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8283D-7EDB-4F1B-814D-6E7357550705}" v="24" dt="2019-04-01T12:18:12.931"/>
    <p1510:client id="{5FF02671-41BC-4623-AE56-4BAD89CFBD87}" v="1" dt="2019-04-02T11:19:5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c Moreira Campos" userId="e8db9958f8cb8075" providerId="Windows Live" clId="Web-{1A64B009-A1AC-455A-B984-DD46A6496C0B}"/>
    <pc:docChg chg="addSld modSld">
      <pc:chgData name="Isac Moreira Campos" userId="e8db9958f8cb8075" providerId="Windows Live" clId="Web-{1A64B009-A1AC-455A-B984-DD46A6496C0B}" dt="2019-03-26T22:58:31.395" v="205" actId="1076"/>
      <pc:docMkLst>
        <pc:docMk/>
      </pc:docMkLst>
      <pc:sldChg chg="modSp">
        <pc:chgData name="Isac Moreira Campos" userId="e8db9958f8cb8075" providerId="Windows Live" clId="Web-{1A64B009-A1AC-455A-B984-DD46A6496C0B}" dt="2019-03-26T22:44:52.960" v="6" actId="20577"/>
        <pc:sldMkLst>
          <pc:docMk/>
          <pc:sldMk cId="2549695460" sldId="257"/>
        </pc:sldMkLst>
        <pc:spChg chg="mod">
          <ac:chgData name="Isac Moreira Campos" userId="e8db9958f8cb8075" providerId="Windows Live" clId="Web-{1A64B009-A1AC-455A-B984-DD46A6496C0B}" dt="2019-03-26T22:44:52.960" v="6" actId="20577"/>
          <ac:spMkLst>
            <pc:docMk/>
            <pc:sldMk cId="2549695460" sldId="257"/>
            <ac:spMk id="13" creationId="{C379C9A8-7801-4AA8-9E54-99CD13EAB041}"/>
          </ac:spMkLst>
        </pc:spChg>
      </pc:sldChg>
      <pc:sldChg chg="modSp">
        <pc:chgData name="Isac Moreira Campos" userId="e8db9958f8cb8075" providerId="Windows Live" clId="Web-{1A64B009-A1AC-455A-B984-DD46A6496C0B}" dt="2019-03-26T22:45:28.616" v="15" actId="1076"/>
        <pc:sldMkLst>
          <pc:docMk/>
          <pc:sldMk cId="3615735307" sldId="258"/>
        </pc:sldMkLst>
        <pc:spChg chg="mod">
          <ac:chgData name="Isac Moreira Campos" userId="e8db9958f8cb8075" providerId="Windows Live" clId="Web-{1A64B009-A1AC-455A-B984-DD46A6496C0B}" dt="2019-03-26T22:45:01.835" v="8" actId="1076"/>
          <ac:spMkLst>
            <pc:docMk/>
            <pc:sldMk cId="3615735307" sldId="258"/>
            <ac:spMk id="10" creationId="{76CF9092-509A-4721-BF49-9740872913E7}"/>
          </ac:spMkLst>
        </pc:spChg>
        <pc:spChg chg="mod">
          <ac:chgData name="Isac Moreira Campos" userId="e8db9958f8cb8075" providerId="Windows Live" clId="Web-{1A64B009-A1AC-455A-B984-DD46A6496C0B}" dt="2019-03-26T22:45:28.616" v="15" actId="1076"/>
          <ac:spMkLst>
            <pc:docMk/>
            <pc:sldMk cId="3615735307" sldId="258"/>
            <ac:spMk id="12" creationId="{69F99116-13E8-4446-AE65-5CCE40C0102E}"/>
          </ac:spMkLst>
        </pc:spChg>
      </pc:sldChg>
      <pc:sldChg chg="addSp delSp modSp new">
        <pc:chgData name="Isac Moreira Campos" userId="e8db9958f8cb8075" providerId="Windows Live" clId="Web-{1A64B009-A1AC-455A-B984-DD46A6496C0B}" dt="2019-03-26T22:58:31.395" v="205" actId="1076"/>
        <pc:sldMkLst>
          <pc:docMk/>
          <pc:sldMk cId="3799401246" sldId="259"/>
        </pc:sldMkLst>
        <pc:spChg chg="add mod">
          <ac:chgData name="Isac Moreira Campos" userId="e8db9958f8cb8075" providerId="Windows Live" clId="Web-{1A64B009-A1AC-455A-B984-DD46A6496C0B}" dt="2019-03-26T22:46:51.038" v="22" actId="1076"/>
          <ac:spMkLst>
            <pc:docMk/>
            <pc:sldMk cId="3799401246" sldId="259"/>
            <ac:spMk id="2" creationId="{F25D9931-2A34-4441-8234-04F8F330EDE3}"/>
          </ac:spMkLst>
        </pc:spChg>
        <pc:spChg chg="add del mod">
          <ac:chgData name="Isac Moreira Campos" userId="e8db9958f8cb8075" providerId="Windows Live" clId="Web-{1A64B009-A1AC-455A-B984-DD46A6496C0B}" dt="2019-03-26T22:52:28.115" v="35"/>
          <ac:spMkLst>
            <pc:docMk/>
            <pc:sldMk cId="3799401246" sldId="259"/>
            <ac:spMk id="4" creationId="{DA557A68-8D98-499E-81F3-3EA8F29A6D8E}"/>
          </ac:spMkLst>
        </pc:spChg>
        <pc:spChg chg="add mod">
          <ac:chgData name="Isac Moreira Campos" userId="e8db9958f8cb8075" providerId="Windows Live" clId="Web-{1A64B009-A1AC-455A-B984-DD46A6496C0B}" dt="2019-03-26T22:58:10.255" v="199" actId="20577"/>
          <ac:spMkLst>
            <pc:docMk/>
            <pc:sldMk cId="3799401246" sldId="259"/>
            <ac:spMk id="5" creationId="{E430DB26-A7AA-4F73-B45A-E520DE02B9F1}"/>
          </ac:spMkLst>
        </pc:spChg>
        <pc:spChg chg="add mod">
          <ac:chgData name="Isac Moreira Campos" userId="e8db9958f8cb8075" providerId="Windows Live" clId="Web-{1A64B009-A1AC-455A-B984-DD46A6496C0B}" dt="2019-03-26T22:53:01.584" v="56" actId="1076"/>
          <ac:spMkLst>
            <pc:docMk/>
            <pc:sldMk cId="3799401246" sldId="259"/>
            <ac:spMk id="6" creationId="{0B165049-39DC-4A49-8BEF-084544FB17BA}"/>
          </ac:spMkLst>
        </pc:spChg>
        <pc:spChg chg="add del mod">
          <ac:chgData name="Isac Moreira Campos" userId="e8db9958f8cb8075" providerId="Windows Live" clId="Web-{1A64B009-A1AC-455A-B984-DD46A6496C0B}" dt="2019-03-26T22:54:43.411" v="89"/>
          <ac:spMkLst>
            <pc:docMk/>
            <pc:sldMk cId="3799401246" sldId="259"/>
            <ac:spMk id="8" creationId="{8147C02E-31B6-4320-B072-FAB8E79B1CC8}"/>
          </ac:spMkLst>
        </pc:spChg>
        <pc:spChg chg="add del">
          <ac:chgData name="Isac Moreira Campos" userId="e8db9958f8cb8075" providerId="Windows Live" clId="Web-{1A64B009-A1AC-455A-B984-DD46A6496C0B}" dt="2019-03-26T22:54:37.849" v="78"/>
          <ac:spMkLst>
            <pc:docMk/>
            <pc:sldMk cId="3799401246" sldId="259"/>
            <ac:spMk id="9" creationId="{F82F2A79-775C-4F55-B21C-C0DD8B441132}"/>
          </ac:spMkLst>
        </pc:spChg>
        <pc:spChg chg="add del">
          <ac:chgData name="Isac Moreira Campos" userId="e8db9958f8cb8075" providerId="Windows Live" clId="Web-{1A64B009-A1AC-455A-B984-DD46A6496C0B}" dt="2019-03-26T22:54:34.318" v="73"/>
          <ac:spMkLst>
            <pc:docMk/>
            <pc:sldMk cId="3799401246" sldId="259"/>
            <ac:spMk id="10" creationId="{B22688CB-40E5-4695-BE64-4F9DBA818FDF}"/>
          </ac:spMkLst>
        </pc:spChg>
        <pc:spChg chg="add del">
          <ac:chgData name="Isac Moreira Campos" userId="e8db9958f8cb8075" providerId="Windows Live" clId="Web-{1A64B009-A1AC-455A-B984-DD46A6496C0B}" dt="2019-03-26T22:54:41.849" v="88"/>
          <ac:spMkLst>
            <pc:docMk/>
            <pc:sldMk cId="3799401246" sldId="259"/>
            <ac:spMk id="11" creationId="{FF9403E0-92F7-4C4C-B4A0-0A61D6B5DB6A}"/>
          </ac:spMkLst>
        </pc:spChg>
        <pc:spChg chg="add del mod">
          <ac:chgData name="Isac Moreira Campos" userId="e8db9958f8cb8075" providerId="Windows Live" clId="Web-{1A64B009-A1AC-455A-B984-DD46A6496C0B}" dt="2019-03-26T22:54:41.849" v="87"/>
          <ac:spMkLst>
            <pc:docMk/>
            <pc:sldMk cId="3799401246" sldId="259"/>
            <ac:spMk id="12" creationId="{894C82FA-371F-4CEC-B51E-D1BA35950E8F}"/>
          </ac:spMkLst>
        </pc:spChg>
        <pc:spChg chg="add del">
          <ac:chgData name="Isac Moreira Campos" userId="e8db9958f8cb8075" providerId="Windows Live" clId="Web-{1A64B009-A1AC-455A-B984-DD46A6496C0B}" dt="2019-03-26T22:54:37.880" v="79"/>
          <ac:spMkLst>
            <pc:docMk/>
            <pc:sldMk cId="3799401246" sldId="259"/>
            <ac:spMk id="13" creationId="{6B8D1D64-3C21-46F3-A5A9-9FC1ECCFC870}"/>
          </ac:spMkLst>
        </pc:spChg>
        <pc:spChg chg="add del">
          <ac:chgData name="Isac Moreira Campos" userId="e8db9958f8cb8075" providerId="Windows Live" clId="Web-{1A64B009-A1AC-455A-B984-DD46A6496C0B}" dt="2019-03-26T22:54:37.896" v="80"/>
          <ac:spMkLst>
            <pc:docMk/>
            <pc:sldMk cId="3799401246" sldId="259"/>
            <ac:spMk id="14" creationId="{E7C4DC9F-F874-4D06-8D08-FD446D8F48F4}"/>
          </ac:spMkLst>
        </pc:spChg>
        <pc:spChg chg="add del">
          <ac:chgData name="Isac Moreira Campos" userId="e8db9958f8cb8075" providerId="Windows Live" clId="Web-{1A64B009-A1AC-455A-B984-DD46A6496C0B}" dt="2019-03-26T22:54:37.833" v="77"/>
          <ac:spMkLst>
            <pc:docMk/>
            <pc:sldMk cId="3799401246" sldId="259"/>
            <ac:spMk id="15" creationId="{CBE1B767-90A9-4611-96FB-5ED5F4E5D757}"/>
          </ac:spMkLst>
        </pc:spChg>
        <pc:spChg chg="add del">
          <ac:chgData name="Isac Moreira Campos" userId="e8db9958f8cb8075" providerId="Windows Live" clId="Web-{1A64B009-A1AC-455A-B984-DD46A6496C0B}" dt="2019-03-26T22:54:37.771" v="74"/>
          <ac:spMkLst>
            <pc:docMk/>
            <pc:sldMk cId="3799401246" sldId="259"/>
            <ac:spMk id="16" creationId="{42A97D74-DE6D-4226-805A-31E5AA64EB7B}"/>
          </ac:spMkLst>
        </pc:spChg>
        <pc:spChg chg="add del">
          <ac:chgData name="Isac Moreira Campos" userId="e8db9958f8cb8075" providerId="Windows Live" clId="Web-{1A64B009-A1AC-455A-B984-DD46A6496C0B}" dt="2019-03-26T22:54:41.849" v="86"/>
          <ac:spMkLst>
            <pc:docMk/>
            <pc:sldMk cId="3799401246" sldId="259"/>
            <ac:spMk id="17" creationId="{D95BADE1-6891-40CF-AB2B-65DC2B93858A}"/>
          </ac:spMkLst>
        </pc:spChg>
        <pc:spChg chg="add del mod">
          <ac:chgData name="Isac Moreira Campos" userId="e8db9958f8cb8075" providerId="Windows Live" clId="Web-{1A64B009-A1AC-455A-B984-DD46A6496C0B}" dt="2019-03-26T22:54:41.849" v="85"/>
          <ac:spMkLst>
            <pc:docMk/>
            <pc:sldMk cId="3799401246" sldId="259"/>
            <ac:spMk id="18" creationId="{098A3CC1-C9CA-495D-9801-4C3F727862EF}"/>
          </ac:spMkLst>
        </pc:spChg>
        <pc:spChg chg="add mod">
          <ac:chgData name="Isac Moreira Campos" userId="e8db9958f8cb8075" providerId="Windows Live" clId="Web-{1A64B009-A1AC-455A-B984-DD46A6496C0B}" dt="2019-03-26T22:56:03.521" v="125" actId="20577"/>
          <ac:spMkLst>
            <pc:docMk/>
            <pc:sldMk cId="3799401246" sldId="259"/>
            <ac:spMk id="19" creationId="{3379EA82-117F-40C8-A600-10F2340990E0}"/>
          </ac:spMkLst>
        </pc:spChg>
        <pc:spChg chg="add mod">
          <ac:chgData name="Isac Moreira Campos" userId="e8db9958f8cb8075" providerId="Windows Live" clId="Web-{1A64B009-A1AC-455A-B984-DD46A6496C0B}" dt="2019-03-26T22:56:20.067" v="152" actId="1076"/>
          <ac:spMkLst>
            <pc:docMk/>
            <pc:sldMk cId="3799401246" sldId="259"/>
            <ac:spMk id="20" creationId="{EE063C56-0066-4077-AD6C-024ED0D03377}"/>
          </ac:spMkLst>
        </pc:spChg>
        <pc:spChg chg="add mod">
          <ac:chgData name="Isac Moreira Campos" userId="e8db9958f8cb8075" providerId="Windows Live" clId="Web-{1A64B009-A1AC-455A-B984-DD46A6496C0B}" dt="2019-03-26T22:58:31.395" v="205" actId="1076"/>
          <ac:spMkLst>
            <pc:docMk/>
            <pc:sldMk cId="3799401246" sldId="259"/>
            <ac:spMk id="25" creationId="{86E5058E-8A54-45B3-9D06-FA34AE2BEDD4}"/>
          </ac:spMkLst>
        </pc:spChg>
        <pc:cxnChg chg="add mod">
          <ac:chgData name="Isac Moreira Campos" userId="e8db9958f8cb8075" providerId="Windows Live" clId="Web-{1A64B009-A1AC-455A-B984-DD46A6496C0B}" dt="2019-03-26T22:54:23.787" v="61" actId="14100"/>
          <ac:cxnSpMkLst>
            <pc:docMk/>
            <pc:sldMk cId="3799401246" sldId="259"/>
            <ac:cxnSpMk id="3" creationId="{DD2362A0-26E7-4752-BA70-DC5EA141C163}"/>
          </ac:cxnSpMkLst>
        </pc:cxnChg>
        <pc:cxnChg chg="add mod">
          <ac:chgData name="Isac Moreira Campos" userId="e8db9958f8cb8075" providerId="Windows Live" clId="Web-{1A64B009-A1AC-455A-B984-DD46A6496C0B}" dt="2019-03-26T22:54:23.755" v="60" actId="14100"/>
          <ac:cxnSpMkLst>
            <pc:docMk/>
            <pc:sldMk cId="3799401246" sldId="259"/>
            <ac:cxnSpMk id="7" creationId="{7454E7BB-9D41-4A12-8428-6BB24664233A}"/>
          </ac:cxnSpMkLst>
        </pc:cxnChg>
        <pc:cxnChg chg="add mod">
          <ac:chgData name="Isac Moreira Campos" userId="e8db9958f8cb8075" providerId="Windows Live" clId="Web-{1A64B009-A1AC-455A-B984-DD46A6496C0B}" dt="2019-03-26T22:57:32.395" v="172"/>
          <ac:cxnSpMkLst>
            <pc:docMk/>
            <pc:sldMk cId="3799401246" sldId="259"/>
            <ac:cxnSpMk id="21" creationId="{CC09DCA6-1C49-4A82-B773-67E72FCFDBF6}"/>
          </ac:cxnSpMkLst>
        </pc:cxnChg>
        <pc:cxnChg chg="add del mod">
          <ac:chgData name="Isac Moreira Campos" userId="e8db9958f8cb8075" providerId="Windows Live" clId="Web-{1A64B009-A1AC-455A-B984-DD46A6496C0B}" dt="2019-03-26T22:57:09.849" v="166"/>
          <ac:cxnSpMkLst>
            <pc:docMk/>
            <pc:sldMk cId="3799401246" sldId="259"/>
            <ac:cxnSpMk id="22" creationId="{8BD6B29D-ACAB-471C-840B-BB8ED30757BC}"/>
          </ac:cxnSpMkLst>
        </pc:cxnChg>
        <pc:cxnChg chg="add mod">
          <ac:chgData name="Isac Moreira Campos" userId="e8db9958f8cb8075" providerId="Windows Live" clId="Web-{1A64B009-A1AC-455A-B984-DD46A6496C0B}" dt="2019-03-26T22:57:27.380" v="171"/>
          <ac:cxnSpMkLst>
            <pc:docMk/>
            <pc:sldMk cId="3799401246" sldId="259"/>
            <ac:cxnSpMk id="23" creationId="{3901342B-8F31-4371-9587-F9FAE1D18F6D}"/>
          </ac:cxnSpMkLst>
        </pc:cxnChg>
        <pc:cxnChg chg="add mod">
          <ac:chgData name="Isac Moreira Campos" userId="e8db9958f8cb8075" providerId="Windows Live" clId="Web-{1A64B009-A1AC-455A-B984-DD46A6496C0B}" dt="2019-03-26T22:57:35.849" v="173"/>
          <ac:cxnSpMkLst>
            <pc:docMk/>
            <pc:sldMk cId="3799401246" sldId="259"/>
            <ac:cxnSpMk id="24" creationId="{1E32D56D-7EAE-46FD-9270-F2153D2674CA}"/>
          </ac:cxnSpMkLst>
        </pc:cxnChg>
      </pc:sldChg>
    </pc:docChg>
  </pc:docChgLst>
  <pc:docChgLst>
    <pc:chgData name="Isac Moreira Campos" userId="e8db9958f8cb8075" providerId="Windows Live" clId="Web-{946D8624-1DDE-4E7B-88B2-6A2EB12642A6}"/>
    <pc:docChg chg="modSld">
      <pc:chgData name="Isac Moreira Campos" userId="e8db9958f8cb8075" providerId="Windows Live" clId="Web-{946D8624-1DDE-4E7B-88B2-6A2EB12642A6}" dt="2019-03-28T13:25:32.802" v="1429" actId="20577"/>
      <pc:docMkLst>
        <pc:docMk/>
      </pc:docMkLst>
      <pc:sldChg chg="modSp">
        <pc:chgData name="Isac Moreira Campos" userId="e8db9958f8cb8075" providerId="Windows Live" clId="Web-{946D8624-1DDE-4E7B-88B2-6A2EB12642A6}" dt="2019-03-28T12:19:26.035" v="621"/>
        <pc:sldMkLst>
          <pc:docMk/>
          <pc:sldMk cId="2210866551" sldId="256"/>
        </pc:sldMkLst>
        <pc:spChg chg="mod">
          <ac:chgData name="Isac Moreira Campos" userId="e8db9958f8cb8075" providerId="Windows Live" clId="Web-{946D8624-1DDE-4E7B-88B2-6A2EB12642A6}" dt="2019-03-28T12:19:15.895" v="619"/>
          <ac:spMkLst>
            <pc:docMk/>
            <pc:sldMk cId="2210866551" sldId="256"/>
            <ac:spMk id="5" creationId="{D6DC5FA4-21B9-44B2-B1CC-A3F70AA423A1}"/>
          </ac:spMkLst>
        </pc:spChg>
        <pc:spChg chg="mod">
          <ac:chgData name="Isac Moreira Campos" userId="e8db9958f8cb8075" providerId="Windows Live" clId="Web-{946D8624-1DDE-4E7B-88B2-6A2EB12642A6}" dt="2019-03-28T12:19:09.816" v="618"/>
          <ac:spMkLst>
            <pc:docMk/>
            <pc:sldMk cId="2210866551" sldId="256"/>
            <ac:spMk id="6" creationId="{0D121E13-86CB-44FA-86E7-521BF94F33AB}"/>
          </ac:spMkLst>
        </pc:spChg>
        <pc:spChg chg="mod">
          <ac:chgData name="Isac Moreira Campos" userId="e8db9958f8cb8075" providerId="Windows Live" clId="Web-{946D8624-1DDE-4E7B-88B2-6A2EB12642A6}" dt="2019-03-28T12:19:21.363" v="620"/>
          <ac:spMkLst>
            <pc:docMk/>
            <pc:sldMk cId="2210866551" sldId="256"/>
            <ac:spMk id="7" creationId="{DB6AA2D3-CC34-47AC-B9BF-DC4905190EE6}"/>
          </ac:spMkLst>
        </pc:spChg>
        <pc:spChg chg="mod">
          <ac:chgData name="Isac Moreira Campos" userId="e8db9958f8cb8075" providerId="Windows Live" clId="Web-{946D8624-1DDE-4E7B-88B2-6A2EB12642A6}" dt="2019-03-28T12:19:26.035" v="621"/>
          <ac:spMkLst>
            <pc:docMk/>
            <pc:sldMk cId="2210866551" sldId="256"/>
            <ac:spMk id="8" creationId="{AC1E93BF-8332-4DE3-970E-1DE4D2C705D3}"/>
          </ac:spMkLst>
        </pc:spChg>
      </pc:sldChg>
      <pc:sldChg chg="addSp delSp modSp">
        <pc:chgData name="Isac Moreira Campos" userId="e8db9958f8cb8075" providerId="Windows Live" clId="Web-{946D8624-1DDE-4E7B-88B2-6A2EB12642A6}" dt="2019-03-28T13:23:46.394" v="1373" actId="20577"/>
        <pc:sldMkLst>
          <pc:docMk/>
          <pc:sldMk cId="2549695460" sldId="257"/>
        </pc:sldMkLst>
        <pc:spChg chg="mod">
          <ac:chgData name="Isac Moreira Campos" userId="e8db9958f8cb8075" providerId="Windows Live" clId="Web-{946D8624-1DDE-4E7B-88B2-6A2EB12642A6}" dt="2019-03-28T13:11:39.619" v="1218" actId="1076"/>
          <ac:spMkLst>
            <pc:docMk/>
            <pc:sldMk cId="2549695460" sldId="257"/>
            <ac:spMk id="3" creationId="{E2496FF1-F228-4C7F-B34E-FFFC040EE450}"/>
          </ac:spMkLst>
        </pc:spChg>
        <pc:spChg chg="del mod">
          <ac:chgData name="Isac Moreira Campos" userId="e8db9958f8cb8075" providerId="Windows Live" clId="Web-{946D8624-1DDE-4E7B-88B2-6A2EB12642A6}" dt="2019-03-28T13:12:25.229" v="1228"/>
          <ac:spMkLst>
            <pc:docMk/>
            <pc:sldMk cId="2549695460" sldId="257"/>
            <ac:spMk id="4" creationId="{D69AF4A4-0D0F-492C-909E-74D511E87F17}"/>
          </ac:spMkLst>
        </pc:spChg>
        <pc:spChg chg="mod">
          <ac:chgData name="Isac Moreira Campos" userId="e8db9958f8cb8075" providerId="Windows Live" clId="Web-{946D8624-1DDE-4E7B-88B2-6A2EB12642A6}" dt="2019-03-28T13:13:20.792" v="1240" actId="1076"/>
          <ac:spMkLst>
            <pc:docMk/>
            <pc:sldMk cId="2549695460" sldId="257"/>
            <ac:spMk id="7" creationId="{1AAB4C44-D2FD-499E-B4D6-E3447161AD4E}"/>
          </ac:spMkLst>
        </pc:spChg>
        <pc:spChg chg="add mod">
          <ac:chgData name="Isac Moreira Campos" userId="e8db9958f8cb8075" providerId="Windows Live" clId="Web-{946D8624-1DDE-4E7B-88B2-6A2EB12642A6}" dt="2019-03-28T13:23:46.394" v="1373" actId="20577"/>
          <ac:spMkLst>
            <pc:docMk/>
            <pc:sldMk cId="2549695460" sldId="257"/>
            <ac:spMk id="9" creationId="{8CE48A7E-D60A-41AB-83D6-F65ED698CA4B}"/>
          </ac:spMkLst>
        </pc:spChg>
        <pc:spChg chg="add del mod">
          <ac:chgData name="Isac Moreira Campos" userId="e8db9958f8cb8075" providerId="Windows Live" clId="Web-{946D8624-1DDE-4E7B-88B2-6A2EB12642A6}" dt="2019-03-28T13:12:11.291" v="1225"/>
          <ac:spMkLst>
            <pc:docMk/>
            <pc:sldMk cId="2549695460" sldId="257"/>
            <ac:spMk id="10" creationId="{FE61F134-517E-4541-8BAC-299470B59BAB}"/>
          </ac:spMkLst>
        </pc:spChg>
        <pc:spChg chg="mod">
          <ac:chgData name="Isac Moreira Campos" userId="e8db9958f8cb8075" providerId="Windows Live" clId="Web-{946D8624-1DDE-4E7B-88B2-6A2EB12642A6}" dt="2019-03-28T13:13:25.448" v="1241" actId="1076"/>
          <ac:spMkLst>
            <pc:docMk/>
            <pc:sldMk cId="2549695460" sldId="257"/>
            <ac:spMk id="13" creationId="{C379C9A8-7801-4AA8-9E54-99CD13EAB041}"/>
          </ac:spMkLst>
        </pc:spChg>
        <pc:spChg chg="mod">
          <ac:chgData name="Isac Moreira Campos" userId="e8db9958f8cb8075" providerId="Windows Live" clId="Web-{946D8624-1DDE-4E7B-88B2-6A2EB12642A6}" dt="2019-03-28T12:44:09.382" v="1190" actId="1076"/>
          <ac:spMkLst>
            <pc:docMk/>
            <pc:sldMk cId="2549695460" sldId="257"/>
            <ac:spMk id="14" creationId="{C031E0D9-E485-4C1F-A13F-984475A3FCAD}"/>
          </ac:spMkLst>
        </pc:spChg>
        <pc:spChg chg="add mod">
          <ac:chgData name="Isac Moreira Campos" userId="e8db9958f8cb8075" providerId="Windows Live" clId="Web-{946D8624-1DDE-4E7B-88B2-6A2EB12642A6}" dt="2019-03-28T13:12:44.932" v="1233" actId="1076"/>
          <ac:spMkLst>
            <pc:docMk/>
            <pc:sldMk cId="2549695460" sldId="257"/>
            <ac:spMk id="15" creationId="{17FC59D6-354F-406C-A124-D313397B0DC9}"/>
          </ac:spMkLst>
        </pc:spChg>
        <pc:spChg chg="add mod">
          <ac:chgData name="Isac Moreira Campos" userId="e8db9958f8cb8075" providerId="Windows Live" clId="Web-{946D8624-1DDE-4E7B-88B2-6A2EB12642A6}" dt="2019-03-28T13:22:09.877" v="1343" actId="1076"/>
          <ac:spMkLst>
            <pc:docMk/>
            <pc:sldMk cId="2549695460" sldId="257"/>
            <ac:spMk id="16" creationId="{674BEC4A-3769-4D5B-B5AB-D4608C1282FC}"/>
          </ac:spMkLst>
        </pc:spChg>
        <pc:cxnChg chg="mod">
          <ac:chgData name="Isac Moreira Campos" userId="e8db9958f8cb8075" providerId="Windows Live" clId="Web-{946D8624-1DDE-4E7B-88B2-6A2EB12642A6}" dt="2019-03-28T13:13:14.964" v="1239" actId="14100"/>
          <ac:cxnSpMkLst>
            <pc:docMk/>
            <pc:sldMk cId="2549695460" sldId="257"/>
            <ac:cxnSpMk id="6" creationId="{D9C4A25A-3221-45E2-91C5-E33C5B654E7F}"/>
          </ac:cxnSpMkLst>
        </pc:cxnChg>
        <pc:cxnChg chg="mod">
          <ac:chgData name="Isac Moreira Campos" userId="e8db9958f8cb8075" providerId="Windows Live" clId="Web-{946D8624-1DDE-4E7B-88B2-6A2EB12642A6}" dt="2019-03-28T13:11:33.697" v="1217" actId="14100"/>
          <ac:cxnSpMkLst>
            <pc:docMk/>
            <pc:sldMk cId="2549695460" sldId="257"/>
            <ac:cxnSpMk id="8" creationId="{DEE04075-57F5-4D3D-9002-F8A3AC688138}"/>
          </ac:cxnSpMkLst>
        </pc:cxnChg>
        <pc:cxnChg chg="mod">
          <ac:chgData name="Isac Moreira Campos" userId="e8db9958f8cb8075" providerId="Windows Live" clId="Web-{946D8624-1DDE-4E7B-88B2-6A2EB12642A6}" dt="2019-03-28T13:12:48.714" v="1234" actId="14100"/>
          <ac:cxnSpMkLst>
            <pc:docMk/>
            <pc:sldMk cId="2549695460" sldId="257"/>
            <ac:cxnSpMk id="11" creationId="{246A074D-B94A-4F22-9076-D398BF621985}"/>
          </ac:cxnSpMkLst>
        </pc:cxnChg>
        <pc:cxnChg chg="mod">
          <ac:chgData name="Isac Moreira Campos" userId="e8db9958f8cb8075" providerId="Windows Live" clId="Web-{946D8624-1DDE-4E7B-88B2-6A2EB12642A6}" dt="2019-03-28T13:13:13.511" v="1236" actId="14100"/>
          <ac:cxnSpMkLst>
            <pc:docMk/>
            <pc:sldMk cId="2549695460" sldId="257"/>
            <ac:cxnSpMk id="12" creationId="{65D3170E-3C9C-45E2-838D-14DAC61C553D}"/>
          </ac:cxnSpMkLst>
        </pc:cxnChg>
      </pc:sldChg>
      <pc:sldChg chg="addSp modSp">
        <pc:chgData name="Isac Moreira Campos" userId="e8db9958f8cb8075" providerId="Windows Live" clId="Web-{946D8624-1DDE-4E7B-88B2-6A2EB12642A6}" dt="2019-03-28T13:25:29.880" v="1427" actId="20577"/>
        <pc:sldMkLst>
          <pc:docMk/>
          <pc:sldMk cId="3615735307" sldId="258"/>
        </pc:sldMkLst>
        <pc:spChg chg="mod">
          <ac:chgData name="Isac Moreira Campos" userId="e8db9958f8cb8075" providerId="Windows Live" clId="Web-{946D8624-1DDE-4E7B-88B2-6A2EB12642A6}" dt="2019-03-28T12:29:04.927" v="676" actId="14100"/>
          <ac:spMkLst>
            <pc:docMk/>
            <pc:sldMk cId="3615735307" sldId="258"/>
            <ac:spMk id="4" creationId="{402CE597-0776-41CF-94CA-CB54FBD9F9EA}"/>
          </ac:spMkLst>
        </pc:spChg>
        <pc:spChg chg="mod">
          <ac:chgData name="Isac Moreira Campos" userId="e8db9958f8cb8075" providerId="Windows Live" clId="Web-{946D8624-1DDE-4E7B-88B2-6A2EB12642A6}" dt="2019-03-28T13:08:34.819" v="1197" actId="1076"/>
          <ac:spMkLst>
            <pc:docMk/>
            <pc:sldMk cId="3615735307" sldId="258"/>
            <ac:spMk id="6" creationId="{3F69578D-2C08-4D4F-B462-141DD334ACA8}"/>
          </ac:spMkLst>
        </pc:spChg>
        <pc:spChg chg="add mod">
          <ac:chgData name="Isac Moreira Campos" userId="e8db9958f8cb8075" providerId="Windows Live" clId="Web-{946D8624-1DDE-4E7B-88B2-6A2EB12642A6}" dt="2019-03-28T11:52:20.156" v="46" actId="1076"/>
          <ac:spMkLst>
            <pc:docMk/>
            <pc:sldMk cId="3615735307" sldId="258"/>
            <ac:spMk id="7" creationId="{7FB608DA-CD32-435E-9736-D9F0D6D40858}"/>
          </ac:spMkLst>
        </pc:spChg>
        <pc:spChg chg="mod">
          <ac:chgData name="Isac Moreira Campos" userId="e8db9958f8cb8075" providerId="Windows Live" clId="Web-{946D8624-1DDE-4E7B-88B2-6A2EB12642A6}" dt="2019-03-28T12:26:01.614" v="657" actId="20577"/>
          <ac:spMkLst>
            <pc:docMk/>
            <pc:sldMk cId="3615735307" sldId="258"/>
            <ac:spMk id="9" creationId="{581EBBC9-21FA-4514-9D7C-CF23F9AD1C34}"/>
          </ac:spMkLst>
        </pc:spChg>
        <pc:spChg chg="mod">
          <ac:chgData name="Isac Moreira Campos" userId="e8db9958f8cb8075" providerId="Windows Live" clId="Web-{946D8624-1DDE-4E7B-88B2-6A2EB12642A6}" dt="2019-03-28T13:10:32.555" v="1209" actId="1076"/>
          <ac:spMkLst>
            <pc:docMk/>
            <pc:sldMk cId="3615735307" sldId="258"/>
            <ac:spMk id="10" creationId="{76CF9092-509A-4721-BF49-9740872913E7}"/>
          </ac:spMkLst>
        </pc:spChg>
        <pc:spChg chg="mod">
          <ac:chgData name="Isac Moreira Campos" userId="e8db9958f8cb8075" providerId="Windows Live" clId="Web-{946D8624-1DDE-4E7B-88B2-6A2EB12642A6}" dt="2019-03-28T13:11:05.353" v="1215" actId="1076"/>
          <ac:spMkLst>
            <pc:docMk/>
            <pc:sldMk cId="3615735307" sldId="258"/>
            <ac:spMk id="11" creationId="{352C6022-85B2-44AC-9C36-64264DCA08A7}"/>
          </ac:spMkLst>
        </pc:spChg>
        <pc:spChg chg="mod">
          <ac:chgData name="Isac Moreira Campos" userId="e8db9958f8cb8075" providerId="Windows Live" clId="Web-{946D8624-1DDE-4E7B-88B2-6A2EB12642A6}" dt="2019-03-28T13:11:01.071" v="1214" actId="1076"/>
          <ac:spMkLst>
            <pc:docMk/>
            <pc:sldMk cId="3615735307" sldId="258"/>
            <ac:spMk id="12" creationId="{69F99116-13E8-4446-AE65-5CCE40C0102E}"/>
          </ac:spMkLst>
        </pc:spChg>
        <pc:spChg chg="add mod">
          <ac:chgData name="Isac Moreira Campos" userId="e8db9958f8cb8075" providerId="Windows Live" clId="Web-{946D8624-1DDE-4E7B-88B2-6A2EB12642A6}" dt="2019-03-28T13:25:29.880" v="1427" actId="20577"/>
          <ac:spMkLst>
            <pc:docMk/>
            <pc:sldMk cId="3615735307" sldId="258"/>
            <ac:spMk id="14" creationId="{0BF9F42C-338F-411B-BD35-FAB947BC5016}"/>
          </ac:spMkLst>
        </pc:spChg>
        <pc:cxnChg chg="mod">
          <ac:chgData name="Isac Moreira Campos" userId="e8db9958f8cb8075" providerId="Windows Live" clId="Web-{946D8624-1DDE-4E7B-88B2-6A2EB12642A6}" dt="2019-03-28T13:10:53.134" v="1213" actId="14100"/>
          <ac:cxnSpMkLst>
            <pc:docMk/>
            <pc:sldMk cId="3615735307" sldId="258"/>
            <ac:cxnSpMk id="3" creationId="{75E155B9-77A8-47AF-8ADD-A3AF193ACCB1}"/>
          </ac:cxnSpMkLst>
        </pc:cxnChg>
        <pc:cxnChg chg="mod">
          <ac:chgData name="Isac Moreira Campos" userId="e8db9958f8cb8075" providerId="Windows Live" clId="Web-{946D8624-1DDE-4E7B-88B2-6A2EB12642A6}" dt="2019-03-28T13:08:54.492" v="1200" actId="1076"/>
          <ac:cxnSpMkLst>
            <pc:docMk/>
            <pc:sldMk cId="3615735307" sldId="258"/>
            <ac:cxnSpMk id="5" creationId="{092B8303-252A-46BF-BDFC-8BE22376996C}"/>
          </ac:cxnSpMkLst>
        </pc:cxnChg>
        <pc:cxnChg chg="mod">
          <ac:chgData name="Isac Moreira Campos" userId="e8db9958f8cb8075" providerId="Windows Live" clId="Web-{946D8624-1DDE-4E7B-88B2-6A2EB12642A6}" dt="2019-03-28T13:08:25.913" v="1196" actId="14100"/>
          <ac:cxnSpMkLst>
            <pc:docMk/>
            <pc:sldMk cId="3615735307" sldId="258"/>
            <ac:cxnSpMk id="8" creationId="{9A465F67-1274-4BB7-8990-1887FA0A2D60}"/>
          </ac:cxnSpMkLst>
        </pc:cxnChg>
        <pc:cxnChg chg="mod">
          <ac:chgData name="Isac Moreira Campos" userId="e8db9958f8cb8075" providerId="Windows Live" clId="Web-{946D8624-1DDE-4E7B-88B2-6A2EB12642A6}" dt="2019-03-28T13:09:44.258" v="1205" actId="14100"/>
          <ac:cxnSpMkLst>
            <pc:docMk/>
            <pc:sldMk cId="3615735307" sldId="258"/>
            <ac:cxnSpMk id="13" creationId="{3560FD0F-6549-4141-838E-A08B004C9956}"/>
          </ac:cxnSpMkLst>
        </pc:cxnChg>
      </pc:sldChg>
      <pc:sldChg chg="modSp">
        <pc:chgData name="Isac Moreira Campos" userId="e8db9958f8cb8075" providerId="Windows Live" clId="Web-{946D8624-1DDE-4E7B-88B2-6A2EB12642A6}" dt="2019-03-28T12:20:37.785" v="624"/>
        <pc:sldMkLst>
          <pc:docMk/>
          <pc:sldMk cId="3799401246" sldId="259"/>
        </pc:sldMkLst>
        <pc:spChg chg="mod">
          <ac:chgData name="Isac Moreira Campos" userId="e8db9958f8cb8075" providerId="Windows Live" clId="Web-{946D8624-1DDE-4E7B-88B2-6A2EB12642A6}" dt="2019-03-28T12:20:37.785" v="624"/>
          <ac:spMkLst>
            <pc:docMk/>
            <pc:sldMk cId="3799401246" sldId="259"/>
            <ac:spMk id="5" creationId="{E430DB26-A7AA-4F73-B45A-E520DE02B9F1}"/>
          </ac:spMkLst>
        </pc:spChg>
      </pc:sldChg>
    </pc:docChg>
  </pc:docChgLst>
  <pc:docChgLst>
    <pc:chgData name="Isac Moreira Campos" userId="e8db9958f8cb8075" providerId="Windows Live" clId="Web-{1748283D-7EDB-4F1B-814D-6E7357550705}"/>
    <pc:docChg chg="addSld modSld sldOrd">
      <pc:chgData name="Isac Moreira Campos" userId="e8db9958f8cb8075" providerId="Windows Live" clId="Web-{1748283D-7EDB-4F1B-814D-6E7357550705}" dt="2019-04-01T13:57:27.539" v="1276" actId="14100"/>
      <pc:docMkLst>
        <pc:docMk/>
      </pc:docMkLst>
      <pc:sldChg chg="addSp modSp">
        <pc:chgData name="Isac Moreira Campos" userId="e8db9958f8cb8075" providerId="Windows Live" clId="Web-{1748283D-7EDB-4F1B-814D-6E7357550705}" dt="2019-04-01T12:19:07.949" v="396" actId="1076"/>
        <pc:sldMkLst>
          <pc:docMk/>
          <pc:sldMk cId="2210866551" sldId="256"/>
        </pc:sldMkLst>
        <pc:spChg chg="mod">
          <ac:chgData name="Isac Moreira Campos" userId="e8db9958f8cb8075" providerId="Windows Live" clId="Web-{1748283D-7EDB-4F1B-814D-6E7357550705}" dt="2019-04-01T12:19:00.964" v="370" actId="1076"/>
          <ac:spMkLst>
            <pc:docMk/>
            <pc:sldMk cId="2210866551" sldId="256"/>
            <ac:spMk id="4" creationId="{3DF07C34-0710-49B7-89C7-9BEA9D436CC1}"/>
          </ac:spMkLst>
        </pc:spChg>
        <pc:spChg chg="mod">
          <ac:chgData name="Isac Moreira Campos" userId="e8db9958f8cb8075" providerId="Windows Live" clId="Web-{1748283D-7EDB-4F1B-814D-6E7357550705}" dt="2019-04-01T12:19:00.980" v="371" actId="1076"/>
          <ac:spMkLst>
            <pc:docMk/>
            <pc:sldMk cId="2210866551" sldId="256"/>
            <ac:spMk id="5" creationId="{D6DC5FA4-21B9-44B2-B1CC-A3F70AA423A1}"/>
          </ac:spMkLst>
        </pc:spChg>
        <pc:spChg chg="mod">
          <ac:chgData name="Isac Moreira Campos" userId="e8db9958f8cb8075" providerId="Windows Live" clId="Web-{1748283D-7EDB-4F1B-814D-6E7357550705}" dt="2019-04-01T12:19:00.995" v="372" actId="1076"/>
          <ac:spMkLst>
            <pc:docMk/>
            <pc:sldMk cId="2210866551" sldId="256"/>
            <ac:spMk id="6" creationId="{0D121E13-86CB-44FA-86E7-521BF94F33AB}"/>
          </ac:spMkLst>
        </pc:spChg>
        <pc:spChg chg="mod">
          <ac:chgData name="Isac Moreira Campos" userId="e8db9958f8cb8075" providerId="Windows Live" clId="Web-{1748283D-7EDB-4F1B-814D-6E7357550705}" dt="2019-04-01T12:19:01.011" v="373" actId="1076"/>
          <ac:spMkLst>
            <pc:docMk/>
            <pc:sldMk cId="2210866551" sldId="256"/>
            <ac:spMk id="7" creationId="{DB6AA2D3-CC34-47AC-B9BF-DC4905190EE6}"/>
          </ac:spMkLst>
        </pc:spChg>
        <pc:spChg chg="mod">
          <ac:chgData name="Isac Moreira Campos" userId="e8db9958f8cb8075" providerId="Windows Live" clId="Web-{1748283D-7EDB-4F1B-814D-6E7357550705}" dt="2019-04-01T12:19:01.027" v="374" actId="1076"/>
          <ac:spMkLst>
            <pc:docMk/>
            <pc:sldMk cId="2210866551" sldId="256"/>
            <ac:spMk id="8" creationId="{AC1E93BF-8332-4DE3-970E-1DE4D2C705D3}"/>
          </ac:spMkLst>
        </pc:spChg>
        <pc:spChg chg="mod">
          <ac:chgData name="Isac Moreira Campos" userId="e8db9958f8cb8075" providerId="Windows Live" clId="Web-{1748283D-7EDB-4F1B-814D-6E7357550705}" dt="2019-04-01T12:19:01.042" v="375" actId="1076"/>
          <ac:spMkLst>
            <pc:docMk/>
            <pc:sldMk cId="2210866551" sldId="256"/>
            <ac:spMk id="9" creationId="{1138C9A4-44A3-4671-9771-6F24ED7525F2}"/>
          </ac:spMkLst>
        </pc:spChg>
        <pc:spChg chg="mod">
          <ac:chgData name="Isac Moreira Campos" userId="e8db9958f8cb8075" providerId="Windows Live" clId="Web-{1748283D-7EDB-4F1B-814D-6E7357550705}" dt="2019-04-01T12:19:01.089" v="379" actId="1076"/>
          <ac:spMkLst>
            <pc:docMk/>
            <pc:sldMk cId="2210866551" sldId="256"/>
            <ac:spMk id="13" creationId="{C214B13E-7A0D-4B25-B250-84110A3D3FE6}"/>
          </ac:spMkLst>
        </pc:spChg>
        <pc:spChg chg="mod">
          <ac:chgData name="Isac Moreira Campos" userId="e8db9958f8cb8075" providerId="Windows Live" clId="Web-{1748283D-7EDB-4F1B-814D-6E7357550705}" dt="2019-04-01T12:19:01.136" v="383" actId="1076"/>
          <ac:spMkLst>
            <pc:docMk/>
            <pc:sldMk cId="2210866551" sldId="256"/>
            <ac:spMk id="17" creationId="{7B775DFD-739F-4C74-B743-6D77D03D3AAD}"/>
          </ac:spMkLst>
        </pc:spChg>
        <pc:spChg chg="mod">
          <ac:chgData name="Isac Moreira Campos" userId="e8db9958f8cb8075" providerId="Windows Live" clId="Web-{1748283D-7EDB-4F1B-814D-6E7357550705}" dt="2019-04-01T12:19:01.136" v="384" actId="1076"/>
          <ac:spMkLst>
            <pc:docMk/>
            <pc:sldMk cId="2210866551" sldId="256"/>
            <ac:spMk id="26" creationId="{7F528F94-AC97-45A9-A10D-FCDB2BAEC070}"/>
          </ac:spMkLst>
        </pc:spChg>
        <pc:spChg chg="mod">
          <ac:chgData name="Isac Moreira Campos" userId="e8db9958f8cb8075" providerId="Windows Live" clId="Web-{1748283D-7EDB-4F1B-814D-6E7357550705}" dt="2019-04-01T12:19:01.167" v="387" actId="1076"/>
          <ac:spMkLst>
            <pc:docMk/>
            <pc:sldMk cId="2210866551" sldId="256"/>
            <ac:spMk id="29" creationId="{63682302-1E8A-4CE6-8062-47E7A163B34D}"/>
          </ac:spMkLst>
        </pc:spChg>
        <pc:spChg chg="mod">
          <ac:chgData name="Isac Moreira Campos" userId="e8db9958f8cb8075" providerId="Windows Live" clId="Web-{1748283D-7EDB-4F1B-814D-6E7357550705}" dt="2019-04-01T12:19:01.198" v="390" actId="1076"/>
          <ac:spMkLst>
            <pc:docMk/>
            <pc:sldMk cId="2210866551" sldId="256"/>
            <ac:spMk id="35" creationId="{0614EAFC-CB36-4C09-8D10-9B55C9858C25}"/>
          </ac:spMkLst>
        </pc:spChg>
        <pc:spChg chg="mod">
          <ac:chgData name="Isac Moreira Campos" userId="e8db9958f8cb8075" providerId="Windows Live" clId="Web-{1748283D-7EDB-4F1B-814D-6E7357550705}" dt="2019-04-01T12:19:01.245" v="393" actId="1076"/>
          <ac:spMkLst>
            <pc:docMk/>
            <pc:sldMk cId="2210866551" sldId="256"/>
            <ac:spMk id="39" creationId="{92D73595-A4DD-48E0-8C10-C2471D4A4490}"/>
          </ac:spMkLst>
        </pc:spChg>
        <pc:spChg chg="mod">
          <ac:chgData name="Isac Moreira Campos" userId="e8db9958f8cb8075" providerId="Windows Live" clId="Web-{1748283D-7EDB-4F1B-814D-6E7357550705}" dt="2019-04-01T12:19:07.949" v="396" actId="1076"/>
          <ac:spMkLst>
            <pc:docMk/>
            <pc:sldMk cId="2210866551" sldId="256"/>
            <ac:spMk id="40" creationId="{0F47815D-E774-4254-8546-D87BF504D5DE}"/>
          </ac:spMkLst>
        </pc:spChg>
        <pc:cxnChg chg="mod">
          <ac:chgData name="Isac Moreira Campos" userId="e8db9958f8cb8075" providerId="Windows Live" clId="Web-{1748283D-7EDB-4F1B-814D-6E7357550705}" dt="2019-04-01T12:19:01.042" v="376" actId="1076"/>
          <ac:cxnSpMkLst>
            <pc:docMk/>
            <pc:sldMk cId="2210866551" sldId="256"/>
            <ac:cxnSpMk id="10" creationId="{EC094C44-981B-4956-9D56-D03C64510FCA}"/>
          </ac:cxnSpMkLst>
        </pc:cxnChg>
        <pc:cxnChg chg="mod">
          <ac:chgData name="Isac Moreira Campos" userId="e8db9958f8cb8075" providerId="Windows Live" clId="Web-{1748283D-7EDB-4F1B-814D-6E7357550705}" dt="2019-04-01T12:19:01.058" v="377" actId="1076"/>
          <ac:cxnSpMkLst>
            <pc:docMk/>
            <pc:sldMk cId="2210866551" sldId="256"/>
            <ac:cxnSpMk id="11" creationId="{B2C87742-0A7D-46C0-9441-9EED33272C27}"/>
          </ac:cxnSpMkLst>
        </pc:cxnChg>
        <pc:cxnChg chg="mod">
          <ac:chgData name="Isac Moreira Campos" userId="e8db9958f8cb8075" providerId="Windows Live" clId="Web-{1748283D-7EDB-4F1B-814D-6E7357550705}" dt="2019-04-01T12:19:01.074" v="378" actId="1076"/>
          <ac:cxnSpMkLst>
            <pc:docMk/>
            <pc:sldMk cId="2210866551" sldId="256"/>
            <ac:cxnSpMk id="12" creationId="{F9B2E167-1300-4F32-A2BE-F5BECF8346C7}"/>
          </ac:cxnSpMkLst>
        </pc:cxnChg>
        <pc:cxnChg chg="mod">
          <ac:chgData name="Isac Moreira Campos" userId="e8db9958f8cb8075" providerId="Windows Live" clId="Web-{1748283D-7EDB-4F1B-814D-6E7357550705}" dt="2019-04-01T12:19:01.089" v="380" actId="1076"/>
          <ac:cxnSpMkLst>
            <pc:docMk/>
            <pc:sldMk cId="2210866551" sldId="256"/>
            <ac:cxnSpMk id="14" creationId="{22CA2052-24ED-4727-9C14-305168E1C662}"/>
          </ac:cxnSpMkLst>
        </pc:cxnChg>
        <pc:cxnChg chg="mod">
          <ac:chgData name="Isac Moreira Campos" userId="e8db9958f8cb8075" providerId="Windows Live" clId="Web-{1748283D-7EDB-4F1B-814D-6E7357550705}" dt="2019-04-01T12:19:01.105" v="381" actId="1076"/>
          <ac:cxnSpMkLst>
            <pc:docMk/>
            <pc:sldMk cId="2210866551" sldId="256"/>
            <ac:cxnSpMk id="15" creationId="{553504CF-FC69-4035-BF67-2F37A415AD75}"/>
          </ac:cxnSpMkLst>
        </pc:cxnChg>
        <pc:cxnChg chg="mod">
          <ac:chgData name="Isac Moreira Campos" userId="e8db9958f8cb8075" providerId="Windows Live" clId="Web-{1748283D-7EDB-4F1B-814D-6E7357550705}" dt="2019-04-01T12:19:01.121" v="382" actId="1076"/>
          <ac:cxnSpMkLst>
            <pc:docMk/>
            <pc:sldMk cId="2210866551" sldId="256"/>
            <ac:cxnSpMk id="16" creationId="{DF3AD3C6-D9B2-4E6F-B47F-15F839968BC7}"/>
          </ac:cxnSpMkLst>
        </pc:cxnChg>
        <pc:cxnChg chg="mod">
          <ac:chgData name="Isac Moreira Campos" userId="e8db9958f8cb8075" providerId="Windows Live" clId="Web-{1748283D-7EDB-4F1B-814D-6E7357550705}" dt="2019-04-01T12:19:01.152" v="385" actId="1076"/>
          <ac:cxnSpMkLst>
            <pc:docMk/>
            <pc:sldMk cId="2210866551" sldId="256"/>
            <ac:cxnSpMk id="27" creationId="{DAA64FDF-FEA3-46A1-922B-FD08FD52450B}"/>
          </ac:cxnSpMkLst>
        </pc:cxnChg>
        <pc:cxnChg chg="mod">
          <ac:chgData name="Isac Moreira Campos" userId="e8db9958f8cb8075" providerId="Windows Live" clId="Web-{1748283D-7EDB-4F1B-814D-6E7357550705}" dt="2019-04-01T12:19:01.167" v="386" actId="1076"/>
          <ac:cxnSpMkLst>
            <pc:docMk/>
            <pc:sldMk cId="2210866551" sldId="256"/>
            <ac:cxnSpMk id="28" creationId="{DD897E32-E7EA-4446-B244-87F3406F8D16}"/>
          </ac:cxnSpMkLst>
        </pc:cxnChg>
        <pc:cxnChg chg="add mod">
          <ac:chgData name="Isac Moreira Campos" userId="e8db9958f8cb8075" providerId="Windows Live" clId="Web-{1748283D-7EDB-4F1B-814D-6E7357550705}" dt="2019-04-01T12:19:01.245" v="394" actId="1076"/>
          <ac:cxnSpMkLst>
            <pc:docMk/>
            <pc:sldMk cId="2210866551" sldId="256"/>
            <ac:cxnSpMk id="30" creationId="{740826B5-115A-4CB2-8951-315DE92DE944}"/>
          </ac:cxnSpMkLst>
        </pc:cxnChg>
        <pc:cxnChg chg="add mod">
          <ac:chgData name="Isac Moreira Campos" userId="e8db9958f8cb8075" providerId="Windows Live" clId="Web-{1748283D-7EDB-4F1B-814D-6E7357550705}" dt="2019-04-01T12:19:01.261" v="395" actId="1076"/>
          <ac:cxnSpMkLst>
            <pc:docMk/>
            <pc:sldMk cId="2210866551" sldId="256"/>
            <ac:cxnSpMk id="31" creationId="{E23978EA-D013-46DC-AB34-4C6D71AB19D7}"/>
          </ac:cxnSpMkLst>
        </pc:cxnChg>
        <pc:cxnChg chg="mod">
          <ac:chgData name="Isac Moreira Campos" userId="e8db9958f8cb8075" providerId="Windows Live" clId="Web-{1748283D-7EDB-4F1B-814D-6E7357550705}" dt="2019-04-01T12:19:01.183" v="388" actId="1076"/>
          <ac:cxnSpMkLst>
            <pc:docMk/>
            <pc:sldMk cId="2210866551" sldId="256"/>
            <ac:cxnSpMk id="33" creationId="{024298E4-2B17-4B23-A41F-9BC5DEBA36AF}"/>
          </ac:cxnSpMkLst>
        </pc:cxnChg>
        <pc:cxnChg chg="mod">
          <ac:chgData name="Isac Moreira Campos" userId="e8db9958f8cb8075" providerId="Windows Live" clId="Web-{1748283D-7EDB-4F1B-814D-6E7357550705}" dt="2019-04-01T12:19:01.198" v="389" actId="1076"/>
          <ac:cxnSpMkLst>
            <pc:docMk/>
            <pc:sldMk cId="2210866551" sldId="256"/>
            <ac:cxnSpMk id="34" creationId="{CD29703A-CDD1-4739-93D7-3C186B4AD6D1}"/>
          </ac:cxnSpMkLst>
        </pc:cxnChg>
        <pc:cxnChg chg="mod">
          <ac:chgData name="Isac Moreira Campos" userId="e8db9958f8cb8075" providerId="Windows Live" clId="Web-{1748283D-7EDB-4F1B-814D-6E7357550705}" dt="2019-04-01T12:19:01.214" v="391" actId="1076"/>
          <ac:cxnSpMkLst>
            <pc:docMk/>
            <pc:sldMk cId="2210866551" sldId="256"/>
            <ac:cxnSpMk id="37" creationId="{FD4EFA0F-4745-47DB-AE54-21F4930D466D}"/>
          </ac:cxnSpMkLst>
        </pc:cxnChg>
        <pc:cxnChg chg="mod">
          <ac:chgData name="Isac Moreira Campos" userId="e8db9958f8cb8075" providerId="Windows Live" clId="Web-{1748283D-7EDB-4F1B-814D-6E7357550705}" dt="2019-04-01T12:19:01.230" v="392" actId="1076"/>
          <ac:cxnSpMkLst>
            <pc:docMk/>
            <pc:sldMk cId="2210866551" sldId="256"/>
            <ac:cxnSpMk id="38" creationId="{369B8BD3-7A7F-47B4-B170-F65F09A3CFAC}"/>
          </ac:cxnSpMkLst>
        </pc:cxnChg>
      </pc:sldChg>
      <pc:sldChg chg="addSp delSp modSp">
        <pc:chgData name="Isac Moreira Campos" userId="e8db9958f8cb8075" providerId="Windows Live" clId="Web-{1748283D-7EDB-4F1B-814D-6E7357550705}" dt="2019-04-01T13:56:49.946" v="1266" actId="1076"/>
        <pc:sldMkLst>
          <pc:docMk/>
          <pc:sldMk cId="3799401246" sldId="259"/>
        </pc:sldMkLst>
        <pc:spChg chg="mod">
          <ac:chgData name="Isac Moreira Campos" userId="e8db9958f8cb8075" providerId="Windows Live" clId="Web-{1748283D-7EDB-4F1B-814D-6E7357550705}" dt="2019-04-01T13:54:57.306" v="1202" actId="1076"/>
          <ac:spMkLst>
            <pc:docMk/>
            <pc:sldMk cId="3799401246" sldId="259"/>
            <ac:spMk id="2" creationId="{F25D9931-2A34-4441-8234-04F8F330EDE3}"/>
          </ac:spMkLst>
        </pc:spChg>
        <pc:spChg chg="mod">
          <ac:chgData name="Isac Moreira Campos" userId="e8db9958f8cb8075" providerId="Windows Live" clId="Web-{1748283D-7EDB-4F1B-814D-6E7357550705}" dt="2019-04-01T13:54:57.243" v="1190" actId="1076"/>
          <ac:spMkLst>
            <pc:docMk/>
            <pc:sldMk cId="3799401246" sldId="259"/>
            <ac:spMk id="5" creationId="{E430DB26-A7AA-4F73-B45A-E520DE02B9F1}"/>
          </ac:spMkLst>
        </pc:spChg>
        <pc:spChg chg="mod">
          <ac:chgData name="Isac Moreira Campos" userId="e8db9958f8cb8075" providerId="Windows Live" clId="Web-{1748283D-7EDB-4F1B-814D-6E7357550705}" dt="2019-04-01T13:54:57.243" v="1191" actId="1076"/>
          <ac:spMkLst>
            <pc:docMk/>
            <pc:sldMk cId="3799401246" sldId="259"/>
            <ac:spMk id="6" creationId="{0B165049-39DC-4A49-8BEF-084544FB17BA}"/>
          </ac:spMkLst>
        </pc:spChg>
        <pc:spChg chg="add del mod">
          <ac:chgData name="Isac Moreira Campos" userId="e8db9958f8cb8075" providerId="Windows Live" clId="Web-{1748283D-7EDB-4F1B-814D-6E7357550705}" dt="2019-04-01T13:54:40.181" v="1187"/>
          <ac:spMkLst>
            <pc:docMk/>
            <pc:sldMk cId="3799401246" sldId="259"/>
            <ac:spMk id="8" creationId="{E0BF0500-FDEC-4F93-957D-426DC3184881}"/>
          </ac:spMkLst>
        </pc:spChg>
        <pc:spChg chg="add mod">
          <ac:chgData name="Isac Moreira Campos" userId="e8db9958f8cb8075" providerId="Windows Live" clId="Web-{1748283D-7EDB-4F1B-814D-6E7357550705}" dt="2019-04-01T13:54:57.306" v="1201" actId="1076"/>
          <ac:spMkLst>
            <pc:docMk/>
            <pc:sldMk cId="3799401246" sldId="259"/>
            <ac:spMk id="10" creationId="{03DAD4CF-67CD-4DBC-BB31-B0B57CF29AD6}"/>
          </ac:spMkLst>
        </pc:spChg>
        <pc:spChg chg="add del mod">
          <ac:chgData name="Isac Moreira Campos" userId="e8db9958f8cb8075" providerId="Windows Live" clId="Web-{1748283D-7EDB-4F1B-814D-6E7357550705}" dt="2019-04-01T13:56:26.618" v="1230"/>
          <ac:spMkLst>
            <pc:docMk/>
            <pc:sldMk cId="3799401246" sldId="259"/>
            <ac:spMk id="11" creationId="{3080FC94-A0D5-4589-AD08-61FBBDEDB8C3}"/>
          </ac:spMkLst>
        </pc:spChg>
        <pc:spChg chg="add mod">
          <ac:chgData name="Isac Moreira Campos" userId="e8db9958f8cb8075" providerId="Windows Live" clId="Web-{1748283D-7EDB-4F1B-814D-6E7357550705}" dt="2019-04-01T13:56:49.946" v="1266" actId="1076"/>
          <ac:spMkLst>
            <pc:docMk/>
            <pc:sldMk cId="3799401246" sldId="259"/>
            <ac:spMk id="12" creationId="{CB77A5E5-B880-42F7-A62D-91FC9E1182D6}"/>
          </ac:spMkLst>
        </pc:spChg>
        <pc:spChg chg="add mod">
          <ac:chgData name="Isac Moreira Campos" userId="e8db9958f8cb8075" providerId="Windows Live" clId="Web-{1748283D-7EDB-4F1B-814D-6E7357550705}" dt="2019-04-01T13:54:57.290" v="1199" actId="1076"/>
          <ac:spMkLst>
            <pc:docMk/>
            <pc:sldMk cId="3799401246" sldId="259"/>
            <ac:spMk id="15" creationId="{7F11C564-84B8-440D-939F-3C8EF9CEB866}"/>
          </ac:spMkLst>
        </pc:spChg>
        <pc:spChg chg="mod">
          <ac:chgData name="Isac Moreira Campos" userId="e8db9958f8cb8075" providerId="Windows Live" clId="Web-{1748283D-7EDB-4F1B-814D-6E7357550705}" dt="2019-04-01T13:54:57.259" v="1193" actId="1076"/>
          <ac:spMkLst>
            <pc:docMk/>
            <pc:sldMk cId="3799401246" sldId="259"/>
            <ac:spMk id="19" creationId="{3379EA82-117F-40C8-A600-10F2340990E0}"/>
          </ac:spMkLst>
        </pc:spChg>
        <pc:spChg chg="mod">
          <ac:chgData name="Isac Moreira Campos" userId="e8db9958f8cb8075" providerId="Windows Live" clId="Web-{1748283D-7EDB-4F1B-814D-6E7357550705}" dt="2019-04-01T13:54:57.259" v="1194" actId="1076"/>
          <ac:spMkLst>
            <pc:docMk/>
            <pc:sldMk cId="3799401246" sldId="259"/>
            <ac:spMk id="20" creationId="{EE063C56-0066-4077-AD6C-024ED0D03377}"/>
          </ac:spMkLst>
        </pc:spChg>
        <pc:spChg chg="mod">
          <ac:chgData name="Isac Moreira Campos" userId="e8db9958f8cb8075" providerId="Windows Live" clId="Web-{1748283D-7EDB-4F1B-814D-6E7357550705}" dt="2019-04-01T13:54:57.275" v="1196" actId="1076"/>
          <ac:spMkLst>
            <pc:docMk/>
            <pc:sldMk cId="3799401246" sldId="259"/>
            <ac:spMk id="25" creationId="{86E5058E-8A54-45B3-9D06-FA34AE2BEDD4}"/>
          </ac:spMkLst>
        </pc:spChg>
        <pc:cxnChg chg="mod">
          <ac:chgData name="Isac Moreira Campos" userId="e8db9958f8cb8075" providerId="Windows Live" clId="Web-{1748283D-7EDB-4F1B-814D-6E7357550705}" dt="2019-04-01T13:54:57.228" v="1189" actId="1076"/>
          <ac:cxnSpMkLst>
            <pc:docMk/>
            <pc:sldMk cId="3799401246" sldId="259"/>
            <ac:cxnSpMk id="3" creationId="{DD2362A0-26E7-4752-BA70-DC5EA141C163}"/>
          </ac:cxnSpMkLst>
        </pc:cxnChg>
        <pc:cxnChg chg="add mod">
          <ac:chgData name="Isac Moreira Campos" userId="e8db9958f8cb8075" providerId="Windows Live" clId="Web-{1748283D-7EDB-4F1B-814D-6E7357550705}" dt="2019-04-01T13:54:57.275" v="1197" actId="1076"/>
          <ac:cxnSpMkLst>
            <pc:docMk/>
            <pc:sldMk cId="3799401246" sldId="259"/>
            <ac:cxnSpMk id="4" creationId="{11350AC0-AD03-4C25-B857-0A0143B22D2F}"/>
          </ac:cxnSpMkLst>
        </pc:cxnChg>
        <pc:cxnChg chg="mod">
          <ac:chgData name="Isac Moreira Campos" userId="e8db9958f8cb8075" providerId="Windows Live" clId="Web-{1748283D-7EDB-4F1B-814D-6E7357550705}" dt="2019-04-01T13:54:57.259" v="1192" actId="1076"/>
          <ac:cxnSpMkLst>
            <pc:docMk/>
            <pc:sldMk cId="3799401246" sldId="259"/>
            <ac:cxnSpMk id="7" creationId="{7454E7BB-9D41-4A12-8428-6BB24664233A}"/>
          </ac:cxnSpMkLst>
        </pc:cxnChg>
        <pc:cxnChg chg="add mod">
          <ac:chgData name="Isac Moreira Campos" userId="e8db9958f8cb8075" providerId="Windows Live" clId="Web-{1748283D-7EDB-4F1B-814D-6E7357550705}" dt="2019-04-01T13:54:57.290" v="1200" actId="1076"/>
          <ac:cxnSpMkLst>
            <pc:docMk/>
            <pc:sldMk cId="3799401246" sldId="259"/>
            <ac:cxnSpMk id="9" creationId="{C250580F-259D-4AD0-8EFA-EA465FD27CF6}"/>
          </ac:cxnSpMkLst>
        </pc:cxnChg>
        <pc:cxnChg chg="add mod">
          <ac:chgData name="Isac Moreira Campos" userId="e8db9958f8cb8075" providerId="Windows Live" clId="Web-{1748283D-7EDB-4F1B-814D-6E7357550705}" dt="2019-04-01T13:54:57.290" v="1198" actId="1076"/>
          <ac:cxnSpMkLst>
            <pc:docMk/>
            <pc:sldMk cId="3799401246" sldId="259"/>
            <ac:cxnSpMk id="14" creationId="{E18C630E-5EAE-44F6-9908-1E5F197BD4BA}"/>
          </ac:cxnSpMkLst>
        </pc:cxnChg>
        <pc:cxnChg chg="del">
          <ac:chgData name="Isac Moreira Campos" userId="e8db9958f8cb8075" providerId="Windows Live" clId="Web-{1748283D-7EDB-4F1B-814D-6E7357550705}" dt="2019-04-01T12:12:09.402" v="255"/>
          <ac:cxnSpMkLst>
            <pc:docMk/>
            <pc:sldMk cId="3799401246" sldId="259"/>
            <ac:cxnSpMk id="21" creationId="{CC09DCA6-1C49-4A82-B773-67E72FCFDBF6}"/>
          </ac:cxnSpMkLst>
        </pc:cxnChg>
        <pc:cxnChg chg="del">
          <ac:chgData name="Isac Moreira Campos" userId="e8db9958f8cb8075" providerId="Windows Live" clId="Web-{1748283D-7EDB-4F1B-814D-6E7357550705}" dt="2019-04-01T12:12:06.933" v="254"/>
          <ac:cxnSpMkLst>
            <pc:docMk/>
            <pc:sldMk cId="3799401246" sldId="259"/>
            <ac:cxnSpMk id="23" creationId="{3901342B-8F31-4371-9587-F9FAE1D18F6D}"/>
          </ac:cxnSpMkLst>
        </pc:cxnChg>
        <pc:cxnChg chg="mod">
          <ac:chgData name="Isac Moreira Campos" userId="e8db9958f8cb8075" providerId="Windows Live" clId="Web-{1748283D-7EDB-4F1B-814D-6E7357550705}" dt="2019-04-01T13:54:57.275" v="1195" actId="1076"/>
          <ac:cxnSpMkLst>
            <pc:docMk/>
            <pc:sldMk cId="3799401246" sldId="259"/>
            <ac:cxnSpMk id="24" creationId="{1E32D56D-7EAE-46FD-9270-F2153D2674CA}"/>
          </ac:cxnSpMkLst>
        </pc:cxnChg>
      </pc:sldChg>
      <pc:sldChg chg="new ord">
        <pc:chgData name="Isac Moreira Campos" userId="e8db9958f8cb8075" providerId="Windows Live" clId="Web-{1748283D-7EDB-4F1B-814D-6E7357550705}" dt="2019-04-01T12:18:16.072" v="343"/>
        <pc:sldMkLst>
          <pc:docMk/>
          <pc:sldMk cId="2691773645" sldId="260"/>
        </pc:sldMkLst>
      </pc:sldChg>
      <pc:sldChg chg="addSp modSp new">
        <pc:chgData name="Isac Moreira Campos" userId="e8db9958f8cb8075" providerId="Windows Live" clId="Web-{1748283D-7EDB-4F1B-814D-6E7357550705}" dt="2019-04-01T13:57:27.539" v="1276" actId="14100"/>
        <pc:sldMkLst>
          <pc:docMk/>
          <pc:sldMk cId="2211837588" sldId="261"/>
        </pc:sldMkLst>
        <pc:spChg chg="add mod">
          <ac:chgData name="Isac Moreira Campos" userId="e8db9958f8cb8075" providerId="Windows Live" clId="Web-{1748283D-7EDB-4F1B-814D-6E7357550705}" dt="2019-04-01T13:57:27.539" v="1276" actId="14100"/>
          <ac:spMkLst>
            <pc:docMk/>
            <pc:sldMk cId="2211837588" sldId="261"/>
            <ac:spMk id="3" creationId="{345825FC-BB49-47C1-89A1-87D5D5A0415F}"/>
          </ac:spMkLst>
        </pc:spChg>
      </pc:sldChg>
    </pc:docChg>
  </pc:docChgLst>
  <pc:docChgLst>
    <pc:chgData name="Isac Moreira Campos" userId="e8db9958f8cb8075" providerId="Windows Live" clId="Web-{985555EF-60FE-4046-AF88-67198C7E7D60}"/>
    <pc:docChg chg="modSld">
      <pc:chgData name="Isac Moreira Campos" userId="e8db9958f8cb8075" providerId="Windows Live" clId="Web-{985555EF-60FE-4046-AF88-67198C7E7D60}" dt="2019-04-02T12:11:13.093" v="7" actId="1076"/>
      <pc:docMkLst>
        <pc:docMk/>
      </pc:docMkLst>
      <pc:sldChg chg="modSp">
        <pc:chgData name="Isac Moreira Campos" userId="e8db9958f8cb8075" providerId="Windows Live" clId="Web-{985555EF-60FE-4046-AF88-67198C7E7D60}" dt="2019-04-02T12:10:25.403" v="4" actId="14100"/>
        <pc:sldMkLst>
          <pc:docMk/>
          <pc:sldMk cId="2210866551" sldId="256"/>
        </pc:sldMkLst>
        <pc:cxnChg chg="mod">
          <ac:chgData name="Isac Moreira Campos" userId="e8db9958f8cb8075" providerId="Windows Live" clId="Web-{985555EF-60FE-4046-AF88-67198C7E7D60}" dt="2019-04-02T12:09:46.557" v="0" actId="14100"/>
          <ac:cxnSpMkLst>
            <pc:docMk/>
            <pc:sldMk cId="2210866551" sldId="256"/>
            <ac:cxnSpMk id="11" creationId="{B2C87742-0A7D-46C0-9441-9EED33272C27}"/>
          </ac:cxnSpMkLst>
        </pc:cxnChg>
        <pc:cxnChg chg="mod">
          <ac:chgData name="Isac Moreira Campos" userId="e8db9958f8cb8075" providerId="Windows Live" clId="Web-{985555EF-60FE-4046-AF88-67198C7E7D60}" dt="2019-04-02T12:10:25.403" v="4" actId="14100"/>
          <ac:cxnSpMkLst>
            <pc:docMk/>
            <pc:sldMk cId="2210866551" sldId="256"/>
            <ac:cxnSpMk id="12" creationId="{F9B2E167-1300-4F32-A2BE-F5BECF8346C7}"/>
          </ac:cxnSpMkLst>
        </pc:cxnChg>
        <pc:cxnChg chg="mod">
          <ac:chgData name="Isac Moreira Campos" userId="e8db9958f8cb8075" providerId="Windows Live" clId="Web-{985555EF-60FE-4046-AF88-67198C7E7D60}" dt="2019-04-02T12:10:07.340" v="2" actId="14100"/>
          <ac:cxnSpMkLst>
            <pc:docMk/>
            <pc:sldMk cId="2210866551" sldId="256"/>
            <ac:cxnSpMk id="14" creationId="{22CA2052-24ED-4727-9C14-305168E1C662}"/>
          </ac:cxnSpMkLst>
        </pc:cxnChg>
      </pc:sldChg>
      <pc:sldChg chg="modSp">
        <pc:chgData name="Isac Moreira Campos" userId="e8db9958f8cb8075" providerId="Windows Live" clId="Web-{985555EF-60FE-4046-AF88-67198C7E7D60}" dt="2019-04-02T12:10:44.231" v="5" actId="1076"/>
        <pc:sldMkLst>
          <pc:docMk/>
          <pc:sldMk cId="2549695460" sldId="257"/>
        </pc:sldMkLst>
        <pc:spChg chg="mod">
          <ac:chgData name="Isac Moreira Campos" userId="e8db9958f8cb8075" providerId="Windows Live" clId="Web-{985555EF-60FE-4046-AF88-67198C7E7D60}" dt="2019-04-02T12:10:44.231" v="5" actId="1076"/>
          <ac:spMkLst>
            <pc:docMk/>
            <pc:sldMk cId="2549695460" sldId="257"/>
            <ac:spMk id="18" creationId="{6FAB2EB8-F9FD-44E8-89E4-11640C633C28}"/>
          </ac:spMkLst>
        </pc:spChg>
      </pc:sldChg>
      <pc:sldChg chg="addSp modSp">
        <pc:chgData name="Isac Moreira Campos" userId="e8db9958f8cb8075" providerId="Windows Live" clId="Web-{985555EF-60FE-4046-AF88-67198C7E7D60}" dt="2019-04-02T12:11:13.093" v="7" actId="1076"/>
        <pc:sldMkLst>
          <pc:docMk/>
          <pc:sldMk cId="2691773645" sldId="260"/>
        </pc:sldMkLst>
        <pc:spChg chg="add mod">
          <ac:chgData name="Isac Moreira Campos" userId="e8db9958f8cb8075" providerId="Windows Live" clId="Web-{985555EF-60FE-4046-AF88-67198C7E7D60}" dt="2019-04-02T12:11:13.093" v="7" actId="1076"/>
          <ac:spMkLst>
            <pc:docMk/>
            <pc:sldMk cId="2691773645" sldId="260"/>
            <ac:spMk id="2" creationId="{8D09AB71-F1EE-480A-906E-5299059EAC52}"/>
          </ac:spMkLst>
        </pc:spChg>
      </pc:sldChg>
    </pc:docChg>
  </pc:docChgLst>
  <pc:docChgLst>
    <pc:chgData name="Isac Moreira Campos" userId="e8db9958f8cb8075" providerId="Windows Live" clId="Web-{A9884990-32E4-4991-87FD-8B0FC80F9D50}"/>
    <pc:docChg chg="addSld modSld">
      <pc:chgData name="Isac Moreira Campos" userId="e8db9958f8cb8075" providerId="Windows Live" clId="Web-{A9884990-32E4-4991-87FD-8B0FC80F9D50}" dt="2019-03-26T22:43:03.302" v="857" actId="1076"/>
      <pc:docMkLst>
        <pc:docMk/>
      </pc:docMkLst>
      <pc:sldChg chg="addSp delSp modSp">
        <pc:chgData name="Isac Moreira Campos" userId="e8db9958f8cb8075" providerId="Windows Live" clId="Web-{A9884990-32E4-4991-87FD-8B0FC80F9D50}" dt="2019-03-26T22:18:25.172" v="460" actId="14100"/>
        <pc:sldMkLst>
          <pc:docMk/>
          <pc:sldMk cId="2210866551" sldId="256"/>
        </pc:sldMkLst>
        <pc:spChg chg="del">
          <ac:chgData name="Isac Moreira Campos" userId="e8db9958f8cb8075" providerId="Windows Live" clId="Web-{A9884990-32E4-4991-87FD-8B0FC80F9D50}" dt="2019-03-26T21:49:42.104" v="1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Isac Moreira Campos" userId="e8db9958f8cb8075" providerId="Windows Live" clId="Web-{A9884990-32E4-4991-87FD-8B0FC80F9D50}" dt="2019-03-26T21:49:42.104" v="0"/>
          <ac:spMkLst>
            <pc:docMk/>
            <pc:sldMk cId="2210866551" sldId="256"/>
            <ac:spMk id="3" creationId="{00000000-0000-0000-0000-000000000000}"/>
          </ac:spMkLst>
        </pc:spChg>
        <pc:spChg chg="add mod">
          <ac:chgData name="Isac Moreira Campos" userId="e8db9958f8cb8075" providerId="Windows Live" clId="Web-{A9884990-32E4-4991-87FD-8B0FC80F9D50}" dt="2019-03-26T21:54:46.948" v="79" actId="1076"/>
          <ac:spMkLst>
            <pc:docMk/>
            <pc:sldMk cId="2210866551" sldId="256"/>
            <ac:spMk id="4" creationId="{3DF07C34-0710-49B7-89C7-9BEA9D436CC1}"/>
          </ac:spMkLst>
        </pc:spChg>
        <pc:spChg chg="add mod">
          <ac:chgData name="Isac Moreira Campos" userId="e8db9958f8cb8075" providerId="Windows Live" clId="Web-{A9884990-32E4-4991-87FD-8B0FC80F9D50}" dt="2019-03-26T21:53:12.854" v="54" actId="1076"/>
          <ac:spMkLst>
            <pc:docMk/>
            <pc:sldMk cId="2210866551" sldId="256"/>
            <ac:spMk id="5" creationId="{D6DC5FA4-21B9-44B2-B1CC-A3F70AA423A1}"/>
          </ac:spMkLst>
        </pc:spChg>
        <pc:spChg chg="add mod">
          <ac:chgData name="Isac Moreira Campos" userId="e8db9958f8cb8075" providerId="Windows Live" clId="Web-{A9884990-32E4-4991-87FD-8B0FC80F9D50}" dt="2019-03-26T21:53:30.433" v="59" actId="1076"/>
          <ac:spMkLst>
            <pc:docMk/>
            <pc:sldMk cId="2210866551" sldId="256"/>
            <ac:spMk id="6" creationId="{0D121E13-86CB-44FA-86E7-521BF94F33AB}"/>
          </ac:spMkLst>
        </pc:spChg>
        <pc:spChg chg="add mod">
          <ac:chgData name="Isac Moreira Campos" userId="e8db9958f8cb8075" providerId="Windows Live" clId="Web-{A9884990-32E4-4991-87FD-8B0FC80F9D50}" dt="2019-03-26T22:16:49.359" v="440" actId="20577"/>
          <ac:spMkLst>
            <pc:docMk/>
            <pc:sldMk cId="2210866551" sldId="256"/>
            <ac:spMk id="7" creationId="{DB6AA2D3-CC34-47AC-B9BF-DC4905190EE6}"/>
          </ac:spMkLst>
        </pc:spChg>
        <pc:spChg chg="add mod">
          <ac:chgData name="Isac Moreira Campos" userId="e8db9958f8cb8075" providerId="Windows Live" clId="Web-{A9884990-32E4-4991-87FD-8B0FC80F9D50}" dt="2019-03-26T21:53:23.120" v="57" actId="1076"/>
          <ac:spMkLst>
            <pc:docMk/>
            <pc:sldMk cId="2210866551" sldId="256"/>
            <ac:spMk id="8" creationId="{AC1E93BF-8332-4DE3-970E-1DE4D2C705D3}"/>
          </ac:spMkLst>
        </pc:spChg>
        <pc:spChg chg="add mod">
          <ac:chgData name="Isac Moreira Campos" userId="e8db9958f8cb8075" providerId="Windows Live" clId="Web-{A9884990-32E4-4991-87FD-8B0FC80F9D50}" dt="2019-03-26T21:55:00.277" v="81"/>
          <ac:spMkLst>
            <pc:docMk/>
            <pc:sldMk cId="2210866551" sldId="256"/>
            <ac:spMk id="9" creationId="{1138C9A4-44A3-4671-9771-6F24ED7525F2}"/>
          </ac:spMkLst>
        </pc:spChg>
        <pc:spChg chg="add mod">
          <ac:chgData name="Isac Moreira Campos" userId="e8db9958f8cb8075" providerId="Windows Live" clId="Web-{A9884990-32E4-4991-87FD-8B0FC80F9D50}" dt="2019-03-26T22:16:47.125" v="439" actId="20577"/>
          <ac:spMkLst>
            <pc:docMk/>
            <pc:sldMk cId="2210866551" sldId="256"/>
            <ac:spMk id="13" creationId="{C214B13E-7A0D-4B25-B250-84110A3D3FE6}"/>
          </ac:spMkLst>
        </pc:spChg>
        <pc:spChg chg="add mod">
          <ac:chgData name="Isac Moreira Campos" userId="e8db9958f8cb8075" providerId="Windows Live" clId="Web-{A9884990-32E4-4991-87FD-8B0FC80F9D50}" dt="2019-03-26T22:05:42.044" v="232" actId="1076"/>
          <ac:spMkLst>
            <pc:docMk/>
            <pc:sldMk cId="2210866551" sldId="256"/>
            <ac:spMk id="17" creationId="{7B775DFD-739F-4C74-B743-6D77D03D3AAD}"/>
          </ac:spMkLst>
        </pc:spChg>
        <pc:spChg chg="add del mod">
          <ac:chgData name="Isac Moreira Campos" userId="e8db9958f8cb8075" providerId="Windows Live" clId="Web-{A9884990-32E4-4991-87FD-8B0FC80F9D50}" dt="2019-03-26T22:04:25.185" v="194"/>
          <ac:spMkLst>
            <pc:docMk/>
            <pc:sldMk cId="2210866551" sldId="256"/>
            <ac:spMk id="25" creationId="{24B8A96D-709C-471E-8ED5-258CCBF49350}"/>
          </ac:spMkLst>
        </pc:spChg>
        <pc:spChg chg="add mod">
          <ac:chgData name="Isac Moreira Campos" userId="e8db9958f8cb8075" providerId="Windows Live" clId="Web-{A9884990-32E4-4991-87FD-8B0FC80F9D50}" dt="2019-03-26T22:04:58.685" v="221" actId="1076"/>
          <ac:spMkLst>
            <pc:docMk/>
            <pc:sldMk cId="2210866551" sldId="256"/>
            <ac:spMk id="26" creationId="{7F528F94-AC97-45A9-A10D-FCDB2BAEC070}"/>
          </ac:spMkLst>
        </pc:spChg>
        <pc:spChg chg="add mod">
          <ac:chgData name="Isac Moreira Campos" userId="e8db9958f8cb8075" providerId="Windows Live" clId="Web-{A9884990-32E4-4991-87FD-8B0FC80F9D50}" dt="2019-03-26T22:16:55.953" v="441" actId="20577"/>
          <ac:spMkLst>
            <pc:docMk/>
            <pc:sldMk cId="2210866551" sldId="256"/>
            <ac:spMk id="29" creationId="{63682302-1E8A-4CE6-8062-47E7A163B34D}"/>
          </ac:spMkLst>
        </pc:spChg>
        <pc:spChg chg="add mod">
          <ac:chgData name="Isac Moreira Campos" userId="e8db9958f8cb8075" providerId="Windows Live" clId="Web-{A9884990-32E4-4991-87FD-8B0FC80F9D50}" dt="2019-03-26T22:13:26.812" v="365" actId="1076"/>
          <ac:spMkLst>
            <pc:docMk/>
            <pc:sldMk cId="2210866551" sldId="256"/>
            <ac:spMk id="35" creationId="{0614EAFC-CB36-4C09-8D10-9B55C9858C25}"/>
          </ac:spMkLst>
        </pc:spChg>
        <pc:spChg chg="add del">
          <ac:chgData name="Isac Moreira Campos" userId="e8db9958f8cb8075" providerId="Windows Live" clId="Web-{A9884990-32E4-4991-87FD-8B0FC80F9D50}" dt="2019-03-26T22:13:09.890" v="361"/>
          <ac:spMkLst>
            <pc:docMk/>
            <pc:sldMk cId="2210866551" sldId="256"/>
            <ac:spMk id="36" creationId="{B48F315D-62A2-48E3-8437-EAF80D29C7C2}"/>
          </ac:spMkLst>
        </pc:spChg>
        <pc:spChg chg="add mod">
          <ac:chgData name="Isac Moreira Campos" userId="e8db9958f8cb8075" providerId="Windows Live" clId="Web-{A9884990-32E4-4991-87FD-8B0FC80F9D50}" dt="2019-03-26T22:16:58.656" v="444" actId="20577"/>
          <ac:spMkLst>
            <pc:docMk/>
            <pc:sldMk cId="2210866551" sldId="256"/>
            <ac:spMk id="39" creationId="{92D73595-A4DD-48E0-8C10-C2471D4A4490}"/>
          </ac:spMkLst>
        </pc:spChg>
        <pc:spChg chg="add mod">
          <ac:chgData name="Isac Moreira Campos" userId="e8db9958f8cb8075" providerId="Windows Live" clId="Web-{A9884990-32E4-4991-87FD-8B0FC80F9D50}" dt="2019-03-26T22:18:25.172" v="460" actId="14100"/>
          <ac:spMkLst>
            <pc:docMk/>
            <pc:sldMk cId="2210866551" sldId="256"/>
            <ac:spMk id="40" creationId="{0F47815D-E774-4254-8546-D87BF504D5DE}"/>
          </ac:spMkLst>
        </pc:spChg>
        <pc:cxnChg chg="add mod">
          <ac:chgData name="Isac Moreira Campos" userId="e8db9958f8cb8075" providerId="Windows Live" clId="Web-{A9884990-32E4-4991-87FD-8B0FC80F9D50}" dt="2019-03-26T21:54:41.089" v="78" actId="1076"/>
          <ac:cxnSpMkLst>
            <pc:docMk/>
            <pc:sldMk cId="2210866551" sldId="256"/>
            <ac:cxnSpMk id="10" creationId="{EC094C44-981B-4956-9D56-D03C64510FCA}"/>
          </ac:cxnSpMkLst>
        </pc:cxnChg>
        <pc:cxnChg chg="add mod">
          <ac:chgData name="Isac Moreira Campos" userId="e8db9958f8cb8075" providerId="Windows Live" clId="Web-{A9884990-32E4-4991-87FD-8B0FC80F9D50}" dt="2019-03-26T21:55:42.168" v="88" actId="14100"/>
          <ac:cxnSpMkLst>
            <pc:docMk/>
            <pc:sldMk cId="2210866551" sldId="256"/>
            <ac:cxnSpMk id="11" creationId="{B2C87742-0A7D-46C0-9441-9EED33272C27}"/>
          </ac:cxnSpMkLst>
        </pc:cxnChg>
        <pc:cxnChg chg="add mod">
          <ac:chgData name="Isac Moreira Campos" userId="e8db9958f8cb8075" providerId="Windows Live" clId="Web-{A9884990-32E4-4991-87FD-8B0FC80F9D50}" dt="2019-03-26T21:57:02.558" v="111"/>
          <ac:cxnSpMkLst>
            <pc:docMk/>
            <pc:sldMk cId="2210866551" sldId="256"/>
            <ac:cxnSpMk id="12" creationId="{F9B2E167-1300-4F32-A2BE-F5BECF8346C7}"/>
          </ac:cxnSpMkLst>
        </pc:cxnChg>
        <pc:cxnChg chg="add mod">
          <ac:chgData name="Isac Moreira Campos" userId="e8db9958f8cb8075" providerId="Windows Live" clId="Web-{A9884990-32E4-4991-87FD-8B0FC80F9D50}" dt="2019-03-26T21:57:15.058" v="114" actId="14100"/>
          <ac:cxnSpMkLst>
            <pc:docMk/>
            <pc:sldMk cId="2210866551" sldId="256"/>
            <ac:cxnSpMk id="14" creationId="{22CA2052-24ED-4727-9C14-305168E1C662}"/>
          </ac:cxnSpMkLst>
        </pc:cxnChg>
        <pc:cxnChg chg="add mod">
          <ac:chgData name="Isac Moreira Campos" userId="e8db9958f8cb8075" providerId="Windows Live" clId="Web-{A9884990-32E4-4991-87FD-8B0FC80F9D50}" dt="2019-03-26T21:57:58.934" v="119" actId="14100"/>
          <ac:cxnSpMkLst>
            <pc:docMk/>
            <pc:sldMk cId="2210866551" sldId="256"/>
            <ac:cxnSpMk id="15" creationId="{553504CF-FC69-4035-BF67-2F37A415AD75}"/>
          </ac:cxnSpMkLst>
        </pc:cxnChg>
        <pc:cxnChg chg="add mod">
          <ac:chgData name="Isac Moreira Campos" userId="e8db9958f8cb8075" providerId="Windows Live" clId="Web-{A9884990-32E4-4991-87FD-8B0FC80F9D50}" dt="2019-03-26T21:58:25.387" v="123" actId="14100"/>
          <ac:cxnSpMkLst>
            <pc:docMk/>
            <pc:sldMk cId="2210866551" sldId="256"/>
            <ac:cxnSpMk id="16" creationId="{DF3AD3C6-D9B2-4E6F-B47F-15F839968BC7}"/>
          </ac:cxnSpMkLst>
        </pc:cxnChg>
        <pc:cxnChg chg="add del mod">
          <ac:chgData name="Isac Moreira Campos" userId="e8db9958f8cb8075" providerId="Windows Live" clId="Web-{A9884990-32E4-4991-87FD-8B0FC80F9D50}" dt="2019-03-26T21:59:54.637" v="145"/>
          <ac:cxnSpMkLst>
            <pc:docMk/>
            <pc:sldMk cId="2210866551" sldId="256"/>
            <ac:cxnSpMk id="18" creationId="{4BEF4C3C-99ED-46D0-880D-C40BA20409ED}"/>
          </ac:cxnSpMkLst>
        </pc:cxnChg>
        <pc:cxnChg chg="add del mod">
          <ac:chgData name="Isac Moreira Campos" userId="e8db9958f8cb8075" providerId="Windows Live" clId="Web-{A9884990-32E4-4991-87FD-8B0FC80F9D50}" dt="2019-03-26T22:00:54.747" v="154"/>
          <ac:cxnSpMkLst>
            <pc:docMk/>
            <pc:sldMk cId="2210866551" sldId="256"/>
            <ac:cxnSpMk id="19" creationId="{07F17514-2907-45BF-80CC-379F449952FE}"/>
          </ac:cxnSpMkLst>
        </pc:cxnChg>
        <pc:cxnChg chg="add del mod">
          <ac:chgData name="Isac Moreira Campos" userId="e8db9958f8cb8075" providerId="Windows Live" clId="Web-{A9884990-32E4-4991-87FD-8B0FC80F9D50}" dt="2019-03-26T22:01:30.700" v="160"/>
          <ac:cxnSpMkLst>
            <pc:docMk/>
            <pc:sldMk cId="2210866551" sldId="256"/>
            <ac:cxnSpMk id="20" creationId="{8F8CB05A-6318-4847-9A6B-BB56494E8F0D}"/>
          </ac:cxnSpMkLst>
        </pc:cxnChg>
        <pc:cxnChg chg="add del mod">
          <ac:chgData name="Isac Moreira Campos" userId="e8db9958f8cb8075" providerId="Windows Live" clId="Web-{A9884990-32E4-4991-87FD-8B0FC80F9D50}" dt="2019-03-26T22:02:04.653" v="165"/>
          <ac:cxnSpMkLst>
            <pc:docMk/>
            <pc:sldMk cId="2210866551" sldId="256"/>
            <ac:cxnSpMk id="21" creationId="{525FCC3D-BB44-4A84-8FBA-781FF72ECAE8}"/>
          </ac:cxnSpMkLst>
        </pc:cxnChg>
        <pc:cxnChg chg="add del mod">
          <ac:chgData name="Isac Moreira Campos" userId="e8db9958f8cb8075" providerId="Windows Live" clId="Web-{A9884990-32E4-4991-87FD-8B0FC80F9D50}" dt="2019-03-26T22:01:53.356" v="164"/>
          <ac:cxnSpMkLst>
            <pc:docMk/>
            <pc:sldMk cId="2210866551" sldId="256"/>
            <ac:cxnSpMk id="22" creationId="{E8A0410F-9745-43CA-835B-9E9F592403FF}"/>
          </ac:cxnSpMkLst>
        </pc:cxnChg>
        <pc:cxnChg chg="add del mod">
          <ac:chgData name="Isac Moreira Campos" userId="e8db9958f8cb8075" providerId="Windows Live" clId="Web-{A9884990-32E4-4991-87FD-8B0FC80F9D50}" dt="2019-03-26T22:02:22.981" v="170"/>
          <ac:cxnSpMkLst>
            <pc:docMk/>
            <pc:sldMk cId="2210866551" sldId="256"/>
            <ac:cxnSpMk id="23" creationId="{8CAD4560-EF32-4924-8945-E5EEC6C189F5}"/>
          </ac:cxnSpMkLst>
        </pc:cxnChg>
        <pc:cxnChg chg="add del mod">
          <ac:chgData name="Isac Moreira Campos" userId="e8db9958f8cb8075" providerId="Windows Live" clId="Web-{A9884990-32E4-4991-87FD-8B0FC80F9D50}" dt="2019-03-26T22:03:06.700" v="178"/>
          <ac:cxnSpMkLst>
            <pc:docMk/>
            <pc:sldMk cId="2210866551" sldId="256"/>
            <ac:cxnSpMk id="24" creationId="{EA5E76EC-402F-42CE-B12D-11920ED1D686}"/>
          </ac:cxnSpMkLst>
        </pc:cxnChg>
        <pc:cxnChg chg="add mod">
          <ac:chgData name="Isac Moreira Campos" userId="e8db9958f8cb8075" providerId="Windows Live" clId="Web-{A9884990-32E4-4991-87FD-8B0FC80F9D50}" dt="2019-03-26T22:05:37.669" v="231" actId="14100"/>
          <ac:cxnSpMkLst>
            <pc:docMk/>
            <pc:sldMk cId="2210866551" sldId="256"/>
            <ac:cxnSpMk id="27" creationId="{DAA64FDF-FEA3-46A1-922B-FD08FD52450B}"/>
          </ac:cxnSpMkLst>
        </pc:cxnChg>
        <pc:cxnChg chg="add mod">
          <ac:chgData name="Isac Moreira Campos" userId="e8db9958f8cb8075" providerId="Windows Live" clId="Web-{A9884990-32E4-4991-87FD-8B0FC80F9D50}" dt="2019-03-26T22:08:35.561" v="270" actId="1076"/>
          <ac:cxnSpMkLst>
            <pc:docMk/>
            <pc:sldMk cId="2210866551" sldId="256"/>
            <ac:cxnSpMk id="28" creationId="{DD897E32-E7EA-4446-B244-87F3406F8D16}"/>
          </ac:cxnSpMkLst>
        </pc:cxnChg>
        <pc:cxnChg chg="add del mod">
          <ac:chgData name="Isac Moreira Campos" userId="e8db9958f8cb8075" providerId="Windows Live" clId="Web-{A9884990-32E4-4991-87FD-8B0FC80F9D50}" dt="2019-03-26T22:07:36.467" v="267"/>
          <ac:cxnSpMkLst>
            <pc:docMk/>
            <pc:sldMk cId="2210866551" sldId="256"/>
            <ac:cxnSpMk id="30" creationId="{6DD931F1-A0DB-4F9F-B10D-1799F6B9D45E}"/>
          </ac:cxnSpMkLst>
        </pc:cxnChg>
        <pc:cxnChg chg="add del">
          <ac:chgData name="Isac Moreira Campos" userId="e8db9958f8cb8075" providerId="Windows Live" clId="Web-{A9884990-32E4-4991-87FD-8B0FC80F9D50}" dt="2019-03-26T22:09:39.295" v="290"/>
          <ac:cxnSpMkLst>
            <pc:docMk/>
            <pc:sldMk cId="2210866551" sldId="256"/>
            <ac:cxnSpMk id="31" creationId="{9396E129-41ED-4811-82B6-88264E7B0D97}"/>
          </ac:cxnSpMkLst>
        </pc:cxnChg>
        <pc:cxnChg chg="add del mod">
          <ac:chgData name="Isac Moreira Campos" userId="e8db9958f8cb8075" providerId="Windows Live" clId="Web-{A9884990-32E4-4991-87FD-8B0FC80F9D50}" dt="2019-03-26T22:09:09.830" v="283"/>
          <ac:cxnSpMkLst>
            <pc:docMk/>
            <pc:sldMk cId="2210866551" sldId="256"/>
            <ac:cxnSpMk id="32" creationId="{04EEBA74-6118-47A2-B987-FCD9C4214CB9}"/>
          </ac:cxnSpMkLst>
        </pc:cxnChg>
        <pc:cxnChg chg="add mod">
          <ac:chgData name="Isac Moreira Campos" userId="e8db9958f8cb8075" providerId="Windows Live" clId="Web-{A9884990-32E4-4991-87FD-8B0FC80F9D50}" dt="2019-03-26T22:12:05.874" v="321" actId="14100"/>
          <ac:cxnSpMkLst>
            <pc:docMk/>
            <pc:sldMk cId="2210866551" sldId="256"/>
            <ac:cxnSpMk id="33" creationId="{024298E4-2B17-4B23-A41F-9BC5DEBA36AF}"/>
          </ac:cxnSpMkLst>
        </pc:cxnChg>
        <pc:cxnChg chg="add mod">
          <ac:chgData name="Isac Moreira Campos" userId="e8db9958f8cb8075" providerId="Windows Live" clId="Web-{A9884990-32E4-4991-87FD-8B0FC80F9D50}" dt="2019-03-26T22:11:53.186" v="316" actId="1076"/>
          <ac:cxnSpMkLst>
            <pc:docMk/>
            <pc:sldMk cId="2210866551" sldId="256"/>
            <ac:cxnSpMk id="34" creationId="{CD29703A-CDD1-4739-93D7-3C186B4AD6D1}"/>
          </ac:cxnSpMkLst>
        </pc:cxnChg>
        <pc:cxnChg chg="add mod">
          <ac:chgData name="Isac Moreira Campos" userId="e8db9958f8cb8075" providerId="Windows Live" clId="Web-{A9884990-32E4-4991-87FD-8B0FC80F9D50}" dt="2019-03-26T22:13:34.312" v="367" actId="14100"/>
          <ac:cxnSpMkLst>
            <pc:docMk/>
            <pc:sldMk cId="2210866551" sldId="256"/>
            <ac:cxnSpMk id="37" creationId="{FD4EFA0F-4745-47DB-AE54-21F4930D466D}"/>
          </ac:cxnSpMkLst>
        </pc:cxnChg>
        <pc:cxnChg chg="add mod">
          <ac:chgData name="Isac Moreira Campos" userId="e8db9958f8cb8075" providerId="Windows Live" clId="Web-{A9884990-32E4-4991-87FD-8B0FC80F9D50}" dt="2019-03-26T22:13:48.155" v="370" actId="14100"/>
          <ac:cxnSpMkLst>
            <pc:docMk/>
            <pc:sldMk cId="2210866551" sldId="256"/>
            <ac:cxnSpMk id="38" creationId="{369B8BD3-7A7F-47B4-B170-F65F09A3CFAC}"/>
          </ac:cxnSpMkLst>
        </pc:cxnChg>
      </pc:sldChg>
      <pc:sldChg chg="addSp delSp modSp new">
        <pc:chgData name="Isac Moreira Campos" userId="e8db9958f8cb8075" providerId="Windows Live" clId="Web-{A9884990-32E4-4991-87FD-8B0FC80F9D50}" dt="2019-03-26T22:32:21.019" v="669" actId="1076"/>
        <pc:sldMkLst>
          <pc:docMk/>
          <pc:sldMk cId="2549695460" sldId="257"/>
        </pc:sldMkLst>
        <pc:spChg chg="add mod">
          <ac:chgData name="Isac Moreira Campos" userId="e8db9958f8cb8075" providerId="Windows Live" clId="Web-{A9884990-32E4-4991-87FD-8B0FC80F9D50}" dt="2019-03-26T22:22:41.282" v="514" actId="1076"/>
          <ac:spMkLst>
            <pc:docMk/>
            <pc:sldMk cId="2549695460" sldId="257"/>
            <ac:spMk id="2" creationId="{7331AC1A-FE15-4F93-B8E3-A5DCA4A352F4}"/>
          </ac:spMkLst>
        </pc:spChg>
        <pc:spChg chg="add mod">
          <ac:chgData name="Isac Moreira Campos" userId="e8db9958f8cb8075" providerId="Windows Live" clId="Web-{A9884990-32E4-4991-87FD-8B0FC80F9D50}" dt="2019-03-26T22:24:57.033" v="532" actId="1076"/>
          <ac:spMkLst>
            <pc:docMk/>
            <pc:sldMk cId="2549695460" sldId="257"/>
            <ac:spMk id="3" creationId="{E2496FF1-F228-4C7F-B34E-FFFC040EE450}"/>
          </ac:spMkLst>
        </pc:spChg>
        <pc:spChg chg="add mod">
          <ac:chgData name="Isac Moreira Campos" userId="e8db9958f8cb8075" providerId="Windows Live" clId="Web-{A9884990-32E4-4991-87FD-8B0FC80F9D50}" dt="2019-03-26T22:27:25.799" v="538" actId="1076"/>
          <ac:spMkLst>
            <pc:docMk/>
            <pc:sldMk cId="2549695460" sldId="257"/>
            <ac:spMk id="4" creationId="{D69AF4A4-0D0F-492C-909E-74D511E87F17}"/>
          </ac:spMkLst>
        </pc:spChg>
        <pc:spChg chg="add mod">
          <ac:chgData name="Isac Moreira Campos" userId="e8db9958f8cb8075" providerId="Windows Live" clId="Web-{A9884990-32E4-4991-87FD-8B0FC80F9D50}" dt="2019-03-26T22:29:28.721" v="570" actId="1076"/>
          <ac:spMkLst>
            <pc:docMk/>
            <pc:sldMk cId="2549695460" sldId="257"/>
            <ac:spMk id="5" creationId="{B2246A32-ED4E-4273-BC70-E632AAF5DC6D}"/>
          </ac:spMkLst>
        </pc:spChg>
        <pc:spChg chg="add mod">
          <ac:chgData name="Isac Moreira Campos" userId="e8db9958f8cb8075" providerId="Windows Live" clId="Web-{A9884990-32E4-4991-87FD-8B0FC80F9D50}" dt="2019-03-26T22:29:46.440" v="573" actId="1076"/>
          <ac:spMkLst>
            <pc:docMk/>
            <pc:sldMk cId="2549695460" sldId="257"/>
            <ac:spMk id="7" creationId="{1AAB4C44-D2FD-499E-B4D6-E3447161AD4E}"/>
          </ac:spMkLst>
        </pc:spChg>
        <pc:spChg chg="add del mod">
          <ac:chgData name="Isac Moreira Campos" userId="e8db9958f8cb8075" providerId="Windows Live" clId="Web-{A9884990-32E4-4991-87FD-8B0FC80F9D50}" dt="2019-03-26T22:28:08.658" v="556"/>
          <ac:spMkLst>
            <pc:docMk/>
            <pc:sldMk cId="2549695460" sldId="257"/>
            <ac:spMk id="10" creationId="{947D2ACD-6CCF-407E-A909-9F88E4700082}"/>
          </ac:spMkLst>
        </pc:spChg>
        <pc:spChg chg="add mod">
          <ac:chgData name="Isac Moreira Campos" userId="e8db9958f8cb8075" providerId="Windows Live" clId="Web-{A9884990-32E4-4991-87FD-8B0FC80F9D50}" dt="2019-03-26T22:31:15.706" v="631" actId="14100"/>
          <ac:spMkLst>
            <pc:docMk/>
            <pc:sldMk cId="2549695460" sldId="257"/>
            <ac:spMk id="13" creationId="{C379C9A8-7801-4AA8-9E54-99CD13EAB041}"/>
          </ac:spMkLst>
        </pc:spChg>
        <pc:spChg chg="add mod">
          <ac:chgData name="Isac Moreira Campos" userId="e8db9958f8cb8075" providerId="Windows Live" clId="Web-{A9884990-32E4-4991-87FD-8B0FC80F9D50}" dt="2019-03-26T22:32:21.019" v="669" actId="1076"/>
          <ac:spMkLst>
            <pc:docMk/>
            <pc:sldMk cId="2549695460" sldId="257"/>
            <ac:spMk id="14" creationId="{C031E0D9-E485-4C1F-A13F-984475A3FCAD}"/>
          </ac:spMkLst>
        </pc:spChg>
        <pc:cxnChg chg="add mod">
          <ac:chgData name="Isac Moreira Campos" userId="e8db9958f8cb8075" providerId="Windows Live" clId="Web-{A9884990-32E4-4991-87FD-8B0FC80F9D50}" dt="2019-03-26T22:29:18.612" v="568" actId="14100"/>
          <ac:cxnSpMkLst>
            <pc:docMk/>
            <pc:sldMk cId="2549695460" sldId="257"/>
            <ac:cxnSpMk id="6" creationId="{D9C4A25A-3221-45E2-91C5-E33C5B654E7F}"/>
          </ac:cxnSpMkLst>
        </pc:cxnChg>
        <pc:cxnChg chg="add mod">
          <ac:chgData name="Isac Moreira Campos" userId="e8db9958f8cb8075" providerId="Windows Live" clId="Web-{A9884990-32E4-4991-87FD-8B0FC80F9D50}" dt="2019-03-26T22:25:03.751" v="534" actId="14100"/>
          <ac:cxnSpMkLst>
            <pc:docMk/>
            <pc:sldMk cId="2549695460" sldId="257"/>
            <ac:cxnSpMk id="8" creationId="{DEE04075-57F5-4D3D-9002-F8A3AC688138}"/>
          </ac:cxnSpMkLst>
        </pc:cxnChg>
        <pc:cxnChg chg="add del mod">
          <ac:chgData name="Isac Moreira Campos" userId="e8db9958f8cb8075" providerId="Windows Live" clId="Web-{A9884990-32E4-4991-87FD-8B0FC80F9D50}" dt="2019-03-26T22:28:28.237" v="559"/>
          <ac:cxnSpMkLst>
            <pc:docMk/>
            <pc:sldMk cId="2549695460" sldId="257"/>
            <ac:cxnSpMk id="9" creationId="{2FAC88A1-E20F-4EF1-9F4A-A7C4E937B8AA}"/>
          </ac:cxnSpMkLst>
        </pc:cxnChg>
        <pc:cxnChg chg="add mod">
          <ac:chgData name="Isac Moreira Campos" userId="e8db9958f8cb8075" providerId="Windows Live" clId="Web-{A9884990-32E4-4991-87FD-8B0FC80F9D50}" dt="2019-03-26T22:28:36.080" v="562" actId="14100"/>
          <ac:cxnSpMkLst>
            <pc:docMk/>
            <pc:sldMk cId="2549695460" sldId="257"/>
            <ac:cxnSpMk id="11" creationId="{246A074D-B94A-4F22-9076-D398BF621985}"/>
          </ac:cxnSpMkLst>
        </pc:cxnChg>
        <pc:cxnChg chg="add mod">
          <ac:chgData name="Isac Moreira Campos" userId="e8db9958f8cb8075" providerId="Windows Live" clId="Web-{A9884990-32E4-4991-87FD-8B0FC80F9D50}" dt="2019-03-26T22:29:41.049" v="572" actId="14100"/>
          <ac:cxnSpMkLst>
            <pc:docMk/>
            <pc:sldMk cId="2549695460" sldId="257"/>
            <ac:cxnSpMk id="12" creationId="{65D3170E-3C9C-45E2-838D-14DAC61C553D}"/>
          </ac:cxnSpMkLst>
        </pc:cxnChg>
      </pc:sldChg>
      <pc:sldChg chg="addSp delSp modSp new">
        <pc:chgData name="Isac Moreira Campos" userId="e8db9958f8cb8075" providerId="Windows Live" clId="Web-{A9884990-32E4-4991-87FD-8B0FC80F9D50}" dt="2019-03-26T22:43:03.302" v="857" actId="1076"/>
        <pc:sldMkLst>
          <pc:docMk/>
          <pc:sldMk cId="3615735307" sldId="258"/>
        </pc:sldMkLst>
        <pc:spChg chg="add mod">
          <ac:chgData name="Isac Moreira Campos" userId="e8db9958f8cb8075" providerId="Windows Live" clId="Web-{A9884990-32E4-4991-87FD-8B0FC80F9D50}" dt="2019-03-26T22:33:05.425" v="682" actId="1076"/>
          <ac:spMkLst>
            <pc:docMk/>
            <pc:sldMk cId="3615735307" sldId="258"/>
            <ac:spMk id="2" creationId="{C4817A17-78F0-4224-BC4E-5C25B029C385}"/>
          </ac:spMkLst>
        </pc:spChg>
        <pc:spChg chg="add mod">
          <ac:chgData name="Isac Moreira Campos" userId="e8db9958f8cb8075" providerId="Windows Live" clId="Web-{A9884990-32E4-4991-87FD-8B0FC80F9D50}" dt="2019-03-26T22:34:37.378" v="705" actId="1076"/>
          <ac:spMkLst>
            <pc:docMk/>
            <pc:sldMk cId="3615735307" sldId="258"/>
            <ac:spMk id="4" creationId="{402CE597-0776-41CF-94CA-CB54FBD9F9EA}"/>
          </ac:spMkLst>
        </pc:spChg>
        <pc:spChg chg="add mod">
          <ac:chgData name="Isac Moreira Campos" userId="e8db9958f8cb8075" providerId="Windows Live" clId="Web-{A9884990-32E4-4991-87FD-8B0FC80F9D50}" dt="2019-03-26T22:35:42.238" v="717" actId="20577"/>
          <ac:spMkLst>
            <pc:docMk/>
            <pc:sldMk cId="3615735307" sldId="258"/>
            <ac:spMk id="6" creationId="{3F69578D-2C08-4D4F-B462-141DD334ACA8}"/>
          </ac:spMkLst>
        </pc:spChg>
        <pc:spChg chg="add del mod">
          <ac:chgData name="Isac Moreira Campos" userId="e8db9958f8cb8075" providerId="Windows Live" clId="Web-{A9884990-32E4-4991-87FD-8B0FC80F9D50}" dt="2019-03-26T22:36:09.816" v="721"/>
          <ac:spMkLst>
            <pc:docMk/>
            <pc:sldMk cId="3615735307" sldId="258"/>
            <ac:spMk id="7" creationId="{A50CE0B1-6412-49C3-AC02-27EE85263665}"/>
          </ac:spMkLst>
        </pc:spChg>
        <pc:spChg chg="add mod">
          <ac:chgData name="Isac Moreira Campos" userId="e8db9958f8cb8075" providerId="Windows Live" clId="Web-{A9884990-32E4-4991-87FD-8B0FC80F9D50}" dt="2019-03-26T22:38:36.926" v="760" actId="1076"/>
          <ac:spMkLst>
            <pc:docMk/>
            <pc:sldMk cId="3615735307" sldId="258"/>
            <ac:spMk id="9" creationId="{581EBBC9-21FA-4514-9D7C-CF23F9AD1C34}"/>
          </ac:spMkLst>
        </pc:spChg>
        <pc:spChg chg="add mod">
          <ac:chgData name="Isac Moreira Campos" userId="e8db9958f8cb8075" providerId="Windows Live" clId="Web-{A9884990-32E4-4991-87FD-8B0FC80F9D50}" dt="2019-03-26T22:39:27.582" v="778" actId="1076"/>
          <ac:spMkLst>
            <pc:docMk/>
            <pc:sldMk cId="3615735307" sldId="258"/>
            <ac:spMk id="10" creationId="{76CF9092-509A-4721-BF49-9740872913E7}"/>
          </ac:spMkLst>
        </pc:spChg>
        <pc:spChg chg="add mod">
          <ac:chgData name="Isac Moreira Campos" userId="e8db9958f8cb8075" providerId="Windows Live" clId="Web-{A9884990-32E4-4991-87FD-8B0FC80F9D50}" dt="2019-03-26T22:42:01.942" v="827" actId="1076"/>
          <ac:spMkLst>
            <pc:docMk/>
            <pc:sldMk cId="3615735307" sldId="258"/>
            <ac:spMk id="11" creationId="{352C6022-85B2-44AC-9C36-64264DCA08A7}"/>
          </ac:spMkLst>
        </pc:spChg>
        <pc:spChg chg="add mod">
          <ac:chgData name="Isac Moreira Campos" userId="e8db9958f8cb8075" providerId="Windows Live" clId="Web-{A9884990-32E4-4991-87FD-8B0FC80F9D50}" dt="2019-03-26T22:43:03.302" v="857" actId="1076"/>
          <ac:spMkLst>
            <pc:docMk/>
            <pc:sldMk cId="3615735307" sldId="258"/>
            <ac:spMk id="12" creationId="{69F99116-13E8-4446-AE65-5CCE40C0102E}"/>
          </ac:spMkLst>
        </pc:spChg>
        <pc:cxnChg chg="add mod">
          <ac:chgData name="Isac Moreira Campos" userId="e8db9958f8cb8075" providerId="Windows Live" clId="Web-{A9884990-32E4-4991-87FD-8B0FC80F9D50}" dt="2019-03-26T22:33:22.909" v="687"/>
          <ac:cxnSpMkLst>
            <pc:docMk/>
            <pc:sldMk cId="3615735307" sldId="258"/>
            <ac:cxnSpMk id="3" creationId="{75E155B9-77A8-47AF-8ADD-A3AF193ACCB1}"/>
          </ac:cxnSpMkLst>
        </pc:cxnChg>
        <pc:cxnChg chg="add mod">
          <ac:chgData name="Isac Moreira Campos" userId="e8db9958f8cb8075" providerId="Windows Live" clId="Web-{A9884990-32E4-4991-87FD-8B0FC80F9D50}" dt="2019-03-26T22:37:22.926" v="730" actId="14100"/>
          <ac:cxnSpMkLst>
            <pc:docMk/>
            <pc:sldMk cId="3615735307" sldId="258"/>
            <ac:cxnSpMk id="5" creationId="{092B8303-252A-46BF-BDFC-8BE22376996C}"/>
          </ac:cxnSpMkLst>
        </pc:cxnChg>
        <pc:cxnChg chg="add mod">
          <ac:chgData name="Isac Moreira Campos" userId="e8db9958f8cb8075" providerId="Windows Live" clId="Web-{A9884990-32E4-4991-87FD-8B0FC80F9D50}" dt="2019-03-26T22:38:03.363" v="741" actId="14100"/>
          <ac:cxnSpMkLst>
            <pc:docMk/>
            <pc:sldMk cId="3615735307" sldId="258"/>
            <ac:cxnSpMk id="8" creationId="{9A465F67-1274-4BB7-8990-1887FA0A2D60}"/>
          </ac:cxnSpMkLst>
        </pc:cxnChg>
        <pc:cxnChg chg="add mod">
          <ac:chgData name="Isac Moreira Campos" userId="e8db9958f8cb8075" providerId="Windows Live" clId="Web-{A9884990-32E4-4991-87FD-8B0FC80F9D50}" dt="2019-03-26T22:42:58.677" v="856" actId="1076"/>
          <ac:cxnSpMkLst>
            <pc:docMk/>
            <pc:sldMk cId="3615735307" sldId="258"/>
            <ac:cxnSpMk id="13" creationId="{3560FD0F-6549-4141-838E-A08B004C9956}"/>
          </ac:cxnSpMkLst>
        </pc:cxnChg>
      </pc:sldChg>
    </pc:docChg>
  </pc:docChgLst>
  <pc:docChgLst>
    <pc:chgData name="Isac Moreira Campos" userId="e8db9958f8cb8075" providerId="Windows Live" clId="Web-{5FF02671-41BC-4623-AE56-4BAD89CFBD87}"/>
    <pc:docChg chg="delSld modSld">
      <pc:chgData name="Isac Moreira Campos" userId="e8db9958f8cb8075" providerId="Windows Live" clId="Web-{5FF02671-41BC-4623-AE56-4BAD89CFBD87}" dt="2019-04-02T11:56:34.272" v="1091" actId="1076"/>
      <pc:docMkLst>
        <pc:docMk/>
      </pc:docMkLst>
      <pc:sldChg chg="addSp delSp modSp">
        <pc:chgData name="Isac Moreira Campos" userId="e8db9958f8cb8075" providerId="Windows Live" clId="Web-{5FF02671-41BC-4623-AE56-4BAD89CFBD87}" dt="2019-04-02T11:55:43.304" v="1072" actId="1076"/>
        <pc:sldMkLst>
          <pc:docMk/>
          <pc:sldMk cId="2210866551" sldId="256"/>
        </pc:sldMkLst>
        <pc:spChg chg="add del mod">
          <ac:chgData name="Isac Moreira Campos" userId="e8db9958f8cb8075" providerId="Windows Live" clId="Web-{5FF02671-41BC-4623-AE56-4BAD89CFBD87}" dt="2019-04-02T11:22:21.865" v="99"/>
          <ac:spMkLst>
            <pc:docMk/>
            <pc:sldMk cId="2210866551" sldId="256"/>
            <ac:spMk id="2" creationId="{CDE292F8-31B3-4D30-BA85-9BD254D82700}"/>
          </ac:spMkLst>
        </pc:spChg>
        <pc:spChg chg="add del mod">
          <ac:chgData name="Isac Moreira Campos" userId="e8db9958f8cb8075" providerId="Windows Live" clId="Web-{5FF02671-41BC-4623-AE56-4BAD89CFBD87}" dt="2019-04-02T11:22:27.675" v="103"/>
          <ac:spMkLst>
            <pc:docMk/>
            <pc:sldMk cId="2210866551" sldId="256"/>
            <ac:spMk id="3" creationId="{D665DF2D-8B7A-4F14-BCE1-6C27DBAAFCCC}"/>
          </ac:spMkLst>
        </pc:spChg>
        <pc:spChg chg="add del mod">
          <ac:chgData name="Isac Moreira Campos" userId="e8db9958f8cb8075" providerId="Windows Live" clId="Web-{5FF02671-41BC-4623-AE56-4BAD89CFBD87}" dt="2019-04-02T11:50:38.631" v="993"/>
          <ac:spMkLst>
            <pc:docMk/>
            <pc:sldMk cId="2210866551" sldId="256"/>
            <ac:spMk id="18" creationId="{951C63B4-5B0E-4D66-82E8-1515251AB858}"/>
          </ac:spMkLst>
        </pc:spChg>
        <pc:spChg chg="add mod">
          <ac:chgData name="Isac Moreira Campos" userId="e8db9958f8cb8075" providerId="Windows Live" clId="Web-{5FF02671-41BC-4623-AE56-4BAD89CFBD87}" dt="2019-04-02T11:54:32.460" v="1062"/>
          <ac:spMkLst>
            <pc:docMk/>
            <pc:sldMk cId="2210866551" sldId="256"/>
            <ac:spMk id="19" creationId="{B1CC3F0C-A62D-4E35-B244-A6E9315638E4}"/>
          </ac:spMkLst>
        </pc:spChg>
        <pc:spChg chg="add mod">
          <ac:chgData name="Isac Moreira Campos" userId="e8db9958f8cb8075" providerId="Windows Live" clId="Web-{5FF02671-41BC-4623-AE56-4BAD89CFBD87}" dt="2019-04-02T11:55:43.304" v="1072" actId="1076"/>
          <ac:spMkLst>
            <pc:docMk/>
            <pc:sldMk cId="2210866551" sldId="256"/>
            <ac:spMk id="20" creationId="{E427B953-A302-4A3B-A192-CB65E32F96B6}"/>
          </ac:spMkLst>
        </pc:spChg>
        <pc:spChg chg="mod">
          <ac:chgData name="Isac Moreira Campos" userId="e8db9958f8cb8075" providerId="Windows Live" clId="Web-{5FF02671-41BC-4623-AE56-4BAD89CFBD87}" dt="2019-04-02T11:50:38.678" v="994" actId="1076"/>
          <ac:spMkLst>
            <pc:docMk/>
            <pc:sldMk cId="2210866551" sldId="256"/>
            <ac:spMk id="40" creationId="{0F47815D-E774-4254-8546-D87BF504D5DE}"/>
          </ac:spMkLst>
        </pc:spChg>
      </pc:sldChg>
      <pc:sldChg chg="addSp delSp modSp">
        <pc:chgData name="Isac Moreira Campos" userId="e8db9958f8cb8075" providerId="Windows Live" clId="Web-{5FF02671-41BC-4623-AE56-4BAD89CFBD87}" dt="2019-04-02T11:54:36.960" v="1063"/>
        <pc:sldMkLst>
          <pc:docMk/>
          <pc:sldMk cId="2549695460" sldId="257"/>
        </pc:sldMkLst>
        <pc:spChg chg="add del mod">
          <ac:chgData name="Isac Moreira Campos" userId="e8db9958f8cb8075" providerId="Windows Live" clId="Web-{5FF02671-41BC-4623-AE56-4BAD89CFBD87}" dt="2019-04-02T11:51:43.272" v="1017"/>
          <ac:spMkLst>
            <pc:docMk/>
            <pc:sldMk cId="2549695460" sldId="257"/>
            <ac:spMk id="4" creationId="{B0A9D05B-2031-422F-9257-2EDB843DB05A}"/>
          </ac:spMkLst>
        </pc:spChg>
        <pc:spChg chg="mod">
          <ac:chgData name="Isac Moreira Campos" userId="e8db9958f8cb8075" providerId="Windows Live" clId="Web-{5FF02671-41BC-4623-AE56-4BAD89CFBD87}" dt="2019-04-02T11:49:57.990" v="986"/>
          <ac:spMkLst>
            <pc:docMk/>
            <pc:sldMk cId="2549695460" sldId="257"/>
            <ac:spMk id="9" creationId="{8CE48A7E-D60A-41AB-83D6-F65ED698CA4B}"/>
          </ac:spMkLst>
        </pc:spChg>
        <pc:spChg chg="add del mod">
          <ac:chgData name="Isac Moreira Campos" userId="e8db9958f8cb8075" providerId="Windows Live" clId="Web-{5FF02671-41BC-4623-AE56-4BAD89CFBD87}" dt="2019-04-02T11:51:44.381" v="1018"/>
          <ac:spMkLst>
            <pc:docMk/>
            <pc:sldMk cId="2549695460" sldId="257"/>
            <ac:spMk id="10" creationId="{0262F133-4425-456D-BDBE-CCB8ADE5EE06}"/>
          </ac:spMkLst>
        </pc:spChg>
        <pc:spChg chg="add mod">
          <ac:chgData name="Isac Moreira Campos" userId="e8db9958f8cb8075" providerId="Windows Live" clId="Web-{5FF02671-41BC-4623-AE56-4BAD89CFBD87}" dt="2019-04-02T11:54:36.960" v="1063"/>
          <ac:spMkLst>
            <pc:docMk/>
            <pc:sldMk cId="2549695460" sldId="257"/>
            <ac:spMk id="17" creationId="{7D53D3A5-3F41-435B-B884-8D70CD070095}"/>
          </ac:spMkLst>
        </pc:spChg>
        <pc:spChg chg="add mod">
          <ac:chgData name="Isac Moreira Campos" userId="e8db9958f8cb8075" providerId="Windows Live" clId="Web-{5FF02671-41BC-4623-AE56-4BAD89CFBD87}" dt="2019-04-02T11:53:27.538" v="1051" actId="1076"/>
          <ac:spMkLst>
            <pc:docMk/>
            <pc:sldMk cId="2549695460" sldId="257"/>
            <ac:spMk id="18" creationId="{6FAB2EB8-F9FD-44E8-89E4-11640C633C28}"/>
          </ac:spMkLst>
        </pc:spChg>
      </pc:sldChg>
      <pc:sldChg chg="addSp modSp">
        <pc:chgData name="Isac Moreira Campos" userId="e8db9958f8cb8075" providerId="Windows Live" clId="Web-{5FF02671-41BC-4623-AE56-4BAD89CFBD87}" dt="2019-04-02T11:54:47.616" v="1064"/>
        <pc:sldMkLst>
          <pc:docMk/>
          <pc:sldMk cId="3615735307" sldId="258"/>
        </pc:sldMkLst>
        <pc:spChg chg="mod">
          <ac:chgData name="Isac Moreira Campos" userId="e8db9958f8cb8075" providerId="Windows Live" clId="Web-{5FF02671-41BC-4623-AE56-4BAD89CFBD87}" dt="2019-04-02T11:20:25.565" v="78" actId="1076"/>
          <ac:spMkLst>
            <pc:docMk/>
            <pc:sldMk cId="3615735307" sldId="258"/>
            <ac:spMk id="2" creationId="{C4817A17-78F0-4224-BC4E-5C25B029C385}"/>
          </ac:spMkLst>
        </pc:spChg>
        <pc:spChg chg="mod">
          <ac:chgData name="Isac Moreira Campos" userId="e8db9958f8cb8075" providerId="Windows Live" clId="Web-{5FF02671-41BC-4623-AE56-4BAD89CFBD87}" dt="2019-04-02T11:20:25.581" v="80" actId="1076"/>
          <ac:spMkLst>
            <pc:docMk/>
            <pc:sldMk cId="3615735307" sldId="258"/>
            <ac:spMk id="4" creationId="{402CE597-0776-41CF-94CA-CB54FBD9F9EA}"/>
          </ac:spMkLst>
        </pc:spChg>
        <pc:spChg chg="mod">
          <ac:chgData name="Isac Moreira Campos" userId="e8db9958f8cb8075" providerId="Windows Live" clId="Web-{5FF02671-41BC-4623-AE56-4BAD89CFBD87}" dt="2019-04-02T11:20:25.612" v="82" actId="1076"/>
          <ac:spMkLst>
            <pc:docMk/>
            <pc:sldMk cId="3615735307" sldId="258"/>
            <ac:spMk id="6" creationId="{3F69578D-2C08-4D4F-B462-141DD334ACA8}"/>
          </ac:spMkLst>
        </pc:spChg>
        <pc:spChg chg="mod">
          <ac:chgData name="Isac Moreira Campos" userId="e8db9958f8cb8075" providerId="Windows Live" clId="Web-{5FF02671-41BC-4623-AE56-4BAD89CFBD87}" dt="2019-04-02T11:20:42.002" v="91" actId="1076"/>
          <ac:spMkLst>
            <pc:docMk/>
            <pc:sldMk cId="3615735307" sldId="258"/>
            <ac:spMk id="7" creationId="{7FB608DA-CD32-435E-9736-D9F0D6D40858}"/>
          </ac:spMkLst>
        </pc:spChg>
        <pc:spChg chg="mod">
          <ac:chgData name="Isac Moreira Campos" userId="e8db9958f8cb8075" providerId="Windows Live" clId="Web-{5FF02671-41BC-4623-AE56-4BAD89CFBD87}" dt="2019-04-02T11:20:32.252" v="88" actId="1076"/>
          <ac:spMkLst>
            <pc:docMk/>
            <pc:sldMk cId="3615735307" sldId="258"/>
            <ac:spMk id="9" creationId="{581EBBC9-21FA-4514-9D7C-CF23F9AD1C34}"/>
          </ac:spMkLst>
        </pc:spChg>
        <pc:spChg chg="mod">
          <ac:chgData name="Isac Moreira Campos" userId="e8db9958f8cb8075" providerId="Windows Live" clId="Web-{5FF02671-41BC-4623-AE56-4BAD89CFBD87}" dt="2019-04-02T11:20:25.721" v="87" actId="1076"/>
          <ac:spMkLst>
            <pc:docMk/>
            <pc:sldMk cId="3615735307" sldId="258"/>
            <ac:spMk id="10" creationId="{76CF9092-509A-4721-BF49-9740872913E7}"/>
          </ac:spMkLst>
        </pc:spChg>
        <pc:spChg chg="mod">
          <ac:chgData name="Isac Moreira Campos" userId="e8db9958f8cb8075" providerId="Windows Live" clId="Web-{5FF02671-41BC-4623-AE56-4BAD89CFBD87}" dt="2019-04-02T11:20:32.299" v="89" actId="1076"/>
          <ac:spMkLst>
            <pc:docMk/>
            <pc:sldMk cId="3615735307" sldId="258"/>
            <ac:spMk id="11" creationId="{352C6022-85B2-44AC-9C36-64264DCA08A7}"/>
          </ac:spMkLst>
        </pc:spChg>
        <pc:spChg chg="mod">
          <ac:chgData name="Isac Moreira Campos" userId="e8db9958f8cb8075" providerId="Windows Live" clId="Web-{5FF02671-41BC-4623-AE56-4BAD89CFBD87}" dt="2019-04-02T11:20:32.346" v="90" actId="1076"/>
          <ac:spMkLst>
            <pc:docMk/>
            <pc:sldMk cId="3615735307" sldId="258"/>
            <ac:spMk id="12" creationId="{69F99116-13E8-4446-AE65-5CCE40C0102E}"/>
          </ac:spMkLst>
        </pc:spChg>
        <pc:spChg chg="mod">
          <ac:chgData name="Isac Moreira Campos" userId="e8db9958f8cb8075" providerId="Windows Live" clId="Web-{5FF02671-41BC-4623-AE56-4BAD89CFBD87}" dt="2019-04-02T11:49:51.443" v="985"/>
          <ac:spMkLst>
            <pc:docMk/>
            <pc:sldMk cId="3615735307" sldId="258"/>
            <ac:spMk id="14" creationId="{0BF9F42C-338F-411B-BD35-FAB947BC5016}"/>
          </ac:spMkLst>
        </pc:spChg>
        <pc:spChg chg="add mod">
          <ac:chgData name="Isac Moreira Campos" userId="e8db9958f8cb8075" providerId="Windows Live" clId="Web-{5FF02671-41BC-4623-AE56-4BAD89CFBD87}" dt="2019-04-02T11:53:37.491" v="1053" actId="1076"/>
          <ac:spMkLst>
            <pc:docMk/>
            <pc:sldMk cId="3615735307" sldId="258"/>
            <ac:spMk id="16" creationId="{24D22BE1-D5FA-4CA9-A3DF-BDED81EC4D0A}"/>
          </ac:spMkLst>
        </pc:spChg>
        <pc:spChg chg="add mod">
          <ac:chgData name="Isac Moreira Campos" userId="e8db9958f8cb8075" providerId="Windows Live" clId="Web-{5FF02671-41BC-4623-AE56-4BAD89CFBD87}" dt="2019-04-02T11:54:47.616" v="1064"/>
          <ac:spMkLst>
            <pc:docMk/>
            <pc:sldMk cId="3615735307" sldId="258"/>
            <ac:spMk id="18" creationId="{A05163EF-D34F-4465-85BD-BEDB276CE0E9}"/>
          </ac:spMkLst>
        </pc:spChg>
        <pc:cxnChg chg="mod">
          <ac:chgData name="Isac Moreira Campos" userId="e8db9958f8cb8075" providerId="Windows Live" clId="Web-{5FF02671-41BC-4623-AE56-4BAD89CFBD87}" dt="2019-04-02T11:20:25.565" v="79" actId="1076"/>
          <ac:cxnSpMkLst>
            <pc:docMk/>
            <pc:sldMk cId="3615735307" sldId="258"/>
            <ac:cxnSpMk id="3" creationId="{75E155B9-77A8-47AF-8ADD-A3AF193ACCB1}"/>
          </ac:cxnSpMkLst>
        </pc:cxnChg>
        <pc:cxnChg chg="mod">
          <ac:chgData name="Isac Moreira Campos" userId="e8db9958f8cb8075" providerId="Windows Live" clId="Web-{5FF02671-41BC-4623-AE56-4BAD89CFBD87}" dt="2019-04-02T11:20:25.596" v="81" actId="1076"/>
          <ac:cxnSpMkLst>
            <pc:docMk/>
            <pc:sldMk cId="3615735307" sldId="258"/>
            <ac:cxnSpMk id="5" creationId="{092B8303-252A-46BF-BDFC-8BE22376996C}"/>
          </ac:cxnSpMkLst>
        </pc:cxnChg>
        <pc:cxnChg chg="mod">
          <ac:chgData name="Isac Moreira Campos" userId="e8db9958f8cb8075" providerId="Windows Live" clId="Web-{5FF02671-41BC-4623-AE56-4BAD89CFBD87}" dt="2019-04-02T11:20:25.627" v="83" actId="1076"/>
          <ac:cxnSpMkLst>
            <pc:docMk/>
            <pc:sldMk cId="3615735307" sldId="258"/>
            <ac:cxnSpMk id="8" creationId="{9A465F67-1274-4BB7-8990-1887FA0A2D60}"/>
          </ac:cxnSpMkLst>
        </pc:cxnChg>
        <pc:cxnChg chg="mod">
          <ac:chgData name="Isac Moreira Campos" userId="e8db9958f8cb8075" providerId="Windows Live" clId="Web-{5FF02671-41BC-4623-AE56-4BAD89CFBD87}" dt="2019-04-02T11:20:25.659" v="86" actId="1076"/>
          <ac:cxnSpMkLst>
            <pc:docMk/>
            <pc:sldMk cId="3615735307" sldId="258"/>
            <ac:cxnSpMk id="13" creationId="{3560FD0F-6549-4141-838E-A08B004C9956}"/>
          </ac:cxnSpMkLst>
        </pc:cxnChg>
      </pc:sldChg>
      <pc:sldChg chg="addSp modSp">
        <pc:chgData name="Isac Moreira Campos" userId="e8db9958f8cb8075" providerId="Windows Live" clId="Web-{5FF02671-41BC-4623-AE56-4BAD89CFBD87}" dt="2019-04-02T11:55:26.913" v="1070"/>
        <pc:sldMkLst>
          <pc:docMk/>
          <pc:sldMk cId="3799401246" sldId="259"/>
        </pc:sldMkLst>
        <pc:spChg chg="mod">
          <ac:chgData name="Isac Moreira Campos" userId="e8db9958f8cb8075" providerId="Windows Live" clId="Web-{5FF02671-41BC-4623-AE56-4BAD89CFBD87}" dt="2019-04-02T11:17:43.627" v="14" actId="1076"/>
          <ac:spMkLst>
            <pc:docMk/>
            <pc:sldMk cId="3799401246" sldId="259"/>
            <ac:spMk id="2" creationId="{F25D9931-2A34-4441-8234-04F8F330EDE3}"/>
          </ac:spMkLst>
        </pc:spChg>
        <pc:spChg chg="mod">
          <ac:chgData name="Isac Moreira Campos" userId="e8db9958f8cb8075" providerId="Windows Live" clId="Web-{5FF02671-41BC-4623-AE56-4BAD89CFBD87}" dt="2019-04-02T11:17:43.643" v="16" actId="1076"/>
          <ac:spMkLst>
            <pc:docMk/>
            <pc:sldMk cId="3799401246" sldId="259"/>
            <ac:spMk id="5" creationId="{E430DB26-A7AA-4F73-B45A-E520DE02B9F1}"/>
          </ac:spMkLst>
        </pc:spChg>
        <pc:spChg chg="mod">
          <ac:chgData name="Isac Moreira Campos" userId="e8db9958f8cb8075" providerId="Windows Live" clId="Web-{5FF02671-41BC-4623-AE56-4BAD89CFBD87}" dt="2019-04-02T11:17:43.658" v="17" actId="1076"/>
          <ac:spMkLst>
            <pc:docMk/>
            <pc:sldMk cId="3799401246" sldId="259"/>
            <ac:spMk id="6" creationId="{0B165049-39DC-4A49-8BEF-084544FB17BA}"/>
          </ac:spMkLst>
        </pc:spChg>
        <pc:spChg chg="add mod">
          <ac:chgData name="Isac Moreira Campos" userId="e8db9958f8cb8075" providerId="Windows Live" clId="Web-{5FF02671-41BC-4623-AE56-4BAD89CFBD87}" dt="2019-04-02T11:49:44.256" v="984"/>
          <ac:spMkLst>
            <pc:docMk/>
            <pc:sldMk cId="3799401246" sldId="259"/>
            <ac:spMk id="8" creationId="{265B57C0-4419-4EC5-AF58-E6E7D1D114AA}"/>
          </ac:spMkLst>
        </pc:spChg>
        <pc:spChg chg="mod">
          <ac:chgData name="Isac Moreira Campos" userId="e8db9958f8cb8075" providerId="Windows Live" clId="Web-{5FF02671-41BC-4623-AE56-4BAD89CFBD87}" dt="2019-04-02T11:17:48.033" v="27" actId="1076"/>
          <ac:spMkLst>
            <pc:docMk/>
            <pc:sldMk cId="3799401246" sldId="259"/>
            <ac:spMk id="10" creationId="{03DAD4CF-67CD-4DBC-BB31-B0B57CF29AD6}"/>
          </ac:spMkLst>
        </pc:spChg>
        <pc:spChg chg="add mod">
          <ac:chgData name="Isac Moreira Campos" userId="e8db9958f8cb8075" providerId="Windows Live" clId="Web-{5FF02671-41BC-4623-AE56-4BAD89CFBD87}" dt="2019-04-02T11:55:01.319" v="1067"/>
          <ac:spMkLst>
            <pc:docMk/>
            <pc:sldMk cId="3799401246" sldId="259"/>
            <ac:spMk id="11" creationId="{258035D5-6877-4B2A-86C5-08559C46A05A}"/>
          </ac:spMkLst>
        </pc:spChg>
        <pc:spChg chg="mod">
          <ac:chgData name="Isac Moreira Campos" userId="e8db9958f8cb8075" providerId="Windows Live" clId="Web-{5FF02671-41BC-4623-AE56-4BAD89CFBD87}" dt="2019-04-02T11:18:14.971" v="31" actId="1076"/>
          <ac:spMkLst>
            <pc:docMk/>
            <pc:sldMk cId="3799401246" sldId="259"/>
            <ac:spMk id="12" creationId="{CB77A5E5-B880-42F7-A62D-91FC9E1182D6}"/>
          </ac:spMkLst>
        </pc:spChg>
        <pc:spChg chg="add mod">
          <ac:chgData name="Isac Moreira Campos" userId="e8db9958f8cb8075" providerId="Windows Live" clId="Web-{5FF02671-41BC-4623-AE56-4BAD89CFBD87}" dt="2019-04-02T11:55:26.913" v="1070"/>
          <ac:spMkLst>
            <pc:docMk/>
            <pc:sldMk cId="3799401246" sldId="259"/>
            <ac:spMk id="13" creationId="{FB0CC6D0-85A8-42FD-AA6E-2005D18A0DD2}"/>
          </ac:spMkLst>
        </pc:spChg>
        <pc:spChg chg="mod">
          <ac:chgData name="Isac Moreira Campos" userId="e8db9958f8cb8075" providerId="Windows Live" clId="Web-{5FF02671-41BC-4623-AE56-4BAD89CFBD87}" dt="2019-04-02T11:17:43.752" v="25" actId="1076"/>
          <ac:spMkLst>
            <pc:docMk/>
            <pc:sldMk cId="3799401246" sldId="259"/>
            <ac:spMk id="15" creationId="{7F11C564-84B8-440D-939F-3C8EF9CEB866}"/>
          </ac:spMkLst>
        </pc:spChg>
        <pc:spChg chg="mod">
          <ac:chgData name="Isac Moreira Campos" userId="e8db9958f8cb8075" providerId="Windows Live" clId="Web-{5FF02671-41BC-4623-AE56-4BAD89CFBD87}" dt="2019-04-02T11:17:43.674" v="19" actId="1076"/>
          <ac:spMkLst>
            <pc:docMk/>
            <pc:sldMk cId="3799401246" sldId="259"/>
            <ac:spMk id="19" creationId="{3379EA82-117F-40C8-A600-10F2340990E0}"/>
          </ac:spMkLst>
        </pc:spChg>
        <pc:spChg chg="mod">
          <ac:chgData name="Isac Moreira Campos" userId="e8db9958f8cb8075" providerId="Windows Live" clId="Web-{5FF02671-41BC-4623-AE56-4BAD89CFBD87}" dt="2019-04-02T11:17:43.690" v="20" actId="1076"/>
          <ac:spMkLst>
            <pc:docMk/>
            <pc:sldMk cId="3799401246" sldId="259"/>
            <ac:spMk id="20" creationId="{EE063C56-0066-4077-AD6C-024ED0D03377}"/>
          </ac:spMkLst>
        </pc:spChg>
        <pc:spChg chg="mod">
          <ac:chgData name="Isac Moreira Campos" userId="e8db9958f8cb8075" providerId="Windows Live" clId="Web-{5FF02671-41BC-4623-AE56-4BAD89CFBD87}" dt="2019-04-02T11:17:43.721" v="22" actId="1076"/>
          <ac:spMkLst>
            <pc:docMk/>
            <pc:sldMk cId="3799401246" sldId="259"/>
            <ac:spMk id="25" creationId="{86E5058E-8A54-45B3-9D06-FA34AE2BEDD4}"/>
          </ac:spMkLst>
        </pc:spChg>
        <pc:cxnChg chg="mod">
          <ac:chgData name="Isac Moreira Campos" userId="e8db9958f8cb8075" providerId="Windows Live" clId="Web-{5FF02671-41BC-4623-AE56-4BAD89CFBD87}" dt="2019-04-02T11:17:43.643" v="15" actId="1076"/>
          <ac:cxnSpMkLst>
            <pc:docMk/>
            <pc:sldMk cId="3799401246" sldId="259"/>
            <ac:cxnSpMk id="3" creationId="{DD2362A0-26E7-4752-BA70-DC5EA141C163}"/>
          </ac:cxnSpMkLst>
        </pc:cxnChg>
        <pc:cxnChg chg="mod">
          <ac:chgData name="Isac Moreira Campos" userId="e8db9958f8cb8075" providerId="Windows Live" clId="Web-{5FF02671-41BC-4623-AE56-4BAD89CFBD87}" dt="2019-04-02T11:17:43.721" v="23" actId="1076"/>
          <ac:cxnSpMkLst>
            <pc:docMk/>
            <pc:sldMk cId="3799401246" sldId="259"/>
            <ac:cxnSpMk id="4" creationId="{11350AC0-AD03-4C25-B857-0A0143B22D2F}"/>
          </ac:cxnSpMkLst>
        </pc:cxnChg>
        <pc:cxnChg chg="mod">
          <ac:chgData name="Isac Moreira Campos" userId="e8db9958f8cb8075" providerId="Windows Live" clId="Web-{5FF02671-41BC-4623-AE56-4BAD89CFBD87}" dt="2019-04-02T11:17:43.658" v="18" actId="1076"/>
          <ac:cxnSpMkLst>
            <pc:docMk/>
            <pc:sldMk cId="3799401246" sldId="259"/>
            <ac:cxnSpMk id="7" creationId="{7454E7BB-9D41-4A12-8428-6BB24664233A}"/>
          </ac:cxnSpMkLst>
        </pc:cxnChg>
        <pc:cxnChg chg="mod">
          <ac:chgData name="Isac Moreira Campos" userId="e8db9958f8cb8075" providerId="Windows Live" clId="Web-{5FF02671-41BC-4623-AE56-4BAD89CFBD87}" dt="2019-04-02T11:17:43.752" v="26" actId="1076"/>
          <ac:cxnSpMkLst>
            <pc:docMk/>
            <pc:sldMk cId="3799401246" sldId="259"/>
            <ac:cxnSpMk id="9" creationId="{C250580F-259D-4AD0-8EFA-EA465FD27CF6}"/>
          </ac:cxnSpMkLst>
        </pc:cxnChg>
        <pc:cxnChg chg="mod">
          <ac:chgData name="Isac Moreira Campos" userId="e8db9958f8cb8075" providerId="Windows Live" clId="Web-{5FF02671-41BC-4623-AE56-4BAD89CFBD87}" dt="2019-04-02T11:17:43.736" v="24" actId="1076"/>
          <ac:cxnSpMkLst>
            <pc:docMk/>
            <pc:sldMk cId="3799401246" sldId="259"/>
            <ac:cxnSpMk id="14" creationId="{E18C630E-5EAE-44F6-9908-1E5F197BD4BA}"/>
          </ac:cxnSpMkLst>
        </pc:cxnChg>
        <pc:cxnChg chg="mod">
          <ac:chgData name="Isac Moreira Campos" userId="e8db9958f8cb8075" providerId="Windows Live" clId="Web-{5FF02671-41BC-4623-AE56-4BAD89CFBD87}" dt="2019-04-02T11:17:43.690" v="21" actId="1076"/>
          <ac:cxnSpMkLst>
            <pc:docMk/>
            <pc:sldMk cId="3799401246" sldId="259"/>
            <ac:cxnSpMk id="24" creationId="{1E32D56D-7EAE-46FD-9270-F2153D2674CA}"/>
          </ac:cxnSpMkLst>
        </pc:cxnChg>
      </pc:sldChg>
      <pc:sldChg chg="addSp delSp modSp">
        <pc:chgData name="Isac Moreira Campos" userId="e8db9958f8cb8075" providerId="Windows Live" clId="Web-{5FF02671-41BC-4623-AE56-4BAD89CFBD87}" dt="2019-04-02T11:56:34.272" v="1091" actId="1076"/>
        <pc:sldMkLst>
          <pc:docMk/>
          <pc:sldMk cId="2691773645" sldId="260"/>
        </pc:sldMkLst>
        <pc:spChg chg="add del">
          <ac:chgData name="Isac Moreira Campos" userId="e8db9958f8cb8075" providerId="Windows Live" clId="Web-{5FF02671-41BC-4623-AE56-4BAD89CFBD87}" dt="2019-04-02T11:48:49.225" v="975"/>
          <ac:spMkLst>
            <pc:docMk/>
            <pc:sldMk cId="2691773645" sldId="260"/>
            <ac:spMk id="2" creationId="{2B43DFAF-E2FB-41CC-B9E5-9318A2671A83}"/>
          </ac:spMkLst>
        </pc:spChg>
        <pc:spChg chg="add mod">
          <ac:chgData name="Isac Moreira Campos" userId="e8db9958f8cb8075" providerId="Windows Live" clId="Web-{5FF02671-41BC-4623-AE56-4BAD89CFBD87}" dt="2019-04-02T11:56:34.272" v="1091" actId="1076"/>
          <ac:spMkLst>
            <pc:docMk/>
            <pc:sldMk cId="2691773645" sldId="260"/>
            <ac:spMk id="4" creationId="{8600E65D-8F90-45D6-8585-514491944BD1}"/>
          </ac:spMkLst>
        </pc:spChg>
      </pc:sldChg>
      <pc:sldChg chg="modSp del">
        <pc:chgData name="Isac Moreira Campos" userId="e8db9958f8cb8075" providerId="Windows Live" clId="Web-{5FF02671-41BC-4623-AE56-4BAD89CFBD87}" dt="2019-04-02T11:19:07.721" v="39"/>
        <pc:sldMkLst>
          <pc:docMk/>
          <pc:sldMk cId="2211837588" sldId="261"/>
        </pc:sldMkLst>
        <pc:spChg chg="mod">
          <ac:chgData name="Isac Moreira Campos" userId="e8db9958f8cb8075" providerId="Windows Live" clId="Web-{5FF02671-41BC-4623-AE56-4BAD89CFBD87}" dt="2019-04-02T11:17:16.596" v="12" actId="20577"/>
          <ac:spMkLst>
            <pc:docMk/>
            <pc:sldMk cId="2211837588" sldId="261"/>
            <ac:spMk id="3" creationId="{345825FC-BB49-47C1-89A1-87D5D5A041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DF07C34-0710-49B7-89C7-9BEA9D436CC1}"/>
              </a:ext>
            </a:extLst>
          </p:cNvPr>
          <p:cNvSpPr/>
          <p:nvPr/>
        </p:nvSpPr>
        <p:spPr>
          <a:xfrm>
            <a:off x="718523" y="664975"/>
            <a:ext cx="1518249" cy="835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Interessado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6DC5FA4-21B9-44B2-B1CC-A3F70AA423A1}"/>
              </a:ext>
            </a:extLst>
          </p:cNvPr>
          <p:cNvSpPr/>
          <p:nvPr/>
        </p:nvSpPr>
        <p:spPr>
          <a:xfrm>
            <a:off x="714307" y="5555013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Agenda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121E13-86CB-44FA-86E7-521BF94F33AB}"/>
              </a:ext>
            </a:extLst>
          </p:cNvPr>
          <p:cNvSpPr/>
          <p:nvPr/>
        </p:nvSpPr>
        <p:spPr>
          <a:xfrm>
            <a:off x="2987169" y="5568152"/>
            <a:ext cx="167639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Docs. Matrícula</a:t>
            </a:r>
            <a:endParaRPr lang="pt-BR" dirty="0" err="1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B6AA2D3-CC34-47AC-B9BF-DC4905190EE6}"/>
              </a:ext>
            </a:extLst>
          </p:cNvPr>
          <p:cNvSpPr/>
          <p:nvPr/>
        </p:nvSpPr>
        <p:spPr>
          <a:xfrm>
            <a:off x="5214420" y="5555012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7529175" y="5555013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Caixa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138C9A4-44A3-4671-9771-6F24ED7525F2}"/>
              </a:ext>
            </a:extLst>
          </p:cNvPr>
          <p:cNvSpPr/>
          <p:nvPr/>
        </p:nvSpPr>
        <p:spPr>
          <a:xfrm>
            <a:off x="717870" y="2302354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Fornecer Informações</a:t>
            </a:r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C094C44-981B-4956-9D56-D03C64510FCA}"/>
              </a:ext>
            </a:extLst>
          </p:cNvPr>
          <p:cNvCxnSpPr/>
          <p:nvPr/>
        </p:nvCxnSpPr>
        <p:spPr>
          <a:xfrm flipH="1">
            <a:off x="1954117" y="1503263"/>
            <a:ext cx="5751" cy="83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2C87742-0A7D-46C0-9441-9EED33272C27}"/>
              </a:ext>
            </a:extLst>
          </p:cNvPr>
          <p:cNvCxnSpPr/>
          <p:nvPr/>
        </p:nvCxnSpPr>
        <p:spPr>
          <a:xfrm flipV="1">
            <a:off x="871495" y="4166340"/>
            <a:ext cx="701468" cy="1387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9B2E167-1300-4F32-A2BE-F5BECF8346C7}"/>
              </a:ext>
            </a:extLst>
          </p:cNvPr>
          <p:cNvCxnSpPr/>
          <p:nvPr/>
        </p:nvCxnSpPr>
        <p:spPr>
          <a:xfrm flipH="1" flipV="1">
            <a:off x="2026935" y="4127268"/>
            <a:ext cx="1085043" cy="1403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C214B13E-7A0D-4B25-B250-84110A3D3FE6}"/>
              </a:ext>
            </a:extLst>
          </p:cNvPr>
          <p:cNvSpPr/>
          <p:nvPr/>
        </p:nvSpPr>
        <p:spPr>
          <a:xfrm>
            <a:off x="4462924" y="2302353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Realizar </a:t>
            </a:r>
          </a:p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Matrícula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2CA2052-24ED-4727-9C14-305168E1C662}"/>
              </a:ext>
            </a:extLst>
          </p:cNvPr>
          <p:cNvCxnSpPr>
            <a:cxnSpLocks/>
          </p:cNvCxnSpPr>
          <p:nvPr/>
        </p:nvCxnSpPr>
        <p:spPr>
          <a:xfrm flipV="1">
            <a:off x="3986923" y="3997529"/>
            <a:ext cx="853418" cy="1491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53504CF-FC69-4035-BF67-2F37A415AD75}"/>
              </a:ext>
            </a:extLst>
          </p:cNvPr>
          <p:cNvCxnSpPr>
            <a:cxnSpLocks/>
          </p:cNvCxnSpPr>
          <p:nvPr/>
        </p:nvCxnSpPr>
        <p:spPr>
          <a:xfrm>
            <a:off x="5683358" y="4157371"/>
            <a:ext cx="15566" cy="138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8615843" y="3163601"/>
            <a:ext cx="5156" cy="2392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B775DFD-739F-4C74-B743-6D77D03D3AAD}"/>
              </a:ext>
            </a:extLst>
          </p:cNvPr>
          <p:cNvSpPr txBox="1"/>
          <p:nvPr/>
        </p:nvSpPr>
        <p:spPr>
          <a:xfrm>
            <a:off x="212109" y="1813449"/>
            <a:ext cx="17447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>
                <a:cs typeface="Calibri"/>
              </a:rPr>
              <a:t>Informações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F528F94-AC97-45A9-A10D-FCDB2BAEC070}"/>
              </a:ext>
            </a:extLst>
          </p:cNvPr>
          <p:cNvSpPr txBox="1"/>
          <p:nvPr/>
        </p:nvSpPr>
        <p:spPr>
          <a:xfrm>
            <a:off x="1961779" y="1672991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Solicitação </a:t>
            </a:r>
          </a:p>
          <a:p>
            <a:r>
              <a:rPr lang="pt-BR" sz="1600" dirty="0">
                <a:cs typeface="Calibri"/>
              </a:rPr>
              <a:t>Informação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AA64FDF-FEA3-46A1-922B-FD08FD52450B}"/>
              </a:ext>
            </a:extLst>
          </p:cNvPr>
          <p:cNvCxnSpPr>
            <a:cxnSpLocks/>
          </p:cNvCxnSpPr>
          <p:nvPr/>
        </p:nvCxnSpPr>
        <p:spPr>
          <a:xfrm flipV="1">
            <a:off x="1226221" y="1504055"/>
            <a:ext cx="8628" cy="916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D897E32-E7EA-4446-B244-87F3406F8D16}"/>
              </a:ext>
            </a:extLst>
          </p:cNvPr>
          <p:cNvCxnSpPr>
            <a:cxnSpLocks/>
          </p:cNvCxnSpPr>
          <p:nvPr/>
        </p:nvCxnSpPr>
        <p:spPr>
          <a:xfrm>
            <a:off x="4963095" y="1432960"/>
            <a:ext cx="13087" cy="981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3682302-1E8A-4CE6-8062-47E7A163B34D}"/>
              </a:ext>
            </a:extLst>
          </p:cNvPr>
          <p:cNvSpPr txBox="1"/>
          <p:nvPr/>
        </p:nvSpPr>
        <p:spPr>
          <a:xfrm>
            <a:off x="2318919" y="1138460"/>
            <a:ext cx="2543652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Solicitação Matrícula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024298E4-2B17-4B23-A41F-9BC5DEBA36AF}"/>
              </a:ext>
            </a:extLst>
          </p:cNvPr>
          <p:cNvCxnSpPr/>
          <p:nvPr/>
        </p:nvCxnSpPr>
        <p:spPr>
          <a:xfrm>
            <a:off x="5303844" y="1061038"/>
            <a:ext cx="4908" cy="122276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D29703A-CDD1-4739-93D7-3C186B4AD6D1}"/>
              </a:ext>
            </a:extLst>
          </p:cNvPr>
          <p:cNvCxnSpPr>
            <a:cxnSpLocks/>
          </p:cNvCxnSpPr>
          <p:nvPr/>
        </p:nvCxnSpPr>
        <p:spPr>
          <a:xfrm flipH="1" flipV="1">
            <a:off x="2248455" y="1068766"/>
            <a:ext cx="3053248" cy="6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614EAFC-CB36-4C09-8D10-9B55C9858C25}"/>
              </a:ext>
            </a:extLst>
          </p:cNvPr>
          <p:cNvSpPr txBox="1"/>
          <p:nvPr/>
        </p:nvSpPr>
        <p:spPr>
          <a:xfrm>
            <a:off x="2323163" y="802633"/>
            <a:ext cx="3728544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/>
              <a:t>Documentos Necessários</a:t>
            </a:r>
            <a:endParaRPr lang="pt-BR" sz="1600" dirty="0">
              <a:cs typeface="Calibri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D4EFA0F-4745-47DB-AE54-21F4930D466D}"/>
              </a:ext>
            </a:extLst>
          </p:cNvPr>
          <p:cNvCxnSpPr>
            <a:cxnSpLocks/>
          </p:cNvCxnSpPr>
          <p:nvPr/>
        </p:nvCxnSpPr>
        <p:spPr>
          <a:xfrm flipH="1">
            <a:off x="2248454" y="730943"/>
            <a:ext cx="3349964" cy="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69B8BD3-7A7F-47B4-B170-F65F09A3CFAC}"/>
              </a:ext>
            </a:extLst>
          </p:cNvPr>
          <p:cNvCxnSpPr>
            <a:cxnSpLocks/>
          </p:cNvCxnSpPr>
          <p:nvPr/>
        </p:nvCxnSpPr>
        <p:spPr>
          <a:xfrm flipH="1">
            <a:off x="5594811" y="731844"/>
            <a:ext cx="5751" cy="156311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2D73595-A4DD-48E0-8C10-C2471D4A4490}"/>
              </a:ext>
            </a:extLst>
          </p:cNvPr>
          <p:cNvSpPr txBox="1"/>
          <p:nvPr/>
        </p:nvSpPr>
        <p:spPr>
          <a:xfrm>
            <a:off x="2297230" y="512452"/>
            <a:ext cx="3361426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Matrícula+ Troco + Comprovante</a:t>
            </a:r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F47815D-E774-4254-8546-D87BF504D5DE}"/>
              </a:ext>
            </a:extLst>
          </p:cNvPr>
          <p:cNvSpPr txBox="1"/>
          <p:nvPr/>
        </p:nvSpPr>
        <p:spPr>
          <a:xfrm>
            <a:off x="7136294" y="287467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40826B5-115A-4CB2-8951-315DE92DE944}"/>
              </a:ext>
            </a:extLst>
          </p:cNvPr>
          <p:cNvCxnSpPr>
            <a:cxnSpLocks/>
          </p:cNvCxnSpPr>
          <p:nvPr/>
        </p:nvCxnSpPr>
        <p:spPr>
          <a:xfrm flipV="1">
            <a:off x="2237251" y="1440995"/>
            <a:ext cx="2726937" cy="1343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E23978EA-D013-46DC-AB34-4C6D71AB19D7}"/>
              </a:ext>
            </a:extLst>
          </p:cNvPr>
          <p:cNvCxnSpPr>
            <a:cxnSpLocks/>
          </p:cNvCxnSpPr>
          <p:nvPr/>
        </p:nvCxnSpPr>
        <p:spPr>
          <a:xfrm flipV="1">
            <a:off x="6428251" y="3162060"/>
            <a:ext cx="2188283" cy="30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B1CC3F0C-A62D-4E35-B244-A6E9315638E4}"/>
              </a:ext>
            </a:extLst>
          </p:cNvPr>
          <p:cNvSpPr/>
          <p:nvPr/>
        </p:nvSpPr>
        <p:spPr>
          <a:xfrm>
            <a:off x="10504512" y="5449141"/>
            <a:ext cx="484632" cy="978408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427B953-A302-4A3B-A192-CB65E32F96B6}"/>
              </a:ext>
            </a:extLst>
          </p:cNvPr>
          <p:cNvSpPr txBox="1"/>
          <p:nvPr/>
        </p:nvSpPr>
        <p:spPr>
          <a:xfrm>
            <a:off x="10171713" y="4666922"/>
            <a:ext cx="274320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280495" y="687771"/>
            <a:ext cx="7446577" cy="48013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Realizar Matrícula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Fazer Matrícula de Aluno.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Inserir Novo Aluno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algn="ctr"/>
            <a:r>
              <a:rPr lang="pt-BR" dirty="0">
                <a:cs typeface="Calibri"/>
              </a:rPr>
              <a:t>1. Entrega Informações ao Interessado</a:t>
            </a:r>
          </a:p>
          <a:p>
            <a:pPr algn="ctr"/>
            <a:endParaRPr lang="pt-BR" dirty="0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2. Informa ao interessado Datas da respectiva disciplina.</a:t>
            </a:r>
          </a:p>
          <a:p>
            <a:pPr algn="ctr"/>
            <a:endParaRPr lang="pt-BR" dirty="0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3. Recebe Solicitação de Matrícula</a:t>
            </a:r>
          </a:p>
          <a:p>
            <a:pPr algn="ctr"/>
            <a:endParaRPr lang="pt-BR" dirty="0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4. Recebe Documentos do Interessado.</a:t>
            </a:r>
          </a:p>
          <a:p>
            <a:pPr algn="ctr"/>
            <a:endParaRPr lang="pt-BR" dirty="0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5. Recebe valor de Matrícula e entrega Comprovante, e se houver</a:t>
            </a:r>
          </a:p>
          <a:p>
            <a:pPr algn="ctr"/>
            <a:r>
              <a:rPr lang="pt-BR" dirty="0">
                <a:cs typeface="Calibri"/>
              </a:rPr>
              <a:t> troco, ao Interessado.</a:t>
            </a:r>
            <a:endParaRPr lang="pt-BR"/>
          </a:p>
          <a:p>
            <a:pPr algn="ctr"/>
            <a:endParaRPr lang="pt-BR" dirty="0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6. Registra Documentos da Matrícula. 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4259087" y="50984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26917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331AC1A-FE15-4F93-B8E3-A5DCA4A352F4}"/>
              </a:ext>
            </a:extLst>
          </p:cNvPr>
          <p:cNvSpPr/>
          <p:nvPr/>
        </p:nvSpPr>
        <p:spPr>
          <a:xfrm>
            <a:off x="1038045" y="96328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  <a:endParaRPr lang="pt-BR">
              <a:cs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2496FF1-F228-4C7F-B34E-FFFC040EE450}"/>
              </a:ext>
            </a:extLst>
          </p:cNvPr>
          <p:cNvSpPr/>
          <p:nvPr/>
        </p:nvSpPr>
        <p:spPr>
          <a:xfrm>
            <a:off x="1038044" y="4969013"/>
            <a:ext cx="1431984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2246A32-ED4E-4273-BC70-E632AAF5DC6D}"/>
              </a:ext>
            </a:extLst>
          </p:cNvPr>
          <p:cNvSpPr/>
          <p:nvPr/>
        </p:nvSpPr>
        <p:spPr>
          <a:xfrm>
            <a:off x="1037147" y="1906977"/>
            <a:ext cx="1618891" cy="157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Autorizar</a:t>
            </a:r>
            <a:endParaRPr lang="pt-BR" dirty="0" err="1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Entrada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9C4A25A-3221-45E2-91C5-E33C5B654E7F}"/>
              </a:ext>
            </a:extLst>
          </p:cNvPr>
          <p:cNvCxnSpPr/>
          <p:nvPr/>
        </p:nvCxnSpPr>
        <p:spPr>
          <a:xfrm flipH="1" flipV="1">
            <a:off x="2288762" y="1017606"/>
            <a:ext cx="6991" cy="101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AB4C44-D2FD-499E-B4D6-E3447161AD4E}"/>
              </a:ext>
            </a:extLst>
          </p:cNvPr>
          <p:cNvSpPr txBox="1"/>
          <p:nvPr/>
        </p:nvSpPr>
        <p:spPr>
          <a:xfrm>
            <a:off x="2299366" y="14268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Matrícula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EE04075-57F5-4D3D-9002-F8A3AC688138}"/>
              </a:ext>
            </a:extLst>
          </p:cNvPr>
          <p:cNvCxnSpPr>
            <a:cxnSpLocks/>
          </p:cNvCxnSpPr>
          <p:nvPr/>
        </p:nvCxnSpPr>
        <p:spPr>
          <a:xfrm flipV="1">
            <a:off x="1775690" y="3477372"/>
            <a:ext cx="7389" cy="1488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46A074D-B94A-4F22-9076-D398BF621985}"/>
              </a:ext>
            </a:extLst>
          </p:cNvPr>
          <p:cNvCxnSpPr/>
          <p:nvPr/>
        </p:nvCxnSpPr>
        <p:spPr>
          <a:xfrm>
            <a:off x="2352149" y="3351375"/>
            <a:ext cx="1645412" cy="162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5D3170E-3C9C-45E2-838D-14DAC61C553D}"/>
              </a:ext>
            </a:extLst>
          </p:cNvPr>
          <p:cNvCxnSpPr>
            <a:cxnSpLocks/>
          </p:cNvCxnSpPr>
          <p:nvPr/>
        </p:nvCxnSpPr>
        <p:spPr>
          <a:xfrm>
            <a:off x="1251908" y="1013439"/>
            <a:ext cx="20524" cy="1111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79C9A8-7801-4AA8-9E54-99CD13EAB041}"/>
              </a:ext>
            </a:extLst>
          </p:cNvPr>
          <p:cNvSpPr txBox="1"/>
          <p:nvPr/>
        </p:nvSpPr>
        <p:spPr>
          <a:xfrm>
            <a:off x="148587" y="1157484"/>
            <a:ext cx="1190447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Autorizar/Não</a:t>
            </a:r>
          </a:p>
          <a:p>
            <a:r>
              <a:rPr lang="pt-BR" dirty="0">
                <a:cs typeface="Calibri"/>
              </a:rPr>
              <a:t>Matrícula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031E0D9-E485-4C1F-A13F-984475A3FCAD}"/>
              </a:ext>
            </a:extLst>
          </p:cNvPr>
          <p:cNvSpPr txBox="1"/>
          <p:nvPr/>
        </p:nvSpPr>
        <p:spPr>
          <a:xfrm>
            <a:off x="2723964" y="47049"/>
            <a:ext cx="431033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Cenário = Verificar Inadimplência</a:t>
            </a:r>
            <a:endParaRPr lang="pt-BR" sz="2400" dirty="0" err="1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E48A7E-D60A-41AB-83D6-F65ED698CA4B}"/>
              </a:ext>
            </a:extLst>
          </p:cNvPr>
          <p:cNvSpPr txBox="1"/>
          <p:nvPr/>
        </p:nvSpPr>
        <p:spPr>
          <a:xfrm>
            <a:off x="7115503" y="139263"/>
            <a:ext cx="4674475" cy="61863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Autorizar Entrada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Aluno vai a aula, e passa na recepção.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Verificar se mensalidade do Aluno está em dia.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algn="ctr"/>
            <a:r>
              <a:rPr lang="pt-BR">
                <a:cs typeface="Calibri"/>
              </a:rPr>
              <a:t>           1. Verifica identificação do Aluno com  número de matricula.</a:t>
            </a:r>
          </a:p>
          <a:p>
            <a:pPr algn="ctr"/>
            <a:endParaRPr lang="pt-BR" dirty="0">
              <a:cs typeface="Calibri"/>
            </a:endParaRPr>
          </a:p>
          <a:p>
            <a:pPr algn="ctr"/>
            <a:r>
              <a:rPr lang="pt-BR">
                <a:cs typeface="Calibri"/>
              </a:rPr>
              <a:t>            2. Entra em contato com Departamento </a:t>
            </a:r>
            <a:r>
              <a:rPr lang="pt-BR" dirty="0">
                <a:cs typeface="Calibri"/>
              </a:rPr>
              <a:t>financeiro.</a:t>
            </a:r>
          </a:p>
          <a:p>
            <a:pPr algn="ctr"/>
            <a:endParaRPr lang="pt-BR" dirty="0">
              <a:cs typeface="Calibri"/>
            </a:endParaRPr>
          </a:p>
          <a:p>
            <a:pPr algn="ctr"/>
            <a:r>
              <a:rPr lang="pt-BR">
                <a:cs typeface="Calibri"/>
              </a:rPr>
              <a:t>            3. resultado do Departamento financeiro.</a:t>
            </a:r>
          </a:p>
          <a:p>
            <a:pPr algn="ctr"/>
            <a:endParaRPr lang="pt-BR" dirty="0">
              <a:cs typeface="Calibri"/>
            </a:endParaRPr>
          </a:p>
          <a:p>
            <a:pPr algn="ctr"/>
            <a:r>
              <a:rPr lang="pt-BR">
                <a:cs typeface="Calibri"/>
              </a:rPr>
              <a:t>             4. Autoriza ou não entrada do Aluno na </a:t>
            </a:r>
            <a:r>
              <a:rPr lang="pt-BR" dirty="0">
                <a:cs typeface="Calibri"/>
              </a:rPr>
              <a:t>aula.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Financeiro</a:t>
            </a:r>
          </a:p>
          <a:p>
            <a:pPr algn="ctr"/>
            <a:r>
              <a:rPr lang="pt-BR">
                <a:cs typeface="Calibri"/>
              </a:rPr>
              <a:t>             1. Verifica se mensalidade do Aluno </a:t>
            </a:r>
            <a:r>
              <a:rPr lang="pt-BR" dirty="0">
                <a:cs typeface="Calibri"/>
              </a:rPr>
              <a:t>solicitado pela Recepção está em dia.</a:t>
            </a:r>
          </a:p>
          <a:p>
            <a:pPr algn="ctr"/>
            <a:endParaRPr lang="pt-BR" dirty="0">
              <a:cs typeface="Calibri"/>
            </a:endParaRPr>
          </a:p>
          <a:p>
            <a:pPr algn="ctr"/>
            <a:r>
              <a:rPr lang="pt-BR">
                <a:cs typeface="Calibri"/>
              </a:rPr>
              <a:t>              2. Retorna resultado da verificação para Recepcionista.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7FC59D6-354F-406C-A124-D313397B0DC9}"/>
              </a:ext>
            </a:extLst>
          </p:cNvPr>
          <p:cNvSpPr/>
          <p:nvPr/>
        </p:nvSpPr>
        <p:spPr>
          <a:xfrm>
            <a:off x="3245216" y="4969013"/>
            <a:ext cx="1431984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Financeiro</a:t>
            </a:r>
            <a:endParaRPr lang="pt-BR" dirty="0">
              <a:cs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74BEC4A-3769-4D5B-B5AB-D4608C1282FC}"/>
              </a:ext>
            </a:extLst>
          </p:cNvPr>
          <p:cNvSpPr txBox="1"/>
          <p:nvPr/>
        </p:nvSpPr>
        <p:spPr>
          <a:xfrm>
            <a:off x="3305503" y="408064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cs typeface="Calibri"/>
              </a:rPr>
              <a:t>Consulta mensalidade</a:t>
            </a:r>
            <a:endParaRPr lang="pt-BR" dirty="0">
              <a:cs typeface="Calibri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D53D3A5-3F41-435B-B884-8D70CD070095}"/>
              </a:ext>
            </a:extLst>
          </p:cNvPr>
          <p:cNvSpPr/>
          <p:nvPr/>
        </p:nvSpPr>
        <p:spPr>
          <a:xfrm>
            <a:off x="5892546" y="2815537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AB2EB8-F9FD-44E8-89E4-11640C633C28}"/>
              </a:ext>
            </a:extLst>
          </p:cNvPr>
          <p:cNvSpPr txBox="1"/>
          <p:nvPr/>
        </p:nvSpPr>
        <p:spPr>
          <a:xfrm>
            <a:off x="4680058" y="28538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254969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817A17-78F0-4224-BC4E-5C25B029C385}"/>
              </a:ext>
            </a:extLst>
          </p:cNvPr>
          <p:cNvSpPr/>
          <p:nvPr/>
        </p:nvSpPr>
        <p:spPr>
          <a:xfrm>
            <a:off x="1399463" y="1147611"/>
            <a:ext cx="20933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Colaborador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>
            <a:off x="2728470" y="2070581"/>
            <a:ext cx="9868" cy="1178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402CE597-0776-41CF-94CA-CB54FBD9F9EA}"/>
              </a:ext>
            </a:extLst>
          </p:cNvPr>
          <p:cNvSpPr/>
          <p:nvPr/>
        </p:nvSpPr>
        <p:spPr>
          <a:xfrm>
            <a:off x="1598949" y="3244909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Inserir</a:t>
            </a:r>
          </a:p>
          <a:p>
            <a:pPr algn="ctr"/>
            <a:r>
              <a:rPr lang="pt-BR" dirty="0">
                <a:cs typeface="Calibri"/>
              </a:rPr>
              <a:t>Colaborador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92B8303-252A-46BF-BDFC-8BE22376996C}"/>
              </a:ext>
            </a:extLst>
          </p:cNvPr>
          <p:cNvCxnSpPr/>
          <p:nvPr/>
        </p:nvCxnSpPr>
        <p:spPr>
          <a:xfrm flipH="1">
            <a:off x="2873126" y="4470547"/>
            <a:ext cx="5750" cy="1337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1497625" y="5828433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Diretoria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A465F67-1274-4BB7-8990-1887FA0A2D60}"/>
              </a:ext>
            </a:extLst>
          </p:cNvPr>
          <p:cNvCxnSpPr/>
          <p:nvPr/>
        </p:nvCxnSpPr>
        <p:spPr>
          <a:xfrm flipV="1">
            <a:off x="2173484" y="4463154"/>
            <a:ext cx="6146" cy="1336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1EBBC9-21FA-4514-9D7C-CF23F9AD1C34}"/>
              </a:ext>
            </a:extLst>
          </p:cNvPr>
          <p:cNvSpPr txBox="1"/>
          <p:nvPr/>
        </p:nvSpPr>
        <p:spPr>
          <a:xfrm>
            <a:off x="3006770" y="493234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Registra Colaborador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6CF9092-509A-4721-BF49-9740872913E7}"/>
              </a:ext>
            </a:extLst>
          </p:cNvPr>
          <p:cNvSpPr txBox="1"/>
          <p:nvPr/>
        </p:nvSpPr>
        <p:spPr>
          <a:xfrm>
            <a:off x="55787" y="494458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Retorna Necessidade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2C6022-85B2-44AC-9C36-64264DCA08A7}"/>
              </a:ext>
            </a:extLst>
          </p:cNvPr>
          <p:cNvSpPr txBox="1"/>
          <p:nvPr/>
        </p:nvSpPr>
        <p:spPr>
          <a:xfrm>
            <a:off x="2795758" y="250573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Se Disponibiliza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F99116-13E8-4446-AE65-5CCE40C0102E}"/>
              </a:ext>
            </a:extLst>
          </p:cNvPr>
          <p:cNvSpPr txBox="1"/>
          <p:nvPr/>
        </p:nvSpPr>
        <p:spPr>
          <a:xfrm>
            <a:off x="674201" y="2371718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Determina</a:t>
            </a:r>
            <a:endParaRPr lang="pt-BR" dirty="0"/>
          </a:p>
          <a:p>
            <a:r>
              <a:rPr lang="pt-BR" dirty="0">
                <a:cs typeface="Calibri"/>
              </a:rPr>
              <a:t> Atividade</a:t>
            </a:r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560FD0F-6549-4141-838E-A08B004C9956}"/>
              </a:ext>
            </a:extLst>
          </p:cNvPr>
          <p:cNvCxnSpPr>
            <a:cxnSpLocks/>
          </p:cNvCxnSpPr>
          <p:nvPr/>
        </p:nvCxnSpPr>
        <p:spPr>
          <a:xfrm flipH="1" flipV="1">
            <a:off x="2111709" y="2063375"/>
            <a:ext cx="6992" cy="1257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504090" y="283779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Capacidade:  Inserir novo Colaborador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F9F42C-338F-411B-BD35-FAB947BC5016}"/>
              </a:ext>
            </a:extLst>
          </p:cNvPr>
          <p:cNvSpPr txBox="1"/>
          <p:nvPr/>
        </p:nvSpPr>
        <p:spPr>
          <a:xfrm>
            <a:off x="6601483" y="1254344"/>
            <a:ext cx="5489026" cy="4247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Inserir Colaborador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Entrada de um colaborador na ONG.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Direcionar um novo colaborador a uma tarefa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Diretor</a:t>
            </a:r>
            <a:endParaRPr lang="pt-BR" b="1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1. Verifica se Colaborador se disponibiliza para realizar alguma tarefa na ONG.</a:t>
            </a:r>
          </a:p>
          <a:p>
            <a:pPr lvl="2"/>
            <a:r>
              <a:rPr lang="pt-BR">
                <a:cs typeface="Calibri"/>
              </a:rPr>
              <a:t>         1.1  Verifica em qual área na ONG necessita do Colaborador.</a:t>
            </a:r>
          </a:p>
          <a:p>
            <a:pPr lvl="2"/>
            <a:endParaRPr lang="pt-BR" dirty="0">
              <a:cs typeface="Calibri"/>
            </a:endParaRPr>
          </a:p>
          <a:p>
            <a:pPr lvl="2"/>
            <a:r>
              <a:rPr lang="pt-BR">
                <a:cs typeface="Calibri"/>
              </a:rPr>
              <a:t>2. Verifica se Colaborador, possui as </a:t>
            </a:r>
            <a:r>
              <a:rPr lang="pt-BR" dirty="0">
                <a:cs typeface="Calibri"/>
              </a:rPr>
              <a:t>qualificações necessárias para a tarefa.</a:t>
            </a:r>
          </a:p>
          <a:p>
            <a:pPr lvl="2"/>
            <a:r>
              <a:rPr lang="pt-BR">
                <a:cs typeface="Calibri"/>
              </a:rPr>
              <a:t>           2.2 Caso não tenha, ira ser direcionado para </a:t>
            </a:r>
            <a:r>
              <a:rPr lang="pt-BR" dirty="0">
                <a:cs typeface="Calibri"/>
              </a:rPr>
              <a:t>uma tarefa que seja qualificado.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D22BE1-D5FA-4CA9-A3DF-BDED81EC4D0A}"/>
              </a:ext>
            </a:extLst>
          </p:cNvPr>
          <p:cNvSpPr txBox="1"/>
          <p:nvPr/>
        </p:nvSpPr>
        <p:spPr>
          <a:xfrm>
            <a:off x="4167679" y="36947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A05163EF-D34F-4465-85BD-BEDB276CE0E9}"/>
              </a:ext>
            </a:extLst>
          </p:cNvPr>
          <p:cNvSpPr/>
          <p:nvPr/>
        </p:nvSpPr>
        <p:spPr>
          <a:xfrm>
            <a:off x="5406443" y="3577537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73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25D9931-2A34-4441-8234-04F8F330EDE3}"/>
              </a:ext>
            </a:extLst>
          </p:cNvPr>
          <p:cNvSpPr/>
          <p:nvPr/>
        </p:nvSpPr>
        <p:spPr>
          <a:xfrm>
            <a:off x="1280229" y="686048"/>
            <a:ext cx="194956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Doador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D2362A0-26E7-4752-BA70-DC5EA141C163}"/>
              </a:ext>
            </a:extLst>
          </p:cNvPr>
          <p:cNvCxnSpPr/>
          <p:nvPr/>
        </p:nvCxnSpPr>
        <p:spPr>
          <a:xfrm flipH="1">
            <a:off x="2258429" y="1599599"/>
            <a:ext cx="5750" cy="158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E430DB26-A7AA-4F73-B45A-E520DE02B9F1}"/>
              </a:ext>
            </a:extLst>
          </p:cNvPr>
          <p:cNvSpPr/>
          <p:nvPr/>
        </p:nvSpPr>
        <p:spPr>
          <a:xfrm>
            <a:off x="1267091" y="5690608"/>
            <a:ext cx="194956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Administrativo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165049-39DC-4A49-8BEF-084544FB17BA}"/>
              </a:ext>
            </a:extLst>
          </p:cNvPr>
          <p:cNvSpPr/>
          <p:nvPr/>
        </p:nvSpPr>
        <p:spPr>
          <a:xfrm>
            <a:off x="1408169" y="3171874"/>
            <a:ext cx="1705155" cy="13025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Receber</a:t>
            </a:r>
          </a:p>
          <a:p>
            <a:pPr algn="ctr"/>
            <a:r>
              <a:rPr lang="pt-BR">
                <a:cs typeface="Calibri"/>
              </a:rPr>
              <a:t>Doação</a:t>
            </a:r>
            <a:endParaRPr lang="pt-BR" dirty="0">
              <a:cs typeface="Calibri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454E7BB-9D41-4A12-8428-6BB24664233A}"/>
              </a:ext>
            </a:extLst>
          </p:cNvPr>
          <p:cNvCxnSpPr>
            <a:cxnSpLocks/>
          </p:cNvCxnSpPr>
          <p:nvPr/>
        </p:nvCxnSpPr>
        <p:spPr>
          <a:xfrm flipH="1">
            <a:off x="2257686" y="4484490"/>
            <a:ext cx="5750" cy="1166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379EA82-117F-40C8-A600-10F2340990E0}"/>
              </a:ext>
            </a:extLst>
          </p:cNvPr>
          <p:cNvSpPr txBox="1"/>
          <p:nvPr/>
        </p:nvSpPr>
        <p:spPr>
          <a:xfrm>
            <a:off x="318390" y="489981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Contabiliza Doação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063C56-0066-4077-AD6C-024ED0D03377}"/>
              </a:ext>
            </a:extLst>
          </p:cNvPr>
          <p:cNvSpPr txBox="1"/>
          <p:nvPr/>
        </p:nvSpPr>
        <p:spPr>
          <a:xfrm>
            <a:off x="2196960" y="22762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Entrega Doação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E32D56D-7EAE-46FD-9270-F2153D2674CA}"/>
              </a:ext>
            </a:extLst>
          </p:cNvPr>
          <p:cNvCxnSpPr/>
          <p:nvPr/>
        </p:nvCxnSpPr>
        <p:spPr>
          <a:xfrm flipV="1">
            <a:off x="156502" y="1053552"/>
            <a:ext cx="1103040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E5058E-8A54-45B3-9D06-FA34AE2BEDD4}"/>
              </a:ext>
            </a:extLst>
          </p:cNvPr>
          <p:cNvSpPr txBox="1"/>
          <p:nvPr/>
        </p:nvSpPr>
        <p:spPr>
          <a:xfrm>
            <a:off x="86493" y="227606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Gerar Comprovante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1350AC0-AD03-4C25-B857-0A0143B22D2F}"/>
              </a:ext>
            </a:extLst>
          </p:cNvPr>
          <p:cNvCxnSpPr/>
          <p:nvPr/>
        </p:nvCxnSpPr>
        <p:spPr>
          <a:xfrm flipH="1">
            <a:off x="155030" y="1053663"/>
            <a:ext cx="5253" cy="276684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18C630E-5EAE-44F6-9908-1E5F197BD4BA}"/>
              </a:ext>
            </a:extLst>
          </p:cNvPr>
          <p:cNvCxnSpPr>
            <a:cxnSpLocks/>
          </p:cNvCxnSpPr>
          <p:nvPr/>
        </p:nvCxnSpPr>
        <p:spPr>
          <a:xfrm flipV="1">
            <a:off x="160281" y="3820510"/>
            <a:ext cx="1242849" cy="52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7F11C564-84B8-440D-939F-3C8EF9CEB866}"/>
              </a:ext>
            </a:extLst>
          </p:cNvPr>
          <p:cNvSpPr/>
          <p:nvPr/>
        </p:nvSpPr>
        <p:spPr>
          <a:xfrm>
            <a:off x="3960367" y="5690608"/>
            <a:ext cx="194956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Financeiro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250580F-259D-4AD0-8EFA-EA465FD27CF6}"/>
              </a:ext>
            </a:extLst>
          </p:cNvPr>
          <p:cNvCxnSpPr/>
          <p:nvPr/>
        </p:nvCxnSpPr>
        <p:spPr>
          <a:xfrm>
            <a:off x="2998076" y="4206766"/>
            <a:ext cx="1479331" cy="1426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DAD4CF-67CD-4DBC-BB31-B0B57CF29AD6}"/>
              </a:ext>
            </a:extLst>
          </p:cNvPr>
          <p:cNvSpPr txBox="1"/>
          <p:nvPr/>
        </p:nvSpPr>
        <p:spPr>
          <a:xfrm>
            <a:off x="3960757" y="488041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cs typeface="Calibri"/>
              </a:rPr>
              <a:t>Recebe Valor</a:t>
            </a:r>
            <a:endParaRPr lang="pt-BR" dirty="0">
              <a:cs typeface="Calibri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77A5E5-B880-42F7-A62D-91FC9E1182D6}"/>
              </a:ext>
            </a:extLst>
          </p:cNvPr>
          <p:cNvSpPr txBox="1"/>
          <p:nvPr/>
        </p:nvSpPr>
        <p:spPr>
          <a:xfrm>
            <a:off x="1032641" y="-5256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cs typeface="Calibri"/>
              </a:rPr>
              <a:t>Capacidade:  Receber Doações</a:t>
            </a:r>
            <a:endParaRPr lang="pt-BR" sz="2400" dirty="0"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5B57C0-4419-4EC5-AF58-E6E7D1D114AA}"/>
              </a:ext>
            </a:extLst>
          </p:cNvPr>
          <p:cNvSpPr txBox="1"/>
          <p:nvPr/>
        </p:nvSpPr>
        <p:spPr>
          <a:xfrm>
            <a:off x="6655677" y="47298"/>
            <a:ext cx="5423335" cy="67403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Receber Doação</a:t>
            </a: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ONG recebe algum tipo de doação.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Contabilizar entrada de algum tipo de doação na ONG.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  <a:endParaRPr lang="pt-BR" b="1" dirty="0">
              <a:cs typeface="Calibri"/>
            </a:endParaRPr>
          </a:p>
          <a:p>
            <a:pPr lvl="1" algn="ctr"/>
            <a:r>
              <a:rPr lang="pt-BR" dirty="0">
                <a:cs typeface="Calibri"/>
              </a:rPr>
              <a:t>1. Receber doações para a ONG.</a:t>
            </a:r>
          </a:p>
          <a:p>
            <a:pPr lvl="1" algn="ctr"/>
            <a:endParaRPr lang="pt-BR" dirty="0">
              <a:cs typeface="Calibri"/>
            </a:endParaRPr>
          </a:p>
          <a:p>
            <a:pPr lvl="1" algn="ctr"/>
            <a:r>
              <a:rPr lang="pt-BR" dirty="0">
                <a:cs typeface="Calibri"/>
              </a:rPr>
              <a:t>2. Identifica tipo de doação.</a:t>
            </a:r>
          </a:p>
          <a:p>
            <a:pPr lvl="1" algn="ctr"/>
            <a:endParaRPr lang="pt-BR" dirty="0">
              <a:cs typeface="Calibri"/>
            </a:endParaRPr>
          </a:p>
          <a:p>
            <a:pPr lvl="1" algn="ctr"/>
            <a:r>
              <a:rPr lang="pt-BR" dirty="0">
                <a:cs typeface="Calibri"/>
              </a:rPr>
              <a:t>3. Gera comprovante de doação para Doador.</a:t>
            </a:r>
          </a:p>
          <a:p>
            <a:pPr lvl="1" algn="ctr"/>
            <a:endParaRPr lang="pt-BR" dirty="0">
              <a:cs typeface="Calibri"/>
            </a:endParaRPr>
          </a:p>
          <a:p>
            <a:pPr lvl="1" algn="ctr"/>
            <a:r>
              <a:rPr lang="pt-BR" dirty="0">
                <a:cs typeface="Calibri"/>
              </a:rPr>
              <a:t>4. Direciona doação para Administrativo ou Financeiro, dependendo da identificação da doação(passo 2).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Administrador</a:t>
            </a:r>
            <a:endParaRPr lang="pt-BR" b="1" dirty="0">
              <a:cs typeface="Calibri"/>
            </a:endParaRPr>
          </a:p>
          <a:p>
            <a:pPr algn="r"/>
            <a:r>
              <a:rPr lang="pt-BR" dirty="0">
                <a:cs typeface="Calibri"/>
              </a:rPr>
              <a:t>1. Recebe doações direcionadas pelo Recepcionista.</a:t>
            </a:r>
          </a:p>
          <a:p>
            <a:pPr algn="ctr"/>
            <a:endParaRPr lang="pt-BR" dirty="0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2. Armazena Doações.</a:t>
            </a:r>
          </a:p>
          <a:p>
            <a:pPr algn="ctr"/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Tesoureiro</a:t>
            </a:r>
          </a:p>
          <a:p>
            <a:pPr algn="ctr"/>
            <a:r>
              <a:rPr lang="pt-BR" dirty="0">
                <a:cs typeface="Calibri"/>
              </a:rPr>
              <a:t>1. Recebe doações em Capital.</a:t>
            </a:r>
          </a:p>
          <a:p>
            <a:pPr algn="ctr"/>
            <a:endParaRPr lang="pt-BR" dirty="0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2. Contabiliza as Doação.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58035D5-6877-4B2A-86C5-08559C46A05A}"/>
              </a:ext>
            </a:extLst>
          </p:cNvPr>
          <p:cNvSpPr/>
          <p:nvPr/>
        </p:nvSpPr>
        <p:spPr>
          <a:xfrm>
            <a:off x="5327615" y="3577537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0CC6D0-85A8-42FD-AA6E-2005D18A0DD2}"/>
              </a:ext>
            </a:extLst>
          </p:cNvPr>
          <p:cNvSpPr txBox="1"/>
          <p:nvPr/>
        </p:nvSpPr>
        <p:spPr>
          <a:xfrm>
            <a:off x="4036299" y="3642163"/>
            <a:ext cx="274320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3799401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1541</cp:revision>
  <dcterms:created xsi:type="dcterms:W3CDTF">2012-07-30T23:50:35Z</dcterms:created>
  <dcterms:modified xsi:type="dcterms:W3CDTF">2019-04-02T12:11:16Z</dcterms:modified>
</cp:coreProperties>
</file>