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  <p:sldId id="26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Colaboradores</a:t>
            </a:r>
            <a:endParaRPr lang="pt-BR" sz="2400" b="1" i="1" u="sng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3ED3DFB-902B-43CF-ADE3-B1439C04EB68}"/>
              </a:ext>
            </a:extLst>
          </p:cNvPr>
          <p:cNvGrpSpPr/>
          <p:nvPr/>
        </p:nvGrpSpPr>
        <p:grpSpPr>
          <a:xfrm>
            <a:off x="6778805" y="4541927"/>
            <a:ext cx="3957428" cy="638968"/>
            <a:chOff x="6753405" y="4503827"/>
            <a:chExt cx="3957428" cy="638968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3044308-7C7B-4ECB-B5BD-5663F8E50452}"/>
                </a:ext>
              </a:extLst>
            </p:cNvPr>
            <p:cNvSpPr txBox="1"/>
            <p:nvPr/>
          </p:nvSpPr>
          <p:spPr>
            <a:xfrm>
              <a:off x="6753405" y="4503827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Tornar-se professor 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CEDF328-811F-4F5C-9F28-668FB5C77838}"/>
                </a:ext>
              </a:extLst>
            </p:cNvPr>
            <p:cNvSpPr txBox="1"/>
            <p:nvPr/>
          </p:nvSpPr>
          <p:spPr>
            <a:xfrm>
              <a:off x="7967633" y="4773463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Filantropia</a:t>
              </a:r>
              <a:endParaRPr lang="pt-BR" b="1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Filantropia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colaborador 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Função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2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97769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Filantropia 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03517" y="944594"/>
            <a:ext cx="11898702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46648" y="3029310"/>
            <a:ext cx="11855571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941647A-72D6-4138-BD44-C48D31273AB1}"/>
              </a:ext>
            </a:extLst>
          </p:cNvPr>
          <p:cNvSpPr/>
          <p:nvPr/>
        </p:nvSpPr>
        <p:spPr>
          <a:xfrm>
            <a:off x="7506059" y="1474757"/>
            <a:ext cx="2041583" cy="1207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7994EBAF-0D7D-41FB-B228-383D0E67FB6C}"/>
              </a:ext>
            </a:extLst>
          </p:cNvPr>
          <p:cNvSpPr txBox="1"/>
          <p:nvPr/>
        </p:nvSpPr>
        <p:spPr>
          <a:xfrm>
            <a:off x="7915274" y="1792367"/>
            <a:ext cx="1664899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i="1" dirty="0">
                <a:cs typeface="Calibri"/>
              </a:rPr>
              <a:t>Função 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24586A1-E2A3-4B25-8F44-2AB0D73E8B07}"/>
              </a:ext>
            </a:extLst>
          </p:cNvPr>
          <p:cNvGrpSpPr/>
          <p:nvPr/>
        </p:nvGrpSpPr>
        <p:grpSpPr>
          <a:xfrm>
            <a:off x="2846358" y="1184155"/>
            <a:ext cx="2053087" cy="1735678"/>
            <a:chOff x="2846358" y="1184155"/>
            <a:chExt cx="2053087" cy="1735678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682" y="1184155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2846358" y="2458168"/>
              <a:ext cx="2053087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Colaborador </a:t>
              </a:r>
              <a:endParaRPr lang="pt-BR" sz="2400" b="1" i="1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/>
          <p:nvPr/>
        </p:nvCxnSpPr>
        <p:spPr>
          <a:xfrm flipH="1">
            <a:off x="8594785" y="2684253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4032131" y="772063"/>
            <a:ext cx="585875" cy="74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7765366" y="772063"/>
            <a:ext cx="520505" cy="702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06C5ED3-A468-446B-91A1-50EACFAF704A}"/>
              </a:ext>
            </a:extLst>
          </p:cNvPr>
          <p:cNvCxnSpPr>
            <a:cxnSpLocks/>
          </p:cNvCxnSpPr>
          <p:nvPr/>
        </p:nvCxnSpPr>
        <p:spPr>
          <a:xfrm flipH="1">
            <a:off x="3188898" y="3129951"/>
            <a:ext cx="250165" cy="62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30557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>
                <a:cs typeface="Calibri"/>
              </a:rPr>
              <a:t>Capacidades : 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203C5F3-8D03-4FC9-88D2-41B3ED0C877D}"/>
              </a:ext>
            </a:extLst>
          </p:cNvPr>
          <p:cNvGrpSpPr/>
          <p:nvPr/>
        </p:nvGrpSpPr>
        <p:grpSpPr>
          <a:xfrm>
            <a:off x="2317630" y="4035725"/>
            <a:ext cx="2590801" cy="1273834"/>
            <a:chOff x="2317630" y="4035725"/>
            <a:chExt cx="2590801" cy="1273834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3E8429-486C-49E3-A88D-600F0719554F}"/>
                </a:ext>
              </a:extLst>
            </p:cNvPr>
            <p:cNvSpPr txBox="1"/>
            <p:nvPr/>
          </p:nvSpPr>
          <p:spPr>
            <a:xfrm>
              <a:off x="2323381" y="4247729"/>
              <a:ext cx="2585050" cy="923330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Cumprir regras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Executar atividades para função 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117F55-F054-4FBD-92C8-EA6D071EE605}"/>
                </a:ext>
              </a:extLst>
            </p:cNvPr>
            <p:cNvSpPr/>
            <p:nvPr/>
          </p:nvSpPr>
          <p:spPr>
            <a:xfrm>
              <a:off x="2317630" y="4035725"/>
              <a:ext cx="2424022" cy="12738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2E15621-7F03-4345-B836-9C7FBBF4EDE5}"/>
              </a:ext>
            </a:extLst>
          </p:cNvPr>
          <p:cNvGrpSpPr/>
          <p:nvPr/>
        </p:nvGrpSpPr>
        <p:grpSpPr>
          <a:xfrm>
            <a:off x="7205932" y="3820065"/>
            <a:ext cx="2795496" cy="1671596"/>
            <a:chOff x="7205932" y="3820064"/>
            <a:chExt cx="2795496" cy="176266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7272605" y="4109230"/>
              <a:ext cx="2728823" cy="126572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Determinar atividades da função exercida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Criar regras para função </a:t>
              </a: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7205932" y="3820064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532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43775" y="1062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520171"/>
            <a:ext cx="3608716" cy="1927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546252" y="2806664"/>
            <a:ext cx="1611920" cy="584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201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EAEC07-A165-4D26-BBD3-BB0A2EE6FDCE}"/>
              </a:ext>
            </a:extLst>
          </p:cNvPr>
          <p:cNvSpPr txBox="1"/>
          <p:nvPr/>
        </p:nvSpPr>
        <p:spPr>
          <a:xfrm>
            <a:off x="165570" y="22827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 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CA215E8-6B7A-4EE8-B19D-43965C2FFF51}"/>
              </a:ext>
            </a:extLst>
          </p:cNvPr>
          <p:cNvCxnSpPr>
            <a:cxnSpLocks/>
          </p:cNvCxnSpPr>
          <p:nvPr/>
        </p:nvCxnSpPr>
        <p:spPr>
          <a:xfrm flipV="1">
            <a:off x="165570" y="879928"/>
            <a:ext cx="11896723" cy="266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B85D8224-4133-4070-A5AB-3AE9CA1C3903}"/>
              </a:ext>
            </a:extLst>
          </p:cNvPr>
          <p:cNvSpPr/>
          <p:nvPr/>
        </p:nvSpPr>
        <p:spPr>
          <a:xfrm>
            <a:off x="5500921" y="1579639"/>
            <a:ext cx="2041583" cy="1207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BF9502B6-F748-4FC4-B6F9-18A1E394C2BC}"/>
              </a:ext>
            </a:extLst>
          </p:cNvPr>
          <p:cNvSpPr txBox="1"/>
          <p:nvPr/>
        </p:nvSpPr>
        <p:spPr>
          <a:xfrm>
            <a:off x="5500921" y="1836543"/>
            <a:ext cx="2041583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i="1" dirty="0">
                <a:cs typeface="Calibri"/>
              </a:rPr>
              <a:t>Financeiro 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0EC6F40-B78A-4FA6-AEC6-D87F09F8F858}"/>
              </a:ext>
            </a:extLst>
          </p:cNvPr>
          <p:cNvGrpSpPr/>
          <p:nvPr/>
        </p:nvGrpSpPr>
        <p:grpSpPr>
          <a:xfrm>
            <a:off x="663117" y="1181680"/>
            <a:ext cx="2053087" cy="1761525"/>
            <a:chOff x="649049" y="1234300"/>
            <a:chExt cx="2053087" cy="1761525"/>
          </a:xfrm>
        </p:grpSpPr>
        <p:pic>
          <p:nvPicPr>
            <p:cNvPr id="10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2EDB6AAB-80CB-4F3F-8B37-01FF56F25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144" y="1234300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F17BB0-905F-429F-BA48-277307751C61}"/>
                </a:ext>
              </a:extLst>
            </p:cNvPr>
            <p:cNvSpPr txBox="1"/>
            <p:nvPr/>
          </p:nvSpPr>
          <p:spPr>
            <a:xfrm>
              <a:off x="649049" y="2534160"/>
              <a:ext cx="2053087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Doador </a:t>
              </a:r>
              <a:endParaRPr lang="pt-BR" sz="2400" b="1" i="1" dirty="0"/>
            </a:p>
          </p:txBody>
        </p:sp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ADFC01F-DE98-49E6-BCF3-4D209C12920F}"/>
              </a:ext>
            </a:extLst>
          </p:cNvPr>
          <p:cNvCxnSpPr>
            <a:cxnSpLocks/>
          </p:cNvCxnSpPr>
          <p:nvPr/>
        </p:nvCxnSpPr>
        <p:spPr>
          <a:xfrm>
            <a:off x="6405975" y="2787335"/>
            <a:ext cx="0" cy="153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8305CCA-0FC0-4C75-8071-F8E8AE25FE80}"/>
              </a:ext>
            </a:extLst>
          </p:cNvPr>
          <p:cNvCxnSpPr>
            <a:cxnSpLocks/>
          </p:cNvCxnSpPr>
          <p:nvPr/>
        </p:nvCxnSpPr>
        <p:spPr>
          <a:xfrm flipH="1">
            <a:off x="1764783" y="713737"/>
            <a:ext cx="3157717" cy="131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72E68A-2CFE-47FF-8235-BA0891062FB7}"/>
              </a:ext>
            </a:extLst>
          </p:cNvPr>
          <p:cNvSpPr txBox="1"/>
          <p:nvPr/>
        </p:nvSpPr>
        <p:spPr>
          <a:xfrm>
            <a:off x="-433350" y="3446932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E7BE5C-46D4-4852-A65D-C8065BA82FF9}"/>
              </a:ext>
            </a:extLst>
          </p:cNvPr>
          <p:cNvSpPr txBox="1"/>
          <p:nvPr/>
        </p:nvSpPr>
        <p:spPr>
          <a:xfrm>
            <a:off x="10055395" y="9453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63ABF16-B5E2-4231-A0F2-37CCF9F052D9}"/>
              </a:ext>
            </a:extLst>
          </p:cNvPr>
          <p:cNvGrpSpPr/>
          <p:nvPr/>
        </p:nvGrpSpPr>
        <p:grpSpPr>
          <a:xfrm>
            <a:off x="4641563" y="4376034"/>
            <a:ext cx="3321525" cy="1725002"/>
            <a:chOff x="4924913" y="3826377"/>
            <a:chExt cx="2837495" cy="1818979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5293A4E-D1A4-4BFC-B18A-9C448A820B5D}"/>
                </a:ext>
              </a:extLst>
            </p:cNvPr>
            <p:cNvSpPr txBox="1"/>
            <p:nvPr/>
          </p:nvSpPr>
          <p:spPr>
            <a:xfrm>
              <a:off x="5033585" y="4087545"/>
              <a:ext cx="2728823" cy="155781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 a Doação 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nota de recebimento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Lançar contribuição no livro controle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3B94166-CC62-4486-B433-F9A38735B863}"/>
                </a:ext>
              </a:extLst>
            </p:cNvPr>
            <p:cNvSpPr/>
            <p:nvPr/>
          </p:nvSpPr>
          <p:spPr>
            <a:xfrm>
              <a:off x="4924913" y="3826377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7F7721A-A33C-4610-8D10-0D8225B21C1F}"/>
              </a:ext>
            </a:extLst>
          </p:cNvPr>
          <p:cNvCxnSpPr>
            <a:cxnSpLocks/>
          </p:cNvCxnSpPr>
          <p:nvPr/>
        </p:nvCxnSpPr>
        <p:spPr>
          <a:xfrm flipV="1">
            <a:off x="174528" y="3256578"/>
            <a:ext cx="11887765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6302326" y="713737"/>
            <a:ext cx="0" cy="865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89074" y="18814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572859" y="4093857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676775" y="3210285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5207436" y="1786092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07936" y="1693186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059599A-8CDA-4EDF-AD30-5BE744CDF545}"/>
              </a:ext>
            </a:extLst>
          </p:cNvPr>
          <p:cNvGrpSpPr/>
          <p:nvPr/>
        </p:nvGrpSpPr>
        <p:grpSpPr>
          <a:xfrm>
            <a:off x="8554950" y="1803511"/>
            <a:ext cx="2464718" cy="1178942"/>
            <a:chOff x="8554950" y="1447911"/>
            <a:chExt cx="2464718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54950" y="1447911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8620974" y="1775772"/>
              <a:ext cx="2398694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422321" y="2987657"/>
            <a:ext cx="0" cy="145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3" y="743293"/>
            <a:ext cx="983926" cy="1310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410817" y="749739"/>
            <a:ext cx="11505" cy="102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7833097" y="763807"/>
            <a:ext cx="1316025" cy="1008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566852" y="2951789"/>
            <a:ext cx="0" cy="153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645588" y="3676152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DEBDF2A-18F2-40BF-947C-8CDFA518A908}"/>
              </a:ext>
            </a:extLst>
          </p:cNvPr>
          <p:cNvGrpSpPr/>
          <p:nvPr/>
        </p:nvGrpSpPr>
        <p:grpSpPr>
          <a:xfrm>
            <a:off x="7833097" y="4563613"/>
            <a:ext cx="4246358" cy="1331343"/>
            <a:chOff x="8138616" y="3661913"/>
            <a:chExt cx="3672225" cy="1331343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152625" y="3788971"/>
              <a:ext cx="3658216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nota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Lançar pagamento no livro de controle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8138616" y="3661913"/>
              <a:ext cx="3661846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3340477" y="4482207"/>
            <a:ext cx="4178266" cy="1928467"/>
            <a:chOff x="5363355" y="3863196"/>
            <a:chExt cx="3394233" cy="1928467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454272" y="4037337"/>
              <a:ext cx="3303316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Cadastrar aluno/responsável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documentos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363355" y="3863196"/>
              <a:ext cx="3112897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5750221" y="1474757"/>
            <a:ext cx="2041583" cy="1207696"/>
            <a:chOff x="5750221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750221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5938562" y="177512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9103720" y="1626513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346004" y="1193498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1499695" y="1270126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507140" y="2670786"/>
            <a:ext cx="11895" cy="854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039459" y="786441"/>
            <a:ext cx="3027536" cy="474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2793406" y="810446"/>
            <a:ext cx="1273589" cy="795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080794" cy="84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842679" y="2797323"/>
            <a:ext cx="0" cy="75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-942916" y="3098044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8039816" y="3682819"/>
            <a:ext cx="3612768" cy="1581358"/>
            <a:chOff x="9364205" y="3187519"/>
            <a:chExt cx="2489466" cy="1581358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364206" y="3291549"/>
              <a:ext cx="248461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364205" y="3187519"/>
              <a:ext cx="2489466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3611573" y="3550866"/>
            <a:ext cx="4109589" cy="1762663"/>
            <a:chOff x="4275884" y="2979366"/>
            <a:chExt cx="3513106" cy="176266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4366190" y="3150877"/>
              <a:ext cx="333249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se pagamentos estão em dias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4275884" y="2979366"/>
              <a:ext cx="3513106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3430200" y="1247935"/>
            <a:ext cx="2743200" cy="1733900"/>
            <a:chOff x="4470401" y="1195660"/>
            <a:chExt cx="2743200" cy="1733900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4470401" y="2467895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9524" y="1195660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 flipH="1">
            <a:off x="2584221" y="2884664"/>
            <a:ext cx="1020309" cy="272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842382" y="5616181"/>
            <a:ext cx="2585050" cy="540589"/>
            <a:chOff x="1925718" y="5389942"/>
            <a:chExt cx="2585050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1925718" y="538994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1925718" y="5475571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4922065" y="7864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6132304" y="786441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professor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colaborador 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Função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97769" y="143774"/>
            <a:ext cx="11969686" cy="6570451"/>
            <a:chOff x="97769" y="143774"/>
            <a:chExt cx="11969686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97769" y="14377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professor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17" y="865673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4" y="3029311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915274" y="1792367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Função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Colaborador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/>
            <p:nvPr/>
          </p:nvCxnSpPr>
          <p:spPr>
            <a:xfrm flipH="1">
              <a:off x="8594785" y="2684253"/>
              <a:ext cx="5750" cy="1058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396816" cy="583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906C5ED3-A468-446B-91A1-50EACFAF7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898" y="3129951"/>
              <a:ext cx="250165" cy="62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99502" y="3055728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>
                  <a:cs typeface="Calibri"/>
                </a:rPr>
                <a:t>Capacidades : </a:t>
              </a:r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3203C5F3-8D03-4FC9-88D2-41B3ED0C877D}"/>
                </a:ext>
              </a:extLst>
            </p:cNvPr>
            <p:cNvGrpSpPr/>
            <p:nvPr/>
          </p:nvGrpSpPr>
          <p:grpSpPr>
            <a:xfrm>
              <a:off x="2317630" y="4035725"/>
              <a:ext cx="2590801" cy="1273834"/>
              <a:chOff x="2317630" y="4035725"/>
              <a:chExt cx="2590801" cy="1273834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53E8429-486C-49E3-A88D-600F0719554F}"/>
                  </a:ext>
                </a:extLst>
              </p:cNvPr>
              <p:cNvSpPr txBox="1"/>
              <p:nvPr/>
            </p:nvSpPr>
            <p:spPr>
              <a:xfrm>
                <a:off x="2323381" y="4247729"/>
                <a:ext cx="2585050" cy="923330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Cumprir regras 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Executar atividades para função 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9117F55-F054-4FBD-92C8-EA6D071EE605}"/>
                  </a:ext>
                </a:extLst>
              </p:cNvPr>
              <p:cNvSpPr/>
              <p:nvPr/>
            </p:nvSpPr>
            <p:spPr>
              <a:xfrm>
                <a:off x="2317630" y="4035725"/>
                <a:ext cx="2424022" cy="12738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/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205932" y="3820065"/>
              <a:ext cx="2795496" cy="1671596"/>
              <a:chOff x="7205932" y="3820064"/>
              <a:chExt cx="2795496" cy="1762663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72605" y="4109230"/>
                <a:ext cx="2728823" cy="126572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Determinar atividades da função exercida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Criar regras para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193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687</cp:revision>
  <dcterms:created xsi:type="dcterms:W3CDTF">2012-07-30T23:50:35Z</dcterms:created>
  <dcterms:modified xsi:type="dcterms:W3CDTF">2019-04-03T13:45:45Z</dcterms:modified>
</cp:coreProperties>
</file>