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2" r:id="rId18"/>
    <p:sldId id="278" r:id="rId19"/>
    <p:sldId id="27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21EE9-89F7-43A9-9219-3A1DC795A860}" v="1" dt="2019-04-09T13:30:14.781"/>
    <p1510:client id="{F555E3D2-F9F7-4F82-A2E5-8BA2DAAA7CBB}" v="8" dt="2019-04-09T13:43:54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xmlns="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xmlns="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xmlns="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xmlns="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 smtClean="0"/>
              <a:t>Voluntário</a:t>
            </a:r>
            <a:endParaRPr lang="pt-BR" sz="2400" b="1" i="1" u="sng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01302" cy="1029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3AA62CBD-64E7-4BA1-BBCB-45C4726787D0}"/>
              </a:ext>
            </a:extLst>
          </p:cNvPr>
          <p:cNvSpPr/>
          <p:nvPr/>
        </p:nvSpPr>
        <p:spPr>
          <a:xfrm>
            <a:off x="4211907" y="2610324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xmlns="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xmlns="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xmlns="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 smtClean="0">
                  <a:cs typeface="Calibri"/>
                </a:rPr>
                <a:t>Administração</a:t>
              </a:r>
              <a:endParaRPr lang="pt-BR" sz="2800" b="1" i="1" dirty="0">
                <a:cs typeface="Calibri"/>
              </a:endParaRP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xmlns="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xmlns="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xmlns="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xmlns="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xmlns="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xmlns="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xmlns="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xmlns="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3DF07C34-0710-49B7-89C7-9BEA9D436CC1}"/>
              </a:ext>
            </a:extLst>
          </p:cNvPr>
          <p:cNvSpPr/>
          <p:nvPr/>
        </p:nvSpPr>
        <p:spPr>
          <a:xfrm>
            <a:off x="911706" y="746657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6DC5FA4-21B9-44B2-B1CC-A3F70AA423A1}"/>
              </a:ext>
            </a:extLst>
          </p:cNvPr>
          <p:cNvSpPr/>
          <p:nvPr/>
        </p:nvSpPr>
        <p:spPr>
          <a:xfrm>
            <a:off x="907490" y="563669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0D121E13-86CB-44FA-86E7-521BF94F33AB}"/>
              </a:ext>
            </a:extLst>
          </p:cNvPr>
          <p:cNvSpPr/>
          <p:nvPr/>
        </p:nvSpPr>
        <p:spPr>
          <a:xfrm>
            <a:off x="3180352" y="5649834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DB6AA2D3-CC34-47AC-B9BF-DC4905190EE6}"/>
              </a:ext>
            </a:extLst>
          </p:cNvPr>
          <p:cNvSpPr/>
          <p:nvPr/>
        </p:nvSpPr>
        <p:spPr>
          <a:xfrm>
            <a:off x="5407603" y="5636694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AC1E93BF-8332-4DE3-970E-1DE4D2C705D3}"/>
              </a:ext>
            </a:extLst>
          </p:cNvPr>
          <p:cNvSpPr/>
          <p:nvPr/>
        </p:nvSpPr>
        <p:spPr>
          <a:xfrm>
            <a:off x="7722358" y="563669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1138C9A4-44A3-4671-9771-6F24ED7525F2}"/>
              </a:ext>
            </a:extLst>
          </p:cNvPr>
          <p:cNvSpPr/>
          <p:nvPr/>
        </p:nvSpPr>
        <p:spPr>
          <a:xfrm>
            <a:off x="911053" y="2384036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xmlns="" id="{EC094C44-981B-4956-9D56-D03C64510FCA}"/>
              </a:ext>
            </a:extLst>
          </p:cNvPr>
          <p:cNvCxnSpPr/>
          <p:nvPr/>
        </p:nvCxnSpPr>
        <p:spPr>
          <a:xfrm flipH="1">
            <a:off x="2147300" y="1584945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B2C87742-0A7D-46C0-9441-9EED33272C27}"/>
              </a:ext>
            </a:extLst>
          </p:cNvPr>
          <p:cNvCxnSpPr/>
          <p:nvPr/>
        </p:nvCxnSpPr>
        <p:spPr>
          <a:xfrm flipV="1">
            <a:off x="1064678" y="4248022"/>
            <a:ext cx="701468" cy="138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F9B2E167-1300-4F32-A2BE-F5BECF8346C7}"/>
              </a:ext>
            </a:extLst>
          </p:cNvPr>
          <p:cNvCxnSpPr/>
          <p:nvPr/>
        </p:nvCxnSpPr>
        <p:spPr>
          <a:xfrm flipH="1" flipV="1">
            <a:off x="2220118" y="4208950"/>
            <a:ext cx="1085043" cy="1403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C214B13E-7A0D-4B25-B250-84110A3D3FE6}"/>
              </a:ext>
            </a:extLst>
          </p:cNvPr>
          <p:cNvSpPr/>
          <p:nvPr/>
        </p:nvSpPr>
        <p:spPr>
          <a:xfrm>
            <a:off x="4656107" y="2384035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xmlns="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876541" y="4239053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xmlns="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8809026" y="3245283"/>
            <a:ext cx="5156" cy="2392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7B775DFD-739F-4C74-B743-6D77D03D3AAD}"/>
              </a:ext>
            </a:extLst>
          </p:cNvPr>
          <p:cNvSpPr txBox="1"/>
          <p:nvPr/>
        </p:nvSpPr>
        <p:spPr>
          <a:xfrm>
            <a:off x="173472" y="1813449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 smtClean="0">
                <a:cs typeface="Calibri"/>
              </a:rPr>
              <a:t>Informações</a:t>
            </a:r>
            <a:endParaRPr lang="pt-BR" sz="1400" dirty="0">
              <a:cs typeface="Calibri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7F528F94-AC97-45A9-A10D-FCDB2BAEC070}"/>
              </a:ext>
            </a:extLst>
          </p:cNvPr>
          <p:cNvSpPr txBox="1"/>
          <p:nvPr/>
        </p:nvSpPr>
        <p:spPr>
          <a:xfrm>
            <a:off x="2154962" y="1754673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419404" y="1585737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xmlns="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308880" y="1450532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63682302-1E8A-4CE6-8062-47E7A163B34D}"/>
              </a:ext>
            </a:extLst>
          </p:cNvPr>
          <p:cNvSpPr txBox="1"/>
          <p:nvPr/>
        </p:nvSpPr>
        <p:spPr>
          <a:xfrm>
            <a:off x="2512101" y="898317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xmlns="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441637" y="812625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xmlns="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787994" y="813526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92D73595-A4DD-48E0-8C10-C2471D4A4490}"/>
              </a:ext>
            </a:extLst>
          </p:cNvPr>
          <p:cNvSpPr txBox="1"/>
          <p:nvPr/>
        </p:nvSpPr>
        <p:spPr>
          <a:xfrm>
            <a:off x="2490413" y="542192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xmlns="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451643" y="1443134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xmlns="" id="{E23978EA-D013-46DC-AB34-4C6D71AB19D7}"/>
              </a:ext>
            </a:extLst>
          </p:cNvPr>
          <p:cNvCxnSpPr>
            <a:cxnSpLocks/>
          </p:cNvCxnSpPr>
          <p:nvPr/>
        </p:nvCxnSpPr>
        <p:spPr>
          <a:xfrm flipV="1">
            <a:off x="6621434" y="3243742"/>
            <a:ext cx="2188283" cy="3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xmlns="" id="{B1CC3F0C-A62D-4E35-B244-A6E9315638E4}"/>
              </a:ext>
            </a:extLst>
          </p:cNvPr>
          <p:cNvSpPr/>
          <p:nvPr/>
        </p:nvSpPr>
        <p:spPr>
          <a:xfrm>
            <a:off x="10381386" y="5572686"/>
            <a:ext cx="484632" cy="97840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E427B953-A302-4A3B-A192-CB65E32F96B6}"/>
              </a:ext>
            </a:extLst>
          </p:cNvPr>
          <p:cNvSpPr txBox="1"/>
          <p:nvPr/>
        </p:nvSpPr>
        <p:spPr>
          <a:xfrm>
            <a:off x="10107318" y="5130562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00E65D-8F90-45D6-8585-514491944BD1}"/>
              </a:ext>
            </a:extLst>
          </p:cNvPr>
          <p:cNvSpPr txBox="1"/>
          <p:nvPr/>
        </p:nvSpPr>
        <p:spPr>
          <a:xfrm>
            <a:off x="1908077" y="1305957"/>
            <a:ext cx="8911707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r>
              <a:rPr lang="pt-BR" dirty="0">
                <a:cs typeface="Calibri"/>
              </a:rPr>
              <a:t>1. Recepcionista recebe solicitação de informação.	</a:t>
            </a: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200150" lvl="2" indent="-285750" algn="ctr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3. Consulta documentos necessários da matrícula</a:t>
            </a:r>
          </a:p>
          <a:p>
            <a:pPr algn="ctr"/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D09AB71-F1EE-480A-906E-5299059EAC52}"/>
              </a:ext>
            </a:extLst>
          </p:cNvPr>
          <p:cNvSpPr txBox="1"/>
          <p:nvPr/>
        </p:nvSpPr>
        <p:spPr>
          <a:xfrm>
            <a:off x="4259085" y="179773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00E65D-8F90-45D6-8585-514491944BD1}"/>
              </a:ext>
            </a:extLst>
          </p:cNvPr>
          <p:cNvSpPr txBox="1"/>
          <p:nvPr/>
        </p:nvSpPr>
        <p:spPr>
          <a:xfrm>
            <a:off x="1476398" y="1318835"/>
            <a:ext cx="9775065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 smtClean="0">
                <a:cs typeface="Calibri"/>
              </a:rPr>
              <a:t>Realizar Matrícula</a:t>
            </a:r>
          </a:p>
          <a:p>
            <a:r>
              <a:rPr lang="pt-BR" b="1" dirty="0" smtClean="0">
                <a:cs typeface="Calibri"/>
              </a:rPr>
              <a:t>Evento:</a:t>
            </a:r>
            <a:r>
              <a:rPr lang="pt-BR" dirty="0" smtClean="0">
                <a:cs typeface="Calibri"/>
              </a:rPr>
              <a:t> Interessado solicita matrícula .</a:t>
            </a:r>
          </a:p>
          <a:p>
            <a:r>
              <a:rPr lang="pt-BR" b="1" dirty="0" smtClean="0">
                <a:cs typeface="Calibri"/>
              </a:rPr>
              <a:t>Objetivo: </a:t>
            </a:r>
            <a:r>
              <a:rPr lang="pt-BR" dirty="0" smtClean="0">
                <a:cs typeface="Calibri"/>
              </a:rPr>
              <a:t>Inserir novo aluno na ONG.</a:t>
            </a:r>
          </a:p>
          <a:p>
            <a:r>
              <a:rPr lang="pt-BR" b="1" dirty="0" smtClean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</a:p>
          <a:p>
            <a:pPr algn="ctr"/>
            <a:endParaRPr lang="pt-BR" dirty="0" smtClean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Recepcionista recebe solicitação de matricula com os documentos necessários e taxa de matricula.</a:t>
            </a:r>
          </a:p>
          <a:p>
            <a:pPr marL="800100" lvl="1" indent="-342900">
              <a:buAutoNum type="arabicPeriod"/>
            </a:pPr>
            <a:endParaRPr lang="pt-BR" dirty="0" smtClean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Matricula o interessado na modalidade.</a:t>
            </a:r>
          </a:p>
          <a:p>
            <a:pPr marL="800100" lvl="1" indent="-342900">
              <a:buAutoNum type="arabicPeriod"/>
            </a:pPr>
            <a:endParaRPr lang="pt-BR" dirty="0" smtClean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Registra o pagamento da taxa de matricula no caixa e gera comprovante.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cs typeface="Calibri"/>
              </a:rPr>
              <a:t>Se necessário troco, debita do caixa o troco do interessado.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pt-BR" dirty="0" smtClean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 smtClean="0">
                <a:cs typeface="Calibri"/>
              </a:rPr>
              <a:t>Entrega ao interessado o </a:t>
            </a:r>
            <a:r>
              <a:rPr lang="pt-BR" dirty="0" err="1" smtClean="0">
                <a:cs typeface="Calibri"/>
              </a:rPr>
              <a:t>Nro_Matricula</a:t>
            </a:r>
            <a:r>
              <a:rPr lang="pt-BR" dirty="0" smtClean="0">
                <a:cs typeface="Calibri"/>
              </a:rPr>
              <a:t>, troco(se necessário) e comprovante de pagamento.</a:t>
            </a: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D09AB71-F1EE-480A-906E-5299059EAC52}"/>
              </a:ext>
            </a:extLst>
          </p:cNvPr>
          <p:cNvSpPr txBox="1"/>
          <p:nvPr/>
        </p:nvSpPr>
        <p:spPr>
          <a:xfrm>
            <a:off x="4259087" y="50984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2496FF1-F228-4C7F-B34E-FFFC040EE450}"/>
              </a:ext>
            </a:extLst>
          </p:cNvPr>
          <p:cNvSpPr/>
          <p:nvPr/>
        </p:nvSpPr>
        <p:spPr>
          <a:xfrm>
            <a:off x="1202795" y="5497376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Nro_Matrícula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DEE04075-57F5-4D3D-9002-F8A3AC688138}"/>
              </a:ext>
            </a:extLst>
          </p:cNvPr>
          <p:cNvCxnSpPr>
            <a:cxnSpLocks/>
          </p:cNvCxnSpPr>
          <p:nvPr/>
        </p:nvCxnSpPr>
        <p:spPr>
          <a:xfrm flipV="1">
            <a:off x="1940441" y="4005735"/>
            <a:ext cx="7389" cy="1488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C379C9A8-7801-4AA8-9E54-99CD13EAB041}"/>
              </a:ext>
            </a:extLst>
          </p:cNvPr>
          <p:cNvSpPr txBox="1"/>
          <p:nvPr/>
        </p:nvSpPr>
        <p:spPr>
          <a:xfrm>
            <a:off x="313338" y="1685847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</a:t>
            </a:r>
            <a:r>
              <a:rPr lang="pt-BR" sz="2400" i="1" dirty="0">
                <a:cs typeface="Calibri"/>
              </a:rPr>
              <a:t>Verificar inadimplência</a:t>
            </a:r>
            <a:endParaRPr lang="pt-BR" sz="2400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8CE48A7E-D60A-41AB-83D6-F65ED698CA4B}"/>
              </a:ext>
            </a:extLst>
          </p:cNvPr>
          <p:cNvSpPr txBox="1"/>
          <p:nvPr/>
        </p:nvSpPr>
        <p:spPr>
          <a:xfrm>
            <a:off x="7128382" y="1158924"/>
            <a:ext cx="4674475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xmlns="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C4817A17-78F0-4224-BC4E-5C25B029C385}"/>
              </a:ext>
            </a:extLst>
          </p:cNvPr>
          <p:cNvSpPr/>
          <p:nvPr/>
        </p:nvSpPr>
        <p:spPr>
          <a:xfrm>
            <a:off x="1280468" y="850511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Voluntario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75E155B9-77A8-47AF-8ADD-A3AF193ACCB1}"/>
              </a:ext>
            </a:extLst>
          </p:cNvPr>
          <p:cNvCxnSpPr/>
          <p:nvPr/>
        </p:nvCxnSpPr>
        <p:spPr>
          <a:xfrm>
            <a:off x="2609475" y="1773481"/>
            <a:ext cx="9868" cy="117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402CE597-0776-41CF-94CA-CB54FBD9F9EA}"/>
              </a:ext>
            </a:extLst>
          </p:cNvPr>
          <p:cNvSpPr/>
          <p:nvPr/>
        </p:nvSpPr>
        <p:spPr>
          <a:xfrm>
            <a:off x="1479954" y="294780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Colaborador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092B8303-252A-46BF-BDFC-8BE22376996C}"/>
              </a:ext>
            </a:extLst>
          </p:cNvPr>
          <p:cNvCxnSpPr/>
          <p:nvPr/>
        </p:nvCxnSpPr>
        <p:spPr>
          <a:xfrm flipH="1">
            <a:off x="2754131" y="4173447"/>
            <a:ext cx="5750" cy="1337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3F69578D-2C08-4D4F-B462-141DD334ACA8}"/>
              </a:ext>
            </a:extLst>
          </p:cNvPr>
          <p:cNvSpPr/>
          <p:nvPr/>
        </p:nvSpPr>
        <p:spPr>
          <a:xfrm>
            <a:off x="1378630" y="55313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Colaboradores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xmlns="" id="{9A465F67-1274-4BB7-8990-1887FA0A2D60}"/>
              </a:ext>
            </a:extLst>
          </p:cNvPr>
          <p:cNvCxnSpPr/>
          <p:nvPr/>
        </p:nvCxnSpPr>
        <p:spPr>
          <a:xfrm flipV="1">
            <a:off x="2754131" y="4153101"/>
            <a:ext cx="6146" cy="1336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69F99116-13E8-4446-AE65-5CCE40C0102E}"/>
              </a:ext>
            </a:extLst>
          </p:cNvPr>
          <p:cNvSpPr txBox="1"/>
          <p:nvPr/>
        </p:nvSpPr>
        <p:spPr>
          <a:xfrm>
            <a:off x="555206" y="2074618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Reposta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xmlns="" id="{3560FD0F-6549-4141-838E-A08B004C9956}"/>
              </a:ext>
            </a:extLst>
          </p:cNvPr>
          <p:cNvCxnSpPr>
            <a:cxnSpLocks/>
          </p:cNvCxnSpPr>
          <p:nvPr/>
        </p:nvCxnSpPr>
        <p:spPr>
          <a:xfrm flipH="1" flipV="1">
            <a:off x="1992714" y="1766275"/>
            <a:ext cx="6992" cy="1257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voluntario em um colaborador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BF9F42C-338F-411B-BD35-FAB947BC5016}"/>
              </a:ext>
            </a:extLst>
          </p:cNvPr>
          <p:cNvSpPr txBox="1"/>
          <p:nvPr/>
        </p:nvSpPr>
        <p:spPr>
          <a:xfrm>
            <a:off x="6485573" y="1557695"/>
            <a:ext cx="5489026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Diretoria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Cadastrar voluntário no quadro de colaboradores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não tenha vaga, não cadastrar.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Informar resposta ao voluntário.</a:t>
            </a:r>
          </a:p>
          <a:p>
            <a:pPr marL="1714500" lvl="3" indent="-342900">
              <a:buFont typeface="Courier New"/>
              <a:buChar char="o"/>
            </a:pPr>
            <a:r>
              <a:rPr lang="pt-BR" dirty="0">
                <a:cs typeface="Calibri"/>
              </a:rPr>
              <a:t>Caso esteja cadastrado informar regras da vaga.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24D22BE1-D5FA-4CA9-A3DF-BDED81EC4D0A}"/>
              </a:ext>
            </a:extLst>
          </p:cNvPr>
          <p:cNvSpPr txBox="1"/>
          <p:nvPr/>
        </p:nvSpPr>
        <p:spPr>
          <a:xfrm>
            <a:off x="4167679" y="36947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xmlns="" id="{A05163EF-D34F-4465-85BD-BEDB276CE0E9}"/>
              </a:ext>
            </a:extLst>
          </p:cNvPr>
          <p:cNvSpPr/>
          <p:nvPr/>
        </p:nvSpPr>
        <p:spPr>
          <a:xfrm>
            <a:off x="5406443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36DF806-452D-4DBF-B886-5303EF46E7D6}"/>
              </a:ext>
            </a:extLst>
          </p:cNvPr>
          <p:cNvSpPr txBox="1"/>
          <p:nvPr/>
        </p:nvSpPr>
        <p:spPr>
          <a:xfrm>
            <a:off x="2826829" y="2074618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Solicitar</a:t>
            </a:r>
          </a:p>
          <a:p>
            <a:pPr algn="ctr"/>
            <a:r>
              <a:rPr lang="pt-BR" dirty="0">
                <a:cs typeface="Calibri"/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xmlns="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E430DB26-A7AA-4F73-B45A-E520DE02B9F1}"/>
              </a:ext>
            </a:extLst>
          </p:cNvPr>
          <p:cNvSpPr/>
          <p:nvPr/>
        </p:nvSpPr>
        <p:spPr>
          <a:xfrm>
            <a:off x="1520031" y="5687949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7454E7BB-9D41-4A12-8428-6BB24664233A}"/>
              </a:ext>
            </a:extLst>
          </p:cNvPr>
          <p:cNvCxnSpPr>
            <a:cxnSpLocks/>
          </p:cNvCxnSpPr>
          <p:nvPr/>
        </p:nvCxnSpPr>
        <p:spPr>
          <a:xfrm flipH="1">
            <a:off x="2510626" y="4481831"/>
            <a:ext cx="5750" cy="116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xmlns="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xmlns="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xmlns="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cs typeface="Calibri"/>
              </a:rPr>
              <a:t>Capacidade:  Receber Doações</a:t>
            </a:r>
            <a:endParaRPr lang="pt-BR" sz="2400" dirty="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265B57C0-4419-4EC5-AF58-E6E7D1D114AA}"/>
              </a:ext>
            </a:extLst>
          </p:cNvPr>
          <p:cNvSpPr txBox="1"/>
          <p:nvPr/>
        </p:nvSpPr>
        <p:spPr>
          <a:xfrm>
            <a:off x="6501131" y="1555692"/>
            <a:ext cx="5423335" cy="45243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xmlns="" id="{258035D5-6877-4B2A-86C5-08559C46A05A}"/>
              </a:ext>
            </a:extLst>
          </p:cNvPr>
          <p:cNvSpPr/>
          <p:nvPr/>
        </p:nvSpPr>
        <p:spPr>
          <a:xfrm>
            <a:off x="5327615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0CC6D0-85A8-42FD-AA6E-2005D18A0DD2}"/>
              </a:ext>
            </a:extLst>
          </p:cNvPr>
          <p:cNvSpPr txBox="1"/>
          <p:nvPr/>
        </p:nvSpPr>
        <p:spPr>
          <a:xfrm>
            <a:off x="4036299" y="3642163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982BD88B-F5B7-497D-B8FD-D92930CA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690426"/>
            <a:ext cx="10866407" cy="57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63005" y="68113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xmlns="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xmlns="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xmlns="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xmlns="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xmlns="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xmlns="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xmlns="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xmlns="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xmlns="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 smtClean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xmlns="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xmlns="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16007" cy="1810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E876AD11-81BD-4580-9B33-4F7D24F45B10}"/>
              </a:ext>
            </a:extLst>
          </p:cNvPr>
          <p:cNvGrpSpPr/>
          <p:nvPr/>
        </p:nvGrpSpPr>
        <p:grpSpPr>
          <a:xfrm>
            <a:off x="8067390" y="4774187"/>
            <a:ext cx="2791185" cy="1765001"/>
            <a:chOff x="5897592" y="3860858"/>
            <a:chExt cx="2791185" cy="1765001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5959954" y="3860858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xmlns="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xmlns="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xmlns="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xmlns="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xmlns="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xmlns="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xmlns="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xmlns="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xmlns="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xmlns="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xmlns="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 smtClean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 smtClean="0">
                  <a:cs typeface="Calibri"/>
                </a:rPr>
                <a:t>Verificar </a:t>
              </a:r>
              <a:r>
                <a:rPr lang="pt-BR" b="1" i="1" dirty="0">
                  <a:cs typeface="Calibri"/>
                </a:rPr>
                <a:t>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xmlns="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xmlns="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xmlns="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xmlns="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xmlns="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xmlns="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xmlns="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xmlns="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xmlns="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xmlns="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xmlns="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 smtClean="0"/>
                <a:t>Voluntário</a:t>
              </a:r>
              <a:endParaRPr lang="pt-BR" sz="2400" b="1" i="1" dirty="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 smtClean="0">
                <a:cs typeface="Calibri"/>
              </a:rPr>
              <a:t>Administração</a:t>
            </a:r>
            <a:r>
              <a:rPr lang="pt-BR" sz="2400" b="1" i="1" dirty="0">
                <a:cs typeface="Calibri"/>
              </a:rPr>
              <a:t>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xmlns="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6DCBA173-E66C-403F-8F53-8A3DF7EFD734}"/>
              </a:ext>
            </a:extLst>
          </p:cNvPr>
          <p:cNvGrpSpPr/>
          <p:nvPr/>
        </p:nvGrpSpPr>
        <p:grpSpPr>
          <a:xfrm>
            <a:off x="105463" y="149386"/>
            <a:ext cx="11969686" cy="6570451"/>
            <a:chOff x="97769" y="62889"/>
            <a:chExt cx="11969686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88C6BF1B-8B81-4A42-B266-9DF3168EF8CB}"/>
                </a:ext>
              </a:extLst>
            </p:cNvPr>
            <p:cNvSpPr/>
            <p:nvPr/>
          </p:nvSpPr>
          <p:spPr>
            <a:xfrm>
              <a:off x="97769" y="62889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xmlns="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xmlns="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517" y="865673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xmlns="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4" y="3029311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5941647A-72D6-4138-BD44-C48D31273AB1}"/>
                </a:ext>
              </a:extLst>
            </p:cNvPr>
            <p:cNvSpPr/>
            <p:nvPr/>
          </p:nvSpPr>
          <p:spPr>
            <a:xfrm>
              <a:off x="7375413" y="2097189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xmlns="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xmlns="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 smtClean="0">
                    <a:cs typeface="Calibri"/>
                  </a:rPr>
                  <a:t>Voluntário</a:t>
                </a:r>
                <a:r>
                  <a:rPr lang="pt-BR" sz="2400" b="1" i="1" dirty="0">
                    <a:cs typeface="Calibri"/>
                  </a:rPr>
                  <a:t>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xmlns="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31096" y="3127123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xmlns="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xmlns="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78048" cy="13091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xmlns="" id="{7FCA1908-EC09-46BB-B633-12D671CD2244}"/>
                </a:ext>
              </a:extLst>
            </p:cNvPr>
            <p:cNvSpPr txBox="1"/>
            <p:nvPr/>
          </p:nvSpPr>
          <p:spPr>
            <a:xfrm>
              <a:off x="3199502" y="3055728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>
                  <a:cs typeface="Calibri"/>
                </a:rPr>
                <a:t>Capacidades : </a:t>
              </a:r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xmlns="" id="{52E15621-7F03-4345-B836-9C7FBBF4EDE5}"/>
                </a:ext>
              </a:extLst>
            </p:cNvPr>
            <p:cNvGrpSpPr/>
            <p:nvPr/>
          </p:nvGrpSpPr>
          <p:grpSpPr>
            <a:xfrm>
              <a:off x="7070944" y="4536763"/>
              <a:ext cx="3804951" cy="1568947"/>
              <a:chOff x="7070944" y="4575807"/>
              <a:chExt cx="3804951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xmlns="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60665" y="4640459"/>
                <a:ext cx="3615230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</a:t>
                </a:r>
                <a:r>
                  <a:rPr lang="pt-BR" b="1" i="1" dirty="0" smtClean="0">
                    <a:cs typeface="Calibri"/>
                  </a:rPr>
                  <a:t>voluntário </a:t>
                </a:r>
                <a:r>
                  <a:rPr lang="pt-BR" b="1" i="1" dirty="0">
                    <a:cs typeface="Calibri"/>
                  </a:rPr>
                  <a:t>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colaborador com atividade solicitada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xmlns="" id="{F00C5CCF-AC25-4099-8DD3-8B36FCAF56E7}"/>
                  </a:ext>
                </a:extLst>
              </p:cNvPr>
              <p:cNvSpPr/>
              <p:nvPr/>
            </p:nvSpPr>
            <p:spPr>
              <a:xfrm>
                <a:off x="7070944" y="457580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353</Words>
  <Application>Microsoft Office PowerPoint</Application>
  <PresentationFormat>Widescreen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</cp:lastModifiedBy>
  <cp:revision>741</cp:revision>
  <dcterms:created xsi:type="dcterms:W3CDTF">2012-07-30T23:50:35Z</dcterms:created>
  <dcterms:modified xsi:type="dcterms:W3CDTF">2019-04-10T13:07:41Z</dcterms:modified>
</cp:coreProperties>
</file>