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60" d="100"/>
          <a:sy n="60" d="100"/>
        </p:scale>
        <p:origin x="6" y="10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D6484-EA71-499F-9D66-BC7D8E9F4878}" type="datetimeFigureOut">
              <a:rPr lang="pt-BR" smtClean="0"/>
              <a:t>29/04/2019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9AA6-58FA-40C8-9C5C-A5C7E63CF4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7444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D6484-EA71-499F-9D66-BC7D8E9F4878}" type="datetimeFigureOut">
              <a:rPr lang="pt-BR" smtClean="0"/>
              <a:t>29/04/2019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9AA6-58FA-40C8-9C5C-A5C7E63CF4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1405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D6484-EA71-499F-9D66-BC7D8E9F4878}" type="datetimeFigureOut">
              <a:rPr lang="pt-BR" smtClean="0"/>
              <a:t>29/04/2019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9AA6-58FA-40C8-9C5C-A5C7E63CF4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7792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D6484-EA71-499F-9D66-BC7D8E9F4878}" type="datetimeFigureOut">
              <a:rPr lang="pt-BR" smtClean="0"/>
              <a:t>29/04/2019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9AA6-58FA-40C8-9C5C-A5C7E63CF4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4249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D6484-EA71-499F-9D66-BC7D8E9F4878}" type="datetimeFigureOut">
              <a:rPr lang="pt-BR" smtClean="0"/>
              <a:t>29/04/2019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9AA6-58FA-40C8-9C5C-A5C7E63CF4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7806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D6484-EA71-499F-9D66-BC7D8E9F4878}" type="datetimeFigureOut">
              <a:rPr lang="pt-BR" smtClean="0"/>
              <a:t>29/04/2019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9AA6-58FA-40C8-9C5C-A5C7E63CF4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846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D6484-EA71-499F-9D66-BC7D8E9F4878}" type="datetimeFigureOut">
              <a:rPr lang="pt-BR" smtClean="0"/>
              <a:t>29/04/2019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9AA6-58FA-40C8-9C5C-A5C7E63CF4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4150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D6484-EA71-499F-9D66-BC7D8E9F4878}" type="datetimeFigureOut">
              <a:rPr lang="pt-BR" smtClean="0"/>
              <a:t>29/04/2019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9AA6-58FA-40C8-9C5C-A5C7E63CF4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9966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D6484-EA71-499F-9D66-BC7D8E9F4878}" type="datetimeFigureOut">
              <a:rPr lang="pt-BR" smtClean="0"/>
              <a:t>29/04/2019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9AA6-58FA-40C8-9C5C-A5C7E63CF4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5629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D6484-EA71-499F-9D66-BC7D8E9F4878}" type="datetimeFigureOut">
              <a:rPr lang="pt-BR" smtClean="0"/>
              <a:t>29/04/2019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9AA6-58FA-40C8-9C5C-A5C7E63CF4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7692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D6484-EA71-499F-9D66-BC7D8E9F4878}" type="datetimeFigureOut">
              <a:rPr lang="pt-BR" smtClean="0"/>
              <a:t>29/04/2019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9AA6-58FA-40C8-9C5C-A5C7E63CF4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7202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D6484-EA71-499F-9D66-BC7D8E9F4878}" type="datetimeFigureOut">
              <a:rPr lang="pt-BR" smtClean="0"/>
              <a:t>29/04/2019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49AA6-58FA-40C8-9C5C-A5C7E63CF4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9507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uxograma: Atraso 4"/>
          <p:cNvSpPr/>
          <p:nvPr/>
        </p:nvSpPr>
        <p:spPr>
          <a:xfrm>
            <a:off x="9550326" y="2696229"/>
            <a:ext cx="1590806" cy="1465545"/>
          </a:xfrm>
          <a:prstGeom prst="flowChartDelay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mtClean="0">
                <a:solidFill>
                  <a:schemeClr val="tx1"/>
                </a:solidFill>
              </a:rPr>
              <a:t>Gestão de cadastro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 rot="2724409">
            <a:off x="7041215" y="1538772"/>
            <a:ext cx="20370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Falhas ou brechas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no cadastramento de novos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alunos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 rot="18332600">
            <a:off x="6515381" y="4138739"/>
            <a:ext cx="1933011" cy="973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6000"/>
              </a:lnSpc>
              <a:spcAft>
                <a:spcPts val="0"/>
              </a:spcAft>
            </a:pPr>
            <a:r>
              <a:rPr lang="pt-BR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Inexistência de um</a:t>
            </a:r>
            <a:r>
              <a:rPr lang="pt-BR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cadastro de colaboradores</a:t>
            </a:r>
            <a:endParaRPr lang="pt-BR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tângulo 7"/>
          <p:cNvSpPr/>
          <p:nvPr/>
        </p:nvSpPr>
        <p:spPr>
          <a:xfrm rot="2724409">
            <a:off x="4245664" y="1805217"/>
            <a:ext cx="1669198" cy="973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6000"/>
              </a:lnSpc>
              <a:spcAft>
                <a:spcPts val="0"/>
              </a:spcAft>
            </a:pPr>
            <a:r>
              <a:rPr lang="pt-BR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Falta de transparência nas doações</a:t>
            </a:r>
            <a:endParaRPr lang="pt-BR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tângulo 8"/>
          <p:cNvSpPr/>
          <p:nvPr/>
        </p:nvSpPr>
        <p:spPr>
          <a:xfrm rot="18332600">
            <a:off x="3250236" y="4138738"/>
            <a:ext cx="2402176" cy="973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6000"/>
              </a:lnSpc>
              <a:spcAft>
                <a:spcPts val="0"/>
              </a:spcAft>
            </a:pPr>
            <a:r>
              <a:rPr lang="pt-BR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Ausência de informações para  tomada de decisões </a:t>
            </a:r>
            <a:endParaRPr lang="pt-BR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tângulo 9"/>
          <p:cNvSpPr/>
          <p:nvPr/>
        </p:nvSpPr>
        <p:spPr>
          <a:xfrm rot="2724409">
            <a:off x="1735526" y="1780889"/>
            <a:ext cx="1770967" cy="973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6000"/>
              </a:lnSpc>
              <a:spcAft>
                <a:spcPts val="0"/>
              </a:spcAft>
            </a:pPr>
            <a:r>
              <a:rPr lang="pt-BR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Inexistência de um</a:t>
            </a:r>
            <a:r>
              <a:rPr lang="pt-BR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cadastro de aulas e evento</a:t>
            </a:r>
            <a:endParaRPr lang="pt-BR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2" name="Conector reto 11"/>
          <p:cNvCxnSpPr>
            <a:stCxn id="5" idx="1"/>
          </p:cNvCxnSpPr>
          <p:nvPr/>
        </p:nvCxnSpPr>
        <p:spPr>
          <a:xfrm flipH="1" flipV="1">
            <a:off x="1909449" y="3429000"/>
            <a:ext cx="7640877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flipH="1" flipV="1">
            <a:off x="6560973" y="1509990"/>
            <a:ext cx="1813006" cy="19190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 flipH="1" flipV="1">
            <a:off x="3571620" y="1509990"/>
            <a:ext cx="1813006" cy="19190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 flipH="1" flipV="1">
            <a:off x="1102640" y="1509990"/>
            <a:ext cx="1813006" cy="19190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 flipH="1">
            <a:off x="6191435" y="3435261"/>
            <a:ext cx="1451700" cy="20417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 flipH="1">
            <a:off x="3168465" y="3429000"/>
            <a:ext cx="1451700" cy="20417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33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Samuel Soares da Silva</dc:creator>
  <cp:lastModifiedBy>Samuel Soares da Silva</cp:lastModifiedBy>
  <cp:revision>5</cp:revision>
  <dcterms:created xsi:type="dcterms:W3CDTF">2019-04-29T14:25:17Z</dcterms:created>
  <dcterms:modified xsi:type="dcterms:W3CDTF">2019-04-29T15:46:37Z</dcterms:modified>
</cp:coreProperties>
</file>