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75057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231" y="274638"/>
            <a:ext cx="79421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31" y="1600203"/>
            <a:ext cx="79421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231" y="6356353"/>
            <a:ext cx="205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5075" y="6356353"/>
            <a:ext cx="279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4303" y="6356353"/>
            <a:ext cx="205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WIN_20220405_19_17_06_Pro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06" y="2252652"/>
            <a:ext cx="3286148" cy="3357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2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NEY HIWERSON MISSIAS RIBEIRO</dc:creator>
  <dc:description/>
  <cp:lastModifiedBy>NEY HIWERSON MISSIAS RIBEIRO</cp:lastModifiedBy>
  <cp:revision>33</cp:revision>
  <dcterms:created xsi:type="dcterms:W3CDTF">2006-08-16T00:00:00Z</dcterms:created>
  <dcterms:modified xsi:type="dcterms:W3CDTF">2022-04-05T22:35:10Z</dcterms:modified>
  <dc:identifier>DAE6fAR5NbY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teste</vt:lpwstr>
  </property>
  <property fmtid="{D5CDD505-2E9C-101B-9397-08002B2CF9AE}" pid="3" name="SlideDescription">
    <vt:lpwstr/>
  </property>
</Properties>
</file>