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77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20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5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0E367F-D32B-4212-B3CC-AEA1BD7E076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E56536-0186-48AB-86A0-494F2E3F4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B8785-AD3F-1905-08B8-738C93A45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840" y="1138776"/>
            <a:ext cx="9403178" cy="19108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8000" b="1" dirty="0">
                <a:latin typeface="Arial" panose="020B0604020202020204" pitchFamily="34" charset="0"/>
                <a:cs typeface="Arial" panose="020B0604020202020204" pitchFamily="34" charset="0"/>
              </a:rPr>
              <a:t>Чат-бот про Солнечную систему.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69361A-0902-F8E3-8E51-13A811E3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302" y="4137597"/>
            <a:ext cx="6577780" cy="207089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Подготовил: Шитин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26225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F903A-DC6F-0011-ED5F-76A17EF3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A2F3E-4F4B-484F-ADD2-3E508856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Идея проекта: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- Создать простого бота, который работает с базой данных о Солнечной системе. Чтобы пользователь мог запрашивать информацию текстом. Чат бот должен возвращать данные из БД в удобном и </a:t>
            </a:r>
            <a:r>
              <a:rPr lang="ru-RU" sz="3200">
                <a:latin typeface="Arial" panose="020B0604020202020204" pitchFamily="34" charset="0"/>
                <a:cs typeface="Arial" panose="020B0604020202020204" pitchFamily="34" charset="0"/>
              </a:rPr>
              <a:t>читаемом виде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system-u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2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CAD74-A6E1-AA4C-56E6-7BF837A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66" y="0"/>
            <a:ext cx="9692640" cy="1325562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877CB-C6A1-B4E1-E6B8-D6C1A478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783080"/>
            <a:ext cx="8595360" cy="435133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Бот отвечает параметрами из базы данных, исходя из того, какой параметр вас интересует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 Были использованы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фреймворк 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python-telegram-bot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обработчики сообщений и команд, асинхронная модель работы с событиями. Запросы к БД выполняются через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 Также настроены уровни логирования.</a:t>
            </a:r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92D68A-CC73-419F-BFA3-39C1D035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Использован популярный фреймворк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python-telegram-bot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8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BFCC1-46AA-7E72-68E6-87B817FE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36" y="0"/>
            <a:ext cx="9692640" cy="1325562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994F-E2B5-CEE7-73E9-D73417DA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07" y="1694294"/>
            <a:ext cx="8657697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sz="2800" b="1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Вывод</a:t>
            </a:r>
            <a:r>
              <a:rPr lang="ru-RU" sz="28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u-RU" sz="28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- Этот чат бот создан для вывода информации из базы данных в удобной для пользователя форме.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800" b="1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Доработки</a:t>
            </a:r>
            <a:r>
              <a:rPr lang="ru-RU" sz="28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:</a:t>
            </a:r>
            <a:br>
              <a:rPr lang="ru-RU" sz="28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- Чат бота можно улучшать, путем добавления работающих кнопок и расширения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5401219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60</TotalTime>
  <Words>142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Century Schoolbook</vt:lpstr>
      <vt:lpstr>system-ui</vt:lpstr>
      <vt:lpstr>ui-monospace</vt:lpstr>
      <vt:lpstr>Wingdings 2</vt:lpstr>
      <vt:lpstr>Вид</vt:lpstr>
      <vt:lpstr>Чат-бот про Солнечную систему.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mister pennis</dc:creator>
  <cp:lastModifiedBy>duunoGaming@outlook.com</cp:lastModifiedBy>
  <cp:revision>2</cp:revision>
  <dcterms:created xsi:type="dcterms:W3CDTF">2024-11-30T08:59:06Z</dcterms:created>
  <dcterms:modified xsi:type="dcterms:W3CDTF">2025-05-13T11:59:06Z</dcterms:modified>
</cp:coreProperties>
</file>