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3T13:54:52.9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9795 264 24575,'-2'236'0,"-13"112"-1056,-27 157-3171,-33 132 2615,-263 1318-1163,333-1930 2775,-220 1170 0,175-842 0,-7 499 0,115 213-160,79-5-165,-34-296 117,-29 4 120,1 589 88,-56-10 0,-59-620 9073,30-333-7560,12-278-1558,-4 0 0,-22 138 0,-29 168 45,33-233 0,-30 65 0,44-219 0,6-29 0,-1 1 0,0-1 0,-1 0 0,1 1 0,-5 9 0,5-14 0,0 0 0,-1 0 0,1 0 0,-1 0 0,1 0 0,-1 0 0,0 0 0,0-1 0,0 1 0,0 0 0,0-1 0,0 0 0,0 1 0,0-1 0,-1 0 0,1 0 0,0-1 0,-5 2 0,-6 1 0,-1-1 0,1 0 0,-1-1 0,0 0 0,-21-3 0,-72-13 0,43 5 0,-144-22 0,78 10 0,-214-9 0,231 31 0,-16 1 0,-256-31 0,-257-134 0,281 62 0,-358-62 0,436 107 0,-231-34 0,-634 18 0,235 75 0,-510-3 0,844-10-571,-272-3 1142,844 14-571,3 1 0,0-1 0,0 0 0,1-1 0,-1 1 0,0 0 0,0-1 0,0 0 0,-5-2 0,7 2 0,0-1 0,0 1 0,0-1 0,0 0 0,0 0 0,0 1 0,1-1 0,-1 0 0,1 0 0,0-1 0,-1 1 0,1 0 0,0 0 0,0-1 0,1 1 0,-2-5 0,-8-32 0,3-2 0,1 1 0,2-1 0,1-67 0,2 54 0,0-484 0,-19 226 0,5 120 0,-26-963-3609,41-14 2291,12 902 5786,29-131-4112,-14 157-253,112-842-103,-40 150 0,-97 880-11,45-704-161,64-189-833,33-405 1092,-133 1128 280,-9 1 0,-44-359 0,-53-280-1026,38 321 175,5 9 484,51 513 0,0 13 112,0 1 1,0-1-1,-1 0 0,1 1 0,-1 0 0,0-1 0,0 1 0,-1 0 0,-4-6 0,-12-27-90,10 4-22,2 0 0,1 0 0,-2-44 0,6-103 0,2 108 0,3-8 0,23-140 0,35-75 0,-40 201 0,29-93 0,-4 22 0,-43 149 0,-1 0 0,-1 1 0,-1-1 0,-1-23 0,0-22 0,1 59 0,1-1 0,-1 1 0,0 0 0,0 0 0,1 0 0,-1-1 0,1 1 0,0 0 0,0 0 0,0 0 0,0 0 0,0 0 0,0 0 0,0 0 0,0 1 0,1-1 0,-1 0 0,1 1 0,0-1 0,2-1 0,-2 1 0,1 1 0,0 0 0,0 0 0,0 0 0,0 0 0,0 0 0,0 1 0,0-1 0,0 1 0,0 0 0,0 0 0,1 0 0,2 1 0,11 2 0,0 1 0,0 1 0,0 0 0,20 10 0,-23-9 0,359 135-740,5-17-1,753 143 0,-519-198 604,6-48 164,-200-7-27,0 18 0,467 97 0,471 200 2212,-1300-315-2179,1-3 0,0-2-1,63 1 1,176-12-44,-201-4 11,-1-4 0,132-33 0,178-68 0,-359 97 0,-28 7 0,0 2 0,0 0 0,0 1 0,1 1 0,0 0 0,18 0 0,-15 3 0,0-1 0,-1-2 0,1 0 0,-1-1 0,22-7 0,97-41 0,-48 16 0,138-41 0,-176 57 0,-41 15 0,0 0 0,0 1 0,1 0 0,-1 1 0,26-3 0,-12 5 0,4 0 0,0-2 0,0 0 0,30-9 0,-14 1 0,67-10 0,-91 19 0,1 1 0,-1 0 0,0 2 0,0 0 0,29 6 0,-45-6-91,0 1 0,-1-1 0,1 1 0,-1 0 0,1 1 0,-1-1 0,0 1 0,0 0 0,0 1 0,0-1 0,-1 1 0,1-1 0,-1 2 0,7 7 0,1 7-6735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3T13:55:14.2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24575,'0'4'0,"0"7"0,5 5 0,1 5 0,-1 2 0,4-1 0,0-1 0,3-4 0,0 0 0,2-3 0,-2 0 0,2 3 0,-1 2 0,-4-1-8191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3T13:55:18.1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24575,'0'4'0,"4"7"0,7 0 0,0 4 0,0 3 0,1-1 0,4-3 0,3-5 0,3-3 0,-3 1 0,1 0 0,1-1 0,1-3 0,2 0 0,1-2 0,-4 4 0,-1 1 0,-4-1-8191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3T13:55:20.4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230 0 24575,'-8'19'0,"1"1"0,1 0 0,-6 29 0,-5 17 0,-1-15 0,10-31 0,1 1 0,0 0 0,2 1 0,1-1 0,-4 44 0,9 4 0,0-41 0,0-1 0,-2 1 0,-1 0 0,-2-1 0,-11 48 0,4-40 0,-33 116 0,41-141 17,-1 0 0,0-1 0,0 1 0,-7 11-1,-4 8-1465,7-11-5377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3T13:55:22.8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24575,'2'3'0,"-1"-1"0,1 1 0,0-1 0,0 0 0,0 1 0,0-1 0,0 0 0,0-1 0,0 1 0,1 0 0,-1-1 0,1 1 0,4 1 0,6 6 0,98 86 0,-104-90 0,1 0 0,0 0 0,0 0 0,9 3 0,27 17 0,27 30-1365,-53-44-5461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3T13:55:29.8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2700 2411 24575,'-343'99'28,"52"-14"-407,-939 185-870,1153-260 1879,0-3 1,-118-6-1,102-1-921,83-1 291,0-1 0,0 1 0,0-1 0,0-1 0,0 0 0,1 0 0,-1-1 0,1-1 0,0 1 0,0-1 0,1-1 0,-1 1 0,1-2 0,0 1 0,-7-9 0,-12-12 0,2-1 0,-37-53 0,47 59 0,0-2 0,2 0 0,0 0 0,2-1 0,1-1 0,1 0 0,1 0 0,1-1 0,1 0 0,-2-34 0,-3-94 0,11-158 0,3 164 0,-2 134 0,1 0 0,1 0 0,1 0 0,0 0 0,0 1 0,2-1 0,0 1 0,14-25 0,3-6 0,105-243 0,71-149 0,-131 302 0,102-147 0,-151 256 0,1 0 0,1 2 0,2 0 0,0 2 0,2 0 0,0 2 0,1 0 0,41-22 0,-18 16 0,0 3 0,2 1 0,0 3 0,62-14 0,-58 18 0,0 3 0,0 2 0,109-5 0,-130 15 0,-1 2 0,0 1 0,0 1 0,0 2 0,-1 2 0,0 1 0,0 1 0,-1 2 0,30 16 0,10 10 0,-2 3 0,-2 3 0,-2 3 0,-2 3 0,-2 3 0,-2 2 0,-3 3 0,50 68 0,-59-66 0,-3 2 0,62 116 0,-87-141 0,-3 1 0,0 1 0,-3 0 0,-1 1 0,-2 1 0,7 66 0,-12-14 0,-4 0 0,-4 0 0,-5 0 0,-3-1 0,-42 161 0,44-217 0,-6 30 0,-3-1 0,-3-1 0,-30 63 0,44-115 0,0 0 0,0-1 0,-1 1 0,-1-2 0,0 1 0,0-1 0,-1-1 0,0 0 0,-1 0 0,0-1 0,-23 13 0,-2-3 0,-2-1 0,-62 18 0,-12 4 0,-41 29-1365,128-56-5461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3T13:55:32.6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1 261 24575,'10'0'0,"-1"-1"0,1 0 0,0-1 0,-1 0 0,0 0 0,1-1 0,-1 0 0,0-1 0,10-5 0,7-7 0,39-29 0,4-3 0,109-60 0,-175 106 0,1 0 0,0 0 0,-1 0 0,1 0 0,0 1 0,0 0 0,0-1 0,0 2 0,0-1 0,0 0 0,0 1 0,0-1 0,0 1 0,0 0 0,1 1 0,-1-1 0,0 1 0,0 0 0,0 0 0,0 0 0,0 0 0,5 3 0,-5-1 0,1 0 0,-1 0 0,0 0 0,0 1 0,-1 0 0,1-1 0,-1 1 0,0 0 0,0 1 0,0-1 0,0 1 0,-1-1 0,0 1 0,0 0 0,0-1 0,0 1 0,0 8 0,23 76 0,-15-58 0,-1 0 0,-2 0 0,4 39 0,-10-67 0,-1 0 0,0 1 0,0-1 0,0 0 0,0 0 0,0 0 0,-1 1 0,0-1 0,1 0 0,-1 0 0,0 0 0,-1 0 0,1 0 0,0 0 0,-1-1 0,0 1 0,-3 5 0,2-6 0,0 0 0,0 0 0,0 0 0,-1 0 0,1 0 0,-1-1 0,1 1 0,-1-1 0,1 0 0,-1 0 0,0 0 0,1-1 0,-1 1 0,-8-1 0,5 0 0,1 1 0,-1-1 0,0 1 0,0 1 0,0-1 0,1 1 0,-1 1 0,0-1 0,1 1 0,0 0 0,0 0 0,0 1 0,0 0 0,0 0 0,1 0 0,0 1 0,0 0 0,-6 7 0,-29 27-1365,29-28-5461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3T13:55:34.6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24575,'5'0'0,"0"4"0,6 6 0,4 2 0,0 2 0,1 0 0,4-3 0,-3 1 0,1-1 0,-4-3-8191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3T13:55:36.3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24575,'0'4'0,"0"7"0,5 0 0,5-1 0,2 2 0,-2 4 0,3-1 0,2-3 0,0 1 0,1-2 0,2-3 0,4-3 0,-4 3 0,1-1 0,-3-1-8191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3T13:55:37.9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1 438 24575,'1'-4'0,"1"0"0,0 0 0,0 1 0,0-1 0,1 0 0,-1 1 0,1 0 0,0 0 0,-1 0 0,2 0 0,4-4 0,-1 0 0,110-106 0,75-65 0,-176 164-119,-3 2-89,0 1 1,1 1-1,0 0 0,0 1 1,23-11-1,-16 11-6618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3T13:55:39.5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24575,'1'5'0,"0"-1"0,1 1 0,-1-1 0,1 1 0,0-1 0,0 0 0,0 0 0,1 0 0,4 6 0,7 14 0,66 167 0,-67-157 0,14 55 0,-20-62 0,20 50 0,-23-64 0,1-1 0,-2 1 0,1 0 0,-2 0 0,0 0 0,1 19 0,-5 84 0,-1-45 0,3 59-1365,0-107-5461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3T13:54:55.7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24575,'17'1'0,"1"1"0,-1 1 0,0 0 0,31 11 0,-11-4 0,402 120-659,-26-8-391,1192 234-365,-730-213 1184,-774-128 1334,1-5 1,107-4-1,68 6-935,5-1-1656,-262-11-5338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3T13:55:42.4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24575,'3'21'0,"0"-1"0,1 0 0,2 0 0,-1-1 0,2 0 0,14 28 0,-15-32 0,13 20 0,-14-28 0,-1 0 0,0 0 0,-1 0 0,0 0 0,3 11 0,-2-8 0,-1 0 0,1-1 0,0 1 0,1-1 0,0 0 0,1 0 0,0-1 0,0 0 0,0 0 0,1 0 0,1-1 0,-1 0 0,1 0 0,14 8 0,7 20 0,-24-28 0,-1-1 0,1 0 0,0 0 0,0 0 0,11 8 0,-15-14 0,0 1 0,1 0 0,0 0 0,-1 0 0,1-1 0,-1 1 0,1-1 0,0 1 0,-1-1 0,1 1 0,0-1 0,0 0 0,-1 0 0,1 0 0,0 0 0,-1 0 0,1-1 0,0 1 0,0 0 0,-1-1 0,1 1 0,-1-1 0,1 0 0,0 1 0,-1-1 0,1 0 0,-1 0 0,0 0 0,3-2 0,6-5-124,-2-1 0,1 0 0,-1 0 0,0 0 0,-1-1 0,0 0-1,-1-1 1,0 0 0,-1 0 0,7-19 0,-5 13-6702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3T13:54:57.5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24575,'401'101'-42,"81"16"-2990,269-1 2363,11-56 723,337 35-160,-746-44 763,373 103 0,-471-80 1793,-165-43-2417,-71-22-33,1-2 0,0 0 0,0-2-1,1 0 1,0-1 0,23 1-1,-32-4 1,-1 0 0,-1-1 0,1 0 0,0-1 0,-1 0 0,1 0 0,10-4 0,-20 5-3,-1 0-1,1 0 1,-1 0-1,1-1 1,-1 1 0,1 0-1,0-1 1,-1 1-1,1 0 1,-1-1-1,0 1 1,1-1 0,-1 1-1,1-1 1,-1 1-1,1-1 1,-1 1-1,0-1 1,0 1-1,1-1 1,-1 1 0,0-1-1,0 1 1,1-1-1,-1 0 1,0 1-1,0-1 1,0 0-1,-7-20 185,-26-21-803,26 35-202,-8-10-6002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3T13:54:59.7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86 24575,'182'-25'0,"590"-35"-2589,10 85 1435,-339 52 1273,-15 36 484,-183-46-279,-203-54 520,-1 1-1,47 24 0,-47-20-797,2-2-1,-1-3 0,84 16 1,136-2-61,71-25 15,-170-3 0,-144 0 0,-1-1 0,37-9 0,-2 1 0,68-13 0,-67 12 0,0 2 0,92-4 0,-67 12 0,107 5 0,-184-4-76,0 0 1,1 0-1,-1 1 0,0-1 0,0 1 0,0 0 0,0-1 0,0 1 1,0 0-1,0 0 0,0 0 0,0 1 0,0-1 0,-1 0 1,1 1-1,0-1 0,1 3 0,9 13-6750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3T13:55:02.0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2446 3069 24575,'-50'2'0,"-63"10"0,21-1 0,-1072 68-2474,1104-78 2694,-1-3 0,1-3 0,-68-14 0,103 14-61,1-1 1,-1-2-1,1 0 1,0-2-1,1 0 0,0-2 1,1 0-1,1-2 1,-40-31-1,32 18-164,2-2 0,1 0-1,2-1 1,0-2 0,-22-40-1,20 23 26,1-2 0,3 0 0,-16-56-1,3-26-384,6-2 0,-13-149 1,13 31 259,6-323 0,23 565 184,-1 0-1,2-1 1,0 1-1,0 0 1,1 0-1,1 1 1,-1-1 0,2 0-1,0 1 1,0 0-1,0-1 1,2 2 0,-1-1-1,1 1 1,7-9-1,28-36-78,270-322 0,-196 253 0,152-147 0,-245 252 0,0 0 0,2 2 0,-1 1 0,2 1 0,0 1 0,1 2 0,0 0 0,1 1 0,0 2 0,0 1 0,1 1 0,0 1 0,0 2 0,46-1 0,-16 2 0,0 2 0,0 3 0,0 3 0,72 15 0,-43 5 0,-1 4 0,-2 4 0,152 83 0,213 180 0,-356-225 0,-4 4 0,-4 3 0,104 124 0,185 299 0,-334-443 0,-3 3 0,37 84 0,-56-104 0,-3 1 0,-1 0 0,-2 1 0,10 79 0,-15-58 0,-4 1 0,-2 0 0,-3 0 0,-3 0 0,-20 94 0,7-85 0,-3-1 0,-3-2 0,-3 0 0,-50 94 0,72-158 0,-13 27 0,-1 0 0,-1-2 0,-29 34 0,42-58 0,0-1 0,-1 0 0,0-1 0,0 1 0,-1-1 0,0-1 0,0 0 0,0 0 0,-1-1 0,0 0 0,0-1 0,-1 0 0,1-1 0,-1 0 0,-20 3 0,-84 1 0,0-5 0,0-5 0,-122-19 0,-477-97 0,546 79 0,81 17 0,71 20-455,0 0 0,-25 0 0,21 2-6371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3T13:55:04.5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24575,'30'2'0,"1"1"0,-1 2 0,-1 1 0,50 16 0,-44-11 0,0-1 0,65 8 0,-61-19 0,18 2 0,-54-1 0,0 0 0,0 1 0,0-1 0,0 1 0,0 0 0,0 0 0,0 0 0,0 0 0,0 1 0,0-1 0,0 1 0,-1-1 0,4 4 0,-5-3 0,0-1 0,1 1 0,-1 0 0,0 0 0,-1 0 0,1 0 0,0 0 0,-1 0 0,1 0 0,-1 0 0,1 1 0,-1-1 0,0 0 0,0 0 0,0 0 0,0 0 0,-1 0 0,1 1 0,0-1 0,-1 0 0,0 0 0,1 0 0,-1 0 0,0 0 0,0 0 0,-1 2 0,-4 7 0,0-1 0,-1 1 0,-9 11 0,-55 62 0,47-58 0,1 1 0,1 1 0,1 2 0,-19 36 0,25-35 0,-2-1 0,0-1 0,-39 49 0,51-73-227,1-1-1,-1 1 1,0-1-1,-1 0 1,-9 5-1,-5 1-6598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3T13:55:06.8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24575,'4'0'0,"7"0"0,1 4 0,3 7 0,3 0 0,-1 4 0,0 3 0,3-2 0,-3-3-8191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3T13:55:08.7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386 1 24575,'-8'0'0,"1"2"0,0-1 0,0 1 0,0 0 0,0 0 0,0 1 0,1 0 0,-1 0 0,1 0 0,-8 6 0,-9 7 0,-26 23 0,14-10-227,1 2-1,2 2 1,1 1-1,2 1 1,-32 49-1,52-69-6598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3T13:55:12.0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416 1 24575,'0'3'0,"1"0"0,0 0 0,1 0 0,-1-1 0,0 1 0,1 0 0,-1 0 0,1-1 0,0 1 0,0-1 0,4 4 0,12 19 0,-4 7 0,-6-15 0,-1 0 0,7 23 0,-13-35 0,0 0 0,0 0 0,0 1 0,-1-1 0,0 0 0,0 1 0,0-1 0,0 0 0,-1 1 0,0-1 0,0 0 0,-3 7 0,-5 9 0,-1 0 0,-1-1 0,-1 0 0,-1 0 0,0-2 0,-18 20 0,4-10 0,-1 0 0,-58 42 0,66-53 0,1 0 0,-22 25 0,24-23 0,-1-1 0,-24 18 0,36-31-151,-1-1-1,1 0 0,-1-1 0,0 0 1,-1 0-1,1 0 0,0-1 1,-13 3-1,-2-2-6674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102287-093E-393D-4B8F-664CCBF87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4EE64F-64DA-36BE-7202-59AC6EED0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181EC2-E625-8E6C-53E2-09042D86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CCF4-1F4F-4659-A59E-C6A153F0CDE0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EC19D0-A5A0-880D-851B-B5DBBF30F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8A8384-6CC3-ECA4-F93B-26D692873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792D-A5E9-420C-9FCD-CED65BA206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8BC50E-87DF-BB2E-6CA0-C9DD65C6E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0A1860D-155A-266E-FC81-CF54E398C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E1C0AE-D282-1354-BCF3-9FDBE135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CCF4-1F4F-4659-A59E-C6A153F0CDE0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2552F4-881F-8A73-BA45-CF484A459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007109-8267-62FF-FD41-B6D4D1805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792D-A5E9-420C-9FCD-CED65BA206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09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E587883-BEB6-2A66-83C6-9A12D40E6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95CCE8A-47F3-422C-9C67-16981E55F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B0D665-9FD4-1802-4204-9C8F887C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CCF4-1F4F-4659-A59E-C6A153F0CDE0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878A8E-B68A-8901-E539-0FF3F0C8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BD74A2-5E78-5C50-842C-66AE0C8FB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792D-A5E9-420C-9FCD-CED65BA206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3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D0C7EE-D44D-A609-4A90-A5F27BE08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7EB7C0-2257-189D-89A4-85F4995F9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48197D-1477-3BAE-1E04-FDC3BD0E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CCF4-1F4F-4659-A59E-C6A153F0CDE0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4A7313-3270-E892-1B3A-B432D29B4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59AC66-5C7A-7E3F-EF9D-5D266B16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792D-A5E9-420C-9FCD-CED65BA206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2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2B4024-2024-6632-FF71-D2D7B9922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7F2EA2-9C1C-9C5B-4B64-597D89324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4CA8C8-4846-EBC8-6363-978B01EC3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CCF4-1F4F-4659-A59E-C6A153F0CDE0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0EB9EA-DC3D-A4FC-0968-184AD062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33B68A-C51E-1485-D87E-5466378FB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792D-A5E9-420C-9FCD-CED65BA206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427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57B706-BC17-1CB6-4205-492DFFC43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539E02-BC1E-D3D1-E406-FF92E7CFA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CD8D9F-8541-31CA-2AF2-9CD67F9BB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DF8AC1-A82E-1388-7C0C-3E2FBFB4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CCF4-1F4F-4659-A59E-C6A153F0CDE0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ED7A78-15A0-DFDF-A8E1-5ACE2AF7A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357992-64CF-7B73-EE1E-48FB66793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792D-A5E9-420C-9FCD-CED65BA206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81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3AD4E1-6F66-0B67-CE72-6186050B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DA2B85-BDEF-AEA7-3E84-D1A703CC7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8230E0-BDE7-0B33-8536-A26DDFD6F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2C02B18-4548-36D7-46C2-9639BAB68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3292981-BE89-7EAB-8E7F-1A15509F30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7506327-540D-2C96-C246-1573EF71D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CCF4-1F4F-4659-A59E-C6A153F0CDE0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CF326E0-3742-2A91-D20A-B488568D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76A2C98-1CD7-B265-0244-616F3CB7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792D-A5E9-420C-9FCD-CED65BA206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75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C08814-ACA5-B4F8-031F-DA26642F7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41A9682-561F-6702-6911-743B7F23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CCF4-1F4F-4659-A59E-C6A153F0CDE0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F22234D-2C9D-5D63-57F2-E924FB4D7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CFEF3C5-DF1C-BB11-32D0-0B46CA6C5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792D-A5E9-420C-9FCD-CED65BA206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00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819EDE4-9FDC-7E9D-8502-31450E02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CCF4-1F4F-4659-A59E-C6A153F0CDE0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5026FE6-CC1B-B0B6-EF02-6A8560AF7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CF5B85-BCCB-FAC9-5F48-B70549F3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792D-A5E9-420C-9FCD-CED65BA206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418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75AD2D-C937-CD78-9342-5A5648C86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36F4C2-E1A9-5C1B-1756-B6976893C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0B4F53-E246-207E-D4E0-8FA6CD53F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49DA04-EFAB-B516-0CDA-DE20A9E9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CCF4-1F4F-4659-A59E-C6A153F0CDE0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EFE893-9201-27BF-5374-FFF29387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13F029-F90C-D21D-2D28-20BFAFF11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792D-A5E9-420C-9FCD-CED65BA206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62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845101-93B5-C828-1D30-019BE3E9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E20BF35-7BAF-5E1E-FBCA-25A6C54448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5AF1AD-EABF-EEF6-5AA4-C88787A39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7CAEBA-BE61-861E-2C61-5DAA0E925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CCF4-1F4F-4659-A59E-C6A153F0CDE0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B5A9CF-A3A8-D0EE-0C55-4548EAB5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9D67E3-D889-B28A-25E4-BE85C7B2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792D-A5E9-420C-9FCD-CED65BA206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50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130CFFC-1D99-5804-B881-2EF1A945B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50020E-DD67-AD28-6456-9B7D8FC78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DE96A1-C5CF-611D-48A8-065285E28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BCCF4-1F4F-4659-A59E-C6A153F0CDE0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E4189C-D550-F8F0-1709-3BBB27237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0FB20C-9EEC-864E-6516-43B33EC9F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D792D-A5E9-420C-9FCD-CED65BA206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50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customXml" Target="../ink/ink4.xml"/><Relationship Id="rId39" Type="http://schemas.openxmlformats.org/officeDocument/2006/relationships/image" Target="../media/image44.png"/><Relationship Id="rId21" Type="http://schemas.openxmlformats.org/officeDocument/2006/relationships/image" Target="../media/image35.png"/><Relationship Id="rId34" Type="http://schemas.openxmlformats.org/officeDocument/2006/relationships/customXml" Target="../ink/ink8.xml"/><Relationship Id="rId42" Type="http://schemas.openxmlformats.org/officeDocument/2006/relationships/customXml" Target="../ink/ink12.xml"/><Relationship Id="rId47" Type="http://schemas.openxmlformats.org/officeDocument/2006/relationships/image" Target="../media/image48.png"/><Relationship Id="rId50" Type="http://schemas.openxmlformats.org/officeDocument/2006/relationships/customXml" Target="../ink/ink16.xml"/><Relationship Id="rId55" Type="http://schemas.openxmlformats.org/officeDocument/2006/relationships/image" Target="../media/image52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9" Type="http://schemas.openxmlformats.org/officeDocument/2006/relationships/image" Target="../media/image39.png"/><Relationship Id="rId11" Type="http://schemas.openxmlformats.org/officeDocument/2006/relationships/image" Target="../media/image26.png"/><Relationship Id="rId24" Type="http://schemas.openxmlformats.org/officeDocument/2006/relationships/customXml" Target="../ink/ink3.xml"/><Relationship Id="rId32" Type="http://schemas.openxmlformats.org/officeDocument/2006/relationships/customXml" Target="../ink/ink7.xml"/><Relationship Id="rId37" Type="http://schemas.openxmlformats.org/officeDocument/2006/relationships/image" Target="../media/image43.png"/><Relationship Id="rId40" Type="http://schemas.openxmlformats.org/officeDocument/2006/relationships/customXml" Target="../ink/ink11.xml"/><Relationship Id="rId45" Type="http://schemas.openxmlformats.org/officeDocument/2006/relationships/image" Target="../media/image47.png"/><Relationship Id="rId53" Type="http://schemas.openxmlformats.org/officeDocument/2006/relationships/image" Target="../media/image51.png"/><Relationship Id="rId58" Type="http://schemas.openxmlformats.org/officeDocument/2006/relationships/customXml" Target="../ink/ink20.xml"/><Relationship Id="rId5" Type="http://schemas.openxmlformats.org/officeDocument/2006/relationships/image" Target="../media/image20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customXml" Target="../ink/ink2.xml"/><Relationship Id="rId27" Type="http://schemas.openxmlformats.org/officeDocument/2006/relationships/image" Target="../media/image38.png"/><Relationship Id="rId30" Type="http://schemas.openxmlformats.org/officeDocument/2006/relationships/customXml" Target="../ink/ink6.xml"/><Relationship Id="rId35" Type="http://schemas.openxmlformats.org/officeDocument/2006/relationships/image" Target="../media/image42.png"/><Relationship Id="rId43" Type="http://schemas.openxmlformats.org/officeDocument/2006/relationships/image" Target="../media/image46.png"/><Relationship Id="rId48" Type="http://schemas.openxmlformats.org/officeDocument/2006/relationships/customXml" Target="../ink/ink15.xml"/><Relationship Id="rId56" Type="http://schemas.openxmlformats.org/officeDocument/2006/relationships/customXml" Target="../ink/ink19.xml"/><Relationship Id="rId8" Type="http://schemas.openxmlformats.org/officeDocument/2006/relationships/image" Target="../media/image23.png"/><Relationship Id="rId51" Type="http://schemas.openxmlformats.org/officeDocument/2006/relationships/image" Target="../media/image50.png"/><Relationship Id="rId3" Type="http://schemas.openxmlformats.org/officeDocument/2006/relationships/image" Target="../media/image18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37.png"/><Relationship Id="rId33" Type="http://schemas.openxmlformats.org/officeDocument/2006/relationships/image" Target="../media/image41.png"/><Relationship Id="rId38" Type="http://schemas.openxmlformats.org/officeDocument/2006/relationships/customXml" Target="../ink/ink10.xml"/><Relationship Id="rId46" Type="http://schemas.openxmlformats.org/officeDocument/2006/relationships/customXml" Target="../ink/ink14.xml"/><Relationship Id="rId59" Type="http://schemas.openxmlformats.org/officeDocument/2006/relationships/image" Target="../media/image54.png"/><Relationship Id="rId20" Type="http://schemas.openxmlformats.org/officeDocument/2006/relationships/customXml" Target="../ink/ink1.xml"/><Relationship Id="rId41" Type="http://schemas.openxmlformats.org/officeDocument/2006/relationships/image" Target="../media/image45.png"/><Relationship Id="rId54" Type="http://schemas.openxmlformats.org/officeDocument/2006/relationships/customXml" Target="../ink/ink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5" Type="http://schemas.openxmlformats.org/officeDocument/2006/relationships/image" Target="../media/image30.png"/><Relationship Id="rId23" Type="http://schemas.openxmlformats.org/officeDocument/2006/relationships/image" Target="../media/image36.png"/><Relationship Id="rId28" Type="http://schemas.openxmlformats.org/officeDocument/2006/relationships/customXml" Target="../ink/ink5.xml"/><Relationship Id="rId36" Type="http://schemas.openxmlformats.org/officeDocument/2006/relationships/customXml" Target="../ink/ink9.xml"/><Relationship Id="rId49" Type="http://schemas.openxmlformats.org/officeDocument/2006/relationships/image" Target="../media/image49.png"/><Relationship Id="rId57" Type="http://schemas.openxmlformats.org/officeDocument/2006/relationships/image" Target="../media/image53.png"/><Relationship Id="rId10" Type="http://schemas.openxmlformats.org/officeDocument/2006/relationships/image" Target="../media/image25.png"/><Relationship Id="rId31" Type="http://schemas.openxmlformats.org/officeDocument/2006/relationships/image" Target="../media/image40.png"/><Relationship Id="rId44" Type="http://schemas.openxmlformats.org/officeDocument/2006/relationships/customXml" Target="../ink/ink13.xml"/><Relationship Id="rId52" Type="http://schemas.openxmlformats.org/officeDocument/2006/relationships/customXml" Target="../ink/ink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8FEDC4E3-CB54-3C20-80B9-AA0F50951D99}"/>
              </a:ext>
            </a:extLst>
          </p:cNvPr>
          <p:cNvGrpSpPr/>
          <p:nvPr/>
        </p:nvGrpSpPr>
        <p:grpSpPr>
          <a:xfrm>
            <a:off x="3543300" y="1473660"/>
            <a:ext cx="4071891" cy="4431840"/>
            <a:chOff x="3543300" y="1473660"/>
            <a:chExt cx="4071891" cy="4431840"/>
          </a:xfrm>
        </p:grpSpPr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0664ABC3-66F8-B003-EA23-4C6B68360E16}"/>
                </a:ext>
              </a:extLst>
            </p:cNvPr>
            <p:cNvSpPr/>
            <p:nvPr/>
          </p:nvSpPr>
          <p:spPr>
            <a:xfrm>
              <a:off x="3543300" y="1473660"/>
              <a:ext cx="4071891" cy="44318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4" name="グループ化 73">
              <a:extLst>
                <a:ext uri="{FF2B5EF4-FFF2-40B4-BE49-F238E27FC236}">
                  <a16:creationId xmlns:a16="http://schemas.microsoft.com/office/drawing/2014/main" id="{E1D2298F-AAED-E035-70D8-FDB8AD4273AF}"/>
                </a:ext>
              </a:extLst>
            </p:cNvPr>
            <p:cNvGrpSpPr/>
            <p:nvPr/>
          </p:nvGrpSpPr>
          <p:grpSpPr>
            <a:xfrm>
              <a:off x="3754424" y="1511632"/>
              <a:ext cx="3781576" cy="4242894"/>
              <a:chOff x="3754424" y="1511632"/>
              <a:chExt cx="3781576" cy="4242894"/>
            </a:xfrm>
          </p:grpSpPr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EE9213AF-D062-4E65-BF26-6867AF710C57}"/>
                  </a:ext>
                </a:extLst>
              </p:cNvPr>
              <p:cNvSpPr/>
              <p:nvPr/>
            </p:nvSpPr>
            <p:spPr>
              <a:xfrm rot="19803118">
                <a:off x="6729779" y="2485294"/>
                <a:ext cx="180000" cy="43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0D87C246-0F31-BF6B-1DEB-4EC52C093577}"/>
                  </a:ext>
                </a:extLst>
              </p:cNvPr>
              <p:cNvSpPr/>
              <p:nvPr/>
            </p:nvSpPr>
            <p:spPr>
              <a:xfrm>
                <a:off x="5016000" y="2346557"/>
                <a:ext cx="2160000" cy="216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B49101E8-A35C-123E-2A4D-DC21880D2D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986557"/>
                <a:ext cx="0" cy="288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線矢印コネクタ 4">
                <a:extLst>
                  <a:ext uri="{FF2B5EF4-FFF2-40B4-BE49-F238E27FC236}">
                    <a16:creationId xmlns:a16="http://schemas.microsoft.com/office/drawing/2014/main" id="{F8A6B8EB-FA67-AD99-6CE5-76033744A59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096000" y="1986558"/>
                <a:ext cx="0" cy="288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8C3037DB-12F1-566C-7862-A95047851CC9}"/>
                  </a:ext>
                </a:extLst>
              </p:cNvPr>
              <p:cNvGrpSpPr/>
              <p:nvPr/>
            </p:nvGrpSpPr>
            <p:grpSpPr>
              <a:xfrm>
                <a:off x="4558801" y="3935248"/>
                <a:ext cx="1440000" cy="1440000"/>
                <a:chOff x="4296000" y="3809516"/>
                <a:chExt cx="1440000" cy="1440000"/>
              </a:xfrm>
            </p:grpSpPr>
            <p:cxnSp>
              <p:nvCxnSpPr>
                <p:cNvPr id="8" name="直線矢印コネクタ 7">
                  <a:extLst>
                    <a:ext uri="{FF2B5EF4-FFF2-40B4-BE49-F238E27FC236}">
                      <a16:creationId xmlns:a16="http://schemas.microsoft.com/office/drawing/2014/main" id="{EA333B16-7B38-DB99-F18F-F2EF1C0E90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5016000" y="4529516"/>
                  <a:ext cx="0" cy="14400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矢印コネクタ 8">
                  <a:extLst>
                    <a:ext uri="{FF2B5EF4-FFF2-40B4-BE49-F238E27FC236}">
                      <a16:creationId xmlns:a16="http://schemas.microsoft.com/office/drawing/2014/main" id="{52DFBCE0-DA9B-F70B-FE90-3222856B33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296000" y="3809516"/>
                  <a:ext cx="0" cy="14400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直線矢印コネクタ 11">
                <a:extLst>
                  <a:ext uri="{FF2B5EF4-FFF2-40B4-BE49-F238E27FC236}">
                    <a16:creationId xmlns:a16="http://schemas.microsoft.com/office/drawing/2014/main" id="{4330FEC0-3BEB-197B-B37B-E0111F3A93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58801" y="3429000"/>
                <a:ext cx="1537199" cy="194624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54856E73-1A64-F5C8-68D0-2E0BD56A0CF1}"/>
                      </a:ext>
                    </a:extLst>
                  </p:cNvPr>
                  <p:cNvSpPr txBox="1"/>
                  <p:nvPr/>
                </p:nvSpPr>
                <p:spPr>
                  <a:xfrm>
                    <a:off x="4259104" y="5477527"/>
                    <a:ext cx="214154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kumimoji="1" lang="en-US" altLang="ja-JP" b="0" dirty="0"/>
                      <a:t>:</a:t>
                    </a:r>
                    <a:r>
                      <a:rPr kumimoji="1" lang="ja-JP" altLang="en-US" b="0" dirty="0"/>
                      <a:t>フィールド座標系</a:t>
                    </a:r>
                    <a:endParaRPr kumimoji="1" lang="en-US" altLang="ja-JP" b="0" dirty="0"/>
                  </a:p>
                </p:txBody>
              </p:sp>
            </mc:Choice>
            <mc:Fallback xmlns=""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54856E73-1A64-F5C8-68D0-2E0BD56A0C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9104" y="5477527"/>
                    <a:ext cx="2141548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989" t="-28889" b="-5111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テキスト ボックス 14">
                    <a:extLst>
                      <a:ext uri="{FF2B5EF4-FFF2-40B4-BE49-F238E27FC236}">
                        <a16:creationId xmlns:a16="http://schemas.microsoft.com/office/drawing/2014/main" id="{7105A264-AB56-7BEF-D2D5-9129D03DA4E2}"/>
                      </a:ext>
                    </a:extLst>
                  </p:cNvPr>
                  <p:cNvSpPr txBox="1"/>
                  <p:nvPr/>
                </p:nvSpPr>
                <p:spPr>
                  <a:xfrm>
                    <a:off x="3754424" y="3074813"/>
                    <a:ext cx="1928605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a14:m>
                    <a:r>
                      <a:rPr kumimoji="1" lang="en-US" altLang="ja-JP" b="0" dirty="0"/>
                      <a:t>:</a:t>
                    </a:r>
                    <a:r>
                      <a:rPr kumimoji="1" lang="ja-JP" altLang="en-US" b="0" dirty="0"/>
                      <a:t>ロボット座標系</a:t>
                    </a:r>
                    <a:endParaRPr kumimoji="1" lang="en-US" altLang="ja-JP" b="0" dirty="0"/>
                  </a:p>
                </p:txBody>
              </p:sp>
            </mc:Choice>
            <mc:Fallback xmlns="">
              <p:sp>
                <p:nvSpPr>
                  <p:cNvPr id="15" name="テキスト ボックス 14">
                    <a:extLst>
                      <a:ext uri="{FF2B5EF4-FFF2-40B4-BE49-F238E27FC236}">
                        <a16:creationId xmlns:a16="http://schemas.microsoft.com/office/drawing/2014/main" id="{7105A264-AB56-7BEF-D2D5-9129D03DA4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4424" y="3074813"/>
                    <a:ext cx="1928605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430" t="-28261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テキスト ボックス 15">
                    <a:extLst>
                      <a:ext uri="{FF2B5EF4-FFF2-40B4-BE49-F238E27FC236}">
                        <a16:creationId xmlns:a16="http://schemas.microsoft.com/office/drawing/2014/main" id="{23BEB4A7-8FA6-DB9F-59A0-64C86A34BC04}"/>
                      </a:ext>
                    </a:extLst>
                  </p:cNvPr>
                  <p:cNvSpPr txBox="1"/>
                  <p:nvPr/>
                </p:nvSpPr>
                <p:spPr>
                  <a:xfrm>
                    <a:off x="5076481" y="4759423"/>
                    <a:ext cx="861903" cy="46320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kumimoji="1" lang="en-US" altLang="ja-JP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ja-JP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kumimoji="1" lang="ja-JP" altLang="en-US" b="1" dirty="0">
                      <a:solidFill>
                        <a:srgbClr val="FFC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テキスト ボックス 15">
                    <a:extLst>
                      <a:ext uri="{FF2B5EF4-FFF2-40B4-BE49-F238E27FC236}">
                        <a16:creationId xmlns:a16="http://schemas.microsoft.com/office/drawing/2014/main" id="{23BEB4A7-8FA6-DB9F-59A0-64C86A34BC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6481" y="4759423"/>
                    <a:ext cx="861903" cy="46320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テキスト ボックス 16">
                    <a:extLst>
                      <a:ext uri="{FF2B5EF4-FFF2-40B4-BE49-F238E27FC236}">
                        <a16:creationId xmlns:a16="http://schemas.microsoft.com/office/drawing/2014/main" id="{D236528A-5C39-024F-C406-5CAFF94C60D3}"/>
                      </a:ext>
                    </a:extLst>
                  </p:cNvPr>
                  <p:cNvSpPr txBox="1"/>
                  <p:nvPr/>
                </p:nvSpPr>
                <p:spPr>
                  <a:xfrm>
                    <a:off x="5808926" y="2361788"/>
                    <a:ext cx="805541" cy="47064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kumimoji="1" lang="en-US" altLang="ja-JP" b="0" i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oMath>
                      </m:oMathPara>
                    </a14:m>
                    <a:endParaRPr kumimoji="1" lang="ja-JP" altLang="en-US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テキスト ボックス 16">
                    <a:extLst>
                      <a:ext uri="{FF2B5EF4-FFF2-40B4-BE49-F238E27FC236}">
                        <a16:creationId xmlns:a16="http://schemas.microsoft.com/office/drawing/2014/main" id="{D236528A-5C39-024F-C406-5CAFF94C60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8926" y="2361788"/>
                    <a:ext cx="805541" cy="47064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0" name="グループ化 29">
                <a:extLst>
                  <a:ext uri="{FF2B5EF4-FFF2-40B4-BE49-F238E27FC236}">
                    <a16:creationId xmlns:a16="http://schemas.microsoft.com/office/drawing/2014/main" id="{13DE57CE-5055-CE4F-66DF-EBEBC8111F0D}"/>
                  </a:ext>
                </a:extLst>
              </p:cNvPr>
              <p:cNvGrpSpPr/>
              <p:nvPr/>
            </p:nvGrpSpPr>
            <p:grpSpPr>
              <a:xfrm>
                <a:off x="4656000" y="2077608"/>
                <a:ext cx="2160000" cy="2068949"/>
                <a:chOff x="4656000" y="2080051"/>
                <a:chExt cx="2160000" cy="2068949"/>
              </a:xfrm>
            </p:grpSpPr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A972B196-4143-9D72-1F42-636E622EF86D}"/>
                    </a:ext>
                  </a:extLst>
                </p:cNvPr>
                <p:cNvSpPr/>
                <p:nvPr/>
              </p:nvSpPr>
              <p:spPr>
                <a:xfrm>
                  <a:off x="5376000" y="2709000"/>
                  <a:ext cx="1440000" cy="144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8" name="直線矢印コネクタ 17">
                  <a:extLst>
                    <a:ext uri="{FF2B5EF4-FFF2-40B4-BE49-F238E27FC236}">
                      <a16:creationId xmlns:a16="http://schemas.microsoft.com/office/drawing/2014/main" id="{76677D53-DCBF-FC6C-22E2-0E4B48B165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456000" y="2080051"/>
                  <a:ext cx="359999" cy="632621"/>
                </a:xfrm>
                <a:prstGeom prst="straightConnector1">
                  <a:avLst/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線矢印コネクタ 20">
                  <a:extLst>
                    <a:ext uri="{FF2B5EF4-FFF2-40B4-BE49-F238E27FC236}">
                      <a16:creationId xmlns:a16="http://schemas.microsoft.com/office/drawing/2014/main" id="{A5EC8E8E-91F0-DA8B-9403-B5ED3F614B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760620" y="2223596"/>
                  <a:ext cx="615378" cy="489076"/>
                </a:xfrm>
                <a:prstGeom prst="straightConnector1">
                  <a:avLst/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矢印コネクタ 22">
                  <a:extLst>
                    <a:ext uri="{FF2B5EF4-FFF2-40B4-BE49-F238E27FC236}">
                      <a16:creationId xmlns:a16="http://schemas.microsoft.com/office/drawing/2014/main" id="{6301CBFB-1DAA-4D7D-7D4F-CFDEF3AA86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656000" y="3832690"/>
                  <a:ext cx="719998" cy="302372"/>
                </a:xfrm>
                <a:prstGeom prst="straightConnector1">
                  <a:avLst/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矢印コネクタ 24">
                  <a:extLst>
                    <a:ext uri="{FF2B5EF4-FFF2-40B4-BE49-F238E27FC236}">
                      <a16:creationId xmlns:a16="http://schemas.microsoft.com/office/drawing/2014/main" id="{1C496B4F-C9C7-E8B9-9D0D-4459150389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558981" y="3492947"/>
                  <a:ext cx="257018" cy="652382"/>
                </a:xfrm>
                <a:prstGeom prst="straightConnector1">
                  <a:avLst/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A1F45B05-7B62-55DF-6245-4D8BEEF363D1}"/>
                  </a:ext>
                </a:extLst>
              </p:cNvPr>
              <p:cNvCxnSpPr/>
              <p:nvPr/>
            </p:nvCxnSpPr>
            <p:spPr>
              <a:xfrm flipV="1">
                <a:off x="6815999" y="1986557"/>
                <a:ext cx="0" cy="720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9A4CB55E-C26E-A90B-3D50-EBFE94ADB888}"/>
                  </a:ext>
                </a:extLst>
              </p:cNvPr>
              <p:cNvCxnSpPr/>
              <p:nvPr/>
            </p:nvCxnSpPr>
            <p:spPr>
              <a:xfrm flipV="1">
                <a:off x="5375998" y="1986557"/>
                <a:ext cx="0" cy="720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59ABEF9A-B22B-5518-0E1B-2F83DCBCD283}"/>
                  </a:ext>
                </a:extLst>
              </p:cNvPr>
              <p:cNvCxnSpPr/>
              <p:nvPr/>
            </p:nvCxnSpPr>
            <p:spPr>
              <a:xfrm flipV="1">
                <a:off x="5375998" y="3422886"/>
                <a:ext cx="0" cy="720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95D82931-DCE3-F6AB-0631-42E6664A11F1}"/>
                  </a:ext>
                </a:extLst>
              </p:cNvPr>
              <p:cNvCxnSpPr/>
              <p:nvPr/>
            </p:nvCxnSpPr>
            <p:spPr>
              <a:xfrm flipV="1">
                <a:off x="6815999" y="3422886"/>
                <a:ext cx="0" cy="720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円弧 33">
                <a:extLst>
                  <a:ext uri="{FF2B5EF4-FFF2-40B4-BE49-F238E27FC236}">
                    <a16:creationId xmlns:a16="http://schemas.microsoft.com/office/drawing/2014/main" id="{5831BC7F-F76F-5479-23BF-C2CECB69F036}"/>
                  </a:ext>
                </a:extLst>
              </p:cNvPr>
              <p:cNvSpPr/>
              <p:nvPr/>
            </p:nvSpPr>
            <p:spPr>
              <a:xfrm flipH="1">
                <a:off x="6356795" y="2256803"/>
                <a:ext cx="914400" cy="914400"/>
              </a:xfrm>
              <a:prstGeom prst="arc">
                <a:avLst>
                  <a:gd name="adj1" fmla="val 16200000"/>
                  <a:gd name="adj2" fmla="val 17888536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円弧 35">
                <a:extLst>
                  <a:ext uri="{FF2B5EF4-FFF2-40B4-BE49-F238E27FC236}">
                    <a16:creationId xmlns:a16="http://schemas.microsoft.com/office/drawing/2014/main" id="{494C8BF6-C5DF-844C-B60D-85AEEDCD750D}"/>
                  </a:ext>
                </a:extLst>
              </p:cNvPr>
              <p:cNvSpPr/>
              <p:nvPr/>
            </p:nvSpPr>
            <p:spPr>
              <a:xfrm flipH="1">
                <a:off x="4920805" y="2251193"/>
                <a:ext cx="914400" cy="914400"/>
              </a:xfrm>
              <a:prstGeom prst="arc">
                <a:avLst>
                  <a:gd name="adj1" fmla="val 16200000"/>
                  <a:gd name="adj2" fmla="val 19299205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テキスト ボックス 36">
                    <a:extLst>
                      <a:ext uri="{FF2B5EF4-FFF2-40B4-BE49-F238E27FC236}">
                        <a16:creationId xmlns:a16="http://schemas.microsoft.com/office/drawing/2014/main" id="{74317EC4-2295-2935-B42D-041DA2CFD5B7}"/>
                      </a:ext>
                    </a:extLst>
                  </p:cNvPr>
                  <p:cNvSpPr txBox="1"/>
                  <p:nvPr/>
                </p:nvSpPr>
                <p:spPr>
                  <a:xfrm>
                    <a:off x="6536359" y="1875162"/>
                    <a:ext cx="30226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テキスト ボックス 36">
                    <a:extLst>
                      <a:ext uri="{FF2B5EF4-FFF2-40B4-BE49-F238E27FC236}">
                        <a16:creationId xmlns:a16="http://schemas.microsoft.com/office/drawing/2014/main" id="{74317EC4-2295-2935-B42D-041DA2CFD5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6359" y="1875162"/>
                    <a:ext cx="302262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000" r="-4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直線矢印コネクタ 37">
                <a:extLst>
                  <a:ext uri="{FF2B5EF4-FFF2-40B4-BE49-F238E27FC236}">
                    <a16:creationId xmlns:a16="http://schemas.microsoft.com/office/drawing/2014/main" id="{88072311-2711-AAD1-3341-2F0E1A04B3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79574" y="2708393"/>
                <a:ext cx="1034421" cy="46932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9" name="楕円 38">
                <a:extLst>
                  <a:ext uri="{FF2B5EF4-FFF2-40B4-BE49-F238E27FC236}">
                    <a16:creationId xmlns:a16="http://schemas.microsoft.com/office/drawing/2014/main" id="{F11D5A7E-E453-1D1A-0619-F90BEBAF61D8}"/>
                  </a:ext>
                </a:extLst>
              </p:cNvPr>
              <p:cNvSpPr/>
              <p:nvPr/>
            </p:nvSpPr>
            <p:spPr>
              <a:xfrm>
                <a:off x="5736000" y="3133871"/>
                <a:ext cx="87149" cy="871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3" name="直線矢印コネクタ 42">
                <a:extLst>
                  <a:ext uri="{FF2B5EF4-FFF2-40B4-BE49-F238E27FC236}">
                    <a16:creationId xmlns:a16="http://schemas.microsoft.com/office/drawing/2014/main" id="{417E7F0D-F0B6-9CAA-F873-D93BE85F3295}"/>
                  </a:ext>
                </a:extLst>
              </p:cNvPr>
              <p:cNvCxnSpPr>
                <a:cxnSpLocks/>
                <a:stCxn id="39" idx="1"/>
              </p:cNvCxnSpPr>
              <p:nvPr/>
            </p:nvCxnSpPr>
            <p:spPr>
              <a:xfrm flipH="1" flipV="1">
                <a:off x="5363944" y="2702886"/>
                <a:ext cx="384819" cy="44374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8" name="直線矢印コネクタ 47">
                <a:extLst>
                  <a:ext uri="{FF2B5EF4-FFF2-40B4-BE49-F238E27FC236}">
                    <a16:creationId xmlns:a16="http://schemas.microsoft.com/office/drawing/2014/main" id="{15FCB2C1-EF9C-2DAC-19AF-9699DC6D3A7E}"/>
                  </a:ext>
                </a:extLst>
              </p:cNvPr>
              <p:cNvCxnSpPr>
                <a:cxnSpLocks/>
                <a:stCxn id="39" idx="3"/>
              </p:cNvCxnSpPr>
              <p:nvPr/>
            </p:nvCxnSpPr>
            <p:spPr>
              <a:xfrm flipH="1">
                <a:off x="5378005" y="3208257"/>
                <a:ext cx="370758" cy="93462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1" name="直線矢印コネクタ 50">
                <a:extLst>
                  <a:ext uri="{FF2B5EF4-FFF2-40B4-BE49-F238E27FC236}">
                    <a16:creationId xmlns:a16="http://schemas.microsoft.com/office/drawing/2014/main" id="{537D9843-8C96-CD5B-C0B8-F7D645541DC3}"/>
                  </a:ext>
                </a:extLst>
              </p:cNvPr>
              <p:cNvCxnSpPr>
                <a:cxnSpLocks/>
                <a:stCxn id="39" idx="5"/>
              </p:cNvCxnSpPr>
              <p:nvPr/>
            </p:nvCxnSpPr>
            <p:spPr>
              <a:xfrm>
                <a:off x="5810386" y="3208257"/>
                <a:ext cx="1003609" cy="93462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898700B5-2729-918B-B742-19F321F37E4E}"/>
                  </a:ext>
                </a:extLst>
              </p:cNvPr>
              <p:cNvSpPr/>
              <p:nvPr/>
            </p:nvSpPr>
            <p:spPr>
              <a:xfrm rot="18646532">
                <a:off x="5283567" y="2502339"/>
                <a:ext cx="180000" cy="43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A0A090CA-0E60-DCC7-021C-88BC10321420}"/>
                  </a:ext>
                </a:extLst>
              </p:cNvPr>
              <p:cNvSpPr/>
              <p:nvPr/>
            </p:nvSpPr>
            <p:spPr>
              <a:xfrm rot="17712226">
                <a:off x="5277212" y="3923843"/>
                <a:ext cx="180000" cy="43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E42BCCD3-ABB7-A769-D728-4D9CD88ADE31}"/>
                  </a:ext>
                </a:extLst>
              </p:cNvPr>
              <p:cNvSpPr/>
              <p:nvPr/>
            </p:nvSpPr>
            <p:spPr>
              <a:xfrm rot="20299970">
                <a:off x="6722564" y="3928107"/>
                <a:ext cx="180000" cy="43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テキスト ボックス 58">
                    <a:extLst>
                      <a:ext uri="{FF2B5EF4-FFF2-40B4-BE49-F238E27FC236}">
                        <a16:creationId xmlns:a16="http://schemas.microsoft.com/office/drawing/2014/main" id="{DA17D085-FF02-C7BC-9C1F-BA90C97044AA}"/>
                      </a:ext>
                    </a:extLst>
                  </p:cNvPr>
                  <p:cNvSpPr txBox="1"/>
                  <p:nvPr/>
                </p:nvSpPr>
                <p:spPr>
                  <a:xfrm>
                    <a:off x="4655997" y="2354497"/>
                    <a:ext cx="30168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テキスト ボックス 58">
                    <a:extLst>
                      <a:ext uri="{FF2B5EF4-FFF2-40B4-BE49-F238E27FC236}">
                        <a16:creationId xmlns:a16="http://schemas.microsoft.com/office/drawing/2014/main" id="{DA17D085-FF02-C7BC-9C1F-BA90C97044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55997" y="2354497"/>
                    <a:ext cx="301685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4286" r="-4082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テキスト ボックス 59">
                    <a:extLst>
                      <a:ext uri="{FF2B5EF4-FFF2-40B4-BE49-F238E27FC236}">
                        <a16:creationId xmlns:a16="http://schemas.microsoft.com/office/drawing/2014/main" id="{EF304372-1715-3B9B-6514-D737C4DF077D}"/>
                      </a:ext>
                    </a:extLst>
                  </p:cNvPr>
                  <p:cNvSpPr txBox="1"/>
                  <p:nvPr/>
                </p:nvSpPr>
                <p:spPr>
                  <a:xfrm>
                    <a:off x="4655997" y="3914141"/>
                    <a:ext cx="30168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テキスト ボックス 59">
                    <a:extLst>
                      <a:ext uri="{FF2B5EF4-FFF2-40B4-BE49-F238E27FC236}">
                        <a16:creationId xmlns:a16="http://schemas.microsoft.com/office/drawing/2014/main" id="{EF304372-1715-3B9B-6514-D737C4DF07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55997" y="3914141"/>
                    <a:ext cx="301685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4286" r="-4082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テキスト ボックス 60">
                    <a:extLst>
                      <a:ext uri="{FF2B5EF4-FFF2-40B4-BE49-F238E27FC236}">
                        <a16:creationId xmlns:a16="http://schemas.microsoft.com/office/drawing/2014/main" id="{685633B7-B0F7-7823-D10A-17C88A9F53F0}"/>
                      </a:ext>
                    </a:extLst>
                  </p:cNvPr>
                  <p:cNvSpPr txBox="1"/>
                  <p:nvPr/>
                </p:nvSpPr>
                <p:spPr>
                  <a:xfrm>
                    <a:off x="6285246" y="3437621"/>
                    <a:ext cx="29181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テキスト ボックス 60">
                    <a:extLst>
                      <a:ext uri="{FF2B5EF4-FFF2-40B4-BE49-F238E27FC236}">
                        <a16:creationId xmlns:a16="http://schemas.microsoft.com/office/drawing/2014/main" id="{685633B7-B0F7-7823-D10A-17C88A9F53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5246" y="3437621"/>
                    <a:ext cx="291811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2500" r="-4167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テキスト ボックス 62">
                    <a:extLst>
                      <a:ext uri="{FF2B5EF4-FFF2-40B4-BE49-F238E27FC236}">
                        <a16:creationId xmlns:a16="http://schemas.microsoft.com/office/drawing/2014/main" id="{E6452F66-830C-53F7-4365-2993F4782E20}"/>
                      </a:ext>
                    </a:extLst>
                  </p:cNvPr>
                  <p:cNvSpPr txBox="1"/>
                  <p:nvPr/>
                </p:nvSpPr>
                <p:spPr>
                  <a:xfrm>
                    <a:off x="4913818" y="3458581"/>
                    <a:ext cx="307584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3" name="テキスト ボックス 62">
                    <a:extLst>
                      <a:ext uri="{FF2B5EF4-FFF2-40B4-BE49-F238E27FC236}">
                        <a16:creationId xmlns:a16="http://schemas.microsoft.com/office/drawing/2014/main" id="{E6452F66-830C-53F7-4365-2993F4782E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3818" y="3458581"/>
                    <a:ext cx="307584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765" r="-3922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テキスト ボックス 61">
                    <a:extLst>
                      <a:ext uri="{FF2B5EF4-FFF2-40B4-BE49-F238E27FC236}">
                        <a16:creationId xmlns:a16="http://schemas.microsoft.com/office/drawing/2014/main" id="{0B3B7589-5BBF-2A68-8063-28FD68120546}"/>
                      </a:ext>
                    </a:extLst>
                  </p:cNvPr>
                  <p:cNvSpPr txBox="1"/>
                  <p:nvPr/>
                </p:nvSpPr>
                <p:spPr>
                  <a:xfrm>
                    <a:off x="4972970" y="1958629"/>
                    <a:ext cx="30758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テキスト ボックス 61">
                    <a:extLst>
                      <a:ext uri="{FF2B5EF4-FFF2-40B4-BE49-F238E27FC236}">
                        <a16:creationId xmlns:a16="http://schemas.microsoft.com/office/drawing/2014/main" id="{0B3B7589-5BBF-2A68-8063-28FD681205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2970" y="1958629"/>
                    <a:ext cx="307584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4000" r="-4000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テキスト ボックス 63">
                    <a:extLst>
                      <a:ext uri="{FF2B5EF4-FFF2-40B4-BE49-F238E27FC236}">
                        <a16:creationId xmlns:a16="http://schemas.microsoft.com/office/drawing/2014/main" id="{CB9BDF5B-7E8D-1FA5-891C-70B84B419A4F}"/>
                      </a:ext>
                    </a:extLst>
                  </p:cNvPr>
                  <p:cNvSpPr txBox="1"/>
                  <p:nvPr/>
                </p:nvSpPr>
                <p:spPr>
                  <a:xfrm>
                    <a:off x="6828056" y="3459736"/>
                    <a:ext cx="302198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" name="テキスト ボックス 63">
                    <a:extLst>
                      <a:ext uri="{FF2B5EF4-FFF2-40B4-BE49-F238E27FC236}">
                        <a16:creationId xmlns:a16="http://schemas.microsoft.com/office/drawing/2014/main" id="{CB9BDF5B-7E8D-1FA5-891C-70B84B419A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8056" y="3459736"/>
                    <a:ext cx="302198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2000" r="-4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テキスト ボックス 64">
                    <a:extLst>
                      <a:ext uri="{FF2B5EF4-FFF2-40B4-BE49-F238E27FC236}">
                        <a16:creationId xmlns:a16="http://schemas.microsoft.com/office/drawing/2014/main" id="{8A305A73-2A66-B8B3-2B7B-508411E27BB4}"/>
                      </a:ext>
                    </a:extLst>
                  </p:cNvPr>
                  <p:cNvSpPr txBox="1"/>
                  <p:nvPr/>
                </p:nvSpPr>
                <p:spPr>
                  <a:xfrm>
                    <a:off x="5661084" y="2836957"/>
                    <a:ext cx="254300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65" name="テキスト ボックス 64">
                    <a:extLst>
                      <a:ext uri="{FF2B5EF4-FFF2-40B4-BE49-F238E27FC236}">
                        <a16:creationId xmlns:a16="http://schemas.microsoft.com/office/drawing/2014/main" id="{8A305A73-2A66-B8B3-2B7B-508411E27B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1084" y="2836957"/>
                    <a:ext cx="254300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4634" r="-9756" b="-1087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テキスト ボックス 65">
                    <a:extLst>
                      <a:ext uri="{FF2B5EF4-FFF2-40B4-BE49-F238E27FC236}">
                        <a16:creationId xmlns:a16="http://schemas.microsoft.com/office/drawing/2014/main" id="{C0CF1C30-6628-9F65-FA2B-9B37234DB9E5}"/>
                      </a:ext>
                    </a:extLst>
                  </p:cNvPr>
                  <p:cNvSpPr txBox="1"/>
                  <p:nvPr/>
                </p:nvSpPr>
                <p:spPr>
                  <a:xfrm>
                    <a:off x="6026506" y="5039468"/>
                    <a:ext cx="3070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66" name="テキスト ボックス 65">
                    <a:extLst>
                      <a:ext uri="{FF2B5EF4-FFF2-40B4-BE49-F238E27FC236}">
                        <a16:creationId xmlns:a16="http://schemas.microsoft.com/office/drawing/2014/main" id="{C0CF1C30-6628-9F65-FA2B-9B37234DB9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6506" y="5039468"/>
                    <a:ext cx="307072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6000" r="-4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テキスト ボックス 66">
                    <a:extLst>
                      <a:ext uri="{FF2B5EF4-FFF2-40B4-BE49-F238E27FC236}">
                        <a16:creationId xmlns:a16="http://schemas.microsoft.com/office/drawing/2014/main" id="{5DCE7FAD-931C-0087-FFEF-A2361C17F536}"/>
                      </a:ext>
                    </a:extLst>
                  </p:cNvPr>
                  <p:cNvSpPr txBox="1"/>
                  <p:nvPr/>
                </p:nvSpPr>
                <p:spPr>
                  <a:xfrm>
                    <a:off x="4227670" y="3714620"/>
                    <a:ext cx="30873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テキスト ボックス 66">
                    <a:extLst>
                      <a:ext uri="{FF2B5EF4-FFF2-40B4-BE49-F238E27FC236}">
                        <a16:creationId xmlns:a16="http://schemas.microsoft.com/office/drawing/2014/main" id="{5DCE7FAD-931C-0087-FFEF-A2361C17F5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7670" y="3714620"/>
                    <a:ext cx="308739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4000" r="-4000" b="-2826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直線矢印コネクタ 67">
                <a:extLst>
                  <a:ext uri="{FF2B5EF4-FFF2-40B4-BE49-F238E27FC236}">
                    <a16:creationId xmlns:a16="http://schemas.microsoft.com/office/drawing/2014/main" id="{2BA5AB14-235F-A8DC-820A-62046C2162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56134" y="1686583"/>
                <a:ext cx="641034" cy="173077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71" name="円弧 70">
                <a:extLst>
                  <a:ext uri="{FF2B5EF4-FFF2-40B4-BE49-F238E27FC236}">
                    <a16:creationId xmlns:a16="http://schemas.microsoft.com/office/drawing/2014/main" id="{86784453-F6B3-0F72-0502-3A5714C81285}"/>
                  </a:ext>
                </a:extLst>
              </p:cNvPr>
              <p:cNvSpPr/>
              <p:nvPr/>
            </p:nvSpPr>
            <p:spPr>
              <a:xfrm rot="5400000" flipH="1">
                <a:off x="5478087" y="2811087"/>
                <a:ext cx="1235827" cy="1235827"/>
              </a:xfrm>
              <a:prstGeom prst="arc">
                <a:avLst>
                  <a:gd name="adj1" fmla="val 16200000"/>
                  <a:gd name="adj2" fmla="val 1161694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円弧 34">
                <a:extLst>
                  <a:ext uri="{FF2B5EF4-FFF2-40B4-BE49-F238E27FC236}">
                    <a16:creationId xmlns:a16="http://schemas.microsoft.com/office/drawing/2014/main" id="{1EDBA757-A828-9397-13C8-DF78DB2EDCD0}"/>
                  </a:ext>
                </a:extLst>
              </p:cNvPr>
              <p:cNvSpPr/>
              <p:nvPr/>
            </p:nvSpPr>
            <p:spPr>
              <a:xfrm flipH="1">
                <a:off x="4912734" y="3685687"/>
                <a:ext cx="914400" cy="914400"/>
              </a:xfrm>
              <a:prstGeom prst="arc">
                <a:avLst>
                  <a:gd name="adj1" fmla="val 16200000"/>
                  <a:gd name="adj2" fmla="val 20259338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円弧 32">
                <a:extLst>
                  <a:ext uri="{FF2B5EF4-FFF2-40B4-BE49-F238E27FC236}">
                    <a16:creationId xmlns:a16="http://schemas.microsoft.com/office/drawing/2014/main" id="{B2B7AFE5-85F9-5081-AD76-1AE288DDBF31}"/>
                  </a:ext>
                </a:extLst>
              </p:cNvPr>
              <p:cNvSpPr/>
              <p:nvPr/>
            </p:nvSpPr>
            <p:spPr>
              <a:xfrm flipH="1">
                <a:off x="6358799" y="3693028"/>
                <a:ext cx="914400" cy="914400"/>
              </a:xfrm>
              <a:prstGeom prst="arc">
                <a:avLst>
                  <a:gd name="adj1" fmla="val 16200000"/>
                  <a:gd name="adj2" fmla="val 17375537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テキスト ボックス 71">
                    <a:extLst>
                      <a:ext uri="{FF2B5EF4-FFF2-40B4-BE49-F238E27FC236}">
                        <a16:creationId xmlns:a16="http://schemas.microsoft.com/office/drawing/2014/main" id="{149D774B-96F6-A190-80B7-5B9AA9B47CFB}"/>
                      </a:ext>
                    </a:extLst>
                  </p:cNvPr>
                  <p:cNvSpPr txBox="1"/>
                  <p:nvPr/>
                </p:nvSpPr>
                <p:spPr>
                  <a:xfrm>
                    <a:off x="6709961" y="3006074"/>
                    <a:ext cx="2151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72" name="テキスト ボックス 71">
                    <a:extLst>
                      <a:ext uri="{FF2B5EF4-FFF2-40B4-BE49-F238E27FC236}">
                        <a16:creationId xmlns:a16="http://schemas.microsoft.com/office/drawing/2014/main" id="{149D774B-96F6-A190-80B7-5B9AA9B47C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09961" y="3006074"/>
                    <a:ext cx="215123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2857" r="-14286" b="-1087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テキスト ボックス 72">
                    <a:extLst>
                      <a:ext uri="{FF2B5EF4-FFF2-40B4-BE49-F238E27FC236}">
                        <a16:creationId xmlns:a16="http://schemas.microsoft.com/office/drawing/2014/main" id="{CEA1DD71-FDAC-C6E6-FA3A-15C2C4BE48C0}"/>
                      </a:ext>
                    </a:extLst>
                  </p:cNvPr>
                  <p:cNvSpPr txBox="1"/>
                  <p:nvPr/>
                </p:nvSpPr>
                <p:spPr>
                  <a:xfrm>
                    <a:off x="5507432" y="1511632"/>
                    <a:ext cx="21031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kumimoji="1" lang="ja-JP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3" name="テキスト ボックス 72">
                    <a:extLst>
                      <a:ext uri="{FF2B5EF4-FFF2-40B4-BE49-F238E27FC236}">
                        <a16:creationId xmlns:a16="http://schemas.microsoft.com/office/drawing/2014/main" id="{CEA1DD71-FDAC-C6E6-FA3A-15C2C4BE48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7432" y="1511632"/>
                    <a:ext cx="210314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1429" r="-5714" b="-4444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57289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84E83813-DD94-4D83-3086-27FFD9071944}"/>
              </a:ext>
            </a:extLst>
          </p:cNvPr>
          <p:cNvGrpSpPr/>
          <p:nvPr/>
        </p:nvGrpSpPr>
        <p:grpSpPr>
          <a:xfrm>
            <a:off x="5674615" y="359952"/>
            <a:ext cx="5368238" cy="5262302"/>
            <a:chOff x="5674615" y="359952"/>
            <a:chExt cx="5368238" cy="5262302"/>
          </a:xfrm>
        </p:grpSpPr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0457465E-9072-546B-6CB8-9E1A60D8C276}"/>
                </a:ext>
              </a:extLst>
            </p:cNvPr>
            <p:cNvSpPr/>
            <p:nvPr/>
          </p:nvSpPr>
          <p:spPr>
            <a:xfrm>
              <a:off x="5674615" y="359952"/>
              <a:ext cx="5368238" cy="52623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BEF096B5-AE2A-1CF7-6EA0-B48824421918}"/>
                </a:ext>
              </a:extLst>
            </p:cNvPr>
            <p:cNvGrpSpPr/>
            <p:nvPr/>
          </p:nvGrpSpPr>
          <p:grpSpPr>
            <a:xfrm>
              <a:off x="6018423" y="684142"/>
              <a:ext cx="4728584" cy="4938112"/>
              <a:chOff x="6018423" y="684142"/>
              <a:chExt cx="4728584" cy="4938112"/>
            </a:xfrm>
          </p:grpSpPr>
          <p:sp>
            <p:nvSpPr>
              <p:cNvPr id="41" name="円弧 40">
                <a:extLst>
                  <a:ext uri="{FF2B5EF4-FFF2-40B4-BE49-F238E27FC236}">
                    <a16:creationId xmlns:a16="http://schemas.microsoft.com/office/drawing/2014/main" id="{AAAE624D-F260-B3D5-EF18-8A939C13532E}"/>
                  </a:ext>
                </a:extLst>
              </p:cNvPr>
              <p:cNvSpPr/>
              <p:nvPr/>
            </p:nvSpPr>
            <p:spPr>
              <a:xfrm rot="5400000" flipH="1">
                <a:off x="7229987" y="2533825"/>
                <a:ext cx="2299945" cy="2299945"/>
              </a:xfrm>
              <a:prstGeom prst="arc">
                <a:avLst>
                  <a:gd name="adj1" fmla="val 16200000"/>
                  <a:gd name="adj2" fmla="val 17536356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テキスト ボックス 43">
                    <a:extLst>
                      <a:ext uri="{FF2B5EF4-FFF2-40B4-BE49-F238E27FC236}">
                        <a16:creationId xmlns:a16="http://schemas.microsoft.com/office/drawing/2014/main" id="{5769A223-1D7D-4041-5A6C-02CF5B6B87C0}"/>
                      </a:ext>
                    </a:extLst>
                  </p:cNvPr>
                  <p:cNvSpPr txBox="1"/>
                  <p:nvPr/>
                </p:nvSpPr>
                <p:spPr>
                  <a:xfrm>
                    <a:off x="9575588" y="3279324"/>
                    <a:ext cx="2151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44" name="テキスト ボックス 43">
                    <a:extLst>
                      <a:ext uri="{FF2B5EF4-FFF2-40B4-BE49-F238E27FC236}">
                        <a16:creationId xmlns:a16="http://schemas.microsoft.com/office/drawing/2014/main" id="{5769A223-1D7D-4041-5A6C-02CF5B6B87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75588" y="3279324"/>
                    <a:ext cx="215123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2857" r="-14286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1" name="グループ化 90">
                <a:extLst>
                  <a:ext uri="{FF2B5EF4-FFF2-40B4-BE49-F238E27FC236}">
                    <a16:creationId xmlns:a16="http://schemas.microsoft.com/office/drawing/2014/main" id="{FC1DFA67-4AB2-E128-B65F-CB05477C05D9}"/>
                  </a:ext>
                </a:extLst>
              </p:cNvPr>
              <p:cNvGrpSpPr/>
              <p:nvPr/>
            </p:nvGrpSpPr>
            <p:grpSpPr>
              <a:xfrm>
                <a:off x="6062966" y="2524227"/>
                <a:ext cx="2273496" cy="3098027"/>
                <a:chOff x="827538" y="2625677"/>
                <a:chExt cx="2273496" cy="3098027"/>
              </a:xfrm>
            </p:grpSpPr>
            <p:cxnSp>
              <p:nvCxnSpPr>
                <p:cNvPr id="10" name="直線矢印コネクタ 9">
                  <a:extLst>
                    <a:ext uri="{FF2B5EF4-FFF2-40B4-BE49-F238E27FC236}">
                      <a16:creationId xmlns:a16="http://schemas.microsoft.com/office/drawing/2014/main" id="{CEC634D1-2E9D-BDC8-F527-799C3AB7D2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27235" y="2625677"/>
                  <a:ext cx="1973799" cy="2718748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grpSp>
              <p:nvGrpSpPr>
                <p:cNvPr id="9" name="グループ化 8">
                  <a:extLst>
                    <a:ext uri="{FF2B5EF4-FFF2-40B4-BE49-F238E27FC236}">
                      <a16:creationId xmlns:a16="http://schemas.microsoft.com/office/drawing/2014/main" id="{ED7C11AD-3F0F-3C37-4327-5683D0DFBF8D}"/>
                    </a:ext>
                  </a:extLst>
                </p:cNvPr>
                <p:cNvGrpSpPr/>
                <p:nvPr/>
              </p:nvGrpSpPr>
              <p:grpSpPr>
                <a:xfrm>
                  <a:off x="1127235" y="3904426"/>
                  <a:ext cx="1440000" cy="1440000"/>
                  <a:chOff x="4296000" y="3809516"/>
                  <a:chExt cx="1440000" cy="1440000"/>
                </a:xfrm>
              </p:grpSpPr>
              <p:cxnSp>
                <p:nvCxnSpPr>
                  <p:cNvPr id="51" name="直線矢印コネクタ 50">
                    <a:extLst>
                      <a:ext uri="{FF2B5EF4-FFF2-40B4-BE49-F238E27FC236}">
                        <a16:creationId xmlns:a16="http://schemas.microsoft.com/office/drawing/2014/main" id="{3754124B-E0DF-0609-30A9-5CE91B2F3F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5016000" y="4529516"/>
                    <a:ext cx="0" cy="144000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線矢印コネクタ 51">
                    <a:extLst>
                      <a:ext uri="{FF2B5EF4-FFF2-40B4-BE49-F238E27FC236}">
                        <a16:creationId xmlns:a16="http://schemas.microsoft.com/office/drawing/2014/main" id="{186B8581-DC53-07EC-B4C5-AD18D569CA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296000" y="3809516"/>
                    <a:ext cx="0" cy="144000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テキスト ボックス 10">
                      <a:extLst>
                        <a:ext uri="{FF2B5EF4-FFF2-40B4-BE49-F238E27FC236}">
                          <a16:creationId xmlns:a16="http://schemas.microsoft.com/office/drawing/2014/main" id="{31C35F54-6584-0621-19BC-1CF5085999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7538" y="5446705"/>
                      <a:ext cx="214154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a14:m>
                      <a:r>
                        <a:rPr kumimoji="1" lang="en-US" altLang="ja-JP" b="0" dirty="0"/>
                        <a:t>:</a:t>
                      </a:r>
                      <a:r>
                        <a:rPr kumimoji="1" lang="ja-JP" altLang="en-US" b="0" dirty="0"/>
                        <a:t>フィールド座標系</a:t>
                      </a:r>
                      <a:endParaRPr kumimoji="1" lang="en-US" altLang="ja-JP" b="0" dirty="0"/>
                    </a:p>
                  </p:txBody>
                </p:sp>
              </mc:Choice>
              <mc:Fallback xmlns="">
                <p:sp>
                  <p:nvSpPr>
                    <p:cNvPr id="11" name="テキスト ボックス 10">
                      <a:extLst>
                        <a:ext uri="{FF2B5EF4-FFF2-40B4-BE49-F238E27FC236}">
                          <a16:creationId xmlns:a16="http://schemas.microsoft.com/office/drawing/2014/main" id="{31C35F54-6584-0621-19BC-1CF50859990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7538" y="5446705"/>
                      <a:ext cx="2141548" cy="27699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989" t="-28889" b="-5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テキスト ボックス 12">
                      <a:extLst>
                        <a:ext uri="{FF2B5EF4-FFF2-40B4-BE49-F238E27FC236}">
                          <a16:creationId xmlns:a16="http://schemas.microsoft.com/office/drawing/2014/main" id="{3DE55268-F3AF-3D49-61B4-512BE400F2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44915" y="4728601"/>
                      <a:ext cx="855939" cy="48981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kumimoji="1" lang="en-US" altLang="ja-JP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kumimoji="1" lang="en-US" altLang="ja-JP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ja-JP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ja-JP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kumimoji="1" lang="ja-JP" altLang="en-US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テキスト ボックス 12">
                      <a:extLst>
                        <a:ext uri="{FF2B5EF4-FFF2-40B4-BE49-F238E27FC236}">
                          <a16:creationId xmlns:a16="http://schemas.microsoft.com/office/drawing/2014/main" id="{3DE55268-F3AF-3D49-61B4-512BE400F22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44915" y="4728601"/>
                      <a:ext cx="855939" cy="48981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テキスト ボックス 37">
                      <a:extLst>
                        <a:ext uri="{FF2B5EF4-FFF2-40B4-BE49-F238E27FC236}">
                          <a16:creationId xmlns:a16="http://schemas.microsoft.com/office/drawing/2014/main" id="{B71D5A0D-FCA6-1A8B-01D8-A1670300B6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11505" y="5085453"/>
                      <a:ext cx="20896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kumimoji="1" lang="ja-JP" altLang="en-US" dirty="0"/>
                    </a:p>
                  </p:txBody>
                </p:sp>
              </mc:Choice>
              <mc:Fallback xmlns="">
                <p:sp>
                  <p:nvSpPr>
                    <p:cNvPr id="38" name="テキスト ボックス 37">
                      <a:extLst>
                        <a:ext uri="{FF2B5EF4-FFF2-40B4-BE49-F238E27FC236}">
                          <a16:creationId xmlns:a16="http://schemas.microsoft.com/office/drawing/2014/main" id="{B71D5A0D-FCA6-1A8B-01D8-A1670300B6E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11505" y="5085453"/>
                      <a:ext cx="208967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1429" r="-2857" b="-44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テキスト ボックス 38">
                      <a:extLst>
                        <a:ext uri="{FF2B5EF4-FFF2-40B4-BE49-F238E27FC236}">
                          <a16:creationId xmlns:a16="http://schemas.microsoft.com/office/drawing/2014/main" id="{541EED0A-C542-DF77-DA7C-FEADA0606C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07974" y="3994392"/>
                      <a:ext cx="21236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9" name="テキスト ボックス 38">
                      <a:extLst>
                        <a:ext uri="{FF2B5EF4-FFF2-40B4-BE49-F238E27FC236}">
                          <a16:creationId xmlns:a16="http://schemas.microsoft.com/office/drawing/2014/main" id="{541EED0A-C542-DF77-DA7C-FEADA0606C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7974" y="3994392"/>
                      <a:ext cx="21236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2857" r="-17143" b="-3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FE8F6ACB-AFB5-E4BD-195A-05CF916FE1F3}"/>
                  </a:ext>
                </a:extLst>
              </p:cNvPr>
              <p:cNvSpPr/>
              <p:nvPr/>
            </p:nvSpPr>
            <p:spPr>
              <a:xfrm rot="18483118">
                <a:off x="8648982" y="1356702"/>
                <a:ext cx="180000" cy="43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B7183774-F015-F7DF-B214-4DBABD0C1C66}"/>
                  </a:ext>
                </a:extLst>
              </p:cNvPr>
              <p:cNvSpPr/>
              <p:nvPr/>
            </p:nvSpPr>
            <p:spPr>
              <a:xfrm rot="20280000">
                <a:off x="7259594" y="1436287"/>
                <a:ext cx="2160000" cy="216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B72A84CD-087D-08F0-054E-9A52CE325FFE}"/>
                  </a:ext>
                </a:extLst>
              </p:cNvPr>
              <p:cNvCxnSpPr>
                <a:cxnSpLocks/>
              </p:cNvCxnSpPr>
              <p:nvPr/>
            </p:nvCxnSpPr>
            <p:spPr>
              <a:xfrm rot="20280000" flipV="1">
                <a:off x="8339594" y="1076287"/>
                <a:ext cx="0" cy="288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AD5E1254-5C40-463F-E01D-989AB1923F5F}"/>
                      </a:ext>
                    </a:extLst>
                  </p:cNvPr>
                  <p:cNvSpPr txBox="1"/>
                  <p:nvPr/>
                </p:nvSpPr>
                <p:spPr>
                  <a:xfrm rot="20280000">
                    <a:off x="6018423" y="2696006"/>
                    <a:ext cx="1928605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a14:m>
                    <a:r>
                      <a:rPr kumimoji="1" lang="en-US" altLang="ja-JP" b="0" dirty="0"/>
                      <a:t>:</a:t>
                    </a:r>
                    <a:r>
                      <a:rPr kumimoji="1" lang="ja-JP" altLang="en-US" b="0" dirty="0"/>
                      <a:t>ロボット座標系</a:t>
                    </a:r>
                    <a:endParaRPr kumimoji="1" lang="en-US" altLang="ja-JP" b="0" dirty="0"/>
                  </a:p>
                </p:txBody>
              </p:sp>
            </mc:Choice>
            <mc:Fallback xmlns="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AD5E1254-5C40-463F-E01D-989AB1923F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280000">
                    <a:off x="6018423" y="2696006"/>
                    <a:ext cx="1928605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537" t="-3704" b="-864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2EBAB8F7-BD79-8FB3-20AD-6CE667C1BD4A}"/>
                      </a:ext>
                    </a:extLst>
                  </p:cNvPr>
                  <p:cNvSpPr txBox="1"/>
                  <p:nvPr/>
                </p:nvSpPr>
                <p:spPr>
                  <a:xfrm>
                    <a:off x="7733379" y="1468574"/>
                    <a:ext cx="805541" cy="47064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kumimoji="1" lang="en-US" altLang="ja-JP" b="0" i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oMath>
                      </m:oMathPara>
                    </a14:m>
                    <a:endParaRPr kumimoji="1" lang="ja-JP" altLang="en-US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2EBAB8F7-BD79-8FB3-20AD-6CE667C1BD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3379" y="1468574"/>
                    <a:ext cx="805541" cy="47064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39437A16-23A9-C1FB-B6E8-C91423F8BCB9}"/>
                  </a:ext>
                </a:extLst>
              </p:cNvPr>
              <p:cNvSpPr/>
              <p:nvPr/>
            </p:nvSpPr>
            <p:spPr>
              <a:xfrm rot="20280000">
                <a:off x="7619594" y="1796287"/>
                <a:ext cx="1440000" cy="14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7" name="直線矢印コネクタ 46">
                <a:extLst>
                  <a:ext uri="{FF2B5EF4-FFF2-40B4-BE49-F238E27FC236}">
                    <a16:creationId xmlns:a16="http://schemas.microsoft.com/office/drawing/2014/main" id="{412E8E94-CA87-C995-25C9-6E19A8D6367D}"/>
                  </a:ext>
                </a:extLst>
              </p:cNvPr>
              <p:cNvCxnSpPr>
                <a:cxnSpLocks/>
              </p:cNvCxnSpPr>
              <p:nvPr/>
            </p:nvCxnSpPr>
            <p:spPr>
              <a:xfrm rot="20280000" flipH="1" flipV="1">
                <a:off x="8273441" y="1040243"/>
                <a:ext cx="359999" cy="632621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8" name="直線矢印コネクタ 47">
                <a:extLst>
                  <a:ext uri="{FF2B5EF4-FFF2-40B4-BE49-F238E27FC236}">
                    <a16:creationId xmlns:a16="http://schemas.microsoft.com/office/drawing/2014/main" id="{0F10B2CC-147E-EA04-268D-B3ABB4EE2E3F}"/>
                  </a:ext>
                </a:extLst>
              </p:cNvPr>
              <p:cNvCxnSpPr>
                <a:cxnSpLocks/>
              </p:cNvCxnSpPr>
              <p:nvPr/>
            </p:nvCxnSpPr>
            <p:spPr>
              <a:xfrm rot="20280000" flipH="1" flipV="1">
                <a:off x="6719100" y="1765829"/>
                <a:ext cx="615378" cy="489076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48">
                <a:extLst>
                  <a:ext uri="{FF2B5EF4-FFF2-40B4-BE49-F238E27FC236}">
                    <a16:creationId xmlns:a16="http://schemas.microsoft.com/office/drawing/2014/main" id="{C76C8F66-FB56-B813-C895-6A8047D1616B}"/>
                  </a:ext>
                </a:extLst>
              </p:cNvPr>
              <p:cNvCxnSpPr>
                <a:cxnSpLocks/>
              </p:cNvCxnSpPr>
              <p:nvPr/>
            </p:nvCxnSpPr>
            <p:spPr>
              <a:xfrm rot="20280000" flipH="1" flipV="1">
                <a:off x="7855949" y="3013510"/>
                <a:ext cx="719998" cy="30237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162C9C59-26B1-3B3D-39A4-6FE582C81668}"/>
                  </a:ext>
                </a:extLst>
              </p:cNvPr>
              <p:cNvCxnSpPr/>
              <p:nvPr/>
            </p:nvCxnSpPr>
            <p:spPr>
              <a:xfrm rot="20280000" flipV="1">
                <a:off x="8602591" y="885212"/>
                <a:ext cx="0" cy="720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2C88DEF3-2ADD-904D-B061-0E5026FA6735}"/>
                  </a:ext>
                </a:extLst>
              </p:cNvPr>
              <p:cNvCxnSpPr/>
              <p:nvPr/>
            </p:nvCxnSpPr>
            <p:spPr>
              <a:xfrm rot="20280000" flipV="1">
                <a:off x="7267445" y="1424646"/>
                <a:ext cx="0" cy="720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39DFA469-70FA-78B5-5528-03C03867D7DB}"/>
                  </a:ext>
                </a:extLst>
              </p:cNvPr>
              <p:cNvCxnSpPr/>
              <p:nvPr/>
            </p:nvCxnSpPr>
            <p:spPr>
              <a:xfrm rot="20280000" flipV="1">
                <a:off x="8475357" y="2485748"/>
                <a:ext cx="0" cy="720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円弧 19">
                <a:extLst>
                  <a:ext uri="{FF2B5EF4-FFF2-40B4-BE49-F238E27FC236}">
                    <a16:creationId xmlns:a16="http://schemas.microsoft.com/office/drawing/2014/main" id="{9708B174-2B24-4297-33B0-F0B56B86C6A8}"/>
                  </a:ext>
                </a:extLst>
              </p:cNvPr>
              <p:cNvSpPr/>
              <p:nvPr/>
            </p:nvSpPr>
            <p:spPr>
              <a:xfrm rot="20280000" flipH="1">
                <a:off x="8281180" y="1129453"/>
                <a:ext cx="914400" cy="914400"/>
              </a:xfrm>
              <a:prstGeom prst="arc">
                <a:avLst>
                  <a:gd name="adj1" fmla="val 16200000"/>
                  <a:gd name="adj2" fmla="val 17888536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弧 20">
                <a:extLst>
                  <a:ext uri="{FF2B5EF4-FFF2-40B4-BE49-F238E27FC236}">
                    <a16:creationId xmlns:a16="http://schemas.microsoft.com/office/drawing/2014/main" id="{503F0C06-626B-D84F-EBFB-12B1685D0330}"/>
                  </a:ext>
                </a:extLst>
              </p:cNvPr>
              <p:cNvSpPr/>
              <p:nvPr/>
            </p:nvSpPr>
            <p:spPr>
              <a:xfrm rot="20280000" flipH="1">
                <a:off x="6947652" y="1662182"/>
                <a:ext cx="914400" cy="914400"/>
              </a:xfrm>
              <a:prstGeom prst="arc">
                <a:avLst>
                  <a:gd name="adj1" fmla="val 16200000"/>
                  <a:gd name="adj2" fmla="val 19299205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テキスト ボックス 21">
                    <a:extLst>
                      <a:ext uri="{FF2B5EF4-FFF2-40B4-BE49-F238E27FC236}">
                        <a16:creationId xmlns:a16="http://schemas.microsoft.com/office/drawing/2014/main" id="{9C4938F7-B1CA-64FE-40B9-0310C1D58FCF}"/>
                      </a:ext>
                    </a:extLst>
                  </p:cNvPr>
                  <p:cNvSpPr txBox="1"/>
                  <p:nvPr/>
                </p:nvSpPr>
                <p:spPr>
                  <a:xfrm>
                    <a:off x="8207603" y="846197"/>
                    <a:ext cx="30226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テキスト ボックス 21">
                    <a:extLst>
                      <a:ext uri="{FF2B5EF4-FFF2-40B4-BE49-F238E27FC236}">
                        <a16:creationId xmlns:a16="http://schemas.microsoft.com/office/drawing/2014/main" id="{9C4938F7-B1CA-64FE-40B9-0310C1D58F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07603" y="846197"/>
                    <a:ext cx="302262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2000" r="-4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直線矢印コネクタ 22">
                <a:extLst>
                  <a:ext uri="{FF2B5EF4-FFF2-40B4-BE49-F238E27FC236}">
                    <a16:creationId xmlns:a16="http://schemas.microsoft.com/office/drawing/2014/main" id="{52BEAC2F-8268-888A-32A8-D1D501FFF899}"/>
                  </a:ext>
                </a:extLst>
              </p:cNvPr>
              <p:cNvCxnSpPr>
                <a:cxnSpLocks/>
              </p:cNvCxnSpPr>
              <p:nvPr/>
            </p:nvCxnSpPr>
            <p:spPr>
              <a:xfrm rot="20280000" flipV="1">
                <a:off x="8186893" y="1688241"/>
                <a:ext cx="709266" cy="71572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5" name="直線矢印コネクタ 24">
                <a:extLst>
                  <a:ext uri="{FF2B5EF4-FFF2-40B4-BE49-F238E27FC236}">
                    <a16:creationId xmlns:a16="http://schemas.microsoft.com/office/drawing/2014/main" id="{1B665983-22CF-CB25-E8BA-1D1C5942FFC5}"/>
                  </a:ext>
                </a:extLst>
              </p:cNvPr>
              <p:cNvCxnSpPr>
                <a:cxnSpLocks/>
              </p:cNvCxnSpPr>
              <p:nvPr/>
            </p:nvCxnSpPr>
            <p:spPr>
              <a:xfrm rot="20280000" flipH="1" flipV="1">
                <a:off x="7497480" y="1957536"/>
                <a:ext cx="725728" cy="7162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C8483643-BA0E-0116-99E4-DD92AAFB7285}"/>
                  </a:ext>
                </a:extLst>
              </p:cNvPr>
              <p:cNvSpPr/>
              <p:nvPr/>
            </p:nvSpPr>
            <p:spPr>
              <a:xfrm rot="16392226">
                <a:off x="8510929" y="2964005"/>
                <a:ext cx="180000" cy="43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テキスト ボックス 30">
                    <a:extLst>
                      <a:ext uri="{FF2B5EF4-FFF2-40B4-BE49-F238E27FC236}">
                        <a16:creationId xmlns:a16="http://schemas.microsoft.com/office/drawing/2014/main" id="{5DCDE051-50AF-2067-7029-ABBD9876F5E9}"/>
                      </a:ext>
                    </a:extLst>
                  </p:cNvPr>
                  <p:cNvSpPr txBox="1"/>
                  <p:nvPr/>
                </p:nvSpPr>
                <p:spPr>
                  <a:xfrm>
                    <a:off x="6643745" y="1995133"/>
                    <a:ext cx="30168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テキスト ボックス 30">
                    <a:extLst>
                      <a:ext uri="{FF2B5EF4-FFF2-40B4-BE49-F238E27FC236}">
                        <a16:creationId xmlns:a16="http://schemas.microsoft.com/office/drawing/2014/main" id="{5DCDE051-50AF-2067-7029-ABBD9876F5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43745" y="1995133"/>
                    <a:ext cx="301685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4286" r="-4082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テキスト ボックス 31">
                    <a:extLst>
                      <a:ext uri="{FF2B5EF4-FFF2-40B4-BE49-F238E27FC236}">
                        <a16:creationId xmlns:a16="http://schemas.microsoft.com/office/drawing/2014/main" id="{9C5A3811-7F07-DADE-39B1-A4181E9E7F99}"/>
                      </a:ext>
                    </a:extLst>
                  </p:cNvPr>
                  <p:cNvSpPr txBox="1"/>
                  <p:nvPr/>
                </p:nvSpPr>
                <p:spPr>
                  <a:xfrm>
                    <a:off x="7667163" y="3196669"/>
                    <a:ext cx="30168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テキスト ボックス 31">
                    <a:extLst>
                      <a:ext uri="{FF2B5EF4-FFF2-40B4-BE49-F238E27FC236}">
                        <a16:creationId xmlns:a16="http://schemas.microsoft.com/office/drawing/2014/main" id="{9C5A3811-7F07-DADE-39B1-A4181E9E7F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7163" y="3196669"/>
                    <a:ext cx="301685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4286" r="-4082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テキスト ボックス 34">
                    <a:extLst>
                      <a:ext uri="{FF2B5EF4-FFF2-40B4-BE49-F238E27FC236}">
                        <a16:creationId xmlns:a16="http://schemas.microsoft.com/office/drawing/2014/main" id="{C044CFE6-4715-F94A-2E0E-EA32E5041A87}"/>
                      </a:ext>
                    </a:extLst>
                  </p:cNvPr>
                  <p:cNvSpPr txBox="1"/>
                  <p:nvPr/>
                </p:nvSpPr>
                <p:spPr>
                  <a:xfrm>
                    <a:off x="6789128" y="1508246"/>
                    <a:ext cx="30758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テキスト ボックス 34">
                    <a:extLst>
                      <a:ext uri="{FF2B5EF4-FFF2-40B4-BE49-F238E27FC236}">
                        <a16:creationId xmlns:a16="http://schemas.microsoft.com/office/drawing/2014/main" id="{C044CFE6-4715-F94A-2E0E-EA32E5041A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9128" y="1508246"/>
                    <a:ext cx="307584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4000" r="-4000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776C6C09-A5CE-3659-476D-356C4356E174}"/>
                  </a:ext>
                </a:extLst>
              </p:cNvPr>
              <p:cNvCxnSpPr>
                <a:cxnSpLocks/>
              </p:cNvCxnSpPr>
              <p:nvPr/>
            </p:nvCxnSpPr>
            <p:spPr>
              <a:xfrm rot="20280000" flipH="1" flipV="1">
                <a:off x="7395356" y="959627"/>
                <a:ext cx="641034" cy="173077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42" name="円弧 41">
                <a:extLst>
                  <a:ext uri="{FF2B5EF4-FFF2-40B4-BE49-F238E27FC236}">
                    <a16:creationId xmlns:a16="http://schemas.microsoft.com/office/drawing/2014/main" id="{C934413D-21A6-8B1F-9A5C-575CE509CB6F}"/>
                  </a:ext>
                </a:extLst>
              </p:cNvPr>
              <p:cNvSpPr/>
              <p:nvPr/>
            </p:nvSpPr>
            <p:spPr>
              <a:xfrm rot="20280000" flipH="1">
                <a:off x="8147393" y="2724607"/>
                <a:ext cx="914400" cy="914400"/>
              </a:xfrm>
              <a:prstGeom prst="arc">
                <a:avLst>
                  <a:gd name="adj1" fmla="val 16200000"/>
                  <a:gd name="adj2" fmla="val 20084473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テキスト ボックス 44">
                    <a:extLst>
                      <a:ext uri="{FF2B5EF4-FFF2-40B4-BE49-F238E27FC236}">
                        <a16:creationId xmlns:a16="http://schemas.microsoft.com/office/drawing/2014/main" id="{84234205-C155-9BF0-6FC6-9F1FD195402B}"/>
                      </a:ext>
                    </a:extLst>
                  </p:cNvPr>
                  <p:cNvSpPr txBox="1"/>
                  <p:nvPr/>
                </p:nvSpPr>
                <p:spPr>
                  <a:xfrm>
                    <a:off x="6778108" y="684142"/>
                    <a:ext cx="976869" cy="49411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kumimoji="1" lang="en-US" altLang="ja-JP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kumimoji="1" lang="en-US" altLang="ja-JP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kumimoji="1" lang="ja-JP" altLang="en-US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5" name="テキスト ボックス 44">
                    <a:extLst>
                      <a:ext uri="{FF2B5EF4-FFF2-40B4-BE49-F238E27FC236}">
                        <a16:creationId xmlns:a16="http://schemas.microsoft.com/office/drawing/2014/main" id="{84234205-C155-9BF0-6FC6-9F1FD19540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8108" y="684142"/>
                    <a:ext cx="976869" cy="494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23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直線矢印コネクタ 25">
                <a:extLst>
                  <a:ext uri="{FF2B5EF4-FFF2-40B4-BE49-F238E27FC236}">
                    <a16:creationId xmlns:a16="http://schemas.microsoft.com/office/drawing/2014/main" id="{65C5CEB5-7F6F-E697-B356-18EE2B4CCC15}"/>
                  </a:ext>
                </a:extLst>
              </p:cNvPr>
              <p:cNvCxnSpPr>
                <a:cxnSpLocks/>
                <a:endCxn id="46" idx="2"/>
              </p:cNvCxnSpPr>
              <p:nvPr/>
            </p:nvCxnSpPr>
            <p:spPr>
              <a:xfrm rot="20280000">
                <a:off x="8477575" y="2506133"/>
                <a:ext cx="0" cy="70333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grpSp>
            <p:nvGrpSpPr>
              <p:cNvPr id="74" name="グループ化 73">
                <a:extLst>
                  <a:ext uri="{FF2B5EF4-FFF2-40B4-BE49-F238E27FC236}">
                    <a16:creationId xmlns:a16="http://schemas.microsoft.com/office/drawing/2014/main" id="{ED2A15AC-DE9A-8BD4-FFD6-26575FFB5DBF}"/>
                  </a:ext>
                </a:extLst>
              </p:cNvPr>
              <p:cNvGrpSpPr/>
              <p:nvPr/>
            </p:nvGrpSpPr>
            <p:grpSpPr>
              <a:xfrm rot="20280000">
                <a:off x="8500706" y="2359823"/>
                <a:ext cx="528664" cy="427583"/>
                <a:chOff x="2120151" y="2949651"/>
                <a:chExt cx="528664" cy="42758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テキスト ボックス 72">
                      <a:extLst>
                        <a:ext uri="{FF2B5EF4-FFF2-40B4-BE49-F238E27FC236}">
                          <a16:creationId xmlns:a16="http://schemas.microsoft.com/office/drawing/2014/main" id="{7C5EC4D4-DC10-0C51-124D-04077226E35D}"/>
                        </a:ext>
                      </a:extLst>
                    </p:cNvPr>
                    <p:cNvSpPr txBox="1"/>
                    <p:nvPr/>
                  </p:nvSpPr>
                  <p:spPr>
                    <a:xfrm rot="1320000">
                      <a:off x="2120151" y="3100235"/>
                      <a:ext cx="32694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1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3" name="テキスト ボックス 72">
                      <a:extLst>
                        <a:ext uri="{FF2B5EF4-FFF2-40B4-BE49-F238E27FC236}">
                          <a16:creationId xmlns:a16="http://schemas.microsoft.com/office/drawing/2014/main" id="{7C5EC4D4-DC10-0C51-124D-04077226E3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320000">
                      <a:off x="2120151" y="3100235"/>
                      <a:ext cx="326948" cy="27699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5556" r="-3704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4" name="楕円 23">
                  <a:extLst>
                    <a:ext uri="{FF2B5EF4-FFF2-40B4-BE49-F238E27FC236}">
                      <a16:creationId xmlns:a16="http://schemas.microsoft.com/office/drawing/2014/main" id="{6685012D-BFEF-ABC4-11ED-05CD9E14DBB4}"/>
                    </a:ext>
                  </a:extLst>
                </p:cNvPr>
                <p:cNvSpPr/>
                <p:nvPr/>
              </p:nvSpPr>
              <p:spPr>
                <a:xfrm>
                  <a:off x="2304434" y="3103049"/>
                  <a:ext cx="87149" cy="8714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テキスト ボックス 36">
                      <a:extLst>
                        <a:ext uri="{FF2B5EF4-FFF2-40B4-BE49-F238E27FC236}">
                          <a16:creationId xmlns:a16="http://schemas.microsoft.com/office/drawing/2014/main" id="{36073A50-1ABC-BE63-E3CC-488DF804B576}"/>
                        </a:ext>
                      </a:extLst>
                    </p:cNvPr>
                    <p:cNvSpPr txBox="1"/>
                    <p:nvPr/>
                  </p:nvSpPr>
                  <p:spPr>
                    <a:xfrm rot="1320000">
                      <a:off x="2394515" y="2949651"/>
                      <a:ext cx="2543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oMath>
                        </m:oMathPara>
                      </a14:m>
                      <a:endParaRPr kumimoji="1" lang="ja-JP" altLang="en-US" dirty="0"/>
                    </a:p>
                  </p:txBody>
                </p:sp>
              </mc:Choice>
              <mc:Fallback xmlns="">
                <p:sp>
                  <p:nvSpPr>
                    <p:cNvPr id="37" name="テキスト ボックス 36">
                      <a:extLst>
                        <a:ext uri="{FF2B5EF4-FFF2-40B4-BE49-F238E27FC236}">
                          <a16:creationId xmlns:a16="http://schemas.microsoft.com/office/drawing/2014/main" id="{36073A50-1ABC-BE63-E3CC-488DF804B57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320000">
                      <a:off x="2394515" y="2949651"/>
                      <a:ext cx="254300" cy="27699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1905" r="-9524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0" name="直線矢印コネクタ 69">
                <a:extLst>
                  <a:ext uri="{FF2B5EF4-FFF2-40B4-BE49-F238E27FC236}">
                    <a16:creationId xmlns:a16="http://schemas.microsoft.com/office/drawing/2014/main" id="{743F6DEE-8AB9-B48B-3C5D-FA813668B4D9}"/>
                  </a:ext>
                </a:extLst>
              </p:cNvPr>
              <p:cNvCxnSpPr>
                <a:cxnSpLocks/>
                <a:endCxn id="24" idx="1"/>
              </p:cNvCxnSpPr>
              <p:nvPr/>
            </p:nvCxnSpPr>
            <p:spPr>
              <a:xfrm rot="20280000">
                <a:off x="8365463" y="2454651"/>
                <a:ext cx="299906" cy="16208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77" name="直線矢印コネクタ 76">
                <a:extLst>
                  <a:ext uri="{FF2B5EF4-FFF2-40B4-BE49-F238E27FC236}">
                    <a16:creationId xmlns:a16="http://schemas.microsoft.com/office/drawing/2014/main" id="{9533D5AF-1CF5-F269-0FAD-E184BF5067F5}"/>
                  </a:ext>
                </a:extLst>
              </p:cNvPr>
              <p:cNvCxnSpPr>
                <a:cxnSpLocks/>
              </p:cNvCxnSpPr>
              <p:nvPr/>
            </p:nvCxnSpPr>
            <p:spPr>
              <a:xfrm rot="20280000" flipH="1" flipV="1">
                <a:off x="8340741" y="1098269"/>
                <a:ext cx="315030" cy="55400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テキスト ボックス 78">
                    <a:extLst>
                      <a:ext uri="{FF2B5EF4-FFF2-40B4-BE49-F238E27FC236}">
                        <a16:creationId xmlns:a16="http://schemas.microsoft.com/office/drawing/2014/main" id="{9C2E1B65-3E11-F50D-DB14-D22EE4DCC15D}"/>
                      </a:ext>
                    </a:extLst>
                  </p:cNvPr>
                  <p:cNvSpPr txBox="1"/>
                  <p:nvPr/>
                </p:nvSpPr>
                <p:spPr>
                  <a:xfrm>
                    <a:off x="8641109" y="1036365"/>
                    <a:ext cx="2105898" cy="51764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en-US" altLang="ja-JP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altLang="ja-JP" i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i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in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ja-JP" altLang="en-US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mr>
                                <m:mr>
                                  <m:e>
                                    <m:func>
                                      <m:funcPr>
                                        <m:ctrlPr>
                                          <a:rPr lang="en-US" altLang="ja-JP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i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ja-JP" altLang="en-US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kumimoji="1" lang="ja-JP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テキスト ボックス 78">
                    <a:extLst>
                      <a:ext uri="{FF2B5EF4-FFF2-40B4-BE49-F238E27FC236}">
                        <a16:creationId xmlns:a16="http://schemas.microsoft.com/office/drawing/2014/main" id="{9C2E1B65-3E11-F50D-DB14-D22EE4DCC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41109" y="1036365"/>
                    <a:ext cx="2105898" cy="51764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17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0" name="直線矢印コネクタ 79">
                <a:extLst>
                  <a:ext uri="{FF2B5EF4-FFF2-40B4-BE49-F238E27FC236}">
                    <a16:creationId xmlns:a16="http://schemas.microsoft.com/office/drawing/2014/main" id="{2652EB3B-69EB-14B2-9431-B9A79C7F5411}"/>
                  </a:ext>
                </a:extLst>
              </p:cNvPr>
              <p:cNvCxnSpPr>
                <a:cxnSpLocks/>
              </p:cNvCxnSpPr>
              <p:nvPr/>
            </p:nvCxnSpPr>
            <p:spPr>
              <a:xfrm rot="20280000" flipH="1" flipV="1">
                <a:off x="6850814" y="1811669"/>
                <a:ext cx="495627" cy="40664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テキスト ボックス 80">
                    <a:extLst>
                      <a:ext uri="{FF2B5EF4-FFF2-40B4-BE49-F238E27FC236}">
                        <a16:creationId xmlns:a16="http://schemas.microsoft.com/office/drawing/2014/main" id="{898F0964-ABC3-87BF-161F-D0043C00E916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771" y="2231667"/>
                    <a:ext cx="323743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テキスト ボックス 80">
                    <a:extLst>
                      <a:ext uri="{FF2B5EF4-FFF2-40B4-BE49-F238E27FC236}">
                        <a16:creationId xmlns:a16="http://schemas.microsoft.com/office/drawing/2014/main" id="{898F0964-ABC3-87BF-161F-D0043C00E9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7771" y="2231667"/>
                    <a:ext cx="323743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5660" r="-3774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AE549FE5-6972-8B05-691C-84C50F8D069C}"/>
                  </a:ext>
                </a:extLst>
              </p:cNvPr>
              <p:cNvSpPr/>
              <p:nvPr/>
            </p:nvSpPr>
            <p:spPr>
              <a:xfrm rot="17326532">
                <a:off x="7314463" y="1914267"/>
                <a:ext cx="180000" cy="43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3" name="直線矢印コネクタ 82">
                <a:extLst>
                  <a:ext uri="{FF2B5EF4-FFF2-40B4-BE49-F238E27FC236}">
                    <a16:creationId xmlns:a16="http://schemas.microsoft.com/office/drawing/2014/main" id="{FEBD3E32-AD57-78C7-EC30-692B87359555}"/>
                  </a:ext>
                </a:extLst>
              </p:cNvPr>
              <p:cNvCxnSpPr>
                <a:cxnSpLocks/>
              </p:cNvCxnSpPr>
              <p:nvPr/>
            </p:nvCxnSpPr>
            <p:spPr>
              <a:xfrm rot="20280000" flipH="1" flipV="1">
                <a:off x="7952862" y="3017552"/>
                <a:ext cx="619081" cy="26173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テキスト ボックス 83">
                    <a:extLst>
                      <a:ext uri="{FF2B5EF4-FFF2-40B4-BE49-F238E27FC236}">
                        <a16:creationId xmlns:a16="http://schemas.microsoft.com/office/drawing/2014/main" id="{AEA34489-BF7F-4B9C-4AF9-88C06DFA4CBA}"/>
                      </a:ext>
                    </a:extLst>
                  </p:cNvPr>
                  <p:cNvSpPr txBox="1"/>
                  <p:nvPr/>
                </p:nvSpPr>
                <p:spPr>
                  <a:xfrm>
                    <a:off x="8220750" y="3200650"/>
                    <a:ext cx="31842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4" name="テキスト ボックス 83">
                    <a:extLst>
                      <a:ext uri="{FF2B5EF4-FFF2-40B4-BE49-F238E27FC236}">
                        <a16:creationId xmlns:a16="http://schemas.microsoft.com/office/drawing/2014/main" id="{AEA34489-BF7F-4B9C-4AF9-88C06DFA4C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20750" y="3200650"/>
                    <a:ext cx="318421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7692" r="-3846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直線コネクタ 88">
                <a:extLst>
                  <a:ext uri="{FF2B5EF4-FFF2-40B4-BE49-F238E27FC236}">
                    <a16:creationId xmlns:a16="http://schemas.microsoft.com/office/drawing/2014/main" id="{AF24F82D-9664-19A5-031D-D2581D9C88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02313" y="3677179"/>
                <a:ext cx="1291745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テキスト ボックス 33">
                    <a:extLst>
                      <a:ext uri="{FF2B5EF4-FFF2-40B4-BE49-F238E27FC236}">
                        <a16:creationId xmlns:a16="http://schemas.microsoft.com/office/drawing/2014/main" id="{623C56F4-5D85-1696-028E-6A74E4A42FB2}"/>
                      </a:ext>
                    </a:extLst>
                  </p:cNvPr>
                  <p:cNvSpPr txBox="1"/>
                  <p:nvPr/>
                </p:nvSpPr>
                <p:spPr>
                  <a:xfrm>
                    <a:off x="8239828" y="2786195"/>
                    <a:ext cx="30758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テキスト ボックス 33">
                    <a:extLst>
                      <a:ext uri="{FF2B5EF4-FFF2-40B4-BE49-F238E27FC236}">
                        <a16:creationId xmlns:a16="http://schemas.microsoft.com/office/drawing/2014/main" id="{623C56F4-5D85-1696-028E-6A74E4A42F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39828" y="2786195"/>
                    <a:ext cx="307584" cy="27699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4000" r="-4000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46BFE9DB-37D0-2E1B-BD38-1DB9A771FE10}"/>
                  </a:ext>
                </a:extLst>
              </p:cNvPr>
              <p:cNvCxnSpPr>
                <a:cxnSpLocks/>
              </p:cNvCxnSpPr>
              <p:nvPr/>
            </p:nvCxnSpPr>
            <p:spPr>
              <a:xfrm rot="4080000" flipV="1">
                <a:off x="8339595" y="1076288"/>
                <a:ext cx="0" cy="288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779753CF-9029-EE92-B895-AC1EACC8993D}"/>
              </a:ext>
            </a:extLst>
          </p:cNvPr>
          <p:cNvGrpSpPr/>
          <p:nvPr/>
        </p:nvGrpSpPr>
        <p:grpSpPr>
          <a:xfrm>
            <a:off x="640073" y="668438"/>
            <a:ext cx="3542400" cy="5517000"/>
            <a:chOff x="640073" y="668438"/>
            <a:chExt cx="3542400" cy="551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3" name="インク 52">
                  <a:extLst>
                    <a:ext uri="{FF2B5EF4-FFF2-40B4-BE49-F238E27FC236}">
                      <a16:creationId xmlns:a16="http://schemas.microsoft.com/office/drawing/2014/main" id="{BB4AC603-4402-69A1-BAE7-E8932952F097}"/>
                    </a:ext>
                  </a:extLst>
                </p14:cNvPr>
                <p14:cNvContentPartPr/>
                <p14:nvPr/>
              </p14:nvContentPartPr>
              <p14:xfrm>
                <a:off x="640073" y="668438"/>
                <a:ext cx="3542400" cy="5517000"/>
              </p14:xfrm>
            </p:contentPart>
          </mc:Choice>
          <mc:Fallback xmlns="">
            <p:pic>
              <p:nvPicPr>
                <p:cNvPr id="53" name="インク 52">
                  <a:extLst>
                    <a:ext uri="{FF2B5EF4-FFF2-40B4-BE49-F238E27FC236}">
                      <a16:creationId xmlns:a16="http://schemas.microsoft.com/office/drawing/2014/main" id="{BB4AC603-4402-69A1-BAE7-E8932952F09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3953" y="662318"/>
                  <a:ext cx="3554640" cy="55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4" name="インク 53">
                  <a:extLst>
                    <a:ext uri="{FF2B5EF4-FFF2-40B4-BE49-F238E27FC236}">
                      <a16:creationId xmlns:a16="http://schemas.microsoft.com/office/drawing/2014/main" id="{2BB38123-830C-699E-1C6A-505F4FE84861}"/>
                    </a:ext>
                  </a:extLst>
                </p14:cNvPr>
                <p14:cNvContentPartPr/>
                <p14:nvPr/>
              </p14:nvContentPartPr>
              <p14:xfrm>
                <a:off x="961193" y="1951118"/>
                <a:ext cx="1612080" cy="302040"/>
              </p14:xfrm>
            </p:contentPart>
          </mc:Choice>
          <mc:Fallback xmlns="">
            <p:pic>
              <p:nvPicPr>
                <p:cNvPr id="54" name="インク 53">
                  <a:extLst>
                    <a:ext uri="{FF2B5EF4-FFF2-40B4-BE49-F238E27FC236}">
                      <a16:creationId xmlns:a16="http://schemas.microsoft.com/office/drawing/2014/main" id="{2BB38123-830C-699E-1C6A-505F4FE8486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55073" y="1944998"/>
                  <a:ext cx="16243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6" name="インク 55">
                  <a:extLst>
                    <a:ext uri="{FF2B5EF4-FFF2-40B4-BE49-F238E27FC236}">
                      <a16:creationId xmlns:a16="http://schemas.microsoft.com/office/drawing/2014/main" id="{7B353DA6-D497-0DE6-E884-D454ECED41DB}"/>
                    </a:ext>
                  </a:extLst>
                </p14:cNvPr>
                <p14:cNvContentPartPr/>
                <p14:nvPr/>
              </p14:nvContentPartPr>
              <p14:xfrm>
                <a:off x="687953" y="4863518"/>
                <a:ext cx="1869480" cy="303840"/>
              </p14:xfrm>
            </p:contentPart>
          </mc:Choice>
          <mc:Fallback xmlns="">
            <p:pic>
              <p:nvPicPr>
                <p:cNvPr id="56" name="インク 55">
                  <a:extLst>
                    <a:ext uri="{FF2B5EF4-FFF2-40B4-BE49-F238E27FC236}">
                      <a16:creationId xmlns:a16="http://schemas.microsoft.com/office/drawing/2014/main" id="{7B353DA6-D497-0DE6-E884-D454ECED41D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1833" y="4857398"/>
                  <a:ext cx="18817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7" name="インク 56">
                  <a:extLst>
                    <a:ext uri="{FF2B5EF4-FFF2-40B4-BE49-F238E27FC236}">
                      <a16:creationId xmlns:a16="http://schemas.microsoft.com/office/drawing/2014/main" id="{427D3272-0546-581B-D0C0-B9D412A26053}"/>
                    </a:ext>
                  </a:extLst>
                </p14:cNvPr>
                <p14:cNvContentPartPr/>
                <p14:nvPr/>
              </p14:nvContentPartPr>
              <p14:xfrm>
                <a:off x="2262233" y="3626558"/>
                <a:ext cx="1752480" cy="163440"/>
              </p14:xfrm>
            </p:contentPart>
          </mc:Choice>
          <mc:Fallback xmlns="">
            <p:pic>
              <p:nvPicPr>
                <p:cNvPr id="57" name="インク 56">
                  <a:extLst>
                    <a:ext uri="{FF2B5EF4-FFF2-40B4-BE49-F238E27FC236}">
                      <a16:creationId xmlns:a16="http://schemas.microsoft.com/office/drawing/2014/main" id="{427D3272-0546-581B-D0C0-B9D412A2605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56113" y="3620438"/>
                  <a:ext cx="17647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8" name="インク 57">
                  <a:extLst>
                    <a:ext uri="{FF2B5EF4-FFF2-40B4-BE49-F238E27FC236}">
                      <a16:creationId xmlns:a16="http://schemas.microsoft.com/office/drawing/2014/main" id="{B87BE853-3D9D-1DDF-B563-E727A893A045}"/>
                    </a:ext>
                  </a:extLst>
                </p14:cNvPr>
                <p14:cNvContentPartPr/>
                <p14:nvPr/>
              </p14:nvContentPartPr>
              <p14:xfrm>
                <a:off x="2692073" y="4749038"/>
                <a:ext cx="1295640" cy="1173240"/>
              </p14:xfrm>
            </p:contentPart>
          </mc:Choice>
          <mc:Fallback xmlns="">
            <p:pic>
              <p:nvPicPr>
                <p:cNvPr id="58" name="インク 57">
                  <a:extLst>
                    <a:ext uri="{FF2B5EF4-FFF2-40B4-BE49-F238E27FC236}">
                      <a16:creationId xmlns:a16="http://schemas.microsoft.com/office/drawing/2014/main" id="{B87BE853-3D9D-1DDF-B563-E727A893A04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85953" y="4742918"/>
                  <a:ext cx="1307880" cy="11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9" name="インク 58">
                  <a:extLst>
                    <a:ext uri="{FF2B5EF4-FFF2-40B4-BE49-F238E27FC236}">
                      <a16:creationId xmlns:a16="http://schemas.microsoft.com/office/drawing/2014/main" id="{F4884F16-535E-390E-9127-D6BC113C0591}"/>
                    </a:ext>
                  </a:extLst>
                </p14:cNvPr>
                <p14:cNvContentPartPr/>
                <p14:nvPr/>
              </p14:nvContentPartPr>
              <p14:xfrm>
                <a:off x="2959553" y="5043158"/>
                <a:ext cx="187200" cy="243720"/>
              </p14:xfrm>
            </p:contentPart>
          </mc:Choice>
          <mc:Fallback xmlns="">
            <p:pic>
              <p:nvPicPr>
                <p:cNvPr id="59" name="インク 58">
                  <a:extLst>
                    <a:ext uri="{FF2B5EF4-FFF2-40B4-BE49-F238E27FC236}">
                      <a16:creationId xmlns:a16="http://schemas.microsoft.com/office/drawing/2014/main" id="{F4884F16-535E-390E-9127-D6BC113C059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53433" y="5037038"/>
                  <a:ext cx="1994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1" name="インク 60">
                  <a:extLst>
                    <a:ext uri="{FF2B5EF4-FFF2-40B4-BE49-F238E27FC236}">
                      <a16:creationId xmlns:a16="http://schemas.microsoft.com/office/drawing/2014/main" id="{5D063F8C-5644-0A72-20B9-0D4D77425A60}"/>
                    </a:ext>
                  </a:extLst>
                </p14:cNvPr>
                <p14:cNvContentPartPr/>
                <p14:nvPr/>
              </p14:nvContentPartPr>
              <p14:xfrm>
                <a:off x="3091673" y="5212718"/>
                <a:ext cx="47520" cy="32400"/>
              </p14:xfrm>
            </p:contentPart>
          </mc:Choice>
          <mc:Fallback xmlns="">
            <p:pic>
              <p:nvPicPr>
                <p:cNvPr id="61" name="インク 60">
                  <a:extLst>
                    <a:ext uri="{FF2B5EF4-FFF2-40B4-BE49-F238E27FC236}">
                      <a16:creationId xmlns:a16="http://schemas.microsoft.com/office/drawing/2014/main" id="{5D063F8C-5644-0A72-20B9-0D4D77425A6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85553" y="5206598"/>
                  <a:ext cx="597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3" name="インク 62">
                  <a:extLst>
                    <a:ext uri="{FF2B5EF4-FFF2-40B4-BE49-F238E27FC236}">
                      <a16:creationId xmlns:a16="http://schemas.microsoft.com/office/drawing/2014/main" id="{54EA5941-F553-02CC-40E9-63994FD068C1}"/>
                    </a:ext>
                  </a:extLst>
                </p14:cNvPr>
                <p14:cNvContentPartPr/>
                <p14:nvPr/>
              </p14:nvContentPartPr>
              <p14:xfrm>
                <a:off x="3179153" y="5118398"/>
                <a:ext cx="138960" cy="125280"/>
              </p14:xfrm>
            </p:contentPart>
          </mc:Choice>
          <mc:Fallback xmlns="">
            <p:pic>
              <p:nvPicPr>
                <p:cNvPr id="63" name="インク 62">
                  <a:extLst>
                    <a:ext uri="{FF2B5EF4-FFF2-40B4-BE49-F238E27FC236}">
                      <a16:creationId xmlns:a16="http://schemas.microsoft.com/office/drawing/2014/main" id="{54EA5941-F553-02CC-40E9-63994FD068C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73033" y="5112278"/>
                  <a:ext cx="1512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5" name="インク 64">
                  <a:extLst>
                    <a:ext uri="{FF2B5EF4-FFF2-40B4-BE49-F238E27FC236}">
                      <a16:creationId xmlns:a16="http://schemas.microsoft.com/office/drawing/2014/main" id="{1E37E9CA-20EB-27BE-C089-6C6FDBCC9CA0}"/>
                    </a:ext>
                  </a:extLst>
                </p14:cNvPr>
                <p14:cNvContentPartPr/>
                <p14:nvPr/>
              </p14:nvContentPartPr>
              <p14:xfrm>
                <a:off x="3196793" y="5165558"/>
                <a:ext cx="181080" cy="255960"/>
              </p14:xfrm>
            </p:contentPart>
          </mc:Choice>
          <mc:Fallback xmlns="">
            <p:pic>
              <p:nvPicPr>
                <p:cNvPr id="65" name="インク 64">
                  <a:extLst>
                    <a:ext uri="{FF2B5EF4-FFF2-40B4-BE49-F238E27FC236}">
                      <a16:creationId xmlns:a16="http://schemas.microsoft.com/office/drawing/2014/main" id="{1E37E9CA-20EB-27BE-C089-6C6FDBCC9CA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90673" y="5159438"/>
                  <a:ext cx="1933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7" name="インク 66">
                  <a:extLst>
                    <a:ext uri="{FF2B5EF4-FFF2-40B4-BE49-F238E27FC236}">
                      <a16:creationId xmlns:a16="http://schemas.microsoft.com/office/drawing/2014/main" id="{DEB30EAD-55E4-8A0E-3B27-9000CDB71BEE}"/>
                    </a:ext>
                  </a:extLst>
                </p14:cNvPr>
                <p14:cNvContentPartPr/>
                <p14:nvPr/>
              </p14:nvContentPartPr>
              <p14:xfrm>
                <a:off x="3223793" y="5202998"/>
                <a:ext cx="43560" cy="84600"/>
              </p14:xfrm>
            </p:contentPart>
          </mc:Choice>
          <mc:Fallback xmlns="">
            <p:pic>
              <p:nvPicPr>
                <p:cNvPr id="67" name="インク 66">
                  <a:extLst>
                    <a:ext uri="{FF2B5EF4-FFF2-40B4-BE49-F238E27FC236}">
                      <a16:creationId xmlns:a16="http://schemas.microsoft.com/office/drawing/2014/main" id="{DEB30EAD-55E4-8A0E-3B27-9000CDB71BE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17673" y="5196878"/>
                  <a:ext cx="558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9" name="インク 68">
                  <a:extLst>
                    <a:ext uri="{FF2B5EF4-FFF2-40B4-BE49-F238E27FC236}">
                      <a16:creationId xmlns:a16="http://schemas.microsoft.com/office/drawing/2014/main" id="{EC8EE6D2-6CAF-1EC3-A276-C9D3485F9FDB}"/>
                    </a:ext>
                  </a:extLst>
                </p14:cNvPr>
                <p14:cNvContentPartPr/>
                <p14:nvPr/>
              </p14:nvContentPartPr>
              <p14:xfrm>
                <a:off x="3430793" y="5354198"/>
                <a:ext cx="106200" cy="53640"/>
              </p14:xfrm>
            </p:contentPart>
          </mc:Choice>
          <mc:Fallback xmlns="">
            <p:pic>
              <p:nvPicPr>
                <p:cNvPr id="69" name="インク 68">
                  <a:extLst>
                    <a:ext uri="{FF2B5EF4-FFF2-40B4-BE49-F238E27FC236}">
                      <a16:creationId xmlns:a16="http://schemas.microsoft.com/office/drawing/2014/main" id="{EC8EE6D2-6CAF-1EC3-A276-C9D3485F9FD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424673" y="5348078"/>
                  <a:ext cx="1184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2" name="インク 71">
                  <a:extLst>
                    <a:ext uri="{FF2B5EF4-FFF2-40B4-BE49-F238E27FC236}">
                      <a16:creationId xmlns:a16="http://schemas.microsoft.com/office/drawing/2014/main" id="{3463CD06-DEFA-8E9D-5AE3-7B1F4AE3B152}"/>
                    </a:ext>
                  </a:extLst>
                </p14:cNvPr>
                <p14:cNvContentPartPr/>
                <p14:nvPr/>
              </p14:nvContentPartPr>
              <p14:xfrm>
                <a:off x="3612233" y="5401358"/>
                <a:ext cx="83160" cy="349560"/>
              </p14:xfrm>
            </p:contentPart>
          </mc:Choice>
          <mc:Fallback xmlns="">
            <p:pic>
              <p:nvPicPr>
                <p:cNvPr id="72" name="インク 71">
                  <a:extLst>
                    <a:ext uri="{FF2B5EF4-FFF2-40B4-BE49-F238E27FC236}">
                      <a16:creationId xmlns:a16="http://schemas.microsoft.com/office/drawing/2014/main" id="{3463CD06-DEFA-8E9D-5AE3-7B1F4AE3B15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606113" y="5395238"/>
                  <a:ext cx="9540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6" name="インク 75">
                  <a:extLst>
                    <a:ext uri="{FF2B5EF4-FFF2-40B4-BE49-F238E27FC236}">
                      <a16:creationId xmlns:a16="http://schemas.microsoft.com/office/drawing/2014/main" id="{769432A8-4B94-AF49-64ED-1520780FC256}"/>
                    </a:ext>
                  </a:extLst>
                </p14:cNvPr>
                <p14:cNvContentPartPr/>
                <p14:nvPr/>
              </p14:nvContentPartPr>
              <p14:xfrm>
                <a:off x="3695033" y="5589638"/>
                <a:ext cx="122040" cy="91080"/>
              </p14:xfrm>
            </p:contentPart>
          </mc:Choice>
          <mc:Fallback xmlns="">
            <p:pic>
              <p:nvPicPr>
                <p:cNvPr id="76" name="インク 75">
                  <a:extLst>
                    <a:ext uri="{FF2B5EF4-FFF2-40B4-BE49-F238E27FC236}">
                      <a16:creationId xmlns:a16="http://schemas.microsoft.com/office/drawing/2014/main" id="{769432A8-4B94-AF49-64ED-1520780FC25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88913" y="5583518"/>
                  <a:ext cx="1342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5" name="インク 84">
                  <a:extLst>
                    <a:ext uri="{FF2B5EF4-FFF2-40B4-BE49-F238E27FC236}">
                      <a16:creationId xmlns:a16="http://schemas.microsoft.com/office/drawing/2014/main" id="{44E58B07-074E-B63D-689C-68C0E7C22C3D}"/>
                    </a:ext>
                  </a:extLst>
                </p14:cNvPr>
                <p14:cNvContentPartPr/>
                <p14:nvPr/>
              </p14:nvContentPartPr>
              <p14:xfrm>
                <a:off x="2440433" y="1139678"/>
                <a:ext cx="1011600" cy="1038240"/>
              </p14:xfrm>
            </p:contentPart>
          </mc:Choice>
          <mc:Fallback xmlns="">
            <p:pic>
              <p:nvPicPr>
                <p:cNvPr id="85" name="インク 84">
                  <a:extLst>
                    <a:ext uri="{FF2B5EF4-FFF2-40B4-BE49-F238E27FC236}">
                      <a16:creationId xmlns:a16="http://schemas.microsoft.com/office/drawing/2014/main" id="{44E58B07-074E-B63D-689C-68C0E7C22C3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34313" y="1133558"/>
                  <a:ext cx="1023840" cy="10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7" name="インク 86">
                  <a:extLst>
                    <a:ext uri="{FF2B5EF4-FFF2-40B4-BE49-F238E27FC236}">
                      <a16:creationId xmlns:a16="http://schemas.microsoft.com/office/drawing/2014/main" id="{788D494B-159E-F73F-DD4B-2C255B7A2D0C}"/>
                    </a:ext>
                  </a:extLst>
                </p14:cNvPr>
                <p14:cNvContentPartPr/>
                <p14:nvPr/>
              </p14:nvContentPartPr>
              <p14:xfrm>
                <a:off x="2450513" y="1847798"/>
                <a:ext cx="236520" cy="191880"/>
              </p14:xfrm>
            </p:contentPart>
          </mc:Choice>
          <mc:Fallback xmlns="">
            <p:pic>
              <p:nvPicPr>
                <p:cNvPr id="87" name="インク 86">
                  <a:extLst>
                    <a:ext uri="{FF2B5EF4-FFF2-40B4-BE49-F238E27FC236}">
                      <a16:creationId xmlns:a16="http://schemas.microsoft.com/office/drawing/2014/main" id="{788D494B-159E-F73F-DD4B-2C255B7A2D0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444393" y="1841678"/>
                  <a:ext cx="24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0" name="インク 89">
                  <a:extLst>
                    <a:ext uri="{FF2B5EF4-FFF2-40B4-BE49-F238E27FC236}">
                      <a16:creationId xmlns:a16="http://schemas.microsoft.com/office/drawing/2014/main" id="{31D0A8BB-48AE-B56D-FFD3-0CA4591D2340}"/>
                    </a:ext>
                  </a:extLst>
                </p14:cNvPr>
                <p14:cNvContentPartPr/>
                <p14:nvPr/>
              </p14:nvContentPartPr>
              <p14:xfrm>
                <a:off x="2639153" y="1724678"/>
                <a:ext cx="49320" cy="34920"/>
              </p14:xfrm>
            </p:contentPart>
          </mc:Choice>
          <mc:Fallback xmlns="">
            <p:pic>
              <p:nvPicPr>
                <p:cNvPr id="90" name="インク 89">
                  <a:extLst>
                    <a:ext uri="{FF2B5EF4-FFF2-40B4-BE49-F238E27FC236}">
                      <a16:creationId xmlns:a16="http://schemas.microsoft.com/office/drawing/2014/main" id="{31D0A8BB-48AE-B56D-FFD3-0CA4591D234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633033" y="1718558"/>
                  <a:ext cx="615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3" name="インク 92">
                  <a:extLst>
                    <a:ext uri="{FF2B5EF4-FFF2-40B4-BE49-F238E27FC236}">
                      <a16:creationId xmlns:a16="http://schemas.microsoft.com/office/drawing/2014/main" id="{FBDEF5FB-9029-B355-9691-F5CE9E4D147E}"/>
                    </a:ext>
                  </a:extLst>
                </p14:cNvPr>
                <p14:cNvContentPartPr/>
                <p14:nvPr/>
              </p14:nvContentPartPr>
              <p14:xfrm>
                <a:off x="2648513" y="1781198"/>
                <a:ext cx="68400" cy="54360"/>
              </p14:xfrm>
            </p:contentPart>
          </mc:Choice>
          <mc:Fallback xmlns="">
            <p:pic>
              <p:nvPicPr>
                <p:cNvPr id="93" name="インク 92">
                  <a:extLst>
                    <a:ext uri="{FF2B5EF4-FFF2-40B4-BE49-F238E27FC236}">
                      <a16:creationId xmlns:a16="http://schemas.microsoft.com/office/drawing/2014/main" id="{FBDEF5FB-9029-B355-9691-F5CE9E4D147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42393" y="1775078"/>
                  <a:ext cx="806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4" name="インク 93">
                  <a:extLst>
                    <a:ext uri="{FF2B5EF4-FFF2-40B4-BE49-F238E27FC236}">
                      <a16:creationId xmlns:a16="http://schemas.microsoft.com/office/drawing/2014/main" id="{D83898EE-98FF-C99C-8CF5-5E1FE0217B09}"/>
                    </a:ext>
                  </a:extLst>
                </p14:cNvPr>
                <p14:cNvContentPartPr/>
                <p14:nvPr/>
              </p14:nvContentPartPr>
              <p14:xfrm>
                <a:off x="2893673" y="1586078"/>
                <a:ext cx="177840" cy="158040"/>
              </p14:xfrm>
            </p:contentPart>
          </mc:Choice>
          <mc:Fallback xmlns="">
            <p:pic>
              <p:nvPicPr>
                <p:cNvPr id="94" name="インク 93">
                  <a:extLst>
                    <a:ext uri="{FF2B5EF4-FFF2-40B4-BE49-F238E27FC236}">
                      <a16:creationId xmlns:a16="http://schemas.microsoft.com/office/drawing/2014/main" id="{D83898EE-98FF-C99C-8CF5-5E1FE0217B0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887553" y="1579958"/>
                  <a:ext cx="1900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9" name="インク 98">
                  <a:extLst>
                    <a:ext uri="{FF2B5EF4-FFF2-40B4-BE49-F238E27FC236}">
                      <a16:creationId xmlns:a16="http://schemas.microsoft.com/office/drawing/2014/main" id="{C7E5F678-68EB-E4D7-BBE1-4ED77D036BC7}"/>
                    </a:ext>
                  </a:extLst>
                </p14:cNvPr>
                <p14:cNvContentPartPr/>
                <p14:nvPr/>
              </p14:nvContentPartPr>
              <p14:xfrm>
                <a:off x="3138833" y="1479878"/>
                <a:ext cx="77400" cy="338400"/>
              </p14:xfrm>
            </p:contentPart>
          </mc:Choice>
          <mc:Fallback xmlns="">
            <p:pic>
              <p:nvPicPr>
                <p:cNvPr id="99" name="インク 98">
                  <a:extLst>
                    <a:ext uri="{FF2B5EF4-FFF2-40B4-BE49-F238E27FC236}">
                      <a16:creationId xmlns:a16="http://schemas.microsoft.com/office/drawing/2014/main" id="{C7E5F678-68EB-E4D7-BBE1-4ED77D036BC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132713" y="1473758"/>
                  <a:ext cx="896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1" name="インク 100">
                  <a:extLst>
                    <a:ext uri="{FF2B5EF4-FFF2-40B4-BE49-F238E27FC236}">
                      <a16:creationId xmlns:a16="http://schemas.microsoft.com/office/drawing/2014/main" id="{092783F2-28C5-B9DF-12C4-031A1F72FD7F}"/>
                    </a:ext>
                  </a:extLst>
                </p14:cNvPr>
                <p14:cNvContentPartPr/>
                <p14:nvPr/>
              </p14:nvContentPartPr>
              <p14:xfrm>
                <a:off x="3233153" y="1432718"/>
                <a:ext cx="148320" cy="176760"/>
              </p14:xfrm>
            </p:contentPart>
          </mc:Choice>
          <mc:Fallback xmlns="">
            <p:pic>
              <p:nvPicPr>
                <p:cNvPr id="101" name="インク 100">
                  <a:extLst>
                    <a:ext uri="{FF2B5EF4-FFF2-40B4-BE49-F238E27FC236}">
                      <a16:creationId xmlns:a16="http://schemas.microsoft.com/office/drawing/2014/main" id="{092783F2-28C5-B9DF-12C4-031A1F72FD7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27033" y="1426598"/>
                  <a:ext cx="160560" cy="189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7636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6C43F75B-BDA0-362B-80A0-4EFE48E827F7}"/>
              </a:ext>
            </a:extLst>
          </p:cNvPr>
          <p:cNvSpPr/>
          <p:nvPr/>
        </p:nvSpPr>
        <p:spPr>
          <a:xfrm>
            <a:off x="2068944" y="2540001"/>
            <a:ext cx="1754909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solidFill>
                  <a:schemeClr val="tx1"/>
                </a:solidFill>
              </a:rPr>
              <a:t>encoder_node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A71AFE94-AF77-18EA-DB1A-F07E8A77D011}"/>
              </a:ext>
            </a:extLst>
          </p:cNvPr>
          <p:cNvSpPr/>
          <p:nvPr/>
        </p:nvSpPr>
        <p:spPr>
          <a:xfrm>
            <a:off x="5947004" y="2540001"/>
            <a:ext cx="1940849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solidFill>
                  <a:schemeClr val="tx1"/>
                </a:solidFill>
              </a:rPr>
              <a:t>odometry_node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4479FDD-2C00-942F-41D8-0FCF53F7EB82}"/>
              </a:ext>
            </a:extLst>
          </p:cNvPr>
          <p:cNvSpPr/>
          <p:nvPr/>
        </p:nvSpPr>
        <p:spPr>
          <a:xfrm>
            <a:off x="4133272" y="2540001"/>
            <a:ext cx="1343892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/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encoder_data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99CDAA8D-C123-190E-4530-6F38D0D7C7B4}"/>
              </a:ext>
            </a:extLst>
          </p:cNvPr>
          <p:cNvSpPr/>
          <p:nvPr/>
        </p:nvSpPr>
        <p:spPr>
          <a:xfrm>
            <a:off x="5288845" y="3791636"/>
            <a:ext cx="1850865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solidFill>
                  <a:schemeClr val="tx1"/>
                </a:solidFill>
              </a:rPr>
              <a:t>PID_controller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8DAAEF3-E183-F5C1-E86F-9211A9D364C1}"/>
              </a:ext>
            </a:extLst>
          </p:cNvPr>
          <p:cNvSpPr/>
          <p:nvPr/>
        </p:nvSpPr>
        <p:spPr>
          <a:xfrm>
            <a:off x="8496244" y="2540001"/>
            <a:ext cx="684701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/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odom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922B48A-D42C-F698-580F-4453C52CFBA4}"/>
              </a:ext>
            </a:extLst>
          </p:cNvPr>
          <p:cNvSpPr/>
          <p:nvPr/>
        </p:nvSpPr>
        <p:spPr>
          <a:xfrm>
            <a:off x="8793016" y="1893433"/>
            <a:ext cx="471057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/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tf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CA6C443-F594-5229-DED3-29C4EEFF08D1}"/>
              </a:ext>
            </a:extLst>
          </p:cNvPr>
          <p:cNvSpPr/>
          <p:nvPr/>
        </p:nvSpPr>
        <p:spPr>
          <a:xfrm>
            <a:off x="7527637" y="3796965"/>
            <a:ext cx="1477818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/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input_voltage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C38EF60-821F-1B09-4947-2A0D89B70BD0}"/>
              </a:ext>
            </a:extLst>
          </p:cNvPr>
          <p:cNvSpPr/>
          <p:nvPr/>
        </p:nvSpPr>
        <p:spPr>
          <a:xfrm>
            <a:off x="8793016" y="4273430"/>
            <a:ext cx="2179784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solidFill>
                  <a:schemeClr val="tx1"/>
                </a:solidFill>
              </a:rPr>
              <a:t>CAN_motor_drive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591A97E-D8F5-8032-7EB3-305B5D4944BB}"/>
              </a:ext>
            </a:extLst>
          </p:cNvPr>
          <p:cNvSpPr/>
          <p:nvPr/>
        </p:nvSpPr>
        <p:spPr>
          <a:xfrm>
            <a:off x="1557355" y="3791636"/>
            <a:ext cx="1865745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solidFill>
                  <a:schemeClr val="tx1"/>
                </a:solidFill>
              </a:rPr>
              <a:t>calc_target_vel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5226C75-BB86-F9E4-0A11-67616D83ED7A}"/>
              </a:ext>
            </a:extLst>
          </p:cNvPr>
          <p:cNvSpPr/>
          <p:nvPr/>
        </p:nvSpPr>
        <p:spPr>
          <a:xfrm>
            <a:off x="3690956" y="3791636"/>
            <a:ext cx="1209962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/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target_vel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EE6E0D1-D88F-A438-ABD0-A9C81FD0A0E7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>
            <a:off x="3823853" y="2720001"/>
            <a:ext cx="3094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05531CE-BBE5-5E1E-99ED-6F75B7853DAD}"/>
              </a:ext>
            </a:extLst>
          </p:cNvPr>
          <p:cNvCxnSpPr>
            <a:cxnSpLocks/>
            <a:stCxn id="4" idx="3"/>
            <a:endCxn id="3" idx="2"/>
          </p:cNvCxnSpPr>
          <p:nvPr/>
        </p:nvCxnSpPr>
        <p:spPr>
          <a:xfrm>
            <a:off x="5477164" y="2720001"/>
            <a:ext cx="469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3AF0D9AD-9284-7472-4A85-873BAD125F4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7887853" y="2720001"/>
            <a:ext cx="608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C177389-B6ED-7DD3-F2D2-1A80263B8513}"/>
              </a:ext>
            </a:extLst>
          </p:cNvPr>
          <p:cNvCxnSpPr>
            <a:cxnSpLocks/>
            <a:stCxn id="10" idx="6"/>
            <a:endCxn id="11" idx="1"/>
          </p:cNvCxnSpPr>
          <p:nvPr/>
        </p:nvCxnSpPr>
        <p:spPr>
          <a:xfrm>
            <a:off x="3423100" y="3971636"/>
            <a:ext cx="267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849E3CD-5AEF-2D25-CA30-2EAC1C8C89C7}"/>
              </a:ext>
            </a:extLst>
          </p:cNvPr>
          <p:cNvCxnSpPr>
            <a:cxnSpLocks/>
            <a:stCxn id="11" idx="3"/>
            <a:endCxn id="5" idx="2"/>
          </p:cNvCxnSpPr>
          <p:nvPr/>
        </p:nvCxnSpPr>
        <p:spPr>
          <a:xfrm>
            <a:off x="4900918" y="3971636"/>
            <a:ext cx="387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2602B9B-E0FF-8285-7126-725BED6A41DD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7139710" y="3971636"/>
            <a:ext cx="387927" cy="5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コネクタ: 曲線 28">
            <a:extLst>
              <a:ext uri="{FF2B5EF4-FFF2-40B4-BE49-F238E27FC236}">
                <a16:creationId xmlns:a16="http://schemas.microsoft.com/office/drawing/2014/main" id="{91C0C46A-5C81-33FB-FA73-3E4EDF388E03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5477164" y="2720001"/>
            <a:ext cx="737114" cy="10716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コネクタ: 曲線 32">
            <a:extLst>
              <a:ext uri="{FF2B5EF4-FFF2-40B4-BE49-F238E27FC236}">
                <a16:creationId xmlns:a16="http://schemas.microsoft.com/office/drawing/2014/main" id="{96E9A27D-386F-3572-E9DC-E1C88DD0405C}"/>
              </a:ext>
            </a:extLst>
          </p:cNvPr>
          <p:cNvCxnSpPr>
            <a:cxnSpLocks/>
            <a:stCxn id="3" idx="0"/>
            <a:endCxn id="7" idx="1"/>
          </p:cNvCxnSpPr>
          <p:nvPr/>
        </p:nvCxnSpPr>
        <p:spPr>
          <a:xfrm rot="5400000" flipH="1" flipV="1">
            <a:off x="7621938" y="1368924"/>
            <a:ext cx="466568" cy="18755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コネクタ: 曲線 35">
            <a:extLst>
              <a:ext uri="{FF2B5EF4-FFF2-40B4-BE49-F238E27FC236}">
                <a16:creationId xmlns:a16="http://schemas.microsoft.com/office/drawing/2014/main" id="{CE089266-5387-7CC6-547F-058F690847C1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9005455" y="3976965"/>
            <a:ext cx="877453" cy="2964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EEBC6F0-569C-A484-BC3D-4C6126AF97B1}"/>
              </a:ext>
            </a:extLst>
          </p:cNvPr>
          <p:cNvSpPr txBox="1"/>
          <p:nvPr/>
        </p:nvSpPr>
        <p:spPr>
          <a:xfrm>
            <a:off x="3292353" y="4165910"/>
            <a:ext cx="19255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/</a:t>
            </a:r>
            <a:r>
              <a:rPr kumimoji="1" lang="en-US" altLang="ja-JP" sz="1100" dirty="0" err="1"/>
              <a:t>geometry_msgs</a:t>
            </a:r>
            <a:r>
              <a:rPr kumimoji="1" lang="en-US" altLang="ja-JP" sz="1100" dirty="0"/>
              <a:t>/Twist</a:t>
            </a:r>
            <a:r>
              <a:rPr kumimoji="1" lang="ja-JP" altLang="en-US" sz="1100" dirty="0"/>
              <a:t>型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AA7ACBD-52C5-72F0-7EF8-04ED107AD515}"/>
              </a:ext>
            </a:extLst>
          </p:cNvPr>
          <p:cNvSpPr txBox="1"/>
          <p:nvPr/>
        </p:nvSpPr>
        <p:spPr>
          <a:xfrm>
            <a:off x="3998747" y="2926391"/>
            <a:ext cx="16129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自作</a:t>
            </a:r>
            <a:r>
              <a:rPr kumimoji="1" lang="en-US" altLang="ja-JP" sz="1100" dirty="0"/>
              <a:t>/encoder_data</a:t>
            </a:r>
            <a:r>
              <a:rPr kumimoji="1" lang="ja-JP" altLang="en-US" sz="1100" dirty="0"/>
              <a:t>型</a:t>
            </a: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4BA9F56F-96DE-F316-0141-9B342B815327}"/>
              </a:ext>
            </a:extLst>
          </p:cNvPr>
          <p:cNvSpPr/>
          <p:nvPr/>
        </p:nvSpPr>
        <p:spPr>
          <a:xfrm>
            <a:off x="1293091" y="1736436"/>
            <a:ext cx="9818251" cy="3121891"/>
          </a:xfrm>
          <a:prstGeom prst="roundRect">
            <a:avLst>
              <a:gd name="adj" fmla="val 7487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C80DDA3-E221-8C22-F4AE-9C7C31E23758}"/>
              </a:ext>
            </a:extLst>
          </p:cNvPr>
          <p:cNvSpPr txBox="1"/>
          <p:nvPr/>
        </p:nvSpPr>
        <p:spPr>
          <a:xfrm>
            <a:off x="7986606" y="415163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未定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399D6B1-B588-02D6-FE05-0D6C9025E90F}"/>
              </a:ext>
            </a:extLst>
          </p:cNvPr>
          <p:cNvSpPr txBox="1"/>
          <p:nvPr/>
        </p:nvSpPr>
        <p:spPr>
          <a:xfrm>
            <a:off x="7887853" y="2907995"/>
            <a:ext cx="2073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/</a:t>
            </a:r>
            <a:r>
              <a:rPr kumimoji="1" lang="en-US" altLang="ja-JP" sz="1100" dirty="0" err="1"/>
              <a:t>geometry_msgs</a:t>
            </a:r>
            <a:r>
              <a:rPr kumimoji="1" lang="en-US" altLang="ja-JP" sz="1100" dirty="0"/>
              <a:t>/Pose2D</a:t>
            </a:r>
            <a:r>
              <a:rPr kumimoji="1" lang="ja-JP" altLang="en-US" sz="1100" dirty="0"/>
              <a:t>型</a:t>
            </a: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7894E20B-D28D-DD40-07F3-26EBC8BDE681}"/>
              </a:ext>
            </a:extLst>
          </p:cNvPr>
          <p:cNvCxnSpPr>
            <a:cxnSpLocks/>
            <a:stCxn id="9" idx="4"/>
            <a:endCxn id="46" idx="0"/>
          </p:cNvCxnSpPr>
          <p:nvPr/>
        </p:nvCxnSpPr>
        <p:spPr>
          <a:xfrm>
            <a:off x="9882908" y="4633430"/>
            <a:ext cx="0" cy="680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4468894F-7020-AB80-CBB5-A5AC75F3058C}"/>
              </a:ext>
            </a:extLst>
          </p:cNvPr>
          <p:cNvSpPr/>
          <p:nvPr/>
        </p:nvSpPr>
        <p:spPr>
          <a:xfrm>
            <a:off x="9227125" y="5314074"/>
            <a:ext cx="1311566" cy="39724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CAN-USB</a:t>
            </a:r>
            <a:r>
              <a:rPr kumimoji="1" lang="ja-JP" altLang="en-US" sz="1200" dirty="0">
                <a:solidFill>
                  <a:schemeClr val="tx1"/>
                </a:solidFill>
              </a:rPr>
              <a:t>変換</a:t>
            </a:r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CDABD20B-871E-8C95-0507-A5494F1752AE}"/>
              </a:ext>
            </a:extLst>
          </p:cNvPr>
          <p:cNvSpPr/>
          <p:nvPr/>
        </p:nvSpPr>
        <p:spPr>
          <a:xfrm>
            <a:off x="9402616" y="6167069"/>
            <a:ext cx="960584" cy="39724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モタドラ</a:t>
            </a:r>
            <a:r>
              <a:rPr kumimoji="1" lang="en-US" altLang="ja-JP" sz="1200" dirty="0">
                <a:solidFill>
                  <a:schemeClr val="tx1"/>
                </a:solidFill>
              </a:rPr>
              <a:t>×</a:t>
            </a:r>
            <a:r>
              <a:rPr kumimoji="1" lang="ja-JP" altLang="en-US" sz="1200" dirty="0">
                <a:solidFill>
                  <a:schemeClr val="tx1"/>
                </a:solidFill>
              </a:rPr>
              <a:t>３</a:t>
            </a:r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DF0C74A8-E7E7-09D5-72AF-EA18DAC2A459}"/>
              </a:ext>
            </a:extLst>
          </p:cNvPr>
          <p:cNvCxnSpPr>
            <a:stCxn id="46" idx="2"/>
            <a:endCxn id="91" idx="0"/>
          </p:cNvCxnSpPr>
          <p:nvPr/>
        </p:nvCxnSpPr>
        <p:spPr>
          <a:xfrm>
            <a:off x="9882908" y="5711322"/>
            <a:ext cx="0" cy="455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3EAAF56-98EC-9F93-E3D6-369A42321582}"/>
              </a:ext>
            </a:extLst>
          </p:cNvPr>
          <p:cNvSpPr txBox="1"/>
          <p:nvPr/>
        </p:nvSpPr>
        <p:spPr>
          <a:xfrm>
            <a:off x="9882908" y="4863646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PWM</a:t>
            </a:r>
            <a:endParaRPr kumimoji="1" lang="ja-JP" altLang="en-US" sz="1200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43C58265-CA92-6A05-6CBD-2D41E71A2E32}"/>
              </a:ext>
            </a:extLst>
          </p:cNvPr>
          <p:cNvSpPr txBox="1"/>
          <p:nvPr/>
        </p:nvSpPr>
        <p:spPr>
          <a:xfrm>
            <a:off x="9882908" y="5723480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CAN</a:t>
            </a:r>
            <a:endParaRPr kumimoji="1" lang="ja-JP" altLang="en-US" sz="1200" dirty="0"/>
          </a:p>
        </p:txBody>
      </p:sp>
      <p:sp>
        <p:nvSpPr>
          <p:cNvPr id="101" name="四角形: 角を丸くする 100">
            <a:extLst>
              <a:ext uri="{FF2B5EF4-FFF2-40B4-BE49-F238E27FC236}">
                <a16:creationId xmlns:a16="http://schemas.microsoft.com/office/drawing/2014/main" id="{33C2A41D-6A75-D277-285E-0CE7C694B10A}"/>
              </a:ext>
            </a:extLst>
          </p:cNvPr>
          <p:cNvSpPr/>
          <p:nvPr/>
        </p:nvSpPr>
        <p:spPr>
          <a:xfrm>
            <a:off x="2199279" y="267553"/>
            <a:ext cx="1497322" cy="39724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ロータリエンコーダ</a:t>
            </a:r>
            <a:r>
              <a:rPr kumimoji="1" lang="en-US" altLang="ja-JP" sz="1200" dirty="0">
                <a:solidFill>
                  <a:schemeClr val="tx1"/>
                </a:solidFill>
              </a:rPr>
              <a:t>×3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四角形: 角を丸くする 101">
            <a:extLst>
              <a:ext uri="{FF2B5EF4-FFF2-40B4-BE49-F238E27FC236}">
                <a16:creationId xmlns:a16="http://schemas.microsoft.com/office/drawing/2014/main" id="{80891D94-4305-0BB0-E867-F07CFD384206}"/>
              </a:ext>
            </a:extLst>
          </p:cNvPr>
          <p:cNvSpPr/>
          <p:nvPr/>
        </p:nvSpPr>
        <p:spPr>
          <a:xfrm>
            <a:off x="2519215" y="1001994"/>
            <a:ext cx="854366" cy="39724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ヌクレオ</a:t>
            </a:r>
          </a:p>
        </p:txBody>
      </p: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0EB95C01-209E-89D7-0BB6-16F1A462A681}"/>
              </a:ext>
            </a:extLst>
          </p:cNvPr>
          <p:cNvCxnSpPr>
            <a:cxnSpLocks/>
            <a:stCxn id="101" idx="2"/>
            <a:endCxn id="102" idx="0"/>
          </p:cNvCxnSpPr>
          <p:nvPr/>
        </p:nvCxnSpPr>
        <p:spPr>
          <a:xfrm flipH="1">
            <a:off x="2946398" y="664801"/>
            <a:ext cx="1542" cy="337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1446BFF8-BABE-A3DB-8520-E1553FBAA0A9}"/>
              </a:ext>
            </a:extLst>
          </p:cNvPr>
          <p:cNvCxnSpPr>
            <a:stCxn id="102" idx="2"/>
            <a:endCxn id="2" idx="0"/>
          </p:cNvCxnSpPr>
          <p:nvPr/>
        </p:nvCxnSpPr>
        <p:spPr>
          <a:xfrm>
            <a:off x="2946398" y="1399242"/>
            <a:ext cx="1" cy="114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51DE3016-4D78-433C-08AF-704CED3FC73E}"/>
              </a:ext>
            </a:extLst>
          </p:cNvPr>
          <p:cNvSpPr txBox="1"/>
          <p:nvPr/>
        </p:nvSpPr>
        <p:spPr>
          <a:xfrm>
            <a:off x="2958026" y="1396978"/>
            <a:ext cx="1842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Serial (COBS</a:t>
            </a:r>
            <a:r>
              <a:rPr kumimoji="1" lang="ja-JP" altLang="en-US" sz="1200" dirty="0"/>
              <a:t>エンコード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FD1A6FAF-FF26-3EE8-5AA5-95B4A5A93D32}"/>
              </a:ext>
            </a:extLst>
          </p:cNvPr>
          <p:cNvSpPr txBox="1"/>
          <p:nvPr/>
        </p:nvSpPr>
        <p:spPr>
          <a:xfrm>
            <a:off x="1450182" y="1833310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ROS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22755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グループ化 353">
            <a:extLst>
              <a:ext uri="{FF2B5EF4-FFF2-40B4-BE49-F238E27FC236}">
                <a16:creationId xmlns:a16="http://schemas.microsoft.com/office/drawing/2014/main" id="{21E72E6B-5B21-B706-5095-EC50D7D49F0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50" name="正方形/長方形 349">
              <a:extLst>
                <a:ext uri="{FF2B5EF4-FFF2-40B4-BE49-F238E27FC236}">
                  <a16:creationId xmlns:a16="http://schemas.microsoft.com/office/drawing/2014/main" id="{636197EC-EADC-94E1-3C36-DC3761A765A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1BFCB7EE-BEE1-524F-4F46-268DE577DFBA}"/>
                </a:ext>
              </a:extLst>
            </p:cNvPr>
            <p:cNvSpPr txBox="1"/>
            <p:nvPr/>
          </p:nvSpPr>
          <p:spPr>
            <a:xfrm>
              <a:off x="6853837" y="405401"/>
              <a:ext cx="5222070" cy="1169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必要な要素と方式：</a:t>
              </a:r>
              <a:endParaRPr kumimoji="1" lang="en-US" altLang="ja-JP" sz="1400" dirty="0"/>
            </a:p>
            <a:p>
              <a:r>
                <a:rPr kumimoji="1" lang="en-US" altLang="ja-JP" sz="1400" dirty="0"/>
                <a:t>- </a:t>
              </a:r>
              <a:r>
                <a:rPr kumimoji="1" lang="ja-JP" altLang="en-US" sz="1400" dirty="0"/>
                <a:t>自己位置推定⇒オドメトリ</a:t>
              </a:r>
              <a:endParaRPr kumimoji="1" lang="en-US" altLang="ja-JP" sz="1400" dirty="0"/>
            </a:p>
            <a:p>
              <a:r>
                <a:rPr kumimoji="1" lang="en-US" altLang="ja-JP" sz="1400" dirty="0"/>
                <a:t>- </a:t>
              </a:r>
              <a:r>
                <a:rPr kumimoji="1" lang="ja-JP" altLang="en-US" sz="1400" dirty="0"/>
                <a:t>モータ速度制御⇒マイコン</a:t>
              </a:r>
              <a:r>
                <a:rPr kumimoji="1" lang="en-US" altLang="ja-JP" sz="1400" dirty="0"/>
                <a:t>(</a:t>
              </a:r>
              <a:r>
                <a:rPr kumimoji="1" lang="ja-JP" altLang="en-US" sz="1400" dirty="0"/>
                <a:t>ヌクレオ</a:t>
              </a:r>
              <a:r>
                <a:rPr kumimoji="1" lang="en-US" altLang="ja-JP" sz="1400" dirty="0"/>
                <a:t>)</a:t>
              </a:r>
            </a:p>
            <a:p>
              <a:r>
                <a:rPr lang="en-US" altLang="ja-JP" sz="1400" dirty="0"/>
                <a:t>- </a:t>
              </a:r>
              <a:r>
                <a:rPr lang="ja-JP" altLang="en-US" sz="1400" dirty="0"/>
                <a:t>経路⇒事前に生成</a:t>
              </a:r>
              <a:endParaRPr lang="en-US" altLang="ja-JP" sz="1400" dirty="0"/>
            </a:p>
            <a:p>
              <a:r>
                <a:rPr kumimoji="1" lang="en-US" altLang="ja-JP" sz="1400" dirty="0"/>
                <a:t>- </a:t>
              </a:r>
              <a:r>
                <a:rPr kumimoji="1" lang="ja-JP" altLang="en-US" sz="1400" dirty="0"/>
                <a:t>経路追従⇒</a:t>
              </a:r>
              <a:r>
                <a:rPr kumimoji="1" lang="en-US" altLang="ja-JP" sz="1400" dirty="0"/>
                <a:t>PID</a:t>
              </a:r>
              <a:r>
                <a:rPr kumimoji="1" lang="ja-JP" altLang="en-US" sz="1400" dirty="0"/>
                <a:t>制御</a:t>
              </a:r>
              <a:r>
                <a:rPr kumimoji="1" lang="en-US" altLang="ja-JP" sz="1400" dirty="0"/>
                <a:t>(</a:t>
              </a:r>
              <a:r>
                <a:rPr kumimoji="1" lang="ja-JP" altLang="en-US" sz="1400" dirty="0"/>
                <a:t>入力：</a:t>
              </a:r>
              <a:r>
                <a:rPr lang="ja-JP" altLang="en-US" sz="1400" dirty="0"/>
                <a:t>タイヤ角速度、出力：</a:t>
              </a:r>
              <a:r>
                <a:rPr lang="en-US" altLang="ja-JP" sz="1400" dirty="0"/>
                <a:t>x, y, theta</a:t>
              </a:r>
              <a:r>
                <a:rPr kumimoji="1" lang="en-US" altLang="ja-JP" sz="1400" dirty="0"/>
                <a:t>)</a:t>
              </a:r>
              <a:endParaRPr kumimoji="1" lang="ja-JP" altLang="en-US" sz="1400" dirty="0"/>
            </a:p>
          </p:txBody>
        </p:sp>
        <p:cxnSp>
          <p:nvCxnSpPr>
            <p:cNvPr id="119" name="直線矢印コネクタ 118">
              <a:extLst>
                <a:ext uri="{FF2B5EF4-FFF2-40B4-BE49-F238E27FC236}">
                  <a16:creationId xmlns:a16="http://schemas.microsoft.com/office/drawing/2014/main" id="{9EDBB8D9-157B-2227-29D4-991123A5443A}"/>
                </a:ext>
              </a:extLst>
            </p:cNvPr>
            <p:cNvCxnSpPr>
              <a:cxnSpLocks/>
              <a:stCxn id="93" idx="2"/>
              <a:endCxn id="46" idx="3"/>
            </p:cNvCxnSpPr>
            <p:nvPr/>
          </p:nvCxnSpPr>
          <p:spPr>
            <a:xfrm flipH="1">
              <a:off x="3165067" y="5189917"/>
              <a:ext cx="826807" cy="718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テキスト ボックス 164">
              <a:extLst>
                <a:ext uri="{FF2B5EF4-FFF2-40B4-BE49-F238E27FC236}">
                  <a16:creationId xmlns:a16="http://schemas.microsoft.com/office/drawing/2014/main" id="{A0373A46-6341-0EE2-66CD-3C2C7ABE6583}"/>
                </a:ext>
              </a:extLst>
            </p:cNvPr>
            <p:cNvSpPr txBox="1"/>
            <p:nvPr/>
          </p:nvSpPr>
          <p:spPr>
            <a:xfrm>
              <a:off x="78668" y="165291"/>
              <a:ext cx="30294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b="1" dirty="0"/>
                <a:t>自動足回り　</a:t>
              </a:r>
              <a:r>
                <a:rPr kumimoji="1" lang="en-US" altLang="ja-JP" sz="2800" b="1" dirty="0"/>
                <a:t>ver.1</a:t>
              </a:r>
              <a:endParaRPr kumimoji="1" lang="ja-JP" altLang="en-US" sz="2800" b="1" dirty="0"/>
            </a:p>
          </p:txBody>
        </p:sp>
        <p:grpSp>
          <p:nvGrpSpPr>
            <p:cNvPr id="347" name="グループ化 346">
              <a:extLst>
                <a:ext uri="{FF2B5EF4-FFF2-40B4-BE49-F238E27FC236}">
                  <a16:creationId xmlns:a16="http://schemas.microsoft.com/office/drawing/2014/main" id="{9067EFEC-519A-A611-1955-DDF99F66B5A1}"/>
                </a:ext>
              </a:extLst>
            </p:cNvPr>
            <p:cNvGrpSpPr/>
            <p:nvPr/>
          </p:nvGrpSpPr>
          <p:grpSpPr>
            <a:xfrm>
              <a:off x="3546523" y="1680364"/>
              <a:ext cx="8543275" cy="5073583"/>
              <a:chOff x="3546523" y="1527413"/>
              <a:chExt cx="8543275" cy="5073583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74479FDD-2C00-942F-41D8-0FCF53F7EB82}"/>
                  </a:ext>
                </a:extLst>
              </p:cNvPr>
              <p:cNvSpPr/>
              <p:nvPr/>
            </p:nvSpPr>
            <p:spPr>
              <a:xfrm>
                <a:off x="5886722" y="2871713"/>
                <a:ext cx="1699884" cy="36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</a:rPr>
                  <a:t>/</a:t>
                </a:r>
                <a:r>
                  <a:rPr lang="en-US" altLang="ja-JP" sz="1200" dirty="0">
                    <a:solidFill>
                      <a:schemeClr val="tx1"/>
                    </a:solidFill>
                  </a:rPr>
                  <a:t>odometer_3wheel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8EE6E0D1-D88F-A438-ABD0-A9C81FD0A0E7}"/>
                  </a:ext>
                </a:extLst>
              </p:cNvPr>
              <p:cNvCxnSpPr>
                <a:cxnSpLocks/>
                <a:stCxn id="134" idx="6"/>
                <a:endCxn id="4" idx="1"/>
              </p:cNvCxnSpPr>
              <p:nvPr/>
            </p:nvCxnSpPr>
            <p:spPr>
              <a:xfrm>
                <a:off x="5657258" y="3051713"/>
                <a:ext cx="22946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矢印コネクタ 14">
                <a:extLst>
                  <a:ext uri="{FF2B5EF4-FFF2-40B4-BE49-F238E27FC236}">
                    <a16:creationId xmlns:a16="http://schemas.microsoft.com/office/drawing/2014/main" id="{505531CE-BBE5-5E1E-99ED-6F75B7853DAD}"/>
                  </a:ext>
                </a:extLst>
              </p:cNvPr>
              <p:cNvCxnSpPr>
                <a:cxnSpLocks/>
                <a:stCxn id="4" idx="3"/>
                <a:endCxn id="59" idx="2"/>
              </p:cNvCxnSpPr>
              <p:nvPr/>
            </p:nvCxnSpPr>
            <p:spPr>
              <a:xfrm>
                <a:off x="7586606" y="3051713"/>
                <a:ext cx="30954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8AA7ACBD-52C5-72F0-7EF8-04ED107AD515}"/>
                  </a:ext>
                </a:extLst>
              </p:cNvPr>
              <p:cNvSpPr txBox="1"/>
              <p:nvPr/>
            </p:nvSpPr>
            <p:spPr>
              <a:xfrm>
                <a:off x="5627545" y="3230625"/>
                <a:ext cx="23198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100" dirty="0" err="1"/>
                  <a:t>nucleo_agent</a:t>
                </a:r>
                <a:r>
                  <a:rPr kumimoji="1" lang="en-US" altLang="ja-JP" sz="1100" dirty="0"/>
                  <a:t>/</a:t>
                </a:r>
                <a:r>
                  <a:rPr kumimoji="1" lang="en-US" altLang="ja-JP" sz="1100" dirty="0" err="1"/>
                  <a:t>OdometerData</a:t>
                </a:r>
                <a:r>
                  <a:rPr kumimoji="1" lang="ja-JP" altLang="en-US" sz="1100" dirty="0"/>
                  <a:t>型</a:t>
                </a:r>
              </a:p>
            </p:txBody>
          </p:sp>
          <p:sp>
            <p:nvSpPr>
              <p:cNvPr id="57" name="楕円 56">
                <a:extLst>
                  <a:ext uri="{FF2B5EF4-FFF2-40B4-BE49-F238E27FC236}">
                    <a16:creationId xmlns:a16="http://schemas.microsoft.com/office/drawing/2014/main" id="{6242DBBC-66BF-D603-2AC0-1E94A32B40BD}"/>
                  </a:ext>
                </a:extLst>
              </p:cNvPr>
              <p:cNvSpPr/>
              <p:nvPr/>
            </p:nvSpPr>
            <p:spPr>
              <a:xfrm>
                <a:off x="6700685" y="3905074"/>
                <a:ext cx="1102749" cy="36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 err="1">
                    <a:solidFill>
                      <a:schemeClr val="tx1"/>
                    </a:solidFill>
                  </a:rPr>
                  <a:t>calc_vel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382D3BA9-DDB9-2F90-3736-327548EC642F}"/>
                  </a:ext>
                </a:extLst>
              </p:cNvPr>
              <p:cNvSpPr/>
              <p:nvPr/>
            </p:nvSpPr>
            <p:spPr>
              <a:xfrm>
                <a:off x="4989383" y="3905074"/>
                <a:ext cx="1343892" cy="36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</a:rPr>
                  <a:t>/</a:t>
                </a:r>
                <a:r>
                  <a:rPr kumimoji="1" lang="en-US" altLang="ja-JP" sz="1200" dirty="0" err="1">
                    <a:solidFill>
                      <a:schemeClr val="tx1"/>
                    </a:solidFill>
                  </a:rPr>
                  <a:t>input_vel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楕円 58">
                <a:extLst>
                  <a:ext uri="{FF2B5EF4-FFF2-40B4-BE49-F238E27FC236}">
                    <a16:creationId xmlns:a16="http://schemas.microsoft.com/office/drawing/2014/main" id="{95AF1235-4CCA-E426-5C7F-56685156B5A0}"/>
                  </a:ext>
                </a:extLst>
              </p:cNvPr>
              <p:cNvSpPr/>
              <p:nvPr/>
            </p:nvSpPr>
            <p:spPr>
              <a:xfrm>
                <a:off x="7896152" y="2871713"/>
                <a:ext cx="1956175" cy="36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 err="1">
                    <a:solidFill>
                      <a:schemeClr val="tx1"/>
                    </a:solidFill>
                  </a:rPr>
                  <a:t>odometry_node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E715CD00-4541-1EBB-398B-B7A6C32B4062}"/>
                  </a:ext>
                </a:extLst>
              </p:cNvPr>
              <p:cNvSpPr txBox="1"/>
              <p:nvPr/>
            </p:nvSpPr>
            <p:spPr>
              <a:xfrm>
                <a:off x="4662966" y="4267442"/>
                <a:ext cx="193193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100" dirty="0" err="1"/>
                  <a:t>std_msgs</a:t>
                </a:r>
                <a:r>
                  <a:rPr lang="en-US" altLang="ja-JP" sz="1100" dirty="0"/>
                  <a:t>/Float64Array</a:t>
                </a:r>
                <a:r>
                  <a:rPr lang="ja-JP" altLang="en-US" sz="1100" dirty="0"/>
                  <a:t>型</a:t>
                </a:r>
                <a:endParaRPr kumimoji="1" lang="ja-JP" altLang="en-US" sz="1100" dirty="0"/>
              </a:p>
            </p:txBody>
          </p:sp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A540D52F-C548-9228-52C7-6CC9194083F5}"/>
                  </a:ext>
                </a:extLst>
              </p:cNvPr>
              <p:cNvSpPr/>
              <p:nvPr/>
            </p:nvSpPr>
            <p:spPr>
              <a:xfrm>
                <a:off x="10113526" y="2871713"/>
                <a:ext cx="1494410" cy="36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</a:rPr>
                  <a:t>/</a:t>
                </a:r>
                <a:r>
                  <a:rPr kumimoji="1" lang="en-US" altLang="ja-JP" sz="1200" dirty="0" err="1">
                    <a:solidFill>
                      <a:schemeClr val="tx1"/>
                    </a:solidFill>
                  </a:rPr>
                  <a:t>odometry_pose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22A23AD0-EB7C-1996-0EA4-E454CD8C3D61}"/>
                  </a:ext>
                </a:extLst>
              </p:cNvPr>
              <p:cNvSpPr txBox="1"/>
              <p:nvPr/>
            </p:nvSpPr>
            <p:spPr>
              <a:xfrm>
                <a:off x="9841216" y="3245626"/>
                <a:ext cx="200888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100" dirty="0" err="1"/>
                  <a:t>geometry_msgs</a:t>
                </a:r>
                <a:r>
                  <a:rPr kumimoji="1" lang="en-US" altLang="ja-JP" sz="1100" dirty="0"/>
                  <a:t>/Pose2D</a:t>
                </a:r>
                <a:r>
                  <a:rPr kumimoji="1" lang="ja-JP" altLang="en-US" sz="1100" dirty="0"/>
                  <a:t>型</a:t>
                </a:r>
              </a:p>
            </p:txBody>
          </p:sp>
          <p:cxnSp>
            <p:nvCxnSpPr>
              <p:cNvPr id="69" name="直線矢印コネクタ 68">
                <a:extLst>
                  <a:ext uri="{FF2B5EF4-FFF2-40B4-BE49-F238E27FC236}">
                    <a16:creationId xmlns:a16="http://schemas.microsoft.com/office/drawing/2014/main" id="{8D3335EC-47E7-9256-9084-03C7E21214CB}"/>
                  </a:ext>
                </a:extLst>
              </p:cNvPr>
              <p:cNvCxnSpPr>
                <a:cxnSpLocks/>
                <a:stCxn id="59" idx="6"/>
                <a:endCxn id="66" idx="1"/>
              </p:cNvCxnSpPr>
              <p:nvPr/>
            </p:nvCxnSpPr>
            <p:spPr>
              <a:xfrm>
                <a:off x="9852327" y="3051713"/>
                <a:ext cx="26119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楕円 69">
                <a:extLst>
                  <a:ext uri="{FF2B5EF4-FFF2-40B4-BE49-F238E27FC236}">
                    <a16:creationId xmlns:a16="http://schemas.microsoft.com/office/drawing/2014/main" id="{EAB04D60-9A4C-F24A-D14E-AA7B2415978B}"/>
                  </a:ext>
                </a:extLst>
              </p:cNvPr>
              <p:cNvSpPr/>
              <p:nvPr/>
            </p:nvSpPr>
            <p:spPr>
              <a:xfrm>
                <a:off x="9852327" y="3905074"/>
                <a:ext cx="1755609" cy="36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 err="1">
                    <a:solidFill>
                      <a:schemeClr val="tx1"/>
                    </a:solidFill>
                  </a:rPr>
                  <a:t>localize_node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2" name="コネクタ: 曲線 71">
                <a:extLst>
                  <a:ext uri="{FF2B5EF4-FFF2-40B4-BE49-F238E27FC236}">
                    <a16:creationId xmlns:a16="http://schemas.microsoft.com/office/drawing/2014/main" id="{B737C7E7-01A3-1A8E-8784-8C8E1B3C6BBA}"/>
                  </a:ext>
                </a:extLst>
              </p:cNvPr>
              <p:cNvCxnSpPr>
                <a:cxnSpLocks/>
                <a:stCxn id="66" idx="3"/>
                <a:endCxn id="70" idx="6"/>
              </p:cNvCxnSpPr>
              <p:nvPr/>
            </p:nvCxnSpPr>
            <p:spPr>
              <a:xfrm>
                <a:off x="11607936" y="3051713"/>
                <a:ext cx="12700" cy="1033361"/>
              </a:xfrm>
              <a:prstGeom prst="curvedConnector3">
                <a:avLst>
                  <a:gd name="adj1" fmla="val 1503087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B06EA2EB-43EF-9320-025F-14E5CD3C102D}"/>
                  </a:ext>
                </a:extLst>
              </p:cNvPr>
              <p:cNvSpPr txBox="1"/>
              <p:nvPr/>
            </p:nvSpPr>
            <p:spPr>
              <a:xfrm>
                <a:off x="10072076" y="4298219"/>
                <a:ext cx="1755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200" dirty="0"/>
                  <a:t>仮の自己位置推定ノード</a:t>
                </a:r>
                <a:endParaRPr kumimoji="1" lang="en-US" altLang="ja-JP" sz="1200" dirty="0"/>
              </a:p>
              <a:p>
                <a:r>
                  <a:rPr lang="en-US" altLang="ja-JP" sz="1200" dirty="0"/>
                  <a:t>(</a:t>
                </a:r>
                <a:r>
                  <a:rPr lang="ja-JP" altLang="en-US" sz="1200" dirty="0"/>
                  <a:t>今後補正を入れる箇所</a:t>
                </a:r>
                <a:r>
                  <a:rPr lang="en-US" altLang="ja-JP" sz="1200" dirty="0"/>
                  <a:t>)</a:t>
                </a:r>
                <a:endParaRPr kumimoji="1" lang="ja-JP" altLang="en-US" sz="1200" dirty="0"/>
              </a:p>
            </p:txBody>
          </p:sp>
          <p:sp>
            <p:nvSpPr>
              <p:cNvPr id="74" name="正方形/長方形 73">
                <a:extLst>
                  <a:ext uri="{FF2B5EF4-FFF2-40B4-BE49-F238E27FC236}">
                    <a16:creationId xmlns:a16="http://schemas.microsoft.com/office/drawing/2014/main" id="{89788FF3-8986-D6FD-4298-09FD97277F91}"/>
                  </a:ext>
                </a:extLst>
              </p:cNvPr>
              <p:cNvSpPr/>
              <p:nvPr/>
            </p:nvSpPr>
            <p:spPr>
              <a:xfrm>
                <a:off x="8128770" y="3905074"/>
                <a:ext cx="1343892" cy="36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</a:rPr>
                  <a:t>/</a:t>
                </a:r>
                <a:r>
                  <a:rPr lang="en-US" altLang="ja-JP" sz="1200" dirty="0" err="1">
                    <a:solidFill>
                      <a:schemeClr val="tx1"/>
                    </a:solidFill>
                  </a:rPr>
                  <a:t>robot_pose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6" name="直線矢印コネクタ 75">
                <a:extLst>
                  <a:ext uri="{FF2B5EF4-FFF2-40B4-BE49-F238E27FC236}">
                    <a16:creationId xmlns:a16="http://schemas.microsoft.com/office/drawing/2014/main" id="{9C1C4980-2479-BA9A-8853-6AC183490906}"/>
                  </a:ext>
                </a:extLst>
              </p:cNvPr>
              <p:cNvCxnSpPr>
                <a:cxnSpLocks/>
                <a:stCxn id="70" idx="2"/>
                <a:endCxn id="74" idx="3"/>
              </p:cNvCxnSpPr>
              <p:nvPr/>
            </p:nvCxnSpPr>
            <p:spPr>
              <a:xfrm flipH="1">
                <a:off x="9472662" y="4085074"/>
                <a:ext cx="37966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F3F446BD-887B-1023-8FA6-B07F159A501D}"/>
                  </a:ext>
                </a:extLst>
              </p:cNvPr>
              <p:cNvSpPr txBox="1"/>
              <p:nvPr/>
            </p:nvSpPr>
            <p:spPr>
              <a:xfrm>
                <a:off x="7849451" y="4255598"/>
                <a:ext cx="200888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100" dirty="0" err="1"/>
                  <a:t>geometry_msgs</a:t>
                </a:r>
                <a:r>
                  <a:rPr kumimoji="1" lang="en-US" altLang="ja-JP" sz="1100" dirty="0"/>
                  <a:t>/Pose2D</a:t>
                </a:r>
                <a:r>
                  <a:rPr kumimoji="1" lang="ja-JP" altLang="en-US" sz="1100" dirty="0"/>
                  <a:t>型</a:t>
                </a:r>
              </a:p>
            </p:txBody>
          </p:sp>
          <p:cxnSp>
            <p:nvCxnSpPr>
              <p:cNvPr id="87" name="直線矢印コネクタ 86">
                <a:extLst>
                  <a:ext uri="{FF2B5EF4-FFF2-40B4-BE49-F238E27FC236}">
                    <a16:creationId xmlns:a16="http://schemas.microsoft.com/office/drawing/2014/main" id="{52CC728E-EEB0-5B75-555B-1BFA2CAD2742}"/>
                  </a:ext>
                </a:extLst>
              </p:cNvPr>
              <p:cNvCxnSpPr>
                <a:cxnSpLocks/>
                <a:stCxn id="74" idx="1"/>
                <a:endCxn id="57" idx="6"/>
              </p:cNvCxnSpPr>
              <p:nvPr/>
            </p:nvCxnSpPr>
            <p:spPr>
              <a:xfrm flipH="1">
                <a:off x="7803434" y="4085074"/>
                <a:ext cx="32533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直線矢印コネクタ 88">
                <a:extLst>
                  <a:ext uri="{FF2B5EF4-FFF2-40B4-BE49-F238E27FC236}">
                    <a16:creationId xmlns:a16="http://schemas.microsoft.com/office/drawing/2014/main" id="{557CD06C-64C8-EE72-3118-8303C2D5AAD4}"/>
                  </a:ext>
                </a:extLst>
              </p:cNvPr>
              <p:cNvCxnSpPr>
                <a:cxnSpLocks/>
                <a:stCxn id="57" idx="2"/>
                <a:endCxn id="58" idx="3"/>
              </p:cNvCxnSpPr>
              <p:nvPr/>
            </p:nvCxnSpPr>
            <p:spPr>
              <a:xfrm flipH="1">
                <a:off x="6333275" y="4085074"/>
                <a:ext cx="36741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楕円 92">
                <a:extLst>
                  <a:ext uri="{FF2B5EF4-FFF2-40B4-BE49-F238E27FC236}">
                    <a16:creationId xmlns:a16="http://schemas.microsoft.com/office/drawing/2014/main" id="{E3D5F080-8A3E-4399-4F62-FAB6DC62E3A1}"/>
                  </a:ext>
                </a:extLst>
              </p:cNvPr>
              <p:cNvSpPr/>
              <p:nvPr/>
            </p:nvSpPr>
            <p:spPr>
              <a:xfrm>
                <a:off x="3991874" y="4856966"/>
                <a:ext cx="1388085" cy="36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 err="1">
                    <a:solidFill>
                      <a:schemeClr val="tx1"/>
                    </a:solidFill>
                  </a:rPr>
                  <a:t>can_agent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楕円 121">
                <a:extLst>
                  <a:ext uri="{FF2B5EF4-FFF2-40B4-BE49-F238E27FC236}">
                    <a16:creationId xmlns:a16="http://schemas.microsoft.com/office/drawing/2014/main" id="{28CD806C-A638-2FD5-E02A-0DC99BCBC43D}"/>
                  </a:ext>
                </a:extLst>
              </p:cNvPr>
              <p:cNvSpPr/>
              <p:nvPr/>
            </p:nvSpPr>
            <p:spPr>
              <a:xfrm>
                <a:off x="9673662" y="4856966"/>
                <a:ext cx="1475681" cy="36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 err="1">
                    <a:solidFill>
                      <a:schemeClr val="tx1"/>
                    </a:solidFill>
                  </a:rPr>
                  <a:t>path_sever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正方形/長方形 122">
                <a:extLst>
                  <a:ext uri="{FF2B5EF4-FFF2-40B4-BE49-F238E27FC236}">
                    <a16:creationId xmlns:a16="http://schemas.microsoft.com/office/drawing/2014/main" id="{C477C3B3-C821-7DA9-B613-61AAC1055FBC}"/>
                  </a:ext>
                </a:extLst>
              </p:cNvPr>
              <p:cNvSpPr/>
              <p:nvPr/>
            </p:nvSpPr>
            <p:spPr>
              <a:xfrm>
                <a:off x="7746149" y="4856966"/>
                <a:ext cx="1343892" cy="36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</a:rPr>
                  <a:t>/</a:t>
                </a:r>
                <a:r>
                  <a:rPr lang="en-US" altLang="ja-JP" sz="1200" dirty="0" err="1">
                    <a:solidFill>
                      <a:schemeClr val="tx1"/>
                    </a:solidFill>
                  </a:rPr>
                  <a:t>robot_path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5" name="直線矢印コネクタ 124">
                <a:extLst>
                  <a:ext uri="{FF2B5EF4-FFF2-40B4-BE49-F238E27FC236}">
                    <a16:creationId xmlns:a16="http://schemas.microsoft.com/office/drawing/2014/main" id="{DDA7F38A-1084-9A98-7F1D-87E7E007A6EB}"/>
                  </a:ext>
                </a:extLst>
              </p:cNvPr>
              <p:cNvCxnSpPr>
                <a:cxnSpLocks/>
                <a:stCxn id="122" idx="2"/>
                <a:endCxn id="123" idx="3"/>
              </p:cNvCxnSpPr>
              <p:nvPr/>
            </p:nvCxnSpPr>
            <p:spPr>
              <a:xfrm flipH="1">
                <a:off x="9090041" y="5036966"/>
                <a:ext cx="58362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コネクタ: 曲線 127">
                <a:extLst>
                  <a:ext uri="{FF2B5EF4-FFF2-40B4-BE49-F238E27FC236}">
                    <a16:creationId xmlns:a16="http://schemas.microsoft.com/office/drawing/2014/main" id="{6903D8E9-0799-A570-ECC3-ED6302509677}"/>
                  </a:ext>
                </a:extLst>
              </p:cNvPr>
              <p:cNvCxnSpPr>
                <a:stCxn id="123" idx="1"/>
                <a:endCxn id="57" idx="4"/>
              </p:cNvCxnSpPr>
              <p:nvPr/>
            </p:nvCxnSpPr>
            <p:spPr>
              <a:xfrm rot="10800000">
                <a:off x="7252061" y="4265074"/>
                <a:ext cx="494089" cy="771892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84B3472D-3B23-3138-8099-7DED2800F823}"/>
                  </a:ext>
                </a:extLst>
              </p:cNvPr>
              <p:cNvSpPr txBox="1"/>
              <p:nvPr/>
            </p:nvSpPr>
            <p:spPr>
              <a:xfrm>
                <a:off x="7021516" y="5566279"/>
                <a:ext cx="1851789" cy="9387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100" dirty="0"/>
                  <a:t>/</a:t>
                </a:r>
                <a:r>
                  <a:rPr lang="en-US" altLang="ja-JP" sz="1100" dirty="0" err="1"/>
                  <a:t>PoseWithVelStamped</a:t>
                </a:r>
                <a:r>
                  <a:rPr lang="ja-JP" altLang="en-US" sz="1100" dirty="0"/>
                  <a:t>型</a:t>
                </a:r>
                <a:endParaRPr kumimoji="1" lang="en-US" altLang="ja-JP" sz="1100" dirty="0"/>
              </a:p>
              <a:p>
                <a:endParaRPr kumimoji="1" lang="en-US" altLang="ja-JP" sz="1100" dirty="0"/>
              </a:p>
              <a:p>
                <a:r>
                  <a:rPr kumimoji="1" lang="en-US" altLang="ja-JP" sz="1100" dirty="0"/>
                  <a:t>Hea</a:t>
                </a:r>
                <a:r>
                  <a:rPr lang="en-US" altLang="ja-JP" sz="1100" dirty="0"/>
                  <a:t>der </a:t>
                </a:r>
                <a:r>
                  <a:rPr lang="en-US" altLang="ja-JP" sz="1100" dirty="0" err="1"/>
                  <a:t>header</a:t>
                </a:r>
                <a:endParaRPr lang="en-US" altLang="ja-JP" sz="1100" dirty="0"/>
              </a:p>
              <a:p>
                <a:r>
                  <a:rPr kumimoji="1" lang="en-US" altLang="ja-JP" sz="1100" dirty="0"/>
                  <a:t>Pose </a:t>
                </a:r>
                <a:r>
                  <a:rPr kumimoji="1" lang="en-US" altLang="ja-JP" sz="1100" dirty="0" err="1"/>
                  <a:t>pose</a:t>
                </a:r>
                <a:endParaRPr lang="en-US" altLang="ja-JP" sz="1100" dirty="0"/>
              </a:p>
              <a:p>
                <a:r>
                  <a:rPr lang="en-US" altLang="ja-JP" sz="1100" dirty="0"/>
                  <a:t>Vector3 velocity</a:t>
                </a:r>
                <a:endParaRPr kumimoji="1" lang="en-US" altLang="ja-JP" sz="1100" dirty="0"/>
              </a:p>
            </p:txBody>
          </p:sp>
          <p:sp>
            <p:nvSpPr>
              <p:cNvPr id="134" name="楕円 133">
                <a:extLst>
                  <a:ext uri="{FF2B5EF4-FFF2-40B4-BE49-F238E27FC236}">
                    <a16:creationId xmlns:a16="http://schemas.microsoft.com/office/drawing/2014/main" id="{CE9F1DA9-AF67-D165-301D-1F777CC3F655}"/>
                  </a:ext>
                </a:extLst>
              </p:cNvPr>
              <p:cNvSpPr/>
              <p:nvPr/>
            </p:nvSpPr>
            <p:spPr>
              <a:xfrm>
                <a:off x="3923269" y="2871713"/>
                <a:ext cx="1733989" cy="36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 err="1">
                    <a:solidFill>
                      <a:schemeClr val="tx1"/>
                    </a:solidFill>
                  </a:rPr>
                  <a:t>nucleo_agent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8" name="コネクタ: 曲線 137">
                <a:extLst>
                  <a:ext uri="{FF2B5EF4-FFF2-40B4-BE49-F238E27FC236}">
                    <a16:creationId xmlns:a16="http://schemas.microsoft.com/office/drawing/2014/main" id="{DC44B0DE-B82C-3010-4351-59033B026849}"/>
                  </a:ext>
                </a:extLst>
              </p:cNvPr>
              <p:cNvCxnSpPr>
                <a:cxnSpLocks/>
                <a:stCxn id="58" idx="0"/>
                <a:endCxn id="134" idx="4"/>
              </p:cNvCxnSpPr>
              <p:nvPr/>
            </p:nvCxnSpPr>
            <p:spPr>
              <a:xfrm rot="16200000" flipV="1">
                <a:off x="4889117" y="3132861"/>
                <a:ext cx="673361" cy="871065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09B34AB9-16CA-5766-3DC0-25B8D607077F}"/>
                  </a:ext>
                </a:extLst>
              </p:cNvPr>
              <p:cNvSpPr txBox="1"/>
              <p:nvPr/>
            </p:nvSpPr>
            <p:spPr>
              <a:xfrm>
                <a:off x="3922714" y="2225734"/>
                <a:ext cx="1205779" cy="6001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100" dirty="0" err="1"/>
                  <a:t>rosparam</a:t>
                </a:r>
                <a:endParaRPr lang="en-US" altLang="ja-JP" sz="1100" dirty="0"/>
              </a:p>
              <a:p>
                <a:r>
                  <a:rPr kumimoji="1" lang="en-US" altLang="ja-JP" sz="1100" dirty="0"/>
                  <a:t>- PID</a:t>
                </a:r>
                <a:r>
                  <a:rPr kumimoji="1" lang="ja-JP" altLang="en-US" sz="1100" dirty="0"/>
                  <a:t>ゲイン</a:t>
                </a:r>
                <a:endParaRPr kumimoji="1" lang="en-US" altLang="ja-JP" sz="1100" dirty="0"/>
              </a:p>
              <a:p>
                <a:r>
                  <a:rPr lang="en-US" altLang="ja-JP" sz="1100" dirty="0"/>
                  <a:t>- 2*pi/(</a:t>
                </a:r>
                <a:r>
                  <a:rPr lang="ja-JP" altLang="en-US" sz="1100" dirty="0"/>
                  <a:t>分解能</a:t>
                </a:r>
                <a:r>
                  <a:rPr lang="en-US" altLang="ja-JP" sz="1100" dirty="0"/>
                  <a:t>)</a:t>
                </a:r>
                <a:endParaRPr kumimoji="1" lang="ja-JP" altLang="en-US" sz="1100" dirty="0"/>
              </a:p>
            </p:txBody>
          </p:sp>
          <p:sp>
            <p:nvSpPr>
              <p:cNvPr id="156" name="正方形/長方形 155">
                <a:extLst>
                  <a:ext uri="{FF2B5EF4-FFF2-40B4-BE49-F238E27FC236}">
                    <a16:creationId xmlns:a16="http://schemas.microsoft.com/office/drawing/2014/main" id="{8CEB7B52-2182-F529-0B67-58D6C9901941}"/>
                  </a:ext>
                </a:extLst>
              </p:cNvPr>
              <p:cNvSpPr/>
              <p:nvPr/>
            </p:nvSpPr>
            <p:spPr>
              <a:xfrm>
                <a:off x="5693257" y="4864152"/>
                <a:ext cx="1343892" cy="36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</a:rPr>
                  <a:t>/</a:t>
                </a:r>
                <a:r>
                  <a:rPr kumimoji="1" lang="en-US" altLang="ja-JP" sz="1200" dirty="0" err="1">
                    <a:solidFill>
                      <a:schemeClr val="tx1"/>
                    </a:solidFill>
                  </a:rPr>
                  <a:t>can_messages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8" name="直線矢印コネクタ 157">
                <a:extLst>
                  <a:ext uri="{FF2B5EF4-FFF2-40B4-BE49-F238E27FC236}">
                    <a16:creationId xmlns:a16="http://schemas.microsoft.com/office/drawing/2014/main" id="{EDCAFC8C-B6F8-492F-110D-48CDFD9D0D07}"/>
                  </a:ext>
                </a:extLst>
              </p:cNvPr>
              <p:cNvCxnSpPr>
                <a:stCxn id="93" idx="6"/>
                <a:endCxn id="156" idx="1"/>
              </p:cNvCxnSpPr>
              <p:nvPr/>
            </p:nvCxnSpPr>
            <p:spPr>
              <a:xfrm>
                <a:off x="5379959" y="5036966"/>
                <a:ext cx="313298" cy="71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9" name="テキスト ボックス 158">
                <a:extLst>
                  <a:ext uri="{FF2B5EF4-FFF2-40B4-BE49-F238E27FC236}">
                    <a16:creationId xmlns:a16="http://schemas.microsoft.com/office/drawing/2014/main" id="{3AD54BE7-FE87-F69A-952C-F098B1EBD9A9}"/>
                  </a:ext>
                </a:extLst>
              </p:cNvPr>
              <p:cNvSpPr txBox="1"/>
              <p:nvPr/>
            </p:nvSpPr>
            <p:spPr>
              <a:xfrm>
                <a:off x="5357862" y="5238893"/>
                <a:ext cx="198964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100" dirty="0" err="1"/>
                  <a:t>can_agent</a:t>
                </a:r>
                <a:r>
                  <a:rPr kumimoji="1" lang="en-US" altLang="ja-JP" sz="1100" dirty="0"/>
                  <a:t>/</a:t>
                </a:r>
                <a:r>
                  <a:rPr kumimoji="1" lang="en-US" altLang="ja-JP" sz="1100" dirty="0" err="1"/>
                  <a:t>CANMessage</a:t>
                </a:r>
                <a:r>
                  <a:rPr kumimoji="1" lang="ja-JP" altLang="en-US" sz="1100" dirty="0"/>
                  <a:t>型</a:t>
                </a:r>
              </a:p>
            </p:txBody>
          </p:sp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B794AF48-8BD3-CB25-64FF-B64A0D13EBA7}"/>
                  </a:ext>
                </a:extLst>
              </p:cNvPr>
              <p:cNvSpPr txBox="1"/>
              <p:nvPr/>
            </p:nvSpPr>
            <p:spPr>
              <a:xfrm>
                <a:off x="10021328" y="5234780"/>
                <a:ext cx="8483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200" dirty="0"/>
                  <a:t>経路データ</a:t>
                </a:r>
              </a:p>
            </p:txBody>
          </p:sp>
          <p:sp>
            <p:nvSpPr>
              <p:cNvPr id="172" name="テキスト ボックス 171">
                <a:extLst>
                  <a:ext uri="{FF2B5EF4-FFF2-40B4-BE49-F238E27FC236}">
                    <a16:creationId xmlns:a16="http://schemas.microsoft.com/office/drawing/2014/main" id="{821383C1-2160-0D67-E577-F24450222FB3}"/>
                  </a:ext>
                </a:extLst>
              </p:cNvPr>
              <p:cNvSpPr txBox="1"/>
              <p:nvPr/>
            </p:nvSpPr>
            <p:spPr>
              <a:xfrm>
                <a:off x="9116342" y="5562734"/>
                <a:ext cx="2190023" cy="7694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100" dirty="0"/>
                  <a:t>/</a:t>
                </a:r>
                <a:r>
                  <a:rPr lang="en-US" altLang="ja-JP" sz="1100" dirty="0" err="1"/>
                  <a:t>OrientedPath</a:t>
                </a:r>
                <a:r>
                  <a:rPr lang="ja-JP" altLang="en-US" sz="1100" dirty="0"/>
                  <a:t>型</a:t>
                </a:r>
                <a:endParaRPr kumimoji="1" lang="en-US" altLang="ja-JP" sz="1100" dirty="0"/>
              </a:p>
              <a:p>
                <a:endParaRPr kumimoji="1" lang="en-US" altLang="ja-JP" sz="1100" dirty="0"/>
              </a:p>
              <a:p>
                <a:r>
                  <a:rPr kumimoji="1" lang="en-US" altLang="ja-JP" sz="1100" dirty="0"/>
                  <a:t>Hea</a:t>
                </a:r>
                <a:r>
                  <a:rPr lang="en-US" altLang="ja-JP" sz="1100" dirty="0"/>
                  <a:t>der </a:t>
                </a:r>
                <a:r>
                  <a:rPr lang="en-US" altLang="ja-JP" sz="1100" dirty="0" err="1"/>
                  <a:t>header</a:t>
                </a:r>
                <a:endParaRPr lang="en-US" altLang="ja-JP" sz="1100" dirty="0"/>
              </a:p>
              <a:p>
                <a:r>
                  <a:rPr lang="en-US" altLang="ja-JP" sz="1100" dirty="0" err="1"/>
                  <a:t>PoseWithVelStapmed</a:t>
                </a:r>
                <a:r>
                  <a:rPr lang="en-US" altLang="ja-JP" sz="1100" dirty="0"/>
                  <a:t>[ ] pose</a:t>
                </a:r>
              </a:p>
            </p:txBody>
          </p:sp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9C931507-55B2-D1E2-8687-76F5F4AF2DC1}"/>
                  </a:ext>
                </a:extLst>
              </p:cNvPr>
              <p:cNvSpPr txBox="1"/>
              <p:nvPr/>
            </p:nvSpPr>
            <p:spPr>
              <a:xfrm>
                <a:off x="7408778" y="5203930"/>
                <a:ext cx="23755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200" dirty="0"/>
                  <a:t>足回り</a:t>
                </a:r>
                <a:r>
                  <a:rPr kumimoji="1" lang="ja-JP" altLang="en-US" sz="1200" dirty="0"/>
                  <a:t>パッケージ</a:t>
                </a:r>
                <a:r>
                  <a:rPr kumimoji="1" lang="en-US" altLang="ja-JP" sz="1200" dirty="0"/>
                  <a:t>/</a:t>
                </a:r>
                <a:r>
                  <a:rPr kumimoji="1" lang="en-US" altLang="ja-JP" sz="1200" dirty="0" err="1"/>
                  <a:t>OrientedPath</a:t>
                </a:r>
                <a:r>
                  <a:rPr kumimoji="1" lang="ja-JP" altLang="en-US" sz="1200" dirty="0"/>
                  <a:t>型</a:t>
                </a:r>
              </a:p>
            </p:txBody>
          </p:sp>
          <p:sp>
            <p:nvSpPr>
              <p:cNvPr id="192" name="正方形/長方形 191">
                <a:extLst>
                  <a:ext uri="{FF2B5EF4-FFF2-40B4-BE49-F238E27FC236}">
                    <a16:creationId xmlns:a16="http://schemas.microsoft.com/office/drawing/2014/main" id="{90547C65-9500-64AF-59CA-5A1B33EB90FD}"/>
                  </a:ext>
                </a:extLst>
              </p:cNvPr>
              <p:cNvSpPr/>
              <p:nvPr/>
            </p:nvSpPr>
            <p:spPr>
              <a:xfrm>
                <a:off x="9116342" y="1829992"/>
                <a:ext cx="479694" cy="36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</a:rPr>
                  <a:t>/</a:t>
                </a:r>
                <a:r>
                  <a:rPr kumimoji="1" lang="en-US" altLang="ja-JP" sz="1200" dirty="0" err="1">
                    <a:solidFill>
                      <a:schemeClr val="tx1"/>
                    </a:solidFill>
                  </a:rPr>
                  <a:t>tf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4" name="コネクタ: 曲線 193">
                <a:extLst>
                  <a:ext uri="{FF2B5EF4-FFF2-40B4-BE49-F238E27FC236}">
                    <a16:creationId xmlns:a16="http://schemas.microsoft.com/office/drawing/2014/main" id="{4D1B2360-88D4-A383-8172-C0F6E05CA3B4}"/>
                  </a:ext>
                </a:extLst>
              </p:cNvPr>
              <p:cNvCxnSpPr>
                <a:cxnSpLocks/>
                <a:stCxn id="59" idx="0"/>
                <a:endCxn id="192" idx="2"/>
              </p:cNvCxnSpPr>
              <p:nvPr/>
            </p:nvCxnSpPr>
            <p:spPr>
              <a:xfrm rot="5400000" flipH="1" flipV="1">
                <a:off x="8774354" y="2289879"/>
                <a:ext cx="681721" cy="481949"/>
              </a:xfrm>
              <a:prstGeom prst="curvedConnector3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テキスト ボックス 195">
                <a:extLst>
                  <a:ext uri="{FF2B5EF4-FFF2-40B4-BE49-F238E27FC236}">
                    <a16:creationId xmlns:a16="http://schemas.microsoft.com/office/drawing/2014/main" id="{157DE3FF-3B18-F165-E380-6302BFFD18E8}"/>
                  </a:ext>
                </a:extLst>
              </p:cNvPr>
              <p:cNvSpPr txBox="1"/>
              <p:nvPr/>
            </p:nvSpPr>
            <p:spPr>
              <a:xfrm>
                <a:off x="5566442" y="1827582"/>
                <a:ext cx="3116559" cy="9387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100" dirty="0"/>
                  <a:t>/</a:t>
                </a:r>
                <a:r>
                  <a:rPr lang="en-US" altLang="ja-JP" sz="1100" dirty="0" err="1"/>
                  <a:t>OdometerData</a:t>
                </a:r>
                <a:r>
                  <a:rPr lang="ja-JP" altLang="en-US" sz="1100" dirty="0"/>
                  <a:t>型</a:t>
                </a:r>
                <a:endParaRPr kumimoji="1" lang="en-US" altLang="ja-JP" sz="1100" dirty="0"/>
              </a:p>
              <a:p>
                <a:endParaRPr kumimoji="1" lang="en-US" altLang="ja-JP" sz="1100" dirty="0"/>
              </a:p>
              <a:p>
                <a:r>
                  <a:rPr kumimoji="1" lang="en-US" altLang="ja-JP" sz="1100" dirty="0"/>
                  <a:t>Hea</a:t>
                </a:r>
                <a:r>
                  <a:rPr lang="en-US" altLang="ja-JP" sz="1100" dirty="0"/>
                  <a:t>der </a:t>
                </a:r>
                <a:r>
                  <a:rPr lang="en-US" altLang="ja-JP" sz="1100" dirty="0" err="1"/>
                  <a:t>header</a:t>
                </a:r>
                <a:endParaRPr lang="en-US" altLang="ja-JP" sz="1100" dirty="0"/>
              </a:p>
              <a:p>
                <a:r>
                  <a:rPr lang="en-US" altLang="ja-JP" sz="1100" dirty="0"/>
                  <a:t>float64[3] rotation # </a:t>
                </a:r>
                <a:r>
                  <a:rPr lang="ja-JP" altLang="en-US" sz="1100" dirty="0"/>
                  <a:t>各計測輪の角変位</a:t>
                </a:r>
                <a:endParaRPr lang="en-US" altLang="ja-JP" sz="1100" dirty="0"/>
              </a:p>
              <a:p>
                <a:r>
                  <a:rPr lang="en-US" altLang="ja-JP" sz="1100" dirty="0"/>
                  <a:t>float64[3] </a:t>
                </a:r>
                <a:r>
                  <a:rPr lang="en-US" altLang="ja-JP" sz="1100" dirty="0" err="1"/>
                  <a:t>angular_vel</a:t>
                </a:r>
                <a:r>
                  <a:rPr lang="en-US" altLang="ja-JP" sz="1100" dirty="0"/>
                  <a:t> # </a:t>
                </a:r>
                <a:r>
                  <a:rPr lang="ja-JP" altLang="en-US" sz="1100" dirty="0"/>
                  <a:t>各計測輪の角速度</a:t>
                </a:r>
                <a:endParaRPr lang="en-US" altLang="ja-JP" sz="1100" dirty="0"/>
              </a:p>
            </p:txBody>
          </p:sp>
          <p:cxnSp>
            <p:nvCxnSpPr>
              <p:cNvPr id="198" name="コネクタ: 曲線 197">
                <a:extLst>
                  <a:ext uri="{FF2B5EF4-FFF2-40B4-BE49-F238E27FC236}">
                    <a16:creationId xmlns:a16="http://schemas.microsoft.com/office/drawing/2014/main" id="{F5937CDC-7B11-1A65-DB59-2D68BDE28473}"/>
                  </a:ext>
                </a:extLst>
              </p:cNvPr>
              <p:cNvCxnSpPr>
                <a:stCxn id="192" idx="3"/>
                <a:endCxn id="70" idx="6"/>
              </p:cNvCxnSpPr>
              <p:nvPr/>
            </p:nvCxnSpPr>
            <p:spPr>
              <a:xfrm>
                <a:off x="9596036" y="2009992"/>
                <a:ext cx="2011900" cy="2075082"/>
              </a:xfrm>
              <a:prstGeom prst="curvedConnector3">
                <a:avLst>
                  <a:gd name="adj1" fmla="val 116517"/>
                </a:avLst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テキスト ボックス 200">
                <a:extLst>
                  <a:ext uri="{FF2B5EF4-FFF2-40B4-BE49-F238E27FC236}">
                    <a16:creationId xmlns:a16="http://schemas.microsoft.com/office/drawing/2014/main" id="{CE2A8A50-2A17-4E57-FCF7-6E0677F7C2CD}"/>
                  </a:ext>
                </a:extLst>
              </p:cNvPr>
              <p:cNvSpPr txBox="1"/>
              <p:nvPr/>
            </p:nvSpPr>
            <p:spPr>
              <a:xfrm>
                <a:off x="3879282" y="3300122"/>
                <a:ext cx="7729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/>
                  <a:t>@</a:t>
                </a:r>
                <a:r>
                  <a:rPr kumimoji="1" lang="ja-JP" altLang="en-US" sz="1200" dirty="0"/>
                  <a:t>ニッシュ</a:t>
                </a:r>
              </a:p>
            </p:txBody>
          </p:sp>
          <p:sp>
            <p:nvSpPr>
              <p:cNvPr id="202" name="テキスト ボックス 201">
                <a:extLst>
                  <a:ext uri="{FF2B5EF4-FFF2-40B4-BE49-F238E27FC236}">
                    <a16:creationId xmlns:a16="http://schemas.microsoft.com/office/drawing/2014/main" id="{B22B96C3-FE44-91B6-BA7B-4649496F089D}"/>
                  </a:ext>
                </a:extLst>
              </p:cNvPr>
              <p:cNvSpPr txBox="1"/>
              <p:nvPr/>
            </p:nvSpPr>
            <p:spPr>
              <a:xfrm>
                <a:off x="3809204" y="5225692"/>
                <a:ext cx="7729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/>
                  <a:t>@</a:t>
                </a:r>
                <a:r>
                  <a:rPr kumimoji="1" lang="ja-JP" altLang="en-US" sz="1200" dirty="0"/>
                  <a:t>ニッシュ</a:t>
                </a:r>
              </a:p>
            </p:txBody>
          </p:sp>
          <p:sp>
            <p:nvSpPr>
              <p:cNvPr id="222" name="四角形: 角を丸くする 221">
                <a:extLst>
                  <a:ext uri="{FF2B5EF4-FFF2-40B4-BE49-F238E27FC236}">
                    <a16:creationId xmlns:a16="http://schemas.microsoft.com/office/drawing/2014/main" id="{7F0CE8D2-7AD0-C479-0FB7-C08F324D139F}"/>
                  </a:ext>
                </a:extLst>
              </p:cNvPr>
              <p:cNvSpPr/>
              <p:nvPr/>
            </p:nvSpPr>
            <p:spPr>
              <a:xfrm>
                <a:off x="3546523" y="1527413"/>
                <a:ext cx="8543275" cy="5073583"/>
              </a:xfrm>
              <a:prstGeom prst="roundRect">
                <a:avLst>
                  <a:gd name="adj" fmla="val 7487"/>
                </a:avLst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p:sp>
            <p:nvSpPr>
              <p:cNvPr id="240" name="テキスト ボックス 239">
                <a:extLst>
                  <a:ext uri="{FF2B5EF4-FFF2-40B4-BE49-F238E27FC236}">
                    <a16:creationId xmlns:a16="http://schemas.microsoft.com/office/drawing/2014/main" id="{6C12493F-B64B-A086-FB37-7351A396800C}"/>
                  </a:ext>
                </a:extLst>
              </p:cNvPr>
              <p:cNvSpPr txBox="1"/>
              <p:nvPr/>
            </p:nvSpPr>
            <p:spPr>
              <a:xfrm>
                <a:off x="3709119" y="1668479"/>
                <a:ext cx="14750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1" dirty="0"/>
                  <a:t>PC(ROS 2)</a:t>
                </a:r>
                <a:endParaRPr kumimoji="1" lang="ja-JP" altLang="en-US" b="1" dirty="0"/>
              </a:p>
            </p:txBody>
          </p:sp>
          <p:sp>
            <p:nvSpPr>
              <p:cNvPr id="256" name="テキスト ボックス 255">
                <a:extLst>
                  <a:ext uri="{FF2B5EF4-FFF2-40B4-BE49-F238E27FC236}">
                    <a16:creationId xmlns:a16="http://schemas.microsoft.com/office/drawing/2014/main" id="{2EA9489E-B3F1-0F81-7E11-06C9A385F3C0}"/>
                  </a:ext>
                </a:extLst>
              </p:cNvPr>
              <p:cNvSpPr txBox="1"/>
              <p:nvPr/>
            </p:nvSpPr>
            <p:spPr>
              <a:xfrm>
                <a:off x="9596036" y="1661342"/>
                <a:ext cx="16706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/>
                  <a:t>(emcl2</a:t>
                </a:r>
                <a:r>
                  <a:rPr kumimoji="1" lang="ja-JP" altLang="en-US" sz="1200" dirty="0"/>
                  <a:t>などを使う場合</a:t>
                </a:r>
                <a:r>
                  <a:rPr kumimoji="1" lang="en-US" altLang="ja-JP" sz="1200" dirty="0"/>
                  <a:t>)</a:t>
                </a:r>
                <a:endParaRPr kumimoji="1" lang="ja-JP" altLang="en-US" sz="1200" dirty="0"/>
              </a:p>
            </p:txBody>
          </p:sp>
        </p:grpSp>
        <p:grpSp>
          <p:nvGrpSpPr>
            <p:cNvPr id="348" name="グループ化 347">
              <a:extLst>
                <a:ext uri="{FF2B5EF4-FFF2-40B4-BE49-F238E27FC236}">
                  <a16:creationId xmlns:a16="http://schemas.microsoft.com/office/drawing/2014/main" id="{DE6C271C-CCF3-83C0-229D-BB88B1C992B5}"/>
                </a:ext>
              </a:extLst>
            </p:cNvPr>
            <p:cNvGrpSpPr/>
            <p:nvPr/>
          </p:nvGrpSpPr>
          <p:grpSpPr>
            <a:xfrm>
              <a:off x="78668" y="909119"/>
              <a:ext cx="3353895" cy="5844828"/>
              <a:chOff x="78668" y="756168"/>
              <a:chExt cx="3353895" cy="5844828"/>
            </a:xfrm>
          </p:grpSpPr>
          <p:sp>
            <p:nvSpPr>
              <p:cNvPr id="46" name="四角形: 角を丸くする 45">
                <a:extLst>
                  <a:ext uri="{FF2B5EF4-FFF2-40B4-BE49-F238E27FC236}">
                    <a16:creationId xmlns:a16="http://schemas.microsoft.com/office/drawing/2014/main" id="{4468894F-7020-AB80-CBB5-A5AC75F3058C}"/>
                  </a:ext>
                </a:extLst>
              </p:cNvPr>
              <p:cNvSpPr/>
              <p:nvPr/>
            </p:nvSpPr>
            <p:spPr>
              <a:xfrm>
                <a:off x="1853501" y="4845528"/>
                <a:ext cx="1311566" cy="39724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</a:rPr>
                  <a:t>CAN-USB</a:t>
                </a:r>
                <a:r>
                  <a:rPr kumimoji="1" lang="ja-JP" altLang="en-US" sz="1200" dirty="0">
                    <a:solidFill>
                      <a:schemeClr val="tx1"/>
                    </a:solidFill>
                  </a:rPr>
                  <a:t>変換</a:t>
                </a:r>
              </a:p>
            </p:txBody>
          </p:sp>
          <p:sp>
            <p:nvSpPr>
              <p:cNvPr id="101" name="四角形: 角を丸くする 100">
                <a:extLst>
                  <a:ext uri="{FF2B5EF4-FFF2-40B4-BE49-F238E27FC236}">
                    <a16:creationId xmlns:a16="http://schemas.microsoft.com/office/drawing/2014/main" id="{33C2A41D-6A75-D277-285E-0CE7C694B10A}"/>
                  </a:ext>
                </a:extLst>
              </p:cNvPr>
              <p:cNvSpPr/>
              <p:nvPr/>
            </p:nvSpPr>
            <p:spPr>
              <a:xfrm>
                <a:off x="217025" y="1319936"/>
                <a:ext cx="1497322" cy="39724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ロータリエンコーダ</a:t>
                </a:r>
                <a:r>
                  <a:rPr kumimoji="1" lang="en-US" altLang="ja-JP" sz="1200" dirty="0">
                    <a:solidFill>
                      <a:schemeClr val="tx1"/>
                    </a:solidFill>
                  </a:rPr>
                  <a:t>×3</a:t>
                </a:r>
              </a:p>
              <a:p>
                <a:pPr algn="ctr"/>
                <a:r>
                  <a:rPr lang="ja-JP" altLang="en-US" sz="1200" dirty="0">
                    <a:solidFill>
                      <a:schemeClr val="tx1"/>
                    </a:solidFill>
                  </a:rPr>
                  <a:t>（タイヤ）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4" name="直線矢印コネクタ 103">
                <a:extLst>
                  <a:ext uri="{FF2B5EF4-FFF2-40B4-BE49-F238E27FC236}">
                    <a16:creationId xmlns:a16="http://schemas.microsoft.com/office/drawing/2014/main" id="{0EB95C01-209E-89D7-0BB6-16F1A462A681}"/>
                  </a:ext>
                </a:extLst>
              </p:cNvPr>
              <p:cNvCxnSpPr>
                <a:cxnSpLocks/>
                <a:stCxn id="101" idx="2"/>
                <a:endCxn id="102" idx="0"/>
              </p:cNvCxnSpPr>
              <p:nvPr/>
            </p:nvCxnSpPr>
            <p:spPr>
              <a:xfrm>
                <a:off x="965686" y="1717184"/>
                <a:ext cx="0" cy="3582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四角形: 角を丸くする 18">
                <a:extLst>
                  <a:ext uri="{FF2B5EF4-FFF2-40B4-BE49-F238E27FC236}">
                    <a16:creationId xmlns:a16="http://schemas.microsoft.com/office/drawing/2014/main" id="{B8631759-1AE6-30C5-30CA-C953C8F404DD}"/>
                  </a:ext>
                </a:extLst>
              </p:cNvPr>
              <p:cNvSpPr/>
              <p:nvPr/>
            </p:nvSpPr>
            <p:spPr>
              <a:xfrm>
                <a:off x="1842641" y="1319936"/>
                <a:ext cx="1497322" cy="39724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ロータリエンコーダ</a:t>
                </a:r>
                <a:r>
                  <a:rPr kumimoji="1" lang="en-US" altLang="ja-JP" sz="1200" dirty="0">
                    <a:solidFill>
                      <a:schemeClr val="tx1"/>
                    </a:solidFill>
                  </a:rPr>
                  <a:t>×3</a:t>
                </a:r>
              </a:p>
              <a:p>
                <a:pPr algn="ctr"/>
                <a:r>
                  <a:rPr lang="ja-JP" altLang="en-US" sz="1200" dirty="0">
                    <a:solidFill>
                      <a:schemeClr val="tx1"/>
                    </a:solidFill>
                  </a:rPr>
                  <a:t>（計測輪）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四角形: 角を丸くする 49">
                <a:extLst>
                  <a:ext uri="{FF2B5EF4-FFF2-40B4-BE49-F238E27FC236}">
                    <a16:creationId xmlns:a16="http://schemas.microsoft.com/office/drawing/2014/main" id="{F03A3488-5605-0375-A8FB-D451E6FA674E}"/>
                  </a:ext>
                </a:extLst>
              </p:cNvPr>
              <p:cNvSpPr/>
              <p:nvPr/>
            </p:nvSpPr>
            <p:spPr>
              <a:xfrm>
                <a:off x="485859" y="6101832"/>
                <a:ext cx="960584" cy="39724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モタドラ</a:t>
                </a:r>
                <a:r>
                  <a:rPr kumimoji="1" lang="en-US" altLang="ja-JP" sz="1200" dirty="0">
                    <a:solidFill>
                      <a:schemeClr val="tx1"/>
                    </a:solidFill>
                  </a:rPr>
                  <a:t>×</a:t>
                </a:r>
                <a:r>
                  <a:rPr kumimoji="1" lang="ja-JP" altLang="en-US" sz="1200" dirty="0">
                    <a:solidFill>
                      <a:schemeClr val="tx1"/>
                    </a:solidFill>
                  </a:rPr>
                  <a:t>３</a:t>
                </a:r>
              </a:p>
            </p:txBody>
          </p:sp>
          <p:grpSp>
            <p:nvGrpSpPr>
              <p:cNvPr id="300" name="グループ化 299">
                <a:extLst>
                  <a:ext uri="{FF2B5EF4-FFF2-40B4-BE49-F238E27FC236}">
                    <a16:creationId xmlns:a16="http://schemas.microsoft.com/office/drawing/2014/main" id="{A50B803E-6E98-C808-7BDE-8D05025001C0}"/>
                  </a:ext>
                </a:extLst>
              </p:cNvPr>
              <p:cNvGrpSpPr/>
              <p:nvPr/>
            </p:nvGrpSpPr>
            <p:grpSpPr>
              <a:xfrm>
                <a:off x="169708" y="4506181"/>
                <a:ext cx="1143623" cy="711132"/>
                <a:chOff x="102202" y="4506181"/>
                <a:chExt cx="1143623" cy="711132"/>
              </a:xfrm>
            </p:grpSpPr>
            <p:sp>
              <p:nvSpPr>
                <p:cNvPr id="91" name="四角形: 角を丸くする 90">
                  <a:extLst>
                    <a:ext uri="{FF2B5EF4-FFF2-40B4-BE49-F238E27FC236}">
                      <a16:creationId xmlns:a16="http://schemas.microsoft.com/office/drawing/2014/main" id="{CDABD20B-871E-8C95-0507-A5494F1752AE}"/>
                    </a:ext>
                  </a:extLst>
                </p:cNvPr>
                <p:cNvSpPr/>
                <p:nvPr/>
              </p:nvSpPr>
              <p:spPr>
                <a:xfrm>
                  <a:off x="551465" y="4506181"/>
                  <a:ext cx="694360" cy="397248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ヌクレオ</a:t>
                  </a:r>
                </a:p>
              </p:txBody>
            </p:sp>
            <p:sp>
              <p:nvSpPr>
                <p:cNvPr id="203" name="テキスト ボックス 202">
                  <a:extLst>
                    <a:ext uri="{FF2B5EF4-FFF2-40B4-BE49-F238E27FC236}">
                      <a16:creationId xmlns:a16="http://schemas.microsoft.com/office/drawing/2014/main" id="{8B8B4656-1A29-5F27-91BF-4870894FBEAA}"/>
                    </a:ext>
                  </a:extLst>
                </p:cNvPr>
                <p:cNvSpPr txBox="1"/>
                <p:nvPr/>
              </p:nvSpPr>
              <p:spPr>
                <a:xfrm>
                  <a:off x="102202" y="4940314"/>
                  <a:ext cx="77296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dirty="0"/>
                    <a:t>@</a:t>
                  </a:r>
                  <a:r>
                    <a:rPr kumimoji="1" lang="ja-JP" altLang="en-US" sz="1200" dirty="0"/>
                    <a:t>ニッシュ</a:t>
                  </a:r>
                </a:p>
              </p:txBody>
            </p:sp>
          </p:grpSp>
          <p:grpSp>
            <p:nvGrpSpPr>
              <p:cNvPr id="301" name="グループ化 300">
                <a:extLst>
                  <a:ext uri="{FF2B5EF4-FFF2-40B4-BE49-F238E27FC236}">
                    <a16:creationId xmlns:a16="http://schemas.microsoft.com/office/drawing/2014/main" id="{9D5E44FE-78D4-6145-DF3C-821EFE3F16C3}"/>
                  </a:ext>
                </a:extLst>
              </p:cNvPr>
              <p:cNvGrpSpPr/>
              <p:nvPr/>
            </p:nvGrpSpPr>
            <p:grpSpPr>
              <a:xfrm>
                <a:off x="169708" y="2075394"/>
                <a:ext cx="1471753" cy="688039"/>
                <a:chOff x="102202" y="2720707"/>
                <a:chExt cx="1471753" cy="688039"/>
              </a:xfrm>
            </p:grpSpPr>
            <p:sp>
              <p:nvSpPr>
                <p:cNvPr id="102" name="四角形: 角を丸くする 101">
                  <a:extLst>
                    <a:ext uri="{FF2B5EF4-FFF2-40B4-BE49-F238E27FC236}">
                      <a16:creationId xmlns:a16="http://schemas.microsoft.com/office/drawing/2014/main" id="{80891D94-4305-0BB0-E867-F07CFD384206}"/>
                    </a:ext>
                  </a:extLst>
                </p:cNvPr>
                <p:cNvSpPr/>
                <p:nvPr/>
              </p:nvSpPr>
              <p:spPr>
                <a:xfrm>
                  <a:off x="222405" y="2720707"/>
                  <a:ext cx="1351550" cy="397248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エンコーダ基板</a:t>
                  </a:r>
                  <a:r>
                    <a:rPr kumimoji="1" lang="en-US" altLang="ja-JP" sz="1200" dirty="0">
                      <a:solidFill>
                        <a:schemeClr val="tx1"/>
                      </a:solidFill>
                    </a:rPr>
                    <a:t>2</a:t>
                  </a:r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E9736F09-8C8A-A7F7-571E-CBD1A4614418}"/>
                    </a:ext>
                  </a:extLst>
                </p:cNvPr>
                <p:cNvSpPr txBox="1"/>
                <p:nvPr/>
              </p:nvSpPr>
              <p:spPr>
                <a:xfrm>
                  <a:off x="102202" y="3131747"/>
                  <a:ext cx="77296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dirty="0"/>
                    <a:t>@</a:t>
                  </a:r>
                  <a:r>
                    <a:rPr kumimoji="1" lang="ja-JP" altLang="en-US" sz="1200" dirty="0"/>
                    <a:t>ニッシュ</a:t>
                  </a:r>
                </a:p>
              </p:txBody>
            </p:sp>
          </p:grpSp>
          <p:cxnSp>
            <p:nvCxnSpPr>
              <p:cNvPr id="277" name="直線矢印コネクタ 276">
                <a:extLst>
                  <a:ext uri="{FF2B5EF4-FFF2-40B4-BE49-F238E27FC236}">
                    <a16:creationId xmlns:a16="http://schemas.microsoft.com/office/drawing/2014/main" id="{BD7BFB27-7F33-59A2-EF25-81E220072E01}"/>
                  </a:ext>
                </a:extLst>
              </p:cNvPr>
              <p:cNvCxnSpPr>
                <a:cxnSpLocks/>
                <a:stCxn id="102" idx="2"/>
                <a:endCxn id="91" idx="0"/>
              </p:cNvCxnSpPr>
              <p:nvPr/>
            </p:nvCxnSpPr>
            <p:spPr>
              <a:xfrm>
                <a:off x="965686" y="2472642"/>
                <a:ext cx="465" cy="2033539"/>
              </a:xfrm>
              <a:prstGeom prst="straightConnector1">
                <a:avLst/>
              </a:prstGeom>
              <a:ln w="34925" cmpd="dbl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2" name="コネクタ: 曲線 281">
                <a:extLst>
                  <a:ext uri="{FF2B5EF4-FFF2-40B4-BE49-F238E27FC236}">
                    <a16:creationId xmlns:a16="http://schemas.microsoft.com/office/drawing/2014/main" id="{70372478-5978-C972-BEBE-AF9F05B7E999}"/>
                  </a:ext>
                </a:extLst>
              </p:cNvPr>
              <p:cNvCxnSpPr>
                <a:cxnSpLocks/>
                <a:stCxn id="91" idx="0"/>
                <a:endCxn id="46" idx="1"/>
              </p:cNvCxnSpPr>
              <p:nvPr/>
            </p:nvCxnSpPr>
            <p:spPr>
              <a:xfrm rot="16200000" flipH="1">
                <a:off x="1140840" y="4331491"/>
                <a:ext cx="537971" cy="887350"/>
              </a:xfrm>
              <a:prstGeom prst="curvedConnector4">
                <a:avLst>
                  <a:gd name="adj1" fmla="val -42493"/>
                  <a:gd name="adj2" fmla="val 69563"/>
                </a:avLst>
              </a:prstGeom>
              <a:ln w="34925" cmpd="dbl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線矢印コネクタ 55">
                <a:extLst>
                  <a:ext uri="{FF2B5EF4-FFF2-40B4-BE49-F238E27FC236}">
                    <a16:creationId xmlns:a16="http://schemas.microsoft.com/office/drawing/2014/main" id="{4820C334-175A-1F28-D870-84DA618E0ACE}"/>
                  </a:ext>
                </a:extLst>
              </p:cNvPr>
              <p:cNvCxnSpPr>
                <a:cxnSpLocks/>
                <a:stCxn id="91" idx="2"/>
                <a:endCxn id="50" idx="0"/>
              </p:cNvCxnSpPr>
              <p:nvPr/>
            </p:nvCxnSpPr>
            <p:spPr>
              <a:xfrm>
                <a:off x="966151" y="4903429"/>
                <a:ext cx="0" cy="1198403"/>
              </a:xfrm>
              <a:prstGeom prst="straightConnector1">
                <a:avLst/>
              </a:prstGeom>
              <a:ln w="34925" cmpd="dbl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2" name="四角形: 角を丸くする 311">
                <a:extLst>
                  <a:ext uri="{FF2B5EF4-FFF2-40B4-BE49-F238E27FC236}">
                    <a16:creationId xmlns:a16="http://schemas.microsoft.com/office/drawing/2014/main" id="{ECB490E4-2460-16F6-8F05-53B2EE657376}"/>
                  </a:ext>
                </a:extLst>
              </p:cNvPr>
              <p:cNvSpPr/>
              <p:nvPr/>
            </p:nvSpPr>
            <p:spPr>
              <a:xfrm>
                <a:off x="1915527" y="2090300"/>
                <a:ext cx="1351550" cy="39724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エンコーダ基板</a:t>
                </a:r>
                <a:r>
                  <a:rPr lang="en-US" altLang="ja-JP" sz="1200" dirty="0">
                    <a:solidFill>
                      <a:schemeClr val="tx1"/>
                    </a:solidFill>
                  </a:rPr>
                  <a:t>1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5" name="直線矢印コネクタ 314">
                <a:extLst>
                  <a:ext uri="{FF2B5EF4-FFF2-40B4-BE49-F238E27FC236}">
                    <a16:creationId xmlns:a16="http://schemas.microsoft.com/office/drawing/2014/main" id="{F51AA700-A6A5-81C3-C46D-AA92ED99D011}"/>
                  </a:ext>
                </a:extLst>
              </p:cNvPr>
              <p:cNvCxnSpPr>
                <a:stCxn id="19" idx="2"/>
                <a:endCxn id="312" idx="0"/>
              </p:cNvCxnSpPr>
              <p:nvPr/>
            </p:nvCxnSpPr>
            <p:spPr>
              <a:xfrm>
                <a:off x="2591302" y="1717184"/>
                <a:ext cx="0" cy="3731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0" name="コネクタ: 曲線 319">
                <a:extLst>
                  <a:ext uri="{FF2B5EF4-FFF2-40B4-BE49-F238E27FC236}">
                    <a16:creationId xmlns:a16="http://schemas.microsoft.com/office/drawing/2014/main" id="{767801CF-A8A0-D750-B655-23A0CFA5E41E}"/>
                  </a:ext>
                </a:extLst>
              </p:cNvPr>
              <p:cNvCxnSpPr>
                <a:cxnSpLocks/>
                <a:stCxn id="312" idx="2"/>
                <a:endCxn id="91" idx="0"/>
              </p:cNvCxnSpPr>
              <p:nvPr/>
            </p:nvCxnSpPr>
            <p:spPr>
              <a:xfrm rot="5400000">
                <a:off x="769411" y="2684289"/>
                <a:ext cx="2018633" cy="1625151"/>
              </a:xfrm>
              <a:prstGeom prst="curvedConnector3">
                <a:avLst>
                  <a:gd name="adj1" fmla="val 14509"/>
                </a:avLst>
              </a:prstGeom>
              <a:ln w="34925" cmpd="dbl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F301661B-76D8-2D7A-A254-6304BA7BBEA7}"/>
                  </a:ext>
                </a:extLst>
              </p:cNvPr>
              <p:cNvSpPr txBox="1"/>
              <p:nvPr/>
            </p:nvSpPr>
            <p:spPr>
              <a:xfrm>
                <a:off x="277669" y="3117658"/>
                <a:ext cx="1582484" cy="6001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100" dirty="0"/>
                  <a:t>(CAN)</a:t>
                </a:r>
                <a:endParaRPr kumimoji="1" lang="ja-JP" altLang="en-US" sz="1100" dirty="0"/>
              </a:p>
              <a:p>
                <a:r>
                  <a:rPr lang="en-US" altLang="ja-JP" sz="1100" dirty="0"/>
                  <a:t>- </a:t>
                </a:r>
                <a:r>
                  <a:rPr lang="ja-JP" altLang="en-US" sz="1100" dirty="0"/>
                  <a:t>計測輪のデータ</a:t>
                </a:r>
                <a:endParaRPr lang="en-US" altLang="ja-JP" sz="1100" dirty="0"/>
              </a:p>
              <a:p>
                <a:r>
                  <a:rPr kumimoji="1" lang="en-US" altLang="ja-JP" sz="1100" dirty="0"/>
                  <a:t>- </a:t>
                </a:r>
                <a:r>
                  <a:rPr kumimoji="1" lang="ja-JP" altLang="en-US" sz="1100" dirty="0"/>
                  <a:t>タイヤ</a:t>
                </a:r>
                <a:r>
                  <a:rPr lang="ja-JP" altLang="en-US" sz="1100" dirty="0"/>
                  <a:t>エンコーダのデータ</a:t>
                </a:r>
                <a:endParaRPr lang="en-US" altLang="ja-JP" sz="1100" dirty="0"/>
              </a:p>
            </p:txBody>
          </p:sp>
          <p:sp>
            <p:nvSpPr>
              <p:cNvPr id="333" name="四角形: 角を丸くする 332">
                <a:extLst>
                  <a:ext uri="{FF2B5EF4-FFF2-40B4-BE49-F238E27FC236}">
                    <a16:creationId xmlns:a16="http://schemas.microsoft.com/office/drawing/2014/main" id="{73E0FD92-2B69-25DD-ED0A-DE677D0ED3E8}"/>
                  </a:ext>
                </a:extLst>
              </p:cNvPr>
              <p:cNvSpPr/>
              <p:nvPr/>
            </p:nvSpPr>
            <p:spPr>
              <a:xfrm>
                <a:off x="78668" y="756168"/>
                <a:ext cx="3353895" cy="5844828"/>
              </a:xfrm>
              <a:prstGeom prst="roundRect">
                <a:avLst>
                  <a:gd name="adj" fmla="val 7487"/>
                </a:avLst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p:sp>
            <p:nvSpPr>
              <p:cNvPr id="335" name="テキスト ボックス 334">
                <a:extLst>
                  <a:ext uri="{FF2B5EF4-FFF2-40B4-BE49-F238E27FC236}">
                    <a16:creationId xmlns:a16="http://schemas.microsoft.com/office/drawing/2014/main" id="{A4CA484C-14C7-53CC-BF5A-C2019C0FFD3C}"/>
                  </a:ext>
                </a:extLst>
              </p:cNvPr>
              <p:cNvSpPr txBox="1"/>
              <p:nvPr/>
            </p:nvSpPr>
            <p:spPr>
              <a:xfrm>
                <a:off x="210163" y="848131"/>
                <a:ext cx="14750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/>
                  <a:t>ロボット</a:t>
                </a:r>
              </a:p>
            </p:txBody>
          </p:sp>
        </p:grpSp>
        <p:grpSp>
          <p:nvGrpSpPr>
            <p:cNvPr id="349" name="グループ化 348">
              <a:extLst>
                <a:ext uri="{FF2B5EF4-FFF2-40B4-BE49-F238E27FC236}">
                  <a16:creationId xmlns:a16="http://schemas.microsoft.com/office/drawing/2014/main" id="{CE56A235-AD5B-FF85-58B5-251BC7223287}"/>
                </a:ext>
              </a:extLst>
            </p:cNvPr>
            <p:cNvGrpSpPr/>
            <p:nvPr/>
          </p:nvGrpSpPr>
          <p:grpSpPr>
            <a:xfrm>
              <a:off x="1313331" y="2994547"/>
              <a:ext cx="2609938" cy="1863209"/>
              <a:chOff x="1313331" y="2994547"/>
              <a:chExt cx="2609938" cy="1863209"/>
            </a:xfrm>
          </p:grpSpPr>
          <p:cxnSp>
            <p:nvCxnSpPr>
              <p:cNvPr id="148" name="コネクタ: 曲線 147">
                <a:extLst>
                  <a:ext uri="{FF2B5EF4-FFF2-40B4-BE49-F238E27FC236}">
                    <a16:creationId xmlns:a16="http://schemas.microsoft.com/office/drawing/2014/main" id="{24C71D49-AA2C-8E49-A8F6-7C9849F3AD26}"/>
                  </a:ext>
                </a:extLst>
              </p:cNvPr>
              <p:cNvCxnSpPr>
                <a:cxnSpLocks/>
                <a:stCxn id="134" idx="2"/>
                <a:endCxn id="91" idx="3"/>
              </p:cNvCxnSpPr>
              <p:nvPr/>
            </p:nvCxnSpPr>
            <p:spPr>
              <a:xfrm rot="10800000" flipV="1">
                <a:off x="1313331" y="3204664"/>
                <a:ext cx="2609938" cy="1653092"/>
              </a:xfrm>
              <a:prstGeom prst="curvedConnector3">
                <a:avLst>
                  <a:gd name="adj1" fmla="val 50000"/>
                </a:avLst>
              </a:prstGeom>
              <a:ln w="254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5EE2D535-BD07-7768-4F0A-40EF9896B202}"/>
                  </a:ext>
                </a:extLst>
              </p:cNvPr>
              <p:cNvSpPr txBox="1"/>
              <p:nvPr/>
            </p:nvSpPr>
            <p:spPr>
              <a:xfrm>
                <a:off x="2546621" y="2994547"/>
                <a:ext cx="1162498" cy="1446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100" dirty="0"/>
                  <a:t>(UART)</a:t>
                </a:r>
              </a:p>
              <a:p>
                <a:r>
                  <a:rPr lang="en-US" altLang="ja-JP" sz="1100" dirty="0"/>
                  <a:t>to PC</a:t>
                </a:r>
                <a:endParaRPr kumimoji="1" lang="en-US" altLang="ja-JP" sz="1100" dirty="0"/>
              </a:p>
              <a:p>
                <a:r>
                  <a:rPr lang="en-US" altLang="ja-JP" sz="1100" dirty="0"/>
                  <a:t>- </a:t>
                </a:r>
                <a:r>
                  <a:rPr lang="ja-JP" altLang="en-US" sz="1100" dirty="0"/>
                  <a:t>計測輪のデータ</a:t>
                </a:r>
                <a:endParaRPr lang="en-US" altLang="ja-JP" sz="1100" dirty="0"/>
              </a:p>
              <a:p>
                <a:r>
                  <a:rPr kumimoji="1" lang="en-US" altLang="ja-JP" sz="1100" dirty="0"/>
                  <a:t>- </a:t>
                </a:r>
                <a:r>
                  <a:rPr kumimoji="1" lang="ja-JP" altLang="en-US" sz="1100" dirty="0"/>
                  <a:t>タイヤ</a:t>
                </a:r>
                <a:r>
                  <a:rPr lang="ja-JP" altLang="en-US" sz="1100" dirty="0"/>
                  <a:t>角速度</a:t>
                </a:r>
                <a:endParaRPr lang="en-US" altLang="ja-JP" sz="1100" dirty="0"/>
              </a:p>
              <a:p>
                <a:r>
                  <a:rPr lang="en-US" altLang="ja-JP" sz="1100" dirty="0"/>
                  <a:t>from PC</a:t>
                </a:r>
              </a:p>
              <a:p>
                <a:r>
                  <a:rPr kumimoji="1" lang="en-US" altLang="ja-JP" sz="1100" dirty="0"/>
                  <a:t>- </a:t>
                </a:r>
                <a:r>
                  <a:rPr kumimoji="1" lang="ja-JP" altLang="en-US" sz="1100" dirty="0"/>
                  <a:t>モータ目標値</a:t>
                </a:r>
                <a:endParaRPr kumimoji="1" lang="en-US" altLang="ja-JP" sz="1100" dirty="0"/>
              </a:p>
              <a:p>
                <a:r>
                  <a:rPr kumimoji="1" lang="en-US" altLang="ja-JP" sz="1100" dirty="0"/>
                  <a:t>- PID</a:t>
                </a:r>
                <a:r>
                  <a:rPr kumimoji="1" lang="ja-JP" altLang="en-US" sz="1100" dirty="0"/>
                  <a:t>ゲイン</a:t>
                </a:r>
                <a:endParaRPr kumimoji="1" lang="en-US" altLang="ja-JP" sz="1100" dirty="0"/>
              </a:p>
              <a:p>
                <a:r>
                  <a:rPr kumimoji="1" lang="en-US" altLang="ja-JP" sz="1100" dirty="0"/>
                  <a:t>- 2*pi/</a:t>
                </a:r>
                <a:r>
                  <a:rPr kumimoji="1" lang="ja-JP" altLang="en-US" sz="1100" dirty="0"/>
                  <a:t>分解能</a:t>
                </a:r>
                <a:endParaRPr kumimoji="1" lang="en-US" altLang="ja-JP" sz="1100" dirty="0"/>
              </a:p>
            </p:txBody>
          </p:sp>
        </p:grpSp>
        <p:grpSp>
          <p:nvGrpSpPr>
            <p:cNvPr id="344" name="グループ化 343">
              <a:extLst>
                <a:ext uri="{FF2B5EF4-FFF2-40B4-BE49-F238E27FC236}">
                  <a16:creationId xmlns:a16="http://schemas.microsoft.com/office/drawing/2014/main" id="{1DB52D58-5639-7F5A-9BC4-56F4637A8FEC}"/>
                </a:ext>
              </a:extLst>
            </p:cNvPr>
            <p:cNvGrpSpPr/>
            <p:nvPr/>
          </p:nvGrpSpPr>
          <p:grpSpPr>
            <a:xfrm>
              <a:off x="3635785" y="729675"/>
              <a:ext cx="2250937" cy="830997"/>
              <a:chOff x="3780703" y="418819"/>
              <a:chExt cx="2250937" cy="830997"/>
            </a:xfrm>
          </p:grpSpPr>
          <p:sp>
            <p:nvSpPr>
              <p:cNvPr id="340" name="テキスト ボックス 339">
                <a:extLst>
                  <a:ext uri="{FF2B5EF4-FFF2-40B4-BE49-F238E27FC236}">
                    <a16:creationId xmlns:a16="http://schemas.microsoft.com/office/drawing/2014/main" id="{98F02E00-A341-1430-2EEA-73529DC44571}"/>
                  </a:ext>
                </a:extLst>
              </p:cNvPr>
              <p:cNvSpPr txBox="1"/>
              <p:nvPr/>
            </p:nvSpPr>
            <p:spPr>
              <a:xfrm>
                <a:off x="3780703" y="418819"/>
                <a:ext cx="2250937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200" dirty="0"/>
                  <a:t>凡例：</a:t>
                </a:r>
                <a:endParaRPr kumimoji="1" lang="en-US" altLang="ja-JP" sz="1200" dirty="0"/>
              </a:p>
              <a:p>
                <a:r>
                  <a:rPr lang="ja-JP" altLang="en-US" sz="1200" dirty="0"/>
                  <a:t>　　　　　：</a:t>
                </a:r>
                <a:r>
                  <a:rPr lang="en-US" altLang="ja-JP" sz="1200" dirty="0"/>
                  <a:t>ROS 2</a:t>
                </a:r>
                <a:r>
                  <a:rPr lang="ja-JP" altLang="en-US" sz="1200" dirty="0"/>
                  <a:t>内部の通信</a:t>
                </a:r>
                <a:endParaRPr kumimoji="1" lang="en-US" altLang="ja-JP" sz="1200" dirty="0"/>
              </a:p>
              <a:p>
                <a:r>
                  <a:rPr lang="ja-JP" altLang="en-US" sz="1200" dirty="0"/>
                  <a:t>　　　　　：シリアル通信</a:t>
                </a:r>
                <a:r>
                  <a:rPr lang="en-US" altLang="ja-JP" sz="1200" dirty="0"/>
                  <a:t>(UART)</a:t>
                </a:r>
              </a:p>
              <a:p>
                <a:r>
                  <a:rPr kumimoji="1" lang="ja-JP" altLang="en-US" sz="1200" dirty="0"/>
                  <a:t>　　　　　：</a:t>
                </a:r>
                <a:r>
                  <a:rPr kumimoji="1" lang="en-US" altLang="ja-JP" sz="1200" dirty="0"/>
                  <a:t>CAN</a:t>
                </a:r>
                <a:r>
                  <a:rPr kumimoji="1" lang="ja-JP" altLang="en-US" sz="1200" dirty="0"/>
                  <a:t>通信</a:t>
                </a:r>
                <a:endParaRPr kumimoji="1" lang="en-US" altLang="ja-JP" sz="1200" dirty="0"/>
              </a:p>
            </p:txBody>
          </p:sp>
          <p:cxnSp>
            <p:nvCxnSpPr>
              <p:cNvPr id="341" name="直線矢印コネクタ 340">
                <a:extLst>
                  <a:ext uri="{FF2B5EF4-FFF2-40B4-BE49-F238E27FC236}">
                    <a16:creationId xmlns:a16="http://schemas.microsoft.com/office/drawing/2014/main" id="{E35A00B2-D73D-9E54-48BC-A489281FCB7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178432" y="569610"/>
                <a:ext cx="0" cy="3731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2" name="直線矢印コネクタ 341">
                <a:extLst>
                  <a:ext uri="{FF2B5EF4-FFF2-40B4-BE49-F238E27FC236}">
                    <a16:creationId xmlns:a16="http://schemas.microsoft.com/office/drawing/2014/main" id="{61B99AB3-369B-7BEF-1733-C651460B283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178432" y="760019"/>
                <a:ext cx="0" cy="37311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3" name="直線矢印コネクタ 342">
                <a:extLst>
                  <a:ext uri="{FF2B5EF4-FFF2-40B4-BE49-F238E27FC236}">
                    <a16:creationId xmlns:a16="http://schemas.microsoft.com/office/drawing/2014/main" id="{ECEEBFF0-19CC-F07C-B417-B3547A9E81D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178432" y="924753"/>
                <a:ext cx="0" cy="373116"/>
              </a:xfrm>
              <a:prstGeom prst="straightConnector1">
                <a:avLst/>
              </a:prstGeom>
              <a:ln w="34925" cmpd="dbl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52" name="テキスト ボックス 351">
              <a:extLst>
                <a:ext uri="{FF2B5EF4-FFF2-40B4-BE49-F238E27FC236}">
                  <a16:creationId xmlns:a16="http://schemas.microsoft.com/office/drawing/2014/main" id="{4ADB5C69-5FF3-D8E3-0E6E-55D7901A1C77}"/>
                </a:ext>
              </a:extLst>
            </p:cNvPr>
            <p:cNvSpPr txBox="1"/>
            <p:nvPr/>
          </p:nvSpPr>
          <p:spPr>
            <a:xfrm>
              <a:off x="2993613" y="342691"/>
              <a:ext cx="18582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(2023</a:t>
              </a:r>
              <a:r>
                <a:rPr kumimoji="1" lang="ja-JP" altLang="en-US" sz="1200" dirty="0"/>
                <a:t>年</a:t>
              </a:r>
              <a:r>
                <a:rPr kumimoji="1" lang="en-US" altLang="ja-JP" sz="1200" dirty="0"/>
                <a:t>11</a:t>
              </a:r>
              <a:r>
                <a:rPr kumimoji="1" lang="ja-JP" altLang="en-US" sz="1200" dirty="0"/>
                <a:t>月</a:t>
              </a:r>
              <a:r>
                <a:rPr kumimoji="1" lang="en-US" altLang="ja-JP" sz="1200" dirty="0"/>
                <a:t>20</a:t>
              </a:r>
              <a:r>
                <a:rPr kumimoji="1" lang="ja-JP" altLang="en-US" sz="1200" dirty="0"/>
                <a:t>日更新</a:t>
              </a:r>
              <a:r>
                <a:rPr kumimoji="1" lang="en-US" altLang="ja-JP" sz="1200" dirty="0"/>
                <a:t>)</a:t>
              </a:r>
              <a:endParaRPr kumimoji="1" lang="ja-JP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56089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グループ化 353">
            <a:extLst>
              <a:ext uri="{FF2B5EF4-FFF2-40B4-BE49-F238E27FC236}">
                <a16:creationId xmlns:a16="http://schemas.microsoft.com/office/drawing/2014/main" id="{21E72E6B-5B21-B706-5095-EC50D7D49F0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50" name="正方形/長方形 349">
              <a:extLst>
                <a:ext uri="{FF2B5EF4-FFF2-40B4-BE49-F238E27FC236}">
                  <a16:creationId xmlns:a16="http://schemas.microsoft.com/office/drawing/2014/main" id="{636197EC-EADC-94E1-3C36-DC3761A765A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1BFCB7EE-BEE1-524F-4F46-268DE577DFBA}"/>
                </a:ext>
              </a:extLst>
            </p:cNvPr>
            <p:cNvSpPr txBox="1"/>
            <p:nvPr/>
          </p:nvSpPr>
          <p:spPr>
            <a:xfrm>
              <a:off x="6853837" y="405401"/>
              <a:ext cx="522207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必要な要素と方式：</a:t>
              </a:r>
              <a:endParaRPr kumimoji="1" lang="en-US" altLang="ja-JP" sz="1400" dirty="0"/>
            </a:p>
            <a:p>
              <a:r>
                <a:rPr kumimoji="1" lang="en-US" altLang="ja-JP" sz="1400" dirty="0"/>
                <a:t>- </a:t>
              </a:r>
              <a:r>
                <a:rPr kumimoji="1" lang="ja-JP" altLang="en-US" sz="1400" dirty="0"/>
                <a:t>自己位置推定⇒オドメトリ</a:t>
              </a:r>
              <a:endParaRPr kumimoji="1" lang="en-US" altLang="ja-JP" sz="1400" dirty="0"/>
            </a:p>
            <a:p>
              <a:r>
                <a:rPr kumimoji="1" lang="en-US" altLang="ja-JP" sz="1400" dirty="0"/>
                <a:t>- </a:t>
              </a:r>
              <a:r>
                <a:rPr kumimoji="1" lang="ja-JP" altLang="en-US" sz="1400" dirty="0"/>
                <a:t>モータ速度制御⇒マイコン</a:t>
              </a:r>
              <a:r>
                <a:rPr kumimoji="1" lang="en-US" altLang="ja-JP" sz="1400" dirty="0"/>
                <a:t>(</a:t>
              </a:r>
              <a:r>
                <a:rPr kumimoji="1" lang="ja-JP" altLang="en-US" sz="1400" dirty="0"/>
                <a:t>ヌクレオ</a:t>
              </a:r>
              <a:r>
                <a:rPr kumimoji="1" lang="en-US" altLang="ja-JP" sz="1400" dirty="0"/>
                <a:t>)</a:t>
              </a:r>
              <a:r>
                <a:rPr kumimoji="1" lang="ja-JP" altLang="en-US" sz="1400" dirty="0"/>
                <a:t>でフィードフォワード制御</a:t>
              </a:r>
              <a:endParaRPr kumimoji="1" lang="en-US" altLang="ja-JP" sz="1400" dirty="0"/>
            </a:p>
            <a:p>
              <a:r>
                <a:rPr lang="en-US" altLang="ja-JP" sz="1400" dirty="0"/>
                <a:t>- </a:t>
              </a:r>
              <a:r>
                <a:rPr lang="ja-JP" altLang="en-US" sz="1400" dirty="0"/>
                <a:t>経路⇒目標点への</a:t>
              </a:r>
              <a:r>
                <a:rPr lang="en-US" altLang="ja-JP" sz="1400" dirty="0"/>
                <a:t>PID</a:t>
              </a:r>
              <a:r>
                <a:rPr lang="ja-JP" altLang="en-US" sz="1400" dirty="0"/>
                <a:t>で実現</a:t>
              </a:r>
              <a:endParaRPr lang="en-US" altLang="ja-JP" sz="1400" dirty="0"/>
            </a:p>
          </p:txBody>
        </p:sp>
        <p:cxnSp>
          <p:nvCxnSpPr>
            <p:cNvPr id="119" name="直線矢印コネクタ 118">
              <a:extLst>
                <a:ext uri="{FF2B5EF4-FFF2-40B4-BE49-F238E27FC236}">
                  <a16:creationId xmlns:a16="http://schemas.microsoft.com/office/drawing/2014/main" id="{9EDBB8D9-157B-2227-29D4-991123A5443A}"/>
                </a:ext>
              </a:extLst>
            </p:cNvPr>
            <p:cNvCxnSpPr>
              <a:cxnSpLocks/>
              <a:stCxn id="93" idx="2"/>
              <a:endCxn id="46" idx="3"/>
            </p:cNvCxnSpPr>
            <p:nvPr/>
          </p:nvCxnSpPr>
          <p:spPr>
            <a:xfrm flipH="1">
              <a:off x="3165067" y="5996246"/>
              <a:ext cx="826807" cy="718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テキスト ボックス 164">
              <a:extLst>
                <a:ext uri="{FF2B5EF4-FFF2-40B4-BE49-F238E27FC236}">
                  <a16:creationId xmlns:a16="http://schemas.microsoft.com/office/drawing/2014/main" id="{A0373A46-6341-0EE2-66CD-3C2C7ABE6583}"/>
                </a:ext>
              </a:extLst>
            </p:cNvPr>
            <p:cNvSpPr txBox="1"/>
            <p:nvPr/>
          </p:nvSpPr>
          <p:spPr>
            <a:xfrm>
              <a:off x="78668" y="165291"/>
              <a:ext cx="30294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b="1" dirty="0"/>
                <a:t>自動足回り　</a:t>
              </a:r>
              <a:r>
                <a:rPr kumimoji="1" lang="en-US" altLang="ja-JP" sz="2800" b="1" dirty="0"/>
                <a:t>ver.2</a:t>
              </a:r>
              <a:endParaRPr kumimoji="1" lang="ja-JP" altLang="en-US" sz="2800" b="1" dirty="0"/>
            </a:p>
          </p:txBody>
        </p:sp>
        <p:grpSp>
          <p:nvGrpSpPr>
            <p:cNvPr id="347" name="グループ化 346">
              <a:extLst>
                <a:ext uri="{FF2B5EF4-FFF2-40B4-BE49-F238E27FC236}">
                  <a16:creationId xmlns:a16="http://schemas.microsoft.com/office/drawing/2014/main" id="{9067EFEC-519A-A611-1955-DDF99F66B5A1}"/>
                </a:ext>
              </a:extLst>
            </p:cNvPr>
            <p:cNvGrpSpPr/>
            <p:nvPr/>
          </p:nvGrpSpPr>
          <p:grpSpPr>
            <a:xfrm>
              <a:off x="3546523" y="1680364"/>
              <a:ext cx="8543275" cy="5073583"/>
              <a:chOff x="3546523" y="1527413"/>
              <a:chExt cx="8543275" cy="5073583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74479FDD-2C00-942F-41D8-0FCF53F7EB82}"/>
                  </a:ext>
                </a:extLst>
              </p:cNvPr>
              <p:cNvSpPr/>
              <p:nvPr/>
            </p:nvSpPr>
            <p:spPr>
              <a:xfrm>
                <a:off x="5886722" y="2871713"/>
                <a:ext cx="1699884" cy="36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</a:rPr>
                  <a:t>/</a:t>
                </a:r>
                <a:r>
                  <a:rPr lang="en-US" altLang="ja-JP" sz="1200" dirty="0">
                    <a:solidFill>
                      <a:schemeClr val="tx1"/>
                    </a:solidFill>
                  </a:rPr>
                  <a:t>odometer_3wheel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8EE6E0D1-D88F-A438-ABD0-A9C81FD0A0E7}"/>
                  </a:ext>
                </a:extLst>
              </p:cNvPr>
              <p:cNvCxnSpPr>
                <a:cxnSpLocks/>
                <a:stCxn id="134" idx="6"/>
                <a:endCxn id="4" idx="1"/>
              </p:cNvCxnSpPr>
              <p:nvPr/>
            </p:nvCxnSpPr>
            <p:spPr>
              <a:xfrm>
                <a:off x="5657258" y="3051713"/>
                <a:ext cx="22946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矢印コネクタ 14">
                <a:extLst>
                  <a:ext uri="{FF2B5EF4-FFF2-40B4-BE49-F238E27FC236}">
                    <a16:creationId xmlns:a16="http://schemas.microsoft.com/office/drawing/2014/main" id="{505531CE-BBE5-5E1E-99ED-6F75B7853DAD}"/>
                  </a:ext>
                </a:extLst>
              </p:cNvPr>
              <p:cNvCxnSpPr>
                <a:cxnSpLocks/>
                <a:stCxn id="4" idx="3"/>
                <a:endCxn id="59" idx="2"/>
              </p:cNvCxnSpPr>
              <p:nvPr/>
            </p:nvCxnSpPr>
            <p:spPr>
              <a:xfrm>
                <a:off x="7586606" y="3051713"/>
                <a:ext cx="30954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8AA7ACBD-52C5-72F0-7EF8-04ED107AD515}"/>
                  </a:ext>
                </a:extLst>
              </p:cNvPr>
              <p:cNvSpPr txBox="1"/>
              <p:nvPr/>
            </p:nvSpPr>
            <p:spPr>
              <a:xfrm>
                <a:off x="5627545" y="3230625"/>
                <a:ext cx="23198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100" dirty="0" err="1"/>
                  <a:t>nucleo_agent</a:t>
                </a:r>
                <a:r>
                  <a:rPr kumimoji="1" lang="en-US" altLang="ja-JP" sz="1100" dirty="0"/>
                  <a:t>/</a:t>
                </a:r>
                <a:r>
                  <a:rPr kumimoji="1" lang="en-US" altLang="ja-JP" sz="1100" dirty="0" err="1"/>
                  <a:t>OdometerData</a:t>
                </a:r>
                <a:r>
                  <a:rPr kumimoji="1" lang="ja-JP" altLang="en-US" sz="1100" dirty="0"/>
                  <a:t>型</a:t>
                </a:r>
              </a:p>
            </p:txBody>
          </p:sp>
          <p:sp>
            <p:nvSpPr>
              <p:cNvPr id="57" name="楕円 56">
                <a:extLst>
                  <a:ext uri="{FF2B5EF4-FFF2-40B4-BE49-F238E27FC236}">
                    <a16:creationId xmlns:a16="http://schemas.microsoft.com/office/drawing/2014/main" id="{6242DBBC-66BF-D603-2AC0-1E94A32B40BD}"/>
                  </a:ext>
                </a:extLst>
              </p:cNvPr>
              <p:cNvSpPr/>
              <p:nvPr/>
            </p:nvSpPr>
            <p:spPr>
              <a:xfrm>
                <a:off x="6700685" y="3905074"/>
                <a:ext cx="1102749" cy="36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 err="1">
                    <a:solidFill>
                      <a:schemeClr val="tx1"/>
                    </a:solidFill>
                  </a:rPr>
                  <a:t>calc_vel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382D3BA9-DDB9-2F90-3736-327548EC642F}"/>
                  </a:ext>
                </a:extLst>
              </p:cNvPr>
              <p:cNvSpPr/>
              <p:nvPr/>
            </p:nvSpPr>
            <p:spPr>
              <a:xfrm>
                <a:off x="4989383" y="3905074"/>
                <a:ext cx="1343892" cy="36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</a:rPr>
                  <a:t>/</a:t>
                </a:r>
                <a:r>
                  <a:rPr kumimoji="1" lang="en-US" altLang="ja-JP" sz="1200" dirty="0" err="1">
                    <a:solidFill>
                      <a:schemeClr val="tx1"/>
                    </a:solidFill>
                  </a:rPr>
                  <a:t>input_vel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楕円 58">
                <a:extLst>
                  <a:ext uri="{FF2B5EF4-FFF2-40B4-BE49-F238E27FC236}">
                    <a16:creationId xmlns:a16="http://schemas.microsoft.com/office/drawing/2014/main" id="{95AF1235-4CCA-E426-5C7F-56685156B5A0}"/>
                  </a:ext>
                </a:extLst>
              </p:cNvPr>
              <p:cNvSpPr/>
              <p:nvPr/>
            </p:nvSpPr>
            <p:spPr>
              <a:xfrm>
                <a:off x="7896152" y="2871713"/>
                <a:ext cx="1956175" cy="36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 err="1">
                    <a:solidFill>
                      <a:schemeClr val="tx1"/>
                    </a:solidFill>
                  </a:rPr>
                  <a:t>odometry_node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E715CD00-4541-1EBB-398B-B7A6C32B4062}"/>
                  </a:ext>
                </a:extLst>
              </p:cNvPr>
              <p:cNvSpPr txBox="1"/>
              <p:nvPr/>
            </p:nvSpPr>
            <p:spPr>
              <a:xfrm>
                <a:off x="4662966" y="4267442"/>
                <a:ext cx="22589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100" dirty="0" err="1"/>
                  <a:t>std_msgs</a:t>
                </a:r>
                <a:r>
                  <a:rPr lang="en-US" altLang="ja-JP" sz="1100" dirty="0"/>
                  <a:t>/Float64MultiArray</a:t>
                </a:r>
                <a:r>
                  <a:rPr lang="ja-JP" altLang="en-US" sz="1100" dirty="0"/>
                  <a:t>型</a:t>
                </a:r>
                <a:endParaRPr kumimoji="1" lang="ja-JP" altLang="en-US" sz="1100" dirty="0"/>
              </a:p>
            </p:txBody>
          </p:sp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A540D52F-C548-9228-52C7-6CC9194083F5}"/>
                  </a:ext>
                </a:extLst>
              </p:cNvPr>
              <p:cNvSpPr/>
              <p:nvPr/>
            </p:nvSpPr>
            <p:spPr>
              <a:xfrm>
                <a:off x="10113526" y="2871713"/>
                <a:ext cx="1494410" cy="36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</a:rPr>
                  <a:t>/</a:t>
                </a:r>
                <a:r>
                  <a:rPr kumimoji="1" lang="en-US" altLang="ja-JP" sz="1200" dirty="0" err="1">
                    <a:solidFill>
                      <a:schemeClr val="tx1"/>
                    </a:solidFill>
                  </a:rPr>
                  <a:t>odometry_pose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22A23AD0-EB7C-1996-0EA4-E454CD8C3D61}"/>
                  </a:ext>
                </a:extLst>
              </p:cNvPr>
              <p:cNvSpPr txBox="1"/>
              <p:nvPr/>
            </p:nvSpPr>
            <p:spPr>
              <a:xfrm>
                <a:off x="9841216" y="3245626"/>
                <a:ext cx="181492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100" dirty="0" err="1"/>
                  <a:t>geometry_msgs</a:t>
                </a:r>
                <a:r>
                  <a:rPr kumimoji="1" lang="en-US" altLang="ja-JP" sz="1100" dirty="0"/>
                  <a:t>/Pose</a:t>
                </a:r>
                <a:r>
                  <a:rPr kumimoji="1" lang="ja-JP" altLang="en-US" sz="1100" dirty="0"/>
                  <a:t>型</a:t>
                </a:r>
              </a:p>
            </p:txBody>
          </p:sp>
          <p:cxnSp>
            <p:nvCxnSpPr>
              <p:cNvPr id="69" name="直線矢印コネクタ 68">
                <a:extLst>
                  <a:ext uri="{FF2B5EF4-FFF2-40B4-BE49-F238E27FC236}">
                    <a16:creationId xmlns:a16="http://schemas.microsoft.com/office/drawing/2014/main" id="{8D3335EC-47E7-9256-9084-03C7E21214CB}"/>
                  </a:ext>
                </a:extLst>
              </p:cNvPr>
              <p:cNvCxnSpPr>
                <a:cxnSpLocks/>
                <a:stCxn id="59" idx="6"/>
                <a:endCxn id="66" idx="1"/>
              </p:cNvCxnSpPr>
              <p:nvPr/>
            </p:nvCxnSpPr>
            <p:spPr>
              <a:xfrm>
                <a:off x="9852327" y="3051713"/>
                <a:ext cx="26119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楕円 69">
                <a:extLst>
                  <a:ext uri="{FF2B5EF4-FFF2-40B4-BE49-F238E27FC236}">
                    <a16:creationId xmlns:a16="http://schemas.microsoft.com/office/drawing/2014/main" id="{EAB04D60-9A4C-F24A-D14E-AA7B2415978B}"/>
                  </a:ext>
                </a:extLst>
              </p:cNvPr>
              <p:cNvSpPr/>
              <p:nvPr/>
            </p:nvSpPr>
            <p:spPr>
              <a:xfrm>
                <a:off x="9852327" y="3905074"/>
                <a:ext cx="1755609" cy="36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 err="1">
                    <a:solidFill>
                      <a:schemeClr val="tx1"/>
                    </a:solidFill>
                  </a:rPr>
                  <a:t>localize_node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2" name="コネクタ: 曲線 71">
                <a:extLst>
                  <a:ext uri="{FF2B5EF4-FFF2-40B4-BE49-F238E27FC236}">
                    <a16:creationId xmlns:a16="http://schemas.microsoft.com/office/drawing/2014/main" id="{B737C7E7-01A3-1A8E-8784-8C8E1B3C6BBA}"/>
                  </a:ext>
                </a:extLst>
              </p:cNvPr>
              <p:cNvCxnSpPr>
                <a:cxnSpLocks/>
                <a:stCxn id="66" idx="3"/>
                <a:endCxn id="70" idx="6"/>
              </p:cNvCxnSpPr>
              <p:nvPr/>
            </p:nvCxnSpPr>
            <p:spPr>
              <a:xfrm>
                <a:off x="11607936" y="3051713"/>
                <a:ext cx="12700" cy="1033361"/>
              </a:xfrm>
              <a:prstGeom prst="curvedConnector3">
                <a:avLst>
                  <a:gd name="adj1" fmla="val 1503087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B06EA2EB-43EF-9320-025F-14E5CD3C102D}"/>
                  </a:ext>
                </a:extLst>
              </p:cNvPr>
              <p:cNvSpPr txBox="1"/>
              <p:nvPr/>
            </p:nvSpPr>
            <p:spPr>
              <a:xfrm>
                <a:off x="10091644" y="4271744"/>
                <a:ext cx="1755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200" dirty="0"/>
                  <a:t>仮の自己位置推定ノード</a:t>
                </a:r>
                <a:endParaRPr kumimoji="1" lang="en-US" altLang="ja-JP" sz="1200" dirty="0"/>
              </a:p>
              <a:p>
                <a:r>
                  <a:rPr lang="en-US" altLang="ja-JP" sz="1200" dirty="0"/>
                  <a:t>(</a:t>
                </a:r>
                <a:r>
                  <a:rPr lang="ja-JP" altLang="en-US" sz="1200" dirty="0"/>
                  <a:t>今後補正を入れる箇所</a:t>
                </a:r>
                <a:r>
                  <a:rPr lang="en-US" altLang="ja-JP" sz="1200" dirty="0"/>
                  <a:t>)</a:t>
                </a:r>
                <a:endParaRPr kumimoji="1" lang="ja-JP" altLang="en-US" sz="1200" dirty="0"/>
              </a:p>
            </p:txBody>
          </p:sp>
          <p:sp>
            <p:nvSpPr>
              <p:cNvPr id="74" name="正方形/長方形 73">
                <a:extLst>
                  <a:ext uri="{FF2B5EF4-FFF2-40B4-BE49-F238E27FC236}">
                    <a16:creationId xmlns:a16="http://schemas.microsoft.com/office/drawing/2014/main" id="{89788FF3-8986-D6FD-4298-09FD97277F91}"/>
                  </a:ext>
                </a:extLst>
              </p:cNvPr>
              <p:cNvSpPr/>
              <p:nvPr/>
            </p:nvSpPr>
            <p:spPr>
              <a:xfrm>
                <a:off x="8128770" y="3905074"/>
                <a:ext cx="1343892" cy="36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</a:rPr>
                  <a:t>/</a:t>
                </a:r>
                <a:r>
                  <a:rPr lang="en-US" altLang="ja-JP" sz="1200" dirty="0" err="1">
                    <a:solidFill>
                      <a:schemeClr val="tx1"/>
                    </a:solidFill>
                  </a:rPr>
                  <a:t>robot_pose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6" name="直線矢印コネクタ 75">
                <a:extLst>
                  <a:ext uri="{FF2B5EF4-FFF2-40B4-BE49-F238E27FC236}">
                    <a16:creationId xmlns:a16="http://schemas.microsoft.com/office/drawing/2014/main" id="{9C1C4980-2479-BA9A-8853-6AC183490906}"/>
                  </a:ext>
                </a:extLst>
              </p:cNvPr>
              <p:cNvCxnSpPr>
                <a:cxnSpLocks/>
                <a:stCxn id="70" idx="2"/>
                <a:endCxn id="74" idx="3"/>
              </p:cNvCxnSpPr>
              <p:nvPr/>
            </p:nvCxnSpPr>
            <p:spPr>
              <a:xfrm flipH="1">
                <a:off x="9472662" y="4085074"/>
                <a:ext cx="37966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F3F446BD-887B-1023-8FA6-B07F159A501D}"/>
                  </a:ext>
                </a:extLst>
              </p:cNvPr>
              <p:cNvSpPr txBox="1"/>
              <p:nvPr/>
            </p:nvSpPr>
            <p:spPr>
              <a:xfrm>
                <a:off x="7849451" y="4255598"/>
                <a:ext cx="181492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100" dirty="0" err="1"/>
                  <a:t>geometry_msgs</a:t>
                </a:r>
                <a:r>
                  <a:rPr kumimoji="1" lang="en-US" altLang="ja-JP" sz="1100" dirty="0"/>
                  <a:t>/Pose</a:t>
                </a:r>
                <a:r>
                  <a:rPr kumimoji="1" lang="ja-JP" altLang="en-US" sz="1100" dirty="0"/>
                  <a:t>型</a:t>
                </a:r>
              </a:p>
            </p:txBody>
          </p:sp>
          <p:cxnSp>
            <p:nvCxnSpPr>
              <p:cNvPr id="87" name="直線矢印コネクタ 86">
                <a:extLst>
                  <a:ext uri="{FF2B5EF4-FFF2-40B4-BE49-F238E27FC236}">
                    <a16:creationId xmlns:a16="http://schemas.microsoft.com/office/drawing/2014/main" id="{52CC728E-EEB0-5B75-555B-1BFA2CAD2742}"/>
                  </a:ext>
                </a:extLst>
              </p:cNvPr>
              <p:cNvCxnSpPr>
                <a:cxnSpLocks/>
                <a:stCxn id="74" idx="1"/>
                <a:endCxn id="57" idx="6"/>
              </p:cNvCxnSpPr>
              <p:nvPr/>
            </p:nvCxnSpPr>
            <p:spPr>
              <a:xfrm flipH="1">
                <a:off x="7803434" y="4085074"/>
                <a:ext cx="32533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直線矢印コネクタ 88">
                <a:extLst>
                  <a:ext uri="{FF2B5EF4-FFF2-40B4-BE49-F238E27FC236}">
                    <a16:creationId xmlns:a16="http://schemas.microsoft.com/office/drawing/2014/main" id="{557CD06C-64C8-EE72-3118-8303C2D5AAD4}"/>
                  </a:ext>
                </a:extLst>
              </p:cNvPr>
              <p:cNvCxnSpPr>
                <a:cxnSpLocks/>
                <a:stCxn id="57" idx="2"/>
                <a:endCxn id="58" idx="3"/>
              </p:cNvCxnSpPr>
              <p:nvPr/>
            </p:nvCxnSpPr>
            <p:spPr>
              <a:xfrm flipH="1">
                <a:off x="6333275" y="4085074"/>
                <a:ext cx="36741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楕円 92">
                <a:extLst>
                  <a:ext uri="{FF2B5EF4-FFF2-40B4-BE49-F238E27FC236}">
                    <a16:creationId xmlns:a16="http://schemas.microsoft.com/office/drawing/2014/main" id="{E3D5F080-8A3E-4399-4F62-FAB6DC62E3A1}"/>
                  </a:ext>
                </a:extLst>
              </p:cNvPr>
              <p:cNvSpPr/>
              <p:nvPr/>
            </p:nvSpPr>
            <p:spPr>
              <a:xfrm>
                <a:off x="3991874" y="5663295"/>
                <a:ext cx="1388085" cy="36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 err="1">
                    <a:solidFill>
                      <a:schemeClr val="tx1"/>
                    </a:solidFill>
                  </a:rPr>
                  <a:t>can_agent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楕円 121">
                <a:extLst>
                  <a:ext uri="{FF2B5EF4-FFF2-40B4-BE49-F238E27FC236}">
                    <a16:creationId xmlns:a16="http://schemas.microsoft.com/office/drawing/2014/main" id="{28CD806C-A638-2FD5-E02A-0DC99BCBC43D}"/>
                  </a:ext>
                </a:extLst>
              </p:cNvPr>
              <p:cNvSpPr/>
              <p:nvPr/>
            </p:nvSpPr>
            <p:spPr>
              <a:xfrm>
                <a:off x="9673662" y="4856966"/>
                <a:ext cx="1031051" cy="36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</a:rPr>
                  <a:t>rviz2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正方形/長方形 122">
                <a:extLst>
                  <a:ext uri="{FF2B5EF4-FFF2-40B4-BE49-F238E27FC236}">
                    <a16:creationId xmlns:a16="http://schemas.microsoft.com/office/drawing/2014/main" id="{C477C3B3-C821-7DA9-B613-61AAC1055FBC}"/>
                  </a:ext>
                </a:extLst>
              </p:cNvPr>
              <p:cNvSpPr/>
              <p:nvPr/>
            </p:nvSpPr>
            <p:spPr>
              <a:xfrm>
                <a:off x="7746149" y="4856966"/>
                <a:ext cx="1343892" cy="36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</a:rPr>
                  <a:t>/</a:t>
                </a:r>
                <a:r>
                  <a:rPr lang="en-US" altLang="ja-JP" sz="1200" dirty="0" err="1">
                    <a:solidFill>
                      <a:schemeClr val="tx1"/>
                    </a:solidFill>
                  </a:rPr>
                  <a:t>goal_pose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5" name="直線矢印コネクタ 124">
                <a:extLst>
                  <a:ext uri="{FF2B5EF4-FFF2-40B4-BE49-F238E27FC236}">
                    <a16:creationId xmlns:a16="http://schemas.microsoft.com/office/drawing/2014/main" id="{DDA7F38A-1084-9A98-7F1D-87E7E007A6EB}"/>
                  </a:ext>
                </a:extLst>
              </p:cNvPr>
              <p:cNvCxnSpPr>
                <a:cxnSpLocks/>
                <a:stCxn id="122" idx="2"/>
                <a:endCxn id="123" idx="3"/>
              </p:cNvCxnSpPr>
              <p:nvPr/>
            </p:nvCxnSpPr>
            <p:spPr>
              <a:xfrm flipH="1">
                <a:off x="9090041" y="5036966"/>
                <a:ext cx="58362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コネクタ: 曲線 127">
                <a:extLst>
                  <a:ext uri="{FF2B5EF4-FFF2-40B4-BE49-F238E27FC236}">
                    <a16:creationId xmlns:a16="http://schemas.microsoft.com/office/drawing/2014/main" id="{6903D8E9-0799-A570-ECC3-ED6302509677}"/>
                  </a:ext>
                </a:extLst>
              </p:cNvPr>
              <p:cNvCxnSpPr>
                <a:stCxn id="123" idx="1"/>
                <a:endCxn id="57" idx="4"/>
              </p:cNvCxnSpPr>
              <p:nvPr/>
            </p:nvCxnSpPr>
            <p:spPr>
              <a:xfrm rot="10800000">
                <a:off x="7252061" y="4265074"/>
                <a:ext cx="494089" cy="771892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4" name="楕円 133">
                <a:extLst>
                  <a:ext uri="{FF2B5EF4-FFF2-40B4-BE49-F238E27FC236}">
                    <a16:creationId xmlns:a16="http://schemas.microsoft.com/office/drawing/2014/main" id="{CE9F1DA9-AF67-D165-301D-1F777CC3F655}"/>
                  </a:ext>
                </a:extLst>
              </p:cNvPr>
              <p:cNvSpPr/>
              <p:nvPr/>
            </p:nvSpPr>
            <p:spPr>
              <a:xfrm>
                <a:off x="3923269" y="2871713"/>
                <a:ext cx="1733989" cy="36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 err="1">
                    <a:solidFill>
                      <a:schemeClr val="tx1"/>
                    </a:solidFill>
                  </a:rPr>
                  <a:t>nucleo_agent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8" name="コネクタ: 曲線 137">
                <a:extLst>
                  <a:ext uri="{FF2B5EF4-FFF2-40B4-BE49-F238E27FC236}">
                    <a16:creationId xmlns:a16="http://schemas.microsoft.com/office/drawing/2014/main" id="{DC44B0DE-B82C-3010-4351-59033B026849}"/>
                  </a:ext>
                </a:extLst>
              </p:cNvPr>
              <p:cNvCxnSpPr>
                <a:cxnSpLocks/>
                <a:stCxn id="58" idx="0"/>
                <a:endCxn id="134" idx="4"/>
              </p:cNvCxnSpPr>
              <p:nvPr/>
            </p:nvCxnSpPr>
            <p:spPr>
              <a:xfrm rot="16200000" flipV="1">
                <a:off x="4889117" y="3132861"/>
                <a:ext cx="673361" cy="871065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09B34AB9-16CA-5766-3DC0-25B8D607077F}"/>
                  </a:ext>
                </a:extLst>
              </p:cNvPr>
              <p:cNvSpPr txBox="1"/>
              <p:nvPr/>
            </p:nvSpPr>
            <p:spPr>
              <a:xfrm>
                <a:off x="3922713" y="2172438"/>
                <a:ext cx="1205779" cy="6001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100" dirty="0" err="1"/>
                  <a:t>rosparam</a:t>
                </a:r>
                <a:endParaRPr lang="en-US" altLang="ja-JP" sz="1100" dirty="0"/>
              </a:p>
              <a:p>
                <a:r>
                  <a:rPr kumimoji="1" lang="en-US" altLang="ja-JP" sz="1100" dirty="0"/>
                  <a:t>- PID</a:t>
                </a:r>
                <a:r>
                  <a:rPr kumimoji="1" lang="ja-JP" altLang="en-US" sz="1100" dirty="0"/>
                  <a:t>ゲイン</a:t>
                </a:r>
                <a:endParaRPr kumimoji="1" lang="en-US" altLang="ja-JP" sz="1100" dirty="0"/>
              </a:p>
              <a:p>
                <a:r>
                  <a:rPr lang="en-US" altLang="ja-JP" sz="1100" dirty="0"/>
                  <a:t>- 2*pi/(</a:t>
                </a:r>
                <a:r>
                  <a:rPr lang="ja-JP" altLang="en-US" sz="1100" dirty="0"/>
                  <a:t>分解能</a:t>
                </a:r>
                <a:r>
                  <a:rPr lang="en-US" altLang="ja-JP" sz="1100" dirty="0"/>
                  <a:t>)</a:t>
                </a:r>
                <a:endParaRPr kumimoji="1" lang="ja-JP" altLang="en-US" sz="1100" dirty="0"/>
              </a:p>
            </p:txBody>
          </p:sp>
          <p:sp>
            <p:nvSpPr>
              <p:cNvPr id="156" name="正方形/長方形 155">
                <a:extLst>
                  <a:ext uri="{FF2B5EF4-FFF2-40B4-BE49-F238E27FC236}">
                    <a16:creationId xmlns:a16="http://schemas.microsoft.com/office/drawing/2014/main" id="{8CEB7B52-2182-F529-0B67-58D6C9901941}"/>
                  </a:ext>
                </a:extLst>
              </p:cNvPr>
              <p:cNvSpPr/>
              <p:nvPr/>
            </p:nvSpPr>
            <p:spPr>
              <a:xfrm>
                <a:off x="5693257" y="5670481"/>
                <a:ext cx="1343892" cy="36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</a:rPr>
                  <a:t>/</a:t>
                </a:r>
                <a:r>
                  <a:rPr kumimoji="1" lang="en-US" altLang="ja-JP" sz="1200" dirty="0" err="1">
                    <a:solidFill>
                      <a:schemeClr val="tx1"/>
                    </a:solidFill>
                  </a:rPr>
                  <a:t>can_messages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8" name="直線矢印コネクタ 157">
                <a:extLst>
                  <a:ext uri="{FF2B5EF4-FFF2-40B4-BE49-F238E27FC236}">
                    <a16:creationId xmlns:a16="http://schemas.microsoft.com/office/drawing/2014/main" id="{EDCAFC8C-B6F8-492F-110D-48CDFD9D0D07}"/>
                  </a:ext>
                </a:extLst>
              </p:cNvPr>
              <p:cNvCxnSpPr>
                <a:stCxn id="93" idx="6"/>
                <a:endCxn id="156" idx="1"/>
              </p:cNvCxnSpPr>
              <p:nvPr/>
            </p:nvCxnSpPr>
            <p:spPr>
              <a:xfrm>
                <a:off x="5379959" y="5843295"/>
                <a:ext cx="313298" cy="71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9" name="テキスト ボックス 158">
                <a:extLst>
                  <a:ext uri="{FF2B5EF4-FFF2-40B4-BE49-F238E27FC236}">
                    <a16:creationId xmlns:a16="http://schemas.microsoft.com/office/drawing/2014/main" id="{3AD54BE7-FE87-F69A-952C-F098B1EBD9A9}"/>
                  </a:ext>
                </a:extLst>
              </p:cNvPr>
              <p:cNvSpPr txBox="1"/>
              <p:nvPr/>
            </p:nvSpPr>
            <p:spPr>
              <a:xfrm>
                <a:off x="5357862" y="6045222"/>
                <a:ext cx="198964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100" dirty="0" err="1"/>
                  <a:t>can_agent</a:t>
                </a:r>
                <a:r>
                  <a:rPr kumimoji="1" lang="en-US" altLang="ja-JP" sz="1100" dirty="0"/>
                  <a:t>/</a:t>
                </a:r>
                <a:r>
                  <a:rPr kumimoji="1" lang="en-US" altLang="ja-JP" sz="1100" dirty="0" err="1"/>
                  <a:t>CANMessage</a:t>
                </a:r>
                <a:r>
                  <a:rPr kumimoji="1" lang="ja-JP" altLang="en-US" sz="1100" dirty="0"/>
                  <a:t>型</a:t>
                </a:r>
              </a:p>
            </p:txBody>
          </p:sp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B794AF48-8BD3-CB25-64FF-B64A0D13EBA7}"/>
                  </a:ext>
                </a:extLst>
              </p:cNvPr>
              <p:cNvSpPr txBox="1"/>
              <p:nvPr/>
            </p:nvSpPr>
            <p:spPr>
              <a:xfrm>
                <a:off x="9662494" y="5289099"/>
                <a:ext cx="10310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200" dirty="0"/>
                  <a:t>目標点・姿勢</a:t>
                </a:r>
              </a:p>
            </p:txBody>
          </p:sp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9C931507-55B2-D1E2-8687-76F5F4AF2DC1}"/>
                  </a:ext>
                </a:extLst>
              </p:cNvPr>
              <p:cNvSpPr txBox="1"/>
              <p:nvPr/>
            </p:nvSpPr>
            <p:spPr>
              <a:xfrm>
                <a:off x="7408778" y="5203930"/>
                <a:ext cx="19722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 err="1"/>
                  <a:t>geometry_msgs</a:t>
                </a:r>
                <a:r>
                  <a:rPr kumimoji="1" lang="en-US" altLang="ja-JP" sz="1200" dirty="0"/>
                  <a:t>/Pose</a:t>
                </a:r>
                <a:r>
                  <a:rPr kumimoji="1" lang="ja-JP" altLang="en-US" sz="1200" dirty="0"/>
                  <a:t>型</a:t>
                </a:r>
              </a:p>
            </p:txBody>
          </p:sp>
          <p:sp>
            <p:nvSpPr>
              <p:cNvPr id="192" name="正方形/長方形 191">
                <a:extLst>
                  <a:ext uri="{FF2B5EF4-FFF2-40B4-BE49-F238E27FC236}">
                    <a16:creationId xmlns:a16="http://schemas.microsoft.com/office/drawing/2014/main" id="{90547C65-9500-64AF-59CA-5A1B33EB90FD}"/>
                  </a:ext>
                </a:extLst>
              </p:cNvPr>
              <p:cNvSpPr/>
              <p:nvPr/>
            </p:nvSpPr>
            <p:spPr>
              <a:xfrm>
                <a:off x="9116342" y="1829992"/>
                <a:ext cx="479694" cy="36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</a:rPr>
                  <a:t>/</a:t>
                </a:r>
                <a:r>
                  <a:rPr kumimoji="1" lang="en-US" altLang="ja-JP" sz="1200" dirty="0" err="1">
                    <a:solidFill>
                      <a:schemeClr val="tx1"/>
                    </a:solidFill>
                  </a:rPr>
                  <a:t>tf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4" name="コネクタ: 曲線 193">
                <a:extLst>
                  <a:ext uri="{FF2B5EF4-FFF2-40B4-BE49-F238E27FC236}">
                    <a16:creationId xmlns:a16="http://schemas.microsoft.com/office/drawing/2014/main" id="{4D1B2360-88D4-A383-8172-C0F6E05CA3B4}"/>
                  </a:ext>
                </a:extLst>
              </p:cNvPr>
              <p:cNvCxnSpPr>
                <a:cxnSpLocks/>
                <a:stCxn id="59" idx="0"/>
                <a:endCxn id="192" idx="2"/>
              </p:cNvCxnSpPr>
              <p:nvPr/>
            </p:nvCxnSpPr>
            <p:spPr>
              <a:xfrm rot="5400000" flipH="1" flipV="1">
                <a:off x="8774354" y="2289879"/>
                <a:ext cx="681721" cy="481949"/>
              </a:xfrm>
              <a:prstGeom prst="curvedConnector3">
                <a:avLst/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テキスト ボックス 195">
                <a:extLst>
                  <a:ext uri="{FF2B5EF4-FFF2-40B4-BE49-F238E27FC236}">
                    <a16:creationId xmlns:a16="http://schemas.microsoft.com/office/drawing/2014/main" id="{157DE3FF-3B18-F165-E380-6302BFFD18E8}"/>
                  </a:ext>
                </a:extLst>
              </p:cNvPr>
              <p:cNvSpPr txBox="1"/>
              <p:nvPr/>
            </p:nvSpPr>
            <p:spPr>
              <a:xfrm>
                <a:off x="5566442" y="1827582"/>
                <a:ext cx="3116559" cy="9387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100" dirty="0"/>
                  <a:t>/</a:t>
                </a:r>
                <a:r>
                  <a:rPr lang="en-US" altLang="ja-JP" sz="1100" dirty="0" err="1"/>
                  <a:t>OdometerData</a:t>
                </a:r>
                <a:r>
                  <a:rPr lang="ja-JP" altLang="en-US" sz="1100" dirty="0"/>
                  <a:t>型</a:t>
                </a:r>
                <a:endParaRPr kumimoji="1" lang="en-US" altLang="ja-JP" sz="1100" dirty="0"/>
              </a:p>
              <a:p>
                <a:endParaRPr kumimoji="1" lang="en-US" altLang="ja-JP" sz="1100" dirty="0"/>
              </a:p>
              <a:p>
                <a:r>
                  <a:rPr kumimoji="1" lang="en-US" altLang="ja-JP" sz="1100" dirty="0"/>
                  <a:t>Hea</a:t>
                </a:r>
                <a:r>
                  <a:rPr lang="en-US" altLang="ja-JP" sz="1100" dirty="0"/>
                  <a:t>der </a:t>
                </a:r>
                <a:r>
                  <a:rPr lang="en-US" altLang="ja-JP" sz="1100" dirty="0" err="1"/>
                  <a:t>header</a:t>
                </a:r>
                <a:endParaRPr lang="en-US" altLang="ja-JP" sz="1100" dirty="0"/>
              </a:p>
              <a:p>
                <a:r>
                  <a:rPr lang="en-US" altLang="ja-JP" sz="1100" dirty="0"/>
                  <a:t>float64[3] rotation # </a:t>
                </a:r>
                <a:r>
                  <a:rPr lang="ja-JP" altLang="en-US" sz="1100" dirty="0"/>
                  <a:t>各計測輪の角変位</a:t>
                </a:r>
                <a:endParaRPr lang="en-US" altLang="ja-JP" sz="1100" dirty="0"/>
              </a:p>
              <a:p>
                <a:r>
                  <a:rPr lang="en-US" altLang="ja-JP" sz="1100" dirty="0"/>
                  <a:t>float64[3] </a:t>
                </a:r>
                <a:r>
                  <a:rPr lang="en-US" altLang="ja-JP" sz="1100" dirty="0" err="1"/>
                  <a:t>angular_vel</a:t>
                </a:r>
                <a:r>
                  <a:rPr lang="en-US" altLang="ja-JP" sz="1100" dirty="0"/>
                  <a:t> # </a:t>
                </a:r>
                <a:r>
                  <a:rPr lang="ja-JP" altLang="en-US" sz="1100" dirty="0"/>
                  <a:t>各計測輪の角速度</a:t>
                </a:r>
                <a:endParaRPr lang="en-US" altLang="ja-JP" sz="1100" dirty="0"/>
              </a:p>
            </p:txBody>
          </p:sp>
          <p:cxnSp>
            <p:nvCxnSpPr>
              <p:cNvPr id="198" name="コネクタ: 曲線 197">
                <a:extLst>
                  <a:ext uri="{FF2B5EF4-FFF2-40B4-BE49-F238E27FC236}">
                    <a16:creationId xmlns:a16="http://schemas.microsoft.com/office/drawing/2014/main" id="{F5937CDC-7B11-1A65-DB59-2D68BDE28473}"/>
                  </a:ext>
                </a:extLst>
              </p:cNvPr>
              <p:cNvCxnSpPr>
                <a:stCxn id="192" idx="3"/>
                <a:endCxn id="70" idx="6"/>
              </p:cNvCxnSpPr>
              <p:nvPr/>
            </p:nvCxnSpPr>
            <p:spPr>
              <a:xfrm>
                <a:off x="9596036" y="2009992"/>
                <a:ext cx="2011900" cy="2075082"/>
              </a:xfrm>
              <a:prstGeom prst="curvedConnector3">
                <a:avLst>
                  <a:gd name="adj1" fmla="val 116517"/>
                </a:avLst>
              </a:prstGeom>
              <a:ln>
                <a:solidFill>
                  <a:schemeClr val="tx1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テキスト ボックス 200">
                <a:extLst>
                  <a:ext uri="{FF2B5EF4-FFF2-40B4-BE49-F238E27FC236}">
                    <a16:creationId xmlns:a16="http://schemas.microsoft.com/office/drawing/2014/main" id="{CE2A8A50-2A17-4E57-FCF7-6E0677F7C2CD}"/>
                  </a:ext>
                </a:extLst>
              </p:cNvPr>
              <p:cNvSpPr txBox="1"/>
              <p:nvPr/>
            </p:nvSpPr>
            <p:spPr>
              <a:xfrm>
                <a:off x="3879282" y="3300122"/>
                <a:ext cx="7729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/>
                  <a:t>@</a:t>
                </a:r>
                <a:r>
                  <a:rPr kumimoji="1" lang="ja-JP" altLang="en-US" sz="1200" dirty="0"/>
                  <a:t>ニッシュ</a:t>
                </a:r>
              </a:p>
            </p:txBody>
          </p:sp>
          <p:sp>
            <p:nvSpPr>
              <p:cNvPr id="202" name="テキスト ボックス 201">
                <a:extLst>
                  <a:ext uri="{FF2B5EF4-FFF2-40B4-BE49-F238E27FC236}">
                    <a16:creationId xmlns:a16="http://schemas.microsoft.com/office/drawing/2014/main" id="{B22B96C3-FE44-91B6-BA7B-4649496F089D}"/>
                  </a:ext>
                </a:extLst>
              </p:cNvPr>
              <p:cNvSpPr txBox="1"/>
              <p:nvPr/>
            </p:nvSpPr>
            <p:spPr>
              <a:xfrm>
                <a:off x="3809204" y="6032021"/>
                <a:ext cx="7729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/>
                  <a:t>@</a:t>
                </a:r>
                <a:r>
                  <a:rPr kumimoji="1" lang="ja-JP" altLang="en-US" sz="1200" dirty="0"/>
                  <a:t>ニッシュ</a:t>
                </a:r>
              </a:p>
            </p:txBody>
          </p:sp>
          <p:sp>
            <p:nvSpPr>
              <p:cNvPr id="222" name="四角形: 角を丸くする 221">
                <a:extLst>
                  <a:ext uri="{FF2B5EF4-FFF2-40B4-BE49-F238E27FC236}">
                    <a16:creationId xmlns:a16="http://schemas.microsoft.com/office/drawing/2014/main" id="{7F0CE8D2-7AD0-C479-0FB7-C08F324D139F}"/>
                  </a:ext>
                </a:extLst>
              </p:cNvPr>
              <p:cNvSpPr/>
              <p:nvPr/>
            </p:nvSpPr>
            <p:spPr>
              <a:xfrm>
                <a:off x="3546523" y="1527413"/>
                <a:ext cx="8543275" cy="5073583"/>
              </a:xfrm>
              <a:prstGeom prst="roundRect">
                <a:avLst>
                  <a:gd name="adj" fmla="val 7487"/>
                </a:avLst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p:sp>
            <p:nvSpPr>
              <p:cNvPr id="240" name="テキスト ボックス 239">
                <a:extLst>
                  <a:ext uri="{FF2B5EF4-FFF2-40B4-BE49-F238E27FC236}">
                    <a16:creationId xmlns:a16="http://schemas.microsoft.com/office/drawing/2014/main" id="{6C12493F-B64B-A086-FB37-7351A396800C}"/>
                  </a:ext>
                </a:extLst>
              </p:cNvPr>
              <p:cNvSpPr txBox="1"/>
              <p:nvPr/>
            </p:nvSpPr>
            <p:spPr>
              <a:xfrm>
                <a:off x="3709119" y="1668479"/>
                <a:ext cx="14750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1" dirty="0"/>
                  <a:t>PC(ROS 2)</a:t>
                </a:r>
                <a:endParaRPr kumimoji="1" lang="ja-JP" altLang="en-US" b="1" dirty="0"/>
              </a:p>
            </p:txBody>
          </p:sp>
          <p:sp>
            <p:nvSpPr>
              <p:cNvPr id="256" name="テキスト ボックス 255">
                <a:extLst>
                  <a:ext uri="{FF2B5EF4-FFF2-40B4-BE49-F238E27FC236}">
                    <a16:creationId xmlns:a16="http://schemas.microsoft.com/office/drawing/2014/main" id="{2EA9489E-B3F1-0F81-7E11-06C9A385F3C0}"/>
                  </a:ext>
                </a:extLst>
              </p:cNvPr>
              <p:cNvSpPr txBox="1"/>
              <p:nvPr/>
            </p:nvSpPr>
            <p:spPr>
              <a:xfrm>
                <a:off x="9596036" y="1661342"/>
                <a:ext cx="16706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/>
                  <a:t>(emcl2</a:t>
                </a:r>
                <a:r>
                  <a:rPr kumimoji="1" lang="ja-JP" altLang="en-US" sz="1200" dirty="0"/>
                  <a:t>などを使う場合</a:t>
                </a:r>
                <a:r>
                  <a:rPr kumimoji="1" lang="en-US" altLang="ja-JP" sz="1200" dirty="0"/>
                  <a:t>)</a:t>
                </a:r>
                <a:endParaRPr kumimoji="1" lang="ja-JP" altLang="en-US" sz="1200" dirty="0"/>
              </a:p>
            </p:txBody>
          </p:sp>
        </p:grpSp>
        <p:grpSp>
          <p:nvGrpSpPr>
            <p:cNvPr id="348" name="グループ化 347">
              <a:extLst>
                <a:ext uri="{FF2B5EF4-FFF2-40B4-BE49-F238E27FC236}">
                  <a16:creationId xmlns:a16="http://schemas.microsoft.com/office/drawing/2014/main" id="{DE6C271C-CCF3-83C0-229D-BB88B1C992B5}"/>
                </a:ext>
              </a:extLst>
            </p:cNvPr>
            <p:cNvGrpSpPr/>
            <p:nvPr/>
          </p:nvGrpSpPr>
          <p:grpSpPr>
            <a:xfrm>
              <a:off x="78668" y="909119"/>
              <a:ext cx="3353895" cy="5844828"/>
              <a:chOff x="78668" y="756168"/>
              <a:chExt cx="3353895" cy="5844828"/>
            </a:xfrm>
          </p:grpSpPr>
          <p:sp>
            <p:nvSpPr>
              <p:cNvPr id="46" name="四角形: 角を丸くする 45">
                <a:extLst>
                  <a:ext uri="{FF2B5EF4-FFF2-40B4-BE49-F238E27FC236}">
                    <a16:creationId xmlns:a16="http://schemas.microsoft.com/office/drawing/2014/main" id="{4468894F-7020-AB80-CBB5-A5AC75F3058C}"/>
                  </a:ext>
                </a:extLst>
              </p:cNvPr>
              <p:cNvSpPr/>
              <p:nvPr/>
            </p:nvSpPr>
            <p:spPr>
              <a:xfrm>
                <a:off x="1853501" y="5651857"/>
                <a:ext cx="1311566" cy="39724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</a:rPr>
                  <a:t>CAN-USB</a:t>
                </a:r>
                <a:r>
                  <a:rPr kumimoji="1" lang="ja-JP" altLang="en-US" sz="1200" dirty="0">
                    <a:solidFill>
                      <a:schemeClr val="tx1"/>
                    </a:solidFill>
                  </a:rPr>
                  <a:t>変換</a:t>
                </a:r>
              </a:p>
            </p:txBody>
          </p:sp>
          <p:sp>
            <p:nvSpPr>
              <p:cNvPr id="101" name="四角形: 角を丸くする 100">
                <a:extLst>
                  <a:ext uri="{FF2B5EF4-FFF2-40B4-BE49-F238E27FC236}">
                    <a16:creationId xmlns:a16="http://schemas.microsoft.com/office/drawing/2014/main" id="{33C2A41D-6A75-D277-285E-0CE7C694B10A}"/>
                  </a:ext>
                </a:extLst>
              </p:cNvPr>
              <p:cNvSpPr/>
              <p:nvPr/>
            </p:nvSpPr>
            <p:spPr>
              <a:xfrm>
                <a:off x="217025" y="1319936"/>
                <a:ext cx="1497322" cy="39724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ロータリエンコーダ</a:t>
                </a:r>
                <a:r>
                  <a:rPr kumimoji="1" lang="en-US" altLang="ja-JP" sz="1200" dirty="0">
                    <a:solidFill>
                      <a:schemeClr val="tx1"/>
                    </a:solidFill>
                  </a:rPr>
                  <a:t>×3</a:t>
                </a:r>
              </a:p>
              <a:p>
                <a:pPr algn="ctr"/>
                <a:r>
                  <a:rPr lang="ja-JP" altLang="en-US" sz="1200" dirty="0">
                    <a:solidFill>
                      <a:schemeClr val="tx1"/>
                    </a:solidFill>
                  </a:rPr>
                  <a:t>（タイヤ）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4" name="直線矢印コネクタ 103">
                <a:extLst>
                  <a:ext uri="{FF2B5EF4-FFF2-40B4-BE49-F238E27FC236}">
                    <a16:creationId xmlns:a16="http://schemas.microsoft.com/office/drawing/2014/main" id="{0EB95C01-209E-89D7-0BB6-16F1A462A681}"/>
                  </a:ext>
                </a:extLst>
              </p:cNvPr>
              <p:cNvCxnSpPr>
                <a:cxnSpLocks/>
                <a:stCxn id="101" idx="2"/>
                <a:endCxn id="102" idx="0"/>
              </p:cNvCxnSpPr>
              <p:nvPr/>
            </p:nvCxnSpPr>
            <p:spPr>
              <a:xfrm>
                <a:off x="965686" y="1717184"/>
                <a:ext cx="0" cy="3582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四角形: 角を丸くする 18">
                <a:extLst>
                  <a:ext uri="{FF2B5EF4-FFF2-40B4-BE49-F238E27FC236}">
                    <a16:creationId xmlns:a16="http://schemas.microsoft.com/office/drawing/2014/main" id="{B8631759-1AE6-30C5-30CA-C953C8F404DD}"/>
                  </a:ext>
                </a:extLst>
              </p:cNvPr>
              <p:cNvSpPr/>
              <p:nvPr/>
            </p:nvSpPr>
            <p:spPr>
              <a:xfrm>
                <a:off x="1842641" y="1319936"/>
                <a:ext cx="1497322" cy="39724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ロータリエンコーダ</a:t>
                </a:r>
                <a:r>
                  <a:rPr kumimoji="1" lang="en-US" altLang="ja-JP" sz="1200" dirty="0">
                    <a:solidFill>
                      <a:schemeClr val="tx1"/>
                    </a:solidFill>
                  </a:rPr>
                  <a:t>×3</a:t>
                </a:r>
              </a:p>
              <a:p>
                <a:pPr algn="ctr"/>
                <a:r>
                  <a:rPr lang="ja-JP" altLang="en-US" sz="1200" dirty="0">
                    <a:solidFill>
                      <a:schemeClr val="tx1"/>
                    </a:solidFill>
                  </a:rPr>
                  <a:t>（計測輪）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四角形: 角を丸くする 49">
                <a:extLst>
                  <a:ext uri="{FF2B5EF4-FFF2-40B4-BE49-F238E27FC236}">
                    <a16:creationId xmlns:a16="http://schemas.microsoft.com/office/drawing/2014/main" id="{F03A3488-5605-0375-A8FB-D451E6FA674E}"/>
                  </a:ext>
                </a:extLst>
              </p:cNvPr>
              <p:cNvSpPr/>
              <p:nvPr/>
            </p:nvSpPr>
            <p:spPr>
              <a:xfrm>
                <a:off x="485859" y="6101832"/>
                <a:ext cx="960584" cy="39724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モタドラ</a:t>
                </a:r>
                <a:r>
                  <a:rPr kumimoji="1" lang="en-US" altLang="ja-JP" sz="1200" dirty="0">
                    <a:solidFill>
                      <a:schemeClr val="tx1"/>
                    </a:solidFill>
                  </a:rPr>
                  <a:t>×</a:t>
                </a:r>
                <a:r>
                  <a:rPr kumimoji="1" lang="ja-JP" altLang="en-US" sz="1200" dirty="0">
                    <a:solidFill>
                      <a:schemeClr val="tx1"/>
                    </a:solidFill>
                  </a:rPr>
                  <a:t>３</a:t>
                </a:r>
              </a:p>
            </p:txBody>
          </p:sp>
          <p:grpSp>
            <p:nvGrpSpPr>
              <p:cNvPr id="300" name="グループ化 299">
                <a:extLst>
                  <a:ext uri="{FF2B5EF4-FFF2-40B4-BE49-F238E27FC236}">
                    <a16:creationId xmlns:a16="http://schemas.microsoft.com/office/drawing/2014/main" id="{A50B803E-6E98-C808-7BDE-8D05025001C0}"/>
                  </a:ext>
                </a:extLst>
              </p:cNvPr>
              <p:cNvGrpSpPr/>
              <p:nvPr/>
            </p:nvGrpSpPr>
            <p:grpSpPr>
              <a:xfrm>
                <a:off x="169708" y="4506181"/>
                <a:ext cx="1143623" cy="711132"/>
                <a:chOff x="102202" y="4506181"/>
                <a:chExt cx="1143623" cy="711132"/>
              </a:xfrm>
            </p:grpSpPr>
            <p:sp>
              <p:nvSpPr>
                <p:cNvPr id="91" name="四角形: 角を丸くする 90">
                  <a:extLst>
                    <a:ext uri="{FF2B5EF4-FFF2-40B4-BE49-F238E27FC236}">
                      <a16:creationId xmlns:a16="http://schemas.microsoft.com/office/drawing/2014/main" id="{CDABD20B-871E-8C95-0507-A5494F1752AE}"/>
                    </a:ext>
                  </a:extLst>
                </p:cNvPr>
                <p:cNvSpPr/>
                <p:nvPr/>
              </p:nvSpPr>
              <p:spPr>
                <a:xfrm>
                  <a:off x="551465" y="4506181"/>
                  <a:ext cx="694360" cy="397248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ヌクレオ</a:t>
                  </a:r>
                </a:p>
              </p:txBody>
            </p:sp>
            <p:sp>
              <p:nvSpPr>
                <p:cNvPr id="203" name="テキスト ボックス 202">
                  <a:extLst>
                    <a:ext uri="{FF2B5EF4-FFF2-40B4-BE49-F238E27FC236}">
                      <a16:creationId xmlns:a16="http://schemas.microsoft.com/office/drawing/2014/main" id="{8B8B4656-1A29-5F27-91BF-4870894FBEAA}"/>
                    </a:ext>
                  </a:extLst>
                </p:cNvPr>
                <p:cNvSpPr txBox="1"/>
                <p:nvPr/>
              </p:nvSpPr>
              <p:spPr>
                <a:xfrm>
                  <a:off x="102202" y="4940314"/>
                  <a:ext cx="77296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dirty="0"/>
                    <a:t>@</a:t>
                  </a:r>
                  <a:r>
                    <a:rPr kumimoji="1" lang="ja-JP" altLang="en-US" sz="1200" dirty="0"/>
                    <a:t>ニッシュ</a:t>
                  </a:r>
                </a:p>
              </p:txBody>
            </p:sp>
          </p:grpSp>
          <p:grpSp>
            <p:nvGrpSpPr>
              <p:cNvPr id="301" name="グループ化 300">
                <a:extLst>
                  <a:ext uri="{FF2B5EF4-FFF2-40B4-BE49-F238E27FC236}">
                    <a16:creationId xmlns:a16="http://schemas.microsoft.com/office/drawing/2014/main" id="{9D5E44FE-78D4-6145-DF3C-821EFE3F16C3}"/>
                  </a:ext>
                </a:extLst>
              </p:cNvPr>
              <p:cNvGrpSpPr/>
              <p:nvPr/>
            </p:nvGrpSpPr>
            <p:grpSpPr>
              <a:xfrm>
                <a:off x="169708" y="2075394"/>
                <a:ext cx="1471753" cy="688039"/>
                <a:chOff x="102202" y="2720707"/>
                <a:chExt cx="1471753" cy="688039"/>
              </a:xfrm>
            </p:grpSpPr>
            <p:sp>
              <p:nvSpPr>
                <p:cNvPr id="102" name="四角形: 角を丸くする 101">
                  <a:extLst>
                    <a:ext uri="{FF2B5EF4-FFF2-40B4-BE49-F238E27FC236}">
                      <a16:creationId xmlns:a16="http://schemas.microsoft.com/office/drawing/2014/main" id="{80891D94-4305-0BB0-E867-F07CFD384206}"/>
                    </a:ext>
                  </a:extLst>
                </p:cNvPr>
                <p:cNvSpPr/>
                <p:nvPr/>
              </p:nvSpPr>
              <p:spPr>
                <a:xfrm>
                  <a:off x="222405" y="2720707"/>
                  <a:ext cx="1351550" cy="397248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エンコーダ基板</a:t>
                  </a:r>
                  <a:r>
                    <a:rPr kumimoji="1" lang="en-US" altLang="ja-JP" sz="1200" dirty="0">
                      <a:solidFill>
                        <a:schemeClr val="tx1"/>
                      </a:solidFill>
                    </a:rPr>
                    <a:t>2</a:t>
                  </a:r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E9736F09-8C8A-A7F7-571E-CBD1A4614418}"/>
                    </a:ext>
                  </a:extLst>
                </p:cNvPr>
                <p:cNvSpPr txBox="1"/>
                <p:nvPr/>
              </p:nvSpPr>
              <p:spPr>
                <a:xfrm>
                  <a:off x="102202" y="3131747"/>
                  <a:ext cx="77296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dirty="0"/>
                    <a:t>@</a:t>
                  </a:r>
                  <a:r>
                    <a:rPr kumimoji="1" lang="ja-JP" altLang="en-US" sz="1200" dirty="0"/>
                    <a:t>ニッシュ</a:t>
                  </a:r>
                </a:p>
              </p:txBody>
            </p:sp>
          </p:grpSp>
          <p:cxnSp>
            <p:nvCxnSpPr>
              <p:cNvPr id="277" name="直線矢印コネクタ 276">
                <a:extLst>
                  <a:ext uri="{FF2B5EF4-FFF2-40B4-BE49-F238E27FC236}">
                    <a16:creationId xmlns:a16="http://schemas.microsoft.com/office/drawing/2014/main" id="{BD7BFB27-7F33-59A2-EF25-81E220072E01}"/>
                  </a:ext>
                </a:extLst>
              </p:cNvPr>
              <p:cNvCxnSpPr>
                <a:cxnSpLocks/>
                <a:stCxn id="102" idx="2"/>
                <a:endCxn id="91" idx="0"/>
              </p:cNvCxnSpPr>
              <p:nvPr/>
            </p:nvCxnSpPr>
            <p:spPr>
              <a:xfrm>
                <a:off x="965686" y="2472642"/>
                <a:ext cx="465" cy="2033539"/>
              </a:xfrm>
              <a:prstGeom prst="straightConnector1">
                <a:avLst/>
              </a:prstGeom>
              <a:ln w="34925" cmpd="dbl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2" name="コネクタ: 曲線 281">
                <a:extLst>
                  <a:ext uri="{FF2B5EF4-FFF2-40B4-BE49-F238E27FC236}">
                    <a16:creationId xmlns:a16="http://schemas.microsoft.com/office/drawing/2014/main" id="{70372478-5978-C972-BEBE-AF9F05B7E999}"/>
                  </a:ext>
                </a:extLst>
              </p:cNvPr>
              <p:cNvCxnSpPr>
                <a:cxnSpLocks/>
                <a:stCxn id="91" idx="0"/>
                <a:endCxn id="46" idx="1"/>
              </p:cNvCxnSpPr>
              <p:nvPr/>
            </p:nvCxnSpPr>
            <p:spPr>
              <a:xfrm rot="16200000" flipH="1">
                <a:off x="737676" y="4734656"/>
                <a:ext cx="1344300" cy="887350"/>
              </a:xfrm>
              <a:prstGeom prst="curvedConnector4">
                <a:avLst>
                  <a:gd name="adj1" fmla="val -19006"/>
                  <a:gd name="adj2" fmla="val 67543"/>
                </a:avLst>
              </a:prstGeom>
              <a:ln w="34925" cmpd="dbl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線矢印コネクタ 55">
                <a:extLst>
                  <a:ext uri="{FF2B5EF4-FFF2-40B4-BE49-F238E27FC236}">
                    <a16:creationId xmlns:a16="http://schemas.microsoft.com/office/drawing/2014/main" id="{4820C334-175A-1F28-D870-84DA618E0ACE}"/>
                  </a:ext>
                </a:extLst>
              </p:cNvPr>
              <p:cNvCxnSpPr>
                <a:cxnSpLocks/>
                <a:stCxn id="91" idx="2"/>
                <a:endCxn id="50" idx="0"/>
              </p:cNvCxnSpPr>
              <p:nvPr/>
            </p:nvCxnSpPr>
            <p:spPr>
              <a:xfrm>
                <a:off x="966151" y="4903429"/>
                <a:ext cx="0" cy="1198403"/>
              </a:xfrm>
              <a:prstGeom prst="straightConnector1">
                <a:avLst/>
              </a:prstGeom>
              <a:ln w="34925" cmpd="dbl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2" name="四角形: 角を丸くする 311">
                <a:extLst>
                  <a:ext uri="{FF2B5EF4-FFF2-40B4-BE49-F238E27FC236}">
                    <a16:creationId xmlns:a16="http://schemas.microsoft.com/office/drawing/2014/main" id="{ECB490E4-2460-16F6-8F05-53B2EE657376}"/>
                  </a:ext>
                </a:extLst>
              </p:cNvPr>
              <p:cNvSpPr/>
              <p:nvPr/>
            </p:nvSpPr>
            <p:spPr>
              <a:xfrm>
                <a:off x="1915527" y="2090300"/>
                <a:ext cx="1351550" cy="39724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エンコーダ基板</a:t>
                </a:r>
                <a:r>
                  <a:rPr lang="en-US" altLang="ja-JP" sz="1200" dirty="0">
                    <a:solidFill>
                      <a:schemeClr val="tx1"/>
                    </a:solidFill>
                  </a:rPr>
                  <a:t>1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5" name="直線矢印コネクタ 314">
                <a:extLst>
                  <a:ext uri="{FF2B5EF4-FFF2-40B4-BE49-F238E27FC236}">
                    <a16:creationId xmlns:a16="http://schemas.microsoft.com/office/drawing/2014/main" id="{F51AA700-A6A5-81C3-C46D-AA92ED99D011}"/>
                  </a:ext>
                </a:extLst>
              </p:cNvPr>
              <p:cNvCxnSpPr>
                <a:stCxn id="19" idx="2"/>
                <a:endCxn id="312" idx="0"/>
              </p:cNvCxnSpPr>
              <p:nvPr/>
            </p:nvCxnSpPr>
            <p:spPr>
              <a:xfrm>
                <a:off x="2591302" y="1717184"/>
                <a:ext cx="0" cy="3731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0" name="コネクタ: 曲線 319">
                <a:extLst>
                  <a:ext uri="{FF2B5EF4-FFF2-40B4-BE49-F238E27FC236}">
                    <a16:creationId xmlns:a16="http://schemas.microsoft.com/office/drawing/2014/main" id="{767801CF-A8A0-D750-B655-23A0CFA5E41E}"/>
                  </a:ext>
                </a:extLst>
              </p:cNvPr>
              <p:cNvCxnSpPr>
                <a:cxnSpLocks/>
                <a:stCxn id="312" idx="2"/>
                <a:endCxn id="91" idx="0"/>
              </p:cNvCxnSpPr>
              <p:nvPr/>
            </p:nvCxnSpPr>
            <p:spPr>
              <a:xfrm rot="5400000">
                <a:off x="769411" y="2684289"/>
                <a:ext cx="2018633" cy="1625151"/>
              </a:xfrm>
              <a:prstGeom prst="curvedConnector3">
                <a:avLst>
                  <a:gd name="adj1" fmla="val 14509"/>
                </a:avLst>
              </a:prstGeom>
              <a:ln w="34925" cmpd="dbl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F301661B-76D8-2D7A-A254-6304BA7BBEA7}"/>
                  </a:ext>
                </a:extLst>
              </p:cNvPr>
              <p:cNvSpPr txBox="1"/>
              <p:nvPr/>
            </p:nvSpPr>
            <p:spPr>
              <a:xfrm>
                <a:off x="277669" y="3117658"/>
                <a:ext cx="1582484" cy="6001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100" dirty="0"/>
                  <a:t>(CAN)</a:t>
                </a:r>
                <a:endParaRPr kumimoji="1" lang="ja-JP" altLang="en-US" sz="1100" dirty="0"/>
              </a:p>
              <a:p>
                <a:r>
                  <a:rPr lang="en-US" altLang="ja-JP" sz="1100" dirty="0"/>
                  <a:t>- </a:t>
                </a:r>
                <a:r>
                  <a:rPr lang="ja-JP" altLang="en-US" sz="1100" dirty="0"/>
                  <a:t>計測輪のデータ</a:t>
                </a:r>
                <a:endParaRPr lang="en-US" altLang="ja-JP" sz="1100" dirty="0"/>
              </a:p>
              <a:p>
                <a:r>
                  <a:rPr kumimoji="1" lang="en-US" altLang="ja-JP" sz="1100" dirty="0"/>
                  <a:t>- </a:t>
                </a:r>
                <a:r>
                  <a:rPr kumimoji="1" lang="ja-JP" altLang="en-US" sz="1100" dirty="0"/>
                  <a:t>タイヤ</a:t>
                </a:r>
                <a:r>
                  <a:rPr lang="ja-JP" altLang="en-US" sz="1100" dirty="0"/>
                  <a:t>エンコーダのデータ</a:t>
                </a:r>
                <a:endParaRPr lang="en-US" altLang="ja-JP" sz="1100" dirty="0"/>
              </a:p>
            </p:txBody>
          </p:sp>
          <p:sp>
            <p:nvSpPr>
              <p:cNvPr id="333" name="四角形: 角を丸くする 332">
                <a:extLst>
                  <a:ext uri="{FF2B5EF4-FFF2-40B4-BE49-F238E27FC236}">
                    <a16:creationId xmlns:a16="http://schemas.microsoft.com/office/drawing/2014/main" id="{73E0FD92-2B69-25DD-ED0A-DE677D0ED3E8}"/>
                  </a:ext>
                </a:extLst>
              </p:cNvPr>
              <p:cNvSpPr/>
              <p:nvPr/>
            </p:nvSpPr>
            <p:spPr>
              <a:xfrm>
                <a:off x="78668" y="756168"/>
                <a:ext cx="3353895" cy="5844828"/>
              </a:xfrm>
              <a:prstGeom prst="roundRect">
                <a:avLst>
                  <a:gd name="adj" fmla="val 7487"/>
                </a:avLst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p:sp>
            <p:nvSpPr>
              <p:cNvPr id="335" name="テキスト ボックス 334">
                <a:extLst>
                  <a:ext uri="{FF2B5EF4-FFF2-40B4-BE49-F238E27FC236}">
                    <a16:creationId xmlns:a16="http://schemas.microsoft.com/office/drawing/2014/main" id="{A4CA484C-14C7-53CC-BF5A-C2019C0FFD3C}"/>
                  </a:ext>
                </a:extLst>
              </p:cNvPr>
              <p:cNvSpPr txBox="1"/>
              <p:nvPr/>
            </p:nvSpPr>
            <p:spPr>
              <a:xfrm>
                <a:off x="210163" y="848131"/>
                <a:ext cx="14750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/>
                  <a:t>ロボット</a:t>
                </a:r>
              </a:p>
            </p:txBody>
          </p:sp>
        </p:grpSp>
        <p:grpSp>
          <p:nvGrpSpPr>
            <p:cNvPr id="349" name="グループ化 348">
              <a:extLst>
                <a:ext uri="{FF2B5EF4-FFF2-40B4-BE49-F238E27FC236}">
                  <a16:creationId xmlns:a16="http://schemas.microsoft.com/office/drawing/2014/main" id="{CE56A235-AD5B-FF85-58B5-251BC7223287}"/>
                </a:ext>
              </a:extLst>
            </p:cNvPr>
            <p:cNvGrpSpPr/>
            <p:nvPr/>
          </p:nvGrpSpPr>
          <p:grpSpPr>
            <a:xfrm>
              <a:off x="1313331" y="2994547"/>
              <a:ext cx="2609938" cy="1863209"/>
              <a:chOff x="1313331" y="2994547"/>
              <a:chExt cx="2609938" cy="1863209"/>
            </a:xfrm>
          </p:grpSpPr>
          <p:cxnSp>
            <p:nvCxnSpPr>
              <p:cNvPr id="148" name="コネクタ: 曲線 147">
                <a:extLst>
                  <a:ext uri="{FF2B5EF4-FFF2-40B4-BE49-F238E27FC236}">
                    <a16:creationId xmlns:a16="http://schemas.microsoft.com/office/drawing/2014/main" id="{24C71D49-AA2C-8E49-A8F6-7C9849F3AD26}"/>
                  </a:ext>
                </a:extLst>
              </p:cNvPr>
              <p:cNvCxnSpPr>
                <a:cxnSpLocks/>
                <a:stCxn id="134" idx="2"/>
                <a:endCxn id="91" idx="3"/>
              </p:cNvCxnSpPr>
              <p:nvPr/>
            </p:nvCxnSpPr>
            <p:spPr>
              <a:xfrm rot="10800000" flipV="1">
                <a:off x="1313331" y="3204664"/>
                <a:ext cx="2609938" cy="1653092"/>
              </a:xfrm>
              <a:prstGeom prst="curvedConnector3">
                <a:avLst>
                  <a:gd name="adj1" fmla="val 50000"/>
                </a:avLst>
              </a:prstGeom>
              <a:ln w="254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5EE2D535-BD07-7768-4F0A-40EF9896B202}"/>
                  </a:ext>
                </a:extLst>
              </p:cNvPr>
              <p:cNvSpPr txBox="1"/>
              <p:nvPr/>
            </p:nvSpPr>
            <p:spPr>
              <a:xfrm>
                <a:off x="2546621" y="2994547"/>
                <a:ext cx="1162498" cy="16158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100" dirty="0"/>
                  <a:t>(UART)</a:t>
                </a:r>
              </a:p>
              <a:p>
                <a:r>
                  <a:rPr lang="en-US" altLang="ja-JP" sz="1100" dirty="0"/>
                  <a:t>to PC</a:t>
                </a:r>
                <a:endParaRPr kumimoji="1" lang="en-US" altLang="ja-JP" sz="1100" dirty="0"/>
              </a:p>
              <a:p>
                <a:r>
                  <a:rPr lang="en-US" altLang="ja-JP" sz="1100" dirty="0"/>
                  <a:t>- </a:t>
                </a:r>
                <a:r>
                  <a:rPr lang="ja-JP" altLang="en-US" sz="1100" dirty="0"/>
                  <a:t>計測輪のデータ</a:t>
                </a:r>
                <a:endParaRPr lang="en-US" altLang="ja-JP" sz="1100" dirty="0"/>
              </a:p>
              <a:p>
                <a:r>
                  <a:rPr kumimoji="1" lang="en-US" altLang="ja-JP" sz="1100" dirty="0"/>
                  <a:t>- </a:t>
                </a:r>
                <a:r>
                  <a:rPr kumimoji="1" lang="ja-JP" altLang="en-US" sz="1100" dirty="0"/>
                  <a:t>タイヤ</a:t>
                </a:r>
                <a:r>
                  <a:rPr lang="ja-JP" altLang="en-US" sz="1100" dirty="0"/>
                  <a:t>角速度</a:t>
                </a:r>
                <a:endParaRPr lang="en-US" altLang="ja-JP" sz="1100" dirty="0"/>
              </a:p>
              <a:p>
                <a:r>
                  <a:rPr lang="en-US" altLang="ja-JP" sz="1100" dirty="0"/>
                  <a:t>from PC</a:t>
                </a:r>
              </a:p>
              <a:p>
                <a:r>
                  <a:rPr kumimoji="1" lang="en-US" altLang="ja-JP" sz="1100" dirty="0"/>
                  <a:t>- </a:t>
                </a:r>
                <a:r>
                  <a:rPr kumimoji="1" lang="ja-JP" altLang="en-US" sz="1100" dirty="0"/>
                  <a:t>モータ目標値</a:t>
                </a:r>
                <a:endParaRPr kumimoji="1" lang="en-US" altLang="ja-JP" sz="1100" dirty="0"/>
              </a:p>
              <a:p>
                <a:r>
                  <a:rPr kumimoji="1" lang="en-US" altLang="ja-JP" sz="1100" dirty="0"/>
                  <a:t>- PID</a:t>
                </a:r>
                <a:r>
                  <a:rPr kumimoji="1" lang="ja-JP" altLang="en-US" sz="1100" dirty="0"/>
                  <a:t>ゲイン</a:t>
                </a:r>
                <a:endParaRPr kumimoji="1" lang="en-US" altLang="ja-JP" sz="1100" dirty="0"/>
              </a:p>
              <a:p>
                <a:r>
                  <a:rPr lang="en-US" altLang="ja-JP" sz="1100" dirty="0"/>
                  <a:t>- </a:t>
                </a:r>
                <a:r>
                  <a:rPr lang="ja-JP" altLang="en-US" sz="1100" dirty="0"/>
                  <a:t>ゲイン</a:t>
                </a:r>
                <a:endParaRPr kumimoji="1" lang="en-US" altLang="ja-JP" sz="1100" dirty="0"/>
              </a:p>
              <a:p>
                <a:r>
                  <a:rPr kumimoji="1" lang="en-US" altLang="ja-JP" sz="1100" dirty="0"/>
                  <a:t>- 2*pi/</a:t>
                </a:r>
                <a:r>
                  <a:rPr kumimoji="1" lang="ja-JP" altLang="en-US" sz="1100" dirty="0"/>
                  <a:t>分解能</a:t>
                </a:r>
                <a:endParaRPr kumimoji="1" lang="en-US" altLang="ja-JP" sz="1100" dirty="0"/>
              </a:p>
            </p:txBody>
          </p:sp>
        </p:grpSp>
        <p:grpSp>
          <p:nvGrpSpPr>
            <p:cNvPr id="344" name="グループ化 343">
              <a:extLst>
                <a:ext uri="{FF2B5EF4-FFF2-40B4-BE49-F238E27FC236}">
                  <a16:creationId xmlns:a16="http://schemas.microsoft.com/office/drawing/2014/main" id="{1DB52D58-5639-7F5A-9BC4-56F4637A8FEC}"/>
                </a:ext>
              </a:extLst>
            </p:cNvPr>
            <p:cNvGrpSpPr/>
            <p:nvPr/>
          </p:nvGrpSpPr>
          <p:grpSpPr>
            <a:xfrm>
              <a:off x="3635785" y="729675"/>
              <a:ext cx="2250937" cy="830997"/>
              <a:chOff x="3780703" y="418819"/>
              <a:chExt cx="2250937" cy="830997"/>
            </a:xfrm>
          </p:grpSpPr>
          <p:sp>
            <p:nvSpPr>
              <p:cNvPr id="340" name="テキスト ボックス 339">
                <a:extLst>
                  <a:ext uri="{FF2B5EF4-FFF2-40B4-BE49-F238E27FC236}">
                    <a16:creationId xmlns:a16="http://schemas.microsoft.com/office/drawing/2014/main" id="{98F02E00-A341-1430-2EEA-73529DC44571}"/>
                  </a:ext>
                </a:extLst>
              </p:cNvPr>
              <p:cNvSpPr txBox="1"/>
              <p:nvPr/>
            </p:nvSpPr>
            <p:spPr>
              <a:xfrm>
                <a:off x="3780703" y="418819"/>
                <a:ext cx="2250937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200" dirty="0"/>
                  <a:t>凡例：</a:t>
                </a:r>
                <a:endParaRPr kumimoji="1" lang="en-US" altLang="ja-JP" sz="1200" dirty="0"/>
              </a:p>
              <a:p>
                <a:r>
                  <a:rPr lang="ja-JP" altLang="en-US" sz="1200" dirty="0"/>
                  <a:t>　　　　　：</a:t>
                </a:r>
                <a:r>
                  <a:rPr lang="en-US" altLang="ja-JP" sz="1200" dirty="0"/>
                  <a:t>ROS 2</a:t>
                </a:r>
                <a:r>
                  <a:rPr lang="ja-JP" altLang="en-US" sz="1200" dirty="0"/>
                  <a:t>内部の通信</a:t>
                </a:r>
                <a:endParaRPr kumimoji="1" lang="en-US" altLang="ja-JP" sz="1200" dirty="0"/>
              </a:p>
              <a:p>
                <a:r>
                  <a:rPr lang="ja-JP" altLang="en-US" sz="1200" dirty="0"/>
                  <a:t>　　　　　：シリアル通信</a:t>
                </a:r>
                <a:r>
                  <a:rPr lang="en-US" altLang="ja-JP" sz="1200" dirty="0"/>
                  <a:t>(UART)</a:t>
                </a:r>
              </a:p>
              <a:p>
                <a:r>
                  <a:rPr kumimoji="1" lang="ja-JP" altLang="en-US" sz="1200" dirty="0"/>
                  <a:t>　　　　　：</a:t>
                </a:r>
                <a:r>
                  <a:rPr kumimoji="1" lang="en-US" altLang="ja-JP" sz="1200" dirty="0"/>
                  <a:t>CAN</a:t>
                </a:r>
                <a:r>
                  <a:rPr kumimoji="1" lang="ja-JP" altLang="en-US" sz="1200" dirty="0"/>
                  <a:t>通信</a:t>
                </a:r>
                <a:endParaRPr kumimoji="1" lang="en-US" altLang="ja-JP" sz="1200" dirty="0"/>
              </a:p>
            </p:txBody>
          </p:sp>
          <p:cxnSp>
            <p:nvCxnSpPr>
              <p:cNvPr id="341" name="直線矢印コネクタ 340">
                <a:extLst>
                  <a:ext uri="{FF2B5EF4-FFF2-40B4-BE49-F238E27FC236}">
                    <a16:creationId xmlns:a16="http://schemas.microsoft.com/office/drawing/2014/main" id="{E35A00B2-D73D-9E54-48BC-A489281FCB7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178432" y="569610"/>
                <a:ext cx="0" cy="3731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2" name="直線矢印コネクタ 341">
                <a:extLst>
                  <a:ext uri="{FF2B5EF4-FFF2-40B4-BE49-F238E27FC236}">
                    <a16:creationId xmlns:a16="http://schemas.microsoft.com/office/drawing/2014/main" id="{61B99AB3-369B-7BEF-1733-C651460B283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178432" y="760019"/>
                <a:ext cx="0" cy="37311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3" name="直線矢印コネクタ 342">
                <a:extLst>
                  <a:ext uri="{FF2B5EF4-FFF2-40B4-BE49-F238E27FC236}">
                    <a16:creationId xmlns:a16="http://schemas.microsoft.com/office/drawing/2014/main" id="{ECEEBFF0-19CC-F07C-B417-B3547A9E81D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178432" y="924753"/>
                <a:ext cx="0" cy="373116"/>
              </a:xfrm>
              <a:prstGeom prst="straightConnector1">
                <a:avLst/>
              </a:prstGeom>
              <a:ln w="34925" cmpd="dbl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52" name="テキスト ボックス 351">
              <a:extLst>
                <a:ext uri="{FF2B5EF4-FFF2-40B4-BE49-F238E27FC236}">
                  <a16:creationId xmlns:a16="http://schemas.microsoft.com/office/drawing/2014/main" id="{4ADB5C69-5FF3-D8E3-0E6E-55D7901A1C77}"/>
                </a:ext>
              </a:extLst>
            </p:cNvPr>
            <p:cNvSpPr txBox="1"/>
            <p:nvPr/>
          </p:nvSpPr>
          <p:spPr>
            <a:xfrm>
              <a:off x="2993613" y="342691"/>
              <a:ext cx="18582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(2023</a:t>
              </a:r>
              <a:r>
                <a:rPr kumimoji="1" lang="ja-JP" altLang="en-US" sz="1200" dirty="0"/>
                <a:t>年</a:t>
              </a:r>
              <a:r>
                <a:rPr kumimoji="1" lang="en-US" altLang="ja-JP" sz="1200" dirty="0"/>
                <a:t>12</a:t>
              </a:r>
              <a:r>
                <a:rPr kumimoji="1" lang="ja-JP" altLang="en-US" sz="1200" dirty="0"/>
                <a:t>月</a:t>
              </a:r>
              <a:r>
                <a:rPr kumimoji="1" lang="en-US" altLang="ja-JP" sz="1200" dirty="0"/>
                <a:t>13</a:t>
              </a:r>
              <a:r>
                <a:rPr kumimoji="1" lang="ja-JP" altLang="en-US" sz="1200" dirty="0"/>
                <a:t>日更新</a:t>
              </a:r>
              <a:r>
                <a:rPr kumimoji="1" lang="en-US" altLang="ja-JP" sz="1200" dirty="0"/>
                <a:t>)</a:t>
              </a:r>
              <a:endParaRPr kumimoji="1" lang="ja-JP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28863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4479FDD-2C00-942F-41D8-0FCF53F7EB82}"/>
              </a:ext>
            </a:extLst>
          </p:cNvPr>
          <p:cNvSpPr/>
          <p:nvPr/>
        </p:nvSpPr>
        <p:spPr>
          <a:xfrm>
            <a:off x="5358756" y="2587135"/>
            <a:ext cx="1343892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/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encoder_data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EE6E0D1-D88F-A438-ABD0-A9C81FD0A0E7}"/>
              </a:ext>
            </a:extLst>
          </p:cNvPr>
          <p:cNvCxnSpPr>
            <a:cxnSpLocks/>
            <a:stCxn id="134" idx="6"/>
            <a:endCxn id="4" idx="1"/>
          </p:cNvCxnSpPr>
          <p:nvPr/>
        </p:nvCxnSpPr>
        <p:spPr>
          <a:xfrm>
            <a:off x="5038475" y="2767135"/>
            <a:ext cx="320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05531CE-BBE5-5E1E-99ED-6F75B7853DAD}"/>
              </a:ext>
            </a:extLst>
          </p:cNvPr>
          <p:cNvCxnSpPr>
            <a:cxnSpLocks/>
            <a:stCxn id="4" idx="3"/>
            <a:endCxn id="59" idx="2"/>
          </p:cNvCxnSpPr>
          <p:nvPr/>
        </p:nvCxnSpPr>
        <p:spPr>
          <a:xfrm>
            <a:off x="6702648" y="2767135"/>
            <a:ext cx="469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AA7ACBD-52C5-72F0-7EF8-04ED107AD515}"/>
              </a:ext>
            </a:extLst>
          </p:cNvPr>
          <p:cNvSpPr txBox="1"/>
          <p:nvPr/>
        </p:nvSpPr>
        <p:spPr>
          <a:xfrm>
            <a:off x="5174752" y="2946047"/>
            <a:ext cx="19319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err="1"/>
              <a:t>std_msgs</a:t>
            </a:r>
            <a:r>
              <a:rPr lang="en-US" altLang="ja-JP" sz="1100" dirty="0"/>
              <a:t>/Float64Array</a:t>
            </a:r>
            <a:r>
              <a:rPr lang="ja-JP" altLang="en-US" sz="1100" dirty="0"/>
              <a:t>型</a:t>
            </a:r>
            <a:endParaRPr kumimoji="1" lang="ja-JP" altLang="en-US" sz="1100" dirty="0"/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4468894F-7020-AB80-CBB5-A5AC75F3058C}"/>
              </a:ext>
            </a:extLst>
          </p:cNvPr>
          <p:cNvSpPr/>
          <p:nvPr/>
        </p:nvSpPr>
        <p:spPr>
          <a:xfrm>
            <a:off x="2768979" y="4601807"/>
            <a:ext cx="1311566" cy="39724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CAN-USB</a:t>
            </a:r>
            <a:r>
              <a:rPr kumimoji="1" lang="ja-JP" altLang="en-US" sz="1200" dirty="0">
                <a:solidFill>
                  <a:schemeClr val="tx1"/>
                </a:solidFill>
              </a:rPr>
              <a:t>変換</a:t>
            </a:r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CDABD20B-871E-8C95-0507-A5494F1752AE}"/>
              </a:ext>
            </a:extLst>
          </p:cNvPr>
          <p:cNvSpPr/>
          <p:nvPr/>
        </p:nvSpPr>
        <p:spPr>
          <a:xfrm>
            <a:off x="1605632" y="4606852"/>
            <a:ext cx="694360" cy="39724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ヌクレオ</a:t>
            </a:r>
          </a:p>
        </p:txBody>
      </p:sp>
      <p:sp>
        <p:nvSpPr>
          <p:cNvPr id="101" name="四角形: 角を丸くする 100">
            <a:extLst>
              <a:ext uri="{FF2B5EF4-FFF2-40B4-BE49-F238E27FC236}">
                <a16:creationId xmlns:a16="http://schemas.microsoft.com/office/drawing/2014/main" id="{33C2A41D-6A75-D277-285E-0CE7C694B10A}"/>
              </a:ext>
            </a:extLst>
          </p:cNvPr>
          <p:cNvSpPr/>
          <p:nvPr/>
        </p:nvSpPr>
        <p:spPr>
          <a:xfrm>
            <a:off x="3424763" y="314687"/>
            <a:ext cx="1497322" cy="39724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ロータリエンコーダ</a:t>
            </a:r>
            <a:r>
              <a:rPr kumimoji="1" lang="en-US" altLang="ja-JP" sz="1200" dirty="0">
                <a:solidFill>
                  <a:schemeClr val="tx1"/>
                </a:solidFill>
              </a:rPr>
              <a:t>×3</a:t>
            </a: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（タイヤ）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四角形: 角を丸くする 101">
            <a:extLst>
              <a:ext uri="{FF2B5EF4-FFF2-40B4-BE49-F238E27FC236}">
                <a16:creationId xmlns:a16="http://schemas.microsoft.com/office/drawing/2014/main" id="{80891D94-4305-0BB0-E867-F07CFD384206}"/>
              </a:ext>
            </a:extLst>
          </p:cNvPr>
          <p:cNvSpPr/>
          <p:nvPr/>
        </p:nvSpPr>
        <p:spPr>
          <a:xfrm>
            <a:off x="3654537" y="1049128"/>
            <a:ext cx="1034690" cy="39724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センサ基板</a:t>
            </a:r>
          </a:p>
        </p:txBody>
      </p: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0EB95C01-209E-89D7-0BB6-16F1A462A681}"/>
              </a:ext>
            </a:extLst>
          </p:cNvPr>
          <p:cNvCxnSpPr>
            <a:cxnSpLocks/>
            <a:stCxn id="101" idx="2"/>
            <a:endCxn id="102" idx="0"/>
          </p:cNvCxnSpPr>
          <p:nvPr/>
        </p:nvCxnSpPr>
        <p:spPr>
          <a:xfrm flipH="1">
            <a:off x="4171882" y="711935"/>
            <a:ext cx="1542" cy="337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51DE3016-4D78-433C-08AF-704CED3FC73E}"/>
              </a:ext>
            </a:extLst>
          </p:cNvPr>
          <p:cNvSpPr txBox="1"/>
          <p:nvPr/>
        </p:nvSpPr>
        <p:spPr>
          <a:xfrm>
            <a:off x="4183510" y="1444112"/>
            <a:ext cx="1842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Serial (COBS</a:t>
            </a:r>
            <a:r>
              <a:rPr kumimoji="1" lang="ja-JP" altLang="en-US" sz="1200" dirty="0"/>
              <a:t>エンコード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B8631759-1AE6-30C5-30CA-C953C8F404DD}"/>
              </a:ext>
            </a:extLst>
          </p:cNvPr>
          <p:cNvSpPr/>
          <p:nvPr/>
        </p:nvSpPr>
        <p:spPr>
          <a:xfrm>
            <a:off x="5205326" y="314687"/>
            <a:ext cx="1497322" cy="39724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ロータリエンコーダ</a:t>
            </a:r>
            <a:r>
              <a:rPr kumimoji="1" lang="en-US" altLang="ja-JP" sz="1200" dirty="0">
                <a:solidFill>
                  <a:schemeClr val="tx1"/>
                </a:solidFill>
              </a:rPr>
              <a:t>×3</a:t>
            </a: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（計測輪）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23" name="コネクタ: 曲線 22">
            <a:extLst>
              <a:ext uri="{FF2B5EF4-FFF2-40B4-BE49-F238E27FC236}">
                <a16:creationId xmlns:a16="http://schemas.microsoft.com/office/drawing/2014/main" id="{EC569C1B-BEF1-C1EF-274F-1CF64180C1F0}"/>
              </a:ext>
            </a:extLst>
          </p:cNvPr>
          <p:cNvCxnSpPr>
            <a:cxnSpLocks/>
            <a:stCxn id="19" idx="2"/>
            <a:endCxn id="102" idx="3"/>
          </p:cNvCxnSpPr>
          <p:nvPr/>
        </p:nvCxnSpPr>
        <p:spPr>
          <a:xfrm rot="5400000">
            <a:off x="5053699" y="347463"/>
            <a:ext cx="535817" cy="12647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F03A3488-5605-0375-A8FB-D451E6FA674E}"/>
              </a:ext>
            </a:extLst>
          </p:cNvPr>
          <p:cNvSpPr/>
          <p:nvPr/>
        </p:nvSpPr>
        <p:spPr>
          <a:xfrm>
            <a:off x="1480058" y="5802131"/>
            <a:ext cx="960584" cy="39724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モタドラ</a:t>
            </a:r>
            <a:r>
              <a:rPr kumimoji="1" lang="en-US" altLang="ja-JP" sz="1200" dirty="0">
                <a:solidFill>
                  <a:schemeClr val="tx1"/>
                </a:solidFill>
              </a:rPr>
              <a:t>×</a:t>
            </a:r>
            <a:r>
              <a:rPr kumimoji="1" lang="ja-JP" altLang="en-US" sz="1200" dirty="0">
                <a:solidFill>
                  <a:schemeClr val="tx1"/>
                </a:solidFill>
              </a:rPr>
              <a:t>３</a:t>
            </a:r>
          </a:p>
        </p:txBody>
      </p:sp>
      <p:cxnSp>
        <p:nvCxnSpPr>
          <p:cNvPr id="54" name="コネクタ: 曲線 53">
            <a:extLst>
              <a:ext uri="{FF2B5EF4-FFF2-40B4-BE49-F238E27FC236}">
                <a16:creationId xmlns:a16="http://schemas.microsoft.com/office/drawing/2014/main" id="{DAB002AC-C35F-40CE-5F16-499A8C797648}"/>
              </a:ext>
            </a:extLst>
          </p:cNvPr>
          <p:cNvCxnSpPr>
            <a:cxnSpLocks/>
            <a:stCxn id="102" idx="1"/>
            <a:endCxn id="91" idx="1"/>
          </p:cNvCxnSpPr>
          <p:nvPr/>
        </p:nvCxnSpPr>
        <p:spPr>
          <a:xfrm rot="10800000" flipV="1">
            <a:off x="1605633" y="1247752"/>
            <a:ext cx="2048905" cy="3557724"/>
          </a:xfrm>
          <a:prstGeom prst="curvedConnector3">
            <a:avLst>
              <a:gd name="adj1" fmla="val 1231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4820C334-175A-1F28-D870-84DA618E0ACE}"/>
              </a:ext>
            </a:extLst>
          </p:cNvPr>
          <p:cNvCxnSpPr>
            <a:stCxn id="91" idx="2"/>
            <a:endCxn id="50" idx="0"/>
          </p:cNvCxnSpPr>
          <p:nvPr/>
        </p:nvCxnSpPr>
        <p:spPr>
          <a:xfrm>
            <a:off x="1952812" y="5004100"/>
            <a:ext cx="7538" cy="79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楕円 56">
            <a:extLst>
              <a:ext uri="{FF2B5EF4-FFF2-40B4-BE49-F238E27FC236}">
                <a16:creationId xmlns:a16="http://schemas.microsoft.com/office/drawing/2014/main" id="{6242DBBC-66BF-D603-2AC0-1E94A32B40BD}"/>
              </a:ext>
            </a:extLst>
          </p:cNvPr>
          <p:cNvSpPr/>
          <p:nvPr/>
        </p:nvSpPr>
        <p:spPr>
          <a:xfrm>
            <a:off x="6172718" y="3620496"/>
            <a:ext cx="1102749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solidFill>
                  <a:schemeClr val="tx1"/>
                </a:solidFill>
              </a:rPr>
              <a:t>calc_vel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382D3BA9-DDB9-2F90-3736-327548EC642F}"/>
              </a:ext>
            </a:extLst>
          </p:cNvPr>
          <p:cNvSpPr/>
          <p:nvPr/>
        </p:nvSpPr>
        <p:spPr>
          <a:xfrm>
            <a:off x="4461416" y="3620496"/>
            <a:ext cx="1343892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/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input_vel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95AF1235-4CCA-E426-5C7F-56685156B5A0}"/>
              </a:ext>
            </a:extLst>
          </p:cNvPr>
          <p:cNvSpPr/>
          <p:nvPr/>
        </p:nvSpPr>
        <p:spPr>
          <a:xfrm>
            <a:off x="7172488" y="2587135"/>
            <a:ext cx="1943231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solidFill>
                  <a:schemeClr val="tx1"/>
                </a:solidFill>
              </a:rPr>
              <a:t>odometry_node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BFCB7EE-BEE1-524F-4F46-268DE577DFBA}"/>
              </a:ext>
            </a:extLst>
          </p:cNvPr>
          <p:cNvSpPr txBox="1"/>
          <p:nvPr/>
        </p:nvSpPr>
        <p:spPr>
          <a:xfrm>
            <a:off x="6937568" y="867463"/>
            <a:ext cx="492885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自己位置推定⇒オドメトリ</a:t>
            </a:r>
            <a:endParaRPr kumimoji="1" lang="en-US" altLang="ja-JP" sz="1400" dirty="0"/>
          </a:p>
          <a:p>
            <a:r>
              <a:rPr kumimoji="1" lang="ja-JP" altLang="en-US" sz="1400" dirty="0"/>
              <a:t>モータ速度制御⇒マイコン</a:t>
            </a:r>
            <a:r>
              <a:rPr kumimoji="1" lang="en-US" altLang="ja-JP" sz="1400" dirty="0"/>
              <a:t>(</a:t>
            </a:r>
            <a:r>
              <a:rPr kumimoji="1" lang="ja-JP" altLang="en-US" sz="1400" dirty="0"/>
              <a:t>ヌクレオ</a:t>
            </a:r>
            <a:r>
              <a:rPr kumimoji="1" lang="en-US" altLang="ja-JP" sz="1400" dirty="0"/>
              <a:t>)</a:t>
            </a:r>
          </a:p>
          <a:p>
            <a:r>
              <a:rPr lang="ja-JP" altLang="en-US" sz="1400" dirty="0"/>
              <a:t>経路⇒事前に生成</a:t>
            </a:r>
            <a:endParaRPr lang="en-US" altLang="ja-JP" sz="1400" dirty="0"/>
          </a:p>
          <a:p>
            <a:r>
              <a:rPr kumimoji="1" lang="ja-JP" altLang="en-US" sz="1400" dirty="0"/>
              <a:t>経路追従⇒</a:t>
            </a:r>
            <a:r>
              <a:rPr kumimoji="1" lang="en-US" altLang="ja-JP" sz="1400" dirty="0"/>
              <a:t>PID</a:t>
            </a:r>
            <a:r>
              <a:rPr kumimoji="1" lang="ja-JP" altLang="en-US" sz="1400" dirty="0"/>
              <a:t>制御</a:t>
            </a:r>
            <a:r>
              <a:rPr kumimoji="1" lang="en-US" altLang="ja-JP" sz="1400" dirty="0"/>
              <a:t>(</a:t>
            </a:r>
            <a:r>
              <a:rPr kumimoji="1" lang="ja-JP" altLang="en-US" sz="1400" dirty="0"/>
              <a:t>入力：</a:t>
            </a:r>
            <a:r>
              <a:rPr lang="ja-JP" altLang="en-US" sz="1400" dirty="0"/>
              <a:t>タイヤ角速度、出力：</a:t>
            </a:r>
            <a:r>
              <a:rPr lang="en-US" altLang="ja-JP" sz="1400" dirty="0"/>
              <a:t>x, y, theta</a:t>
            </a:r>
            <a:r>
              <a:rPr kumimoji="1" lang="en-US" altLang="ja-JP" sz="1400" dirty="0"/>
              <a:t>)</a:t>
            </a:r>
            <a:endParaRPr kumimoji="1"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715CD00-4541-1EBB-398B-B7A6C32B4062}"/>
              </a:ext>
            </a:extLst>
          </p:cNvPr>
          <p:cNvSpPr txBox="1"/>
          <p:nvPr/>
        </p:nvSpPr>
        <p:spPr>
          <a:xfrm>
            <a:off x="4134999" y="3982864"/>
            <a:ext cx="19319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err="1"/>
              <a:t>std_msgs</a:t>
            </a:r>
            <a:r>
              <a:rPr lang="en-US" altLang="ja-JP" sz="1100" dirty="0"/>
              <a:t>/Float64Array</a:t>
            </a:r>
            <a:r>
              <a:rPr lang="ja-JP" altLang="en-US" sz="1100" dirty="0"/>
              <a:t>型</a:t>
            </a:r>
            <a:endParaRPr kumimoji="1" lang="ja-JP" altLang="en-US" sz="11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A540D52F-C548-9228-52C7-6CC9194083F5}"/>
              </a:ext>
            </a:extLst>
          </p:cNvPr>
          <p:cNvSpPr/>
          <p:nvPr/>
        </p:nvSpPr>
        <p:spPr>
          <a:xfrm>
            <a:off x="9585559" y="2587135"/>
            <a:ext cx="85934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/</a:t>
            </a:r>
            <a:r>
              <a:rPr lang="en-US" altLang="ja-JP" sz="1200" dirty="0" err="1">
                <a:solidFill>
                  <a:schemeClr val="tx1"/>
                </a:solidFill>
              </a:rPr>
              <a:t>odom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2A23AD0-EB7C-1996-0EA4-E454CD8C3D61}"/>
              </a:ext>
            </a:extLst>
          </p:cNvPr>
          <p:cNvSpPr txBox="1"/>
          <p:nvPr/>
        </p:nvSpPr>
        <p:spPr>
          <a:xfrm>
            <a:off x="9088811" y="2992567"/>
            <a:ext cx="2008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/>
              <a:t>geometry_msgs</a:t>
            </a:r>
            <a:r>
              <a:rPr kumimoji="1" lang="en-US" altLang="ja-JP" sz="1100" dirty="0"/>
              <a:t>/Pose2D</a:t>
            </a:r>
            <a:r>
              <a:rPr kumimoji="1" lang="ja-JP" altLang="en-US" sz="1100" dirty="0"/>
              <a:t>型</a:t>
            </a: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8D3335EC-47E7-9256-9084-03C7E21214CB}"/>
              </a:ext>
            </a:extLst>
          </p:cNvPr>
          <p:cNvCxnSpPr>
            <a:cxnSpLocks/>
            <a:stCxn id="59" idx="6"/>
            <a:endCxn id="66" idx="1"/>
          </p:cNvCxnSpPr>
          <p:nvPr/>
        </p:nvCxnSpPr>
        <p:spPr>
          <a:xfrm>
            <a:off x="9115719" y="2767135"/>
            <a:ext cx="469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楕円 69">
            <a:extLst>
              <a:ext uri="{FF2B5EF4-FFF2-40B4-BE49-F238E27FC236}">
                <a16:creationId xmlns:a16="http://schemas.microsoft.com/office/drawing/2014/main" id="{EAB04D60-9A4C-F24A-D14E-AA7B2415978B}"/>
              </a:ext>
            </a:extLst>
          </p:cNvPr>
          <p:cNvSpPr/>
          <p:nvPr/>
        </p:nvSpPr>
        <p:spPr>
          <a:xfrm>
            <a:off x="9324360" y="3620496"/>
            <a:ext cx="1755609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solidFill>
                  <a:schemeClr val="tx1"/>
                </a:solidFill>
              </a:rPr>
              <a:t>localize_node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72" name="コネクタ: 曲線 71">
            <a:extLst>
              <a:ext uri="{FF2B5EF4-FFF2-40B4-BE49-F238E27FC236}">
                <a16:creationId xmlns:a16="http://schemas.microsoft.com/office/drawing/2014/main" id="{B737C7E7-01A3-1A8E-8784-8C8E1B3C6BBA}"/>
              </a:ext>
            </a:extLst>
          </p:cNvPr>
          <p:cNvCxnSpPr>
            <a:cxnSpLocks/>
            <a:stCxn id="66" idx="3"/>
            <a:endCxn id="70" idx="6"/>
          </p:cNvCxnSpPr>
          <p:nvPr/>
        </p:nvCxnSpPr>
        <p:spPr>
          <a:xfrm>
            <a:off x="10444899" y="2767135"/>
            <a:ext cx="635070" cy="1033361"/>
          </a:xfrm>
          <a:prstGeom prst="curvedConnector3">
            <a:avLst>
              <a:gd name="adj1" fmla="val 1359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06EA2EB-43EF-9320-025F-14E5CD3C102D}"/>
              </a:ext>
            </a:extLst>
          </p:cNvPr>
          <p:cNvSpPr txBox="1"/>
          <p:nvPr/>
        </p:nvSpPr>
        <p:spPr>
          <a:xfrm>
            <a:off x="9544109" y="4013641"/>
            <a:ext cx="175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仮の自己位置推定ノード</a:t>
            </a:r>
            <a:endParaRPr kumimoji="1" lang="en-US" altLang="ja-JP" sz="1200" dirty="0"/>
          </a:p>
          <a:p>
            <a:r>
              <a:rPr lang="en-US" altLang="ja-JP" sz="1200" dirty="0"/>
              <a:t>(</a:t>
            </a:r>
            <a:r>
              <a:rPr lang="ja-JP" altLang="en-US" sz="1200" dirty="0"/>
              <a:t>今後補正を入れる箇所</a:t>
            </a:r>
            <a:r>
              <a:rPr lang="en-US" altLang="ja-JP" sz="1200" dirty="0"/>
              <a:t>)</a:t>
            </a:r>
            <a:endParaRPr kumimoji="1" lang="ja-JP" altLang="en-US" sz="12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89788FF3-8986-D6FD-4298-09FD97277F91}"/>
              </a:ext>
            </a:extLst>
          </p:cNvPr>
          <p:cNvSpPr/>
          <p:nvPr/>
        </p:nvSpPr>
        <p:spPr>
          <a:xfrm>
            <a:off x="7600803" y="3620496"/>
            <a:ext cx="1343892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/</a:t>
            </a:r>
            <a:r>
              <a:rPr lang="en-US" altLang="ja-JP" sz="1200" dirty="0" err="1">
                <a:solidFill>
                  <a:schemeClr val="tx1"/>
                </a:solidFill>
              </a:rPr>
              <a:t>robot_pose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9C1C4980-2479-BA9A-8853-6AC183490906}"/>
              </a:ext>
            </a:extLst>
          </p:cNvPr>
          <p:cNvCxnSpPr>
            <a:cxnSpLocks/>
            <a:stCxn id="70" idx="2"/>
            <a:endCxn id="74" idx="3"/>
          </p:cNvCxnSpPr>
          <p:nvPr/>
        </p:nvCxnSpPr>
        <p:spPr>
          <a:xfrm flipH="1">
            <a:off x="8944695" y="3800496"/>
            <a:ext cx="379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F3F446BD-887B-1023-8FA6-B07F159A501D}"/>
              </a:ext>
            </a:extLst>
          </p:cNvPr>
          <p:cNvSpPr txBox="1"/>
          <p:nvPr/>
        </p:nvSpPr>
        <p:spPr>
          <a:xfrm>
            <a:off x="7321484" y="3971020"/>
            <a:ext cx="2008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/>
              <a:t>geometry_msgs</a:t>
            </a:r>
            <a:r>
              <a:rPr kumimoji="1" lang="en-US" altLang="ja-JP" sz="1100" dirty="0"/>
              <a:t>/Pose2D</a:t>
            </a:r>
            <a:r>
              <a:rPr kumimoji="1" lang="ja-JP" altLang="en-US" sz="1100" dirty="0"/>
              <a:t>型</a:t>
            </a: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52CC728E-EEB0-5B75-555B-1BFA2CAD2742}"/>
              </a:ext>
            </a:extLst>
          </p:cNvPr>
          <p:cNvCxnSpPr>
            <a:cxnSpLocks/>
            <a:stCxn id="74" idx="1"/>
            <a:endCxn id="57" idx="6"/>
          </p:cNvCxnSpPr>
          <p:nvPr/>
        </p:nvCxnSpPr>
        <p:spPr>
          <a:xfrm flipH="1">
            <a:off x="7275467" y="3800496"/>
            <a:ext cx="325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557CD06C-64C8-EE72-3118-8303C2D5AAD4}"/>
              </a:ext>
            </a:extLst>
          </p:cNvPr>
          <p:cNvCxnSpPr>
            <a:cxnSpLocks/>
            <a:stCxn id="57" idx="2"/>
            <a:endCxn id="58" idx="3"/>
          </p:cNvCxnSpPr>
          <p:nvPr/>
        </p:nvCxnSpPr>
        <p:spPr>
          <a:xfrm flipH="1">
            <a:off x="5805308" y="3800496"/>
            <a:ext cx="367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楕円 92">
            <a:extLst>
              <a:ext uri="{FF2B5EF4-FFF2-40B4-BE49-F238E27FC236}">
                <a16:creationId xmlns:a16="http://schemas.microsoft.com/office/drawing/2014/main" id="{E3D5F080-8A3E-4399-4F62-FAB6DC62E3A1}"/>
              </a:ext>
            </a:extLst>
          </p:cNvPr>
          <p:cNvSpPr/>
          <p:nvPr/>
        </p:nvSpPr>
        <p:spPr>
          <a:xfrm>
            <a:off x="2730720" y="5337588"/>
            <a:ext cx="1388085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solidFill>
                  <a:schemeClr val="tx1"/>
                </a:solidFill>
              </a:rPr>
              <a:t>can_agent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9EDBB8D9-157B-2227-29D4-991123A5443A}"/>
              </a:ext>
            </a:extLst>
          </p:cNvPr>
          <p:cNvCxnSpPr>
            <a:cxnSpLocks/>
            <a:stCxn id="93" idx="0"/>
            <a:endCxn id="46" idx="2"/>
          </p:cNvCxnSpPr>
          <p:nvPr/>
        </p:nvCxnSpPr>
        <p:spPr>
          <a:xfrm flipH="1" flipV="1">
            <a:off x="3424762" y="4999055"/>
            <a:ext cx="1" cy="338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矢印コネクタ 120">
            <a:extLst>
              <a:ext uri="{FF2B5EF4-FFF2-40B4-BE49-F238E27FC236}">
                <a16:creationId xmlns:a16="http://schemas.microsoft.com/office/drawing/2014/main" id="{BE0625AD-8296-8F42-771A-0B556892EE59}"/>
              </a:ext>
            </a:extLst>
          </p:cNvPr>
          <p:cNvCxnSpPr>
            <a:stCxn id="46" idx="1"/>
            <a:endCxn id="91" idx="3"/>
          </p:cNvCxnSpPr>
          <p:nvPr/>
        </p:nvCxnSpPr>
        <p:spPr>
          <a:xfrm flipH="1">
            <a:off x="2299992" y="4800431"/>
            <a:ext cx="468987" cy="5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楕円 121">
            <a:extLst>
              <a:ext uri="{FF2B5EF4-FFF2-40B4-BE49-F238E27FC236}">
                <a16:creationId xmlns:a16="http://schemas.microsoft.com/office/drawing/2014/main" id="{28CD806C-A638-2FD5-E02A-0DC99BCBC43D}"/>
              </a:ext>
            </a:extLst>
          </p:cNvPr>
          <p:cNvSpPr/>
          <p:nvPr/>
        </p:nvSpPr>
        <p:spPr>
          <a:xfrm>
            <a:off x="9100001" y="5043115"/>
            <a:ext cx="1475681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solidFill>
                  <a:schemeClr val="tx1"/>
                </a:solidFill>
              </a:rPr>
              <a:t>path_sever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C477C3B3-C821-7DA9-B613-61AAC1055FBC}"/>
              </a:ext>
            </a:extLst>
          </p:cNvPr>
          <p:cNvSpPr/>
          <p:nvPr/>
        </p:nvSpPr>
        <p:spPr>
          <a:xfrm>
            <a:off x="7172488" y="5043115"/>
            <a:ext cx="1343892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/</a:t>
            </a:r>
            <a:r>
              <a:rPr lang="en-US" altLang="ja-JP" sz="1200" dirty="0" err="1">
                <a:solidFill>
                  <a:schemeClr val="tx1"/>
                </a:solidFill>
              </a:rPr>
              <a:t>robot_path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DDA7F38A-1084-9A98-7F1D-87E7E007A6EB}"/>
              </a:ext>
            </a:extLst>
          </p:cNvPr>
          <p:cNvCxnSpPr>
            <a:cxnSpLocks/>
            <a:stCxn id="122" idx="2"/>
            <a:endCxn id="123" idx="3"/>
          </p:cNvCxnSpPr>
          <p:nvPr/>
        </p:nvCxnSpPr>
        <p:spPr>
          <a:xfrm flipH="1">
            <a:off x="8516380" y="5223115"/>
            <a:ext cx="583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コネクタ: 曲線 127">
            <a:extLst>
              <a:ext uri="{FF2B5EF4-FFF2-40B4-BE49-F238E27FC236}">
                <a16:creationId xmlns:a16="http://schemas.microsoft.com/office/drawing/2014/main" id="{6903D8E9-0799-A570-ECC3-ED6302509677}"/>
              </a:ext>
            </a:extLst>
          </p:cNvPr>
          <p:cNvCxnSpPr>
            <a:stCxn id="123" idx="1"/>
            <a:endCxn id="57" idx="4"/>
          </p:cNvCxnSpPr>
          <p:nvPr/>
        </p:nvCxnSpPr>
        <p:spPr>
          <a:xfrm rot="10800000">
            <a:off x="6724094" y="3980497"/>
            <a:ext cx="448395" cy="12426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84B3472D-3B23-3138-8099-7DED2800F823}"/>
              </a:ext>
            </a:extLst>
          </p:cNvPr>
          <p:cNvSpPr txBox="1"/>
          <p:nvPr/>
        </p:nvSpPr>
        <p:spPr>
          <a:xfrm>
            <a:off x="6876251" y="5404239"/>
            <a:ext cx="19319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err="1"/>
              <a:t>std_msgs</a:t>
            </a:r>
            <a:r>
              <a:rPr lang="en-US" altLang="ja-JP" sz="1100" dirty="0"/>
              <a:t>/Float64Array</a:t>
            </a:r>
            <a:r>
              <a:rPr lang="ja-JP" altLang="en-US" sz="1100" dirty="0"/>
              <a:t>型</a:t>
            </a:r>
            <a:endParaRPr kumimoji="1" lang="ja-JP" altLang="en-US" sz="1100" dirty="0"/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CE9F1DA9-AF67-D165-301D-1F777CC3F655}"/>
              </a:ext>
            </a:extLst>
          </p:cNvPr>
          <p:cNvSpPr/>
          <p:nvPr/>
        </p:nvSpPr>
        <p:spPr>
          <a:xfrm>
            <a:off x="3242678" y="2587135"/>
            <a:ext cx="1795797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solidFill>
                  <a:schemeClr val="tx1"/>
                </a:solidFill>
              </a:rPr>
              <a:t>nucleo_agent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38" name="コネクタ: 曲線 137">
            <a:extLst>
              <a:ext uri="{FF2B5EF4-FFF2-40B4-BE49-F238E27FC236}">
                <a16:creationId xmlns:a16="http://schemas.microsoft.com/office/drawing/2014/main" id="{DC44B0DE-B82C-3010-4351-59033B026849}"/>
              </a:ext>
            </a:extLst>
          </p:cNvPr>
          <p:cNvCxnSpPr>
            <a:stCxn id="58" idx="0"/>
            <a:endCxn id="134" idx="4"/>
          </p:cNvCxnSpPr>
          <p:nvPr/>
        </p:nvCxnSpPr>
        <p:spPr>
          <a:xfrm rot="16200000" flipV="1">
            <a:off x="4300290" y="2787423"/>
            <a:ext cx="673361" cy="9927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コネクタ: 曲線 147">
            <a:extLst>
              <a:ext uri="{FF2B5EF4-FFF2-40B4-BE49-F238E27FC236}">
                <a16:creationId xmlns:a16="http://schemas.microsoft.com/office/drawing/2014/main" id="{24C71D49-AA2C-8E49-A8F6-7C9849F3AD26}"/>
              </a:ext>
            </a:extLst>
          </p:cNvPr>
          <p:cNvCxnSpPr>
            <a:cxnSpLocks/>
            <a:stCxn id="134" idx="2"/>
            <a:endCxn id="91" idx="0"/>
          </p:cNvCxnSpPr>
          <p:nvPr/>
        </p:nvCxnSpPr>
        <p:spPr>
          <a:xfrm rot="10800000" flipV="1">
            <a:off x="1952812" y="2767134"/>
            <a:ext cx="1289866" cy="183971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F301661B-76D8-2D7A-A254-6304BA7BBEA7}"/>
              </a:ext>
            </a:extLst>
          </p:cNvPr>
          <p:cNvSpPr txBox="1"/>
          <p:nvPr/>
        </p:nvSpPr>
        <p:spPr>
          <a:xfrm>
            <a:off x="1211746" y="1247752"/>
            <a:ext cx="169950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(CAN)</a:t>
            </a:r>
            <a:endParaRPr kumimoji="1" lang="ja-JP" altLang="en-US" sz="1200" dirty="0"/>
          </a:p>
          <a:p>
            <a:r>
              <a:rPr lang="en-US" altLang="ja-JP" sz="1200" dirty="0"/>
              <a:t>- </a:t>
            </a:r>
            <a:r>
              <a:rPr lang="ja-JP" altLang="en-US" sz="1200" dirty="0"/>
              <a:t>計測輪のデータ</a:t>
            </a:r>
            <a:endParaRPr lang="en-US" altLang="ja-JP" sz="1200" dirty="0"/>
          </a:p>
          <a:p>
            <a:r>
              <a:rPr kumimoji="1" lang="en-US" altLang="ja-JP" sz="1200" dirty="0"/>
              <a:t>- </a:t>
            </a:r>
            <a:r>
              <a:rPr kumimoji="1" lang="ja-JP" altLang="en-US" sz="1200" dirty="0"/>
              <a:t>タイヤ</a:t>
            </a:r>
            <a:r>
              <a:rPr lang="ja-JP" altLang="en-US" sz="1200" dirty="0"/>
              <a:t>エンコーダのデータ</a:t>
            </a:r>
            <a:endParaRPr lang="en-US" altLang="ja-JP" sz="1200" dirty="0"/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5EE2D535-BD07-7768-4F0A-40EF9896B202}"/>
              </a:ext>
            </a:extLst>
          </p:cNvPr>
          <p:cNvSpPr txBox="1"/>
          <p:nvPr/>
        </p:nvSpPr>
        <p:spPr>
          <a:xfrm>
            <a:off x="1531413" y="2597639"/>
            <a:ext cx="124745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(UART)</a:t>
            </a:r>
          </a:p>
          <a:p>
            <a:r>
              <a:rPr lang="en-US" altLang="ja-JP" sz="1200" dirty="0"/>
              <a:t>to PC</a:t>
            </a:r>
            <a:endParaRPr kumimoji="1" lang="en-US" altLang="ja-JP" sz="1200" dirty="0"/>
          </a:p>
          <a:p>
            <a:r>
              <a:rPr lang="en-US" altLang="ja-JP" sz="1200" dirty="0"/>
              <a:t>- </a:t>
            </a:r>
            <a:r>
              <a:rPr lang="ja-JP" altLang="en-US" sz="1200" dirty="0"/>
              <a:t>計測輪のデータ</a:t>
            </a:r>
            <a:endParaRPr lang="en-US" altLang="ja-JP" sz="1200" dirty="0"/>
          </a:p>
          <a:p>
            <a:r>
              <a:rPr kumimoji="1" lang="en-US" altLang="ja-JP" sz="1200" dirty="0"/>
              <a:t>- </a:t>
            </a:r>
            <a:r>
              <a:rPr kumimoji="1" lang="ja-JP" altLang="en-US" sz="1200" dirty="0"/>
              <a:t>タイヤ</a:t>
            </a:r>
            <a:r>
              <a:rPr lang="ja-JP" altLang="en-US" sz="1200" dirty="0"/>
              <a:t>角速度</a:t>
            </a:r>
            <a:endParaRPr lang="en-US" altLang="ja-JP" sz="1200" dirty="0"/>
          </a:p>
          <a:p>
            <a:r>
              <a:rPr lang="en-US" altLang="ja-JP" sz="1200" dirty="0"/>
              <a:t>from PC</a:t>
            </a:r>
          </a:p>
          <a:p>
            <a:r>
              <a:rPr kumimoji="1" lang="en-US" altLang="ja-JP" sz="1200" dirty="0"/>
              <a:t>- </a:t>
            </a:r>
            <a:r>
              <a:rPr kumimoji="1" lang="ja-JP" altLang="en-US" sz="1200" dirty="0"/>
              <a:t>モータ目標値</a:t>
            </a:r>
            <a:endParaRPr kumimoji="1" lang="en-US" altLang="ja-JP" sz="1200" dirty="0"/>
          </a:p>
          <a:p>
            <a:r>
              <a:rPr kumimoji="1" lang="en-US" altLang="ja-JP" sz="1200" dirty="0"/>
              <a:t>- PID</a:t>
            </a:r>
            <a:r>
              <a:rPr kumimoji="1" lang="ja-JP" altLang="en-US" sz="1200" dirty="0"/>
              <a:t>ゲイン</a:t>
            </a:r>
            <a:endParaRPr kumimoji="1" lang="en-US" altLang="ja-JP" sz="1200" dirty="0"/>
          </a:p>
          <a:p>
            <a:r>
              <a:rPr kumimoji="1" lang="en-US" altLang="ja-JP" sz="1200" dirty="0"/>
              <a:t>- 2*pi/</a:t>
            </a:r>
            <a:r>
              <a:rPr kumimoji="1" lang="ja-JP" altLang="en-US" sz="1200" dirty="0"/>
              <a:t>分解能</a:t>
            </a:r>
            <a:endParaRPr kumimoji="1" lang="en-US" altLang="ja-JP" sz="1200" dirty="0"/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09B34AB9-16CA-5766-3DC0-25B8D607077F}"/>
              </a:ext>
            </a:extLst>
          </p:cNvPr>
          <p:cNvSpPr txBox="1"/>
          <p:nvPr/>
        </p:nvSpPr>
        <p:spPr>
          <a:xfrm>
            <a:off x="3218863" y="1941156"/>
            <a:ext cx="1205779" cy="60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100" dirty="0" err="1"/>
              <a:t>rosparam</a:t>
            </a:r>
            <a:endParaRPr lang="en-US" altLang="ja-JP" sz="1100" dirty="0"/>
          </a:p>
          <a:p>
            <a:r>
              <a:rPr kumimoji="1" lang="en-US" altLang="ja-JP" sz="1100" dirty="0"/>
              <a:t>- PID</a:t>
            </a:r>
            <a:r>
              <a:rPr kumimoji="1" lang="ja-JP" altLang="en-US" sz="1100" dirty="0"/>
              <a:t>ゲイン</a:t>
            </a:r>
            <a:endParaRPr kumimoji="1" lang="en-US" altLang="ja-JP" sz="1100" dirty="0"/>
          </a:p>
          <a:p>
            <a:r>
              <a:rPr lang="en-US" altLang="ja-JP" sz="1100" dirty="0"/>
              <a:t>- 2*pi/(</a:t>
            </a:r>
            <a:r>
              <a:rPr lang="ja-JP" altLang="en-US" sz="1100" dirty="0"/>
              <a:t>分解能</a:t>
            </a:r>
            <a:r>
              <a:rPr lang="en-US" altLang="ja-JP" sz="1100" dirty="0"/>
              <a:t>)</a:t>
            </a:r>
            <a:endParaRPr kumimoji="1" lang="ja-JP" altLang="en-US" sz="1100" dirty="0"/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8CEB7B52-2182-F529-0B67-58D6C9901941}"/>
              </a:ext>
            </a:extLst>
          </p:cNvPr>
          <p:cNvSpPr/>
          <p:nvPr/>
        </p:nvSpPr>
        <p:spPr>
          <a:xfrm>
            <a:off x="4464287" y="5337588"/>
            <a:ext cx="1343892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/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can_messages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58" name="直線矢印コネクタ 157">
            <a:extLst>
              <a:ext uri="{FF2B5EF4-FFF2-40B4-BE49-F238E27FC236}">
                <a16:creationId xmlns:a16="http://schemas.microsoft.com/office/drawing/2014/main" id="{EDCAFC8C-B6F8-492F-110D-48CDFD9D0D07}"/>
              </a:ext>
            </a:extLst>
          </p:cNvPr>
          <p:cNvCxnSpPr>
            <a:stCxn id="93" idx="6"/>
            <a:endCxn id="156" idx="1"/>
          </p:cNvCxnSpPr>
          <p:nvPr/>
        </p:nvCxnSpPr>
        <p:spPr>
          <a:xfrm>
            <a:off x="4118805" y="5517588"/>
            <a:ext cx="345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3AD54BE7-FE87-F69A-952C-F098B1EBD9A9}"/>
              </a:ext>
            </a:extLst>
          </p:cNvPr>
          <p:cNvSpPr txBox="1"/>
          <p:nvPr/>
        </p:nvSpPr>
        <p:spPr>
          <a:xfrm>
            <a:off x="4218936" y="5697588"/>
            <a:ext cx="19319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err="1"/>
              <a:t>std_msgs</a:t>
            </a:r>
            <a:r>
              <a:rPr lang="en-US" altLang="ja-JP" sz="1100" dirty="0"/>
              <a:t>/Float64Array</a:t>
            </a:r>
            <a:r>
              <a:rPr lang="ja-JP" altLang="en-US" sz="1100" dirty="0"/>
              <a:t>型</a:t>
            </a:r>
            <a:endParaRPr kumimoji="1" lang="ja-JP" altLang="en-US" sz="1100" dirty="0"/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B794AF48-8BD3-CB25-64FF-B64A0D13EBA7}"/>
              </a:ext>
            </a:extLst>
          </p:cNvPr>
          <p:cNvSpPr txBox="1"/>
          <p:nvPr/>
        </p:nvSpPr>
        <p:spPr>
          <a:xfrm>
            <a:off x="9447667" y="5420929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経路データ</a:t>
            </a:r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A0373A46-6341-0EE2-66CD-3C2C7ABE6583}"/>
              </a:ext>
            </a:extLst>
          </p:cNvPr>
          <p:cNvSpPr txBox="1"/>
          <p:nvPr/>
        </p:nvSpPr>
        <p:spPr>
          <a:xfrm>
            <a:off x="153023" y="130021"/>
            <a:ext cx="1799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自動足回り</a:t>
            </a:r>
            <a:r>
              <a:rPr kumimoji="1" lang="en-US" altLang="ja-JP" dirty="0"/>
              <a:t>ver.1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7868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eiryo　大好き　和田先生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3732</TotalTime>
  <Words>955</Words>
  <Application>Microsoft Office PowerPoint</Application>
  <PresentationFormat>ワイド画面</PresentationFormat>
  <Paragraphs>250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Meiryo UI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東家　諒明</dc:creator>
  <cp:lastModifiedBy>諒明 東家</cp:lastModifiedBy>
  <cp:revision>144</cp:revision>
  <dcterms:created xsi:type="dcterms:W3CDTF">2023-10-30T10:50:16Z</dcterms:created>
  <dcterms:modified xsi:type="dcterms:W3CDTF">2023-12-13T08:49:38Z</dcterms:modified>
</cp:coreProperties>
</file>