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551137" y="2798288"/>
            <a:ext cx="8070300" cy="249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NAME:R.Mahathi datchna</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NO:C8A88DDD4C2617581004C2E640A2E3A3</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 corporate secretaryship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AVICHI COLLEGE OF ARTS AND SCIENCE VIRUGAMBAKKAM. CHENNAI - 600 092</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8" name="Google Shape;88;p8"/>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89" name="Google Shape;89;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90" name="Google Shape;90;p8"/>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91" name="Google Shape;91;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8"/>
          <p:cNvSpPr txBox="1"/>
          <p:nvPr/>
        </p:nvSpPr>
        <p:spPr>
          <a:xfrm>
            <a:off x="739775" y="2083271"/>
            <a:ext cx="7670400" cy="1454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In our Excel modeling approach, we utilize advanced functions and data visualization tools to build robust models that analyze sales data. By creating dynamic dashboards, pivot tables, and trend charts, we model various scenarios and forecast future performance. This enables us to identify key drivers of sales, assess the impact of different strategies, and provide actionable recommendations. Our Excel models offer a clear, data-driven foundation for making strategic business decisions and optimizing operations.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 name="Google Shape;97;p9"/>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8" name="Google Shape;98;p9"/>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99" name="Google Shape;99;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0" name="Google Shape;100;p9"/>
          <p:cNvSpPr txBox="1"/>
          <p:nvPr/>
        </p:nvSpPr>
        <p:spPr>
          <a:xfrm>
            <a:off x="1109446" y="2866700"/>
            <a:ext cx="6506400" cy="1877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The results from our Excel analysis reveal actionable insights into sales trends, customer behaviors, and seasonal patterns. By leveraging pivot tables, charts, and trend analysis, we identified key drivers of revenue and assessed the effectiveness of marketing strategies. The findings include detailed recommendations for optimizing sales approaches and targeting specific customer segments. This data-driven approach has enabled us to enhance decision-making, improve strategic planning, and drive measurable business growth.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3" name="Google Shape;103;p10"/>
          <p:cNvSpPr txBox="1"/>
          <p:nvPr/>
        </p:nvSpPr>
        <p:spPr>
          <a:xfrm>
            <a:off x="1100366" y="2036996"/>
            <a:ext cx="7384200" cy="1666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In conclusion, our Excel analysis has provided valuable insights into sales performance, customer behavior, and marketing effectiveness. By employing advanced data modeling and visualization techniques, we have identified key trends and actionable recommendations that will drive strategic improvements. The findings support more informed decision-making, optimized sales strategies, and targeted marketing efforts. Overall, our data-driven approach enhances business performance and positions the company for sustained growth and competitive advantage.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grpSp>
        <p:nvGrpSpPr>
          <p:cNvPr id="38" name="Google Shape;38;p2"/>
          <p:cNvGrpSpPr/>
          <p:nvPr/>
        </p:nvGrpSpPr>
        <p:grpSpPr>
          <a:xfrm>
            <a:off x="7991475" y="2933700"/>
            <a:ext cx="2762251" cy="3257550"/>
            <a:chOff x="7991475" y="2933700"/>
            <a:chExt cx="2762251" cy="3257550"/>
          </a:xfrm>
        </p:grpSpPr>
        <p:sp>
          <p:nvSpPr>
            <p:cNvPr id="39" name="Google Shape;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42" name="Google Shape;4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44" name="Google Shape;4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5" name="Google Shape;45;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6" name="Google Shape;46;p2"/>
          <p:cNvSpPr txBox="1"/>
          <p:nvPr/>
        </p:nvSpPr>
        <p:spPr>
          <a:xfrm>
            <a:off x="834025" y="2573175"/>
            <a:ext cx="6435000" cy="1242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Our company has two years of sales data, including figures, categories, and demographics. We need to use Excel to analyze this data, identify trends, and understand customer behavior. The goal is to produce visualizations and insights that will inform strategies for increasing revenue and improving marketing efforts.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grpSp>
        <p:nvGrpSpPr>
          <p:cNvPr id="48" name="Google Shape;48;p3"/>
          <p:cNvGrpSpPr/>
          <p:nvPr/>
        </p:nvGrpSpPr>
        <p:grpSpPr>
          <a:xfrm>
            <a:off x="8658225" y="2647950"/>
            <a:ext cx="3533775" cy="3810000"/>
            <a:chOff x="8658225" y="2647950"/>
            <a:chExt cx="3533775" cy="3810000"/>
          </a:xfrm>
        </p:grpSpPr>
        <p:sp>
          <p:nvSpPr>
            <p:cNvPr id="49" name="Google Shape;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 name="Google Shape;51;p3"/>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52" name="Google Shape;52;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3"/>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54" name="Google Shape;54;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5" name="Google Shape;55;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6" name="Google Shape;56;p3"/>
          <p:cNvSpPr txBox="1"/>
          <p:nvPr/>
        </p:nvSpPr>
        <p:spPr>
          <a:xfrm flipH="1">
            <a:off x="676275" y="2642088"/>
            <a:ext cx="6583800" cy="1573800"/>
          </a:xfrm>
          <a:prstGeom prst="rect">
            <a:avLst/>
          </a:prstGeom>
          <a:noFill/>
          <a:ln>
            <a:noFill/>
          </a:ln>
        </p:spPr>
        <p:txBody>
          <a:bodyPr anchorCtr="0" anchor="t" bIns="45700" lIns="91425" spcFirstLastPara="1" rIns="91425" wrap="square" tIns="45700">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In this project, we will use Excel to analyze two years of sales data, including figures, product categories, and customer demographics. The analysis will involve creating pivot tables, charts, and graphs to uncover trends, seasonal patterns, and correlations. Our goal is to generate actionable insights that will help optimize sales strategies and marketing efforts, ultimately leading to increased revenue and improved customer targeting. The final deliverable will be a comprehensive report with visualizations and recommendations.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4"/>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62" name="Google Shape;62;p4"/>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63" name="Google Shape;63;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4" name="Google Shape;64;p4"/>
          <p:cNvSpPr txBox="1"/>
          <p:nvPr/>
        </p:nvSpPr>
        <p:spPr>
          <a:xfrm>
            <a:off x="723900" y="2701650"/>
            <a:ext cx="7821600" cy="1454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The end users of this data analysis project include the sales and marketing teams, who will use the insights to refine strategies and target marketing efforts more effectively. Additionally, senior management will rely on the analysis to make informed decisions about resource allocation and strategic planning. Finally, financial analysts may use the data to assess performance and forecast future trends. All these users aim to enhance overall business performance and profitability.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5"/>
          <p:cNvPicPr preferRelativeResize="0"/>
          <p:nvPr/>
        </p:nvPicPr>
        <p:blipFill/>
        <p:spPr>
          <a:xfrm>
            <a:off x="0" y="1476375"/>
            <a:ext cx="2695574" cy="3248025"/>
          </a:xfrm>
          <a:prstGeom prst="rect">
            <a:avLst/>
          </a:prstGeom>
          <a:noFill/>
          <a:ln>
            <a:noFill/>
          </a:ln>
        </p:spPr>
      </p:pic>
      <p:sp>
        <p:nvSpPr>
          <p:cNvPr id="67" name="Google Shape;6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5"/>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71" name="Google Shape;71;p5"/>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72" name="Google Shape;72;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3" name="Google Shape;73;p5"/>
          <p:cNvSpPr txBox="1"/>
          <p:nvPr/>
        </p:nvSpPr>
        <p:spPr>
          <a:xfrm>
            <a:off x="3298649" y="2281538"/>
            <a:ext cx="5594700" cy="208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Our solution involves using Excel to analyze two years of sales data through advanced functions, pivot tables, and visualizations. This approach will uncover actionable insights into sales trends, customer behaviors, and seasonal patterns. The value proposition lies in providing clear, data-driven recommendations that enable more effective sales strategies, targeted marketing efforts, and informed decision-making. Ultimately, this will help the company boost revenue, improve customer engagement, and enhance overall business performance.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76" name="Google Shape;76;p6"/>
          <p:cNvSpPr txBox="1"/>
          <p:nvPr/>
        </p:nvSpPr>
        <p:spPr>
          <a:xfrm>
            <a:off x="755325" y="2285250"/>
            <a:ext cx="7370700" cy="1454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The dataset includes two years of sales records with monthly entries. Key columns feature sales figures, product categories, transaction dates, and customer demographics such as age and location. It also includes data on promotional activities and seasonal trends. This comprehensive dataset allows for detailed analysis of sales performance, customer preferences, and the impact of marketing campaigns. The aim is to identify patterns and insights that can drive strategic business decisions.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7"/>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79" name="Google Shape;7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2" name="Google Shape;82;p7"/>
          <p:cNvPicPr preferRelativeResize="0"/>
          <p:nvPr/>
        </p:nvPicPr>
        <p:blipFill/>
        <p:spPr>
          <a:xfrm>
            <a:off x="66675" y="3381373"/>
            <a:ext cx="2466975" cy="3419475"/>
          </a:xfrm>
          <a:prstGeom prst="rect">
            <a:avLst/>
          </a:prstGeom>
          <a:noFill/>
          <a:ln>
            <a:noFill/>
          </a:ln>
        </p:spPr>
      </p:pic>
      <p:sp>
        <p:nvSpPr>
          <p:cNvPr id="83" name="Google Shape;83;p7"/>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84" name="Google Shape;84;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85" name="Google Shape;85;p7"/>
          <p:cNvSpPr txBox="1"/>
          <p:nvPr/>
        </p:nvSpPr>
        <p:spPr>
          <a:xfrm>
            <a:off x="2743200" y="2354699"/>
            <a:ext cx="6791400" cy="1573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a:t>The "wow" factor in our solution lies in its ability to transform complex sales data into actionable insights through intuitive Excel visualizations. By leveraging advanced functions, pivot tables, and dynamic charts, we uncover hidden trends and patterns that drive strategic decision-making. This clarity enables precise targeting and optimization of sales strategies, leading to measurable improvements in revenue and customer engagement. Our solution delivers not just data, but a clear path to actionable, data-driven success.</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