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20104100" cy="11347450"/>
  <p:notesSz cx="20104100" cy="11347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3"/>
  </p:normalViewPr>
  <p:slideViewPr>
    <p:cSldViewPr>
      <p:cViewPr>
        <p:scale>
          <a:sx n="36" d="100"/>
          <a:sy n="36" d="100"/>
        </p:scale>
        <p:origin x="1440" y="1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7709"/>
            <a:ext cx="17088486" cy="2382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54572"/>
            <a:ext cx="14072870" cy="2836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9913"/>
            <a:ext cx="8745284" cy="7489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9913"/>
            <a:ext cx="8745284" cy="7489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450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3898"/>
            <a:ext cx="18093690" cy="1815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9913"/>
            <a:ext cx="18093690" cy="7489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53129"/>
            <a:ext cx="6433312" cy="567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53129"/>
            <a:ext cx="4623943" cy="567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53129"/>
            <a:ext cx="4623943" cy="567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20020915" cy="11261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786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203" y="3952"/>
            <a:ext cx="19345894" cy="11341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6673850" cy="11261725"/>
          </a:xfrm>
          <a:custGeom>
            <a:avLst/>
            <a:gdLst/>
            <a:ahLst/>
            <a:cxnLst/>
            <a:rect l="l" t="t" r="r" b="b"/>
            <a:pathLst>
              <a:path w="6673850" h="11261725">
                <a:moveTo>
                  <a:pt x="6673560" y="0"/>
                </a:moveTo>
                <a:lnTo>
                  <a:pt x="0" y="0"/>
                </a:lnTo>
                <a:lnTo>
                  <a:pt x="0" y="11261632"/>
                </a:lnTo>
                <a:lnTo>
                  <a:pt x="6673560" y="11261632"/>
                </a:lnTo>
                <a:lnTo>
                  <a:pt x="6673560" y="0"/>
                </a:lnTo>
                <a:close/>
              </a:path>
            </a:pathLst>
          </a:custGeom>
          <a:solidFill>
            <a:srgbClr val="786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4106" y="5394154"/>
            <a:ext cx="4182745" cy="451484"/>
          </a:xfrm>
          <a:custGeom>
            <a:avLst/>
            <a:gdLst/>
            <a:ahLst/>
            <a:cxnLst/>
            <a:rect l="l" t="t" r="r" b="b"/>
            <a:pathLst>
              <a:path w="4182745" h="451485">
                <a:moveTo>
                  <a:pt x="194507" y="14722"/>
                </a:moveTo>
                <a:lnTo>
                  <a:pt x="148801" y="19602"/>
                </a:lnTo>
                <a:lnTo>
                  <a:pt x="107430" y="33957"/>
                </a:lnTo>
                <a:lnTo>
                  <a:pt x="71376" y="57358"/>
                </a:lnTo>
                <a:lnTo>
                  <a:pt x="41623" y="89378"/>
                </a:lnTo>
                <a:lnTo>
                  <a:pt x="19154" y="129589"/>
                </a:lnTo>
                <a:lnTo>
                  <a:pt x="4952" y="177562"/>
                </a:lnTo>
                <a:lnTo>
                  <a:pt x="0" y="232869"/>
                </a:lnTo>
                <a:lnTo>
                  <a:pt x="4898" y="288111"/>
                </a:lnTo>
                <a:lnTo>
                  <a:pt x="18973" y="336059"/>
                </a:lnTo>
                <a:lnTo>
                  <a:pt x="41297" y="376273"/>
                </a:lnTo>
                <a:lnTo>
                  <a:pt x="70941" y="408315"/>
                </a:lnTo>
                <a:lnTo>
                  <a:pt x="106976" y="431745"/>
                </a:lnTo>
                <a:lnTo>
                  <a:pt x="148474" y="446125"/>
                </a:lnTo>
                <a:lnTo>
                  <a:pt x="194507" y="451016"/>
                </a:lnTo>
                <a:lnTo>
                  <a:pt x="250848" y="443574"/>
                </a:lnTo>
                <a:lnTo>
                  <a:pt x="298013" y="422834"/>
                </a:lnTo>
                <a:lnTo>
                  <a:pt x="334985" y="391176"/>
                </a:lnTo>
                <a:lnTo>
                  <a:pt x="340889" y="381964"/>
                </a:lnTo>
                <a:lnTo>
                  <a:pt x="195544" y="381964"/>
                </a:lnTo>
                <a:lnTo>
                  <a:pt x="156815" y="375814"/>
                </a:lnTo>
                <a:lnTo>
                  <a:pt x="124197" y="357551"/>
                </a:lnTo>
                <a:lnTo>
                  <a:pt x="99124" y="327453"/>
                </a:lnTo>
                <a:lnTo>
                  <a:pt x="83030" y="285800"/>
                </a:lnTo>
                <a:lnTo>
                  <a:pt x="77346" y="232869"/>
                </a:lnTo>
                <a:lnTo>
                  <a:pt x="82991" y="180575"/>
                </a:lnTo>
                <a:lnTo>
                  <a:pt x="99018" y="139001"/>
                </a:lnTo>
                <a:lnTo>
                  <a:pt x="124063" y="108665"/>
                </a:lnTo>
                <a:lnTo>
                  <a:pt x="156762" y="90083"/>
                </a:lnTo>
                <a:lnTo>
                  <a:pt x="195751" y="83774"/>
                </a:lnTo>
                <a:lnTo>
                  <a:pt x="343094" y="83774"/>
                </a:lnTo>
                <a:lnTo>
                  <a:pt x="342795" y="83229"/>
                </a:lnTo>
                <a:lnTo>
                  <a:pt x="314804" y="53888"/>
                </a:lnTo>
                <a:lnTo>
                  <a:pt x="280056" y="32410"/>
                </a:lnTo>
                <a:lnTo>
                  <a:pt x="239606" y="19214"/>
                </a:lnTo>
                <a:lnTo>
                  <a:pt x="194507" y="14722"/>
                </a:lnTo>
                <a:close/>
              </a:path>
              <a:path w="4182745" h="451485">
                <a:moveTo>
                  <a:pt x="296737" y="304202"/>
                </a:moveTo>
                <a:lnTo>
                  <a:pt x="283958" y="337348"/>
                </a:lnTo>
                <a:lnTo>
                  <a:pt x="261537" y="361746"/>
                </a:lnTo>
                <a:lnTo>
                  <a:pt x="231418" y="376812"/>
                </a:lnTo>
                <a:lnTo>
                  <a:pt x="195544" y="381964"/>
                </a:lnTo>
                <a:lnTo>
                  <a:pt x="340889" y="381964"/>
                </a:lnTo>
                <a:lnTo>
                  <a:pt x="360750" y="350977"/>
                </a:lnTo>
                <a:lnTo>
                  <a:pt x="374291" y="304617"/>
                </a:lnTo>
                <a:lnTo>
                  <a:pt x="296737" y="304202"/>
                </a:lnTo>
                <a:close/>
              </a:path>
              <a:path w="4182745" h="451485">
                <a:moveTo>
                  <a:pt x="343094" y="83774"/>
                </a:moveTo>
                <a:lnTo>
                  <a:pt x="195751" y="83774"/>
                </a:lnTo>
                <a:lnTo>
                  <a:pt x="232059" y="89137"/>
                </a:lnTo>
                <a:lnTo>
                  <a:pt x="262263" y="104744"/>
                </a:lnTo>
                <a:lnTo>
                  <a:pt x="284457" y="129877"/>
                </a:lnTo>
                <a:lnTo>
                  <a:pt x="296737" y="163817"/>
                </a:lnTo>
                <a:lnTo>
                  <a:pt x="374291" y="163817"/>
                </a:lnTo>
                <a:lnTo>
                  <a:pt x="362975" y="120012"/>
                </a:lnTo>
                <a:lnTo>
                  <a:pt x="343094" y="83774"/>
                </a:lnTo>
                <a:close/>
              </a:path>
              <a:path w="4182745" h="451485">
                <a:moveTo>
                  <a:pt x="580359" y="122552"/>
                </a:moveTo>
                <a:lnTo>
                  <a:pt x="536653" y="127893"/>
                </a:lnTo>
                <a:lnTo>
                  <a:pt x="499318" y="143303"/>
                </a:lnTo>
                <a:lnTo>
                  <a:pt x="469056" y="167860"/>
                </a:lnTo>
                <a:lnTo>
                  <a:pt x="446571" y="200643"/>
                </a:lnTo>
                <a:lnTo>
                  <a:pt x="432564" y="240730"/>
                </a:lnTo>
                <a:lnTo>
                  <a:pt x="427739" y="287198"/>
                </a:lnTo>
                <a:lnTo>
                  <a:pt x="432564" y="333564"/>
                </a:lnTo>
                <a:lnTo>
                  <a:pt x="446571" y="373554"/>
                </a:lnTo>
                <a:lnTo>
                  <a:pt x="469056" y="406251"/>
                </a:lnTo>
                <a:lnTo>
                  <a:pt x="499318" y="430740"/>
                </a:lnTo>
                <a:lnTo>
                  <a:pt x="536653" y="446105"/>
                </a:lnTo>
                <a:lnTo>
                  <a:pt x="580359" y="451431"/>
                </a:lnTo>
                <a:lnTo>
                  <a:pt x="624065" y="446105"/>
                </a:lnTo>
                <a:lnTo>
                  <a:pt x="661400" y="430740"/>
                </a:lnTo>
                <a:lnTo>
                  <a:pt x="691661" y="406251"/>
                </a:lnTo>
                <a:lnTo>
                  <a:pt x="701947" y="391295"/>
                </a:lnTo>
                <a:lnTo>
                  <a:pt x="580774" y="391295"/>
                </a:lnTo>
                <a:lnTo>
                  <a:pt x="546970" y="383192"/>
                </a:lnTo>
                <a:lnTo>
                  <a:pt x="522945" y="360994"/>
                </a:lnTo>
                <a:lnTo>
                  <a:pt x="508601" y="327871"/>
                </a:lnTo>
                <a:lnTo>
                  <a:pt x="503842" y="286991"/>
                </a:lnTo>
                <a:lnTo>
                  <a:pt x="508601" y="246014"/>
                </a:lnTo>
                <a:lnTo>
                  <a:pt x="522945" y="212677"/>
                </a:lnTo>
                <a:lnTo>
                  <a:pt x="546970" y="190266"/>
                </a:lnTo>
                <a:lnTo>
                  <a:pt x="580774" y="182065"/>
                </a:lnTo>
                <a:lnTo>
                  <a:pt x="701404" y="182065"/>
                </a:lnTo>
                <a:lnTo>
                  <a:pt x="691661" y="167860"/>
                </a:lnTo>
                <a:lnTo>
                  <a:pt x="661400" y="143303"/>
                </a:lnTo>
                <a:lnTo>
                  <a:pt x="624065" y="127893"/>
                </a:lnTo>
                <a:lnTo>
                  <a:pt x="580359" y="122552"/>
                </a:lnTo>
                <a:close/>
              </a:path>
              <a:path w="4182745" h="451485">
                <a:moveTo>
                  <a:pt x="701404" y="182065"/>
                </a:moveTo>
                <a:lnTo>
                  <a:pt x="580774" y="182065"/>
                </a:lnTo>
                <a:lnTo>
                  <a:pt x="614098" y="190266"/>
                </a:lnTo>
                <a:lnTo>
                  <a:pt x="637877" y="212677"/>
                </a:lnTo>
                <a:lnTo>
                  <a:pt x="652130" y="246014"/>
                </a:lnTo>
                <a:lnTo>
                  <a:pt x="656876" y="286991"/>
                </a:lnTo>
                <a:lnTo>
                  <a:pt x="652130" y="327871"/>
                </a:lnTo>
                <a:lnTo>
                  <a:pt x="637877" y="360994"/>
                </a:lnTo>
                <a:lnTo>
                  <a:pt x="614098" y="383192"/>
                </a:lnTo>
                <a:lnTo>
                  <a:pt x="580774" y="391295"/>
                </a:lnTo>
                <a:lnTo>
                  <a:pt x="701947" y="391295"/>
                </a:lnTo>
                <a:lnTo>
                  <a:pt x="714147" y="373554"/>
                </a:lnTo>
                <a:lnTo>
                  <a:pt x="728154" y="333564"/>
                </a:lnTo>
                <a:lnTo>
                  <a:pt x="732979" y="287198"/>
                </a:lnTo>
                <a:lnTo>
                  <a:pt x="728154" y="240730"/>
                </a:lnTo>
                <a:lnTo>
                  <a:pt x="714147" y="200643"/>
                </a:lnTo>
                <a:lnTo>
                  <a:pt x="701404" y="182065"/>
                </a:lnTo>
                <a:close/>
              </a:path>
              <a:path w="4182745" h="451485">
                <a:moveTo>
                  <a:pt x="915096" y="122552"/>
                </a:moveTo>
                <a:lnTo>
                  <a:pt x="873155" y="129396"/>
                </a:lnTo>
                <a:lnTo>
                  <a:pt x="837018" y="149638"/>
                </a:lnTo>
                <a:lnTo>
                  <a:pt x="808703" y="182840"/>
                </a:lnTo>
                <a:lnTo>
                  <a:pt x="790233" y="228563"/>
                </a:lnTo>
                <a:lnTo>
                  <a:pt x="783627" y="286369"/>
                </a:lnTo>
                <a:lnTo>
                  <a:pt x="790072" y="343762"/>
                </a:lnTo>
                <a:lnTo>
                  <a:pt x="808212" y="389580"/>
                </a:lnTo>
                <a:lnTo>
                  <a:pt x="836256" y="423144"/>
                </a:lnTo>
                <a:lnTo>
                  <a:pt x="872412" y="443780"/>
                </a:lnTo>
                <a:lnTo>
                  <a:pt x="914889" y="450808"/>
                </a:lnTo>
                <a:lnTo>
                  <a:pt x="950578" y="445359"/>
                </a:lnTo>
                <a:lnTo>
                  <a:pt x="976605" y="431627"/>
                </a:lnTo>
                <a:lnTo>
                  <a:pt x="994584" y="413541"/>
                </a:lnTo>
                <a:lnTo>
                  <a:pt x="1006129" y="395028"/>
                </a:lnTo>
                <a:lnTo>
                  <a:pt x="1084512" y="395028"/>
                </a:lnTo>
                <a:lnTo>
                  <a:pt x="1084512" y="389221"/>
                </a:lnTo>
                <a:lnTo>
                  <a:pt x="935832" y="389221"/>
                </a:lnTo>
                <a:lnTo>
                  <a:pt x="903098" y="381484"/>
                </a:lnTo>
                <a:lnTo>
                  <a:pt x="879403" y="359983"/>
                </a:lnTo>
                <a:lnTo>
                  <a:pt x="865001" y="327284"/>
                </a:lnTo>
                <a:lnTo>
                  <a:pt x="860145" y="285954"/>
                </a:lnTo>
                <a:lnTo>
                  <a:pt x="864943" y="245026"/>
                </a:lnTo>
                <a:lnTo>
                  <a:pt x="879248" y="212807"/>
                </a:lnTo>
                <a:lnTo>
                  <a:pt x="902923" y="191707"/>
                </a:lnTo>
                <a:lnTo>
                  <a:pt x="935832" y="184139"/>
                </a:lnTo>
                <a:lnTo>
                  <a:pt x="1084512" y="184139"/>
                </a:lnTo>
                <a:lnTo>
                  <a:pt x="1084512" y="179369"/>
                </a:lnTo>
                <a:lnTo>
                  <a:pt x="1006129" y="179369"/>
                </a:lnTo>
                <a:lnTo>
                  <a:pt x="994996" y="160781"/>
                </a:lnTo>
                <a:lnTo>
                  <a:pt x="977409" y="142329"/>
                </a:lnTo>
                <a:lnTo>
                  <a:pt x="951424" y="128192"/>
                </a:lnTo>
                <a:lnTo>
                  <a:pt x="915096" y="122552"/>
                </a:lnTo>
                <a:close/>
              </a:path>
              <a:path w="4182745" h="451485">
                <a:moveTo>
                  <a:pt x="1084512" y="395028"/>
                </a:moveTo>
                <a:lnTo>
                  <a:pt x="1010691" y="395028"/>
                </a:lnTo>
                <a:lnTo>
                  <a:pt x="1010691" y="445210"/>
                </a:lnTo>
                <a:lnTo>
                  <a:pt x="1084512" y="445210"/>
                </a:lnTo>
                <a:lnTo>
                  <a:pt x="1084512" y="395028"/>
                </a:lnTo>
                <a:close/>
              </a:path>
              <a:path w="4182745" h="451485">
                <a:moveTo>
                  <a:pt x="1084512" y="184139"/>
                </a:moveTo>
                <a:lnTo>
                  <a:pt x="935832" y="184139"/>
                </a:lnTo>
                <a:lnTo>
                  <a:pt x="967912" y="191357"/>
                </a:lnTo>
                <a:lnTo>
                  <a:pt x="991380" y="211873"/>
                </a:lnTo>
                <a:lnTo>
                  <a:pt x="1005788" y="243976"/>
                </a:lnTo>
                <a:lnTo>
                  <a:pt x="1010691" y="285954"/>
                </a:lnTo>
                <a:lnTo>
                  <a:pt x="1005730" y="328159"/>
                </a:lnTo>
                <a:lnTo>
                  <a:pt x="991224" y="360761"/>
                </a:lnTo>
                <a:lnTo>
                  <a:pt x="967737" y="381776"/>
                </a:lnTo>
                <a:lnTo>
                  <a:pt x="935832" y="389221"/>
                </a:lnTo>
                <a:lnTo>
                  <a:pt x="1084512" y="389221"/>
                </a:lnTo>
                <a:lnTo>
                  <a:pt x="1084512" y="184139"/>
                </a:lnTo>
                <a:close/>
              </a:path>
              <a:path w="4182745" h="451485">
                <a:moveTo>
                  <a:pt x="1084512" y="20529"/>
                </a:moveTo>
                <a:lnTo>
                  <a:pt x="1009239" y="20529"/>
                </a:lnTo>
                <a:lnTo>
                  <a:pt x="1009239" y="179369"/>
                </a:lnTo>
                <a:lnTo>
                  <a:pt x="1084512" y="179369"/>
                </a:lnTo>
                <a:lnTo>
                  <a:pt x="1084512" y="20529"/>
                </a:lnTo>
                <a:close/>
              </a:path>
              <a:path w="4182745" h="451485">
                <a:moveTo>
                  <a:pt x="1301570" y="122552"/>
                </a:moveTo>
                <a:lnTo>
                  <a:pt x="1250856" y="130304"/>
                </a:lnTo>
                <a:lnTo>
                  <a:pt x="1209089" y="152419"/>
                </a:lnTo>
                <a:lnTo>
                  <a:pt x="1177605" y="187184"/>
                </a:lnTo>
                <a:lnTo>
                  <a:pt x="1157736" y="232889"/>
                </a:lnTo>
                <a:lnTo>
                  <a:pt x="1150817" y="287820"/>
                </a:lnTo>
                <a:lnTo>
                  <a:pt x="1155608" y="334644"/>
                </a:lnTo>
                <a:lnTo>
                  <a:pt x="1169587" y="374660"/>
                </a:lnTo>
                <a:lnTo>
                  <a:pt x="1192160" y="407107"/>
                </a:lnTo>
                <a:lnTo>
                  <a:pt x="1222734" y="431224"/>
                </a:lnTo>
                <a:lnTo>
                  <a:pt x="1260715" y="446252"/>
                </a:lnTo>
                <a:lnTo>
                  <a:pt x="1305510" y="451431"/>
                </a:lnTo>
                <a:lnTo>
                  <a:pt x="1356606" y="444895"/>
                </a:lnTo>
                <a:lnTo>
                  <a:pt x="1397632" y="426365"/>
                </a:lnTo>
                <a:lnTo>
                  <a:pt x="1427226" y="397454"/>
                </a:lnTo>
                <a:lnTo>
                  <a:pt x="1429233" y="392954"/>
                </a:lnTo>
                <a:lnTo>
                  <a:pt x="1306547" y="392954"/>
                </a:lnTo>
                <a:lnTo>
                  <a:pt x="1273463" y="387112"/>
                </a:lnTo>
                <a:lnTo>
                  <a:pt x="1247941" y="370170"/>
                </a:lnTo>
                <a:lnTo>
                  <a:pt x="1231400" y="343002"/>
                </a:lnTo>
                <a:lnTo>
                  <a:pt x="1225260" y="306483"/>
                </a:lnTo>
                <a:lnTo>
                  <a:pt x="1447140" y="306483"/>
                </a:lnTo>
                <a:lnTo>
                  <a:pt x="1447140" y="283466"/>
                </a:lnTo>
                <a:lnTo>
                  <a:pt x="1443619" y="255886"/>
                </a:lnTo>
                <a:lnTo>
                  <a:pt x="1225468" y="255886"/>
                </a:lnTo>
                <a:lnTo>
                  <a:pt x="1232184" y="227043"/>
                </a:lnTo>
                <a:lnTo>
                  <a:pt x="1248096" y="203216"/>
                </a:lnTo>
                <a:lnTo>
                  <a:pt x="1271979" y="187009"/>
                </a:lnTo>
                <a:lnTo>
                  <a:pt x="1302607" y="181028"/>
                </a:lnTo>
                <a:lnTo>
                  <a:pt x="1419631" y="181028"/>
                </a:lnTo>
                <a:lnTo>
                  <a:pt x="1418474" y="178540"/>
                </a:lnTo>
                <a:lnTo>
                  <a:pt x="1386672" y="147004"/>
                </a:lnTo>
                <a:lnTo>
                  <a:pt x="1346809" y="128557"/>
                </a:lnTo>
                <a:lnTo>
                  <a:pt x="1301570" y="122552"/>
                </a:lnTo>
                <a:close/>
              </a:path>
              <a:path w="4182745" h="451485">
                <a:moveTo>
                  <a:pt x="1373940" y="351896"/>
                </a:moveTo>
                <a:lnTo>
                  <a:pt x="1363673" y="369684"/>
                </a:lnTo>
                <a:lnTo>
                  <a:pt x="1348564" y="382534"/>
                </a:lnTo>
                <a:lnTo>
                  <a:pt x="1329296" y="390329"/>
                </a:lnTo>
                <a:lnTo>
                  <a:pt x="1306547" y="392954"/>
                </a:lnTo>
                <a:lnTo>
                  <a:pt x="1429233" y="392954"/>
                </a:lnTo>
                <a:lnTo>
                  <a:pt x="1444029" y="359776"/>
                </a:lnTo>
                <a:lnTo>
                  <a:pt x="1373940" y="351896"/>
                </a:lnTo>
                <a:close/>
              </a:path>
              <a:path w="4182745" h="451485">
                <a:moveTo>
                  <a:pt x="1419631" y="181028"/>
                </a:moveTo>
                <a:lnTo>
                  <a:pt x="1302607" y="181028"/>
                </a:lnTo>
                <a:lnTo>
                  <a:pt x="1332085" y="186630"/>
                </a:lnTo>
                <a:lnTo>
                  <a:pt x="1354915" y="202205"/>
                </a:lnTo>
                <a:lnTo>
                  <a:pt x="1369735" y="225906"/>
                </a:lnTo>
                <a:lnTo>
                  <a:pt x="1375184" y="255886"/>
                </a:lnTo>
                <a:lnTo>
                  <a:pt x="1443619" y="255886"/>
                </a:lnTo>
                <a:lnTo>
                  <a:pt x="1439525" y="223811"/>
                </a:lnTo>
                <a:lnTo>
                  <a:pt x="1419631" y="181028"/>
                </a:lnTo>
                <a:close/>
              </a:path>
              <a:path w="4182745" h="451485">
                <a:moveTo>
                  <a:pt x="1794422" y="122552"/>
                </a:moveTo>
                <a:lnTo>
                  <a:pt x="1750717" y="127893"/>
                </a:lnTo>
                <a:lnTo>
                  <a:pt x="1713381" y="143303"/>
                </a:lnTo>
                <a:lnTo>
                  <a:pt x="1683120" y="167860"/>
                </a:lnTo>
                <a:lnTo>
                  <a:pt x="1660634" y="200643"/>
                </a:lnTo>
                <a:lnTo>
                  <a:pt x="1646628" y="240730"/>
                </a:lnTo>
                <a:lnTo>
                  <a:pt x="1641803" y="287198"/>
                </a:lnTo>
                <a:lnTo>
                  <a:pt x="1646628" y="333564"/>
                </a:lnTo>
                <a:lnTo>
                  <a:pt x="1660634" y="373554"/>
                </a:lnTo>
                <a:lnTo>
                  <a:pt x="1683120" y="406251"/>
                </a:lnTo>
                <a:lnTo>
                  <a:pt x="1713381" y="430740"/>
                </a:lnTo>
                <a:lnTo>
                  <a:pt x="1750717" y="446105"/>
                </a:lnTo>
                <a:lnTo>
                  <a:pt x="1794422" y="451431"/>
                </a:lnTo>
                <a:lnTo>
                  <a:pt x="1838128" y="446105"/>
                </a:lnTo>
                <a:lnTo>
                  <a:pt x="1875463" y="430740"/>
                </a:lnTo>
                <a:lnTo>
                  <a:pt x="1905725" y="406251"/>
                </a:lnTo>
                <a:lnTo>
                  <a:pt x="1916010" y="391295"/>
                </a:lnTo>
                <a:lnTo>
                  <a:pt x="1794837" y="391295"/>
                </a:lnTo>
                <a:lnTo>
                  <a:pt x="1761033" y="383192"/>
                </a:lnTo>
                <a:lnTo>
                  <a:pt x="1737008" y="360994"/>
                </a:lnTo>
                <a:lnTo>
                  <a:pt x="1722665" y="327871"/>
                </a:lnTo>
                <a:lnTo>
                  <a:pt x="1717905" y="286991"/>
                </a:lnTo>
                <a:lnTo>
                  <a:pt x="1722665" y="246014"/>
                </a:lnTo>
                <a:lnTo>
                  <a:pt x="1737008" y="212677"/>
                </a:lnTo>
                <a:lnTo>
                  <a:pt x="1761033" y="190266"/>
                </a:lnTo>
                <a:lnTo>
                  <a:pt x="1794837" y="182065"/>
                </a:lnTo>
                <a:lnTo>
                  <a:pt x="1915468" y="182065"/>
                </a:lnTo>
                <a:lnTo>
                  <a:pt x="1905725" y="167860"/>
                </a:lnTo>
                <a:lnTo>
                  <a:pt x="1875463" y="143303"/>
                </a:lnTo>
                <a:lnTo>
                  <a:pt x="1838128" y="127893"/>
                </a:lnTo>
                <a:lnTo>
                  <a:pt x="1794422" y="122552"/>
                </a:lnTo>
                <a:close/>
              </a:path>
              <a:path w="4182745" h="451485">
                <a:moveTo>
                  <a:pt x="1915468" y="182065"/>
                </a:moveTo>
                <a:lnTo>
                  <a:pt x="1794837" y="182065"/>
                </a:lnTo>
                <a:lnTo>
                  <a:pt x="1828161" y="190266"/>
                </a:lnTo>
                <a:lnTo>
                  <a:pt x="1851940" y="212677"/>
                </a:lnTo>
                <a:lnTo>
                  <a:pt x="1866193" y="246014"/>
                </a:lnTo>
                <a:lnTo>
                  <a:pt x="1870939" y="286991"/>
                </a:lnTo>
                <a:lnTo>
                  <a:pt x="1866193" y="327871"/>
                </a:lnTo>
                <a:lnTo>
                  <a:pt x="1851940" y="360994"/>
                </a:lnTo>
                <a:lnTo>
                  <a:pt x="1828161" y="383192"/>
                </a:lnTo>
                <a:lnTo>
                  <a:pt x="1794837" y="391295"/>
                </a:lnTo>
                <a:lnTo>
                  <a:pt x="1916010" y="391295"/>
                </a:lnTo>
                <a:lnTo>
                  <a:pt x="1928210" y="373554"/>
                </a:lnTo>
                <a:lnTo>
                  <a:pt x="1942217" y="333564"/>
                </a:lnTo>
                <a:lnTo>
                  <a:pt x="1947042" y="287198"/>
                </a:lnTo>
                <a:lnTo>
                  <a:pt x="1942217" y="240730"/>
                </a:lnTo>
                <a:lnTo>
                  <a:pt x="1928210" y="200643"/>
                </a:lnTo>
                <a:lnTo>
                  <a:pt x="1915468" y="182065"/>
                </a:lnTo>
                <a:close/>
              </a:path>
              <a:path w="4182745" h="451485">
                <a:moveTo>
                  <a:pt x="2054664" y="126699"/>
                </a:moveTo>
                <a:lnTo>
                  <a:pt x="1974621" y="126699"/>
                </a:lnTo>
                <a:lnTo>
                  <a:pt x="2088049" y="445210"/>
                </a:lnTo>
                <a:lnTo>
                  <a:pt x="2170995" y="445210"/>
                </a:lnTo>
                <a:lnTo>
                  <a:pt x="2200164" y="363301"/>
                </a:lnTo>
                <a:lnTo>
                  <a:pt x="2127863" y="363301"/>
                </a:lnTo>
                <a:lnTo>
                  <a:pt x="2054664" y="126699"/>
                </a:lnTo>
                <a:close/>
              </a:path>
              <a:path w="4182745" h="451485">
                <a:moveTo>
                  <a:pt x="2284423" y="126699"/>
                </a:moveTo>
                <a:lnTo>
                  <a:pt x="2204588" y="126699"/>
                </a:lnTo>
                <a:lnTo>
                  <a:pt x="2131181" y="363301"/>
                </a:lnTo>
                <a:lnTo>
                  <a:pt x="2200164" y="363301"/>
                </a:lnTo>
                <a:lnTo>
                  <a:pt x="2284423" y="126699"/>
                </a:lnTo>
                <a:close/>
              </a:path>
              <a:path w="4182745" h="451485">
                <a:moveTo>
                  <a:pt x="2462600" y="122552"/>
                </a:moveTo>
                <a:lnTo>
                  <a:pt x="2411886" y="130304"/>
                </a:lnTo>
                <a:lnTo>
                  <a:pt x="2370119" y="152419"/>
                </a:lnTo>
                <a:lnTo>
                  <a:pt x="2338635" y="187184"/>
                </a:lnTo>
                <a:lnTo>
                  <a:pt x="2318766" y="232889"/>
                </a:lnTo>
                <a:lnTo>
                  <a:pt x="2311847" y="287820"/>
                </a:lnTo>
                <a:lnTo>
                  <a:pt x="2316638" y="334644"/>
                </a:lnTo>
                <a:lnTo>
                  <a:pt x="2330617" y="374660"/>
                </a:lnTo>
                <a:lnTo>
                  <a:pt x="2353190" y="407107"/>
                </a:lnTo>
                <a:lnTo>
                  <a:pt x="2383764" y="431224"/>
                </a:lnTo>
                <a:lnTo>
                  <a:pt x="2421745" y="446252"/>
                </a:lnTo>
                <a:lnTo>
                  <a:pt x="2466540" y="451431"/>
                </a:lnTo>
                <a:lnTo>
                  <a:pt x="2517636" y="444895"/>
                </a:lnTo>
                <a:lnTo>
                  <a:pt x="2558662" y="426365"/>
                </a:lnTo>
                <a:lnTo>
                  <a:pt x="2588256" y="397454"/>
                </a:lnTo>
                <a:lnTo>
                  <a:pt x="2590263" y="392954"/>
                </a:lnTo>
                <a:lnTo>
                  <a:pt x="2467577" y="392954"/>
                </a:lnTo>
                <a:lnTo>
                  <a:pt x="2434493" y="387112"/>
                </a:lnTo>
                <a:lnTo>
                  <a:pt x="2408971" y="370170"/>
                </a:lnTo>
                <a:lnTo>
                  <a:pt x="2392430" y="343002"/>
                </a:lnTo>
                <a:lnTo>
                  <a:pt x="2386290" y="306483"/>
                </a:lnTo>
                <a:lnTo>
                  <a:pt x="2608170" y="306483"/>
                </a:lnTo>
                <a:lnTo>
                  <a:pt x="2608170" y="283466"/>
                </a:lnTo>
                <a:lnTo>
                  <a:pt x="2604649" y="255886"/>
                </a:lnTo>
                <a:lnTo>
                  <a:pt x="2386498" y="255886"/>
                </a:lnTo>
                <a:lnTo>
                  <a:pt x="2393214" y="227043"/>
                </a:lnTo>
                <a:lnTo>
                  <a:pt x="2409126" y="203216"/>
                </a:lnTo>
                <a:lnTo>
                  <a:pt x="2433009" y="187009"/>
                </a:lnTo>
                <a:lnTo>
                  <a:pt x="2463637" y="181028"/>
                </a:lnTo>
                <a:lnTo>
                  <a:pt x="2580661" y="181028"/>
                </a:lnTo>
                <a:lnTo>
                  <a:pt x="2579504" y="178540"/>
                </a:lnTo>
                <a:lnTo>
                  <a:pt x="2547702" y="147004"/>
                </a:lnTo>
                <a:lnTo>
                  <a:pt x="2507839" y="128557"/>
                </a:lnTo>
                <a:lnTo>
                  <a:pt x="2462600" y="122552"/>
                </a:lnTo>
                <a:close/>
              </a:path>
              <a:path w="4182745" h="451485">
                <a:moveTo>
                  <a:pt x="2534970" y="351896"/>
                </a:moveTo>
                <a:lnTo>
                  <a:pt x="2524703" y="369684"/>
                </a:lnTo>
                <a:lnTo>
                  <a:pt x="2509594" y="382534"/>
                </a:lnTo>
                <a:lnTo>
                  <a:pt x="2490326" y="390329"/>
                </a:lnTo>
                <a:lnTo>
                  <a:pt x="2467577" y="392954"/>
                </a:lnTo>
                <a:lnTo>
                  <a:pt x="2590263" y="392954"/>
                </a:lnTo>
                <a:lnTo>
                  <a:pt x="2605059" y="359776"/>
                </a:lnTo>
                <a:lnTo>
                  <a:pt x="2534970" y="351896"/>
                </a:lnTo>
                <a:close/>
              </a:path>
              <a:path w="4182745" h="451485">
                <a:moveTo>
                  <a:pt x="2580661" y="181028"/>
                </a:moveTo>
                <a:lnTo>
                  <a:pt x="2463637" y="181028"/>
                </a:lnTo>
                <a:lnTo>
                  <a:pt x="2493115" y="186630"/>
                </a:lnTo>
                <a:lnTo>
                  <a:pt x="2515945" y="202205"/>
                </a:lnTo>
                <a:lnTo>
                  <a:pt x="2530765" y="225906"/>
                </a:lnTo>
                <a:lnTo>
                  <a:pt x="2536214" y="255886"/>
                </a:lnTo>
                <a:lnTo>
                  <a:pt x="2604649" y="255886"/>
                </a:lnTo>
                <a:lnTo>
                  <a:pt x="2600555" y="223811"/>
                </a:lnTo>
                <a:lnTo>
                  <a:pt x="2580661" y="181028"/>
                </a:lnTo>
                <a:close/>
              </a:path>
              <a:path w="4182745" h="451485">
                <a:moveTo>
                  <a:pt x="2744460" y="126699"/>
                </a:moveTo>
                <a:lnTo>
                  <a:pt x="2671675" y="126699"/>
                </a:lnTo>
                <a:lnTo>
                  <a:pt x="2671675" y="445210"/>
                </a:lnTo>
                <a:lnTo>
                  <a:pt x="2746741" y="445210"/>
                </a:lnTo>
                <a:lnTo>
                  <a:pt x="2746741" y="257960"/>
                </a:lnTo>
                <a:lnTo>
                  <a:pt x="2752148" y="230112"/>
                </a:lnTo>
                <a:lnTo>
                  <a:pt x="2767140" y="208271"/>
                </a:lnTo>
                <a:lnTo>
                  <a:pt x="2789869" y="194011"/>
                </a:lnTo>
                <a:lnTo>
                  <a:pt x="2818488" y="188908"/>
                </a:lnTo>
                <a:lnTo>
                  <a:pt x="2853326" y="188908"/>
                </a:lnTo>
                <a:lnTo>
                  <a:pt x="2853326" y="179784"/>
                </a:lnTo>
                <a:lnTo>
                  <a:pt x="2744460" y="179784"/>
                </a:lnTo>
                <a:lnTo>
                  <a:pt x="2744460" y="126699"/>
                </a:lnTo>
                <a:close/>
              </a:path>
              <a:path w="4182745" h="451485">
                <a:moveTo>
                  <a:pt x="2853326" y="188908"/>
                </a:moveTo>
                <a:lnTo>
                  <a:pt x="2818488" y="188908"/>
                </a:lnTo>
                <a:lnTo>
                  <a:pt x="2828364" y="189297"/>
                </a:lnTo>
                <a:lnTo>
                  <a:pt x="2838240" y="190308"/>
                </a:lnTo>
                <a:lnTo>
                  <a:pt x="2846949" y="191707"/>
                </a:lnTo>
                <a:lnTo>
                  <a:pt x="2853326" y="193263"/>
                </a:lnTo>
                <a:lnTo>
                  <a:pt x="2853326" y="188908"/>
                </a:lnTo>
                <a:close/>
              </a:path>
              <a:path w="4182745" h="451485">
                <a:moveTo>
                  <a:pt x="2826368" y="122137"/>
                </a:moveTo>
                <a:lnTo>
                  <a:pt x="2800325" y="125954"/>
                </a:lnTo>
                <a:lnTo>
                  <a:pt x="2777741" y="137119"/>
                </a:lnTo>
                <a:lnTo>
                  <a:pt x="2759824" y="155205"/>
                </a:lnTo>
                <a:lnTo>
                  <a:pt x="2747777" y="179784"/>
                </a:lnTo>
                <a:lnTo>
                  <a:pt x="2853326" y="179784"/>
                </a:lnTo>
                <a:lnTo>
                  <a:pt x="2853326" y="124210"/>
                </a:lnTo>
                <a:lnTo>
                  <a:pt x="2847393" y="123362"/>
                </a:lnTo>
                <a:lnTo>
                  <a:pt x="2840391" y="122707"/>
                </a:lnTo>
                <a:lnTo>
                  <a:pt x="2833117" y="122286"/>
                </a:lnTo>
                <a:lnTo>
                  <a:pt x="2826368" y="122137"/>
                </a:lnTo>
                <a:close/>
              </a:path>
              <a:path w="4182745" h="451485">
                <a:moveTo>
                  <a:pt x="2967635" y="126699"/>
                </a:moveTo>
                <a:lnTo>
                  <a:pt x="2887593" y="126699"/>
                </a:lnTo>
                <a:lnTo>
                  <a:pt x="3001020" y="445210"/>
                </a:lnTo>
                <a:lnTo>
                  <a:pt x="3083966" y="445210"/>
                </a:lnTo>
                <a:lnTo>
                  <a:pt x="3113135" y="363301"/>
                </a:lnTo>
                <a:lnTo>
                  <a:pt x="3040834" y="363301"/>
                </a:lnTo>
                <a:lnTo>
                  <a:pt x="2967635" y="126699"/>
                </a:lnTo>
                <a:close/>
              </a:path>
              <a:path w="4182745" h="451485">
                <a:moveTo>
                  <a:pt x="3197394" y="126699"/>
                </a:moveTo>
                <a:lnTo>
                  <a:pt x="3117559" y="126699"/>
                </a:lnTo>
                <a:lnTo>
                  <a:pt x="3044152" y="363301"/>
                </a:lnTo>
                <a:lnTo>
                  <a:pt x="3113135" y="363301"/>
                </a:lnTo>
                <a:lnTo>
                  <a:pt x="3197394" y="126699"/>
                </a:lnTo>
                <a:close/>
              </a:path>
              <a:path w="4182745" h="451485">
                <a:moveTo>
                  <a:pt x="3324404" y="126699"/>
                </a:moveTo>
                <a:lnTo>
                  <a:pt x="3249338" y="126699"/>
                </a:lnTo>
                <a:lnTo>
                  <a:pt x="3249338" y="445210"/>
                </a:lnTo>
                <a:lnTo>
                  <a:pt x="3324404" y="445210"/>
                </a:lnTo>
                <a:lnTo>
                  <a:pt x="3324404" y="126699"/>
                </a:lnTo>
                <a:close/>
              </a:path>
              <a:path w="4182745" h="451485">
                <a:moveTo>
                  <a:pt x="3287079" y="0"/>
                </a:moveTo>
                <a:lnTo>
                  <a:pt x="3270127" y="3204"/>
                </a:lnTo>
                <a:lnTo>
                  <a:pt x="3256285" y="11949"/>
                </a:lnTo>
                <a:lnTo>
                  <a:pt x="3246954" y="24932"/>
                </a:lnTo>
                <a:lnTo>
                  <a:pt x="3243533" y="40850"/>
                </a:lnTo>
                <a:lnTo>
                  <a:pt x="3246954" y="56649"/>
                </a:lnTo>
                <a:lnTo>
                  <a:pt x="3256285" y="69570"/>
                </a:lnTo>
                <a:lnTo>
                  <a:pt x="3270127" y="78292"/>
                </a:lnTo>
                <a:lnTo>
                  <a:pt x="3287079" y="81493"/>
                </a:lnTo>
                <a:lnTo>
                  <a:pt x="3303911" y="78292"/>
                </a:lnTo>
                <a:lnTo>
                  <a:pt x="3317691" y="69570"/>
                </a:lnTo>
                <a:lnTo>
                  <a:pt x="3327000" y="56649"/>
                </a:lnTo>
                <a:lnTo>
                  <a:pt x="3330418" y="40850"/>
                </a:lnTo>
                <a:lnTo>
                  <a:pt x="3327000" y="24932"/>
                </a:lnTo>
                <a:lnTo>
                  <a:pt x="3317691" y="11949"/>
                </a:lnTo>
                <a:lnTo>
                  <a:pt x="3303911" y="3204"/>
                </a:lnTo>
                <a:lnTo>
                  <a:pt x="3287079" y="0"/>
                </a:lnTo>
                <a:close/>
              </a:path>
              <a:path w="4182745" h="451485">
                <a:moveTo>
                  <a:pt x="3538663" y="122552"/>
                </a:moveTo>
                <a:lnTo>
                  <a:pt x="3487948" y="130304"/>
                </a:lnTo>
                <a:lnTo>
                  <a:pt x="3446182" y="152419"/>
                </a:lnTo>
                <a:lnTo>
                  <a:pt x="3414697" y="187184"/>
                </a:lnTo>
                <a:lnTo>
                  <a:pt x="3394829" y="232889"/>
                </a:lnTo>
                <a:lnTo>
                  <a:pt x="3387909" y="287820"/>
                </a:lnTo>
                <a:lnTo>
                  <a:pt x="3392701" y="334644"/>
                </a:lnTo>
                <a:lnTo>
                  <a:pt x="3406680" y="374660"/>
                </a:lnTo>
                <a:lnTo>
                  <a:pt x="3429253" y="407107"/>
                </a:lnTo>
                <a:lnTo>
                  <a:pt x="3459826" y="431224"/>
                </a:lnTo>
                <a:lnTo>
                  <a:pt x="3497807" y="446252"/>
                </a:lnTo>
                <a:lnTo>
                  <a:pt x="3542603" y="451431"/>
                </a:lnTo>
                <a:lnTo>
                  <a:pt x="3593699" y="444895"/>
                </a:lnTo>
                <a:lnTo>
                  <a:pt x="3634724" y="426365"/>
                </a:lnTo>
                <a:lnTo>
                  <a:pt x="3664319" y="397454"/>
                </a:lnTo>
                <a:lnTo>
                  <a:pt x="3666326" y="392954"/>
                </a:lnTo>
                <a:lnTo>
                  <a:pt x="3543640" y="392954"/>
                </a:lnTo>
                <a:lnTo>
                  <a:pt x="3510555" y="387112"/>
                </a:lnTo>
                <a:lnTo>
                  <a:pt x="3485033" y="370170"/>
                </a:lnTo>
                <a:lnTo>
                  <a:pt x="3468493" y="343002"/>
                </a:lnTo>
                <a:lnTo>
                  <a:pt x="3462353" y="306483"/>
                </a:lnTo>
                <a:lnTo>
                  <a:pt x="3684232" y="306483"/>
                </a:lnTo>
                <a:lnTo>
                  <a:pt x="3684232" y="283466"/>
                </a:lnTo>
                <a:lnTo>
                  <a:pt x="3680712" y="255886"/>
                </a:lnTo>
                <a:lnTo>
                  <a:pt x="3462560" y="255886"/>
                </a:lnTo>
                <a:lnTo>
                  <a:pt x="3469277" y="227043"/>
                </a:lnTo>
                <a:lnTo>
                  <a:pt x="3485189" y="203216"/>
                </a:lnTo>
                <a:lnTo>
                  <a:pt x="3509071" y="187009"/>
                </a:lnTo>
                <a:lnTo>
                  <a:pt x="3539700" y="181028"/>
                </a:lnTo>
                <a:lnTo>
                  <a:pt x="3656724" y="181028"/>
                </a:lnTo>
                <a:lnTo>
                  <a:pt x="3655566" y="178540"/>
                </a:lnTo>
                <a:lnTo>
                  <a:pt x="3623765" y="147004"/>
                </a:lnTo>
                <a:lnTo>
                  <a:pt x="3583902" y="128557"/>
                </a:lnTo>
                <a:lnTo>
                  <a:pt x="3538663" y="122552"/>
                </a:lnTo>
                <a:close/>
              </a:path>
              <a:path w="4182745" h="451485">
                <a:moveTo>
                  <a:pt x="3611033" y="351896"/>
                </a:moveTo>
                <a:lnTo>
                  <a:pt x="3600765" y="369684"/>
                </a:lnTo>
                <a:lnTo>
                  <a:pt x="3585657" y="382534"/>
                </a:lnTo>
                <a:lnTo>
                  <a:pt x="3566388" y="390329"/>
                </a:lnTo>
                <a:lnTo>
                  <a:pt x="3543640" y="392954"/>
                </a:lnTo>
                <a:lnTo>
                  <a:pt x="3666326" y="392954"/>
                </a:lnTo>
                <a:lnTo>
                  <a:pt x="3681122" y="359776"/>
                </a:lnTo>
                <a:lnTo>
                  <a:pt x="3611033" y="351896"/>
                </a:lnTo>
                <a:close/>
              </a:path>
              <a:path w="4182745" h="451485">
                <a:moveTo>
                  <a:pt x="3656724" y="181028"/>
                </a:moveTo>
                <a:lnTo>
                  <a:pt x="3539700" y="181028"/>
                </a:lnTo>
                <a:lnTo>
                  <a:pt x="3569178" y="186630"/>
                </a:lnTo>
                <a:lnTo>
                  <a:pt x="3592007" y="202205"/>
                </a:lnTo>
                <a:lnTo>
                  <a:pt x="3606827" y="225906"/>
                </a:lnTo>
                <a:lnTo>
                  <a:pt x="3612277" y="255886"/>
                </a:lnTo>
                <a:lnTo>
                  <a:pt x="3680712" y="255886"/>
                </a:lnTo>
                <a:lnTo>
                  <a:pt x="3676618" y="223811"/>
                </a:lnTo>
                <a:lnTo>
                  <a:pt x="3656724" y="181028"/>
                </a:lnTo>
                <a:close/>
              </a:path>
              <a:path w="4182745" h="451485">
                <a:moveTo>
                  <a:pt x="3798283" y="126699"/>
                </a:moveTo>
                <a:lnTo>
                  <a:pt x="3721765" y="126699"/>
                </a:lnTo>
                <a:lnTo>
                  <a:pt x="3811761" y="445210"/>
                </a:lnTo>
                <a:lnTo>
                  <a:pt x="3890145" y="445210"/>
                </a:lnTo>
                <a:lnTo>
                  <a:pt x="3916380" y="350652"/>
                </a:lnTo>
                <a:lnTo>
                  <a:pt x="3854271" y="350652"/>
                </a:lnTo>
                <a:lnTo>
                  <a:pt x="3798283" y="126699"/>
                </a:lnTo>
                <a:close/>
              </a:path>
              <a:path w="4182745" h="451485">
                <a:moveTo>
                  <a:pt x="4016632" y="229966"/>
                </a:moveTo>
                <a:lnTo>
                  <a:pt x="3954220" y="229966"/>
                </a:lnTo>
                <a:lnTo>
                  <a:pt x="4013941" y="445210"/>
                </a:lnTo>
                <a:lnTo>
                  <a:pt x="4092117" y="445210"/>
                </a:lnTo>
                <a:lnTo>
                  <a:pt x="4119249" y="349408"/>
                </a:lnTo>
                <a:lnTo>
                  <a:pt x="4047326" y="349408"/>
                </a:lnTo>
                <a:lnTo>
                  <a:pt x="4016632" y="229966"/>
                </a:lnTo>
                <a:close/>
              </a:path>
              <a:path w="4182745" h="451485">
                <a:moveTo>
                  <a:pt x="3990094" y="126699"/>
                </a:moveTo>
                <a:lnTo>
                  <a:pt x="3914406" y="126699"/>
                </a:lnTo>
                <a:lnTo>
                  <a:pt x="3857174" y="350652"/>
                </a:lnTo>
                <a:lnTo>
                  <a:pt x="3916380" y="350652"/>
                </a:lnTo>
                <a:lnTo>
                  <a:pt x="3949865" y="229966"/>
                </a:lnTo>
                <a:lnTo>
                  <a:pt x="4016632" y="229966"/>
                </a:lnTo>
                <a:lnTo>
                  <a:pt x="3990094" y="126699"/>
                </a:lnTo>
                <a:close/>
              </a:path>
              <a:path w="4182745" h="451485">
                <a:moveTo>
                  <a:pt x="4182320" y="126699"/>
                </a:moveTo>
                <a:lnTo>
                  <a:pt x="4105596" y="126699"/>
                </a:lnTo>
                <a:lnTo>
                  <a:pt x="4050437" y="349408"/>
                </a:lnTo>
                <a:lnTo>
                  <a:pt x="4119249" y="349408"/>
                </a:lnTo>
                <a:lnTo>
                  <a:pt x="4182320" y="126699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715269" y="0"/>
            <a:ext cx="13347700" cy="11261725"/>
            <a:chOff x="6715269" y="0"/>
            <a:chExt cx="13347700" cy="11261725"/>
          </a:xfrm>
        </p:grpSpPr>
        <p:sp>
          <p:nvSpPr>
            <p:cNvPr id="5" name="object 5"/>
            <p:cNvSpPr/>
            <p:nvPr/>
          </p:nvSpPr>
          <p:spPr>
            <a:xfrm>
              <a:off x="6715269" y="0"/>
              <a:ext cx="13347700" cy="11261725"/>
            </a:xfrm>
            <a:custGeom>
              <a:avLst/>
              <a:gdLst/>
              <a:ahLst/>
              <a:cxnLst/>
              <a:rect l="l" t="t" r="r" b="b"/>
              <a:pathLst>
                <a:path w="13347700" h="11261725">
                  <a:moveTo>
                    <a:pt x="13347120" y="0"/>
                  </a:moveTo>
                  <a:lnTo>
                    <a:pt x="0" y="0"/>
                  </a:lnTo>
                  <a:lnTo>
                    <a:pt x="0" y="11261632"/>
                  </a:lnTo>
                  <a:lnTo>
                    <a:pt x="13347120" y="11261632"/>
                  </a:lnTo>
                  <a:lnTo>
                    <a:pt x="1334712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5883" y="1167873"/>
              <a:ext cx="4323098" cy="98226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8993" y="882066"/>
              <a:ext cx="6228623" cy="7853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45545"/>
            <a:chOff x="0" y="0"/>
            <a:chExt cx="20104100" cy="11345545"/>
          </a:xfrm>
        </p:grpSpPr>
        <p:sp>
          <p:nvSpPr>
            <p:cNvPr id="3" name="object 3"/>
            <p:cNvSpPr/>
            <p:nvPr/>
          </p:nvSpPr>
          <p:spPr>
            <a:xfrm>
              <a:off x="6715269" y="0"/>
              <a:ext cx="13347700" cy="11261725"/>
            </a:xfrm>
            <a:custGeom>
              <a:avLst/>
              <a:gdLst/>
              <a:ahLst/>
              <a:cxnLst/>
              <a:rect l="l" t="t" r="r" b="b"/>
              <a:pathLst>
                <a:path w="13347700" h="11261725">
                  <a:moveTo>
                    <a:pt x="0" y="11261632"/>
                  </a:moveTo>
                  <a:lnTo>
                    <a:pt x="13347120" y="11261632"/>
                  </a:lnTo>
                  <a:lnTo>
                    <a:pt x="13347120" y="0"/>
                  </a:lnTo>
                  <a:lnTo>
                    <a:pt x="0" y="0"/>
                  </a:lnTo>
                  <a:lnTo>
                    <a:pt x="0" y="11261632"/>
                  </a:lnTo>
                  <a:close/>
                </a:path>
              </a:pathLst>
            </a:custGeom>
            <a:solidFill>
              <a:srgbClr val="FFF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709" y="0"/>
              <a:ext cx="6673850" cy="11261725"/>
            </a:xfrm>
            <a:custGeom>
              <a:avLst/>
              <a:gdLst/>
              <a:ahLst/>
              <a:cxnLst/>
              <a:rect l="l" t="t" r="r" b="b"/>
              <a:pathLst>
                <a:path w="6673850" h="11261725">
                  <a:moveTo>
                    <a:pt x="6673560" y="0"/>
                  </a:moveTo>
                  <a:lnTo>
                    <a:pt x="0" y="0"/>
                  </a:lnTo>
                  <a:lnTo>
                    <a:pt x="0" y="11261632"/>
                  </a:lnTo>
                  <a:lnTo>
                    <a:pt x="6673560" y="11261632"/>
                  </a:lnTo>
                  <a:lnTo>
                    <a:pt x="6673560" y="0"/>
                  </a:lnTo>
                  <a:close/>
                </a:path>
              </a:pathLst>
            </a:custGeom>
            <a:solidFill>
              <a:srgbClr val="CA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4106" y="5394155"/>
              <a:ext cx="4415790" cy="565150"/>
            </a:xfrm>
            <a:custGeom>
              <a:avLst/>
              <a:gdLst/>
              <a:ahLst/>
              <a:cxnLst/>
              <a:rect l="l" t="t" r="r" b="b"/>
              <a:pathLst>
                <a:path w="4415790" h="565150">
                  <a:moveTo>
                    <a:pt x="194507" y="14722"/>
                  </a:moveTo>
                  <a:lnTo>
                    <a:pt x="148801" y="19602"/>
                  </a:lnTo>
                  <a:lnTo>
                    <a:pt x="107430" y="33957"/>
                  </a:lnTo>
                  <a:lnTo>
                    <a:pt x="71376" y="57358"/>
                  </a:lnTo>
                  <a:lnTo>
                    <a:pt x="41623" y="89378"/>
                  </a:lnTo>
                  <a:lnTo>
                    <a:pt x="19154" y="129589"/>
                  </a:lnTo>
                  <a:lnTo>
                    <a:pt x="4952" y="177562"/>
                  </a:lnTo>
                  <a:lnTo>
                    <a:pt x="0" y="232869"/>
                  </a:lnTo>
                  <a:lnTo>
                    <a:pt x="4898" y="288111"/>
                  </a:lnTo>
                  <a:lnTo>
                    <a:pt x="18973" y="336059"/>
                  </a:lnTo>
                  <a:lnTo>
                    <a:pt x="41297" y="376273"/>
                  </a:lnTo>
                  <a:lnTo>
                    <a:pt x="70941" y="408315"/>
                  </a:lnTo>
                  <a:lnTo>
                    <a:pt x="106976" y="431745"/>
                  </a:lnTo>
                  <a:lnTo>
                    <a:pt x="148474" y="446125"/>
                  </a:lnTo>
                  <a:lnTo>
                    <a:pt x="194507" y="451016"/>
                  </a:lnTo>
                  <a:lnTo>
                    <a:pt x="250848" y="443574"/>
                  </a:lnTo>
                  <a:lnTo>
                    <a:pt x="298013" y="422834"/>
                  </a:lnTo>
                  <a:lnTo>
                    <a:pt x="334985" y="391176"/>
                  </a:lnTo>
                  <a:lnTo>
                    <a:pt x="340889" y="381964"/>
                  </a:lnTo>
                  <a:lnTo>
                    <a:pt x="195544" y="381964"/>
                  </a:lnTo>
                  <a:lnTo>
                    <a:pt x="156815" y="375814"/>
                  </a:lnTo>
                  <a:lnTo>
                    <a:pt x="124197" y="357551"/>
                  </a:lnTo>
                  <a:lnTo>
                    <a:pt x="99124" y="327453"/>
                  </a:lnTo>
                  <a:lnTo>
                    <a:pt x="83030" y="285800"/>
                  </a:lnTo>
                  <a:lnTo>
                    <a:pt x="77346" y="232869"/>
                  </a:lnTo>
                  <a:lnTo>
                    <a:pt x="82991" y="180575"/>
                  </a:lnTo>
                  <a:lnTo>
                    <a:pt x="99018" y="139001"/>
                  </a:lnTo>
                  <a:lnTo>
                    <a:pt x="124063" y="108665"/>
                  </a:lnTo>
                  <a:lnTo>
                    <a:pt x="156762" y="90083"/>
                  </a:lnTo>
                  <a:lnTo>
                    <a:pt x="195751" y="83774"/>
                  </a:lnTo>
                  <a:lnTo>
                    <a:pt x="343094" y="83774"/>
                  </a:lnTo>
                  <a:lnTo>
                    <a:pt x="342795" y="83229"/>
                  </a:lnTo>
                  <a:lnTo>
                    <a:pt x="314804" y="53888"/>
                  </a:lnTo>
                  <a:lnTo>
                    <a:pt x="280056" y="32410"/>
                  </a:lnTo>
                  <a:lnTo>
                    <a:pt x="239606" y="19214"/>
                  </a:lnTo>
                  <a:lnTo>
                    <a:pt x="194507" y="14722"/>
                  </a:lnTo>
                  <a:close/>
                </a:path>
                <a:path w="4415790" h="565150">
                  <a:moveTo>
                    <a:pt x="296737" y="304202"/>
                  </a:moveTo>
                  <a:lnTo>
                    <a:pt x="283958" y="337348"/>
                  </a:lnTo>
                  <a:lnTo>
                    <a:pt x="261537" y="361746"/>
                  </a:lnTo>
                  <a:lnTo>
                    <a:pt x="231418" y="376812"/>
                  </a:lnTo>
                  <a:lnTo>
                    <a:pt x="195544" y="381964"/>
                  </a:lnTo>
                  <a:lnTo>
                    <a:pt x="340889" y="381964"/>
                  </a:lnTo>
                  <a:lnTo>
                    <a:pt x="360750" y="350977"/>
                  </a:lnTo>
                  <a:lnTo>
                    <a:pt x="374291" y="304617"/>
                  </a:lnTo>
                  <a:lnTo>
                    <a:pt x="296737" y="304202"/>
                  </a:lnTo>
                  <a:close/>
                </a:path>
                <a:path w="4415790" h="565150">
                  <a:moveTo>
                    <a:pt x="343094" y="83774"/>
                  </a:moveTo>
                  <a:lnTo>
                    <a:pt x="195751" y="83774"/>
                  </a:lnTo>
                  <a:lnTo>
                    <a:pt x="232059" y="89137"/>
                  </a:lnTo>
                  <a:lnTo>
                    <a:pt x="262263" y="104744"/>
                  </a:lnTo>
                  <a:lnTo>
                    <a:pt x="284457" y="129877"/>
                  </a:lnTo>
                  <a:lnTo>
                    <a:pt x="296737" y="163817"/>
                  </a:lnTo>
                  <a:lnTo>
                    <a:pt x="374291" y="163817"/>
                  </a:lnTo>
                  <a:lnTo>
                    <a:pt x="362975" y="120012"/>
                  </a:lnTo>
                  <a:lnTo>
                    <a:pt x="343094" y="83774"/>
                  </a:lnTo>
                  <a:close/>
                </a:path>
                <a:path w="4415790" h="565150">
                  <a:moveTo>
                    <a:pt x="516491" y="20529"/>
                  </a:moveTo>
                  <a:lnTo>
                    <a:pt x="441425" y="20529"/>
                  </a:lnTo>
                  <a:lnTo>
                    <a:pt x="441425" y="445210"/>
                  </a:lnTo>
                  <a:lnTo>
                    <a:pt x="516491" y="445210"/>
                  </a:lnTo>
                  <a:lnTo>
                    <a:pt x="516491" y="20529"/>
                  </a:lnTo>
                  <a:close/>
                </a:path>
                <a:path w="4415790" h="565150">
                  <a:moveTo>
                    <a:pt x="841963" y="179991"/>
                  </a:moveTo>
                  <a:lnTo>
                    <a:pt x="724529" y="179991"/>
                  </a:lnTo>
                  <a:lnTo>
                    <a:pt x="747650" y="183267"/>
                  </a:lnTo>
                  <a:lnTo>
                    <a:pt x="764550" y="192822"/>
                  </a:lnTo>
                  <a:lnTo>
                    <a:pt x="774918" y="208248"/>
                  </a:lnTo>
                  <a:lnTo>
                    <a:pt x="778443" y="229137"/>
                  </a:lnTo>
                  <a:lnTo>
                    <a:pt x="778443" y="230381"/>
                  </a:lnTo>
                  <a:lnTo>
                    <a:pt x="774034" y="243104"/>
                  </a:lnTo>
                  <a:lnTo>
                    <a:pt x="760117" y="250521"/>
                  </a:lnTo>
                  <a:lnTo>
                    <a:pt x="735665" y="255021"/>
                  </a:lnTo>
                  <a:lnTo>
                    <a:pt x="699645" y="258997"/>
                  </a:lnTo>
                  <a:lnTo>
                    <a:pt x="654686" y="266838"/>
                  </a:lnTo>
                  <a:lnTo>
                    <a:pt x="616026" y="282999"/>
                  </a:lnTo>
                  <a:lnTo>
                    <a:pt x="588952" y="311369"/>
                  </a:lnTo>
                  <a:lnTo>
                    <a:pt x="578752" y="355836"/>
                  </a:lnTo>
                  <a:lnTo>
                    <a:pt x="586862" y="397224"/>
                  </a:lnTo>
                  <a:lnTo>
                    <a:pt x="609260" y="427221"/>
                  </a:lnTo>
                  <a:lnTo>
                    <a:pt x="643051" y="445475"/>
                  </a:lnTo>
                  <a:lnTo>
                    <a:pt x="685337" y="451638"/>
                  </a:lnTo>
                  <a:lnTo>
                    <a:pt x="719108" y="447559"/>
                  </a:lnTo>
                  <a:lnTo>
                    <a:pt x="745706" y="436578"/>
                  </a:lnTo>
                  <a:lnTo>
                    <a:pt x="765499" y="420582"/>
                  </a:lnTo>
                  <a:lnTo>
                    <a:pt x="778858" y="401456"/>
                  </a:lnTo>
                  <a:lnTo>
                    <a:pt x="853509" y="401456"/>
                  </a:lnTo>
                  <a:lnTo>
                    <a:pt x="853509" y="396479"/>
                  </a:lnTo>
                  <a:lnTo>
                    <a:pt x="704829" y="396479"/>
                  </a:lnTo>
                  <a:lnTo>
                    <a:pt x="683228" y="393813"/>
                  </a:lnTo>
                  <a:lnTo>
                    <a:pt x="666234" y="385878"/>
                  </a:lnTo>
                  <a:lnTo>
                    <a:pt x="655110" y="372772"/>
                  </a:lnTo>
                  <a:lnTo>
                    <a:pt x="651122" y="354592"/>
                  </a:lnTo>
                  <a:lnTo>
                    <a:pt x="655567" y="335974"/>
                  </a:lnTo>
                  <a:lnTo>
                    <a:pt x="667867" y="322761"/>
                  </a:lnTo>
                  <a:lnTo>
                    <a:pt x="686464" y="314058"/>
                  </a:lnTo>
                  <a:lnTo>
                    <a:pt x="709806" y="308972"/>
                  </a:lnTo>
                  <a:lnTo>
                    <a:pt x="727503" y="306512"/>
                  </a:lnTo>
                  <a:lnTo>
                    <a:pt x="747961" y="303139"/>
                  </a:lnTo>
                  <a:lnTo>
                    <a:pt x="766552" y="298795"/>
                  </a:lnTo>
                  <a:lnTo>
                    <a:pt x="778651" y="293419"/>
                  </a:lnTo>
                  <a:lnTo>
                    <a:pt x="853509" y="293419"/>
                  </a:lnTo>
                  <a:lnTo>
                    <a:pt x="853509" y="232040"/>
                  </a:lnTo>
                  <a:lnTo>
                    <a:pt x="841963" y="179991"/>
                  </a:lnTo>
                  <a:close/>
                </a:path>
                <a:path w="4415790" h="565150">
                  <a:moveTo>
                    <a:pt x="853509" y="401456"/>
                  </a:moveTo>
                  <a:lnTo>
                    <a:pt x="781346" y="401456"/>
                  </a:lnTo>
                  <a:lnTo>
                    <a:pt x="781346" y="445210"/>
                  </a:lnTo>
                  <a:lnTo>
                    <a:pt x="853509" y="445210"/>
                  </a:lnTo>
                  <a:lnTo>
                    <a:pt x="853509" y="401456"/>
                  </a:lnTo>
                  <a:close/>
                </a:path>
                <a:path w="4415790" h="565150">
                  <a:moveTo>
                    <a:pt x="853509" y="293419"/>
                  </a:moveTo>
                  <a:lnTo>
                    <a:pt x="778651" y="293419"/>
                  </a:lnTo>
                  <a:lnTo>
                    <a:pt x="778651" y="330952"/>
                  </a:lnTo>
                  <a:lnTo>
                    <a:pt x="773473" y="356150"/>
                  </a:lnTo>
                  <a:lnTo>
                    <a:pt x="758692" y="377013"/>
                  </a:lnTo>
                  <a:lnTo>
                    <a:pt x="735435" y="391227"/>
                  </a:lnTo>
                  <a:lnTo>
                    <a:pt x="704829" y="396479"/>
                  </a:lnTo>
                  <a:lnTo>
                    <a:pt x="853509" y="396479"/>
                  </a:lnTo>
                  <a:lnTo>
                    <a:pt x="853509" y="293419"/>
                  </a:lnTo>
                  <a:close/>
                </a:path>
                <a:path w="4415790" h="565150">
                  <a:moveTo>
                    <a:pt x="724114" y="122551"/>
                  </a:moveTo>
                  <a:lnTo>
                    <a:pt x="677097" y="128124"/>
                  </a:lnTo>
                  <a:lnTo>
                    <a:pt x="637721" y="144739"/>
                  </a:lnTo>
                  <a:lnTo>
                    <a:pt x="607793" y="172241"/>
                  </a:lnTo>
                  <a:lnTo>
                    <a:pt x="589120" y="210474"/>
                  </a:lnTo>
                  <a:lnTo>
                    <a:pt x="659209" y="220427"/>
                  </a:lnTo>
                  <a:lnTo>
                    <a:pt x="667403" y="204924"/>
                  </a:lnTo>
                  <a:lnTo>
                    <a:pt x="680905" y="192044"/>
                  </a:lnTo>
                  <a:lnTo>
                    <a:pt x="699888" y="183248"/>
                  </a:lnTo>
                  <a:lnTo>
                    <a:pt x="724529" y="179991"/>
                  </a:lnTo>
                  <a:lnTo>
                    <a:pt x="841963" y="179991"/>
                  </a:lnTo>
                  <a:lnTo>
                    <a:pt x="841835" y="179415"/>
                  </a:lnTo>
                  <a:lnTo>
                    <a:pt x="811596" y="145724"/>
                  </a:lnTo>
                  <a:lnTo>
                    <a:pt x="769964" y="127820"/>
                  </a:lnTo>
                  <a:lnTo>
                    <a:pt x="724114" y="122551"/>
                  </a:lnTo>
                  <a:close/>
                </a:path>
                <a:path w="4415790" h="565150">
                  <a:moveTo>
                    <a:pt x="988088" y="351274"/>
                  </a:moveTo>
                  <a:lnTo>
                    <a:pt x="914889" y="358324"/>
                  </a:lnTo>
                  <a:lnTo>
                    <a:pt x="929184" y="397542"/>
                  </a:lnTo>
                  <a:lnTo>
                    <a:pt x="957398" y="426806"/>
                  </a:lnTo>
                  <a:lnTo>
                    <a:pt x="998521" y="445106"/>
                  </a:lnTo>
                  <a:lnTo>
                    <a:pt x="1051541" y="451431"/>
                  </a:lnTo>
                  <a:lnTo>
                    <a:pt x="1106360" y="444040"/>
                  </a:lnTo>
                  <a:lnTo>
                    <a:pt x="1149339" y="423255"/>
                  </a:lnTo>
                  <a:lnTo>
                    <a:pt x="1174221" y="394820"/>
                  </a:lnTo>
                  <a:lnTo>
                    <a:pt x="1051334" y="394820"/>
                  </a:lnTo>
                  <a:lnTo>
                    <a:pt x="1027834" y="392040"/>
                  </a:lnTo>
                  <a:lnTo>
                    <a:pt x="1009213" y="383778"/>
                  </a:lnTo>
                  <a:lnTo>
                    <a:pt x="995842" y="370150"/>
                  </a:lnTo>
                  <a:lnTo>
                    <a:pt x="988088" y="351274"/>
                  </a:lnTo>
                  <a:close/>
                </a:path>
                <a:path w="4415790" h="565150">
                  <a:moveTo>
                    <a:pt x="1052578" y="122551"/>
                  </a:moveTo>
                  <a:lnTo>
                    <a:pt x="1000060" y="129369"/>
                  </a:lnTo>
                  <a:lnTo>
                    <a:pt x="959342" y="148783"/>
                  </a:lnTo>
                  <a:lnTo>
                    <a:pt x="933049" y="179240"/>
                  </a:lnTo>
                  <a:lnTo>
                    <a:pt x="923805" y="219183"/>
                  </a:lnTo>
                  <a:lnTo>
                    <a:pt x="929112" y="251030"/>
                  </a:lnTo>
                  <a:lnTo>
                    <a:pt x="945578" y="276752"/>
                  </a:lnTo>
                  <a:lnTo>
                    <a:pt x="973553" y="296138"/>
                  </a:lnTo>
                  <a:lnTo>
                    <a:pt x="1013386" y="308972"/>
                  </a:lnTo>
                  <a:lnTo>
                    <a:pt x="1067716" y="320377"/>
                  </a:lnTo>
                  <a:lnTo>
                    <a:pt x="1086758" y="326222"/>
                  </a:lnTo>
                  <a:lnTo>
                    <a:pt x="1100142" y="334166"/>
                  </a:lnTo>
                  <a:lnTo>
                    <a:pt x="1108045" y="344288"/>
                  </a:lnTo>
                  <a:lnTo>
                    <a:pt x="1110640" y="356665"/>
                  </a:lnTo>
                  <a:lnTo>
                    <a:pt x="1106389" y="371813"/>
                  </a:lnTo>
                  <a:lnTo>
                    <a:pt x="1094362" y="383908"/>
                  </a:lnTo>
                  <a:lnTo>
                    <a:pt x="1075647" y="391920"/>
                  </a:lnTo>
                  <a:lnTo>
                    <a:pt x="1051334" y="394820"/>
                  </a:lnTo>
                  <a:lnTo>
                    <a:pt x="1174221" y="394820"/>
                  </a:lnTo>
                  <a:lnTo>
                    <a:pt x="1177427" y="391156"/>
                  </a:lnTo>
                  <a:lnTo>
                    <a:pt x="1187572" y="349822"/>
                  </a:lnTo>
                  <a:lnTo>
                    <a:pt x="1181944" y="319022"/>
                  </a:lnTo>
                  <a:lnTo>
                    <a:pt x="1165255" y="294560"/>
                  </a:lnTo>
                  <a:lnTo>
                    <a:pt x="1137328" y="276163"/>
                  </a:lnTo>
                  <a:lnTo>
                    <a:pt x="1097991" y="263559"/>
                  </a:lnTo>
                  <a:lnTo>
                    <a:pt x="1043662" y="251947"/>
                  </a:lnTo>
                  <a:lnTo>
                    <a:pt x="1022954" y="245713"/>
                  </a:lnTo>
                  <a:lnTo>
                    <a:pt x="1008954" y="237690"/>
                  </a:lnTo>
                  <a:lnTo>
                    <a:pt x="1001058" y="227568"/>
                  </a:lnTo>
                  <a:lnTo>
                    <a:pt x="998664" y="215036"/>
                  </a:lnTo>
                  <a:lnTo>
                    <a:pt x="1002759" y="200235"/>
                  </a:lnTo>
                  <a:lnTo>
                    <a:pt x="1014320" y="188701"/>
                  </a:lnTo>
                  <a:lnTo>
                    <a:pt x="1031790" y="181210"/>
                  </a:lnTo>
                  <a:lnTo>
                    <a:pt x="1053615" y="178540"/>
                  </a:lnTo>
                  <a:lnTo>
                    <a:pt x="1168426" y="178540"/>
                  </a:lnTo>
                  <a:lnTo>
                    <a:pt x="1166829" y="174341"/>
                  </a:lnTo>
                  <a:lnTo>
                    <a:pt x="1140760" y="146502"/>
                  </a:lnTo>
                  <a:lnTo>
                    <a:pt x="1102637" y="128772"/>
                  </a:lnTo>
                  <a:lnTo>
                    <a:pt x="1052578" y="122551"/>
                  </a:lnTo>
                  <a:close/>
                </a:path>
                <a:path w="4415790" h="565150">
                  <a:moveTo>
                    <a:pt x="1168426" y="178540"/>
                  </a:moveTo>
                  <a:lnTo>
                    <a:pt x="1053615" y="178540"/>
                  </a:lnTo>
                  <a:lnTo>
                    <a:pt x="1076577" y="181815"/>
                  </a:lnTo>
                  <a:lnTo>
                    <a:pt x="1093766" y="190593"/>
                  </a:lnTo>
                  <a:lnTo>
                    <a:pt x="1105550" y="203297"/>
                  </a:lnTo>
                  <a:lnTo>
                    <a:pt x="1112299" y="218354"/>
                  </a:lnTo>
                  <a:lnTo>
                    <a:pt x="1180729" y="210888"/>
                  </a:lnTo>
                  <a:lnTo>
                    <a:pt x="1168426" y="178540"/>
                  </a:lnTo>
                  <a:close/>
                </a:path>
                <a:path w="4415790" h="565150">
                  <a:moveTo>
                    <a:pt x="1308569" y="351274"/>
                  </a:moveTo>
                  <a:lnTo>
                    <a:pt x="1235369" y="358324"/>
                  </a:lnTo>
                  <a:lnTo>
                    <a:pt x="1249665" y="397542"/>
                  </a:lnTo>
                  <a:lnTo>
                    <a:pt x="1277879" y="426806"/>
                  </a:lnTo>
                  <a:lnTo>
                    <a:pt x="1319002" y="445106"/>
                  </a:lnTo>
                  <a:lnTo>
                    <a:pt x="1372022" y="451431"/>
                  </a:lnTo>
                  <a:lnTo>
                    <a:pt x="1426841" y="444040"/>
                  </a:lnTo>
                  <a:lnTo>
                    <a:pt x="1469820" y="423255"/>
                  </a:lnTo>
                  <a:lnTo>
                    <a:pt x="1494702" y="394820"/>
                  </a:lnTo>
                  <a:lnTo>
                    <a:pt x="1371815" y="394820"/>
                  </a:lnTo>
                  <a:lnTo>
                    <a:pt x="1348315" y="392040"/>
                  </a:lnTo>
                  <a:lnTo>
                    <a:pt x="1329694" y="383778"/>
                  </a:lnTo>
                  <a:lnTo>
                    <a:pt x="1316322" y="370150"/>
                  </a:lnTo>
                  <a:lnTo>
                    <a:pt x="1308569" y="351274"/>
                  </a:lnTo>
                  <a:close/>
                </a:path>
                <a:path w="4415790" h="565150">
                  <a:moveTo>
                    <a:pt x="1373059" y="122551"/>
                  </a:moveTo>
                  <a:lnTo>
                    <a:pt x="1320541" y="129369"/>
                  </a:lnTo>
                  <a:lnTo>
                    <a:pt x="1279823" y="148783"/>
                  </a:lnTo>
                  <a:lnTo>
                    <a:pt x="1253530" y="179240"/>
                  </a:lnTo>
                  <a:lnTo>
                    <a:pt x="1244286" y="219183"/>
                  </a:lnTo>
                  <a:lnTo>
                    <a:pt x="1249593" y="251030"/>
                  </a:lnTo>
                  <a:lnTo>
                    <a:pt x="1266059" y="276752"/>
                  </a:lnTo>
                  <a:lnTo>
                    <a:pt x="1294034" y="296138"/>
                  </a:lnTo>
                  <a:lnTo>
                    <a:pt x="1333867" y="308972"/>
                  </a:lnTo>
                  <a:lnTo>
                    <a:pt x="1388197" y="320377"/>
                  </a:lnTo>
                  <a:lnTo>
                    <a:pt x="1407238" y="326222"/>
                  </a:lnTo>
                  <a:lnTo>
                    <a:pt x="1420623" y="334166"/>
                  </a:lnTo>
                  <a:lnTo>
                    <a:pt x="1428526" y="344288"/>
                  </a:lnTo>
                  <a:lnTo>
                    <a:pt x="1431121" y="356665"/>
                  </a:lnTo>
                  <a:lnTo>
                    <a:pt x="1426870" y="371813"/>
                  </a:lnTo>
                  <a:lnTo>
                    <a:pt x="1414843" y="383908"/>
                  </a:lnTo>
                  <a:lnTo>
                    <a:pt x="1396128" y="391920"/>
                  </a:lnTo>
                  <a:lnTo>
                    <a:pt x="1371815" y="394820"/>
                  </a:lnTo>
                  <a:lnTo>
                    <a:pt x="1494702" y="394820"/>
                  </a:lnTo>
                  <a:lnTo>
                    <a:pt x="1497908" y="391156"/>
                  </a:lnTo>
                  <a:lnTo>
                    <a:pt x="1508053" y="349822"/>
                  </a:lnTo>
                  <a:lnTo>
                    <a:pt x="1502425" y="319022"/>
                  </a:lnTo>
                  <a:lnTo>
                    <a:pt x="1485735" y="294560"/>
                  </a:lnTo>
                  <a:lnTo>
                    <a:pt x="1457809" y="276163"/>
                  </a:lnTo>
                  <a:lnTo>
                    <a:pt x="1418472" y="263559"/>
                  </a:lnTo>
                  <a:lnTo>
                    <a:pt x="1364142" y="251947"/>
                  </a:lnTo>
                  <a:lnTo>
                    <a:pt x="1343435" y="245713"/>
                  </a:lnTo>
                  <a:lnTo>
                    <a:pt x="1329435" y="237690"/>
                  </a:lnTo>
                  <a:lnTo>
                    <a:pt x="1321539" y="227568"/>
                  </a:lnTo>
                  <a:lnTo>
                    <a:pt x="1319144" y="215036"/>
                  </a:lnTo>
                  <a:lnTo>
                    <a:pt x="1323240" y="200235"/>
                  </a:lnTo>
                  <a:lnTo>
                    <a:pt x="1334800" y="188701"/>
                  </a:lnTo>
                  <a:lnTo>
                    <a:pt x="1352271" y="181210"/>
                  </a:lnTo>
                  <a:lnTo>
                    <a:pt x="1374096" y="178540"/>
                  </a:lnTo>
                  <a:lnTo>
                    <a:pt x="1488907" y="178540"/>
                  </a:lnTo>
                  <a:lnTo>
                    <a:pt x="1487310" y="174341"/>
                  </a:lnTo>
                  <a:lnTo>
                    <a:pt x="1461240" y="146502"/>
                  </a:lnTo>
                  <a:lnTo>
                    <a:pt x="1423118" y="128772"/>
                  </a:lnTo>
                  <a:lnTo>
                    <a:pt x="1373059" y="122551"/>
                  </a:lnTo>
                  <a:close/>
                </a:path>
                <a:path w="4415790" h="565150">
                  <a:moveTo>
                    <a:pt x="1488907" y="178540"/>
                  </a:moveTo>
                  <a:lnTo>
                    <a:pt x="1374096" y="178540"/>
                  </a:lnTo>
                  <a:lnTo>
                    <a:pt x="1397058" y="181815"/>
                  </a:lnTo>
                  <a:lnTo>
                    <a:pt x="1414247" y="190593"/>
                  </a:lnTo>
                  <a:lnTo>
                    <a:pt x="1426031" y="203297"/>
                  </a:lnTo>
                  <a:lnTo>
                    <a:pt x="1432780" y="218354"/>
                  </a:lnTo>
                  <a:lnTo>
                    <a:pt x="1501210" y="210888"/>
                  </a:lnTo>
                  <a:lnTo>
                    <a:pt x="1488907" y="178540"/>
                  </a:lnTo>
                  <a:close/>
                </a:path>
                <a:path w="4415790" h="565150">
                  <a:moveTo>
                    <a:pt x="1707018" y="122551"/>
                  </a:moveTo>
                  <a:lnTo>
                    <a:pt x="1656304" y="130304"/>
                  </a:lnTo>
                  <a:lnTo>
                    <a:pt x="1614537" y="152419"/>
                  </a:lnTo>
                  <a:lnTo>
                    <a:pt x="1583053" y="187184"/>
                  </a:lnTo>
                  <a:lnTo>
                    <a:pt x="1563184" y="232889"/>
                  </a:lnTo>
                  <a:lnTo>
                    <a:pt x="1556265" y="287820"/>
                  </a:lnTo>
                  <a:lnTo>
                    <a:pt x="1561056" y="334644"/>
                  </a:lnTo>
                  <a:lnTo>
                    <a:pt x="1575035" y="374660"/>
                  </a:lnTo>
                  <a:lnTo>
                    <a:pt x="1597608" y="407107"/>
                  </a:lnTo>
                  <a:lnTo>
                    <a:pt x="1628182" y="431224"/>
                  </a:lnTo>
                  <a:lnTo>
                    <a:pt x="1666163" y="446252"/>
                  </a:lnTo>
                  <a:lnTo>
                    <a:pt x="1710958" y="451431"/>
                  </a:lnTo>
                  <a:lnTo>
                    <a:pt x="1762054" y="444895"/>
                  </a:lnTo>
                  <a:lnTo>
                    <a:pt x="1803080" y="426365"/>
                  </a:lnTo>
                  <a:lnTo>
                    <a:pt x="1832674" y="397454"/>
                  </a:lnTo>
                  <a:lnTo>
                    <a:pt x="1834681" y="392954"/>
                  </a:lnTo>
                  <a:lnTo>
                    <a:pt x="1711995" y="392954"/>
                  </a:lnTo>
                  <a:lnTo>
                    <a:pt x="1678911" y="387112"/>
                  </a:lnTo>
                  <a:lnTo>
                    <a:pt x="1653389" y="370170"/>
                  </a:lnTo>
                  <a:lnTo>
                    <a:pt x="1636848" y="343002"/>
                  </a:lnTo>
                  <a:lnTo>
                    <a:pt x="1630709" y="306483"/>
                  </a:lnTo>
                  <a:lnTo>
                    <a:pt x="1852588" y="306483"/>
                  </a:lnTo>
                  <a:lnTo>
                    <a:pt x="1852588" y="283466"/>
                  </a:lnTo>
                  <a:lnTo>
                    <a:pt x="1849068" y="255886"/>
                  </a:lnTo>
                  <a:lnTo>
                    <a:pt x="1630916" y="255886"/>
                  </a:lnTo>
                  <a:lnTo>
                    <a:pt x="1637633" y="227043"/>
                  </a:lnTo>
                  <a:lnTo>
                    <a:pt x="1653544" y="203216"/>
                  </a:lnTo>
                  <a:lnTo>
                    <a:pt x="1677427" y="187009"/>
                  </a:lnTo>
                  <a:lnTo>
                    <a:pt x="1708055" y="181028"/>
                  </a:lnTo>
                  <a:lnTo>
                    <a:pt x="1825079" y="181028"/>
                  </a:lnTo>
                  <a:lnTo>
                    <a:pt x="1823922" y="178540"/>
                  </a:lnTo>
                  <a:lnTo>
                    <a:pt x="1792121" y="147004"/>
                  </a:lnTo>
                  <a:lnTo>
                    <a:pt x="1752257" y="128557"/>
                  </a:lnTo>
                  <a:lnTo>
                    <a:pt x="1707018" y="122551"/>
                  </a:lnTo>
                  <a:close/>
                </a:path>
                <a:path w="4415790" h="565150">
                  <a:moveTo>
                    <a:pt x="1779388" y="351896"/>
                  </a:moveTo>
                  <a:lnTo>
                    <a:pt x="1769121" y="369684"/>
                  </a:lnTo>
                  <a:lnTo>
                    <a:pt x="1754012" y="382534"/>
                  </a:lnTo>
                  <a:lnTo>
                    <a:pt x="1734744" y="390329"/>
                  </a:lnTo>
                  <a:lnTo>
                    <a:pt x="1711995" y="392954"/>
                  </a:lnTo>
                  <a:lnTo>
                    <a:pt x="1834681" y="392954"/>
                  </a:lnTo>
                  <a:lnTo>
                    <a:pt x="1849477" y="359776"/>
                  </a:lnTo>
                  <a:lnTo>
                    <a:pt x="1779388" y="351896"/>
                  </a:lnTo>
                  <a:close/>
                </a:path>
                <a:path w="4415790" h="565150">
                  <a:moveTo>
                    <a:pt x="1825079" y="181028"/>
                  </a:moveTo>
                  <a:lnTo>
                    <a:pt x="1708055" y="181028"/>
                  </a:lnTo>
                  <a:lnTo>
                    <a:pt x="1737533" y="186630"/>
                  </a:lnTo>
                  <a:lnTo>
                    <a:pt x="1760363" y="202205"/>
                  </a:lnTo>
                  <a:lnTo>
                    <a:pt x="1775183" y="225906"/>
                  </a:lnTo>
                  <a:lnTo>
                    <a:pt x="1780633" y="255886"/>
                  </a:lnTo>
                  <a:lnTo>
                    <a:pt x="1849068" y="255886"/>
                  </a:lnTo>
                  <a:lnTo>
                    <a:pt x="1844973" y="223811"/>
                  </a:lnTo>
                  <a:lnTo>
                    <a:pt x="1825079" y="181028"/>
                  </a:lnTo>
                  <a:close/>
                </a:path>
                <a:path w="4415790" h="565150">
                  <a:moveTo>
                    <a:pt x="1975192" y="351274"/>
                  </a:moveTo>
                  <a:lnTo>
                    <a:pt x="1901992" y="358324"/>
                  </a:lnTo>
                  <a:lnTo>
                    <a:pt x="1916287" y="397542"/>
                  </a:lnTo>
                  <a:lnTo>
                    <a:pt x="1944502" y="426806"/>
                  </a:lnTo>
                  <a:lnTo>
                    <a:pt x="1985625" y="445106"/>
                  </a:lnTo>
                  <a:lnTo>
                    <a:pt x="2038645" y="451431"/>
                  </a:lnTo>
                  <a:lnTo>
                    <a:pt x="2093464" y="444040"/>
                  </a:lnTo>
                  <a:lnTo>
                    <a:pt x="2136443" y="423255"/>
                  </a:lnTo>
                  <a:lnTo>
                    <a:pt x="2161324" y="394820"/>
                  </a:lnTo>
                  <a:lnTo>
                    <a:pt x="2038438" y="394820"/>
                  </a:lnTo>
                  <a:lnTo>
                    <a:pt x="2014937" y="392040"/>
                  </a:lnTo>
                  <a:lnTo>
                    <a:pt x="1996317" y="383778"/>
                  </a:lnTo>
                  <a:lnTo>
                    <a:pt x="1982945" y="370150"/>
                  </a:lnTo>
                  <a:lnTo>
                    <a:pt x="1975192" y="351274"/>
                  </a:lnTo>
                  <a:close/>
                </a:path>
                <a:path w="4415790" h="565150">
                  <a:moveTo>
                    <a:pt x="2039682" y="122551"/>
                  </a:moveTo>
                  <a:lnTo>
                    <a:pt x="1987164" y="129369"/>
                  </a:lnTo>
                  <a:lnTo>
                    <a:pt x="1946446" y="148783"/>
                  </a:lnTo>
                  <a:lnTo>
                    <a:pt x="1920153" y="179240"/>
                  </a:lnTo>
                  <a:lnTo>
                    <a:pt x="1910909" y="219183"/>
                  </a:lnTo>
                  <a:lnTo>
                    <a:pt x="1916216" y="251030"/>
                  </a:lnTo>
                  <a:lnTo>
                    <a:pt x="1932682" y="276752"/>
                  </a:lnTo>
                  <a:lnTo>
                    <a:pt x="1960657" y="296138"/>
                  </a:lnTo>
                  <a:lnTo>
                    <a:pt x="2000490" y="308972"/>
                  </a:lnTo>
                  <a:lnTo>
                    <a:pt x="2054819" y="320377"/>
                  </a:lnTo>
                  <a:lnTo>
                    <a:pt x="2073861" y="326222"/>
                  </a:lnTo>
                  <a:lnTo>
                    <a:pt x="2087246" y="334166"/>
                  </a:lnTo>
                  <a:lnTo>
                    <a:pt x="2095148" y="344288"/>
                  </a:lnTo>
                  <a:lnTo>
                    <a:pt x="2097744" y="356665"/>
                  </a:lnTo>
                  <a:lnTo>
                    <a:pt x="2093493" y="371813"/>
                  </a:lnTo>
                  <a:lnTo>
                    <a:pt x="2081466" y="383908"/>
                  </a:lnTo>
                  <a:lnTo>
                    <a:pt x="2062751" y="391920"/>
                  </a:lnTo>
                  <a:lnTo>
                    <a:pt x="2038438" y="394820"/>
                  </a:lnTo>
                  <a:lnTo>
                    <a:pt x="2161324" y="394820"/>
                  </a:lnTo>
                  <a:lnTo>
                    <a:pt x="2164531" y="391156"/>
                  </a:lnTo>
                  <a:lnTo>
                    <a:pt x="2174676" y="349822"/>
                  </a:lnTo>
                  <a:lnTo>
                    <a:pt x="2169048" y="319022"/>
                  </a:lnTo>
                  <a:lnTo>
                    <a:pt x="2152358" y="294560"/>
                  </a:lnTo>
                  <a:lnTo>
                    <a:pt x="2124432" y="276163"/>
                  </a:lnTo>
                  <a:lnTo>
                    <a:pt x="2085094" y="263559"/>
                  </a:lnTo>
                  <a:lnTo>
                    <a:pt x="2030765" y="251947"/>
                  </a:lnTo>
                  <a:lnTo>
                    <a:pt x="2010058" y="245713"/>
                  </a:lnTo>
                  <a:lnTo>
                    <a:pt x="1996058" y="237690"/>
                  </a:lnTo>
                  <a:lnTo>
                    <a:pt x="1988162" y="227568"/>
                  </a:lnTo>
                  <a:lnTo>
                    <a:pt x="1985767" y="215036"/>
                  </a:lnTo>
                  <a:lnTo>
                    <a:pt x="1989863" y="200235"/>
                  </a:lnTo>
                  <a:lnTo>
                    <a:pt x="2001423" y="188701"/>
                  </a:lnTo>
                  <a:lnTo>
                    <a:pt x="2018894" y="181210"/>
                  </a:lnTo>
                  <a:lnTo>
                    <a:pt x="2040719" y="178540"/>
                  </a:lnTo>
                  <a:lnTo>
                    <a:pt x="2155530" y="178540"/>
                  </a:lnTo>
                  <a:lnTo>
                    <a:pt x="2153933" y="174341"/>
                  </a:lnTo>
                  <a:lnTo>
                    <a:pt x="2127863" y="146502"/>
                  </a:lnTo>
                  <a:lnTo>
                    <a:pt x="2089741" y="128772"/>
                  </a:lnTo>
                  <a:lnTo>
                    <a:pt x="2039682" y="122551"/>
                  </a:lnTo>
                  <a:close/>
                </a:path>
                <a:path w="4415790" h="565150">
                  <a:moveTo>
                    <a:pt x="2155530" y="178540"/>
                  </a:moveTo>
                  <a:lnTo>
                    <a:pt x="2040719" y="178540"/>
                  </a:lnTo>
                  <a:lnTo>
                    <a:pt x="2063681" y="181815"/>
                  </a:lnTo>
                  <a:lnTo>
                    <a:pt x="2080869" y="190593"/>
                  </a:lnTo>
                  <a:lnTo>
                    <a:pt x="2092654" y="203297"/>
                  </a:lnTo>
                  <a:lnTo>
                    <a:pt x="2099403" y="218354"/>
                  </a:lnTo>
                  <a:lnTo>
                    <a:pt x="2167833" y="210888"/>
                  </a:lnTo>
                  <a:lnTo>
                    <a:pt x="2155530" y="178540"/>
                  </a:lnTo>
                  <a:close/>
                </a:path>
                <a:path w="4415790" h="565150">
                  <a:moveTo>
                    <a:pt x="2520351" y="122551"/>
                  </a:moveTo>
                  <a:lnTo>
                    <a:pt x="2476645" y="127893"/>
                  </a:lnTo>
                  <a:lnTo>
                    <a:pt x="2439310" y="143303"/>
                  </a:lnTo>
                  <a:lnTo>
                    <a:pt x="2409049" y="167860"/>
                  </a:lnTo>
                  <a:lnTo>
                    <a:pt x="2386563" y="200643"/>
                  </a:lnTo>
                  <a:lnTo>
                    <a:pt x="2372556" y="240730"/>
                  </a:lnTo>
                  <a:lnTo>
                    <a:pt x="2367731" y="287198"/>
                  </a:lnTo>
                  <a:lnTo>
                    <a:pt x="2372556" y="333564"/>
                  </a:lnTo>
                  <a:lnTo>
                    <a:pt x="2386563" y="373554"/>
                  </a:lnTo>
                  <a:lnTo>
                    <a:pt x="2409049" y="406251"/>
                  </a:lnTo>
                  <a:lnTo>
                    <a:pt x="2439310" y="430740"/>
                  </a:lnTo>
                  <a:lnTo>
                    <a:pt x="2476645" y="446105"/>
                  </a:lnTo>
                  <a:lnTo>
                    <a:pt x="2520351" y="451431"/>
                  </a:lnTo>
                  <a:lnTo>
                    <a:pt x="2564057" y="446105"/>
                  </a:lnTo>
                  <a:lnTo>
                    <a:pt x="2601392" y="430740"/>
                  </a:lnTo>
                  <a:lnTo>
                    <a:pt x="2631654" y="406251"/>
                  </a:lnTo>
                  <a:lnTo>
                    <a:pt x="2641939" y="391295"/>
                  </a:lnTo>
                  <a:lnTo>
                    <a:pt x="2520766" y="391295"/>
                  </a:lnTo>
                  <a:lnTo>
                    <a:pt x="2486962" y="383192"/>
                  </a:lnTo>
                  <a:lnTo>
                    <a:pt x="2462937" y="360994"/>
                  </a:lnTo>
                  <a:lnTo>
                    <a:pt x="2448594" y="327871"/>
                  </a:lnTo>
                  <a:lnTo>
                    <a:pt x="2443834" y="286991"/>
                  </a:lnTo>
                  <a:lnTo>
                    <a:pt x="2448594" y="246014"/>
                  </a:lnTo>
                  <a:lnTo>
                    <a:pt x="2462937" y="212677"/>
                  </a:lnTo>
                  <a:lnTo>
                    <a:pt x="2486962" y="190266"/>
                  </a:lnTo>
                  <a:lnTo>
                    <a:pt x="2520766" y="182065"/>
                  </a:lnTo>
                  <a:lnTo>
                    <a:pt x="2641396" y="182065"/>
                  </a:lnTo>
                  <a:lnTo>
                    <a:pt x="2631654" y="167860"/>
                  </a:lnTo>
                  <a:lnTo>
                    <a:pt x="2601392" y="143303"/>
                  </a:lnTo>
                  <a:lnTo>
                    <a:pt x="2564057" y="127893"/>
                  </a:lnTo>
                  <a:lnTo>
                    <a:pt x="2520351" y="122551"/>
                  </a:lnTo>
                  <a:close/>
                </a:path>
                <a:path w="4415790" h="565150">
                  <a:moveTo>
                    <a:pt x="2641396" y="182065"/>
                  </a:moveTo>
                  <a:lnTo>
                    <a:pt x="2520766" y="182065"/>
                  </a:lnTo>
                  <a:lnTo>
                    <a:pt x="2554090" y="190266"/>
                  </a:lnTo>
                  <a:lnTo>
                    <a:pt x="2577869" y="212677"/>
                  </a:lnTo>
                  <a:lnTo>
                    <a:pt x="2592122" y="246014"/>
                  </a:lnTo>
                  <a:lnTo>
                    <a:pt x="2596868" y="286991"/>
                  </a:lnTo>
                  <a:lnTo>
                    <a:pt x="2592122" y="327871"/>
                  </a:lnTo>
                  <a:lnTo>
                    <a:pt x="2577869" y="360994"/>
                  </a:lnTo>
                  <a:lnTo>
                    <a:pt x="2554090" y="383192"/>
                  </a:lnTo>
                  <a:lnTo>
                    <a:pt x="2520766" y="391295"/>
                  </a:lnTo>
                  <a:lnTo>
                    <a:pt x="2641939" y="391295"/>
                  </a:lnTo>
                  <a:lnTo>
                    <a:pt x="2654139" y="373554"/>
                  </a:lnTo>
                  <a:lnTo>
                    <a:pt x="2668146" y="333564"/>
                  </a:lnTo>
                  <a:lnTo>
                    <a:pt x="2672971" y="287198"/>
                  </a:lnTo>
                  <a:lnTo>
                    <a:pt x="2668146" y="240730"/>
                  </a:lnTo>
                  <a:lnTo>
                    <a:pt x="2654139" y="200643"/>
                  </a:lnTo>
                  <a:lnTo>
                    <a:pt x="2641396" y="182065"/>
                  </a:lnTo>
                  <a:close/>
                </a:path>
                <a:path w="4415790" h="565150">
                  <a:moveTo>
                    <a:pt x="3011542" y="395028"/>
                  </a:moveTo>
                  <a:lnTo>
                    <a:pt x="2818177" y="395028"/>
                  </a:lnTo>
                  <a:lnTo>
                    <a:pt x="2829722" y="413541"/>
                  </a:lnTo>
                  <a:lnTo>
                    <a:pt x="2847701" y="431627"/>
                  </a:lnTo>
                  <a:lnTo>
                    <a:pt x="2873728" y="445359"/>
                  </a:lnTo>
                  <a:lnTo>
                    <a:pt x="2909418" y="450808"/>
                  </a:lnTo>
                  <a:lnTo>
                    <a:pt x="2951894" y="443780"/>
                  </a:lnTo>
                  <a:lnTo>
                    <a:pt x="2988050" y="423144"/>
                  </a:lnTo>
                  <a:lnTo>
                    <a:pt x="3011542" y="395028"/>
                  </a:lnTo>
                  <a:close/>
                </a:path>
                <a:path w="4415790" h="565150">
                  <a:moveTo>
                    <a:pt x="2815067" y="20529"/>
                  </a:moveTo>
                  <a:lnTo>
                    <a:pt x="2740001" y="20529"/>
                  </a:lnTo>
                  <a:lnTo>
                    <a:pt x="2740001" y="445210"/>
                  </a:lnTo>
                  <a:lnTo>
                    <a:pt x="2813823" y="445210"/>
                  </a:lnTo>
                  <a:lnTo>
                    <a:pt x="2813823" y="395028"/>
                  </a:lnTo>
                  <a:lnTo>
                    <a:pt x="3011542" y="395028"/>
                  </a:lnTo>
                  <a:lnTo>
                    <a:pt x="3016094" y="389580"/>
                  </a:lnTo>
                  <a:lnTo>
                    <a:pt x="3016236" y="389221"/>
                  </a:lnTo>
                  <a:lnTo>
                    <a:pt x="2888474" y="389221"/>
                  </a:lnTo>
                  <a:lnTo>
                    <a:pt x="2856569" y="381776"/>
                  </a:lnTo>
                  <a:lnTo>
                    <a:pt x="2833082" y="360761"/>
                  </a:lnTo>
                  <a:lnTo>
                    <a:pt x="2818576" y="328159"/>
                  </a:lnTo>
                  <a:lnTo>
                    <a:pt x="2813615" y="285954"/>
                  </a:lnTo>
                  <a:lnTo>
                    <a:pt x="2818517" y="243976"/>
                  </a:lnTo>
                  <a:lnTo>
                    <a:pt x="2832926" y="211873"/>
                  </a:lnTo>
                  <a:lnTo>
                    <a:pt x="2856394" y="191357"/>
                  </a:lnTo>
                  <a:lnTo>
                    <a:pt x="2888474" y="184139"/>
                  </a:lnTo>
                  <a:lnTo>
                    <a:pt x="3016127" y="184139"/>
                  </a:lnTo>
                  <a:lnTo>
                    <a:pt x="3015603" y="182840"/>
                  </a:lnTo>
                  <a:lnTo>
                    <a:pt x="3012643" y="179369"/>
                  </a:lnTo>
                  <a:lnTo>
                    <a:pt x="2815067" y="179369"/>
                  </a:lnTo>
                  <a:lnTo>
                    <a:pt x="2815067" y="20529"/>
                  </a:lnTo>
                  <a:close/>
                </a:path>
                <a:path w="4415790" h="565150">
                  <a:moveTo>
                    <a:pt x="3016127" y="184139"/>
                  </a:moveTo>
                  <a:lnTo>
                    <a:pt x="2888474" y="184139"/>
                  </a:lnTo>
                  <a:lnTo>
                    <a:pt x="2921383" y="191707"/>
                  </a:lnTo>
                  <a:lnTo>
                    <a:pt x="2945058" y="212807"/>
                  </a:lnTo>
                  <a:lnTo>
                    <a:pt x="2959363" y="245026"/>
                  </a:lnTo>
                  <a:lnTo>
                    <a:pt x="2964162" y="285954"/>
                  </a:lnTo>
                  <a:lnTo>
                    <a:pt x="2959305" y="327284"/>
                  </a:lnTo>
                  <a:lnTo>
                    <a:pt x="2944903" y="359983"/>
                  </a:lnTo>
                  <a:lnTo>
                    <a:pt x="2921208" y="381484"/>
                  </a:lnTo>
                  <a:lnTo>
                    <a:pt x="2888474" y="389221"/>
                  </a:lnTo>
                  <a:lnTo>
                    <a:pt x="3016236" y="389221"/>
                  </a:lnTo>
                  <a:lnTo>
                    <a:pt x="3034234" y="343762"/>
                  </a:lnTo>
                  <a:lnTo>
                    <a:pt x="3040679" y="286369"/>
                  </a:lnTo>
                  <a:lnTo>
                    <a:pt x="3034073" y="228563"/>
                  </a:lnTo>
                  <a:lnTo>
                    <a:pt x="3016127" y="184139"/>
                  </a:lnTo>
                  <a:close/>
                </a:path>
                <a:path w="4415790" h="565150">
                  <a:moveTo>
                    <a:pt x="2909210" y="122551"/>
                  </a:moveTo>
                  <a:lnTo>
                    <a:pt x="2872883" y="128192"/>
                  </a:lnTo>
                  <a:lnTo>
                    <a:pt x="2846897" y="142329"/>
                  </a:lnTo>
                  <a:lnTo>
                    <a:pt x="2829310" y="160781"/>
                  </a:lnTo>
                  <a:lnTo>
                    <a:pt x="2818177" y="179369"/>
                  </a:lnTo>
                  <a:lnTo>
                    <a:pt x="3012643" y="179369"/>
                  </a:lnTo>
                  <a:lnTo>
                    <a:pt x="2987288" y="149638"/>
                  </a:lnTo>
                  <a:lnTo>
                    <a:pt x="2951151" y="129396"/>
                  </a:lnTo>
                  <a:lnTo>
                    <a:pt x="2909210" y="122551"/>
                  </a:lnTo>
                  <a:close/>
                </a:path>
                <a:path w="4415790" h="565150">
                  <a:moveTo>
                    <a:pt x="3053484" y="503064"/>
                  </a:moveTo>
                  <a:lnTo>
                    <a:pt x="3053484" y="564236"/>
                  </a:lnTo>
                  <a:lnTo>
                    <a:pt x="3058875" y="564651"/>
                  </a:lnTo>
                  <a:lnTo>
                    <a:pt x="3068828" y="564651"/>
                  </a:lnTo>
                  <a:lnTo>
                    <a:pt x="3115787" y="558521"/>
                  </a:lnTo>
                  <a:lnTo>
                    <a:pt x="3150556" y="539871"/>
                  </a:lnTo>
                  <a:lnTo>
                    <a:pt x="3172144" y="508313"/>
                  </a:lnTo>
                  <a:lnTo>
                    <a:pt x="3172944" y="503479"/>
                  </a:lnTo>
                  <a:lnTo>
                    <a:pt x="3060534" y="503479"/>
                  </a:lnTo>
                  <a:lnTo>
                    <a:pt x="3057631" y="503271"/>
                  </a:lnTo>
                  <a:lnTo>
                    <a:pt x="3053484" y="503064"/>
                  </a:lnTo>
                  <a:close/>
                </a:path>
                <a:path w="4415790" h="565150">
                  <a:moveTo>
                    <a:pt x="3179561" y="126699"/>
                  </a:moveTo>
                  <a:lnTo>
                    <a:pt x="3104495" y="126699"/>
                  </a:lnTo>
                  <a:lnTo>
                    <a:pt x="3104495" y="462421"/>
                  </a:lnTo>
                  <a:lnTo>
                    <a:pt x="3102262" y="480121"/>
                  </a:lnTo>
                  <a:lnTo>
                    <a:pt x="3095189" y="492981"/>
                  </a:lnTo>
                  <a:lnTo>
                    <a:pt x="3082712" y="500825"/>
                  </a:lnTo>
                  <a:lnTo>
                    <a:pt x="3064266" y="503479"/>
                  </a:lnTo>
                  <a:lnTo>
                    <a:pt x="3172944" y="503479"/>
                  </a:lnTo>
                  <a:lnTo>
                    <a:pt x="3179561" y="463458"/>
                  </a:lnTo>
                  <a:lnTo>
                    <a:pt x="3179561" y="126699"/>
                  </a:lnTo>
                  <a:close/>
                </a:path>
                <a:path w="4415790" h="565150">
                  <a:moveTo>
                    <a:pt x="3141820" y="0"/>
                  </a:moveTo>
                  <a:lnTo>
                    <a:pt x="3124868" y="3204"/>
                  </a:lnTo>
                  <a:lnTo>
                    <a:pt x="3111027" y="11949"/>
                  </a:lnTo>
                  <a:lnTo>
                    <a:pt x="3101695" y="24932"/>
                  </a:lnTo>
                  <a:lnTo>
                    <a:pt x="3098274" y="40850"/>
                  </a:lnTo>
                  <a:lnTo>
                    <a:pt x="3101695" y="56649"/>
                  </a:lnTo>
                  <a:lnTo>
                    <a:pt x="3111027" y="69570"/>
                  </a:lnTo>
                  <a:lnTo>
                    <a:pt x="3124868" y="78292"/>
                  </a:lnTo>
                  <a:lnTo>
                    <a:pt x="3141820" y="81493"/>
                  </a:lnTo>
                  <a:lnTo>
                    <a:pt x="3158653" y="78292"/>
                  </a:lnTo>
                  <a:lnTo>
                    <a:pt x="3172433" y="69570"/>
                  </a:lnTo>
                  <a:lnTo>
                    <a:pt x="3181741" y="56649"/>
                  </a:lnTo>
                  <a:lnTo>
                    <a:pt x="3185160" y="40850"/>
                  </a:lnTo>
                  <a:lnTo>
                    <a:pt x="3181741" y="24932"/>
                  </a:lnTo>
                  <a:lnTo>
                    <a:pt x="3172433" y="11949"/>
                  </a:lnTo>
                  <a:lnTo>
                    <a:pt x="3158653" y="3204"/>
                  </a:lnTo>
                  <a:lnTo>
                    <a:pt x="3141820" y="0"/>
                  </a:lnTo>
                  <a:close/>
                </a:path>
                <a:path w="4415790" h="565150">
                  <a:moveTo>
                    <a:pt x="3393819" y="122551"/>
                  </a:moveTo>
                  <a:lnTo>
                    <a:pt x="3343105" y="130304"/>
                  </a:lnTo>
                  <a:lnTo>
                    <a:pt x="3301338" y="152419"/>
                  </a:lnTo>
                  <a:lnTo>
                    <a:pt x="3269854" y="187184"/>
                  </a:lnTo>
                  <a:lnTo>
                    <a:pt x="3249985" y="232889"/>
                  </a:lnTo>
                  <a:lnTo>
                    <a:pt x="3243066" y="287820"/>
                  </a:lnTo>
                  <a:lnTo>
                    <a:pt x="3247857" y="334644"/>
                  </a:lnTo>
                  <a:lnTo>
                    <a:pt x="3261836" y="374660"/>
                  </a:lnTo>
                  <a:lnTo>
                    <a:pt x="3284409" y="407107"/>
                  </a:lnTo>
                  <a:lnTo>
                    <a:pt x="3314983" y="431224"/>
                  </a:lnTo>
                  <a:lnTo>
                    <a:pt x="3352964" y="446252"/>
                  </a:lnTo>
                  <a:lnTo>
                    <a:pt x="3397759" y="451431"/>
                  </a:lnTo>
                  <a:lnTo>
                    <a:pt x="3448855" y="444895"/>
                  </a:lnTo>
                  <a:lnTo>
                    <a:pt x="3489881" y="426365"/>
                  </a:lnTo>
                  <a:lnTo>
                    <a:pt x="3519475" y="397454"/>
                  </a:lnTo>
                  <a:lnTo>
                    <a:pt x="3521482" y="392954"/>
                  </a:lnTo>
                  <a:lnTo>
                    <a:pt x="3398796" y="392954"/>
                  </a:lnTo>
                  <a:lnTo>
                    <a:pt x="3365712" y="387112"/>
                  </a:lnTo>
                  <a:lnTo>
                    <a:pt x="3340190" y="370170"/>
                  </a:lnTo>
                  <a:lnTo>
                    <a:pt x="3323649" y="343002"/>
                  </a:lnTo>
                  <a:lnTo>
                    <a:pt x="3317510" y="306483"/>
                  </a:lnTo>
                  <a:lnTo>
                    <a:pt x="3539389" y="306483"/>
                  </a:lnTo>
                  <a:lnTo>
                    <a:pt x="3539389" y="283466"/>
                  </a:lnTo>
                  <a:lnTo>
                    <a:pt x="3535869" y="255886"/>
                  </a:lnTo>
                  <a:lnTo>
                    <a:pt x="3317717" y="255886"/>
                  </a:lnTo>
                  <a:lnTo>
                    <a:pt x="3324433" y="227043"/>
                  </a:lnTo>
                  <a:lnTo>
                    <a:pt x="3340345" y="203216"/>
                  </a:lnTo>
                  <a:lnTo>
                    <a:pt x="3364228" y="187009"/>
                  </a:lnTo>
                  <a:lnTo>
                    <a:pt x="3394856" y="181028"/>
                  </a:lnTo>
                  <a:lnTo>
                    <a:pt x="3511880" y="181028"/>
                  </a:lnTo>
                  <a:lnTo>
                    <a:pt x="3510723" y="178540"/>
                  </a:lnTo>
                  <a:lnTo>
                    <a:pt x="3478922" y="147004"/>
                  </a:lnTo>
                  <a:lnTo>
                    <a:pt x="3439058" y="128557"/>
                  </a:lnTo>
                  <a:lnTo>
                    <a:pt x="3393819" y="122551"/>
                  </a:lnTo>
                  <a:close/>
                </a:path>
                <a:path w="4415790" h="565150">
                  <a:moveTo>
                    <a:pt x="3466189" y="351896"/>
                  </a:moveTo>
                  <a:lnTo>
                    <a:pt x="3455922" y="369684"/>
                  </a:lnTo>
                  <a:lnTo>
                    <a:pt x="3440813" y="382534"/>
                  </a:lnTo>
                  <a:lnTo>
                    <a:pt x="3421545" y="390329"/>
                  </a:lnTo>
                  <a:lnTo>
                    <a:pt x="3398796" y="392954"/>
                  </a:lnTo>
                  <a:lnTo>
                    <a:pt x="3521482" y="392954"/>
                  </a:lnTo>
                  <a:lnTo>
                    <a:pt x="3536278" y="359776"/>
                  </a:lnTo>
                  <a:lnTo>
                    <a:pt x="3466189" y="351896"/>
                  </a:lnTo>
                  <a:close/>
                </a:path>
                <a:path w="4415790" h="565150">
                  <a:moveTo>
                    <a:pt x="3511880" y="181028"/>
                  </a:moveTo>
                  <a:lnTo>
                    <a:pt x="3394856" y="181028"/>
                  </a:lnTo>
                  <a:lnTo>
                    <a:pt x="3424334" y="186630"/>
                  </a:lnTo>
                  <a:lnTo>
                    <a:pt x="3447164" y="202205"/>
                  </a:lnTo>
                  <a:lnTo>
                    <a:pt x="3461984" y="225906"/>
                  </a:lnTo>
                  <a:lnTo>
                    <a:pt x="3467434" y="255886"/>
                  </a:lnTo>
                  <a:lnTo>
                    <a:pt x="3535869" y="255886"/>
                  </a:lnTo>
                  <a:lnTo>
                    <a:pt x="3531774" y="223811"/>
                  </a:lnTo>
                  <a:lnTo>
                    <a:pt x="3511880" y="181028"/>
                  </a:lnTo>
                  <a:close/>
                </a:path>
                <a:path w="4415790" h="565150">
                  <a:moveTo>
                    <a:pt x="3741413" y="122551"/>
                  </a:moveTo>
                  <a:lnTo>
                    <a:pt x="3697738" y="127994"/>
                  </a:lnTo>
                  <a:lnTo>
                    <a:pt x="3660480" y="143626"/>
                  </a:lnTo>
                  <a:lnTo>
                    <a:pt x="3630318" y="168405"/>
                  </a:lnTo>
                  <a:lnTo>
                    <a:pt x="3607932" y="201288"/>
                  </a:lnTo>
                  <a:lnTo>
                    <a:pt x="3594002" y="241234"/>
                  </a:lnTo>
                  <a:lnTo>
                    <a:pt x="3589208" y="287198"/>
                  </a:lnTo>
                  <a:lnTo>
                    <a:pt x="3593903" y="332844"/>
                  </a:lnTo>
                  <a:lnTo>
                    <a:pt x="3607625" y="372632"/>
                  </a:lnTo>
                  <a:lnTo>
                    <a:pt x="3629825" y="405474"/>
                  </a:lnTo>
                  <a:lnTo>
                    <a:pt x="3659957" y="430279"/>
                  </a:lnTo>
                  <a:lnTo>
                    <a:pt x="3697474" y="445961"/>
                  </a:lnTo>
                  <a:lnTo>
                    <a:pt x="3741828" y="451431"/>
                  </a:lnTo>
                  <a:lnTo>
                    <a:pt x="3796157" y="442955"/>
                  </a:lnTo>
                  <a:lnTo>
                    <a:pt x="3838044" y="419237"/>
                  </a:lnTo>
                  <a:lnTo>
                    <a:pt x="3860254" y="390258"/>
                  </a:lnTo>
                  <a:lnTo>
                    <a:pt x="3742450" y="390258"/>
                  </a:lnTo>
                  <a:lnTo>
                    <a:pt x="3710626" y="383117"/>
                  </a:lnTo>
                  <a:lnTo>
                    <a:pt x="3686306" y="362523"/>
                  </a:lnTo>
                  <a:lnTo>
                    <a:pt x="3670773" y="329721"/>
                  </a:lnTo>
                  <a:lnTo>
                    <a:pt x="3665310" y="285954"/>
                  </a:lnTo>
                  <a:lnTo>
                    <a:pt x="3670861" y="242764"/>
                  </a:lnTo>
                  <a:lnTo>
                    <a:pt x="3686539" y="210422"/>
                  </a:lnTo>
                  <a:lnTo>
                    <a:pt x="3710888" y="190133"/>
                  </a:lnTo>
                  <a:lnTo>
                    <a:pt x="3742450" y="183102"/>
                  </a:lnTo>
                  <a:lnTo>
                    <a:pt x="3860178" y="183102"/>
                  </a:lnTo>
                  <a:lnTo>
                    <a:pt x="3837060" y="153889"/>
                  </a:lnTo>
                  <a:lnTo>
                    <a:pt x="3794874" y="130726"/>
                  </a:lnTo>
                  <a:lnTo>
                    <a:pt x="3741413" y="122551"/>
                  </a:lnTo>
                  <a:close/>
                </a:path>
                <a:path w="4415790" h="565150">
                  <a:moveTo>
                    <a:pt x="3878273" y="336344"/>
                  </a:moveTo>
                  <a:lnTo>
                    <a:pt x="3806525" y="336344"/>
                  </a:lnTo>
                  <a:lnTo>
                    <a:pt x="3798438" y="359202"/>
                  </a:lnTo>
                  <a:lnTo>
                    <a:pt x="3784441" y="376132"/>
                  </a:lnTo>
                  <a:lnTo>
                    <a:pt x="3765467" y="386646"/>
                  </a:lnTo>
                  <a:lnTo>
                    <a:pt x="3742450" y="390258"/>
                  </a:lnTo>
                  <a:lnTo>
                    <a:pt x="3860254" y="390258"/>
                  </a:lnTo>
                  <a:lnTo>
                    <a:pt x="3865935" y="382845"/>
                  </a:lnTo>
                  <a:lnTo>
                    <a:pt x="3878273" y="336344"/>
                  </a:lnTo>
                  <a:close/>
                </a:path>
                <a:path w="4415790" h="565150">
                  <a:moveTo>
                    <a:pt x="3860178" y="183102"/>
                  </a:moveTo>
                  <a:lnTo>
                    <a:pt x="3742450" y="183102"/>
                  </a:lnTo>
                  <a:lnTo>
                    <a:pt x="3766867" y="187210"/>
                  </a:lnTo>
                  <a:lnTo>
                    <a:pt x="3785841" y="198550"/>
                  </a:lnTo>
                  <a:lnTo>
                    <a:pt x="3799138" y="215645"/>
                  </a:lnTo>
                  <a:lnTo>
                    <a:pt x="3806525" y="237016"/>
                  </a:lnTo>
                  <a:lnTo>
                    <a:pt x="3878273" y="237016"/>
                  </a:lnTo>
                  <a:lnTo>
                    <a:pt x="3865637" y="190000"/>
                  </a:lnTo>
                  <a:lnTo>
                    <a:pt x="3860178" y="183102"/>
                  </a:lnTo>
                  <a:close/>
                </a:path>
                <a:path w="4415790" h="565150">
                  <a:moveTo>
                    <a:pt x="4036129" y="184761"/>
                  </a:moveTo>
                  <a:lnTo>
                    <a:pt x="3961063" y="184761"/>
                  </a:lnTo>
                  <a:lnTo>
                    <a:pt x="3961063" y="361849"/>
                  </a:lnTo>
                  <a:lnTo>
                    <a:pt x="3968509" y="401070"/>
                  </a:lnTo>
                  <a:lnTo>
                    <a:pt x="3989524" y="428802"/>
                  </a:lnTo>
                  <a:lnTo>
                    <a:pt x="4021192" y="444986"/>
                  </a:lnTo>
                  <a:lnTo>
                    <a:pt x="4060598" y="449564"/>
                  </a:lnTo>
                  <a:lnTo>
                    <a:pt x="4075372" y="448514"/>
                  </a:lnTo>
                  <a:lnTo>
                    <a:pt x="4087659" y="446609"/>
                  </a:lnTo>
                  <a:lnTo>
                    <a:pt x="4097457" y="444315"/>
                  </a:lnTo>
                  <a:lnTo>
                    <a:pt x="4104766" y="442099"/>
                  </a:lnTo>
                  <a:lnTo>
                    <a:pt x="4092743" y="386318"/>
                  </a:lnTo>
                  <a:lnTo>
                    <a:pt x="4070136" y="386318"/>
                  </a:lnTo>
                  <a:lnTo>
                    <a:pt x="4056862" y="384808"/>
                  </a:lnTo>
                  <a:lnTo>
                    <a:pt x="4046056" y="379216"/>
                  </a:lnTo>
                  <a:lnTo>
                    <a:pt x="4038789" y="367947"/>
                  </a:lnTo>
                  <a:lnTo>
                    <a:pt x="4036129" y="349408"/>
                  </a:lnTo>
                  <a:lnTo>
                    <a:pt x="4036129" y="184761"/>
                  </a:lnTo>
                  <a:close/>
                </a:path>
                <a:path w="4415790" h="565150">
                  <a:moveTo>
                    <a:pt x="4092117" y="383415"/>
                  </a:moveTo>
                  <a:lnTo>
                    <a:pt x="4087970" y="384452"/>
                  </a:lnTo>
                  <a:lnTo>
                    <a:pt x="4079468" y="386318"/>
                  </a:lnTo>
                  <a:lnTo>
                    <a:pt x="4092743" y="386318"/>
                  </a:lnTo>
                  <a:lnTo>
                    <a:pt x="4092117" y="383415"/>
                  </a:lnTo>
                  <a:close/>
                </a:path>
                <a:path w="4415790" h="565150">
                  <a:moveTo>
                    <a:pt x="4098960" y="126699"/>
                  </a:moveTo>
                  <a:lnTo>
                    <a:pt x="3915858" y="126699"/>
                  </a:lnTo>
                  <a:lnTo>
                    <a:pt x="3915858" y="184761"/>
                  </a:lnTo>
                  <a:lnTo>
                    <a:pt x="4098960" y="184761"/>
                  </a:lnTo>
                  <a:lnTo>
                    <a:pt x="4098960" y="126699"/>
                  </a:lnTo>
                  <a:close/>
                </a:path>
                <a:path w="4415790" h="565150">
                  <a:moveTo>
                    <a:pt x="4036129" y="50389"/>
                  </a:moveTo>
                  <a:lnTo>
                    <a:pt x="3961063" y="50389"/>
                  </a:lnTo>
                  <a:lnTo>
                    <a:pt x="3961063" y="126699"/>
                  </a:lnTo>
                  <a:lnTo>
                    <a:pt x="4036129" y="126699"/>
                  </a:lnTo>
                  <a:lnTo>
                    <a:pt x="4036129" y="50389"/>
                  </a:lnTo>
                  <a:close/>
                </a:path>
                <a:path w="4415790" h="565150">
                  <a:moveTo>
                    <a:pt x="4216276" y="351274"/>
                  </a:moveTo>
                  <a:lnTo>
                    <a:pt x="4143077" y="358324"/>
                  </a:lnTo>
                  <a:lnTo>
                    <a:pt x="4157372" y="397542"/>
                  </a:lnTo>
                  <a:lnTo>
                    <a:pt x="4185586" y="426806"/>
                  </a:lnTo>
                  <a:lnTo>
                    <a:pt x="4226709" y="445106"/>
                  </a:lnTo>
                  <a:lnTo>
                    <a:pt x="4279730" y="451431"/>
                  </a:lnTo>
                  <a:lnTo>
                    <a:pt x="4334548" y="444040"/>
                  </a:lnTo>
                  <a:lnTo>
                    <a:pt x="4377527" y="423255"/>
                  </a:lnTo>
                  <a:lnTo>
                    <a:pt x="4402409" y="394820"/>
                  </a:lnTo>
                  <a:lnTo>
                    <a:pt x="4279522" y="394820"/>
                  </a:lnTo>
                  <a:lnTo>
                    <a:pt x="4256022" y="392040"/>
                  </a:lnTo>
                  <a:lnTo>
                    <a:pt x="4237401" y="383778"/>
                  </a:lnTo>
                  <a:lnTo>
                    <a:pt x="4224029" y="370150"/>
                  </a:lnTo>
                  <a:lnTo>
                    <a:pt x="4216276" y="351274"/>
                  </a:lnTo>
                  <a:close/>
                </a:path>
                <a:path w="4415790" h="565150">
                  <a:moveTo>
                    <a:pt x="4280766" y="122551"/>
                  </a:moveTo>
                  <a:lnTo>
                    <a:pt x="4228248" y="129369"/>
                  </a:lnTo>
                  <a:lnTo>
                    <a:pt x="4187530" y="148783"/>
                  </a:lnTo>
                  <a:lnTo>
                    <a:pt x="4161237" y="179240"/>
                  </a:lnTo>
                  <a:lnTo>
                    <a:pt x="4151993" y="219183"/>
                  </a:lnTo>
                  <a:lnTo>
                    <a:pt x="4157300" y="251030"/>
                  </a:lnTo>
                  <a:lnTo>
                    <a:pt x="4173766" y="276752"/>
                  </a:lnTo>
                  <a:lnTo>
                    <a:pt x="4201741" y="296138"/>
                  </a:lnTo>
                  <a:lnTo>
                    <a:pt x="4241574" y="308972"/>
                  </a:lnTo>
                  <a:lnTo>
                    <a:pt x="4295904" y="320377"/>
                  </a:lnTo>
                  <a:lnTo>
                    <a:pt x="4314946" y="326222"/>
                  </a:lnTo>
                  <a:lnTo>
                    <a:pt x="4328330" y="334166"/>
                  </a:lnTo>
                  <a:lnTo>
                    <a:pt x="4336233" y="344288"/>
                  </a:lnTo>
                  <a:lnTo>
                    <a:pt x="4338828" y="356665"/>
                  </a:lnTo>
                  <a:lnTo>
                    <a:pt x="4334577" y="371813"/>
                  </a:lnTo>
                  <a:lnTo>
                    <a:pt x="4322550" y="383908"/>
                  </a:lnTo>
                  <a:lnTo>
                    <a:pt x="4303835" y="391920"/>
                  </a:lnTo>
                  <a:lnTo>
                    <a:pt x="4279522" y="394820"/>
                  </a:lnTo>
                  <a:lnTo>
                    <a:pt x="4402409" y="394820"/>
                  </a:lnTo>
                  <a:lnTo>
                    <a:pt x="4405615" y="391156"/>
                  </a:lnTo>
                  <a:lnTo>
                    <a:pt x="4415760" y="349822"/>
                  </a:lnTo>
                  <a:lnTo>
                    <a:pt x="4410132" y="319022"/>
                  </a:lnTo>
                  <a:lnTo>
                    <a:pt x="4393443" y="294560"/>
                  </a:lnTo>
                  <a:lnTo>
                    <a:pt x="4365516" y="276163"/>
                  </a:lnTo>
                  <a:lnTo>
                    <a:pt x="4326179" y="263559"/>
                  </a:lnTo>
                  <a:lnTo>
                    <a:pt x="4271849" y="251947"/>
                  </a:lnTo>
                  <a:lnTo>
                    <a:pt x="4251142" y="245713"/>
                  </a:lnTo>
                  <a:lnTo>
                    <a:pt x="4237142" y="237690"/>
                  </a:lnTo>
                  <a:lnTo>
                    <a:pt x="4229246" y="227568"/>
                  </a:lnTo>
                  <a:lnTo>
                    <a:pt x="4226852" y="215036"/>
                  </a:lnTo>
                  <a:lnTo>
                    <a:pt x="4230947" y="200235"/>
                  </a:lnTo>
                  <a:lnTo>
                    <a:pt x="4242508" y="188701"/>
                  </a:lnTo>
                  <a:lnTo>
                    <a:pt x="4259978" y="181210"/>
                  </a:lnTo>
                  <a:lnTo>
                    <a:pt x="4281803" y="178540"/>
                  </a:lnTo>
                  <a:lnTo>
                    <a:pt x="4396614" y="178540"/>
                  </a:lnTo>
                  <a:lnTo>
                    <a:pt x="4395017" y="174341"/>
                  </a:lnTo>
                  <a:lnTo>
                    <a:pt x="4368948" y="146502"/>
                  </a:lnTo>
                  <a:lnTo>
                    <a:pt x="4330825" y="128772"/>
                  </a:lnTo>
                  <a:lnTo>
                    <a:pt x="4280766" y="122551"/>
                  </a:lnTo>
                  <a:close/>
                </a:path>
                <a:path w="4415790" h="565150">
                  <a:moveTo>
                    <a:pt x="4396614" y="178540"/>
                  </a:moveTo>
                  <a:lnTo>
                    <a:pt x="4281803" y="178540"/>
                  </a:lnTo>
                  <a:lnTo>
                    <a:pt x="4304765" y="181815"/>
                  </a:lnTo>
                  <a:lnTo>
                    <a:pt x="4321954" y="190593"/>
                  </a:lnTo>
                  <a:lnTo>
                    <a:pt x="4333738" y="203297"/>
                  </a:lnTo>
                  <a:lnTo>
                    <a:pt x="4340487" y="218354"/>
                  </a:lnTo>
                  <a:lnTo>
                    <a:pt x="4408917" y="210888"/>
                  </a:lnTo>
                  <a:lnTo>
                    <a:pt x="4396614" y="17854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6703" y="2761375"/>
              <a:ext cx="8087766" cy="5532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20020915" cy="11261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CAB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9654" y="4979456"/>
            <a:ext cx="6554470" cy="1193165"/>
          </a:xfrm>
          <a:custGeom>
            <a:avLst/>
            <a:gdLst/>
            <a:ahLst/>
            <a:cxnLst/>
            <a:rect l="l" t="t" r="r" b="b"/>
            <a:pathLst>
              <a:path w="6554470" h="1193164">
                <a:moveTo>
                  <a:pt x="416801" y="0"/>
                </a:moveTo>
                <a:lnTo>
                  <a:pt x="370073" y="2295"/>
                </a:lnTo>
                <a:lnTo>
                  <a:pt x="325123" y="9118"/>
                </a:lnTo>
                <a:lnTo>
                  <a:pt x="282166" y="20376"/>
                </a:lnTo>
                <a:lnTo>
                  <a:pt x="241415" y="35975"/>
                </a:lnTo>
                <a:lnTo>
                  <a:pt x="203084" y="55823"/>
                </a:lnTo>
                <a:lnTo>
                  <a:pt x="167388" y="79826"/>
                </a:lnTo>
                <a:lnTo>
                  <a:pt x="134541" y="107891"/>
                </a:lnTo>
                <a:lnTo>
                  <a:pt x="104756" y="139925"/>
                </a:lnTo>
                <a:lnTo>
                  <a:pt x="78248" y="175835"/>
                </a:lnTo>
                <a:lnTo>
                  <a:pt x="55231" y="215526"/>
                </a:lnTo>
                <a:lnTo>
                  <a:pt x="35918" y="258907"/>
                </a:lnTo>
                <a:lnTo>
                  <a:pt x="20525" y="305884"/>
                </a:lnTo>
                <a:lnTo>
                  <a:pt x="9265" y="356363"/>
                </a:lnTo>
                <a:lnTo>
                  <a:pt x="2351" y="410252"/>
                </a:lnTo>
                <a:lnTo>
                  <a:pt x="0" y="467457"/>
                </a:lnTo>
                <a:lnTo>
                  <a:pt x="2324" y="524584"/>
                </a:lnTo>
                <a:lnTo>
                  <a:pt x="9162" y="578417"/>
                </a:lnTo>
                <a:lnTo>
                  <a:pt x="20312" y="628859"/>
                </a:lnTo>
                <a:lnTo>
                  <a:pt x="35571" y="675815"/>
                </a:lnTo>
                <a:lnTo>
                  <a:pt x="54737" y="719190"/>
                </a:lnTo>
                <a:lnTo>
                  <a:pt x="77608" y="758887"/>
                </a:lnTo>
                <a:lnTo>
                  <a:pt x="103982" y="794811"/>
                </a:lnTo>
                <a:lnTo>
                  <a:pt x="133656" y="826867"/>
                </a:lnTo>
                <a:lnTo>
                  <a:pt x="166429" y="854959"/>
                </a:lnTo>
                <a:lnTo>
                  <a:pt x="202097" y="878992"/>
                </a:lnTo>
                <a:lnTo>
                  <a:pt x="240459" y="898869"/>
                </a:lnTo>
                <a:lnTo>
                  <a:pt x="281313" y="914495"/>
                </a:lnTo>
                <a:lnTo>
                  <a:pt x="324456" y="925775"/>
                </a:lnTo>
                <a:lnTo>
                  <a:pt x="369686" y="932613"/>
                </a:lnTo>
                <a:lnTo>
                  <a:pt x="416801" y="934914"/>
                </a:lnTo>
                <a:lnTo>
                  <a:pt x="469356" y="932060"/>
                </a:lnTo>
                <a:lnTo>
                  <a:pt x="518718" y="923742"/>
                </a:lnTo>
                <a:lnTo>
                  <a:pt x="564728" y="910329"/>
                </a:lnTo>
                <a:lnTo>
                  <a:pt x="607230" y="892191"/>
                </a:lnTo>
                <a:lnTo>
                  <a:pt x="646066" y="869695"/>
                </a:lnTo>
                <a:lnTo>
                  <a:pt x="681079" y="843211"/>
                </a:lnTo>
                <a:lnTo>
                  <a:pt x="712111" y="813108"/>
                </a:lnTo>
                <a:lnTo>
                  <a:pt x="733206" y="786945"/>
                </a:lnTo>
                <a:lnTo>
                  <a:pt x="419023" y="786945"/>
                </a:lnTo>
                <a:lnTo>
                  <a:pt x="376082" y="783638"/>
                </a:lnTo>
                <a:lnTo>
                  <a:pt x="336032" y="773767"/>
                </a:lnTo>
                <a:lnTo>
                  <a:pt x="299256" y="757407"/>
                </a:lnTo>
                <a:lnTo>
                  <a:pt x="266137" y="734633"/>
                </a:lnTo>
                <a:lnTo>
                  <a:pt x="237061" y="705518"/>
                </a:lnTo>
                <a:lnTo>
                  <a:pt x="212410" y="670138"/>
                </a:lnTo>
                <a:lnTo>
                  <a:pt x="192569" y="628567"/>
                </a:lnTo>
                <a:lnTo>
                  <a:pt x="177921" y="580880"/>
                </a:lnTo>
                <a:lnTo>
                  <a:pt x="168851" y="527152"/>
                </a:lnTo>
                <a:lnTo>
                  <a:pt x="165742" y="467457"/>
                </a:lnTo>
                <a:lnTo>
                  <a:pt x="168828" y="408626"/>
                </a:lnTo>
                <a:lnTo>
                  <a:pt x="177839" y="355399"/>
                </a:lnTo>
                <a:lnTo>
                  <a:pt x="192413" y="307914"/>
                </a:lnTo>
                <a:lnTo>
                  <a:pt x="212182" y="266312"/>
                </a:lnTo>
                <a:lnTo>
                  <a:pt x="236783" y="230729"/>
                </a:lnTo>
                <a:lnTo>
                  <a:pt x="265849" y="201305"/>
                </a:lnTo>
                <a:lnTo>
                  <a:pt x="299016" y="178178"/>
                </a:lnTo>
                <a:lnTo>
                  <a:pt x="335918" y="161487"/>
                </a:lnTo>
                <a:lnTo>
                  <a:pt x="376190" y="151371"/>
                </a:lnTo>
                <a:lnTo>
                  <a:pt x="419467" y="147968"/>
                </a:lnTo>
                <a:lnTo>
                  <a:pt x="735305" y="147968"/>
                </a:lnTo>
                <a:lnTo>
                  <a:pt x="734561" y="146800"/>
                </a:lnTo>
                <a:lnTo>
                  <a:pt x="706522" y="113313"/>
                </a:lnTo>
                <a:lnTo>
                  <a:pt x="674580" y="83926"/>
                </a:lnTo>
                <a:lnTo>
                  <a:pt x="639019" y="58751"/>
                </a:lnTo>
                <a:lnTo>
                  <a:pt x="600120" y="37901"/>
                </a:lnTo>
                <a:lnTo>
                  <a:pt x="558167" y="21488"/>
                </a:lnTo>
                <a:lnTo>
                  <a:pt x="513441" y="9625"/>
                </a:lnTo>
                <a:lnTo>
                  <a:pt x="466225" y="2425"/>
                </a:lnTo>
                <a:lnTo>
                  <a:pt x="416801" y="0"/>
                </a:lnTo>
                <a:close/>
              </a:path>
              <a:path w="6554470" h="1193164">
                <a:moveTo>
                  <a:pt x="635866" y="620314"/>
                </a:moveTo>
                <a:lnTo>
                  <a:pt x="620112" y="669686"/>
                </a:lnTo>
                <a:lnTo>
                  <a:pt x="594558" y="710912"/>
                </a:lnTo>
                <a:lnTo>
                  <a:pt x="560437" y="743621"/>
                </a:lnTo>
                <a:lnTo>
                  <a:pt x="518985" y="767443"/>
                </a:lnTo>
                <a:lnTo>
                  <a:pt x="471435" y="782008"/>
                </a:lnTo>
                <a:lnTo>
                  <a:pt x="419023" y="786945"/>
                </a:lnTo>
                <a:lnTo>
                  <a:pt x="733206" y="786945"/>
                </a:lnTo>
                <a:lnTo>
                  <a:pt x="761603" y="743517"/>
                </a:lnTo>
                <a:lnTo>
                  <a:pt x="779749" y="704767"/>
                </a:lnTo>
                <a:lnTo>
                  <a:pt x="793285" y="663873"/>
                </a:lnTo>
                <a:lnTo>
                  <a:pt x="802053" y="621202"/>
                </a:lnTo>
                <a:lnTo>
                  <a:pt x="635866" y="620314"/>
                </a:lnTo>
                <a:close/>
              </a:path>
              <a:path w="6554470" h="1193164">
                <a:moveTo>
                  <a:pt x="735305" y="147968"/>
                </a:moveTo>
                <a:lnTo>
                  <a:pt x="419467" y="147968"/>
                </a:lnTo>
                <a:lnTo>
                  <a:pt x="472587" y="153113"/>
                </a:lnTo>
                <a:lnTo>
                  <a:pt x="520499" y="168244"/>
                </a:lnTo>
                <a:lnTo>
                  <a:pt x="561993" y="192903"/>
                </a:lnTo>
                <a:lnTo>
                  <a:pt x="595858" y="226635"/>
                </a:lnTo>
                <a:lnTo>
                  <a:pt x="620885" y="268982"/>
                </a:lnTo>
                <a:lnTo>
                  <a:pt x="635866" y="319488"/>
                </a:lnTo>
                <a:lnTo>
                  <a:pt x="802053" y="319488"/>
                </a:lnTo>
                <a:lnTo>
                  <a:pt x="792445" y="270730"/>
                </a:lnTo>
                <a:lnTo>
                  <a:pt x="777805" y="225621"/>
                </a:lnTo>
                <a:lnTo>
                  <a:pt x="758416" y="184273"/>
                </a:lnTo>
                <a:lnTo>
                  <a:pt x="735305" y="147968"/>
                </a:lnTo>
                <a:close/>
              </a:path>
              <a:path w="6554470" h="1193164">
                <a:moveTo>
                  <a:pt x="1090699" y="12441"/>
                </a:moveTo>
                <a:lnTo>
                  <a:pt x="933399" y="12441"/>
                </a:lnTo>
                <a:lnTo>
                  <a:pt x="933399" y="922472"/>
                </a:lnTo>
                <a:lnTo>
                  <a:pt x="1094254" y="922472"/>
                </a:lnTo>
                <a:lnTo>
                  <a:pt x="1094254" y="522556"/>
                </a:lnTo>
                <a:lnTo>
                  <a:pt x="1101321" y="468502"/>
                </a:lnTo>
                <a:lnTo>
                  <a:pt x="1121356" y="425197"/>
                </a:lnTo>
                <a:lnTo>
                  <a:pt x="1152610" y="393367"/>
                </a:lnTo>
                <a:lnTo>
                  <a:pt x="1193334" y="373738"/>
                </a:lnTo>
                <a:lnTo>
                  <a:pt x="1241778" y="367033"/>
                </a:lnTo>
                <a:lnTo>
                  <a:pt x="1514855" y="367033"/>
                </a:lnTo>
                <a:lnTo>
                  <a:pt x="1510486" y="355925"/>
                </a:lnTo>
                <a:lnTo>
                  <a:pt x="1090699" y="355925"/>
                </a:lnTo>
                <a:lnTo>
                  <a:pt x="1090699" y="12441"/>
                </a:lnTo>
                <a:close/>
              </a:path>
              <a:path w="6554470" h="1193164">
                <a:moveTo>
                  <a:pt x="1514855" y="367033"/>
                </a:moveTo>
                <a:lnTo>
                  <a:pt x="1241778" y="367033"/>
                </a:lnTo>
                <a:lnTo>
                  <a:pt x="1288154" y="373361"/>
                </a:lnTo>
                <a:lnTo>
                  <a:pt x="1325487" y="391846"/>
                </a:lnTo>
                <a:lnTo>
                  <a:pt x="1353051" y="421742"/>
                </a:lnTo>
                <a:lnTo>
                  <a:pt x="1370121" y="462302"/>
                </a:lnTo>
                <a:lnTo>
                  <a:pt x="1375973" y="512781"/>
                </a:lnTo>
                <a:lnTo>
                  <a:pt x="1375973" y="922472"/>
                </a:lnTo>
                <a:lnTo>
                  <a:pt x="1536828" y="922472"/>
                </a:lnTo>
                <a:lnTo>
                  <a:pt x="1536828" y="487897"/>
                </a:lnTo>
                <a:lnTo>
                  <a:pt x="1533433" y="435671"/>
                </a:lnTo>
                <a:lnTo>
                  <a:pt x="1523496" y="389000"/>
                </a:lnTo>
                <a:lnTo>
                  <a:pt x="1514855" y="367033"/>
                </a:lnTo>
                <a:close/>
              </a:path>
              <a:path w="6554470" h="1193164">
                <a:moveTo>
                  <a:pt x="1301766" y="231062"/>
                </a:moveTo>
                <a:lnTo>
                  <a:pt x="1243407" y="236625"/>
                </a:lnTo>
                <a:lnTo>
                  <a:pt x="1194069" y="252746"/>
                </a:lnTo>
                <a:lnTo>
                  <a:pt x="1153605" y="278572"/>
                </a:lnTo>
                <a:lnTo>
                  <a:pt x="1121864" y="313249"/>
                </a:lnTo>
                <a:lnTo>
                  <a:pt x="1098697" y="355925"/>
                </a:lnTo>
                <a:lnTo>
                  <a:pt x="1510486" y="355925"/>
                </a:lnTo>
                <a:lnTo>
                  <a:pt x="1485471" y="312953"/>
                </a:lnTo>
                <a:lnTo>
                  <a:pt x="1458121" y="283892"/>
                </a:lnTo>
                <a:lnTo>
                  <a:pt x="1425707" y="261015"/>
                </a:lnTo>
                <a:lnTo>
                  <a:pt x="1388597" y="244479"/>
                </a:lnTo>
                <a:lnTo>
                  <a:pt x="1347160" y="234443"/>
                </a:lnTo>
                <a:lnTo>
                  <a:pt x="1301766" y="231062"/>
                </a:lnTo>
                <a:close/>
              </a:path>
              <a:path w="6554470" h="1193164">
                <a:moveTo>
                  <a:pt x="2219614" y="354147"/>
                </a:moveTo>
                <a:lnTo>
                  <a:pt x="1968666" y="354147"/>
                </a:lnTo>
                <a:lnTo>
                  <a:pt x="2018211" y="361167"/>
                </a:lnTo>
                <a:lnTo>
                  <a:pt x="2054425" y="381641"/>
                </a:lnTo>
                <a:lnTo>
                  <a:pt x="2076643" y="414697"/>
                </a:lnTo>
                <a:lnTo>
                  <a:pt x="2084197" y="459458"/>
                </a:lnTo>
                <a:lnTo>
                  <a:pt x="2084197" y="462125"/>
                </a:lnTo>
                <a:lnTo>
                  <a:pt x="2074748" y="489390"/>
                </a:lnTo>
                <a:lnTo>
                  <a:pt x="2044927" y="505282"/>
                </a:lnTo>
                <a:lnTo>
                  <a:pt x="1992529" y="514926"/>
                </a:lnTo>
                <a:lnTo>
                  <a:pt x="1915344" y="523445"/>
                </a:lnTo>
                <a:lnTo>
                  <a:pt x="1866194" y="530138"/>
                </a:lnTo>
                <a:lnTo>
                  <a:pt x="1819003" y="540247"/>
                </a:lnTo>
                <a:lnTo>
                  <a:pt x="1775186" y="554813"/>
                </a:lnTo>
                <a:lnTo>
                  <a:pt x="1736159" y="574879"/>
                </a:lnTo>
                <a:lnTo>
                  <a:pt x="1703340" y="601484"/>
                </a:lnTo>
                <a:lnTo>
                  <a:pt x="1678143" y="635671"/>
                </a:lnTo>
                <a:lnTo>
                  <a:pt x="1661987" y="678482"/>
                </a:lnTo>
                <a:lnTo>
                  <a:pt x="1656287" y="730957"/>
                </a:lnTo>
                <a:lnTo>
                  <a:pt x="1660761" y="778306"/>
                </a:lnTo>
                <a:lnTo>
                  <a:pt x="1673665" y="819647"/>
                </a:lnTo>
                <a:lnTo>
                  <a:pt x="1694224" y="854884"/>
                </a:lnTo>
                <a:lnTo>
                  <a:pt x="1721662" y="883925"/>
                </a:lnTo>
                <a:lnTo>
                  <a:pt x="1755203" y="906675"/>
                </a:lnTo>
                <a:lnTo>
                  <a:pt x="1794070" y="923042"/>
                </a:lnTo>
                <a:lnTo>
                  <a:pt x="1837489" y="932930"/>
                </a:lnTo>
                <a:lnTo>
                  <a:pt x="1884683" y="936247"/>
                </a:lnTo>
                <a:lnTo>
                  <a:pt x="1943832" y="930567"/>
                </a:lnTo>
                <a:lnTo>
                  <a:pt x="1993041" y="914904"/>
                </a:lnTo>
                <a:lnTo>
                  <a:pt x="2032716" y="891329"/>
                </a:lnTo>
                <a:lnTo>
                  <a:pt x="2063263" y="861909"/>
                </a:lnTo>
                <a:lnTo>
                  <a:pt x="2085086" y="828714"/>
                </a:lnTo>
                <a:lnTo>
                  <a:pt x="2245052" y="828714"/>
                </a:lnTo>
                <a:lnTo>
                  <a:pt x="2245052" y="818050"/>
                </a:lnTo>
                <a:lnTo>
                  <a:pt x="1926452" y="818050"/>
                </a:lnTo>
                <a:lnTo>
                  <a:pt x="1880163" y="812336"/>
                </a:lnTo>
                <a:lnTo>
                  <a:pt x="1843748" y="795332"/>
                </a:lnTo>
                <a:lnTo>
                  <a:pt x="1819912" y="767248"/>
                </a:lnTo>
                <a:lnTo>
                  <a:pt x="1811365" y="728291"/>
                </a:lnTo>
                <a:lnTo>
                  <a:pt x="1820891" y="688396"/>
                </a:lnTo>
                <a:lnTo>
                  <a:pt x="1847247" y="660083"/>
                </a:lnTo>
                <a:lnTo>
                  <a:pt x="1887100" y="641434"/>
                </a:lnTo>
                <a:lnTo>
                  <a:pt x="1937117" y="630534"/>
                </a:lnTo>
                <a:lnTo>
                  <a:pt x="1975039" y="625264"/>
                </a:lnTo>
                <a:lnTo>
                  <a:pt x="2018877" y="618036"/>
                </a:lnTo>
                <a:lnTo>
                  <a:pt x="2058716" y="608726"/>
                </a:lnTo>
                <a:lnTo>
                  <a:pt x="2084641" y="597207"/>
                </a:lnTo>
                <a:lnTo>
                  <a:pt x="2245052" y="597207"/>
                </a:lnTo>
                <a:lnTo>
                  <a:pt x="2245052" y="465679"/>
                </a:lnTo>
                <a:lnTo>
                  <a:pt x="2239830" y="410119"/>
                </a:lnTo>
                <a:lnTo>
                  <a:pt x="2225062" y="363314"/>
                </a:lnTo>
                <a:lnTo>
                  <a:pt x="2219614" y="354147"/>
                </a:lnTo>
                <a:close/>
              </a:path>
              <a:path w="6554470" h="1193164">
                <a:moveTo>
                  <a:pt x="2245052" y="828714"/>
                </a:moveTo>
                <a:lnTo>
                  <a:pt x="2090418" y="828714"/>
                </a:lnTo>
                <a:lnTo>
                  <a:pt x="2090418" y="922472"/>
                </a:lnTo>
                <a:lnTo>
                  <a:pt x="2245052" y="922472"/>
                </a:lnTo>
                <a:lnTo>
                  <a:pt x="2245052" y="828714"/>
                </a:lnTo>
                <a:close/>
              </a:path>
              <a:path w="6554470" h="1193164">
                <a:moveTo>
                  <a:pt x="2245052" y="597207"/>
                </a:moveTo>
                <a:lnTo>
                  <a:pt x="2084641" y="597207"/>
                </a:lnTo>
                <a:lnTo>
                  <a:pt x="2084641" y="677635"/>
                </a:lnTo>
                <a:lnTo>
                  <a:pt x="2077489" y="721416"/>
                </a:lnTo>
                <a:lnTo>
                  <a:pt x="2056857" y="759886"/>
                </a:lnTo>
                <a:lnTo>
                  <a:pt x="2023982" y="790507"/>
                </a:lnTo>
                <a:lnTo>
                  <a:pt x="1980102" y="810741"/>
                </a:lnTo>
                <a:lnTo>
                  <a:pt x="1926452" y="818050"/>
                </a:lnTo>
                <a:lnTo>
                  <a:pt x="2245052" y="818050"/>
                </a:lnTo>
                <a:lnTo>
                  <a:pt x="2245052" y="597207"/>
                </a:lnTo>
                <a:close/>
              </a:path>
              <a:path w="6554470" h="1193164">
                <a:moveTo>
                  <a:pt x="1967777" y="231062"/>
                </a:moveTo>
                <a:lnTo>
                  <a:pt x="1915598" y="234055"/>
                </a:lnTo>
                <a:lnTo>
                  <a:pt x="1867027" y="243004"/>
                </a:lnTo>
                <a:lnTo>
                  <a:pt x="1822550" y="257869"/>
                </a:lnTo>
                <a:lnTo>
                  <a:pt x="1782649" y="278608"/>
                </a:lnTo>
                <a:lnTo>
                  <a:pt x="1747810" y="305178"/>
                </a:lnTo>
                <a:lnTo>
                  <a:pt x="1718517" y="337540"/>
                </a:lnTo>
                <a:lnTo>
                  <a:pt x="1695254" y="375650"/>
                </a:lnTo>
                <a:lnTo>
                  <a:pt x="1678504" y="419467"/>
                </a:lnTo>
                <a:lnTo>
                  <a:pt x="1828695" y="440796"/>
                </a:lnTo>
                <a:lnTo>
                  <a:pt x="1846254" y="407574"/>
                </a:lnTo>
                <a:lnTo>
                  <a:pt x="1875185" y="379975"/>
                </a:lnTo>
                <a:lnTo>
                  <a:pt x="1915864" y="361125"/>
                </a:lnTo>
                <a:lnTo>
                  <a:pt x="1968666" y="354147"/>
                </a:lnTo>
                <a:lnTo>
                  <a:pt x="2219614" y="354147"/>
                </a:lnTo>
                <a:lnTo>
                  <a:pt x="2202098" y="324672"/>
                </a:lnTo>
                <a:lnTo>
                  <a:pt x="2172288" y="293600"/>
                </a:lnTo>
                <a:lnTo>
                  <a:pt x="2136982" y="269507"/>
                </a:lnTo>
                <a:lnTo>
                  <a:pt x="2097528" y="251798"/>
                </a:lnTo>
                <a:lnTo>
                  <a:pt x="2055276" y="239883"/>
                </a:lnTo>
                <a:lnTo>
                  <a:pt x="2011576" y="233169"/>
                </a:lnTo>
                <a:lnTo>
                  <a:pt x="1967777" y="231062"/>
                </a:lnTo>
                <a:close/>
              </a:path>
              <a:path w="6554470" h="1193164">
                <a:moveTo>
                  <a:pt x="2555138" y="12441"/>
                </a:moveTo>
                <a:lnTo>
                  <a:pt x="2394283" y="12441"/>
                </a:lnTo>
                <a:lnTo>
                  <a:pt x="2394283" y="922472"/>
                </a:lnTo>
                <a:lnTo>
                  <a:pt x="2555138" y="922472"/>
                </a:lnTo>
                <a:lnTo>
                  <a:pt x="2555138" y="12441"/>
                </a:lnTo>
                <a:close/>
              </a:path>
              <a:path w="6554470" h="1193164">
                <a:moveTo>
                  <a:pt x="2868890" y="12441"/>
                </a:moveTo>
                <a:lnTo>
                  <a:pt x="2708035" y="12441"/>
                </a:lnTo>
                <a:lnTo>
                  <a:pt x="2708035" y="922472"/>
                </a:lnTo>
                <a:lnTo>
                  <a:pt x="2868890" y="922472"/>
                </a:lnTo>
                <a:lnTo>
                  <a:pt x="2868890" y="12441"/>
                </a:lnTo>
                <a:close/>
              </a:path>
              <a:path w="6554470" h="1193164">
                <a:moveTo>
                  <a:pt x="3315502" y="231062"/>
                </a:moveTo>
                <a:lnTo>
                  <a:pt x="3268075" y="234008"/>
                </a:lnTo>
                <a:lnTo>
                  <a:pt x="3223686" y="242669"/>
                </a:lnTo>
                <a:lnTo>
                  <a:pt x="3182544" y="256779"/>
                </a:lnTo>
                <a:lnTo>
                  <a:pt x="3144855" y="276073"/>
                </a:lnTo>
                <a:lnTo>
                  <a:pt x="3110826" y="300286"/>
                </a:lnTo>
                <a:lnTo>
                  <a:pt x="3080663" y="329153"/>
                </a:lnTo>
                <a:lnTo>
                  <a:pt x="3054573" y="362407"/>
                </a:lnTo>
                <a:lnTo>
                  <a:pt x="3032764" y="399784"/>
                </a:lnTo>
                <a:lnTo>
                  <a:pt x="3015441" y="441018"/>
                </a:lnTo>
                <a:lnTo>
                  <a:pt x="3002811" y="485844"/>
                </a:lnTo>
                <a:lnTo>
                  <a:pt x="2995082" y="533996"/>
                </a:lnTo>
                <a:lnTo>
                  <a:pt x="2992459" y="585210"/>
                </a:lnTo>
                <a:lnTo>
                  <a:pt x="2995053" y="637100"/>
                </a:lnTo>
                <a:lnTo>
                  <a:pt x="3002727" y="685547"/>
                </a:lnTo>
                <a:lnTo>
                  <a:pt x="3015323" y="730346"/>
                </a:lnTo>
                <a:lnTo>
                  <a:pt x="3032681" y="771294"/>
                </a:lnTo>
                <a:lnTo>
                  <a:pt x="3054644" y="808188"/>
                </a:lnTo>
                <a:lnTo>
                  <a:pt x="3081052" y="840823"/>
                </a:lnTo>
                <a:lnTo>
                  <a:pt x="3111746" y="868996"/>
                </a:lnTo>
                <a:lnTo>
                  <a:pt x="3146567" y="892503"/>
                </a:lnTo>
                <a:lnTo>
                  <a:pt x="3185356" y="911141"/>
                </a:lnTo>
                <a:lnTo>
                  <a:pt x="3227955" y="924706"/>
                </a:lnTo>
                <a:lnTo>
                  <a:pt x="3274204" y="932995"/>
                </a:lnTo>
                <a:lnTo>
                  <a:pt x="3323945" y="935803"/>
                </a:lnTo>
                <a:lnTo>
                  <a:pt x="3381206" y="932230"/>
                </a:lnTo>
                <a:lnTo>
                  <a:pt x="3433436" y="921799"/>
                </a:lnTo>
                <a:lnTo>
                  <a:pt x="3480272" y="904942"/>
                </a:lnTo>
                <a:lnTo>
                  <a:pt x="3521348" y="882092"/>
                </a:lnTo>
                <a:lnTo>
                  <a:pt x="3556301" y="853680"/>
                </a:lnTo>
                <a:lnTo>
                  <a:pt x="3584765" y="820140"/>
                </a:lnTo>
                <a:lnTo>
                  <a:pt x="3590216" y="810496"/>
                </a:lnTo>
                <a:lnTo>
                  <a:pt x="3326167" y="810496"/>
                </a:lnTo>
                <a:lnTo>
                  <a:pt x="3277218" y="804872"/>
                </a:lnTo>
                <a:lnTo>
                  <a:pt x="3235091" y="788426"/>
                </a:lnTo>
                <a:lnTo>
                  <a:pt x="3200582" y="761673"/>
                </a:lnTo>
                <a:lnTo>
                  <a:pt x="3174627" y="725180"/>
                </a:lnTo>
                <a:lnTo>
                  <a:pt x="3158126" y="679505"/>
                </a:lnTo>
                <a:lnTo>
                  <a:pt x="3151981" y="625201"/>
                </a:lnTo>
                <a:lnTo>
                  <a:pt x="3627437" y="625201"/>
                </a:lnTo>
                <a:lnTo>
                  <a:pt x="3627437" y="575878"/>
                </a:lnTo>
                <a:lnTo>
                  <a:pt x="3624507" y="518781"/>
                </a:lnTo>
                <a:lnTo>
                  <a:pt x="3624177" y="516780"/>
                </a:lnTo>
                <a:lnTo>
                  <a:pt x="3152426" y="516780"/>
                </a:lnTo>
                <a:lnTo>
                  <a:pt x="3159702" y="474657"/>
                </a:lnTo>
                <a:lnTo>
                  <a:pt x="3176124" y="436484"/>
                </a:lnTo>
                <a:lnTo>
                  <a:pt x="3200915" y="403915"/>
                </a:lnTo>
                <a:lnTo>
                  <a:pt x="3233298" y="378603"/>
                </a:lnTo>
                <a:lnTo>
                  <a:pt x="3272493" y="362203"/>
                </a:lnTo>
                <a:lnTo>
                  <a:pt x="3317724" y="356369"/>
                </a:lnTo>
                <a:lnTo>
                  <a:pt x="3568818" y="356369"/>
                </a:lnTo>
                <a:lnTo>
                  <a:pt x="3561132" y="344300"/>
                </a:lnTo>
                <a:lnTo>
                  <a:pt x="3534457" y="313656"/>
                </a:lnTo>
                <a:lnTo>
                  <a:pt x="3504282" y="288001"/>
                </a:lnTo>
                <a:lnTo>
                  <a:pt x="3471025" y="267236"/>
                </a:lnTo>
                <a:lnTo>
                  <a:pt x="3435102" y="251259"/>
                </a:lnTo>
                <a:lnTo>
                  <a:pt x="3396930" y="239972"/>
                </a:lnTo>
                <a:lnTo>
                  <a:pt x="3356924" y="233273"/>
                </a:lnTo>
                <a:lnTo>
                  <a:pt x="3315502" y="231062"/>
                </a:lnTo>
                <a:close/>
              </a:path>
              <a:path w="6554470" h="1193164">
                <a:moveTo>
                  <a:pt x="3470581" y="722514"/>
                </a:moveTo>
                <a:lnTo>
                  <a:pt x="3448579" y="760631"/>
                </a:lnTo>
                <a:lnTo>
                  <a:pt x="3416204" y="788167"/>
                </a:lnTo>
                <a:lnTo>
                  <a:pt x="3374914" y="804872"/>
                </a:lnTo>
                <a:lnTo>
                  <a:pt x="3326167" y="810496"/>
                </a:lnTo>
                <a:lnTo>
                  <a:pt x="3590216" y="810496"/>
                </a:lnTo>
                <a:lnTo>
                  <a:pt x="3606377" y="781902"/>
                </a:lnTo>
                <a:lnTo>
                  <a:pt x="3620772" y="739400"/>
                </a:lnTo>
                <a:lnTo>
                  <a:pt x="3470581" y="722514"/>
                </a:lnTo>
                <a:close/>
              </a:path>
              <a:path w="6554470" h="1193164">
                <a:moveTo>
                  <a:pt x="3568818" y="356369"/>
                </a:moveTo>
                <a:lnTo>
                  <a:pt x="3317724" y="356369"/>
                </a:lnTo>
                <a:lnTo>
                  <a:pt x="3369305" y="364136"/>
                </a:lnTo>
                <a:lnTo>
                  <a:pt x="3412140" y="386087"/>
                </a:lnTo>
                <a:lnTo>
                  <a:pt x="3444738" y="420196"/>
                </a:lnTo>
                <a:lnTo>
                  <a:pt x="3465604" y="464435"/>
                </a:lnTo>
                <a:lnTo>
                  <a:pt x="3473247" y="516780"/>
                </a:lnTo>
                <a:lnTo>
                  <a:pt x="3624177" y="516780"/>
                </a:lnTo>
                <a:lnTo>
                  <a:pt x="3615995" y="467175"/>
                </a:lnTo>
                <a:lnTo>
                  <a:pt x="3602317" y="420960"/>
                </a:lnTo>
                <a:lnTo>
                  <a:pt x="3583891" y="380035"/>
                </a:lnTo>
                <a:lnTo>
                  <a:pt x="3568818" y="356369"/>
                </a:lnTo>
                <a:close/>
              </a:path>
              <a:path w="6554470" h="1193164">
                <a:moveTo>
                  <a:pt x="3904752" y="239949"/>
                </a:moveTo>
                <a:lnTo>
                  <a:pt x="3751006" y="239949"/>
                </a:lnTo>
                <a:lnTo>
                  <a:pt x="3751006" y="922472"/>
                </a:lnTo>
                <a:lnTo>
                  <a:pt x="3911861" y="922472"/>
                </a:lnTo>
                <a:lnTo>
                  <a:pt x="3911861" y="522556"/>
                </a:lnTo>
                <a:lnTo>
                  <a:pt x="3918733" y="468502"/>
                </a:lnTo>
                <a:lnTo>
                  <a:pt x="3938252" y="425197"/>
                </a:lnTo>
                <a:lnTo>
                  <a:pt x="3968777" y="393367"/>
                </a:lnTo>
                <a:lnTo>
                  <a:pt x="4008666" y="373738"/>
                </a:lnTo>
                <a:lnTo>
                  <a:pt x="4056276" y="367033"/>
                </a:lnTo>
                <a:lnTo>
                  <a:pt x="4328096" y="367033"/>
                </a:lnTo>
                <a:lnTo>
                  <a:pt x="4323748" y="355925"/>
                </a:lnTo>
                <a:lnTo>
                  <a:pt x="3904752" y="355925"/>
                </a:lnTo>
                <a:lnTo>
                  <a:pt x="3904752" y="239949"/>
                </a:lnTo>
                <a:close/>
              </a:path>
              <a:path w="6554470" h="1193164">
                <a:moveTo>
                  <a:pt x="4328096" y="367033"/>
                </a:moveTo>
                <a:lnTo>
                  <a:pt x="4056276" y="367033"/>
                </a:lnTo>
                <a:lnTo>
                  <a:pt x="4102001" y="373446"/>
                </a:lnTo>
                <a:lnTo>
                  <a:pt x="4138939" y="392102"/>
                </a:lnTo>
                <a:lnTo>
                  <a:pt x="4166300" y="422126"/>
                </a:lnTo>
                <a:lnTo>
                  <a:pt x="4183296" y="462644"/>
                </a:lnTo>
                <a:lnTo>
                  <a:pt x="4189136" y="512781"/>
                </a:lnTo>
                <a:lnTo>
                  <a:pt x="4189136" y="922472"/>
                </a:lnTo>
                <a:lnTo>
                  <a:pt x="4349992" y="922472"/>
                </a:lnTo>
                <a:lnTo>
                  <a:pt x="4349992" y="487897"/>
                </a:lnTo>
                <a:lnTo>
                  <a:pt x="4346731" y="436022"/>
                </a:lnTo>
                <a:lnTo>
                  <a:pt x="4336905" y="389537"/>
                </a:lnTo>
                <a:lnTo>
                  <a:pt x="4328096" y="367033"/>
                </a:lnTo>
                <a:close/>
              </a:path>
              <a:path w="6554470" h="1193164">
                <a:moveTo>
                  <a:pt x="4116263" y="231062"/>
                </a:moveTo>
                <a:lnTo>
                  <a:pt x="4058839" y="236753"/>
                </a:lnTo>
                <a:lnTo>
                  <a:pt x="4009434" y="253130"/>
                </a:lnTo>
                <a:lnTo>
                  <a:pt x="3968390" y="279148"/>
                </a:lnTo>
                <a:lnTo>
                  <a:pt x="3936048" y="313761"/>
                </a:lnTo>
                <a:lnTo>
                  <a:pt x="3912750" y="355925"/>
                </a:lnTo>
                <a:lnTo>
                  <a:pt x="4323748" y="355925"/>
                </a:lnTo>
                <a:lnTo>
                  <a:pt x="4299081" y="313502"/>
                </a:lnTo>
                <a:lnTo>
                  <a:pt x="4271843" y="284331"/>
                </a:lnTo>
                <a:lnTo>
                  <a:pt x="4239562" y="261311"/>
                </a:lnTo>
                <a:lnTo>
                  <a:pt x="4202618" y="244633"/>
                </a:lnTo>
                <a:lnTo>
                  <a:pt x="4161392" y="234486"/>
                </a:lnTo>
                <a:lnTo>
                  <a:pt x="4116263" y="231062"/>
                </a:lnTo>
                <a:close/>
              </a:path>
              <a:path w="6554470" h="1193164">
                <a:moveTo>
                  <a:pt x="4641415" y="985126"/>
                </a:moveTo>
                <a:lnTo>
                  <a:pt x="4496556" y="1020229"/>
                </a:lnTo>
                <a:lnTo>
                  <a:pt x="4510796" y="1055067"/>
                </a:lnTo>
                <a:lnTo>
                  <a:pt x="4531570" y="1087472"/>
                </a:lnTo>
                <a:lnTo>
                  <a:pt x="4558957" y="1116764"/>
                </a:lnTo>
                <a:lnTo>
                  <a:pt x="4593036" y="1142259"/>
                </a:lnTo>
                <a:lnTo>
                  <a:pt x="4633884" y="1163277"/>
                </a:lnTo>
                <a:lnTo>
                  <a:pt x="4681580" y="1179134"/>
                </a:lnTo>
                <a:lnTo>
                  <a:pt x="4736201" y="1189148"/>
                </a:lnTo>
                <a:lnTo>
                  <a:pt x="4797827" y="1192638"/>
                </a:lnTo>
                <a:lnTo>
                  <a:pt x="4851608" y="1190099"/>
                </a:lnTo>
                <a:lnTo>
                  <a:pt x="4901957" y="1182460"/>
                </a:lnTo>
                <a:lnTo>
                  <a:pt x="4948351" y="1169686"/>
                </a:lnTo>
                <a:lnTo>
                  <a:pt x="4990262" y="1151743"/>
                </a:lnTo>
                <a:lnTo>
                  <a:pt x="5027167" y="1128596"/>
                </a:lnTo>
                <a:lnTo>
                  <a:pt x="5058540" y="1100209"/>
                </a:lnTo>
                <a:lnTo>
                  <a:pt x="5080593" y="1070886"/>
                </a:lnTo>
                <a:lnTo>
                  <a:pt x="4800493" y="1070886"/>
                </a:lnTo>
                <a:lnTo>
                  <a:pt x="4737520" y="1063109"/>
                </a:lnTo>
                <a:lnTo>
                  <a:pt x="4691960" y="1043002"/>
                </a:lnTo>
                <a:lnTo>
                  <a:pt x="4660897" y="1015397"/>
                </a:lnTo>
                <a:lnTo>
                  <a:pt x="4641415" y="985126"/>
                </a:lnTo>
                <a:close/>
              </a:path>
              <a:path w="6554470" h="1193164">
                <a:moveTo>
                  <a:pt x="5118204" y="799831"/>
                </a:moveTo>
                <a:lnTo>
                  <a:pt x="4958681" y="799831"/>
                </a:lnTo>
                <a:lnTo>
                  <a:pt x="4958681" y="929138"/>
                </a:lnTo>
                <a:lnTo>
                  <a:pt x="4951017" y="982442"/>
                </a:lnTo>
                <a:lnTo>
                  <a:pt x="4929361" y="1022416"/>
                </a:lnTo>
                <a:lnTo>
                  <a:pt x="4895719" y="1049912"/>
                </a:lnTo>
                <a:lnTo>
                  <a:pt x="4852094" y="1065784"/>
                </a:lnTo>
                <a:lnTo>
                  <a:pt x="4800493" y="1070886"/>
                </a:lnTo>
                <a:lnTo>
                  <a:pt x="5080593" y="1070886"/>
                </a:lnTo>
                <a:lnTo>
                  <a:pt x="5083855" y="1066549"/>
                </a:lnTo>
                <a:lnTo>
                  <a:pt x="5102587" y="1027581"/>
                </a:lnTo>
                <a:lnTo>
                  <a:pt x="5114212" y="983270"/>
                </a:lnTo>
                <a:lnTo>
                  <a:pt x="5118204" y="933581"/>
                </a:lnTo>
                <a:lnTo>
                  <a:pt x="5118204" y="799831"/>
                </a:lnTo>
                <a:close/>
              </a:path>
              <a:path w="6554470" h="1193164">
                <a:moveTo>
                  <a:pt x="4754724" y="231062"/>
                </a:moveTo>
                <a:lnTo>
                  <a:pt x="4712608" y="234108"/>
                </a:lnTo>
                <a:lnTo>
                  <a:pt x="4672573" y="243177"/>
                </a:lnTo>
                <a:lnTo>
                  <a:pt x="4635026" y="258167"/>
                </a:lnTo>
                <a:lnTo>
                  <a:pt x="4600373" y="278976"/>
                </a:lnTo>
                <a:lnTo>
                  <a:pt x="4569022" y="305502"/>
                </a:lnTo>
                <a:lnTo>
                  <a:pt x="4541378" y="337642"/>
                </a:lnTo>
                <a:lnTo>
                  <a:pt x="4517848" y="375295"/>
                </a:lnTo>
                <a:lnTo>
                  <a:pt x="4498840" y="418359"/>
                </a:lnTo>
                <a:lnTo>
                  <a:pt x="4484759" y="466730"/>
                </a:lnTo>
                <a:lnTo>
                  <a:pt x="4476012" y="520308"/>
                </a:lnTo>
                <a:lnTo>
                  <a:pt x="4473006" y="578989"/>
                </a:lnTo>
                <a:lnTo>
                  <a:pt x="4476012" y="636939"/>
                </a:lnTo>
                <a:lnTo>
                  <a:pt x="4484756" y="689360"/>
                </a:lnTo>
                <a:lnTo>
                  <a:pt x="4498831" y="736254"/>
                </a:lnTo>
                <a:lnTo>
                  <a:pt x="4517827" y="777624"/>
                </a:lnTo>
                <a:lnTo>
                  <a:pt x="4541336" y="813472"/>
                </a:lnTo>
                <a:lnTo>
                  <a:pt x="4568950" y="843799"/>
                </a:lnTo>
                <a:lnTo>
                  <a:pt x="4600259" y="868607"/>
                </a:lnTo>
                <a:lnTo>
                  <a:pt x="4634855" y="887899"/>
                </a:lnTo>
                <a:lnTo>
                  <a:pt x="4672330" y="901677"/>
                </a:lnTo>
                <a:lnTo>
                  <a:pt x="4712274" y="909942"/>
                </a:lnTo>
                <a:lnTo>
                  <a:pt x="4754280" y="912697"/>
                </a:lnTo>
                <a:lnTo>
                  <a:pt x="4817193" y="905779"/>
                </a:lnTo>
                <a:lnTo>
                  <a:pt x="4866733" y="887429"/>
                </a:lnTo>
                <a:lnTo>
                  <a:pt x="4904457" y="861251"/>
                </a:lnTo>
                <a:lnTo>
                  <a:pt x="4931921" y="830851"/>
                </a:lnTo>
                <a:lnTo>
                  <a:pt x="4950683" y="799831"/>
                </a:lnTo>
                <a:lnTo>
                  <a:pt x="5118204" y="799831"/>
                </a:lnTo>
                <a:lnTo>
                  <a:pt x="5118204" y="786501"/>
                </a:lnTo>
                <a:lnTo>
                  <a:pt x="4799160" y="786501"/>
                </a:lnTo>
                <a:lnTo>
                  <a:pt x="4756736" y="781556"/>
                </a:lnTo>
                <a:lnTo>
                  <a:pt x="4720563" y="767183"/>
                </a:lnTo>
                <a:lnTo>
                  <a:pt x="4667367" y="712917"/>
                </a:lnTo>
                <a:lnTo>
                  <a:pt x="4650548" y="674409"/>
                </a:lnTo>
                <a:lnTo>
                  <a:pt x="4640382" y="629239"/>
                </a:lnTo>
                <a:lnTo>
                  <a:pt x="4636971" y="578100"/>
                </a:lnTo>
                <a:lnTo>
                  <a:pt x="4640336" y="527151"/>
                </a:lnTo>
                <a:lnTo>
                  <a:pt x="4650393" y="481247"/>
                </a:lnTo>
                <a:lnTo>
                  <a:pt x="4667088" y="441406"/>
                </a:lnTo>
                <a:lnTo>
                  <a:pt x="4690366" y="408646"/>
                </a:lnTo>
                <a:lnTo>
                  <a:pt x="4720174" y="383985"/>
                </a:lnTo>
                <a:lnTo>
                  <a:pt x="4756457" y="368442"/>
                </a:lnTo>
                <a:lnTo>
                  <a:pt x="4799160" y="363034"/>
                </a:lnTo>
                <a:lnTo>
                  <a:pt x="5118204" y="363034"/>
                </a:lnTo>
                <a:lnTo>
                  <a:pt x="5118204" y="352814"/>
                </a:lnTo>
                <a:lnTo>
                  <a:pt x="4950683" y="352814"/>
                </a:lnTo>
                <a:lnTo>
                  <a:pt x="4932479" y="321212"/>
                </a:lnTo>
                <a:lnTo>
                  <a:pt x="4905829" y="288650"/>
                </a:lnTo>
                <a:lnTo>
                  <a:pt x="4868684" y="259714"/>
                </a:lnTo>
                <a:lnTo>
                  <a:pt x="4818999" y="238989"/>
                </a:lnTo>
                <a:lnTo>
                  <a:pt x="4754724" y="231062"/>
                </a:lnTo>
                <a:close/>
              </a:path>
              <a:path w="6554470" h="1193164">
                <a:moveTo>
                  <a:pt x="5118204" y="363034"/>
                </a:moveTo>
                <a:lnTo>
                  <a:pt x="4799160" y="363034"/>
                </a:lnTo>
                <a:lnTo>
                  <a:pt x="4840645" y="368162"/>
                </a:lnTo>
                <a:lnTo>
                  <a:pt x="4876238" y="383052"/>
                </a:lnTo>
                <a:lnTo>
                  <a:pt x="4929034" y="439167"/>
                </a:lnTo>
                <a:lnTo>
                  <a:pt x="4945880" y="478915"/>
                </a:lnTo>
                <a:lnTo>
                  <a:pt x="4956118" y="525472"/>
                </a:lnTo>
                <a:lnTo>
                  <a:pt x="4959570" y="578100"/>
                </a:lnTo>
                <a:lnTo>
                  <a:pt x="4954816" y="638744"/>
                </a:lnTo>
                <a:lnTo>
                  <a:pt x="4940792" y="689994"/>
                </a:lnTo>
                <a:lnTo>
                  <a:pt x="4917857" y="731124"/>
                </a:lnTo>
                <a:lnTo>
                  <a:pt x="4886368" y="761403"/>
                </a:lnTo>
                <a:lnTo>
                  <a:pt x="4846683" y="780105"/>
                </a:lnTo>
                <a:lnTo>
                  <a:pt x="4799160" y="786501"/>
                </a:lnTo>
                <a:lnTo>
                  <a:pt x="5118204" y="786501"/>
                </a:lnTo>
                <a:lnTo>
                  <a:pt x="5118204" y="363034"/>
                </a:lnTo>
                <a:close/>
              </a:path>
              <a:path w="6554470" h="1193164">
                <a:moveTo>
                  <a:pt x="5118204" y="239949"/>
                </a:moveTo>
                <a:lnTo>
                  <a:pt x="4959570" y="239949"/>
                </a:lnTo>
                <a:lnTo>
                  <a:pt x="4959570" y="352814"/>
                </a:lnTo>
                <a:lnTo>
                  <a:pt x="5118204" y="352814"/>
                </a:lnTo>
                <a:lnTo>
                  <a:pt x="5118204" y="239949"/>
                </a:lnTo>
                <a:close/>
              </a:path>
              <a:path w="6554470" h="1193164">
                <a:moveTo>
                  <a:pt x="5564261" y="231062"/>
                </a:moveTo>
                <a:lnTo>
                  <a:pt x="5516833" y="234008"/>
                </a:lnTo>
                <a:lnTo>
                  <a:pt x="5472445" y="242669"/>
                </a:lnTo>
                <a:lnTo>
                  <a:pt x="5431303" y="256779"/>
                </a:lnTo>
                <a:lnTo>
                  <a:pt x="5393614" y="276073"/>
                </a:lnTo>
                <a:lnTo>
                  <a:pt x="5359584" y="300286"/>
                </a:lnTo>
                <a:lnTo>
                  <a:pt x="5329421" y="329153"/>
                </a:lnTo>
                <a:lnTo>
                  <a:pt x="5303332" y="362407"/>
                </a:lnTo>
                <a:lnTo>
                  <a:pt x="5281522" y="399784"/>
                </a:lnTo>
                <a:lnTo>
                  <a:pt x="5264199" y="441018"/>
                </a:lnTo>
                <a:lnTo>
                  <a:pt x="5251569" y="485844"/>
                </a:lnTo>
                <a:lnTo>
                  <a:pt x="5243840" y="533996"/>
                </a:lnTo>
                <a:lnTo>
                  <a:pt x="5241218" y="585210"/>
                </a:lnTo>
                <a:lnTo>
                  <a:pt x="5243811" y="637100"/>
                </a:lnTo>
                <a:lnTo>
                  <a:pt x="5251485" y="685547"/>
                </a:lnTo>
                <a:lnTo>
                  <a:pt x="5264081" y="730346"/>
                </a:lnTo>
                <a:lnTo>
                  <a:pt x="5281440" y="771294"/>
                </a:lnTo>
                <a:lnTo>
                  <a:pt x="5303402" y="808188"/>
                </a:lnTo>
                <a:lnTo>
                  <a:pt x="5329810" y="840823"/>
                </a:lnTo>
                <a:lnTo>
                  <a:pt x="5360504" y="868996"/>
                </a:lnTo>
                <a:lnTo>
                  <a:pt x="5395325" y="892503"/>
                </a:lnTo>
                <a:lnTo>
                  <a:pt x="5434115" y="911141"/>
                </a:lnTo>
                <a:lnTo>
                  <a:pt x="5476713" y="924706"/>
                </a:lnTo>
                <a:lnTo>
                  <a:pt x="5522963" y="932995"/>
                </a:lnTo>
                <a:lnTo>
                  <a:pt x="5572703" y="935803"/>
                </a:lnTo>
                <a:lnTo>
                  <a:pt x="5629964" y="932230"/>
                </a:lnTo>
                <a:lnTo>
                  <a:pt x="5682194" y="921799"/>
                </a:lnTo>
                <a:lnTo>
                  <a:pt x="5729030" y="904942"/>
                </a:lnTo>
                <a:lnTo>
                  <a:pt x="5770106" y="882092"/>
                </a:lnTo>
                <a:lnTo>
                  <a:pt x="5805059" y="853680"/>
                </a:lnTo>
                <a:lnTo>
                  <a:pt x="5833524" y="820140"/>
                </a:lnTo>
                <a:lnTo>
                  <a:pt x="5838974" y="810496"/>
                </a:lnTo>
                <a:lnTo>
                  <a:pt x="5574925" y="810496"/>
                </a:lnTo>
                <a:lnTo>
                  <a:pt x="5525976" y="804872"/>
                </a:lnTo>
                <a:lnTo>
                  <a:pt x="5483850" y="788426"/>
                </a:lnTo>
                <a:lnTo>
                  <a:pt x="5449340" y="761673"/>
                </a:lnTo>
                <a:lnTo>
                  <a:pt x="5423385" y="725180"/>
                </a:lnTo>
                <a:lnTo>
                  <a:pt x="5406884" y="679505"/>
                </a:lnTo>
                <a:lnTo>
                  <a:pt x="5400740" y="625201"/>
                </a:lnTo>
                <a:lnTo>
                  <a:pt x="5876195" y="625201"/>
                </a:lnTo>
                <a:lnTo>
                  <a:pt x="5876195" y="575878"/>
                </a:lnTo>
                <a:lnTo>
                  <a:pt x="5873265" y="518781"/>
                </a:lnTo>
                <a:lnTo>
                  <a:pt x="5872935" y="516780"/>
                </a:lnTo>
                <a:lnTo>
                  <a:pt x="5401184" y="516780"/>
                </a:lnTo>
                <a:lnTo>
                  <a:pt x="5408460" y="474657"/>
                </a:lnTo>
                <a:lnTo>
                  <a:pt x="5424883" y="436484"/>
                </a:lnTo>
                <a:lnTo>
                  <a:pt x="5449674" y="403915"/>
                </a:lnTo>
                <a:lnTo>
                  <a:pt x="5482056" y="378603"/>
                </a:lnTo>
                <a:lnTo>
                  <a:pt x="5521251" y="362203"/>
                </a:lnTo>
                <a:lnTo>
                  <a:pt x="5566482" y="356369"/>
                </a:lnTo>
                <a:lnTo>
                  <a:pt x="5817576" y="356369"/>
                </a:lnTo>
                <a:lnTo>
                  <a:pt x="5809890" y="344300"/>
                </a:lnTo>
                <a:lnTo>
                  <a:pt x="5783215" y="313656"/>
                </a:lnTo>
                <a:lnTo>
                  <a:pt x="5753040" y="288001"/>
                </a:lnTo>
                <a:lnTo>
                  <a:pt x="5719784" y="267236"/>
                </a:lnTo>
                <a:lnTo>
                  <a:pt x="5683861" y="251259"/>
                </a:lnTo>
                <a:lnTo>
                  <a:pt x="5645688" y="239972"/>
                </a:lnTo>
                <a:lnTo>
                  <a:pt x="5605683" y="233273"/>
                </a:lnTo>
                <a:lnTo>
                  <a:pt x="5564261" y="231062"/>
                </a:lnTo>
                <a:close/>
              </a:path>
              <a:path w="6554470" h="1193164">
                <a:moveTo>
                  <a:pt x="5719339" y="722514"/>
                </a:moveTo>
                <a:lnTo>
                  <a:pt x="5697337" y="760631"/>
                </a:lnTo>
                <a:lnTo>
                  <a:pt x="5664962" y="788167"/>
                </a:lnTo>
                <a:lnTo>
                  <a:pt x="5623672" y="804872"/>
                </a:lnTo>
                <a:lnTo>
                  <a:pt x="5574925" y="810496"/>
                </a:lnTo>
                <a:lnTo>
                  <a:pt x="5838974" y="810496"/>
                </a:lnTo>
                <a:lnTo>
                  <a:pt x="5855135" y="781902"/>
                </a:lnTo>
                <a:lnTo>
                  <a:pt x="5869530" y="739400"/>
                </a:lnTo>
                <a:lnTo>
                  <a:pt x="5719339" y="722514"/>
                </a:lnTo>
                <a:close/>
              </a:path>
              <a:path w="6554470" h="1193164">
                <a:moveTo>
                  <a:pt x="5817576" y="356369"/>
                </a:moveTo>
                <a:lnTo>
                  <a:pt x="5566482" y="356369"/>
                </a:lnTo>
                <a:lnTo>
                  <a:pt x="5618063" y="364136"/>
                </a:lnTo>
                <a:lnTo>
                  <a:pt x="5660898" y="386087"/>
                </a:lnTo>
                <a:lnTo>
                  <a:pt x="5693496" y="420196"/>
                </a:lnTo>
                <a:lnTo>
                  <a:pt x="5714363" y="464435"/>
                </a:lnTo>
                <a:lnTo>
                  <a:pt x="5722005" y="516780"/>
                </a:lnTo>
                <a:lnTo>
                  <a:pt x="5872935" y="516780"/>
                </a:lnTo>
                <a:lnTo>
                  <a:pt x="5864753" y="467175"/>
                </a:lnTo>
                <a:lnTo>
                  <a:pt x="5851075" y="420960"/>
                </a:lnTo>
                <a:lnTo>
                  <a:pt x="5832649" y="380035"/>
                </a:lnTo>
                <a:lnTo>
                  <a:pt x="5817576" y="356369"/>
                </a:lnTo>
                <a:close/>
              </a:path>
              <a:path w="6554470" h="1193164">
                <a:moveTo>
                  <a:pt x="6126405" y="721181"/>
                </a:moveTo>
                <a:lnTo>
                  <a:pt x="5969549" y="736289"/>
                </a:lnTo>
                <a:lnTo>
                  <a:pt x="5981001" y="780839"/>
                </a:lnTo>
                <a:lnTo>
                  <a:pt x="6000182" y="820327"/>
                </a:lnTo>
                <a:lnTo>
                  <a:pt x="6026818" y="854483"/>
                </a:lnTo>
                <a:lnTo>
                  <a:pt x="6060641" y="883036"/>
                </a:lnTo>
                <a:lnTo>
                  <a:pt x="6101379" y="905715"/>
                </a:lnTo>
                <a:lnTo>
                  <a:pt x="6148761" y="922250"/>
                </a:lnTo>
                <a:lnTo>
                  <a:pt x="6202517" y="932370"/>
                </a:lnTo>
                <a:lnTo>
                  <a:pt x="6262376" y="935803"/>
                </a:lnTo>
                <a:lnTo>
                  <a:pt x="6317298" y="932593"/>
                </a:lnTo>
                <a:lnTo>
                  <a:pt x="6367926" y="923224"/>
                </a:lnTo>
                <a:lnTo>
                  <a:pt x="6413686" y="908088"/>
                </a:lnTo>
                <a:lnTo>
                  <a:pt x="6454004" y="887576"/>
                </a:lnTo>
                <a:lnTo>
                  <a:pt x="6488307" y="862080"/>
                </a:lnTo>
                <a:lnTo>
                  <a:pt x="6516019" y="831989"/>
                </a:lnTo>
                <a:lnTo>
                  <a:pt x="6526501" y="814495"/>
                </a:lnTo>
                <a:lnTo>
                  <a:pt x="6261932" y="814495"/>
                </a:lnTo>
                <a:lnTo>
                  <a:pt x="6211575" y="808538"/>
                </a:lnTo>
                <a:lnTo>
                  <a:pt x="6171673" y="790833"/>
                </a:lnTo>
                <a:lnTo>
                  <a:pt x="6143020" y="761631"/>
                </a:lnTo>
                <a:lnTo>
                  <a:pt x="6126405" y="721181"/>
                </a:lnTo>
                <a:close/>
              </a:path>
              <a:path w="6554470" h="1193164">
                <a:moveTo>
                  <a:pt x="6264598" y="231062"/>
                </a:moveTo>
                <a:lnTo>
                  <a:pt x="6205519" y="234784"/>
                </a:lnTo>
                <a:lnTo>
                  <a:pt x="6152059" y="245670"/>
                </a:lnTo>
                <a:lnTo>
                  <a:pt x="6104921" y="263305"/>
                </a:lnTo>
                <a:lnTo>
                  <a:pt x="6064807" y="287272"/>
                </a:lnTo>
                <a:lnTo>
                  <a:pt x="6032420" y="317155"/>
                </a:lnTo>
                <a:lnTo>
                  <a:pt x="6008464" y="352536"/>
                </a:lnTo>
                <a:lnTo>
                  <a:pt x="5993642" y="393000"/>
                </a:lnTo>
                <a:lnTo>
                  <a:pt x="5988656" y="438130"/>
                </a:lnTo>
                <a:lnTo>
                  <a:pt x="5993618" y="485060"/>
                </a:lnTo>
                <a:lnTo>
                  <a:pt x="6009096" y="526226"/>
                </a:lnTo>
                <a:lnTo>
                  <a:pt x="6035313" y="561493"/>
                </a:lnTo>
                <a:lnTo>
                  <a:pt x="6072490" y="590723"/>
                </a:lnTo>
                <a:lnTo>
                  <a:pt x="6120851" y="613782"/>
                </a:lnTo>
                <a:lnTo>
                  <a:pt x="6180616" y="630534"/>
                </a:lnTo>
                <a:lnTo>
                  <a:pt x="6297035" y="654973"/>
                </a:lnTo>
                <a:lnTo>
                  <a:pt x="6337840" y="667498"/>
                </a:lnTo>
                <a:lnTo>
                  <a:pt x="6366521" y="684522"/>
                </a:lnTo>
                <a:lnTo>
                  <a:pt x="6383455" y="706212"/>
                </a:lnTo>
                <a:lnTo>
                  <a:pt x="6389016" y="732734"/>
                </a:lnTo>
                <a:lnTo>
                  <a:pt x="6379907" y="765193"/>
                </a:lnTo>
                <a:lnTo>
                  <a:pt x="6354135" y="791111"/>
                </a:lnTo>
                <a:lnTo>
                  <a:pt x="6314032" y="808281"/>
                </a:lnTo>
                <a:lnTo>
                  <a:pt x="6261932" y="814495"/>
                </a:lnTo>
                <a:lnTo>
                  <a:pt x="6526501" y="814495"/>
                </a:lnTo>
                <a:lnTo>
                  <a:pt x="6536566" y="797697"/>
                </a:lnTo>
                <a:lnTo>
                  <a:pt x="6549375" y="759594"/>
                </a:lnTo>
                <a:lnTo>
                  <a:pt x="6553871" y="718071"/>
                </a:lnTo>
                <a:lnTo>
                  <a:pt x="6548446" y="672533"/>
                </a:lnTo>
                <a:lnTo>
                  <a:pt x="6532542" y="633117"/>
                </a:lnTo>
                <a:lnTo>
                  <a:pt x="6506047" y="599651"/>
                </a:lnTo>
                <a:lnTo>
                  <a:pt x="6468852" y="571962"/>
                </a:lnTo>
                <a:lnTo>
                  <a:pt x="6420843" y="549876"/>
                </a:lnTo>
                <a:lnTo>
                  <a:pt x="6361911" y="533221"/>
                </a:lnTo>
                <a:lnTo>
                  <a:pt x="6245491" y="508337"/>
                </a:lnTo>
                <a:lnTo>
                  <a:pt x="6201118" y="494979"/>
                </a:lnTo>
                <a:lnTo>
                  <a:pt x="6171118" y="477788"/>
                </a:lnTo>
                <a:lnTo>
                  <a:pt x="6154198" y="456098"/>
                </a:lnTo>
                <a:lnTo>
                  <a:pt x="6149067" y="429243"/>
                </a:lnTo>
                <a:lnTo>
                  <a:pt x="6157843" y="397527"/>
                </a:lnTo>
                <a:lnTo>
                  <a:pt x="6182616" y="372810"/>
                </a:lnTo>
                <a:lnTo>
                  <a:pt x="6220052" y="356758"/>
                </a:lnTo>
                <a:lnTo>
                  <a:pt x="6266820" y="351037"/>
                </a:lnTo>
                <a:lnTo>
                  <a:pt x="6513838" y="351037"/>
                </a:lnTo>
                <a:lnTo>
                  <a:pt x="6509422" y="342039"/>
                </a:lnTo>
                <a:lnTo>
                  <a:pt x="6484734" y="309691"/>
                </a:lnTo>
                <a:lnTo>
                  <a:pt x="6453558" y="282385"/>
                </a:lnTo>
                <a:lnTo>
                  <a:pt x="6415926" y="260493"/>
                </a:lnTo>
                <a:lnTo>
                  <a:pt x="6371867" y="244393"/>
                </a:lnTo>
                <a:lnTo>
                  <a:pt x="6321414" y="234457"/>
                </a:lnTo>
                <a:lnTo>
                  <a:pt x="6264598" y="231062"/>
                </a:lnTo>
                <a:close/>
              </a:path>
              <a:path w="6554470" h="1193164">
                <a:moveTo>
                  <a:pt x="6513838" y="351037"/>
                </a:moveTo>
                <a:lnTo>
                  <a:pt x="6266820" y="351037"/>
                </a:lnTo>
                <a:lnTo>
                  <a:pt x="6316025" y="358056"/>
                </a:lnTo>
                <a:lnTo>
                  <a:pt x="6352857" y="376865"/>
                </a:lnTo>
                <a:lnTo>
                  <a:pt x="6378109" y="404088"/>
                </a:lnTo>
                <a:lnTo>
                  <a:pt x="6392572" y="436352"/>
                </a:lnTo>
                <a:lnTo>
                  <a:pt x="6539207" y="420356"/>
                </a:lnTo>
                <a:lnTo>
                  <a:pt x="6527590" y="379052"/>
                </a:lnTo>
                <a:lnTo>
                  <a:pt x="6513838" y="351037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065" y="3883805"/>
            <a:ext cx="6519545" cy="281305"/>
          </a:xfrm>
          <a:custGeom>
            <a:avLst/>
            <a:gdLst/>
            <a:ahLst/>
            <a:cxnLst/>
            <a:rect l="l" t="t" r="r" b="b"/>
            <a:pathLst>
              <a:path w="6519545" h="281304">
                <a:moveTo>
                  <a:pt x="48656" y="196092"/>
                </a:moveTo>
                <a:lnTo>
                  <a:pt x="0" y="196092"/>
                </a:lnTo>
                <a:lnTo>
                  <a:pt x="8460" y="232228"/>
                </a:lnTo>
                <a:lnTo>
                  <a:pt x="29893" y="258828"/>
                </a:lnTo>
                <a:lnTo>
                  <a:pt x="62874" y="275256"/>
                </a:lnTo>
                <a:lnTo>
                  <a:pt x="105977" y="280874"/>
                </a:lnTo>
                <a:lnTo>
                  <a:pt x="149756" y="275019"/>
                </a:lnTo>
                <a:lnTo>
                  <a:pt x="182261" y="258528"/>
                </a:lnTo>
                <a:lnTo>
                  <a:pt x="198072" y="238616"/>
                </a:lnTo>
                <a:lnTo>
                  <a:pt x="105577" y="238616"/>
                </a:lnTo>
                <a:lnTo>
                  <a:pt x="83917" y="236002"/>
                </a:lnTo>
                <a:lnTo>
                  <a:pt x="66269" y="228102"/>
                </a:lnTo>
                <a:lnTo>
                  <a:pt x="54044" y="214827"/>
                </a:lnTo>
                <a:lnTo>
                  <a:pt x="48656" y="196092"/>
                </a:lnTo>
                <a:close/>
              </a:path>
              <a:path w="6519545" h="281304">
                <a:moveTo>
                  <a:pt x="107444" y="0"/>
                </a:moveTo>
                <a:lnTo>
                  <a:pt x="67579" y="5794"/>
                </a:lnTo>
                <a:lnTo>
                  <a:pt x="35775" y="22162"/>
                </a:lnTo>
                <a:lnTo>
                  <a:pt x="14744" y="47577"/>
                </a:lnTo>
                <a:lnTo>
                  <a:pt x="7198" y="80516"/>
                </a:lnTo>
                <a:lnTo>
                  <a:pt x="12253" y="106875"/>
                </a:lnTo>
                <a:lnTo>
                  <a:pt x="26744" y="127523"/>
                </a:lnTo>
                <a:lnTo>
                  <a:pt x="49658" y="142997"/>
                </a:lnTo>
                <a:lnTo>
                  <a:pt x="79983" y="153834"/>
                </a:lnTo>
                <a:lnTo>
                  <a:pt x="111043" y="161832"/>
                </a:lnTo>
                <a:lnTo>
                  <a:pt x="131118" y="167916"/>
                </a:lnTo>
                <a:lnTo>
                  <a:pt x="146569" y="175613"/>
                </a:lnTo>
                <a:lnTo>
                  <a:pt x="156521" y="185883"/>
                </a:lnTo>
                <a:lnTo>
                  <a:pt x="160099" y="199691"/>
                </a:lnTo>
                <a:lnTo>
                  <a:pt x="156060" y="215615"/>
                </a:lnTo>
                <a:lnTo>
                  <a:pt x="144886" y="227902"/>
                </a:lnTo>
                <a:lnTo>
                  <a:pt x="127687" y="235815"/>
                </a:lnTo>
                <a:lnTo>
                  <a:pt x="105577" y="238616"/>
                </a:lnTo>
                <a:lnTo>
                  <a:pt x="198072" y="238616"/>
                </a:lnTo>
                <a:lnTo>
                  <a:pt x="202519" y="233015"/>
                </a:lnTo>
                <a:lnTo>
                  <a:pt x="209555" y="200091"/>
                </a:lnTo>
                <a:lnTo>
                  <a:pt x="202734" y="169206"/>
                </a:lnTo>
                <a:lnTo>
                  <a:pt x="184777" y="146669"/>
                </a:lnTo>
                <a:lnTo>
                  <a:pt x="159147" y="131180"/>
                </a:lnTo>
                <a:lnTo>
                  <a:pt x="129306" y="121441"/>
                </a:lnTo>
                <a:lnTo>
                  <a:pt x="103711" y="115042"/>
                </a:lnTo>
                <a:lnTo>
                  <a:pt x="86977" y="110124"/>
                </a:lnTo>
                <a:lnTo>
                  <a:pt x="72018" y="102795"/>
                </a:lnTo>
                <a:lnTo>
                  <a:pt x="61307" y="92191"/>
                </a:lnTo>
                <a:lnTo>
                  <a:pt x="57321" y="77450"/>
                </a:lnTo>
                <a:lnTo>
                  <a:pt x="60755" y="63228"/>
                </a:lnTo>
                <a:lnTo>
                  <a:pt x="70501" y="51955"/>
                </a:lnTo>
                <a:lnTo>
                  <a:pt x="86021" y="44532"/>
                </a:lnTo>
                <a:lnTo>
                  <a:pt x="106777" y="41857"/>
                </a:lnTo>
                <a:lnTo>
                  <a:pt x="194060" y="41857"/>
                </a:lnTo>
                <a:lnTo>
                  <a:pt x="178079" y="22095"/>
                </a:lnTo>
                <a:lnTo>
                  <a:pt x="147204" y="5823"/>
                </a:lnTo>
                <a:lnTo>
                  <a:pt x="107444" y="0"/>
                </a:lnTo>
                <a:close/>
              </a:path>
              <a:path w="6519545" h="281304">
                <a:moveTo>
                  <a:pt x="194060" y="41857"/>
                </a:moveTo>
                <a:lnTo>
                  <a:pt x="106777" y="41857"/>
                </a:lnTo>
                <a:lnTo>
                  <a:pt x="126889" y="44365"/>
                </a:lnTo>
                <a:lnTo>
                  <a:pt x="142603" y="51622"/>
                </a:lnTo>
                <a:lnTo>
                  <a:pt x="153267" y="63228"/>
                </a:lnTo>
                <a:lnTo>
                  <a:pt x="158233" y="78783"/>
                </a:lnTo>
                <a:lnTo>
                  <a:pt x="205823" y="78783"/>
                </a:lnTo>
                <a:lnTo>
                  <a:pt x="198231" y="47015"/>
                </a:lnTo>
                <a:lnTo>
                  <a:pt x="194060" y="41857"/>
                </a:lnTo>
                <a:close/>
              </a:path>
              <a:path w="6519545" h="281304">
                <a:moveTo>
                  <a:pt x="344198" y="3732"/>
                </a:moveTo>
                <a:lnTo>
                  <a:pt x="283677" y="3732"/>
                </a:lnTo>
                <a:lnTo>
                  <a:pt x="283677" y="276741"/>
                </a:lnTo>
                <a:lnTo>
                  <a:pt x="331134" y="276741"/>
                </a:lnTo>
                <a:lnTo>
                  <a:pt x="331134" y="88781"/>
                </a:lnTo>
                <a:lnTo>
                  <a:pt x="379043" y="88781"/>
                </a:lnTo>
                <a:lnTo>
                  <a:pt x="344198" y="3732"/>
                </a:lnTo>
                <a:close/>
              </a:path>
              <a:path w="6519545" h="281304">
                <a:moveTo>
                  <a:pt x="570017" y="89181"/>
                </a:moveTo>
                <a:lnTo>
                  <a:pt x="522560" y="89181"/>
                </a:lnTo>
                <a:lnTo>
                  <a:pt x="522560" y="276741"/>
                </a:lnTo>
                <a:lnTo>
                  <a:pt x="570017" y="276741"/>
                </a:lnTo>
                <a:lnTo>
                  <a:pt x="570017" y="89181"/>
                </a:lnTo>
                <a:close/>
              </a:path>
              <a:path w="6519545" h="281304">
                <a:moveTo>
                  <a:pt x="379043" y="88781"/>
                </a:moveTo>
                <a:lnTo>
                  <a:pt x="333667" y="88781"/>
                </a:lnTo>
                <a:lnTo>
                  <a:pt x="409118" y="275941"/>
                </a:lnTo>
                <a:lnTo>
                  <a:pt x="444577" y="275941"/>
                </a:lnTo>
                <a:lnTo>
                  <a:pt x="474628" y="201557"/>
                </a:lnTo>
                <a:lnTo>
                  <a:pt x="425247" y="201557"/>
                </a:lnTo>
                <a:lnTo>
                  <a:pt x="379043" y="88781"/>
                </a:lnTo>
                <a:close/>
              </a:path>
              <a:path w="6519545" h="281304">
                <a:moveTo>
                  <a:pt x="570017" y="3732"/>
                </a:moveTo>
                <a:lnTo>
                  <a:pt x="509496" y="3732"/>
                </a:lnTo>
                <a:lnTo>
                  <a:pt x="428447" y="201557"/>
                </a:lnTo>
                <a:lnTo>
                  <a:pt x="474628" y="201557"/>
                </a:lnTo>
                <a:lnTo>
                  <a:pt x="520027" y="89181"/>
                </a:lnTo>
                <a:lnTo>
                  <a:pt x="570017" y="89181"/>
                </a:lnTo>
                <a:lnTo>
                  <a:pt x="570017" y="3732"/>
                </a:lnTo>
                <a:close/>
              </a:path>
              <a:path w="6519545" h="281304">
                <a:moveTo>
                  <a:pt x="793341" y="3732"/>
                </a:moveTo>
                <a:lnTo>
                  <a:pt x="732287" y="3732"/>
                </a:lnTo>
                <a:lnTo>
                  <a:pt x="636174" y="276741"/>
                </a:lnTo>
                <a:lnTo>
                  <a:pt x="688963" y="276741"/>
                </a:lnTo>
                <a:lnTo>
                  <a:pt x="711491" y="209422"/>
                </a:lnTo>
                <a:lnTo>
                  <a:pt x="865855" y="209422"/>
                </a:lnTo>
                <a:lnTo>
                  <a:pt x="851850" y="169697"/>
                </a:lnTo>
                <a:lnTo>
                  <a:pt x="724822" y="169697"/>
                </a:lnTo>
                <a:lnTo>
                  <a:pt x="761747" y="59720"/>
                </a:lnTo>
                <a:lnTo>
                  <a:pt x="813079" y="59720"/>
                </a:lnTo>
                <a:lnTo>
                  <a:pt x="793341" y="3732"/>
                </a:lnTo>
                <a:close/>
              </a:path>
              <a:path w="6519545" h="281304">
                <a:moveTo>
                  <a:pt x="865855" y="209422"/>
                </a:moveTo>
                <a:lnTo>
                  <a:pt x="814136" y="209422"/>
                </a:lnTo>
                <a:lnTo>
                  <a:pt x="836798" y="276741"/>
                </a:lnTo>
                <a:lnTo>
                  <a:pt x="889587" y="276741"/>
                </a:lnTo>
                <a:lnTo>
                  <a:pt x="865855" y="209422"/>
                </a:lnTo>
                <a:close/>
              </a:path>
              <a:path w="6519545" h="281304">
                <a:moveTo>
                  <a:pt x="813079" y="59720"/>
                </a:moveTo>
                <a:lnTo>
                  <a:pt x="763880" y="59720"/>
                </a:lnTo>
                <a:lnTo>
                  <a:pt x="800806" y="169697"/>
                </a:lnTo>
                <a:lnTo>
                  <a:pt x="851850" y="169697"/>
                </a:lnTo>
                <a:lnTo>
                  <a:pt x="813079" y="59720"/>
                </a:lnTo>
                <a:close/>
              </a:path>
              <a:path w="6519545" h="281304">
                <a:moveTo>
                  <a:pt x="1057956" y="3732"/>
                </a:moveTo>
                <a:lnTo>
                  <a:pt x="955577" y="3732"/>
                </a:lnTo>
                <a:lnTo>
                  <a:pt x="955577" y="276741"/>
                </a:lnTo>
                <a:lnTo>
                  <a:pt x="1005034" y="276741"/>
                </a:lnTo>
                <a:lnTo>
                  <a:pt x="1005034" y="176762"/>
                </a:lnTo>
                <a:lnTo>
                  <a:pt x="1109655" y="176762"/>
                </a:lnTo>
                <a:lnTo>
                  <a:pt x="1105146" y="168497"/>
                </a:lnTo>
                <a:lnTo>
                  <a:pt x="1126364" y="156152"/>
                </a:lnTo>
                <a:lnTo>
                  <a:pt x="1141721" y="138820"/>
                </a:lnTo>
                <a:lnTo>
                  <a:pt x="1143052" y="135704"/>
                </a:lnTo>
                <a:lnTo>
                  <a:pt x="1005034" y="135704"/>
                </a:lnTo>
                <a:lnTo>
                  <a:pt x="1005034" y="45057"/>
                </a:lnTo>
                <a:lnTo>
                  <a:pt x="1141062" y="45057"/>
                </a:lnTo>
                <a:lnTo>
                  <a:pt x="1129574" y="27844"/>
                </a:lnTo>
                <a:lnTo>
                  <a:pt x="1099426" y="10045"/>
                </a:lnTo>
                <a:lnTo>
                  <a:pt x="1057956" y="3732"/>
                </a:lnTo>
                <a:close/>
              </a:path>
              <a:path w="6519545" h="281304">
                <a:moveTo>
                  <a:pt x="1109655" y="176762"/>
                </a:moveTo>
                <a:lnTo>
                  <a:pt x="1055423" y="176762"/>
                </a:lnTo>
                <a:lnTo>
                  <a:pt x="1109012" y="276741"/>
                </a:lnTo>
                <a:lnTo>
                  <a:pt x="1164200" y="276741"/>
                </a:lnTo>
                <a:lnTo>
                  <a:pt x="1109655" y="176762"/>
                </a:lnTo>
                <a:close/>
              </a:path>
              <a:path w="6519545" h="281304">
                <a:moveTo>
                  <a:pt x="1141062" y="45057"/>
                </a:moveTo>
                <a:lnTo>
                  <a:pt x="1050357" y="45057"/>
                </a:lnTo>
                <a:lnTo>
                  <a:pt x="1074288" y="48156"/>
                </a:lnTo>
                <a:lnTo>
                  <a:pt x="1090932" y="57154"/>
                </a:lnTo>
                <a:lnTo>
                  <a:pt x="1100653" y="71601"/>
                </a:lnTo>
                <a:lnTo>
                  <a:pt x="1103813" y="91047"/>
                </a:lnTo>
                <a:lnTo>
                  <a:pt x="1100657" y="110285"/>
                </a:lnTo>
                <a:lnTo>
                  <a:pt x="1090965" y="124273"/>
                </a:lnTo>
                <a:lnTo>
                  <a:pt x="1074400" y="132813"/>
                </a:lnTo>
                <a:lnTo>
                  <a:pt x="1050624" y="135704"/>
                </a:lnTo>
                <a:lnTo>
                  <a:pt x="1143052" y="135704"/>
                </a:lnTo>
                <a:lnTo>
                  <a:pt x="1151055" y="116965"/>
                </a:lnTo>
                <a:lnTo>
                  <a:pt x="1154202" y="91047"/>
                </a:lnTo>
                <a:lnTo>
                  <a:pt x="1147974" y="55415"/>
                </a:lnTo>
                <a:lnTo>
                  <a:pt x="1141062" y="45057"/>
                </a:lnTo>
                <a:close/>
              </a:path>
              <a:path w="6519545" h="281304">
                <a:moveTo>
                  <a:pt x="1351198" y="45190"/>
                </a:moveTo>
                <a:lnTo>
                  <a:pt x="1302142" y="45190"/>
                </a:lnTo>
                <a:lnTo>
                  <a:pt x="1302142" y="276741"/>
                </a:lnTo>
                <a:lnTo>
                  <a:pt x="1351198" y="276741"/>
                </a:lnTo>
                <a:lnTo>
                  <a:pt x="1351198" y="45190"/>
                </a:lnTo>
                <a:close/>
              </a:path>
              <a:path w="6519545" h="281304">
                <a:moveTo>
                  <a:pt x="1435580" y="3732"/>
                </a:moveTo>
                <a:lnTo>
                  <a:pt x="1217759" y="3732"/>
                </a:lnTo>
                <a:lnTo>
                  <a:pt x="1217759" y="45190"/>
                </a:lnTo>
                <a:lnTo>
                  <a:pt x="1435580" y="45190"/>
                </a:lnTo>
                <a:lnTo>
                  <a:pt x="1435580" y="3732"/>
                </a:lnTo>
                <a:close/>
              </a:path>
              <a:path w="6519545" h="281304">
                <a:moveTo>
                  <a:pt x="1735259" y="3732"/>
                </a:moveTo>
                <a:lnTo>
                  <a:pt x="1630747" y="3732"/>
                </a:lnTo>
                <a:lnTo>
                  <a:pt x="1630747" y="276741"/>
                </a:lnTo>
                <a:lnTo>
                  <a:pt x="1741257" y="276741"/>
                </a:lnTo>
                <a:lnTo>
                  <a:pt x="1782193" y="271099"/>
                </a:lnTo>
                <a:lnTo>
                  <a:pt x="1811293" y="255496"/>
                </a:lnTo>
                <a:lnTo>
                  <a:pt x="1826093" y="235417"/>
                </a:lnTo>
                <a:lnTo>
                  <a:pt x="1680204" y="235417"/>
                </a:lnTo>
                <a:lnTo>
                  <a:pt x="1680204" y="155434"/>
                </a:lnTo>
                <a:lnTo>
                  <a:pt x="1817131" y="155434"/>
                </a:lnTo>
                <a:lnTo>
                  <a:pt x="1816142" y="153884"/>
                </a:lnTo>
                <a:lnTo>
                  <a:pt x="1797433" y="140589"/>
                </a:lnTo>
                <a:lnTo>
                  <a:pt x="1776050" y="135304"/>
                </a:lnTo>
                <a:lnTo>
                  <a:pt x="1776050" y="132638"/>
                </a:lnTo>
                <a:lnTo>
                  <a:pt x="1794755" y="125581"/>
                </a:lnTo>
                <a:lnTo>
                  <a:pt x="1802062" y="119841"/>
                </a:lnTo>
                <a:lnTo>
                  <a:pt x="1680204" y="119841"/>
                </a:lnTo>
                <a:lnTo>
                  <a:pt x="1680204" y="44523"/>
                </a:lnTo>
                <a:lnTo>
                  <a:pt x="1816952" y="44523"/>
                </a:lnTo>
                <a:lnTo>
                  <a:pt x="1801711" y="23878"/>
                </a:lnTo>
                <a:lnTo>
                  <a:pt x="1774059" y="9075"/>
                </a:lnTo>
                <a:lnTo>
                  <a:pt x="1735259" y="3732"/>
                </a:lnTo>
                <a:close/>
              </a:path>
              <a:path w="6519545" h="281304">
                <a:moveTo>
                  <a:pt x="1817131" y="155434"/>
                </a:moveTo>
                <a:lnTo>
                  <a:pt x="1734725" y="155434"/>
                </a:lnTo>
                <a:lnTo>
                  <a:pt x="1755332" y="158731"/>
                </a:lnTo>
                <a:lnTo>
                  <a:pt x="1770901" y="167814"/>
                </a:lnTo>
                <a:lnTo>
                  <a:pt x="1780747" y="181472"/>
                </a:lnTo>
                <a:lnTo>
                  <a:pt x="1784182" y="198491"/>
                </a:lnTo>
                <a:lnTo>
                  <a:pt x="1781289" y="213428"/>
                </a:lnTo>
                <a:lnTo>
                  <a:pt x="1772234" y="225102"/>
                </a:lnTo>
                <a:lnTo>
                  <a:pt x="1756456" y="232703"/>
                </a:lnTo>
                <a:lnTo>
                  <a:pt x="1733392" y="235417"/>
                </a:lnTo>
                <a:lnTo>
                  <a:pt x="1826093" y="235417"/>
                </a:lnTo>
                <a:lnTo>
                  <a:pt x="1828670" y="231920"/>
                </a:lnTo>
                <a:lnTo>
                  <a:pt x="1834438" y="202357"/>
                </a:lnTo>
                <a:lnTo>
                  <a:pt x="1829401" y="174652"/>
                </a:lnTo>
                <a:lnTo>
                  <a:pt x="1817131" y="155434"/>
                </a:lnTo>
                <a:close/>
              </a:path>
              <a:path w="6519545" h="281304">
                <a:moveTo>
                  <a:pt x="1816952" y="44523"/>
                </a:moveTo>
                <a:lnTo>
                  <a:pt x="1730193" y="44523"/>
                </a:lnTo>
                <a:lnTo>
                  <a:pt x="1749347" y="47248"/>
                </a:lnTo>
                <a:lnTo>
                  <a:pt x="1763153" y="54821"/>
                </a:lnTo>
                <a:lnTo>
                  <a:pt x="1771509" y="66344"/>
                </a:lnTo>
                <a:lnTo>
                  <a:pt x="1774317" y="80916"/>
                </a:lnTo>
                <a:lnTo>
                  <a:pt x="1770874" y="97121"/>
                </a:lnTo>
                <a:lnTo>
                  <a:pt x="1761370" y="109377"/>
                </a:lnTo>
                <a:lnTo>
                  <a:pt x="1747042" y="117133"/>
                </a:lnTo>
                <a:lnTo>
                  <a:pt x="1729127" y="119841"/>
                </a:lnTo>
                <a:lnTo>
                  <a:pt x="1802062" y="119841"/>
                </a:lnTo>
                <a:lnTo>
                  <a:pt x="1809910" y="113676"/>
                </a:lnTo>
                <a:lnTo>
                  <a:pt x="1820066" y="96721"/>
                </a:lnTo>
                <a:lnTo>
                  <a:pt x="1823773" y="74517"/>
                </a:lnTo>
                <a:lnTo>
                  <a:pt x="1818266" y="46304"/>
                </a:lnTo>
                <a:lnTo>
                  <a:pt x="1816952" y="44523"/>
                </a:lnTo>
                <a:close/>
              </a:path>
              <a:path w="6519545" h="281304">
                <a:moveTo>
                  <a:pt x="1956949" y="3732"/>
                </a:moveTo>
                <a:lnTo>
                  <a:pt x="1907493" y="3732"/>
                </a:lnTo>
                <a:lnTo>
                  <a:pt x="1907493" y="182095"/>
                </a:lnTo>
                <a:lnTo>
                  <a:pt x="1915410" y="222274"/>
                </a:lnTo>
                <a:lnTo>
                  <a:pt x="1937837" y="253480"/>
                </a:lnTo>
                <a:lnTo>
                  <a:pt x="1972786" y="273688"/>
                </a:lnTo>
                <a:lnTo>
                  <a:pt x="2018270" y="280874"/>
                </a:lnTo>
                <a:lnTo>
                  <a:pt x="2063642" y="273688"/>
                </a:lnTo>
                <a:lnTo>
                  <a:pt x="2098603" y="253480"/>
                </a:lnTo>
                <a:lnTo>
                  <a:pt x="2110660" y="236750"/>
                </a:lnTo>
                <a:lnTo>
                  <a:pt x="2018270" y="236750"/>
                </a:lnTo>
                <a:lnTo>
                  <a:pt x="1992829" y="232382"/>
                </a:lnTo>
                <a:lnTo>
                  <a:pt x="1973513" y="220203"/>
                </a:lnTo>
                <a:lnTo>
                  <a:pt x="1961244" y="201601"/>
                </a:lnTo>
                <a:lnTo>
                  <a:pt x="1956949" y="177962"/>
                </a:lnTo>
                <a:lnTo>
                  <a:pt x="1956949" y="3732"/>
                </a:lnTo>
                <a:close/>
              </a:path>
              <a:path w="6519545" h="281304">
                <a:moveTo>
                  <a:pt x="2129047" y="3732"/>
                </a:moveTo>
                <a:lnTo>
                  <a:pt x="2079590" y="3732"/>
                </a:lnTo>
                <a:lnTo>
                  <a:pt x="2079590" y="177962"/>
                </a:lnTo>
                <a:lnTo>
                  <a:pt x="2075277" y="201601"/>
                </a:lnTo>
                <a:lnTo>
                  <a:pt x="2062977" y="220203"/>
                </a:lnTo>
                <a:lnTo>
                  <a:pt x="2043654" y="232382"/>
                </a:lnTo>
                <a:lnTo>
                  <a:pt x="2018270" y="236750"/>
                </a:lnTo>
                <a:lnTo>
                  <a:pt x="2110660" y="236750"/>
                </a:lnTo>
                <a:lnTo>
                  <a:pt x="2121092" y="222274"/>
                </a:lnTo>
                <a:lnTo>
                  <a:pt x="2129047" y="182095"/>
                </a:lnTo>
                <a:lnTo>
                  <a:pt x="2129047" y="3732"/>
                </a:lnTo>
                <a:close/>
              </a:path>
              <a:path w="6519545" h="281304">
                <a:moveTo>
                  <a:pt x="2262289" y="3732"/>
                </a:moveTo>
                <a:lnTo>
                  <a:pt x="2212833" y="3732"/>
                </a:lnTo>
                <a:lnTo>
                  <a:pt x="2212833" y="276741"/>
                </a:lnTo>
                <a:lnTo>
                  <a:pt x="2262289" y="276741"/>
                </a:lnTo>
                <a:lnTo>
                  <a:pt x="2262289" y="3732"/>
                </a:lnTo>
                <a:close/>
              </a:path>
              <a:path w="6519545" h="281304">
                <a:moveTo>
                  <a:pt x="2395332" y="3732"/>
                </a:moveTo>
                <a:lnTo>
                  <a:pt x="2345876" y="3732"/>
                </a:lnTo>
                <a:lnTo>
                  <a:pt x="2345876" y="276741"/>
                </a:lnTo>
                <a:lnTo>
                  <a:pt x="2515573" y="276741"/>
                </a:lnTo>
                <a:lnTo>
                  <a:pt x="2515573" y="235283"/>
                </a:lnTo>
                <a:lnTo>
                  <a:pt x="2395332" y="235283"/>
                </a:lnTo>
                <a:lnTo>
                  <a:pt x="2395332" y="3732"/>
                </a:lnTo>
                <a:close/>
              </a:path>
              <a:path w="6519545" h="281304">
                <a:moveTo>
                  <a:pt x="2682909" y="3732"/>
                </a:moveTo>
                <a:lnTo>
                  <a:pt x="2588529" y="3732"/>
                </a:lnTo>
                <a:lnTo>
                  <a:pt x="2588529" y="276741"/>
                </a:lnTo>
                <a:lnTo>
                  <a:pt x="2681043" y="276741"/>
                </a:lnTo>
                <a:lnTo>
                  <a:pt x="2726765" y="270707"/>
                </a:lnTo>
                <a:lnTo>
                  <a:pt x="2763619" y="253169"/>
                </a:lnTo>
                <a:lnTo>
                  <a:pt x="2782186" y="233950"/>
                </a:lnTo>
                <a:lnTo>
                  <a:pt x="2637985" y="233950"/>
                </a:lnTo>
                <a:lnTo>
                  <a:pt x="2637985" y="46523"/>
                </a:lnTo>
                <a:lnTo>
                  <a:pt x="2782581" y="46523"/>
                </a:lnTo>
                <a:lnTo>
                  <a:pt x="2764022" y="27194"/>
                </a:lnTo>
                <a:lnTo>
                  <a:pt x="2727721" y="9736"/>
                </a:lnTo>
                <a:lnTo>
                  <a:pt x="2682909" y="3732"/>
                </a:lnTo>
                <a:close/>
              </a:path>
              <a:path w="6519545" h="281304">
                <a:moveTo>
                  <a:pt x="2782581" y="46523"/>
                </a:moveTo>
                <a:lnTo>
                  <a:pt x="2680110" y="46523"/>
                </a:lnTo>
                <a:lnTo>
                  <a:pt x="2716689" y="52332"/>
                </a:lnTo>
                <a:lnTo>
                  <a:pt x="2743096" y="69802"/>
                </a:lnTo>
                <a:lnTo>
                  <a:pt x="2759105" y="98993"/>
                </a:lnTo>
                <a:lnTo>
                  <a:pt x="2764492" y="139970"/>
                </a:lnTo>
                <a:lnTo>
                  <a:pt x="2759082" y="181143"/>
                </a:lnTo>
                <a:lnTo>
                  <a:pt x="2742913" y="210505"/>
                </a:lnTo>
                <a:lnTo>
                  <a:pt x="2716071" y="228095"/>
                </a:lnTo>
                <a:lnTo>
                  <a:pt x="2678643" y="233950"/>
                </a:lnTo>
                <a:lnTo>
                  <a:pt x="2782186" y="233950"/>
                </a:lnTo>
                <a:lnTo>
                  <a:pt x="2790863" y="224970"/>
                </a:lnTo>
                <a:lnTo>
                  <a:pt x="2807753" y="186955"/>
                </a:lnTo>
                <a:lnTo>
                  <a:pt x="2813548" y="139970"/>
                </a:lnTo>
                <a:lnTo>
                  <a:pt x="2807768" y="93143"/>
                </a:lnTo>
                <a:lnTo>
                  <a:pt x="2790982" y="55273"/>
                </a:lnTo>
                <a:lnTo>
                  <a:pt x="2782581" y="46523"/>
                </a:lnTo>
                <a:close/>
              </a:path>
              <a:path w="6519545" h="281304">
                <a:moveTo>
                  <a:pt x="2940025" y="3732"/>
                </a:moveTo>
                <a:lnTo>
                  <a:pt x="2890569" y="3732"/>
                </a:lnTo>
                <a:lnTo>
                  <a:pt x="2890569" y="276741"/>
                </a:lnTo>
                <a:lnTo>
                  <a:pt x="2940025" y="276741"/>
                </a:lnTo>
                <a:lnTo>
                  <a:pt x="2940025" y="3732"/>
                </a:lnTo>
                <a:close/>
              </a:path>
              <a:path w="6519545" h="281304">
                <a:moveTo>
                  <a:pt x="3067869" y="3732"/>
                </a:moveTo>
                <a:lnTo>
                  <a:pt x="3023612" y="3732"/>
                </a:lnTo>
                <a:lnTo>
                  <a:pt x="3023612" y="276741"/>
                </a:lnTo>
                <a:lnTo>
                  <a:pt x="3073068" y="276741"/>
                </a:lnTo>
                <a:lnTo>
                  <a:pt x="3073068" y="90780"/>
                </a:lnTo>
                <a:lnTo>
                  <a:pt x="3127980" y="90780"/>
                </a:lnTo>
                <a:lnTo>
                  <a:pt x="3067869" y="3732"/>
                </a:lnTo>
                <a:close/>
              </a:path>
              <a:path w="6519545" h="281304">
                <a:moveTo>
                  <a:pt x="3127980" y="90780"/>
                </a:moveTo>
                <a:lnTo>
                  <a:pt x="3075334" y="90780"/>
                </a:lnTo>
                <a:lnTo>
                  <a:pt x="3203974" y="276741"/>
                </a:lnTo>
                <a:lnTo>
                  <a:pt x="3247965" y="276741"/>
                </a:lnTo>
                <a:lnTo>
                  <a:pt x="3247965" y="189826"/>
                </a:lnTo>
                <a:lnTo>
                  <a:pt x="3196376" y="189826"/>
                </a:lnTo>
                <a:lnTo>
                  <a:pt x="3127980" y="90780"/>
                </a:lnTo>
                <a:close/>
              </a:path>
              <a:path w="6519545" h="281304">
                <a:moveTo>
                  <a:pt x="3247965" y="3732"/>
                </a:moveTo>
                <a:lnTo>
                  <a:pt x="3198775" y="3732"/>
                </a:lnTo>
                <a:lnTo>
                  <a:pt x="3198775" y="189826"/>
                </a:lnTo>
                <a:lnTo>
                  <a:pt x="3247965" y="189826"/>
                </a:lnTo>
                <a:lnTo>
                  <a:pt x="3247965" y="3732"/>
                </a:lnTo>
                <a:close/>
              </a:path>
              <a:path w="6519545" h="281304">
                <a:moveTo>
                  <a:pt x="3449993" y="0"/>
                </a:moveTo>
                <a:lnTo>
                  <a:pt x="3409551" y="6166"/>
                </a:lnTo>
                <a:lnTo>
                  <a:pt x="3375112" y="24118"/>
                </a:lnTo>
                <a:lnTo>
                  <a:pt x="3348389" y="53038"/>
                </a:lnTo>
                <a:lnTo>
                  <a:pt x="3331097" y="92106"/>
                </a:lnTo>
                <a:lnTo>
                  <a:pt x="3324952" y="140503"/>
                </a:lnTo>
                <a:lnTo>
                  <a:pt x="3330879" y="188231"/>
                </a:lnTo>
                <a:lnTo>
                  <a:pt x="3347791" y="227090"/>
                </a:lnTo>
                <a:lnTo>
                  <a:pt x="3374392" y="256082"/>
                </a:lnTo>
                <a:lnTo>
                  <a:pt x="3409381" y="274210"/>
                </a:lnTo>
                <a:lnTo>
                  <a:pt x="3451459" y="280474"/>
                </a:lnTo>
                <a:lnTo>
                  <a:pt x="3498093" y="272584"/>
                </a:lnTo>
                <a:lnTo>
                  <a:pt x="3534792" y="249947"/>
                </a:lnTo>
                <a:lnTo>
                  <a:pt x="3544087" y="236083"/>
                </a:lnTo>
                <a:lnTo>
                  <a:pt x="3451726" y="236083"/>
                </a:lnTo>
                <a:lnTo>
                  <a:pt x="3420397" y="229764"/>
                </a:lnTo>
                <a:lnTo>
                  <a:pt x="3396054" y="211222"/>
                </a:lnTo>
                <a:lnTo>
                  <a:pt x="3380284" y="181082"/>
                </a:lnTo>
                <a:lnTo>
                  <a:pt x="3374675" y="139970"/>
                </a:lnTo>
                <a:lnTo>
                  <a:pt x="3380343" y="99110"/>
                </a:lnTo>
                <a:lnTo>
                  <a:pt x="3396121" y="69135"/>
                </a:lnTo>
                <a:lnTo>
                  <a:pt x="3420172" y="50683"/>
                </a:lnTo>
                <a:lnTo>
                  <a:pt x="3450660" y="44390"/>
                </a:lnTo>
                <a:lnTo>
                  <a:pt x="3543659" y="44390"/>
                </a:lnTo>
                <a:lnTo>
                  <a:pt x="3527077" y="25361"/>
                </a:lnTo>
                <a:lnTo>
                  <a:pt x="3492284" y="6669"/>
                </a:lnTo>
                <a:lnTo>
                  <a:pt x="3449993" y="0"/>
                </a:lnTo>
                <a:close/>
              </a:path>
              <a:path w="6519545" h="281304">
                <a:moveTo>
                  <a:pt x="3567435" y="133838"/>
                </a:moveTo>
                <a:lnTo>
                  <a:pt x="3456658" y="133838"/>
                </a:lnTo>
                <a:lnTo>
                  <a:pt x="3456658" y="172497"/>
                </a:lnTo>
                <a:lnTo>
                  <a:pt x="3519578" y="172497"/>
                </a:lnTo>
                <a:lnTo>
                  <a:pt x="3514413" y="198854"/>
                </a:lnTo>
                <a:lnTo>
                  <a:pt x="3500749" y="218887"/>
                </a:lnTo>
                <a:lnTo>
                  <a:pt x="3479537" y="231622"/>
                </a:lnTo>
                <a:lnTo>
                  <a:pt x="3451726" y="236083"/>
                </a:lnTo>
                <a:lnTo>
                  <a:pt x="3544087" y="236083"/>
                </a:lnTo>
                <a:lnTo>
                  <a:pt x="3558818" y="214113"/>
                </a:lnTo>
                <a:lnTo>
                  <a:pt x="3567435" y="166631"/>
                </a:lnTo>
                <a:lnTo>
                  <a:pt x="3567435" y="133838"/>
                </a:lnTo>
                <a:close/>
              </a:path>
              <a:path w="6519545" h="281304">
                <a:moveTo>
                  <a:pt x="3543659" y="44390"/>
                </a:moveTo>
                <a:lnTo>
                  <a:pt x="3450660" y="44390"/>
                </a:lnTo>
                <a:lnTo>
                  <a:pt x="3473332" y="47592"/>
                </a:lnTo>
                <a:lnTo>
                  <a:pt x="3491767" y="56804"/>
                </a:lnTo>
                <a:lnTo>
                  <a:pt x="3505679" y="71441"/>
                </a:lnTo>
                <a:lnTo>
                  <a:pt x="3514779" y="90914"/>
                </a:lnTo>
                <a:lnTo>
                  <a:pt x="3565169" y="90914"/>
                </a:lnTo>
                <a:lnTo>
                  <a:pt x="3552121" y="54101"/>
                </a:lnTo>
                <a:lnTo>
                  <a:pt x="3543659" y="44390"/>
                </a:lnTo>
                <a:close/>
              </a:path>
              <a:path w="6519545" h="281304">
                <a:moveTo>
                  <a:pt x="3907872" y="3732"/>
                </a:moveTo>
                <a:lnTo>
                  <a:pt x="3846817" y="3732"/>
                </a:lnTo>
                <a:lnTo>
                  <a:pt x="3750705" y="276741"/>
                </a:lnTo>
                <a:lnTo>
                  <a:pt x="3803493" y="276741"/>
                </a:lnTo>
                <a:lnTo>
                  <a:pt x="3826022" y="209422"/>
                </a:lnTo>
                <a:lnTo>
                  <a:pt x="3980385" y="209422"/>
                </a:lnTo>
                <a:lnTo>
                  <a:pt x="3966381" y="169697"/>
                </a:lnTo>
                <a:lnTo>
                  <a:pt x="3839352" y="169697"/>
                </a:lnTo>
                <a:lnTo>
                  <a:pt x="3876278" y="59720"/>
                </a:lnTo>
                <a:lnTo>
                  <a:pt x="3927610" y="59720"/>
                </a:lnTo>
                <a:lnTo>
                  <a:pt x="3907872" y="3732"/>
                </a:lnTo>
                <a:close/>
              </a:path>
              <a:path w="6519545" h="281304">
                <a:moveTo>
                  <a:pt x="3980385" y="209422"/>
                </a:moveTo>
                <a:lnTo>
                  <a:pt x="3928667" y="209422"/>
                </a:lnTo>
                <a:lnTo>
                  <a:pt x="3951329" y="276741"/>
                </a:lnTo>
                <a:lnTo>
                  <a:pt x="4004118" y="276741"/>
                </a:lnTo>
                <a:lnTo>
                  <a:pt x="3980385" y="209422"/>
                </a:lnTo>
                <a:close/>
              </a:path>
              <a:path w="6519545" h="281304">
                <a:moveTo>
                  <a:pt x="3927610" y="59720"/>
                </a:moveTo>
                <a:lnTo>
                  <a:pt x="3878411" y="59720"/>
                </a:lnTo>
                <a:lnTo>
                  <a:pt x="3915336" y="169697"/>
                </a:lnTo>
                <a:lnTo>
                  <a:pt x="3966381" y="169697"/>
                </a:lnTo>
                <a:lnTo>
                  <a:pt x="3927610" y="59720"/>
                </a:lnTo>
                <a:close/>
              </a:path>
              <a:path w="6519545" h="281304">
                <a:moveTo>
                  <a:pt x="4172487" y="3732"/>
                </a:moveTo>
                <a:lnTo>
                  <a:pt x="4070108" y="3732"/>
                </a:lnTo>
                <a:lnTo>
                  <a:pt x="4070108" y="276741"/>
                </a:lnTo>
                <a:lnTo>
                  <a:pt x="4119564" y="276741"/>
                </a:lnTo>
                <a:lnTo>
                  <a:pt x="4119564" y="184494"/>
                </a:lnTo>
                <a:lnTo>
                  <a:pt x="4171820" y="184494"/>
                </a:lnTo>
                <a:lnTo>
                  <a:pt x="4213563" y="177758"/>
                </a:lnTo>
                <a:lnTo>
                  <a:pt x="4243921" y="158999"/>
                </a:lnTo>
                <a:lnTo>
                  <a:pt x="4253747" y="143836"/>
                </a:lnTo>
                <a:lnTo>
                  <a:pt x="4119564" y="143836"/>
                </a:lnTo>
                <a:lnTo>
                  <a:pt x="4119564" y="45057"/>
                </a:lnTo>
                <a:lnTo>
                  <a:pt x="4254217" y="45057"/>
                </a:lnTo>
                <a:lnTo>
                  <a:pt x="4244155" y="29377"/>
                </a:lnTo>
                <a:lnTo>
                  <a:pt x="4214013" y="10524"/>
                </a:lnTo>
                <a:lnTo>
                  <a:pt x="4172487" y="3732"/>
                </a:lnTo>
                <a:close/>
              </a:path>
              <a:path w="6519545" h="281304">
                <a:moveTo>
                  <a:pt x="4254217" y="45057"/>
                </a:moveTo>
                <a:lnTo>
                  <a:pt x="4164888" y="45057"/>
                </a:lnTo>
                <a:lnTo>
                  <a:pt x="4188875" y="48635"/>
                </a:lnTo>
                <a:lnTo>
                  <a:pt x="4205513" y="58687"/>
                </a:lnTo>
                <a:lnTo>
                  <a:pt x="4215203" y="74188"/>
                </a:lnTo>
                <a:lnTo>
                  <a:pt x="4218344" y="94113"/>
                </a:lnTo>
                <a:lnTo>
                  <a:pt x="4215207" y="114142"/>
                </a:lnTo>
                <a:lnTo>
                  <a:pt x="4205546" y="129872"/>
                </a:lnTo>
                <a:lnTo>
                  <a:pt x="4188987" y="140153"/>
                </a:lnTo>
                <a:lnTo>
                  <a:pt x="4165155" y="143836"/>
                </a:lnTo>
                <a:lnTo>
                  <a:pt x="4253747" y="143836"/>
                </a:lnTo>
                <a:lnTo>
                  <a:pt x="4262457" y="130393"/>
                </a:lnTo>
                <a:lnTo>
                  <a:pt x="4268733" y="94113"/>
                </a:lnTo>
                <a:lnTo>
                  <a:pt x="4262524" y="58002"/>
                </a:lnTo>
                <a:lnTo>
                  <a:pt x="4254217" y="45057"/>
                </a:lnTo>
                <a:close/>
              </a:path>
              <a:path w="6519545" h="281304">
                <a:moveTo>
                  <a:pt x="4444100" y="3732"/>
                </a:moveTo>
                <a:lnTo>
                  <a:pt x="4341721" y="3732"/>
                </a:lnTo>
                <a:lnTo>
                  <a:pt x="4341721" y="276741"/>
                </a:lnTo>
                <a:lnTo>
                  <a:pt x="4391178" y="276741"/>
                </a:lnTo>
                <a:lnTo>
                  <a:pt x="4391178" y="184494"/>
                </a:lnTo>
                <a:lnTo>
                  <a:pt x="4443433" y="184494"/>
                </a:lnTo>
                <a:lnTo>
                  <a:pt x="4485176" y="177758"/>
                </a:lnTo>
                <a:lnTo>
                  <a:pt x="4515535" y="158999"/>
                </a:lnTo>
                <a:lnTo>
                  <a:pt x="4525360" y="143836"/>
                </a:lnTo>
                <a:lnTo>
                  <a:pt x="4391178" y="143836"/>
                </a:lnTo>
                <a:lnTo>
                  <a:pt x="4391178" y="45057"/>
                </a:lnTo>
                <a:lnTo>
                  <a:pt x="4525830" y="45057"/>
                </a:lnTo>
                <a:lnTo>
                  <a:pt x="4515768" y="29377"/>
                </a:lnTo>
                <a:lnTo>
                  <a:pt x="4485626" y="10524"/>
                </a:lnTo>
                <a:lnTo>
                  <a:pt x="4444100" y="3732"/>
                </a:lnTo>
                <a:close/>
              </a:path>
              <a:path w="6519545" h="281304">
                <a:moveTo>
                  <a:pt x="4525830" y="45057"/>
                </a:moveTo>
                <a:lnTo>
                  <a:pt x="4436501" y="45057"/>
                </a:lnTo>
                <a:lnTo>
                  <a:pt x="4460488" y="48635"/>
                </a:lnTo>
                <a:lnTo>
                  <a:pt x="4477126" y="58687"/>
                </a:lnTo>
                <a:lnTo>
                  <a:pt x="4486816" y="74188"/>
                </a:lnTo>
                <a:lnTo>
                  <a:pt x="4489957" y="94113"/>
                </a:lnTo>
                <a:lnTo>
                  <a:pt x="4486820" y="114142"/>
                </a:lnTo>
                <a:lnTo>
                  <a:pt x="4477160" y="129872"/>
                </a:lnTo>
                <a:lnTo>
                  <a:pt x="4460601" y="140153"/>
                </a:lnTo>
                <a:lnTo>
                  <a:pt x="4436768" y="143836"/>
                </a:lnTo>
                <a:lnTo>
                  <a:pt x="4525360" y="143836"/>
                </a:lnTo>
                <a:lnTo>
                  <a:pt x="4534070" y="130393"/>
                </a:lnTo>
                <a:lnTo>
                  <a:pt x="4540346" y="94113"/>
                </a:lnTo>
                <a:lnTo>
                  <a:pt x="4534137" y="58002"/>
                </a:lnTo>
                <a:lnTo>
                  <a:pt x="4525830" y="45057"/>
                </a:lnTo>
                <a:close/>
              </a:path>
              <a:path w="6519545" h="281304">
                <a:moveTo>
                  <a:pt x="4662791" y="3732"/>
                </a:moveTo>
                <a:lnTo>
                  <a:pt x="4613335" y="3732"/>
                </a:lnTo>
                <a:lnTo>
                  <a:pt x="4613335" y="276741"/>
                </a:lnTo>
                <a:lnTo>
                  <a:pt x="4783033" y="276741"/>
                </a:lnTo>
                <a:lnTo>
                  <a:pt x="4783033" y="235283"/>
                </a:lnTo>
                <a:lnTo>
                  <a:pt x="4662791" y="235283"/>
                </a:lnTo>
                <a:lnTo>
                  <a:pt x="4662791" y="3732"/>
                </a:lnTo>
                <a:close/>
              </a:path>
              <a:path w="6519545" h="281304">
                <a:moveTo>
                  <a:pt x="4905444" y="3732"/>
                </a:moveTo>
                <a:lnTo>
                  <a:pt x="4855988" y="3732"/>
                </a:lnTo>
                <a:lnTo>
                  <a:pt x="4855988" y="276741"/>
                </a:lnTo>
                <a:lnTo>
                  <a:pt x="4905444" y="276741"/>
                </a:lnTo>
                <a:lnTo>
                  <a:pt x="4905444" y="3732"/>
                </a:lnTo>
                <a:close/>
              </a:path>
              <a:path w="6519545" h="281304">
                <a:moveTo>
                  <a:pt x="5107139" y="0"/>
                </a:moveTo>
                <a:lnTo>
                  <a:pt x="5066749" y="6112"/>
                </a:lnTo>
                <a:lnTo>
                  <a:pt x="5032315" y="23948"/>
                </a:lnTo>
                <a:lnTo>
                  <a:pt x="5005573" y="52750"/>
                </a:lnTo>
                <a:lnTo>
                  <a:pt x="4988256" y="91765"/>
                </a:lnTo>
                <a:lnTo>
                  <a:pt x="4982099" y="140237"/>
                </a:lnTo>
                <a:lnTo>
                  <a:pt x="4988192" y="188657"/>
                </a:lnTo>
                <a:lnTo>
                  <a:pt x="5005381" y="227666"/>
                </a:lnTo>
                <a:lnTo>
                  <a:pt x="5032027" y="256487"/>
                </a:lnTo>
                <a:lnTo>
                  <a:pt x="5066493" y="274348"/>
                </a:lnTo>
                <a:lnTo>
                  <a:pt x="5107139" y="280474"/>
                </a:lnTo>
                <a:lnTo>
                  <a:pt x="5151517" y="273098"/>
                </a:lnTo>
                <a:lnTo>
                  <a:pt x="5186422" y="252963"/>
                </a:lnTo>
                <a:lnTo>
                  <a:pt x="5200057" y="236083"/>
                </a:lnTo>
                <a:lnTo>
                  <a:pt x="5107806" y="236083"/>
                </a:lnTo>
                <a:lnTo>
                  <a:pt x="5077262" y="229918"/>
                </a:lnTo>
                <a:lnTo>
                  <a:pt x="5053217" y="211655"/>
                </a:lnTo>
                <a:lnTo>
                  <a:pt x="5037470" y="181645"/>
                </a:lnTo>
                <a:lnTo>
                  <a:pt x="5031822" y="140237"/>
                </a:lnTo>
                <a:lnTo>
                  <a:pt x="5037435" y="99279"/>
                </a:lnTo>
                <a:lnTo>
                  <a:pt x="5053134" y="69218"/>
                </a:lnTo>
                <a:lnTo>
                  <a:pt x="5077206" y="50706"/>
                </a:lnTo>
                <a:lnTo>
                  <a:pt x="5107939" y="44390"/>
                </a:lnTo>
                <a:lnTo>
                  <a:pt x="5200524" y="44390"/>
                </a:lnTo>
                <a:lnTo>
                  <a:pt x="5184473" y="25178"/>
                </a:lnTo>
                <a:lnTo>
                  <a:pt x="5149549" y="6446"/>
                </a:lnTo>
                <a:lnTo>
                  <a:pt x="5107139" y="0"/>
                </a:lnTo>
                <a:close/>
              </a:path>
              <a:path w="6519545" h="281304">
                <a:moveTo>
                  <a:pt x="5172859" y="186094"/>
                </a:moveTo>
                <a:lnTo>
                  <a:pt x="5164644" y="207402"/>
                </a:lnTo>
                <a:lnTo>
                  <a:pt x="5150230" y="223086"/>
                </a:lnTo>
                <a:lnTo>
                  <a:pt x="5130868" y="232771"/>
                </a:lnTo>
                <a:lnTo>
                  <a:pt x="5107806" y="236083"/>
                </a:lnTo>
                <a:lnTo>
                  <a:pt x="5200057" y="236083"/>
                </a:lnTo>
                <a:lnTo>
                  <a:pt x="5210580" y="223055"/>
                </a:lnTo>
                <a:lnTo>
                  <a:pt x="5222715" y="186360"/>
                </a:lnTo>
                <a:lnTo>
                  <a:pt x="5172859" y="186094"/>
                </a:lnTo>
                <a:close/>
              </a:path>
              <a:path w="6519545" h="281304">
                <a:moveTo>
                  <a:pt x="5200524" y="44390"/>
                </a:moveTo>
                <a:lnTo>
                  <a:pt x="5107939" y="44390"/>
                </a:lnTo>
                <a:lnTo>
                  <a:pt x="5131280" y="47837"/>
                </a:lnTo>
                <a:lnTo>
                  <a:pt x="5150697" y="57871"/>
                </a:lnTo>
                <a:lnTo>
                  <a:pt x="5164964" y="74028"/>
                </a:lnTo>
                <a:lnTo>
                  <a:pt x="5172859" y="95846"/>
                </a:lnTo>
                <a:lnTo>
                  <a:pt x="5222715" y="95846"/>
                </a:lnTo>
                <a:lnTo>
                  <a:pt x="5209624" y="55282"/>
                </a:lnTo>
                <a:lnTo>
                  <a:pt x="5200524" y="44390"/>
                </a:lnTo>
                <a:close/>
              </a:path>
              <a:path w="6519545" h="281304">
                <a:moveTo>
                  <a:pt x="5434175" y="3732"/>
                </a:moveTo>
                <a:lnTo>
                  <a:pt x="5373121" y="3732"/>
                </a:lnTo>
                <a:lnTo>
                  <a:pt x="5277008" y="276741"/>
                </a:lnTo>
                <a:lnTo>
                  <a:pt x="5329797" y="276741"/>
                </a:lnTo>
                <a:lnTo>
                  <a:pt x="5352325" y="209422"/>
                </a:lnTo>
                <a:lnTo>
                  <a:pt x="5506688" y="209422"/>
                </a:lnTo>
                <a:lnTo>
                  <a:pt x="5492684" y="169697"/>
                </a:lnTo>
                <a:lnTo>
                  <a:pt x="5365655" y="169697"/>
                </a:lnTo>
                <a:lnTo>
                  <a:pt x="5402581" y="59720"/>
                </a:lnTo>
                <a:lnTo>
                  <a:pt x="5453913" y="59720"/>
                </a:lnTo>
                <a:lnTo>
                  <a:pt x="5434175" y="3732"/>
                </a:lnTo>
                <a:close/>
              </a:path>
              <a:path w="6519545" h="281304">
                <a:moveTo>
                  <a:pt x="5506688" y="209422"/>
                </a:moveTo>
                <a:lnTo>
                  <a:pt x="5454970" y="209422"/>
                </a:lnTo>
                <a:lnTo>
                  <a:pt x="5477632" y="276741"/>
                </a:lnTo>
                <a:lnTo>
                  <a:pt x="5530421" y="276741"/>
                </a:lnTo>
                <a:lnTo>
                  <a:pt x="5506688" y="209422"/>
                </a:lnTo>
                <a:close/>
              </a:path>
              <a:path w="6519545" h="281304">
                <a:moveTo>
                  <a:pt x="5453913" y="59720"/>
                </a:moveTo>
                <a:lnTo>
                  <a:pt x="5404714" y="59720"/>
                </a:lnTo>
                <a:lnTo>
                  <a:pt x="5441639" y="169697"/>
                </a:lnTo>
                <a:lnTo>
                  <a:pt x="5492684" y="169697"/>
                </a:lnTo>
                <a:lnTo>
                  <a:pt x="5453913" y="59720"/>
                </a:lnTo>
                <a:close/>
              </a:path>
              <a:path w="6519545" h="281304">
                <a:moveTo>
                  <a:pt x="5684859" y="45190"/>
                </a:moveTo>
                <a:lnTo>
                  <a:pt x="5635803" y="45190"/>
                </a:lnTo>
                <a:lnTo>
                  <a:pt x="5635803" y="276741"/>
                </a:lnTo>
                <a:lnTo>
                  <a:pt x="5684859" y="276741"/>
                </a:lnTo>
                <a:lnTo>
                  <a:pt x="5684859" y="45190"/>
                </a:lnTo>
                <a:close/>
              </a:path>
              <a:path w="6519545" h="281304">
                <a:moveTo>
                  <a:pt x="5769241" y="3732"/>
                </a:moveTo>
                <a:lnTo>
                  <a:pt x="5551420" y="3732"/>
                </a:lnTo>
                <a:lnTo>
                  <a:pt x="5551420" y="45190"/>
                </a:lnTo>
                <a:lnTo>
                  <a:pt x="5769241" y="45190"/>
                </a:lnTo>
                <a:lnTo>
                  <a:pt x="5769241" y="3732"/>
                </a:lnTo>
                <a:close/>
              </a:path>
              <a:path w="6519545" h="281304">
                <a:moveTo>
                  <a:pt x="5890719" y="3732"/>
                </a:moveTo>
                <a:lnTo>
                  <a:pt x="5841263" y="3732"/>
                </a:lnTo>
                <a:lnTo>
                  <a:pt x="5841263" y="276741"/>
                </a:lnTo>
                <a:lnTo>
                  <a:pt x="5890719" y="276741"/>
                </a:lnTo>
                <a:lnTo>
                  <a:pt x="5890719" y="3732"/>
                </a:lnTo>
                <a:close/>
              </a:path>
              <a:path w="6519545" h="281304">
                <a:moveTo>
                  <a:pt x="6092815" y="0"/>
                </a:moveTo>
                <a:lnTo>
                  <a:pt x="6052229" y="6112"/>
                </a:lnTo>
                <a:lnTo>
                  <a:pt x="6017677" y="23948"/>
                </a:lnTo>
                <a:lnTo>
                  <a:pt x="5990874" y="52750"/>
                </a:lnTo>
                <a:lnTo>
                  <a:pt x="5973535" y="91765"/>
                </a:lnTo>
                <a:lnTo>
                  <a:pt x="5967374" y="140237"/>
                </a:lnTo>
                <a:lnTo>
                  <a:pt x="5973535" y="188657"/>
                </a:lnTo>
                <a:lnTo>
                  <a:pt x="5990874" y="227666"/>
                </a:lnTo>
                <a:lnTo>
                  <a:pt x="6017677" y="256487"/>
                </a:lnTo>
                <a:lnTo>
                  <a:pt x="6052229" y="274348"/>
                </a:lnTo>
                <a:lnTo>
                  <a:pt x="6092815" y="280474"/>
                </a:lnTo>
                <a:lnTo>
                  <a:pt x="6133374" y="274348"/>
                </a:lnTo>
                <a:lnTo>
                  <a:pt x="6167894" y="256526"/>
                </a:lnTo>
                <a:lnTo>
                  <a:pt x="6186931" y="236083"/>
                </a:lnTo>
                <a:lnTo>
                  <a:pt x="6092815" y="236083"/>
                </a:lnTo>
                <a:lnTo>
                  <a:pt x="6062257" y="229843"/>
                </a:lnTo>
                <a:lnTo>
                  <a:pt x="6038310" y="211455"/>
                </a:lnTo>
                <a:lnTo>
                  <a:pt x="6022686" y="181420"/>
                </a:lnTo>
                <a:lnTo>
                  <a:pt x="6017097" y="140237"/>
                </a:lnTo>
                <a:lnTo>
                  <a:pt x="6022686" y="99054"/>
                </a:lnTo>
                <a:lnTo>
                  <a:pt x="6038310" y="69018"/>
                </a:lnTo>
                <a:lnTo>
                  <a:pt x="6062257" y="50631"/>
                </a:lnTo>
                <a:lnTo>
                  <a:pt x="6092815" y="44390"/>
                </a:lnTo>
                <a:lnTo>
                  <a:pt x="6186931" y="44390"/>
                </a:lnTo>
                <a:lnTo>
                  <a:pt x="6167894" y="23948"/>
                </a:lnTo>
                <a:lnTo>
                  <a:pt x="6133349" y="6112"/>
                </a:lnTo>
                <a:lnTo>
                  <a:pt x="6092815" y="0"/>
                </a:lnTo>
                <a:close/>
              </a:path>
              <a:path w="6519545" h="281304">
                <a:moveTo>
                  <a:pt x="6186931" y="44390"/>
                </a:moveTo>
                <a:lnTo>
                  <a:pt x="6092815" y="44390"/>
                </a:lnTo>
                <a:lnTo>
                  <a:pt x="6123429" y="50631"/>
                </a:lnTo>
                <a:lnTo>
                  <a:pt x="6147370" y="69018"/>
                </a:lnTo>
                <a:lnTo>
                  <a:pt x="6162962" y="99054"/>
                </a:lnTo>
                <a:lnTo>
                  <a:pt x="6168532" y="140237"/>
                </a:lnTo>
                <a:lnTo>
                  <a:pt x="6162962" y="181420"/>
                </a:lnTo>
                <a:lnTo>
                  <a:pt x="6147370" y="211455"/>
                </a:lnTo>
                <a:lnTo>
                  <a:pt x="6123429" y="229843"/>
                </a:lnTo>
                <a:lnTo>
                  <a:pt x="6092815" y="236083"/>
                </a:lnTo>
                <a:lnTo>
                  <a:pt x="6186931" y="236083"/>
                </a:lnTo>
                <a:lnTo>
                  <a:pt x="6194716" y="227723"/>
                </a:lnTo>
                <a:lnTo>
                  <a:pt x="6212081" y="188709"/>
                </a:lnTo>
                <a:lnTo>
                  <a:pt x="6218255" y="140237"/>
                </a:lnTo>
                <a:lnTo>
                  <a:pt x="6212081" y="91765"/>
                </a:lnTo>
                <a:lnTo>
                  <a:pt x="6194716" y="52750"/>
                </a:lnTo>
                <a:lnTo>
                  <a:pt x="6186931" y="44390"/>
                </a:lnTo>
                <a:close/>
              </a:path>
              <a:path w="6519545" h="281304">
                <a:moveTo>
                  <a:pt x="6339300" y="3732"/>
                </a:moveTo>
                <a:lnTo>
                  <a:pt x="6295043" y="3732"/>
                </a:lnTo>
                <a:lnTo>
                  <a:pt x="6295043" y="276741"/>
                </a:lnTo>
                <a:lnTo>
                  <a:pt x="6344499" y="276741"/>
                </a:lnTo>
                <a:lnTo>
                  <a:pt x="6344499" y="90780"/>
                </a:lnTo>
                <a:lnTo>
                  <a:pt x="6399411" y="90780"/>
                </a:lnTo>
                <a:lnTo>
                  <a:pt x="6339300" y="3732"/>
                </a:lnTo>
                <a:close/>
              </a:path>
              <a:path w="6519545" h="281304">
                <a:moveTo>
                  <a:pt x="6399411" y="90780"/>
                </a:moveTo>
                <a:lnTo>
                  <a:pt x="6346765" y="90780"/>
                </a:lnTo>
                <a:lnTo>
                  <a:pt x="6475405" y="276741"/>
                </a:lnTo>
                <a:lnTo>
                  <a:pt x="6519396" y="276741"/>
                </a:lnTo>
                <a:lnTo>
                  <a:pt x="6519396" y="189826"/>
                </a:lnTo>
                <a:lnTo>
                  <a:pt x="6467806" y="189826"/>
                </a:lnTo>
                <a:lnTo>
                  <a:pt x="6399411" y="90780"/>
                </a:lnTo>
                <a:close/>
              </a:path>
              <a:path w="6519545" h="281304">
                <a:moveTo>
                  <a:pt x="6519396" y="3732"/>
                </a:moveTo>
                <a:lnTo>
                  <a:pt x="6470206" y="3732"/>
                </a:lnTo>
                <a:lnTo>
                  <a:pt x="6470206" y="189826"/>
                </a:lnTo>
                <a:lnTo>
                  <a:pt x="6519396" y="189826"/>
                </a:lnTo>
                <a:lnTo>
                  <a:pt x="6519396" y="3732"/>
                </a:lnTo>
                <a:close/>
              </a:path>
            </a:pathLst>
          </a:custGeom>
          <a:solidFill>
            <a:srgbClr val="7863C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20020915" cy="11261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2999" y="1369163"/>
            <a:ext cx="4657725" cy="613410"/>
          </a:xfrm>
          <a:custGeom>
            <a:avLst/>
            <a:gdLst/>
            <a:ahLst/>
            <a:cxnLst/>
            <a:rect l="l" t="t" r="r" b="b"/>
            <a:pathLst>
              <a:path w="4657725" h="613410">
                <a:moveTo>
                  <a:pt x="391909" y="232460"/>
                </a:moveTo>
                <a:lnTo>
                  <a:pt x="387299" y="179070"/>
                </a:lnTo>
                <a:lnTo>
                  <a:pt x="373748" y="132588"/>
                </a:lnTo>
                <a:lnTo>
                  <a:pt x="351764" y="93510"/>
                </a:lnTo>
                <a:lnTo>
                  <a:pt x="321779" y="62293"/>
                </a:lnTo>
                <a:lnTo>
                  <a:pt x="315607" y="58534"/>
                </a:lnTo>
                <a:lnTo>
                  <a:pt x="315607" y="232460"/>
                </a:lnTo>
                <a:lnTo>
                  <a:pt x="310210" y="285165"/>
                </a:lnTo>
                <a:lnTo>
                  <a:pt x="294093" y="326110"/>
                </a:lnTo>
                <a:lnTo>
                  <a:pt x="267322" y="355320"/>
                </a:lnTo>
                <a:lnTo>
                  <a:pt x="229946" y="372821"/>
                </a:lnTo>
                <a:lnTo>
                  <a:pt x="182067" y="378650"/>
                </a:lnTo>
                <a:lnTo>
                  <a:pt x="118821" y="378650"/>
                </a:lnTo>
                <a:lnTo>
                  <a:pt x="118821" y="87096"/>
                </a:lnTo>
                <a:lnTo>
                  <a:pt x="184340" y="87096"/>
                </a:lnTo>
                <a:lnTo>
                  <a:pt x="231114" y="92875"/>
                </a:lnTo>
                <a:lnTo>
                  <a:pt x="267817" y="110261"/>
                </a:lnTo>
                <a:lnTo>
                  <a:pt x="294246" y="139280"/>
                </a:lnTo>
                <a:lnTo>
                  <a:pt x="310235" y="179997"/>
                </a:lnTo>
                <a:lnTo>
                  <a:pt x="315607" y="232460"/>
                </a:lnTo>
                <a:lnTo>
                  <a:pt x="315607" y="58534"/>
                </a:lnTo>
                <a:lnTo>
                  <a:pt x="284302" y="39408"/>
                </a:lnTo>
                <a:lnTo>
                  <a:pt x="239788" y="25336"/>
                </a:lnTo>
                <a:lnTo>
                  <a:pt x="188696" y="20535"/>
                </a:lnTo>
                <a:lnTo>
                  <a:pt x="41884" y="20535"/>
                </a:lnTo>
                <a:lnTo>
                  <a:pt x="41884" y="445211"/>
                </a:lnTo>
                <a:lnTo>
                  <a:pt x="185788" y="445211"/>
                </a:lnTo>
                <a:lnTo>
                  <a:pt x="237959" y="440397"/>
                </a:lnTo>
                <a:lnTo>
                  <a:pt x="283248" y="426250"/>
                </a:lnTo>
                <a:lnTo>
                  <a:pt x="321246" y="403263"/>
                </a:lnTo>
                <a:lnTo>
                  <a:pt x="345020" y="378650"/>
                </a:lnTo>
                <a:lnTo>
                  <a:pt x="351536" y="371919"/>
                </a:lnTo>
                <a:lnTo>
                  <a:pt x="373684" y="332676"/>
                </a:lnTo>
                <a:lnTo>
                  <a:pt x="387286" y="286029"/>
                </a:lnTo>
                <a:lnTo>
                  <a:pt x="391909" y="232460"/>
                </a:lnTo>
                <a:close/>
              </a:path>
              <a:path w="4657725" h="613410">
                <a:moveTo>
                  <a:pt x="744334" y="283476"/>
                </a:moveTo>
                <a:lnTo>
                  <a:pt x="740803" y="255892"/>
                </a:lnTo>
                <a:lnTo>
                  <a:pt x="736714" y="223812"/>
                </a:lnTo>
                <a:lnTo>
                  <a:pt x="716826" y="181038"/>
                </a:lnTo>
                <a:lnTo>
                  <a:pt x="715657" y="178549"/>
                </a:lnTo>
                <a:lnTo>
                  <a:pt x="683856" y="147015"/>
                </a:lnTo>
                <a:lnTo>
                  <a:pt x="672376" y="141706"/>
                </a:lnTo>
                <a:lnTo>
                  <a:pt x="672376" y="255892"/>
                </a:lnTo>
                <a:lnTo>
                  <a:pt x="522655" y="255892"/>
                </a:lnTo>
                <a:lnTo>
                  <a:pt x="529374" y="227050"/>
                </a:lnTo>
                <a:lnTo>
                  <a:pt x="545287" y="203225"/>
                </a:lnTo>
                <a:lnTo>
                  <a:pt x="569163" y="187020"/>
                </a:lnTo>
                <a:lnTo>
                  <a:pt x="599795" y="181038"/>
                </a:lnTo>
                <a:lnTo>
                  <a:pt x="629272" y="186639"/>
                </a:lnTo>
                <a:lnTo>
                  <a:pt x="652106" y="202209"/>
                </a:lnTo>
                <a:lnTo>
                  <a:pt x="666927" y="225907"/>
                </a:lnTo>
                <a:lnTo>
                  <a:pt x="672376" y="255892"/>
                </a:lnTo>
                <a:lnTo>
                  <a:pt x="672376" y="141706"/>
                </a:lnTo>
                <a:lnTo>
                  <a:pt x="643991" y="128562"/>
                </a:lnTo>
                <a:lnTo>
                  <a:pt x="598754" y="122555"/>
                </a:lnTo>
                <a:lnTo>
                  <a:pt x="548043" y="130314"/>
                </a:lnTo>
                <a:lnTo>
                  <a:pt x="506272" y="152425"/>
                </a:lnTo>
                <a:lnTo>
                  <a:pt x="474789" y="187185"/>
                </a:lnTo>
                <a:lnTo>
                  <a:pt x="454926" y="232892"/>
                </a:lnTo>
                <a:lnTo>
                  <a:pt x="448005" y="287832"/>
                </a:lnTo>
                <a:lnTo>
                  <a:pt x="452793" y="334645"/>
                </a:lnTo>
                <a:lnTo>
                  <a:pt x="466775" y="374662"/>
                </a:lnTo>
                <a:lnTo>
                  <a:pt x="489343" y="407111"/>
                </a:lnTo>
                <a:lnTo>
                  <a:pt x="519925" y="431228"/>
                </a:lnTo>
                <a:lnTo>
                  <a:pt x="557898" y="446252"/>
                </a:lnTo>
                <a:lnTo>
                  <a:pt x="602703" y="451434"/>
                </a:lnTo>
                <a:lnTo>
                  <a:pt x="653796" y="444906"/>
                </a:lnTo>
                <a:lnTo>
                  <a:pt x="694817" y="426377"/>
                </a:lnTo>
                <a:lnTo>
                  <a:pt x="724420" y="397459"/>
                </a:lnTo>
                <a:lnTo>
                  <a:pt x="726427" y="392963"/>
                </a:lnTo>
                <a:lnTo>
                  <a:pt x="741222" y="359778"/>
                </a:lnTo>
                <a:lnTo>
                  <a:pt x="671131" y="351904"/>
                </a:lnTo>
                <a:lnTo>
                  <a:pt x="660857" y="369684"/>
                </a:lnTo>
                <a:lnTo>
                  <a:pt x="645756" y="382536"/>
                </a:lnTo>
                <a:lnTo>
                  <a:pt x="626478" y="390334"/>
                </a:lnTo>
                <a:lnTo>
                  <a:pt x="603732" y="392963"/>
                </a:lnTo>
                <a:lnTo>
                  <a:pt x="570649" y="387121"/>
                </a:lnTo>
                <a:lnTo>
                  <a:pt x="545134" y="370179"/>
                </a:lnTo>
                <a:lnTo>
                  <a:pt x="528586" y="343014"/>
                </a:lnTo>
                <a:lnTo>
                  <a:pt x="522452" y="306489"/>
                </a:lnTo>
                <a:lnTo>
                  <a:pt x="744334" y="306489"/>
                </a:lnTo>
                <a:lnTo>
                  <a:pt x="744334" y="283476"/>
                </a:lnTo>
                <a:close/>
              </a:path>
              <a:path w="4657725" h="613410">
                <a:moveTo>
                  <a:pt x="1083208" y="237020"/>
                </a:moveTo>
                <a:lnTo>
                  <a:pt x="1070571" y="190004"/>
                </a:lnTo>
                <a:lnTo>
                  <a:pt x="1041996" y="153898"/>
                </a:lnTo>
                <a:lnTo>
                  <a:pt x="999807" y="130733"/>
                </a:lnTo>
                <a:lnTo>
                  <a:pt x="946353" y="122555"/>
                </a:lnTo>
                <a:lnTo>
                  <a:pt x="902677" y="128003"/>
                </a:lnTo>
                <a:lnTo>
                  <a:pt x="865416" y="143637"/>
                </a:lnTo>
                <a:lnTo>
                  <a:pt x="835253" y="168414"/>
                </a:lnTo>
                <a:lnTo>
                  <a:pt x="812876" y="201295"/>
                </a:lnTo>
                <a:lnTo>
                  <a:pt x="798944" y="241236"/>
                </a:lnTo>
                <a:lnTo>
                  <a:pt x="794143" y="287210"/>
                </a:lnTo>
                <a:lnTo>
                  <a:pt x="798842" y="332854"/>
                </a:lnTo>
                <a:lnTo>
                  <a:pt x="812558" y="372643"/>
                </a:lnTo>
                <a:lnTo>
                  <a:pt x="834771" y="405485"/>
                </a:lnTo>
                <a:lnTo>
                  <a:pt x="864895" y="430288"/>
                </a:lnTo>
                <a:lnTo>
                  <a:pt x="902411" y="445973"/>
                </a:lnTo>
                <a:lnTo>
                  <a:pt x="946772" y="451434"/>
                </a:lnTo>
                <a:lnTo>
                  <a:pt x="1001102" y="442963"/>
                </a:lnTo>
                <a:lnTo>
                  <a:pt x="1042987" y="419239"/>
                </a:lnTo>
                <a:lnTo>
                  <a:pt x="1065187" y="390271"/>
                </a:lnTo>
                <a:lnTo>
                  <a:pt x="1070876" y="382854"/>
                </a:lnTo>
                <a:lnTo>
                  <a:pt x="1083208" y="336346"/>
                </a:lnTo>
                <a:lnTo>
                  <a:pt x="1011466" y="336346"/>
                </a:lnTo>
                <a:lnTo>
                  <a:pt x="1003376" y="359206"/>
                </a:lnTo>
                <a:lnTo>
                  <a:pt x="989380" y="376135"/>
                </a:lnTo>
                <a:lnTo>
                  <a:pt x="970407" y="386651"/>
                </a:lnTo>
                <a:lnTo>
                  <a:pt x="947394" y="390271"/>
                </a:lnTo>
                <a:lnTo>
                  <a:pt x="915568" y="383120"/>
                </a:lnTo>
                <a:lnTo>
                  <a:pt x="891247" y="362534"/>
                </a:lnTo>
                <a:lnTo>
                  <a:pt x="875715" y="329730"/>
                </a:lnTo>
                <a:lnTo>
                  <a:pt x="870254" y="285965"/>
                </a:lnTo>
                <a:lnTo>
                  <a:pt x="875804" y="242773"/>
                </a:lnTo>
                <a:lnTo>
                  <a:pt x="891476" y="210426"/>
                </a:lnTo>
                <a:lnTo>
                  <a:pt x="915822" y="190144"/>
                </a:lnTo>
                <a:lnTo>
                  <a:pt x="947394" y="183108"/>
                </a:lnTo>
                <a:lnTo>
                  <a:pt x="971804" y="187210"/>
                </a:lnTo>
                <a:lnTo>
                  <a:pt x="990777" y="198551"/>
                </a:lnTo>
                <a:lnTo>
                  <a:pt x="1004074" y="215646"/>
                </a:lnTo>
                <a:lnTo>
                  <a:pt x="1011466" y="237020"/>
                </a:lnTo>
                <a:lnTo>
                  <a:pt x="1083208" y="237020"/>
                </a:lnTo>
                <a:close/>
              </a:path>
              <a:path w="4657725" h="613410">
                <a:moveTo>
                  <a:pt x="1219923" y="126707"/>
                </a:moveTo>
                <a:lnTo>
                  <a:pt x="1144854" y="126707"/>
                </a:lnTo>
                <a:lnTo>
                  <a:pt x="1144854" y="445211"/>
                </a:lnTo>
                <a:lnTo>
                  <a:pt x="1219923" y="445211"/>
                </a:lnTo>
                <a:lnTo>
                  <a:pt x="1219923" y="126707"/>
                </a:lnTo>
                <a:close/>
              </a:path>
              <a:path w="4657725" h="613410">
                <a:moveTo>
                  <a:pt x="1225931" y="40855"/>
                </a:moveTo>
                <a:lnTo>
                  <a:pt x="1222514" y="24942"/>
                </a:lnTo>
                <a:lnTo>
                  <a:pt x="1213205" y="11950"/>
                </a:lnTo>
                <a:lnTo>
                  <a:pt x="1199426" y="3213"/>
                </a:lnTo>
                <a:lnTo>
                  <a:pt x="1182585" y="0"/>
                </a:lnTo>
                <a:lnTo>
                  <a:pt x="1165644" y="3213"/>
                </a:lnTo>
                <a:lnTo>
                  <a:pt x="1151801" y="11950"/>
                </a:lnTo>
                <a:lnTo>
                  <a:pt x="1142466" y="24942"/>
                </a:lnTo>
                <a:lnTo>
                  <a:pt x="1139050" y="40855"/>
                </a:lnTo>
                <a:lnTo>
                  <a:pt x="1142466" y="56654"/>
                </a:lnTo>
                <a:lnTo>
                  <a:pt x="1151801" y="69570"/>
                </a:lnTo>
                <a:lnTo>
                  <a:pt x="1165644" y="78295"/>
                </a:lnTo>
                <a:lnTo>
                  <a:pt x="1182585" y="81495"/>
                </a:lnTo>
                <a:lnTo>
                  <a:pt x="1199426" y="78295"/>
                </a:lnTo>
                <a:lnTo>
                  <a:pt x="1213205" y="69570"/>
                </a:lnTo>
                <a:lnTo>
                  <a:pt x="1222514" y="56654"/>
                </a:lnTo>
                <a:lnTo>
                  <a:pt x="1225931" y="40855"/>
                </a:lnTo>
                <a:close/>
              </a:path>
              <a:path w="4657725" h="613410">
                <a:moveTo>
                  <a:pt x="1555686" y="349834"/>
                </a:moveTo>
                <a:lnTo>
                  <a:pt x="1533372" y="294563"/>
                </a:lnTo>
                <a:lnTo>
                  <a:pt x="1466113" y="263563"/>
                </a:lnTo>
                <a:lnTo>
                  <a:pt x="1411782" y="251955"/>
                </a:lnTo>
                <a:lnTo>
                  <a:pt x="1391069" y="245719"/>
                </a:lnTo>
                <a:lnTo>
                  <a:pt x="1377073" y="237693"/>
                </a:lnTo>
                <a:lnTo>
                  <a:pt x="1369174" y="227571"/>
                </a:lnTo>
                <a:lnTo>
                  <a:pt x="1366786" y="215036"/>
                </a:lnTo>
                <a:lnTo>
                  <a:pt x="1370876" y="200240"/>
                </a:lnTo>
                <a:lnTo>
                  <a:pt x="1382433" y="188709"/>
                </a:lnTo>
                <a:lnTo>
                  <a:pt x="1399908" y="181216"/>
                </a:lnTo>
                <a:lnTo>
                  <a:pt x="1421739" y="178549"/>
                </a:lnTo>
                <a:lnTo>
                  <a:pt x="1444701" y="181825"/>
                </a:lnTo>
                <a:lnTo>
                  <a:pt x="1461884" y="190601"/>
                </a:lnTo>
                <a:lnTo>
                  <a:pt x="1473669" y="203301"/>
                </a:lnTo>
                <a:lnTo>
                  <a:pt x="1480413" y="218363"/>
                </a:lnTo>
                <a:lnTo>
                  <a:pt x="1548853" y="210896"/>
                </a:lnTo>
                <a:lnTo>
                  <a:pt x="1534947" y="174345"/>
                </a:lnTo>
                <a:lnTo>
                  <a:pt x="1508874" y="146507"/>
                </a:lnTo>
                <a:lnTo>
                  <a:pt x="1470761" y="128778"/>
                </a:lnTo>
                <a:lnTo>
                  <a:pt x="1420698" y="122555"/>
                </a:lnTo>
                <a:lnTo>
                  <a:pt x="1368183" y="129374"/>
                </a:lnTo>
                <a:lnTo>
                  <a:pt x="1327467" y="148793"/>
                </a:lnTo>
                <a:lnTo>
                  <a:pt x="1301165" y="179247"/>
                </a:lnTo>
                <a:lnTo>
                  <a:pt x="1291920" y="219189"/>
                </a:lnTo>
                <a:lnTo>
                  <a:pt x="1297228" y="251040"/>
                </a:lnTo>
                <a:lnTo>
                  <a:pt x="1313700" y="276758"/>
                </a:lnTo>
                <a:lnTo>
                  <a:pt x="1341678" y="296138"/>
                </a:lnTo>
                <a:lnTo>
                  <a:pt x="1381506" y="308978"/>
                </a:lnTo>
                <a:lnTo>
                  <a:pt x="1435836" y="320382"/>
                </a:lnTo>
                <a:lnTo>
                  <a:pt x="1454873" y="326224"/>
                </a:lnTo>
                <a:lnTo>
                  <a:pt x="1468259" y="334175"/>
                </a:lnTo>
                <a:lnTo>
                  <a:pt x="1476159" y="344297"/>
                </a:lnTo>
                <a:lnTo>
                  <a:pt x="1478762" y="356666"/>
                </a:lnTo>
                <a:lnTo>
                  <a:pt x="1474508" y="371817"/>
                </a:lnTo>
                <a:lnTo>
                  <a:pt x="1462481" y="383908"/>
                </a:lnTo>
                <a:lnTo>
                  <a:pt x="1443761" y="391922"/>
                </a:lnTo>
                <a:lnTo>
                  <a:pt x="1419453" y="394830"/>
                </a:lnTo>
                <a:lnTo>
                  <a:pt x="1395958" y="392049"/>
                </a:lnTo>
                <a:lnTo>
                  <a:pt x="1377327" y="383781"/>
                </a:lnTo>
                <a:lnTo>
                  <a:pt x="1363954" y="370154"/>
                </a:lnTo>
                <a:lnTo>
                  <a:pt x="1356207" y="351282"/>
                </a:lnTo>
                <a:lnTo>
                  <a:pt x="1283004" y="358330"/>
                </a:lnTo>
                <a:lnTo>
                  <a:pt x="1297305" y="397548"/>
                </a:lnTo>
                <a:lnTo>
                  <a:pt x="1325511" y="426808"/>
                </a:lnTo>
                <a:lnTo>
                  <a:pt x="1366634" y="445109"/>
                </a:lnTo>
                <a:lnTo>
                  <a:pt x="1419656" y="451434"/>
                </a:lnTo>
                <a:lnTo>
                  <a:pt x="1474482" y="444042"/>
                </a:lnTo>
                <a:lnTo>
                  <a:pt x="1517459" y="423265"/>
                </a:lnTo>
                <a:lnTo>
                  <a:pt x="1542338" y="394830"/>
                </a:lnTo>
                <a:lnTo>
                  <a:pt x="1545551" y="391160"/>
                </a:lnTo>
                <a:lnTo>
                  <a:pt x="1555686" y="349834"/>
                </a:lnTo>
                <a:close/>
              </a:path>
              <a:path w="4657725" h="613410">
                <a:moveTo>
                  <a:pt x="1692656" y="126707"/>
                </a:moveTo>
                <a:lnTo>
                  <a:pt x="1617586" y="126707"/>
                </a:lnTo>
                <a:lnTo>
                  <a:pt x="1617586" y="445211"/>
                </a:lnTo>
                <a:lnTo>
                  <a:pt x="1692656" y="445211"/>
                </a:lnTo>
                <a:lnTo>
                  <a:pt x="1692656" y="126707"/>
                </a:lnTo>
                <a:close/>
              </a:path>
              <a:path w="4657725" h="613410">
                <a:moveTo>
                  <a:pt x="1698663" y="40855"/>
                </a:moveTo>
                <a:lnTo>
                  <a:pt x="1695246" y="24942"/>
                </a:lnTo>
                <a:lnTo>
                  <a:pt x="1685937" y="11950"/>
                </a:lnTo>
                <a:lnTo>
                  <a:pt x="1672158" y="3213"/>
                </a:lnTo>
                <a:lnTo>
                  <a:pt x="1655330" y="0"/>
                </a:lnTo>
                <a:lnTo>
                  <a:pt x="1638376" y="3213"/>
                </a:lnTo>
                <a:lnTo>
                  <a:pt x="1624533" y="11950"/>
                </a:lnTo>
                <a:lnTo>
                  <a:pt x="1615198" y="24942"/>
                </a:lnTo>
                <a:lnTo>
                  <a:pt x="1611782" y="40855"/>
                </a:lnTo>
                <a:lnTo>
                  <a:pt x="1615198" y="56654"/>
                </a:lnTo>
                <a:lnTo>
                  <a:pt x="1624533" y="69570"/>
                </a:lnTo>
                <a:lnTo>
                  <a:pt x="1638376" y="78295"/>
                </a:lnTo>
                <a:lnTo>
                  <a:pt x="1655330" y="81495"/>
                </a:lnTo>
                <a:lnTo>
                  <a:pt x="1672158" y="78295"/>
                </a:lnTo>
                <a:lnTo>
                  <a:pt x="1685937" y="69570"/>
                </a:lnTo>
                <a:lnTo>
                  <a:pt x="1695246" y="56654"/>
                </a:lnTo>
                <a:lnTo>
                  <a:pt x="1698663" y="40855"/>
                </a:lnTo>
                <a:close/>
              </a:path>
              <a:path w="4657725" h="613410">
                <a:moveTo>
                  <a:pt x="2061400" y="287210"/>
                </a:moveTo>
                <a:lnTo>
                  <a:pt x="2056574" y="240741"/>
                </a:lnTo>
                <a:lnTo>
                  <a:pt x="2042566" y="200647"/>
                </a:lnTo>
                <a:lnTo>
                  <a:pt x="2020087" y="167868"/>
                </a:lnTo>
                <a:lnTo>
                  <a:pt x="1989823" y="143306"/>
                </a:lnTo>
                <a:lnTo>
                  <a:pt x="1985302" y="141452"/>
                </a:lnTo>
                <a:lnTo>
                  <a:pt x="1985302" y="286994"/>
                </a:lnTo>
                <a:lnTo>
                  <a:pt x="1980552" y="327875"/>
                </a:lnTo>
                <a:lnTo>
                  <a:pt x="1966302" y="360997"/>
                </a:lnTo>
                <a:lnTo>
                  <a:pt x="1942515" y="383197"/>
                </a:lnTo>
                <a:lnTo>
                  <a:pt x="1909191" y="391299"/>
                </a:lnTo>
                <a:lnTo>
                  <a:pt x="1875396" y="383197"/>
                </a:lnTo>
                <a:lnTo>
                  <a:pt x="1851367" y="360997"/>
                </a:lnTo>
                <a:lnTo>
                  <a:pt x="1837016" y="327875"/>
                </a:lnTo>
                <a:lnTo>
                  <a:pt x="1832267" y="286994"/>
                </a:lnTo>
                <a:lnTo>
                  <a:pt x="1837016" y="246024"/>
                </a:lnTo>
                <a:lnTo>
                  <a:pt x="1851367" y="212686"/>
                </a:lnTo>
                <a:lnTo>
                  <a:pt x="1875396" y="190271"/>
                </a:lnTo>
                <a:lnTo>
                  <a:pt x="1909191" y="182067"/>
                </a:lnTo>
                <a:lnTo>
                  <a:pt x="1942515" y="190271"/>
                </a:lnTo>
                <a:lnTo>
                  <a:pt x="1966302" y="212686"/>
                </a:lnTo>
                <a:lnTo>
                  <a:pt x="1980552" y="246024"/>
                </a:lnTo>
                <a:lnTo>
                  <a:pt x="1985302" y="286994"/>
                </a:lnTo>
                <a:lnTo>
                  <a:pt x="1985302" y="141452"/>
                </a:lnTo>
                <a:lnTo>
                  <a:pt x="1952485" y="127901"/>
                </a:lnTo>
                <a:lnTo>
                  <a:pt x="1908784" y="122555"/>
                </a:lnTo>
                <a:lnTo>
                  <a:pt x="1865071" y="127901"/>
                </a:lnTo>
                <a:lnTo>
                  <a:pt x="1827733" y="143306"/>
                </a:lnTo>
                <a:lnTo>
                  <a:pt x="1797481" y="167868"/>
                </a:lnTo>
                <a:lnTo>
                  <a:pt x="1774990" y="200647"/>
                </a:lnTo>
                <a:lnTo>
                  <a:pt x="1760982" y="240741"/>
                </a:lnTo>
                <a:lnTo>
                  <a:pt x="1756156" y="287210"/>
                </a:lnTo>
                <a:lnTo>
                  <a:pt x="1760982" y="333565"/>
                </a:lnTo>
                <a:lnTo>
                  <a:pt x="1774990" y="373557"/>
                </a:lnTo>
                <a:lnTo>
                  <a:pt x="1797481" y="406260"/>
                </a:lnTo>
                <a:lnTo>
                  <a:pt x="1827733" y="430745"/>
                </a:lnTo>
                <a:lnTo>
                  <a:pt x="1865071" y="446112"/>
                </a:lnTo>
                <a:lnTo>
                  <a:pt x="1908784" y="451434"/>
                </a:lnTo>
                <a:lnTo>
                  <a:pt x="1952485" y="446112"/>
                </a:lnTo>
                <a:lnTo>
                  <a:pt x="1989823" y="430745"/>
                </a:lnTo>
                <a:lnTo>
                  <a:pt x="2020087" y="406260"/>
                </a:lnTo>
                <a:lnTo>
                  <a:pt x="2030361" y="391299"/>
                </a:lnTo>
                <a:lnTo>
                  <a:pt x="2042566" y="373557"/>
                </a:lnTo>
                <a:lnTo>
                  <a:pt x="2056574" y="333565"/>
                </a:lnTo>
                <a:lnTo>
                  <a:pt x="2061400" y="287210"/>
                </a:lnTo>
                <a:close/>
              </a:path>
              <a:path w="4657725" h="613410">
                <a:moveTo>
                  <a:pt x="2404643" y="242417"/>
                </a:moveTo>
                <a:lnTo>
                  <a:pt x="2396921" y="191490"/>
                </a:lnTo>
                <a:lnTo>
                  <a:pt x="2393708" y="186016"/>
                </a:lnTo>
                <a:lnTo>
                  <a:pt x="2390660" y="180822"/>
                </a:lnTo>
                <a:lnTo>
                  <a:pt x="2374836" y="153873"/>
                </a:lnTo>
                <a:lnTo>
                  <a:pt x="2340368" y="130556"/>
                </a:lnTo>
                <a:lnTo>
                  <a:pt x="2295563" y="122555"/>
                </a:lnTo>
                <a:lnTo>
                  <a:pt x="2262644" y="126682"/>
                </a:lnTo>
                <a:lnTo>
                  <a:pt x="2235631" y="138391"/>
                </a:lnTo>
                <a:lnTo>
                  <a:pt x="2214854" y="156768"/>
                </a:lnTo>
                <a:lnTo>
                  <a:pt x="2200592" y="180822"/>
                </a:lnTo>
                <a:lnTo>
                  <a:pt x="2196858" y="180822"/>
                </a:lnTo>
                <a:lnTo>
                  <a:pt x="2196858" y="126707"/>
                </a:lnTo>
                <a:lnTo>
                  <a:pt x="2125116" y="126707"/>
                </a:lnTo>
                <a:lnTo>
                  <a:pt x="2125116" y="445211"/>
                </a:lnTo>
                <a:lnTo>
                  <a:pt x="2200173" y="445211"/>
                </a:lnTo>
                <a:lnTo>
                  <a:pt x="2200173" y="258584"/>
                </a:lnTo>
                <a:lnTo>
                  <a:pt x="2205139" y="227825"/>
                </a:lnTo>
                <a:lnTo>
                  <a:pt x="2219020" y="205041"/>
                </a:lnTo>
                <a:lnTo>
                  <a:pt x="2240330" y="190881"/>
                </a:lnTo>
                <a:lnTo>
                  <a:pt x="2267572" y="186016"/>
                </a:lnTo>
                <a:lnTo>
                  <a:pt x="2293620" y="190665"/>
                </a:lnTo>
                <a:lnTo>
                  <a:pt x="2313114" y="204076"/>
                </a:lnTo>
                <a:lnTo>
                  <a:pt x="2325344" y="225463"/>
                </a:lnTo>
                <a:lnTo>
                  <a:pt x="2329573" y="254025"/>
                </a:lnTo>
                <a:lnTo>
                  <a:pt x="2329573" y="445211"/>
                </a:lnTo>
                <a:lnTo>
                  <a:pt x="2404643" y="445211"/>
                </a:lnTo>
                <a:lnTo>
                  <a:pt x="2404643" y="242417"/>
                </a:lnTo>
                <a:close/>
              </a:path>
              <a:path w="4657725" h="613410">
                <a:moveTo>
                  <a:pt x="3074530" y="20535"/>
                </a:moveTo>
                <a:lnTo>
                  <a:pt x="2980385" y="20535"/>
                </a:lnTo>
                <a:lnTo>
                  <a:pt x="2854312" y="328256"/>
                </a:lnTo>
                <a:lnTo>
                  <a:pt x="2849334" y="328256"/>
                </a:lnTo>
                <a:lnTo>
                  <a:pt x="2777452" y="152831"/>
                </a:lnTo>
                <a:lnTo>
                  <a:pt x="2723248" y="20535"/>
                </a:lnTo>
                <a:lnTo>
                  <a:pt x="2629116" y="20535"/>
                </a:lnTo>
                <a:lnTo>
                  <a:pt x="2629116" y="445211"/>
                </a:lnTo>
                <a:lnTo>
                  <a:pt x="2702928" y="445211"/>
                </a:lnTo>
                <a:lnTo>
                  <a:pt x="2702928" y="152831"/>
                </a:lnTo>
                <a:lnTo>
                  <a:pt x="2706865" y="152831"/>
                </a:lnTo>
                <a:lnTo>
                  <a:pt x="2824238" y="443966"/>
                </a:lnTo>
                <a:lnTo>
                  <a:pt x="2879394" y="443966"/>
                </a:lnTo>
                <a:lnTo>
                  <a:pt x="2926143" y="328256"/>
                </a:lnTo>
                <a:lnTo>
                  <a:pt x="2996768" y="153454"/>
                </a:lnTo>
                <a:lnTo>
                  <a:pt x="3000705" y="153454"/>
                </a:lnTo>
                <a:lnTo>
                  <a:pt x="3000705" y="445211"/>
                </a:lnTo>
                <a:lnTo>
                  <a:pt x="3074530" y="445211"/>
                </a:lnTo>
                <a:lnTo>
                  <a:pt x="3074530" y="153454"/>
                </a:lnTo>
                <a:lnTo>
                  <a:pt x="3074530" y="20535"/>
                </a:lnTo>
                <a:close/>
              </a:path>
              <a:path w="4657725" h="613410">
                <a:moveTo>
                  <a:pt x="3414814" y="232041"/>
                </a:moveTo>
                <a:lnTo>
                  <a:pt x="3403269" y="179997"/>
                </a:lnTo>
                <a:lnTo>
                  <a:pt x="3403142" y="179425"/>
                </a:lnTo>
                <a:lnTo>
                  <a:pt x="3372904" y="145732"/>
                </a:lnTo>
                <a:lnTo>
                  <a:pt x="3339947" y="131572"/>
                </a:lnTo>
                <a:lnTo>
                  <a:pt x="3339947" y="293420"/>
                </a:lnTo>
                <a:lnTo>
                  <a:pt x="3339947" y="330962"/>
                </a:lnTo>
                <a:lnTo>
                  <a:pt x="3334778" y="356158"/>
                </a:lnTo>
                <a:lnTo>
                  <a:pt x="3319996" y="377024"/>
                </a:lnTo>
                <a:lnTo>
                  <a:pt x="3296742" y="391236"/>
                </a:lnTo>
                <a:lnTo>
                  <a:pt x="3266135" y="396481"/>
                </a:lnTo>
                <a:lnTo>
                  <a:pt x="3244532" y="393814"/>
                </a:lnTo>
                <a:lnTo>
                  <a:pt x="3227540" y="385889"/>
                </a:lnTo>
                <a:lnTo>
                  <a:pt x="3216414" y="372783"/>
                </a:lnTo>
                <a:lnTo>
                  <a:pt x="3212427" y="354596"/>
                </a:lnTo>
                <a:lnTo>
                  <a:pt x="3216872" y="335978"/>
                </a:lnTo>
                <a:lnTo>
                  <a:pt x="3229165" y="322770"/>
                </a:lnTo>
                <a:lnTo>
                  <a:pt x="3247771" y="314071"/>
                </a:lnTo>
                <a:lnTo>
                  <a:pt x="3271113" y="308978"/>
                </a:lnTo>
                <a:lnTo>
                  <a:pt x="3288804" y="306514"/>
                </a:lnTo>
                <a:lnTo>
                  <a:pt x="3309264" y="303149"/>
                </a:lnTo>
                <a:lnTo>
                  <a:pt x="3327857" y="298805"/>
                </a:lnTo>
                <a:lnTo>
                  <a:pt x="3339947" y="293420"/>
                </a:lnTo>
                <a:lnTo>
                  <a:pt x="3339947" y="131572"/>
                </a:lnTo>
                <a:lnTo>
                  <a:pt x="3331260" y="127825"/>
                </a:lnTo>
                <a:lnTo>
                  <a:pt x="3285413" y="122555"/>
                </a:lnTo>
                <a:lnTo>
                  <a:pt x="3238398" y="128130"/>
                </a:lnTo>
                <a:lnTo>
                  <a:pt x="3199028" y="144741"/>
                </a:lnTo>
                <a:lnTo>
                  <a:pt x="3169094" y="172250"/>
                </a:lnTo>
                <a:lnTo>
                  <a:pt x="3150425" y="210477"/>
                </a:lnTo>
                <a:lnTo>
                  <a:pt x="3220516" y="220433"/>
                </a:lnTo>
                <a:lnTo>
                  <a:pt x="3228708" y="204927"/>
                </a:lnTo>
                <a:lnTo>
                  <a:pt x="3242208" y="192049"/>
                </a:lnTo>
                <a:lnTo>
                  <a:pt x="3261195" y="183248"/>
                </a:lnTo>
                <a:lnTo>
                  <a:pt x="3285833" y="179997"/>
                </a:lnTo>
                <a:lnTo>
                  <a:pt x="3308947" y="183273"/>
                </a:lnTo>
                <a:lnTo>
                  <a:pt x="3325850" y="192824"/>
                </a:lnTo>
                <a:lnTo>
                  <a:pt x="3336226" y="208254"/>
                </a:lnTo>
                <a:lnTo>
                  <a:pt x="3339744" y="229146"/>
                </a:lnTo>
                <a:lnTo>
                  <a:pt x="3339744" y="230390"/>
                </a:lnTo>
                <a:lnTo>
                  <a:pt x="3335337" y="243116"/>
                </a:lnTo>
                <a:lnTo>
                  <a:pt x="3321418" y="250532"/>
                </a:lnTo>
                <a:lnTo>
                  <a:pt x="3296970" y="255028"/>
                </a:lnTo>
                <a:lnTo>
                  <a:pt x="3260953" y="259003"/>
                </a:lnTo>
                <a:lnTo>
                  <a:pt x="3215983" y="266839"/>
                </a:lnTo>
                <a:lnTo>
                  <a:pt x="3177324" y="283006"/>
                </a:lnTo>
                <a:lnTo>
                  <a:pt x="3150260" y="311378"/>
                </a:lnTo>
                <a:lnTo>
                  <a:pt x="3140049" y="355841"/>
                </a:lnTo>
                <a:lnTo>
                  <a:pt x="3148165" y="397230"/>
                </a:lnTo>
                <a:lnTo>
                  <a:pt x="3170567" y="427228"/>
                </a:lnTo>
                <a:lnTo>
                  <a:pt x="3204349" y="445477"/>
                </a:lnTo>
                <a:lnTo>
                  <a:pt x="3246640" y="451650"/>
                </a:lnTo>
                <a:lnTo>
                  <a:pt x="3280410" y="447560"/>
                </a:lnTo>
                <a:lnTo>
                  <a:pt x="3307003" y="436587"/>
                </a:lnTo>
                <a:lnTo>
                  <a:pt x="3326803" y="420585"/>
                </a:lnTo>
                <a:lnTo>
                  <a:pt x="3340163" y="401459"/>
                </a:lnTo>
                <a:lnTo>
                  <a:pt x="3342652" y="401459"/>
                </a:lnTo>
                <a:lnTo>
                  <a:pt x="3342652" y="445211"/>
                </a:lnTo>
                <a:lnTo>
                  <a:pt x="3414814" y="445211"/>
                </a:lnTo>
                <a:lnTo>
                  <a:pt x="3414814" y="401459"/>
                </a:lnTo>
                <a:lnTo>
                  <a:pt x="3414814" y="396481"/>
                </a:lnTo>
                <a:lnTo>
                  <a:pt x="3414814" y="293420"/>
                </a:lnTo>
                <a:lnTo>
                  <a:pt x="3414814" y="232041"/>
                </a:lnTo>
                <a:close/>
              </a:path>
              <a:path w="4657725" h="613410">
                <a:moveTo>
                  <a:pt x="3779977" y="445211"/>
                </a:moveTo>
                <a:lnTo>
                  <a:pt x="3681666" y="308978"/>
                </a:lnTo>
                <a:lnTo>
                  <a:pt x="3649345" y="264185"/>
                </a:lnTo>
                <a:lnTo>
                  <a:pt x="3657904" y="254647"/>
                </a:lnTo>
                <a:lnTo>
                  <a:pt x="3772725" y="126707"/>
                </a:lnTo>
                <a:lnTo>
                  <a:pt x="3685006" y="126707"/>
                </a:lnTo>
                <a:lnTo>
                  <a:pt x="3570541" y="254647"/>
                </a:lnTo>
                <a:lnTo>
                  <a:pt x="3565360" y="254647"/>
                </a:lnTo>
                <a:lnTo>
                  <a:pt x="3565360" y="20535"/>
                </a:lnTo>
                <a:lnTo>
                  <a:pt x="3490290" y="20535"/>
                </a:lnTo>
                <a:lnTo>
                  <a:pt x="3490290" y="445211"/>
                </a:lnTo>
                <a:lnTo>
                  <a:pt x="3565360" y="445211"/>
                </a:lnTo>
                <a:lnTo>
                  <a:pt x="3565360" y="338213"/>
                </a:lnTo>
                <a:lnTo>
                  <a:pt x="3592728" y="308978"/>
                </a:lnTo>
                <a:lnTo>
                  <a:pt x="3690188" y="445211"/>
                </a:lnTo>
                <a:lnTo>
                  <a:pt x="3779977" y="445211"/>
                </a:lnTo>
                <a:close/>
              </a:path>
              <a:path w="4657725" h="613410">
                <a:moveTo>
                  <a:pt x="3897807" y="126707"/>
                </a:moveTo>
                <a:lnTo>
                  <a:pt x="3822750" y="126707"/>
                </a:lnTo>
                <a:lnTo>
                  <a:pt x="3822750" y="445211"/>
                </a:lnTo>
                <a:lnTo>
                  <a:pt x="3897807" y="445211"/>
                </a:lnTo>
                <a:lnTo>
                  <a:pt x="3897807" y="126707"/>
                </a:lnTo>
                <a:close/>
              </a:path>
              <a:path w="4657725" h="613410">
                <a:moveTo>
                  <a:pt x="3903827" y="40855"/>
                </a:moveTo>
                <a:lnTo>
                  <a:pt x="3900411" y="24942"/>
                </a:lnTo>
                <a:lnTo>
                  <a:pt x="3891102" y="11950"/>
                </a:lnTo>
                <a:lnTo>
                  <a:pt x="3877322" y="3213"/>
                </a:lnTo>
                <a:lnTo>
                  <a:pt x="3860482" y="0"/>
                </a:lnTo>
                <a:lnTo>
                  <a:pt x="3843540" y="3213"/>
                </a:lnTo>
                <a:lnTo>
                  <a:pt x="3829697" y="11950"/>
                </a:lnTo>
                <a:lnTo>
                  <a:pt x="3820363" y="24942"/>
                </a:lnTo>
                <a:lnTo>
                  <a:pt x="3816947" y="40855"/>
                </a:lnTo>
                <a:lnTo>
                  <a:pt x="3820363" y="56654"/>
                </a:lnTo>
                <a:lnTo>
                  <a:pt x="3829697" y="69570"/>
                </a:lnTo>
                <a:lnTo>
                  <a:pt x="3843540" y="78295"/>
                </a:lnTo>
                <a:lnTo>
                  <a:pt x="3860482" y="81495"/>
                </a:lnTo>
                <a:lnTo>
                  <a:pt x="3877322" y="78295"/>
                </a:lnTo>
                <a:lnTo>
                  <a:pt x="3891102" y="69570"/>
                </a:lnTo>
                <a:lnTo>
                  <a:pt x="3900411" y="56654"/>
                </a:lnTo>
                <a:lnTo>
                  <a:pt x="3903827" y="40855"/>
                </a:lnTo>
                <a:close/>
              </a:path>
              <a:path w="4657725" h="613410">
                <a:moveTo>
                  <a:pt x="4254525" y="242417"/>
                </a:moveTo>
                <a:lnTo>
                  <a:pt x="4246816" y="191490"/>
                </a:lnTo>
                <a:lnTo>
                  <a:pt x="4243603" y="186016"/>
                </a:lnTo>
                <a:lnTo>
                  <a:pt x="4240555" y="180822"/>
                </a:lnTo>
                <a:lnTo>
                  <a:pt x="4224718" y="153873"/>
                </a:lnTo>
                <a:lnTo>
                  <a:pt x="4190263" y="130556"/>
                </a:lnTo>
                <a:lnTo>
                  <a:pt x="4145457" y="122555"/>
                </a:lnTo>
                <a:lnTo>
                  <a:pt x="4112539" y="126682"/>
                </a:lnTo>
                <a:lnTo>
                  <a:pt x="4085526" y="138391"/>
                </a:lnTo>
                <a:lnTo>
                  <a:pt x="4064736" y="156768"/>
                </a:lnTo>
                <a:lnTo>
                  <a:pt x="4050487" y="180822"/>
                </a:lnTo>
                <a:lnTo>
                  <a:pt x="4046753" y="180822"/>
                </a:lnTo>
                <a:lnTo>
                  <a:pt x="4046753" y="126707"/>
                </a:lnTo>
                <a:lnTo>
                  <a:pt x="3975011" y="126707"/>
                </a:lnTo>
                <a:lnTo>
                  <a:pt x="3975011" y="445211"/>
                </a:lnTo>
                <a:lnTo>
                  <a:pt x="4050068" y="445211"/>
                </a:lnTo>
                <a:lnTo>
                  <a:pt x="4050068" y="258584"/>
                </a:lnTo>
                <a:lnTo>
                  <a:pt x="4055033" y="227825"/>
                </a:lnTo>
                <a:lnTo>
                  <a:pt x="4068915" y="205041"/>
                </a:lnTo>
                <a:lnTo>
                  <a:pt x="4090225" y="190881"/>
                </a:lnTo>
                <a:lnTo>
                  <a:pt x="4117467" y="186016"/>
                </a:lnTo>
                <a:lnTo>
                  <a:pt x="4143514" y="190665"/>
                </a:lnTo>
                <a:lnTo>
                  <a:pt x="4163009" y="204076"/>
                </a:lnTo>
                <a:lnTo>
                  <a:pt x="4175226" y="225463"/>
                </a:lnTo>
                <a:lnTo>
                  <a:pt x="4179468" y="254025"/>
                </a:lnTo>
                <a:lnTo>
                  <a:pt x="4179468" y="445211"/>
                </a:lnTo>
                <a:lnTo>
                  <a:pt x="4254525" y="445211"/>
                </a:lnTo>
                <a:lnTo>
                  <a:pt x="4254525" y="242417"/>
                </a:lnTo>
                <a:close/>
              </a:path>
              <a:path w="4657725" h="613410">
                <a:moveTo>
                  <a:pt x="4657445" y="562584"/>
                </a:moveTo>
                <a:lnTo>
                  <a:pt x="4529328" y="562584"/>
                </a:lnTo>
                <a:lnTo>
                  <a:pt x="4559160" y="552208"/>
                </a:lnTo>
                <a:lnTo>
                  <a:pt x="4591024" y="528154"/>
                </a:lnTo>
                <a:lnTo>
                  <a:pt x="4599330" y="514477"/>
                </a:lnTo>
                <a:lnTo>
                  <a:pt x="4611586" y="494271"/>
                </a:lnTo>
                <a:lnTo>
                  <a:pt x="4618875" y="450405"/>
                </a:lnTo>
                <a:lnTo>
                  <a:pt x="4618875" y="387985"/>
                </a:lnTo>
                <a:lnTo>
                  <a:pt x="4618875" y="381762"/>
                </a:lnTo>
                <a:lnTo>
                  <a:pt x="4618875" y="184150"/>
                </a:lnTo>
                <a:lnTo>
                  <a:pt x="4618875" y="179374"/>
                </a:lnTo>
                <a:lnTo>
                  <a:pt x="4618875" y="126707"/>
                </a:lnTo>
                <a:lnTo>
                  <a:pt x="4544834" y="126707"/>
                </a:lnTo>
                <a:lnTo>
                  <a:pt x="4544834" y="179374"/>
                </a:lnTo>
                <a:lnTo>
                  <a:pt x="4544834" y="284505"/>
                </a:lnTo>
                <a:lnTo>
                  <a:pt x="4539881" y="325335"/>
                </a:lnTo>
                <a:lnTo>
                  <a:pt x="4525378" y="355917"/>
                </a:lnTo>
                <a:lnTo>
                  <a:pt x="4501883" y="375107"/>
                </a:lnTo>
                <a:lnTo>
                  <a:pt x="4469981" y="381762"/>
                </a:lnTo>
                <a:lnTo>
                  <a:pt x="4437253" y="374815"/>
                </a:lnTo>
                <a:lnTo>
                  <a:pt x="4413555" y="355142"/>
                </a:lnTo>
                <a:lnTo>
                  <a:pt x="4399153" y="324459"/>
                </a:lnTo>
                <a:lnTo>
                  <a:pt x="4394289" y="284505"/>
                </a:lnTo>
                <a:lnTo>
                  <a:pt x="4399089" y="244424"/>
                </a:lnTo>
                <a:lnTo>
                  <a:pt x="4413402" y="212636"/>
                </a:lnTo>
                <a:lnTo>
                  <a:pt x="4437075" y="191693"/>
                </a:lnTo>
                <a:lnTo>
                  <a:pt x="4469981" y="184150"/>
                </a:lnTo>
                <a:lnTo>
                  <a:pt x="4502061" y="191338"/>
                </a:lnTo>
                <a:lnTo>
                  <a:pt x="4525530" y="211696"/>
                </a:lnTo>
                <a:lnTo>
                  <a:pt x="4539932" y="243370"/>
                </a:lnTo>
                <a:lnTo>
                  <a:pt x="4544834" y="284505"/>
                </a:lnTo>
                <a:lnTo>
                  <a:pt x="4544834" y="179374"/>
                </a:lnTo>
                <a:lnTo>
                  <a:pt x="4540694" y="179374"/>
                </a:lnTo>
                <a:lnTo>
                  <a:pt x="4529493" y="160782"/>
                </a:lnTo>
                <a:lnTo>
                  <a:pt x="4511764" y="142341"/>
                </a:lnTo>
                <a:lnTo>
                  <a:pt x="4485640" y="128193"/>
                </a:lnTo>
                <a:lnTo>
                  <a:pt x="4449242" y="122555"/>
                </a:lnTo>
                <a:lnTo>
                  <a:pt x="4407306" y="129387"/>
                </a:lnTo>
                <a:lnTo>
                  <a:pt x="4371162" y="149555"/>
                </a:lnTo>
                <a:lnTo>
                  <a:pt x="4342854" y="182537"/>
                </a:lnTo>
                <a:lnTo>
                  <a:pt x="4324388" y="227825"/>
                </a:lnTo>
                <a:lnTo>
                  <a:pt x="4317771" y="284924"/>
                </a:lnTo>
                <a:lnTo>
                  <a:pt x="4324375" y="341007"/>
                </a:lnTo>
                <a:lnTo>
                  <a:pt x="4342841" y="384619"/>
                </a:lnTo>
                <a:lnTo>
                  <a:pt x="4371124" y="415759"/>
                </a:lnTo>
                <a:lnTo>
                  <a:pt x="4407205" y="434428"/>
                </a:lnTo>
                <a:lnTo>
                  <a:pt x="4449038" y="440651"/>
                </a:lnTo>
                <a:lnTo>
                  <a:pt x="4484738" y="435724"/>
                </a:lnTo>
                <a:lnTo>
                  <a:pt x="4510964" y="423100"/>
                </a:lnTo>
                <a:lnTo>
                  <a:pt x="4529137" y="406095"/>
                </a:lnTo>
                <a:lnTo>
                  <a:pt x="4540694" y="387985"/>
                </a:lnTo>
                <a:lnTo>
                  <a:pt x="4544428" y="387985"/>
                </a:lnTo>
                <a:lnTo>
                  <a:pt x="4544428" y="448322"/>
                </a:lnTo>
                <a:lnTo>
                  <a:pt x="4538904" y="478434"/>
                </a:lnTo>
                <a:lnTo>
                  <a:pt x="4523537" y="498970"/>
                </a:lnTo>
                <a:lnTo>
                  <a:pt x="4500156" y="510730"/>
                </a:lnTo>
                <a:lnTo>
                  <a:pt x="4470603" y="514477"/>
                </a:lnTo>
                <a:lnTo>
                  <a:pt x="4441215" y="510844"/>
                </a:lnTo>
                <a:lnTo>
                  <a:pt x="4419955" y="501459"/>
                </a:lnTo>
                <a:lnTo>
                  <a:pt x="4405465" y="488581"/>
                </a:lnTo>
                <a:lnTo>
                  <a:pt x="4396371" y="474459"/>
                </a:lnTo>
                <a:lnTo>
                  <a:pt x="4328769" y="490842"/>
                </a:lnTo>
                <a:lnTo>
                  <a:pt x="4345102" y="522211"/>
                </a:lnTo>
                <a:lnTo>
                  <a:pt x="4373791" y="547789"/>
                </a:lnTo>
                <a:lnTo>
                  <a:pt x="4409313" y="562584"/>
                </a:lnTo>
                <a:lnTo>
                  <a:pt x="0" y="562584"/>
                </a:lnTo>
                <a:lnTo>
                  <a:pt x="0" y="612978"/>
                </a:lnTo>
                <a:lnTo>
                  <a:pt x="4657445" y="612978"/>
                </a:lnTo>
                <a:lnTo>
                  <a:pt x="4657445" y="562584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995" y="3626349"/>
            <a:ext cx="6139442" cy="31074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4867" y="3626348"/>
            <a:ext cx="6562120" cy="22106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782" y="0"/>
            <a:ext cx="20137882" cy="11388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786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78169" y="5179592"/>
            <a:ext cx="6503034" cy="923925"/>
          </a:xfrm>
          <a:custGeom>
            <a:avLst/>
            <a:gdLst/>
            <a:ahLst/>
            <a:cxnLst/>
            <a:rect l="l" t="t" r="r" b="b"/>
            <a:pathLst>
              <a:path w="6503034" h="923925">
                <a:moveTo>
                  <a:pt x="444795" y="138193"/>
                </a:moveTo>
                <a:lnTo>
                  <a:pt x="281274" y="138193"/>
                </a:lnTo>
                <a:lnTo>
                  <a:pt x="281274" y="910030"/>
                </a:lnTo>
                <a:lnTo>
                  <a:pt x="444795" y="910030"/>
                </a:lnTo>
                <a:lnTo>
                  <a:pt x="444795" y="138193"/>
                </a:lnTo>
                <a:close/>
              </a:path>
              <a:path w="6503034" h="923925">
                <a:moveTo>
                  <a:pt x="726069" y="0"/>
                </a:moveTo>
                <a:lnTo>
                  <a:pt x="0" y="0"/>
                </a:lnTo>
                <a:lnTo>
                  <a:pt x="0" y="138193"/>
                </a:lnTo>
                <a:lnTo>
                  <a:pt x="726069" y="138193"/>
                </a:lnTo>
                <a:lnTo>
                  <a:pt x="726069" y="0"/>
                </a:lnTo>
                <a:close/>
              </a:path>
              <a:path w="6503034" h="923925">
                <a:moveTo>
                  <a:pt x="1003717" y="0"/>
                </a:moveTo>
                <a:lnTo>
                  <a:pt x="846417" y="0"/>
                </a:lnTo>
                <a:lnTo>
                  <a:pt x="846417" y="910030"/>
                </a:lnTo>
                <a:lnTo>
                  <a:pt x="1007272" y="910030"/>
                </a:lnTo>
                <a:lnTo>
                  <a:pt x="1007272" y="510114"/>
                </a:lnTo>
                <a:lnTo>
                  <a:pt x="1014339" y="456060"/>
                </a:lnTo>
                <a:lnTo>
                  <a:pt x="1034374" y="412755"/>
                </a:lnTo>
                <a:lnTo>
                  <a:pt x="1065628" y="380926"/>
                </a:lnTo>
                <a:lnTo>
                  <a:pt x="1106352" y="361296"/>
                </a:lnTo>
                <a:lnTo>
                  <a:pt x="1154797" y="354592"/>
                </a:lnTo>
                <a:lnTo>
                  <a:pt x="1427874" y="354592"/>
                </a:lnTo>
                <a:lnTo>
                  <a:pt x="1423504" y="343483"/>
                </a:lnTo>
                <a:lnTo>
                  <a:pt x="1003717" y="343483"/>
                </a:lnTo>
                <a:lnTo>
                  <a:pt x="1003717" y="0"/>
                </a:lnTo>
                <a:close/>
              </a:path>
              <a:path w="6503034" h="923925">
                <a:moveTo>
                  <a:pt x="1427874" y="354592"/>
                </a:moveTo>
                <a:lnTo>
                  <a:pt x="1154797" y="354592"/>
                </a:lnTo>
                <a:lnTo>
                  <a:pt x="1201173" y="360919"/>
                </a:lnTo>
                <a:lnTo>
                  <a:pt x="1238505" y="379404"/>
                </a:lnTo>
                <a:lnTo>
                  <a:pt x="1266069" y="409300"/>
                </a:lnTo>
                <a:lnTo>
                  <a:pt x="1283140" y="449860"/>
                </a:lnTo>
                <a:lnTo>
                  <a:pt x="1288991" y="500339"/>
                </a:lnTo>
                <a:lnTo>
                  <a:pt x="1288991" y="910030"/>
                </a:lnTo>
                <a:lnTo>
                  <a:pt x="1449846" y="910030"/>
                </a:lnTo>
                <a:lnTo>
                  <a:pt x="1449846" y="475455"/>
                </a:lnTo>
                <a:lnTo>
                  <a:pt x="1446451" y="423229"/>
                </a:lnTo>
                <a:lnTo>
                  <a:pt x="1436514" y="376558"/>
                </a:lnTo>
                <a:lnTo>
                  <a:pt x="1427874" y="354592"/>
                </a:lnTo>
                <a:close/>
              </a:path>
              <a:path w="6503034" h="923925">
                <a:moveTo>
                  <a:pt x="1214784" y="218620"/>
                </a:moveTo>
                <a:lnTo>
                  <a:pt x="1156425" y="224184"/>
                </a:lnTo>
                <a:lnTo>
                  <a:pt x="1107088" y="240305"/>
                </a:lnTo>
                <a:lnTo>
                  <a:pt x="1066623" y="266130"/>
                </a:lnTo>
                <a:lnTo>
                  <a:pt x="1034882" y="300807"/>
                </a:lnTo>
                <a:lnTo>
                  <a:pt x="1011716" y="343483"/>
                </a:lnTo>
                <a:lnTo>
                  <a:pt x="1423504" y="343483"/>
                </a:lnTo>
                <a:lnTo>
                  <a:pt x="1398489" y="300511"/>
                </a:lnTo>
                <a:lnTo>
                  <a:pt x="1371140" y="271450"/>
                </a:lnTo>
                <a:lnTo>
                  <a:pt x="1338725" y="248573"/>
                </a:lnTo>
                <a:lnTo>
                  <a:pt x="1301615" y="232037"/>
                </a:lnTo>
                <a:lnTo>
                  <a:pt x="1260178" y="222001"/>
                </a:lnTo>
                <a:lnTo>
                  <a:pt x="1214784" y="218620"/>
                </a:lnTo>
                <a:close/>
              </a:path>
              <a:path w="6503034" h="923925">
                <a:moveTo>
                  <a:pt x="2132633" y="341705"/>
                </a:moveTo>
                <a:lnTo>
                  <a:pt x="1881684" y="341705"/>
                </a:lnTo>
                <a:lnTo>
                  <a:pt x="1931229" y="348725"/>
                </a:lnTo>
                <a:lnTo>
                  <a:pt x="1967444" y="369200"/>
                </a:lnTo>
                <a:lnTo>
                  <a:pt x="1989661" y="402255"/>
                </a:lnTo>
                <a:lnTo>
                  <a:pt x="1997215" y="447017"/>
                </a:lnTo>
                <a:lnTo>
                  <a:pt x="1997215" y="449683"/>
                </a:lnTo>
                <a:lnTo>
                  <a:pt x="1987766" y="476948"/>
                </a:lnTo>
                <a:lnTo>
                  <a:pt x="1957946" y="492840"/>
                </a:lnTo>
                <a:lnTo>
                  <a:pt x="1905547" y="502484"/>
                </a:lnTo>
                <a:lnTo>
                  <a:pt x="1828362" y="511003"/>
                </a:lnTo>
                <a:lnTo>
                  <a:pt x="1779212" y="517696"/>
                </a:lnTo>
                <a:lnTo>
                  <a:pt x="1732021" y="527805"/>
                </a:lnTo>
                <a:lnTo>
                  <a:pt x="1688204" y="542372"/>
                </a:lnTo>
                <a:lnTo>
                  <a:pt x="1649177" y="562437"/>
                </a:lnTo>
                <a:lnTo>
                  <a:pt x="1616358" y="589042"/>
                </a:lnTo>
                <a:lnTo>
                  <a:pt x="1591162" y="623230"/>
                </a:lnTo>
                <a:lnTo>
                  <a:pt x="1575005" y="666040"/>
                </a:lnTo>
                <a:lnTo>
                  <a:pt x="1569305" y="718515"/>
                </a:lnTo>
                <a:lnTo>
                  <a:pt x="1573779" y="765865"/>
                </a:lnTo>
                <a:lnTo>
                  <a:pt x="1586684" y="807205"/>
                </a:lnTo>
                <a:lnTo>
                  <a:pt x="1607243" y="842442"/>
                </a:lnTo>
                <a:lnTo>
                  <a:pt x="1634680" y="871483"/>
                </a:lnTo>
                <a:lnTo>
                  <a:pt x="1668221" y="894233"/>
                </a:lnTo>
                <a:lnTo>
                  <a:pt x="1707089" y="910600"/>
                </a:lnTo>
                <a:lnTo>
                  <a:pt x="1750508" y="920488"/>
                </a:lnTo>
                <a:lnTo>
                  <a:pt x="1797702" y="923805"/>
                </a:lnTo>
                <a:lnTo>
                  <a:pt x="1856850" y="918125"/>
                </a:lnTo>
                <a:lnTo>
                  <a:pt x="1906059" y="902462"/>
                </a:lnTo>
                <a:lnTo>
                  <a:pt x="1945735" y="878887"/>
                </a:lnTo>
                <a:lnTo>
                  <a:pt x="1976281" y="849467"/>
                </a:lnTo>
                <a:lnTo>
                  <a:pt x="1998104" y="816272"/>
                </a:lnTo>
                <a:lnTo>
                  <a:pt x="2158070" y="816272"/>
                </a:lnTo>
                <a:lnTo>
                  <a:pt x="2158070" y="805608"/>
                </a:lnTo>
                <a:lnTo>
                  <a:pt x="1839471" y="805608"/>
                </a:lnTo>
                <a:lnTo>
                  <a:pt x="1793182" y="799894"/>
                </a:lnTo>
                <a:lnTo>
                  <a:pt x="1756766" y="782890"/>
                </a:lnTo>
                <a:lnTo>
                  <a:pt x="1732931" y="754806"/>
                </a:lnTo>
                <a:lnTo>
                  <a:pt x="1724384" y="715849"/>
                </a:lnTo>
                <a:lnTo>
                  <a:pt x="1733910" y="675955"/>
                </a:lnTo>
                <a:lnTo>
                  <a:pt x="1760265" y="647641"/>
                </a:lnTo>
                <a:lnTo>
                  <a:pt x="1800118" y="628992"/>
                </a:lnTo>
                <a:lnTo>
                  <a:pt x="1850135" y="618092"/>
                </a:lnTo>
                <a:lnTo>
                  <a:pt x="1888058" y="612822"/>
                </a:lnTo>
                <a:lnTo>
                  <a:pt x="1931896" y="605594"/>
                </a:lnTo>
                <a:lnTo>
                  <a:pt x="1971735" y="596284"/>
                </a:lnTo>
                <a:lnTo>
                  <a:pt x="1997660" y="584765"/>
                </a:lnTo>
                <a:lnTo>
                  <a:pt x="2158070" y="584765"/>
                </a:lnTo>
                <a:lnTo>
                  <a:pt x="2158070" y="453237"/>
                </a:lnTo>
                <a:lnTo>
                  <a:pt x="2152848" y="397677"/>
                </a:lnTo>
                <a:lnTo>
                  <a:pt x="2138080" y="350872"/>
                </a:lnTo>
                <a:lnTo>
                  <a:pt x="2132633" y="341705"/>
                </a:lnTo>
                <a:close/>
              </a:path>
              <a:path w="6503034" h="923925">
                <a:moveTo>
                  <a:pt x="2158070" y="816272"/>
                </a:moveTo>
                <a:lnTo>
                  <a:pt x="2003436" y="816272"/>
                </a:lnTo>
                <a:lnTo>
                  <a:pt x="2003436" y="910030"/>
                </a:lnTo>
                <a:lnTo>
                  <a:pt x="2158070" y="910030"/>
                </a:lnTo>
                <a:lnTo>
                  <a:pt x="2158070" y="816272"/>
                </a:lnTo>
                <a:close/>
              </a:path>
              <a:path w="6503034" h="923925">
                <a:moveTo>
                  <a:pt x="2158070" y="584765"/>
                </a:moveTo>
                <a:lnTo>
                  <a:pt x="1997660" y="584765"/>
                </a:lnTo>
                <a:lnTo>
                  <a:pt x="1997660" y="665193"/>
                </a:lnTo>
                <a:lnTo>
                  <a:pt x="1990507" y="708974"/>
                </a:lnTo>
                <a:lnTo>
                  <a:pt x="1969875" y="747444"/>
                </a:lnTo>
                <a:lnTo>
                  <a:pt x="1937000" y="778065"/>
                </a:lnTo>
                <a:lnTo>
                  <a:pt x="1893120" y="798299"/>
                </a:lnTo>
                <a:lnTo>
                  <a:pt x="1839471" y="805608"/>
                </a:lnTo>
                <a:lnTo>
                  <a:pt x="2158070" y="805608"/>
                </a:lnTo>
                <a:lnTo>
                  <a:pt x="2158070" y="584765"/>
                </a:lnTo>
                <a:close/>
              </a:path>
              <a:path w="6503034" h="923925">
                <a:moveTo>
                  <a:pt x="1880795" y="218620"/>
                </a:moveTo>
                <a:lnTo>
                  <a:pt x="1828616" y="221613"/>
                </a:lnTo>
                <a:lnTo>
                  <a:pt x="1780046" y="230562"/>
                </a:lnTo>
                <a:lnTo>
                  <a:pt x="1735568" y="245427"/>
                </a:lnTo>
                <a:lnTo>
                  <a:pt x="1695668" y="266166"/>
                </a:lnTo>
                <a:lnTo>
                  <a:pt x="1660828" y="292737"/>
                </a:lnTo>
                <a:lnTo>
                  <a:pt x="1631535" y="325098"/>
                </a:lnTo>
                <a:lnTo>
                  <a:pt x="1608272" y="363208"/>
                </a:lnTo>
                <a:lnTo>
                  <a:pt x="1591523" y="407025"/>
                </a:lnTo>
                <a:lnTo>
                  <a:pt x="1741713" y="428354"/>
                </a:lnTo>
                <a:lnTo>
                  <a:pt x="1759272" y="395132"/>
                </a:lnTo>
                <a:lnTo>
                  <a:pt x="1788204" y="367533"/>
                </a:lnTo>
                <a:lnTo>
                  <a:pt x="1828883" y="348683"/>
                </a:lnTo>
                <a:lnTo>
                  <a:pt x="1881684" y="341705"/>
                </a:lnTo>
                <a:lnTo>
                  <a:pt x="2132633" y="341705"/>
                </a:lnTo>
                <a:lnTo>
                  <a:pt x="2115116" y="312230"/>
                </a:lnTo>
                <a:lnTo>
                  <a:pt x="2085307" y="281158"/>
                </a:lnTo>
                <a:lnTo>
                  <a:pt x="2050000" y="257065"/>
                </a:lnTo>
                <a:lnTo>
                  <a:pt x="2010546" y="239357"/>
                </a:lnTo>
                <a:lnTo>
                  <a:pt x="1968294" y="227441"/>
                </a:lnTo>
                <a:lnTo>
                  <a:pt x="1924594" y="220727"/>
                </a:lnTo>
                <a:lnTo>
                  <a:pt x="1880795" y="218620"/>
                </a:lnTo>
                <a:close/>
              </a:path>
              <a:path w="6503034" h="923925">
                <a:moveTo>
                  <a:pt x="2461047" y="227507"/>
                </a:moveTo>
                <a:lnTo>
                  <a:pt x="2307301" y="227507"/>
                </a:lnTo>
                <a:lnTo>
                  <a:pt x="2307301" y="910030"/>
                </a:lnTo>
                <a:lnTo>
                  <a:pt x="2468156" y="910030"/>
                </a:lnTo>
                <a:lnTo>
                  <a:pt x="2468156" y="510114"/>
                </a:lnTo>
                <a:lnTo>
                  <a:pt x="2475028" y="456060"/>
                </a:lnTo>
                <a:lnTo>
                  <a:pt x="2494547" y="412755"/>
                </a:lnTo>
                <a:lnTo>
                  <a:pt x="2525072" y="380926"/>
                </a:lnTo>
                <a:lnTo>
                  <a:pt x="2564961" y="361296"/>
                </a:lnTo>
                <a:lnTo>
                  <a:pt x="2612570" y="354592"/>
                </a:lnTo>
                <a:lnTo>
                  <a:pt x="2884391" y="354592"/>
                </a:lnTo>
                <a:lnTo>
                  <a:pt x="2880043" y="343483"/>
                </a:lnTo>
                <a:lnTo>
                  <a:pt x="2461047" y="343483"/>
                </a:lnTo>
                <a:lnTo>
                  <a:pt x="2461047" y="227507"/>
                </a:lnTo>
                <a:close/>
              </a:path>
              <a:path w="6503034" h="923925">
                <a:moveTo>
                  <a:pt x="2884391" y="354592"/>
                </a:moveTo>
                <a:lnTo>
                  <a:pt x="2612570" y="354592"/>
                </a:lnTo>
                <a:lnTo>
                  <a:pt x="2658296" y="361005"/>
                </a:lnTo>
                <a:lnTo>
                  <a:pt x="2695234" y="379660"/>
                </a:lnTo>
                <a:lnTo>
                  <a:pt x="2722595" y="409684"/>
                </a:lnTo>
                <a:lnTo>
                  <a:pt x="2739591" y="450202"/>
                </a:lnTo>
                <a:lnTo>
                  <a:pt x="2745431" y="500339"/>
                </a:lnTo>
                <a:lnTo>
                  <a:pt x="2745431" y="910030"/>
                </a:lnTo>
                <a:lnTo>
                  <a:pt x="2906286" y="910030"/>
                </a:lnTo>
                <a:lnTo>
                  <a:pt x="2906286" y="475455"/>
                </a:lnTo>
                <a:lnTo>
                  <a:pt x="2903025" y="423580"/>
                </a:lnTo>
                <a:lnTo>
                  <a:pt x="2893200" y="377096"/>
                </a:lnTo>
                <a:lnTo>
                  <a:pt x="2884391" y="354592"/>
                </a:lnTo>
                <a:close/>
              </a:path>
              <a:path w="6503034" h="923925">
                <a:moveTo>
                  <a:pt x="2672558" y="218620"/>
                </a:moveTo>
                <a:lnTo>
                  <a:pt x="2615133" y="224311"/>
                </a:lnTo>
                <a:lnTo>
                  <a:pt x="2565729" y="240688"/>
                </a:lnTo>
                <a:lnTo>
                  <a:pt x="2524685" y="266706"/>
                </a:lnTo>
                <a:lnTo>
                  <a:pt x="2492343" y="301319"/>
                </a:lnTo>
                <a:lnTo>
                  <a:pt x="2469045" y="343483"/>
                </a:lnTo>
                <a:lnTo>
                  <a:pt x="2880043" y="343483"/>
                </a:lnTo>
                <a:lnTo>
                  <a:pt x="2855375" y="301060"/>
                </a:lnTo>
                <a:lnTo>
                  <a:pt x="2828138" y="271889"/>
                </a:lnTo>
                <a:lnTo>
                  <a:pt x="2795857" y="248869"/>
                </a:lnTo>
                <a:lnTo>
                  <a:pt x="2758913" y="232191"/>
                </a:lnTo>
                <a:lnTo>
                  <a:pt x="2717686" y="222045"/>
                </a:lnTo>
                <a:lnTo>
                  <a:pt x="2672558" y="218620"/>
                </a:lnTo>
                <a:close/>
              </a:path>
              <a:path w="6503034" h="923925">
                <a:moveTo>
                  <a:pt x="3218150" y="0"/>
                </a:moveTo>
                <a:lnTo>
                  <a:pt x="3057295" y="0"/>
                </a:lnTo>
                <a:lnTo>
                  <a:pt x="3057295" y="910030"/>
                </a:lnTo>
                <a:lnTo>
                  <a:pt x="3218150" y="910030"/>
                </a:lnTo>
                <a:lnTo>
                  <a:pt x="3218150" y="680745"/>
                </a:lnTo>
                <a:lnTo>
                  <a:pt x="3276804" y="618092"/>
                </a:lnTo>
                <a:lnTo>
                  <a:pt x="3467376" y="618092"/>
                </a:lnTo>
                <a:lnTo>
                  <a:pt x="3398112" y="522112"/>
                </a:lnTo>
                <a:lnTo>
                  <a:pt x="3416456" y="501672"/>
                </a:lnTo>
                <a:lnTo>
                  <a:pt x="3218150" y="501672"/>
                </a:lnTo>
                <a:lnTo>
                  <a:pt x="3218150" y="0"/>
                </a:lnTo>
                <a:close/>
              </a:path>
              <a:path w="6503034" h="923925">
                <a:moveTo>
                  <a:pt x="3467376" y="618092"/>
                </a:moveTo>
                <a:lnTo>
                  <a:pt x="3276804" y="618092"/>
                </a:lnTo>
                <a:lnTo>
                  <a:pt x="3485649" y="910030"/>
                </a:lnTo>
                <a:lnTo>
                  <a:pt x="3678053" y="910030"/>
                </a:lnTo>
                <a:lnTo>
                  <a:pt x="3467376" y="618092"/>
                </a:lnTo>
                <a:close/>
              </a:path>
              <a:path w="6503034" h="923925">
                <a:moveTo>
                  <a:pt x="3662501" y="227507"/>
                </a:moveTo>
                <a:lnTo>
                  <a:pt x="3474540" y="227507"/>
                </a:lnTo>
                <a:lnTo>
                  <a:pt x="3229258" y="501672"/>
                </a:lnTo>
                <a:lnTo>
                  <a:pt x="3416456" y="501672"/>
                </a:lnTo>
                <a:lnTo>
                  <a:pt x="3662501" y="227507"/>
                </a:lnTo>
                <a:close/>
              </a:path>
              <a:path w="6503034" h="923925">
                <a:moveTo>
                  <a:pt x="5094208" y="218620"/>
                </a:moveTo>
                <a:lnTo>
                  <a:pt x="5045769" y="221523"/>
                </a:lnTo>
                <a:lnTo>
                  <a:pt x="5000553" y="230066"/>
                </a:lnTo>
                <a:lnTo>
                  <a:pt x="4958751" y="244004"/>
                </a:lnTo>
                <a:lnTo>
                  <a:pt x="4920550" y="263088"/>
                </a:lnTo>
                <a:lnTo>
                  <a:pt x="4886138" y="287073"/>
                </a:lnTo>
                <a:lnTo>
                  <a:pt x="4855703" y="315711"/>
                </a:lnTo>
                <a:lnTo>
                  <a:pt x="4829435" y="348755"/>
                </a:lnTo>
                <a:lnTo>
                  <a:pt x="4807520" y="385960"/>
                </a:lnTo>
                <a:lnTo>
                  <a:pt x="4790148" y="427076"/>
                </a:lnTo>
                <a:lnTo>
                  <a:pt x="4777506" y="471859"/>
                </a:lnTo>
                <a:lnTo>
                  <a:pt x="4769783" y="520061"/>
                </a:lnTo>
                <a:lnTo>
                  <a:pt x="4767166" y="571435"/>
                </a:lnTo>
                <a:lnTo>
                  <a:pt x="4769783" y="622698"/>
                </a:lnTo>
                <a:lnTo>
                  <a:pt x="4777506" y="670791"/>
                </a:lnTo>
                <a:lnTo>
                  <a:pt x="4790148" y="715467"/>
                </a:lnTo>
                <a:lnTo>
                  <a:pt x="4807520" y="756482"/>
                </a:lnTo>
                <a:lnTo>
                  <a:pt x="4829435" y="793591"/>
                </a:lnTo>
                <a:lnTo>
                  <a:pt x="4855703" y="826548"/>
                </a:lnTo>
                <a:lnTo>
                  <a:pt x="4886138" y="855108"/>
                </a:lnTo>
                <a:lnTo>
                  <a:pt x="4920550" y="879025"/>
                </a:lnTo>
                <a:lnTo>
                  <a:pt x="4958751" y="898054"/>
                </a:lnTo>
                <a:lnTo>
                  <a:pt x="5000553" y="911950"/>
                </a:lnTo>
                <a:lnTo>
                  <a:pt x="5045769" y="920467"/>
                </a:lnTo>
                <a:lnTo>
                  <a:pt x="5094208" y="923361"/>
                </a:lnTo>
                <a:lnTo>
                  <a:pt x="5142649" y="920467"/>
                </a:lnTo>
                <a:lnTo>
                  <a:pt x="5187864" y="911950"/>
                </a:lnTo>
                <a:lnTo>
                  <a:pt x="5229666" y="898054"/>
                </a:lnTo>
                <a:lnTo>
                  <a:pt x="5267868" y="879025"/>
                </a:lnTo>
                <a:lnTo>
                  <a:pt x="5302280" y="855108"/>
                </a:lnTo>
                <a:lnTo>
                  <a:pt x="5332714" y="826548"/>
                </a:lnTo>
                <a:lnTo>
                  <a:pt x="5358259" y="794499"/>
                </a:lnTo>
                <a:lnTo>
                  <a:pt x="5095097" y="794499"/>
                </a:lnTo>
                <a:lnTo>
                  <a:pt x="5051127" y="788671"/>
                </a:lnTo>
                <a:lnTo>
                  <a:pt x="5014029" y="772030"/>
                </a:lnTo>
                <a:lnTo>
                  <a:pt x="4983762" y="745845"/>
                </a:lnTo>
                <a:lnTo>
                  <a:pt x="4960289" y="711381"/>
                </a:lnTo>
                <a:lnTo>
                  <a:pt x="4943571" y="669906"/>
                </a:lnTo>
                <a:lnTo>
                  <a:pt x="4933569" y="622687"/>
                </a:lnTo>
                <a:lnTo>
                  <a:pt x="4930272" y="571435"/>
                </a:lnTo>
                <a:lnTo>
                  <a:pt x="4930272" y="570546"/>
                </a:lnTo>
                <a:lnTo>
                  <a:pt x="4933569" y="519220"/>
                </a:lnTo>
                <a:lnTo>
                  <a:pt x="4943571" y="471811"/>
                </a:lnTo>
                <a:lnTo>
                  <a:pt x="4960289" y="430076"/>
                </a:lnTo>
                <a:lnTo>
                  <a:pt x="4983762" y="395328"/>
                </a:lnTo>
                <a:lnTo>
                  <a:pt x="5014029" y="368882"/>
                </a:lnTo>
                <a:lnTo>
                  <a:pt x="5051127" y="352051"/>
                </a:lnTo>
                <a:lnTo>
                  <a:pt x="5095097" y="346149"/>
                </a:lnTo>
                <a:lnTo>
                  <a:pt x="5356911" y="346149"/>
                </a:lnTo>
                <a:lnTo>
                  <a:pt x="5332714" y="315711"/>
                </a:lnTo>
                <a:lnTo>
                  <a:pt x="5302280" y="287073"/>
                </a:lnTo>
                <a:lnTo>
                  <a:pt x="5267868" y="263088"/>
                </a:lnTo>
                <a:lnTo>
                  <a:pt x="5229666" y="244004"/>
                </a:lnTo>
                <a:lnTo>
                  <a:pt x="5187864" y="230066"/>
                </a:lnTo>
                <a:lnTo>
                  <a:pt x="5142649" y="221523"/>
                </a:lnTo>
                <a:lnTo>
                  <a:pt x="5094208" y="218620"/>
                </a:lnTo>
                <a:close/>
              </a:path>
              <a:path w="6503034" h="923925">
                <a:moveTo>
                  <a:pt x="4186137" y="0"/>
                </a:moveTo>
                <a:lnTo>
                  <a:pt x="3999954" y="0"/>
                </a:lnTo>
                <a:lnTo>
                  <a:pt x="4330995" y="570546"/>
                </a:lnTo>
                <a:lnTo>
                  <a:pt x="4330995" y="910030"/>
                </a:lnTo>
                <a:lnTo>
                  <a:pt x="4495405" y="910030"/>
                </a:lnTo>
                <a:lnTo>
                  <a:pt x="4495405" y="570546"/>
                </a:lnTo>
                <a:lnTo>
                  <a:pt x="4592862" y="402582"/>
                </a:lnTo>
                <a:lnTo>
                  <a:pt x="4408757" y="402582"/>
                </a:lnTo>
                <a:lnTo>
                  <a:pt x="4186137" y="0"/>
                </a:lnTo>
                <a:close/>
              </a:path>
              <a:path w="6503034" h="923925">
                <a:moveTo>
                  <a:pt x="5356911" y="346149"/>
                </a:moveTo>
                <a:lnTo>
                  <a:pt x="5095097" y="346149"/>
                </a:lnTo>
                <a:lnTo>
                  <a:pt x="5138409" y="352051"/>
                </a:lnTo>
                <a:lnTo>
                  <a:pt x="5175036" y="368882"/>
                </a:lnTo>
                <a:lnTo>
                  <a:pt x="5204987" y="395328"/>
                </a:lnTo>
                <a:lnTo>
                  <a:pt x="5228268" y="430076"/>
                </a:lnTo>
                <a:lnTo>
                  <a:pt x="5244898" y="471859"/>
                </a:lnTo>
                <a:lnTo>
                  <a:pt x="5254854" y="519220"/>
                </a:lnTo>
                <a:lnTo>
                  <a:pt x="5258146" y="570546"/>
                </a:lnTo>
                <a:lnTo>
                  <a:pt x="5258146" y="571435"/>
                </a:lnTo>
                <a:lnTo>
                  <a:pt x="5254852" y="622698"/>
                </a:lnTo>
                <a:lnTo>
                  <a:pt x="5244888" y="669906"/>
                </a:lnTo>
                <a:lnTo>
                  <a:pt x="5228268" y="711381"/>
                </a:lnTo>
                <a:lnTo>
                  <a:pt x="5204987" y="745845"/>
                </a:lnTo>
                <a:lnTo>
                  <a:pt x="5175036" y="772030"/>
                </a:lnTo>
                <a:lnTo>
                  <a:pt x="5138409" y="788671"/>
                </a:lnTo>
                <a:lnTo>
                  <a:pt x="5095097" y="794499"/>
                </a:lnTo>
                <a:lnTo>
                  <a:pt x="5358259" y="794499"/>
                </a:lnTo>
                <a:lnTo>
                  <a:pt x="5380898" y="756482"/>
                </a:lnTo>
                <a:lnTo>
                  <a:pt x="5398270" y="715467"/>
                </a:lnTo>
                <a:lnTo>
                  <a:pt x="5410912" y="670791"/>
                </a:lnTo>
                <a:lnTo>
                  <a:pt x="5418636" y="622687"/>
                </a:lnTo>
                <a:lnTo>
                  <a:pt x="5421251" y="571435"/>
                </a:lnTo>
                <a:lnTo>
                  <a:pt x="5418635" y="520061"/>
                </a:lnTo>
                <a:lnTo>
                  <a:pt x="5410898" y="471811"/>
                </a:lnTo>
                <a:lnTo>
                  <a:pt x="5398270" y="427076"/>
                </a:lnTo>
                <a:lnTo>
                  <a:pt x="5380898" y="385960"/>
                </a:lnTo>
                <a:lnTo>
                  <a:pt x="5358983" y="348755"/>
                </a:lnTo>
                <a:lnTo>
                  <a:pt x="5356911" y="346149"/>
                </a:lnTo>
                <a:close/>
              </a:path>
              <a:path w="6503034" h="923925">
                <a:moveTo>
                  <a:pt x="4826447" y="0"/>
                </a:moveTo>
                <a:lnTo>
                  <a:pt x="4640264" y="0"/>
                </a:lnTo>
                <a:lnTo>
                  <a:pt x="4417644" y="402582"/>
                </a:lnTo>
                <a:lnTo>
                  <a:pt x="4592862" y="402582"/>
                </a:lnTo>
                <a:lnTo>
                  <a:pt x="4826447" y="0"/>
                </a:lnTo>
                <a:close/>
              </a:path>
              <a:path w="6503034" h="923925">
                <a:moveTo>
                  <a:pt x="5706121" y="227507"/>
                </a:moveTo>
                <a:lnTo>
                  <a:pt x="5545265" y="227507"/>
                </a:lnTo>
                <a:lnTo>
                  <a:pt x="5545265" y="662083"/>
                </a:lnTo>
                <a:lnTo>
                  <a:pt x="5549537" y="720194"/>
                </a:lnTo>
                <a:lnTo>
                  <a:pt x="5561943" y="771386"/>
                </a:lnTo>
                <a:lnTo>
                  <a:pt x="5581867" y="815402"/>
                </a:lnTo>
                <a:lnTo>
                  <a:pt x="5608697" y="851987"/>
                </a:lnTo>
                <a:lnTo>
                  <a:pt x="5641816" y="880886"/>
                </a:lnTo>
                <a:lnTo>
                  <a:pt x="5680612" y="901845"/>
                </a:lnTo>
                <a:lnTo>
                  <a:pt x="5724469" y="914607"/>
                </a:lnTo>
                <a:lnTo>
                  <a:pt x="5772773" y="918918"/>
                </a:lnTo>
                <a:lnTo>
                  <a:pt x="5830382" y="912714"/>
                </a:lnTo>
                <a:lnTo>
                  <a:pt x="5880228" y="895100"/>
                </a:lnTo>
                <a:lnTo>
                  <a:pt x="5921798" y="867568"/>
                </a:lnTo>
                <a:lnTo>
                  <a:pt x="5954580" y="831611"/>
                </a:lnTo>
                <a:lnTo>
                  <a:pt x="5978063" y="788723"/>
                </a:lnTo>
                <a:lnTo>
                  <a:pt x="6141140" y="788723"/>
                </a:lnTo>
                <a:lnTo>
                  <a:pt x="6141140" y="778502"/>
                </a:lnTo>
                <a:lnTo>
                  <a:pt x="5834982" y="778502"/>
                </a:lnTo>
                <a:lnTo>
                  <a:pt x="5791891" y="772125"/>
                </a:lnTo>
                <a:lnTo>
                  <a:pt x="5756209" y="753704"/>
                </a:lnTo>
                <a:lnTo>
                  <a:pt x="5729213" y="724370"/>
                </a:lnTo>
                <a:lnTo>
                  <a:pt x="5712100" y="685167"/>
                </a:lnTo>
                <a:lnTo>
                  <a:pt x="5706121" y="637199"/>
                </a:lnTo>
                <a:lnTo>
                  <a:pt x="5706121" y="227507"/>
                </a:lnTo>
                <a:close/>
              </a:path>
              <a:path w="6503034" h="923925">
                <a:moveTo>
                  <a:pt x="6141140" y="788723"/>
                </a:moveTo>
                <a:lnTo>
                  <a:pt x="5985173" y="788723"/>
                </a:lnTo>
                <a:lnTo>
                  <a:pt x="5985173" y="910030"/>
                </a:lnTo>
                <a:lnTo>
                  <a:pt x="6141140" y="910030"/>
                </a:lnTo>
                <a:lnTo>
                  <a:pt x="6141140" y="788723"/>
                </a:lnTo>
                <a:close/>
              </a:path>
              <a:path w="6503034" h="923925">
                <a:moveTo>
                  <a:pt x="6141140" y="227507"/>
                </a:moveTo>
                <a:lnTo>
                  <a:pt x="5980285" y="227507"/>
                </a:lnTo>
                <a:lnTo>
                  <a:pt x="5980285" y="622980"/>
                </a:lnTo>
                <a:lnTo>
                  <a:pt x="5971999" y="679082"/>
                </a:lnTo>
                <a:lnTo>
                  <a:pt x="5949614" y="722642"/>
                </a:lnTo>
                <a:lnTo>
                  <a:pt x="5916812" y="753718"/>
                </a:lnTo>
                <a:lnTo>
                  <a:pt x="5877394" y="772310"/>
                </a:lnTo>
                <a:lnTo>
                  <a:pt x="5834982" y="778502"/>
                </a:lnTo>
                <a:lnTo>
                  <a:pt x="6141140" y="778502"/>
                </a:lnTo>
                <a:lnTo>
                  <a:pt x="6141140" y="227507"/>
                </a:lnTo>
                <a:close/>
              </a:path>
              <a:path w="6503034" h="923925">
                <a:moveTo>
                  <a:pt x="6490883" y="0"/>
                </a:moveTo>
                <a:lnTo>
                  <a:pt x="6318920" y="0"/>
                </a:lnTo>
                <a:lnTo>
                  <a:pt x="6333139" y="642531"/>
                </a:lnTo>
                <a:lnTo>
                  <a:pt x="6476220" y="642531"/>
                </a:lnTo>
                <a:lnTo>
                  <a:pt x="6490883" y="0"/>
                </a:lnTo>
                <a:close/>
              </a:path>
              <a:path w="6503034" h="923925">
                <a:moveTo>
                  <a:pt x="6404679" y="725180"/>
                </a:moveTo>
                <a:lnTo>
                  <a:pt x="6366472" y="732818"/>
                </a:lnTo>
                <a:lnTo>
                  <a:pt x="6335305" y="753619"/>
                </a:lnTo>
                <a:lnTo>
                  <a:pt x="6314386" y="784418"/>
                </a:lnTo>
                <a:lnTo>
                  <a:pt x="6306922" y="822049"/>
                </a:lnTo>
                <a:lnTo>
                  <a:pt x="6314386" y="860194"/>
                </a:lnTo>
                <a:lnTo>
                  <a:pt x="6335305" y="891257"/>
                </a:lnTo>
                <a:lnTo>
                  <a:pt x="6366472" y="912155"/>
                </a:lnTo>
                <a:lnTo>
                  <a:pt x="6404679" y="919806"/>
                </a:lnTo>
                <a:lnTo>
                  <a:pt x="6442012" y="912155"/>
                </a:lnTo>
                <a:lnTo>
                  <a:pt x="6473054" y="891257"/>
                </a:lnTo>
                <a:lnTo>
                  <a:pt x="6494348" y="860194"/>
                </a:lnTo>
                <a:lnTo>
                  <a:pt x="6502437" y="822049"/>
                </a:lnTo>
                <a:lnTo>
                  <a:pt x="6494348" y="784418"/>
                </a:lnTo>
                <a:lnTo>
                  <a:pt x="6473054" y="753619"/>
                </a:lnTo>
                <a:lnTo>
                  <a:pt x="6442012" y="732818"/>
                </a:lnTo>
                <a:lnTo>
                  <a:pt x="6404679" y="725180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20020915" cy="11261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CAB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761" y="4947908"/>
            <a:ext cx="10604854" cy="122418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02200" y="3883805"/>
            <a:ext cx="1428115" cy="281305"/>
          </a:xfrm>
          <a:custGeom>
            <a:avLst/>
            <a:gdLst/>
            <a:ahLst/>
            <a:cxnLst/>
            <a:rect l="l" t="t" r="r" b="b"/>
            <a:pathLst>
              <a:path w="1428114" h="281304">
                <a:moveTo>
                  <a:pt x="157166" y="3732"/>
                </a:moveTo>
                <a:lnTo>
                  <a:pt x="96113" y="3732"/>
                </a:lnTo>
                <a:lnTo>
                  <a:pt x="0" y="276741"/>
                </a:lnTo>
                <a:lnTo>
                  <a:pt x="52788" y="276741"/>
                </a:lnTo>
                <a:lnTo>
                  <a:pt x="75317" y="209422"/>
                </a:lnTo>
                <a:lnTo>
                  <a:pt x="229680" y="209422"/>
                </a:lnTo>
                <a:lnTo>
                  <a:pt x="215676" y="169697"/>
                </a:lnTo>
                <a:lnTo>
                  <a:pt x="88648" y="169697"/>
                </a:lnTo>
                <a:lnTo>
                  <a:pt x="125573" y="59720"/>
                </a:lnTo>
                <a:lnTo>
                  <a:pt x="176905" y="59720"/>
                </a:lnTo>
                <a:lnTo>
                  <a:pt x="157166" y="3732"/>
                </a:lnTo>
                <a:close/>
              </a:path>
              <a:path w="1428114" h="281304">
                <a:moveTo>
                  <a:pt x="229680" y="209422"/>
                </a:moveTo>
                <a:lnTo>
                  <a:pt x="177962" y="209422"/>
                </a:lnTo>
                <a:lnTo>
                  <a:pt x="200624" y="276741"/>
                </a:lnTo>
                <a:lnTo>
                  <a:pt x="253413" y="276741"/>
                </a:lnTo>
                <a:lnTo>
                  <a:pt x="229680" y="209422"/>
                </a:lnTo>
                <a:close/>
              </a:path>
              <a:path w="1428114" h="281304">
                <a:moveTo>
                  <a:pt x="176905" y="59720"/>
                </a:moveTo>
                <a:lnTo>
                  <a:pt x="127706" y="59720"/>
                </a:lnTo>
                <a:lnTo>
                  <a:pt x="164632" y="169697"/>
                </a:lnTo>
                <a:lnTo>
                  <a:pt x="215676" y="169697"/>
                </a:lnTo>
                <a:lnTo>
                  <a:pt x="176905" y="59720"/>
                </a:lnTo>
                <a:close/>
              </a:path>
              <a:path w="1428114" h="281304">
                <a:moveTo>
                  <a:pt x="423914" y="3732"/>
                </a:moveTo>
                <a:lnTo>
                  <a:pt x="319403" y="3732"/>
                </a:lnTo>
                <a:lnTo>
                  <a:pt x="319403" y="276741"/>
                </a:lnTo>
                <a:lnTo>
                  <a:pt x="429913" y="276741"/>
                </a:lnTo>
                <a:lnTo>
                  <a:pt x="470848" y="271099"/>
                </a:lnTo>
                <a:lnTo>
                  <a:pt x="499948" y="255496"/>
                </a:lnTo>
                <a:lnTo>
                  <a:pt x="514748" y="235417"/>
                </a:lnTo>
                <a:lnTo>
                  <a:pt x="368859" y="235417"/>
                </a:lnTo>
                <a:lnTo>
                  <a:pt x="368859" y="155434"/>
                </a:lnTo>
                <a:lnTo>
                  <a:pt x="505787" y="155434"/>
                </a:lnTo>
                <a:lnTo>
                  <a:pt x="504797" y="153884"/>
                </a:lnTo>
                <a:lnTo>
                  <a:pt x="486089" y="140589"/>
                </a:lnTo>
                <a:lnTo>
                  <a:pt x="464706" y="135304"/>
                </a:lnTo>
                <a:lnTo>
                  <a:pt x="464706" y="132638"/>
                </a:lnTo>
                <a:lnTo>
                  <a:pt x="483410" y="125581"/>
                </a:lnTo>
                <a:lnTo>
                  <a:pt x="490717" y="119841"/>
                </a:lnTo>
                <a:lnTo>
                  <a:pt x="368859" y="119841"/>
                </a:lnTo>
                <a:lnTo>
                  <a:pt x="368859" y="44523"/>
                </a:lnTo>
                <a:lnTo>
                  <a:pt x="505607" y="44523"/>
                </a:lnTo>
                <a:lnTo>
                  <a:pt x="490367" y="23878"/>
                </a:lnTo>
                <a:lnTo>
                  <a:pt x="462715" y="9075"/>
                </a:lnTo>
                <a:lnTo>
                  <a:pt x="423914" y="3732"/>
                </a:lnTo>
                <a:close/>
              </a:path>
              <a:path w="1428114" h="281304">
                <a:moveTo>
                  <a:pt x="505787" y="155434"/>
                </a:moveTo>
                <a:lnTo>
                  <a:pt x="423381" y="155434"/>
                </a:lnTo>
                <a:lnTo>
                  <a:pt x="443987" y="158731"/>
                </a:lnTo>
                <a:lnTo>
                  <a:pt x="459557" y="167814"/>
                </a:lnTo>
                <a:lnTo>
                  <a:pt x="469403" y="181472"/>
                </a:lnTo>
                <a:lnTo>
                  <a:pt x="472837" y="198491"/>
                </a:lnTo>
                <a:lnTo>
                  <a:pt x="469944" y="213428"/>
                </a:lnTo>
                <a:lnTo>
                  <a:pt x="460890" y="225102"/>
                </a:lnTo>
                <a:lnTo>
                  <a:pt x="445112" y="232703"/>
                </a:lnTo>
                <a:lnTo>
                  <a:pt x="422048" y="235417"/>
                </a:lnTo>
                <a:lnTo>
                  <a:pt x="514748" y="235417"/>
                </a:lnTo>
                <a:lnTo>
                  <a:pt x="517326" y="231920"/>
                </a:lnTo>
                <a:lnTo>
                  <a:pt x="523094" y="202357"/>
                </a:lnTo>
                <a:lnTo>
                  <a:pt x="518057" y="174652"/>
                </a:lnTo>
                <a:lnTo>
                  <a:pt x="505787" y="155434"/>
                </a:lnTo>
                <a:close/>
              </a:path>
              <a:path w="1428114" h="281304">
                <a:moveTo>
                  <a:pt x="505607" y="44523"/>
                </a:moveTo>
                <a:lnTo>
                  <a:pt x="418849" y="44523"/>
                </a:lnTo>
                <a:lnTo>
                  <a:pt x="438003" y="47248"/>
                </a:lnTo>
                <a:lnTo>
                  <a:pt x="451809" y="54821"/>
                </a:lnTo>
                <a:lnTo>
                  <a:pt x="460165" y="66344"/>
                </a:lnTo>
                <a:lnTo>
                  <a:pt x="462973" y="80916"/>
                </a:lnTo>
                <a:lnTo>
                  <a:pt x="459530" y="97121"/>
                </a:lnTo>
                <a:lnTo>
                  <a:pt x="450026" y="109377"/>
                </a:lnTo>
                <a:lnTo>
                  <a:pt x="435697" y="117133"/>
                </a:lnTo>
                <a:lnTo>
                  <a:pt x="417782" y="119841"/>
                </a:lnTo>
                <a:lnTo>
                  <a:pt x="490717" y="119841"/>
                </a:lnTo>
                <a:lnTo>
                  <a:pt x="498565" y="113676"/>
                </a:lnTo>
                <a:lnTo>
                  <a:pt x="508722" y="96721"/>
                </a:lnTo>
                <a:lnTo>
                  <a:pt x="512429" y="74517"/>
                </a:lnTo>
                <a:lnTo>
                  <a:pt x="506922" y="46304"/>
                </a:lnTo>
                <a:lnTo>
                  <a:pt x="505607" y="44523"/>
                </a:lnTo>
                <a:close/>
              </a:path>
              <a:path w="1428114" h="281304">
                <a:moveTo>
                  <a:pt x="714657" y="0"/>
                </a:moveTo>
                <a:lnTo>
                  <a:pt x="674072" y="6112"/>
                </a:lnTo>
                <a:lnTo>
                  <a:pt x="639520" y="23948"/>
                </a:lnTo>
                <a:lnTo>
                  <a:pt x="612717" y="52750"/>
                </a:lnTo>
                <a:lnTo>
                  <a:pt x="595378" y="91765"/>
                </a:lnTo>
                <a:lnTo>
                  <a:pt x="589217" y="140237"/>
                </a:lnTo>
                <a:lnTo>
                  <a:pt x="595378" y="188657"/>
                </a:lnTo>
                <a:lnTo>
                  <a:pt x="612717" y="227666"/>
                </a:lnTo>
                <a:lnTo>
                  <a:pt x="639520" y="256487"/>
                </a:lnTo>
                <a:lnTo>
                  <a:pt x="674072" y="274348"/>
                </a:lnTo>
                <a:lnTo>
                  <a:pt x="714657" y="280474"/>
                </a:lnTo>
                <a:lnTo>
                  <a:pt x="755216" y="274348"/>
                </a:lnTo>
                <a:lnTo>
                  <a:pt x="789737" y="256526"/>
                </a:lnTo>
                <a:lnTo>
                  <a:pt x="808774" y="236083"/>
                </a:lnTo>
                <a:lnTo>
                  <a:pt x="714657" y="236083"/>
                </a:lnTo>
                <a:lnTo>
                  <a:pt x="684099" y="229843"/>
                </a:lnTo>
                <a:lnTo>
                  <a:pt x="660152" y="211455"/>
                </a:lnTo>
                <a:lnTo>
                  <a:pt x="644528" y="181420"/>
                </a:lnTo>
                <a:lnTo>
                  <a:pt x="638940" y="140237"/>
                </a:lnTo>
                <a:lnTo>
                  <a:pt x="644528" y="99054"/>
                </a:lnTo>
                <a:lnTo>
                  <a:pt x="660152" y="69018"/>
                </a:lnTo>
                <a:lnTo>
                  <a:pt x="684099" y="50631"/>
                </a:lnTo>
                <a:lnTo>
                  <a:pt x="714657" y="44390"/>
                </a:lnTo>
                <a:lnTo>
                  <a:pt x="808774" y="44390"/>
                </a:lnTo>
                <a:lnTo>
                  <a:pt x="789737" y="23948"/>
                </a:lnTo>
                <a:lnTo>
                  <a:pt x="755192" y="6112"/>
                </a:lnTo>
                <a:lnTo>
                  <a:pt x="714657" y="0"/>
                </a:lnTo>
                <a:close/>
              </a:path>
              <a:path w="1428114" h="281304">
                <a:moveTo>
                  <a:pt x="808774" y="44390"/>
                </a:moveTo>
                <a:lnTo>
                  <a:pt x="714657" y="44390"/>
                </a:lnTo>
                <a:lnTo>
                  <a:pt x="745272" y="50631"/>
                </a:lnTo>
                <a:lnTo>
                  <a:pt x="769212" y="69018"/>
                </a:lnTo>
                <a:lnTo>
                  <a:pt x="784805" y="99054"/>
                </a:lnTo>
                <a:lnTo>
                  <a:pt x="790375" y="140237"/>
                </a:lnTo>
                <a:lnTo>
                  <a:pt x="784805" y="181420"/>
                </a:lnTo>
                <a:lnTo>
                  <a:pt x="769212" y="211455"/>
                </a:lnTo>
                <a:lnTo>
                  <a:pt x="745272" y="229843"/>
                </a:lnTo>
                <a:lnTo>
                  <a:pt x="714657" y="236083"/>
                </a:lnTo>
                <a:lnTo>
                  <a:pt x="808774" y="236083"/>
                </a:lnTo>
                <a:lnTo>
                  <a:pt x="816559" y="227723"/>
                </a:lnTo>
                <a:lnTo>
                  <a:pt x="833924" y="188709"/>
                </a:lnTo>
                <a:lnTo>
                  <a:pt x="840098" y="140237"/>
                </a:lnTo>
                <a:lnTo>
                  <a:pt x="833924" y="91765"/>
                </a:lnTo>
                <a:lnTo>
                  <a:pt x="816559" y="52750"/>
                </a:lnTo>
                <a:lnTo>
                  <a:pt x="808774" y="44390"/>
                </a:lnTo>
                <a:close/>
              </a:path>
              <a:path w="1428114" h="281304">
                <a:moveTo>
                  <a:pt x="966342" y="3732"/>
                </a:moveTo>
                <a:lnTo>
                  <a:pt x="916885" y="3732"/>
                </a:lnTo>
                <a:lnTo>
                  <a:pt x="916885" y="182095"/>
                </a:lnTo>
                <a:lnTo>
                  <a:pt x="924803" y="222274"/>
                </a:lnTo>
                <a:lnTo>
                  <a:pt x="947229" y="253480"/>
                </a:lnTo>
                <a:lnTo>
                  <a:pt x="982178" y="273688"/>
                </a:lnTo>
                <a:lnTo>
                  <a:pt x="1027662" y="280874"/>
                </a:lnTo>
                <a:lnTo>
                  <a:pt x="1073034" y="273688"/>
                </a:lnTo>
                <a:lnTo>
                  <a:pt x="1107995" y="253480"/>
                </a:lnTo>
                <a:lnTo>
                  <a:pt x="1120052" y="236750"/>
                </a:lnTo>
                <a:lnTo>
                  <a:pt x="1027662" y="236750"/>
                </a:lnTo>
                <a:lnTo>
                  <a:pt x="1002222" y="232382"/>
                </a:lnTo>
                <a:lnTo>
                  <a:pt x="982905" y="220203"/>
                </a:lnTo>
                <a:lnTo>
                  <a:pt x="970637" y="201601"/>
                </a:lnTo>
                <a:lnTo>
                  <a:pt x="966342" y="177962"/>
                </a:lnTo>
                <a:lnTo>
                  <a:pt x="966342" y="3732"/>
                </a:lnTo>
                <a:close/>
              </a:path>
              <a:path w="1428114" h="281304">
                <a:moveTo>
                  <a:pt x="1138439" y="3732"/>
                </a:moveTo>
                <a:lnTo>
                  <a:pt x="1088983" y="3732"/>
                </a:lnTo>
                <a:lnTo>
                  <a:pt x="1088983" y="177962"/>
                </a:lnTo>
                <a:lnTo>
                  <a:pt x="1084669" y="201601"/>
                </a:lnTo>
                <a:lnTo>
                  <a:pt x="1072369" y="220203"/>
                </a:lnTo>
                <a:lnTo>
                  <a:pt x="1053046" y="232382"/>
                </a:lnTo>
                <a:lnTo>
                  <a:pt x="1027662" y="236750"/>
                </a:lnTo>
                <a:lnTo>
                  <a:pt x="1120052" y="236750"/>
                </a:lnTo>
                <a:lnTo>
                  <a:pt x="1130484" y="222274"/>
                </a:lnTo>
                <a:lnTo>
                  <a:pt x="1138439" y="182095"/>
                </a:lnTo>
                <a:lnTo>
                  <a:pt x="1138439" y="3732"/>
                </a:lnTo>
                <a:close/>
              </a:path>
              <a:path w="1428114" h="281304">
                <a:moveTo>
                  <a:pt x="1343666" y="45190"/>
                </a:moveTo>
                <a:lnTo>
                  <a:pt x="1294610" y="45190"/>
                </a:lnTo>
                <a:lnTo>
                  <a:pt x="1294610" y="276741"/>
                </a:lnTo>
                <a:lnTo>
                  <a:pt x="1343666" y="276741"/>
                </a:lnTo>
                <a:lnTo>
                  <a:pt x="1343666" y="45190"/>
                </a:lnTo>
                <a:close/>
              </a:path>
              <a:path w="1428114" h="281304">
                <a:moveTo>
                  <a:pt x="1428049" y="3732"/>
                </a:moveTo>
                <a:lnTo>
                  <a:pt x="1210228" y="3732"/>
                </a:lnTo>
                <a:lnTo>
                  <a:pt x="1210228" y="45190"/>
                </a:lnTo>
                <a:lnTo>
                  <a:pt x="1428049" y="45190"/>
                </a:lnTo>
                <a:lnTo>
                  <a:pt x="1428049" y="3732"/>
                </a:lnTo>
                <a:close/>
              </a:path>
            </a:pathLst>
          </a:custGeom>
          <a:solidFill>
            <a:srgbClr val="7863C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5269" y="0"/>
            <a:ext cx="13347700" cy="11261725"/>
          </a:xfrm>
          <a:custGeom>
            <a:avLst/>
            <a:gdLst/>
            <a:ahLst/>
            <a:cxnLst/>
            <a:rect l="l" t="t" r="r" b="b"/>
            <a:pathLst>
              <a:path w="13347700" h="11261725">
                <a:moveTo>
                  <a:pt x="0" y="11261632"/>
                </a:moveTo>
                <a:lnTo>
                  <a:pt x="13347120" y="11261632"/>
                </a:lnTo>
                <a:lnTo>
                  <a:pt x="13347120" y="0"/>
                </a:lnTo>
                <a:lnTo>
                  <a:pt x="0" y="0"/>
                </a:lnTo>
                <a:lnTo>
                  <a:pt x="0" y="11261632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709" y="0"/>
            <a:ext cx="6673850" cy="11261725"/>
            <a:chOff x="41709" y="0"/>
            <a:chExt cx="6673850" cy="11261725"/>
          </a:xfrm>
        </p:grpSpPr>
        <p:sp>
          <p:nvSpPr>
            <p:cNvPr id="4" name="object 4"/>
            <p:cNvSpPr/>
            <p:nvPr/>
          </p:nvSpPr>
          <p:spPr>
            <a:xfrm>
              <a:off x="41709" y="0"/>
              <a:ext cx="6673850" cy="11261725"/>
            </a:xfrm>
            <a:custGeom>
              <a:avLst/>
              <a:gdLst/>
              <a:ahLst/>
              <a:cxnLst/>
              <a:rect l="l" t="t" r="r" b="b"/>
              <a:pathLst>
                <a:path w="6673850" h="11261725">
                  <a:moveTo>
                    <a:pt x="6673560" y="0"/>
                  </a:moveTo>
                  <a:lnTo>
                    <a:pt x="0" y="0"/>
                  </a:lnTo>
                  <a:lnTo>
                    <a:pt x="0" y="11261632"/>
                  </a:lnTo>
                  <a:lnTo>
                    <a:pt x="6673560" y="11261632"/>
                  </a:lnTo>
                  <a:lnTo>
                    <a:pt x="6673560" y="0"/>
                  </a:lnTo>
                  <a:close/>
                </a:path>
              </a:pathLst>
            </a:custGeom>
            <a:solidFill>
              <a:srgbClr val="CA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4889" y="5408877"/>
              <a:ext cx="3401695" cy="437515"/>
            </a:xfrm>
            <a:custGeom>
              <a:avLst/>
              <a:gdLst/>
              <a:ahLst/>
              <a:cxnLst/>
              <a:rect l="l" t="t" r="r" b="b"/>
              <a:pathLst>
                <a:path w="3401695" h="437514">
                  <a:moveTo>
                    <a:pt x="146813" y="5806"/>
                  </a:moveTo>
                  <a:lnTo>
                    <a:pt x="0" y="5806"/>
                  </a:lnTo>
                  <a:lnTo>
                    <a:pt x="0" y="430487"/>
                  </a:lnTo>
                  <a:lnTo>
                    <a:pt x="143910" y="430487"/>
                  </a:lnTo>
                  <a:lnTo>
                    <a:pt x="196070" y="425666"/>
                  </a:lnTo>
                  <a:lnTo>
                    <a:pt x="241360" y="411523"/>
                  </a:lnTo>
                  <a:lnTo>
                    <a:pt x="279359" y="388536"/>
                  </a:lnTo>
                  <a:lnTo>
                    <a:pt x="303137" y="363923"/>
                  </a:lnTo>
                  <a:lnTo>
                    <a:pt x="76931" y="363923"/>
                  </a:lnTo>
                  <a:lnTo>
                    <a:pt x="76931" y="72369"/>
                  </a:lnTo>
                  <a:lnTo>
                    <a:pt x="303721" y="72369"/>
                  </a:lnTo>
                  <a:lnTo>
                    <a:pt x="279901" y="47560"/>
                  </a:lnTo>
                  <a:lnTo>
                    <a:pt x="242418" y="24678"/>
                  </a:lnTo>
                  <a:lnTo>
                    <a:pt x="197898" y="10602"/>
                  </a:lnTo>
                  <a:lnTo>
                    <a:pt x="146813" y="5806"/>
                  </a:lnTo>
                  <a:close/>
                </a:path>
                <a:path w="3401695" h="437514">
                  <a:moveTo>
                    <a:pt x="303721" y="72369"/>
                  </a:moveTo>
                  <a:lnTo>
                    <a:pt x="142458" y="72369"/>
                  </a:lnTo>
                  <a:lnTo>
                    <a:pt x="189235" y="78151"/>
                  </a:lnTo>
                  <a:lnTo>
                    <a:pt x="225928" y="95528"/>
                  </a:lnTo>
                  <a:lnTo>
                    <a:pt x="252360" y="124551"/>
                  </a:lnTo>
                  <a:lnTo>
                    <a:pt x="268350" y="165268"/>
                  </a:lnTo>
                  <a:lnTo>
                    <a:pt x="273720" y="217732"/>
                  </a:lnTo>
                  <a:lnTo>
                    <a:pt x="268332" y="270440"/>
                  </a:lnTo>
                  <a:lnTo>
                    <a:pt x="252214" y="311384"/>
                  </a:lnTo>
                  <a:lnTo>
                    <a:pt x="225436" y="340592"/>
                  </a:lnTo>
                  <a:lnTo>
                    <a:pt x="188067" y="358095"/>
                  </a:lnTo>
                  <a:lnTo>
                    <a:pt x="140177" y="363923"/>
                  </a:lnTo>
                  <a:lnTo>
                    <a:pt x="303137" y="363923"/>
                  </a:lnTo>
                  <a:lnTo>
                    <a:pt x="309646" y="357185"/>
                  </a:lnTo>
                  <a:lnTo>
                    <a:pt x="331801" y="317948"/>
                  </a:lnTo>
                  <a:lnTo>
                    <a:pt x="345402" y="271304"/>
                  </a:lnTo>
                  <a:lnTo>
                    <a:pt x="350030" y="217732"/>
                  </a:lnTo>
                  <a:lnTo>
                    <a:pt x="345411" y="164336"/>
                  </a:lnTo>
                  <a:lnTo>
                    <a:pt x="331869" y="117861"/>
                  </a:lnTo>
                  <a:lnTo>
                    <a:pt x="309875" y="78778"/>
                  </a:lnTo>
                  <a:lnTo>
                    <a:pt x="303721" y="72369"/>
                  </a:lnTo>
                  <a:close/>
                </a:path>
                <a:path w="3401695" h="437514">
                  <a:moveTo>
                    <a:pt x="668088" y="165268"/>
                  </a:moveTo>
                  <a:lnTo>
                    <a:pt x="550654" y="165268"/>
                  </a:lnTo>
                  <a:lnTo>
                    <a:pt x="573775" y="168544"/>
                  </a:lnTo>
                  <a:lnTo>
                    <a:pt x="590675" y="178099"/>
                  </a:lnTo>
                  <a:lnTo>
                    <a:pt x="601044" y="193525"/>
                  </a:lnTo>
                  <a:lnTo>
                    <a:pt x="604569" y="214414"/>
                  </a:lnTo>
                  <a:lnTo>
                    <a:pt x="604569" y="215658"/>
                  </a:lnTo>
                  <a:lnTo>
                    <a:pt x="600159" y="228382"/>
                  </a:lnTo>
                  <a:lnTo>
                    <a:pt x="586243" y="235798"/>
                  </a:lnTo>
                  <a:lnTo>
                    <a:pt x="561790" y="240299"/>
                  </a:lnTo>
                  <a:lnTo>
                    <a:pt x="525770" y="244274"/>
                  </a:lnTo>
                  <a:lnTo>
                    <a:pt x="480811" y="252115"/>
                  </a:lnTo>
                  <a:lnTo>
                    <a:pt x="442151" y="268276"/>
                  </a:lnTo>
                  <a:lnTo>
                    <a:pt x="415077" y="296646"/>
                  </a:lnTo>
                  <a:lnTo>
                    <a:pt x="404877" y="341113"/>
                  </a:lnTo>
                  <a:lnTo>
                    <a:pt x="412987" y="382502"/>
                  </a:lnTo>
                  <a:lnTo>
                    <a:pt x="435386" y="412498"/>
                  </a:lnTo>
                  <a:lnTo>
                    <a:pt x="469176" y="430752"/>
                  </a:lnTo>
                  <a:lnTo>
                    <a:pt x="511462" y="436915"/>
                  </a:lnTo>
                  <a:lnTo>
                    <a:pt x="545233" y="432836"/>
                  </a:lnTo>
                  <a:lnTo>
                    <a:pt x="571831" y="421855"/>
                  </a:lnTo>
                  <a:lnTo>
                    <a:pt x="591625" y="405859"/>
                  </a:lnTo>
                  <a:lnTo>
                    <a:pt x="604983" y="386733"/>
                  </a:lnTo>
                  <a:lnTo>
                    <a:pt x="679634" y="386733"/>
                  </a:lnTo>
                  <a:lnTo>
                    <a:pt x="679634" y="381756"/>
                  </a:lnTo>
                  <a:lnTo>
                    <a:pt x="530955" y="381756"/>
                  </a:lnTo>
                  <a:lnTo>
                    <a:pt x="509353" y="379090"/>
                  </a:lnTo>
                  <a:lnTo>
                    <a:pt x="492359" y="371155"/>
                  </a:lnTo>
                  <a:lnTo>
                    <a:pt x="481236" y="358049"/>
                  </a:lnTo>
                  <a:lnTo>
                    <a:pt x="477247" y="339869"/>
                  </a:lnTo>
                  <a:lnTo>
                    <a:pt x="481693" y="321251"/>
                  </a:lnTo>
                  <a:lnTo>
                    <a:pt x="493992" y="308038"/>
                  </a:lnTo>
                  <a:lnTo>
                    <a:pt x="512590" y="299336"/>
                  </a:lnTo>
                  <a:lnTo>
                    <a:pt x="535931" y="294249"/>
                  </a:lnTo>
                  <a:lnTo>
                    <a:pt x="553628" y="291790"/>
                  </a:lnTo>
                  <a:lnTo>
                    <a:pt x="574086" y="288417"/>
                  </a:lnTo>
                  <a:lnTo>
                    <a:pt x="592678" y="284072"/>
                  </a:lnTo>
                  <a:lnTo>
                    <a:pt x="604776" y="278696"/>
                  </a:lnTo>
                  <a:lnTo>
                    <a:pt x="679634" y="278696"/>
                  </a:lnTo>
                  <a:lnTo>
                    <a:pt x="679634" y="217317"/>
                  </a:lnTo>
                  <a:lnTo>
                    <a:pt x="668088" y="165268"/>
                  </a:lnTo>
                  <a:close/>
                </a:path>
                <a:path w="3401695" h="437514">
                  <a:moveTo>
                    <a:pt x="679634" y="386733"/>
                  </a:moveTo>
                  <a:lnTo>
                    <a:pt x="607472" y="386733"/>
                  </a:lnTo>
                  <a:lnTo>
                    <a:pt x="607472" y="430487"/>
                  </a:lnTo>
                  <a:lnTo>
                    <a:pt x="679634" y="430487"/>
                  </a:lnTo>
                  <a:lnTo>
                    <a:pt x="679634" y="386733"/>
                  </a:lnTo>
                  <a:close/>
                </a:path>
                <a:path w="3401695" h="437514">
                  <a:moveTo>
                    <a:pt x="679634" y="278696"/>
                  </a:moveTo>
                  <a:lnTo>
                    <a:pt x="604776" y="278696"/>
                  </a:lnTo>
                  <a:lnTo>
                    <a:pt x="604776" y="316229"/>
                  </a:lnTo>
                  <a:lnTo>
                    <a:pt x="599598" y="341427"/>
                  </a:lnTo>
                  <a:lnTo>
                    <a:pt x="584817" y="362290"/>
                  </a:lnTo>
                  <a:lnTo>
                    <a:pt x="561560" y="376504"/>
                  </a:lnTo>
                  <a:lnTo>
                    <a:pt x="530955" y="381756"/>
                  </a:lnTo>
                  <a:lnTo>
                    <a:pt x="679634" y="381756"/>
                  </a:lnTo>
                  <a:lnTo>
                    <a:pt x="679634" y="278696"/>
                  </a:lnTo>
                  <a:close/>
                </a:path>
                <a:path w="3401695" h="437514">
                  <a:moveTo>
                    <a:pt x="550239" y="107829"/>
                  </a:moveTo>
                  <a:lnTo>
                    <a:pt x="503223" y="113402"/>
                  </a:lnTo>
                  <a:lnTo>
                    <a:pt x="463846" y="130017"/>
                  </a:lnTo>
                  <a:lnTo>
                    <a:pt x="433918" y="157518"/>
                  </a:lnTo>
                  <a:lnTo>
                    <a:pt x="415246" y="195751"/>
                  </a:lnTo>
                  <a:lnTo>
                    <a:pt x="485335" y="205704"/>
                  </a:lnTo>
                  <a:lnTo>
                    <a:pt x="493529" y="190201"/>
                  </a:lnTo>
                  <a:lnTo>
                    <a:pt x="507030" y="177321"/>
                  </a:lnTo>
                  <a:lnTo>
                    <a:pt x="526013" y="168525"/>
                  </a:lnTo>
                  <a:lnTo>
                    <a:pt x="550654" y="165268"/>
                  </a:lnTo>
                  <a:lnTo>
                    <a:pt x="668088" y="165268"/>
                  </a:lnTo>
                  <a:lnTo>
                    <a:pt x="667960" y="164692"/>
                  </a:lnTo>
                  <a:lnTo>
                    <a:pt x="637721" y="131002"/>
                  </a:lnTo>
                  <a:lnTo>
                    <a:pt x="596089" y="113097"/>
                  </a:lnTo>
                  <a:lnTo>
                    <a:pt x="550239" y="107829"/>
                  </a:lnTo>
                  <a:close/>
                </a:path>
                <a:path w="3401695" h="437514">
                  <a:moveTo>
                    <a:pt x="851332" y="170038"/>
                  </a:moveTo>
                  <a:lnTo>
                    <a:pt x="776266" y="170038"/>
                  </a:lnTo>
                  <a:lnTo>
                    <a:pt x="776266" y="347127"/>
                  </a:lnTo>
                  <a:lnTo>
                    <a:pt x="783712" y="386347"/>
                  </a:lnTo>
                  <a:lnTo>
                    <a:pt x="804727" y="414079"/>
                  </a:lnTo>
                  <a:lnTo>
                    <a:pt x="836395" y="430263"/>
                  </a:lnTo>
                  <a:lnTo>
                    <a:pt x="875801" y="434841"/>
                  </a:lnTo>
                  <a:lnTo>
                    <a:pt x="890575" y="433792"/>
                  </a:lnTo>
                  <a:lnTo>
                    <a:pt x="902862" y="431887"/>
                  </a:lnTo>
                  <a:lnTo>
                    <a:pt x="912659" y="429593"/>
                  </a:lnTo>
                  <a:lnTo>
                    <a:pt x="919969" y="427376"/>
                  </a:lnTo>
                  <a:lnTo>
                    <a:pt x="907946" y="371595"/>
                  </a:lnTo>
                  <a:lnTo>
                    <a:pt x="885339" y="371595"/>
                  </a:lnTo>
                  <a:lnTo>
                    <a:pt x="872065" y="370086"/>
                  </a:lnTo>
                  <a:lnTo>
                    <a:pt x="861259" y="364493"/>
                  </a:lnTo>
                  <a:lnTo>
                    <a:pt x="853992" y="353224"/>
                  </a:lnTo>
                  <a:lnTo>
                    <a:pt x="851332" y="334685"/>
                  </a:lnTo>
                  <a:lnTo>
                    <a:pt x="851332" y="170038"/>
                  </a:lnTo>
                  <a:close/>
                </a:path>
                <a:path w="3401695" h="437514">
                  <a:moveTo>
                    <a:pt x="907320" y="368692"/>
                  </a:moveTo>
                  <a:lnTo>
                    <a:pt x="903173" y="369729"/>
                  </a:lnTo>
                  <a:lnTo>
                    <a:pt x="894671" y="371595"/>
                  </a:lnTo>
                  <a:lnTo>
                    <a:pt x="907946" y="371595"/>
                  </a:lnTo>
                  <a:lnTo>
                    <a:pt x="907320" y="368692"/>
                  </a:lnTo>
                  <a:close/>
                </a:path>
                <a:path w="3401695" h="437514">
                  <a:moveTo>
                    <a:pt x="914163" y="111976"/>
                  </a:moveTo>
                  <a:lnTo>
                    <a:pt x="731061" y="111976"/>
                  </a:lnTo>
                  <a:lnTo>
                    <a:pt x="731061" y="170038"/>
                  </a:lnTo>
                  <a:lnTo>
                    <a:pt x="914163" y="170038"/>
                  </a:lnTo>
                  <a:lnTo>
                    <a:pt x="914163" y="111976"/>
                  </a:lnTo>
                  <a:close/>
                </a:path>
                <a:path w="3401695" h="437514">
                  <a:moveTo>
                    <a:pt x="851332" y="35666"/>
                  </a:moveTo>
                  <a:lnTo>
                    <a:pt x="776266" y="35666"/>
                  </a:lnTo>
                  <a:lnTo>
                    <a:pt x="776266" y="111976"/>
                  </a:lnTo>
                  <a:lnTo>
                    <a:pt x="851332" y="111976"/>
                  </a:lnTo>
                  <a:lnTo>
                    <a:pt x="851332" y="35666"/>
                  </a:lnTo>
                  <a:close/>
                </a:path>
                <a:path w="3401695" h="437514">
                  <a:moveTo>
                    <a:pt x="1225223" y="165268"/>
                  </a:moveTo>
                  <a:lnTo>
                    <a:pt x="1107789" y="165268"/>
                  </a:lnTo>
                  <a:lnTo>
                    <a:pt x="1130910" y="168544"/>
                  </a:lnTo>
                  <a:lnTo>
                    <a:pt x="1147810" y="178099"/>
                  </a:lnTo>
                  <a:lnTo>
                    <a:pt x="1158178" y="193525"/>
                  </a:lnTo>
                  <a:lnTo>
                    <a:pt x="1161703" y="214414"/>
                  </a:lnTo>
                  <a:lnTo>
                    <a:pt x="1161703" y="215658"/>
                  </a:lnTo>
                  <a:lnTo>
                    <a:pt x="1157294" y="228382"/>
                  </a:lnTo>
                  <a:lnTo>
                    <a:pt x="1143378" y="235798"/>
                  </a:lnTo>
                  <a:lnTo>
                    <a:pt x="1118925" y="240299"/>
                  </a:lnTo>
                  <a:lnTo>
                    <a:pt x="1082905" y="244274"/>
                  </a:lnTo>
                  <a:lnTo>
                    <a:pt x="1037946" y="252115"/>
                  </a:lnTo>
                  <a:lnTo>
                    <a:pt x="999286" y="268276"/>
                  </a:lnTo>
                  <a:lnTo>
                    <a:pt x="972212" y="296646"/>
                  </a:lnTo>
                  <a:lnTo>
                    <a:pt x="962012" y="341113"/>
                  </a:lnTo>
                  <a:lnTo>
                    <a:pt x="970122" y="382502"/>
                  </a:lnTo>
                  <a:lnTo>
                    <a:pt x="992520" y="412498"/>
                  </a:lnTo>
                  <a:lnTo>
                    <a:pt x="1026311" y="430752"/>
                  </a:lnTo>
                  <a:lnTo>
                    <a:pt x="1068597" y="436915"/>
                  </a:lnTo>
                  <a:lnTo>
                    <a:pt x="1102368" y="432836"/>
                  </a:lnTo>
                  <a:lnTo>
                    <a:pt x="1128966" y="421855"/>
                  </a:lnTo>
                  <a:lnTo>
                    <a:pt x="1148759" y="405859"/>
                  </a:lnTo>
                  <a:lnTo>
                    <a:pt x="1162118" y="386733"/>
                  </a:lnTo>
                  <a:lnTo>
                    <a:pt x="1236769" y="386733"/>
                  </a:lnTo>
                  <a:lnTo>
                    <a:pt x="1236769" y="381756"/>
                  </a:lnTo>
                  <a:lnTo>
                    <a:pt x="1088089" y="381756"/>
                  </a:lnTo>
                  <a:lnTo>
                    <a:pt x="1066488" y="379090"/>
                  </a:lnTo>
                  <a:lnTo>
                    <a:pt x="1049494" y="371155"/>
                  </a:lnTo>
                  <a:lnTo>
                    <a:pt x="1038371" y="358049"/>
                  </a:lnTo>
                  <a:lnTo>
                    <a:pt x="1034382" y="339869"/>
                  </a:lnTo>
                  <a:lnTo>
                    <a:pt x="1038827" y="321251"/>
                  </a:lnTo>
                  <a:lnTo>
                    <a:pt x="1051127" y="308038"/>
                  </a:lnTo>
                  <a:lnTo>
                    <a:pt x="1069725" y="299336"/>
                  </a:lnTo>
                  <a:lnTo>
                    <a:pt x="1093066" y="294249"/>
                  </a:lnTo>
                  <a:lnTo>
                    <a:pt x="1110763" y="291790"/>
                  </a:lnTo>
                  <a:lnTo>
                    <a:pt x="1131221" y="288417"/>
                  </a:lnTo>
                  <a:lnTo>
                    <a:pt x="1149812" y="284072"/>
                  </a:lnTo>
                  <a:lnTo>
                    <a:pt x="1161911" y="278696"/>
                  </a:lnTo>
                  <a:lnTo>
                    <a:pt x="1236769" y="278696"/>
                  </a:lnTo>
                  <a:lnTo>
                    <a:pt x="1236769" y="217317"/>
                  </a:lnTo>
                  <a:lnTo>
                    <a:pt x="1225223" y="165268"/>
                  </a:lnTo>
                  <a:close/>
                </a:path>
                <a:path w="3401695" h="437514">
                  <a:moveTo>
                    <a:pt x="1236769" y="386733"/>
                  </a:moveTo>
                  <a:lnTo>
                    <a:pt x="1164607" y="386733"/>
                  </a:lnTo>
                  <a:lnTo>
                    <a:pt x="1164607" y="430487"/>
                  </a:lnTo>
                  <a:lnTo>
                    <a:pt x="1236769" y="430487"/>
                  </a:lnTo>
                  <a:lnTo>
                    <a:pt x="1236769" y="386733"/>
                  </a:lnTo>
                  <a:close/>
                </a:path>
                <a:path w="3401695" h="437514">
                  <a:moveTo>
                    <a:pt x="1236769" y="278696"/>
                  </a:moveTo>
                  <a:lnTo>
                    <a:pt x="1161911" y="278696"/>
                  </a:lnTo>
                  <a:lnTo>
                    <a:pt x="1161911" y="316229"/>
                  </a:lnTo>
                  <a:lnTo>
                    <a:pt x="1156733" y="341427"/>
                  </a:lnTo>
                  <a:lnTo>
                    <a:pt x="1141952" y="362290"/>
                  </a:lnTo>
                  <a:lnTo>
                    <a:pt x="1118695" y="376504"/>
                  </a:lnTo>
                  <a:lnTo>
                    <a:pt x="1088089" y="381756"/>
                  </a:lnTo>
                  <a:lnTo>
                    <a:pt x="1236769" y="381756"/>
                  </a:lnTo>
                  <a:lnTo>
                    <a:pt x="1236769" y="278696"/>
                  </a:lnTo>
                  <a:close/>
                </a:path>
                <a:path w="3401695" h="437514">
                  <a:moveTo>
                    <a:pt x="1107374" y="107829"/>
                  </a:moveTo>
                  <a:lnTo>
                    <a:pt x="1060358" y="113402"/>
                  </a:lnTo>
                  <a:lnTo>
                    <a:pt x="1020981" y="130017"/>
                  </a:lnTo>
                  <a:lnTo>
                    <a:pt x="991053" y="157518"/>
                  </a:lnTo>
                  <a:lnTo>
                    <a:pt x="972380" y="195751"/>
                  </a:lnTo>
                  <a:lnTo>
                    <a:pt x="1042469" y="205704"/>
                  </a:lnTo>
                  <a:lnTo>
                    <a:pt x="1050663" y="190201"/>
                  </a:lnTo>
                  <a:lnTo>
                    <a:pt x="1064165" y="177321"/>
                  </a:lnTo>
                  <a:lnTo>
                    <a:pt x="1083148" y="168525"/>
                  </a:lnTo>
                  <a:lnTo>
                    <a:pt x="1107789" y="165268"/>
                  </a:lnTo>
                  <a:lnTo>
                    <a:pt x="1225223" y="165268"/>
                  </a:lnTo>
                  <a:lnTo>
                    <a:pt x="1225095" y="164692"/>
                  </a:lnTo>
                  <a:lnTo>
                    <a:pt x="1194856" y="131002"/>
                  </a:lnTo>
                  <a:lnTo>
                    <a:pt x="1153224" y="113097"/>
                  </a:lnTo>
                  <a:lnTo>
                    <a:pt x="1107374" y="107829"/>
                  </a:lnTo>
                  <a:close/>
                </a:path>
                <a:path w="3401695" h="437514">
                  <a:moveTo>
                    <a:pt x="1591465" y="622"/>
                  </a:moveTo>
                  <a:lnTo>
                    <a:pt x="1545722" y="8531"/>
                  </a:lnTo>
                  <a:lnTo>
                    <a:pt x="1510593" y="30456"/>
                  </a:lnTo>
                  <a:lnTo>
                    <a:pt x="1488062" y="63696"/>
                  </a:lnTo>
                  <a:lnTo>
                    <a:pt x="1480111" y="105548"/>
                  </a:lnTo>
                  <a:lnTo>
                    <a:pt x="1483474" y="132787"/>
                  </a:lnTo>
                  <a:lnTo>
                    <a:pt x="1492708" y="157985"/>
                  </a:lnTo>
                  <a:lnTo>
                    <a:pt x="1506530" y="181744"/>
                  </a:lnTo>
                  <a:lnTo>
                    <a:pt x="1523657" y="204668"/>
                  </a:lnTo>
                  <a:lnTo>
                    <a:pt x="1491269" y="229033"/>
                  </a:lnTo>
                  <a:lnTo>
                    <a:pt x="1466114" y="254642"/>
                  </a:lnTo>
                  <a:lnTo>
                    <a:pt x="1449823" y="283518"/>
                  </a:lnTo>
                  <a:lnTo>
                    <a:pt x="1444029" y="317681"/>
                  </a:lnTo>
                  <a:lnTo>
                    <a:pt x="1453681" y="364798"/>
                  </a:lnTo>
                  <a:lnTo>
                    <a:pt x="1481433" y="402545"/>
                  </a:lnTo>
                  <a:lnTo>
                    <a:pt x="1525475" y="427616"/>
                  </a:lnTo>
                  <a:lnTo>
                    <a:pt x="1584000" y="436708"/>
                  </a:lnTo>
                  <a:lnTo>
                    <a:pt x="1612674" y="434492"/>
                  </a:lnTo>
                  <a:lnTo>
                    <a:pt x="1641388" y="427687"/>
                  </a:lnTo>
                  <a:lnTo>
                    <a:pt x="1668624" y="416062"/>
                  </a:lnTo>
                  <a:lnTo>
                    <a:pt x="1692866" y="399382"/>
                  </a:lnTo>
                  <a:lnTo>
                    <a:pt x="1774732" y="399382"/>
                  </a:lnTo>
                  <a:lnTo>
                    <a:pt x="1753818" y="374913"/>
                  </a:lnTo>
                  <a:lnTo>
                    <a:pt x="1586281" y="374913"/>
                  </a:lnTo>
                  <a:lnTo>
                    <a:pt x="1557972" y="370176"/>
                  </a:lnTo>
                  <a:lnTo>
                    <a:pt x="1536332" y="357236"/>
                  </a:lnTo>
                  <a:lnTo>
                    <a:pt x="1522507" y="337996"/>
                  </a:lnTo>
                  <a:lnTo>
                    <a:pt x="1517643" y="314363"/>
                  </a:lnTo>
                  <a:lnTo>
                    <a:pt x="1519834" y="302061"/>
                  </a:lnTo>
                  <a:lnTo>
                    <a:pt x="1526767" y="287795"/>
                  </a:lnTo>
                  <a:lnTo>
                    <a:pt x="1538989" y="272401"/>
                  </a:lnTo>
                  <a:lnTo>
                    <a:pt x="1557043" y="256716"/>
                  </a:lnTo>
                  <a:lnTo>
                    <a:pt x="1563886" y="251739"/>
                  </a:lnTo>
                  <a:lnTo>
                    <a:pt x="1648721" y="251739"/>
                  </a:lnTo>
                  <a:lnTo>
                    <a:pt x="1616141" y="213584"/>
                  </a:lnTo>
                  <a:lnTo>
                    <a:pt x="1642891" y="193885"/>
                  </a:lnTo>
                  <a:lnTo>
                    <a:pt x="1666663" y="173563"/>
                  </a:lnTo>
                  <a:lnTo>
                    <a:pt x="1671207" y="167757"/>
                  </a:lnTo>
                  <a:lnTo>
                    <a:pt x="1577779" y="167757"/>
                  </a:lnTo>
                  <a:lnTo>
                    <a:pt x="1565460" y="151667"/>
                  </a:lnTo>
                  <a:lnTo>
                    <a:pt x="1555747" y="136238"/>
                  </a:lnTo>
                  <a:lnTo>
                    <a:pt x="1549377" y="121275"/>
                  </a:lnTo>
                  <a:lnTo>
                    <a:pt x="1547089" y="106585"/>
                  </a:lnTo>
                  <a:lnTo>
                    <a:pt x="1550365" y="89940"/>
                  </a:lnTo>
                  <a:lnTo>
                    <a:pt x="1559609" y="75765"/>
                  </a:lnTo>
                  <a:lnTo>
                    <a:pt x="1573946" y="65906"/>
                  </a:lnTo>
                  <a:lnTo>
                    <a:pt x="1592502" y="62209"/>
                  </a:lnTo>
                  <a:lnTo>
                    <a:pt x="1692287" y="62209"/>
                  </a:lnTo>
                  <a:lnTo>
                    <a:pt x="1691865" y="60109"/>
                  </a:lnTo>
                  <a:lnTo>
                    <a:pt x="1670496" y="29393"/>
                  </a:lnTo>
                  <a:lnTo>
                    <a:pt x="1636570" y="8398"/>
                  </a:lnTo>
                  <a:lnTo>
                    <a:pt x="1591465" y="622"/>
                  </a:lnTo>
                  <a:close/>
                </a:path>
                <a:path w="3401695" h="437514">
                  <a:moveTo>
                    <a:pt x="1774732" y="399382"/>
                  </a:moveTo>
                  <a:lnTo>
                    <a:pt x="1692866" y="399382"/>
                  </a:lnTo>
                  <a:lnTo>
                    <a:pt x="1720031" y="430487"/>
                  </a:lnTo>
                  <a:lnTo>
                    <a:pt x="1801317" y="430487"/>
                  </a:lnTo>
                  <a:lnTo>
                    <a:pt x="1774732" y="399382"/>
                  </a:lnTo>
                  <a:close/>
                </a:path>
                <a:path w="3401695" h="437514">
                  <a:moveTo>
                    <a:pt x="1648721" y="251739"/>
                  </a:moveTo>
                  <a:lnTo>
                    <a:pt x="1563886" y="251739"/>
                  </a:lnTo>
                  <a:lnTo>
                    <a:pt x="1652015" y="352518"/>
                  </a:lnTo>
                  <a:lnTo>
                    <a:pt x="1636437" y="362141"/>
                  </a:lnTo>
                  <a:lnTo>
                    <a:pt x="1620081" y="369159"/>
                  </a:lnTo>
                  <a:lnTo>
                    <a:pt x="1603259" y="373455"/>
                  </a:lnTo>
                  <a:lnTo>
                    <a:pt x="1586281" y="374913"/>
                  </a:lnTo>
                  <a:lnTo>
                    <a:pt x="1753818" y="374913"/>
                  </a:lnTo>
                  <a:lnTo>
                    <a:pt x="1739108" y="357702"/>
                  </a:lnTo>
                  <a:lnTo>
                    <a:pt x="1753623" y="334280"/>
                  </a:lnTo>
                  <a:lnTo>
                    <a:pt x="1765339" y="305472"/>
                  </a:lnTo>
                  <a:lnTo>
                    <a:pt x="1765580" y="304410"/>
                  </a:lnTo>
                  <a:lnTo>
                    <a:pt x="1693695" y="304410"/>
                  </a:lnTo>
                  <a:lnTo>
                    <a:pt x="1648721" y="251739"/>
                  </a:lnTo>
                  <a:close/>
                </a:path>
                <a:path w="3401695" h="437514">
                  <a:moveTo>
                    <a:pt x="1776019" y="230381"/>
                  </a:moveTo>
                  <a:lnTo>
                    <a:pt x="1711529" y="230381"/>
                  </a:lnTo>
                  <a:lnTo>
                    <a:pt x="1710317" y="250813"/>
                  </a:lnTo>
                  <a:lnTo>
                    <a:pt x="1706811" y="270039"/>
                  </a:lnTo>
                  <a:lnTo>
                    <a:pt x="1701206" y="287944"/>
                  </a:lnTo>
                  <a:lnTo>
                    <a:pt x="1693695" y="304410"/>
                  </a:lnTo>
                  <a:lnTo>
                    <a:pt x="1765580" y="304410"/>
                  </a:lnTo>
                  <a:lnTo>
                    <a:pt x="1773167" y="270950"/>
                  </a:lnTo>
                  <a:lnTo>
                    <a:pt x="1776019" y="230381"/>
                  </a:lnTo>
                  <a:close/>
                </a:path>
                <a:path w="3401695" h="437514">
                  <a:moveTo>
                    <a:pt x="1692287" y="62209"/>
                  </a:moveTo>
                  <a:lnTo>
                    <a:pt x="1592502" y="62209"/>
                  </a:lnTo>
                  <a:lnTo>
                    <a:pt x="1610526" y="65604"/>
                  </a:lnTo>
                  <a:lnTo>
                    <a:pt x="1624099" y="74443"/>
                  </a:lnTo>
                  <a:lnTo>
                    <a:pt x="1632656" y="86703"/>
                  </a:lnTo>
                  <a:lnTo>
                    <a:pt x="1635633" y="100364"/>
                  </a:lnTo>
                  <a:lnTo>
                    <a:pt x="1633472" y="115420"/>
                  </a:lnTo>
                  <a:lnTo>
                    <a:pt x="1627054" y="128591"/>
                  </a:lnTo>
                  <a:lnTo>
                    <a:pt x="1616475" y="140401"/>
                  </a:lnTo>
                  <a:lnTo>
                    <a:pt x="1601833" y="151375"/>
                  </a:lnTo>
                  <a:lnTo>
                    <a:pt x="1577779" y="167757"/>
                  </a:lnTo>
                  <a:lnTo>
                    <a:pt x="1671207" y="167757"/>
                  </a:lnTo>
                  <a:lnTo>
                    <a:pt x="1684390" y="150909"/>
                  </a:lnTo>
                  <a:lnTo>
                    <a:pt x="1695468" y="125532"/>
                  </a:lnTo>
                  <a:lnTo>
                    <a:pt x="1699294" y="97046"/>
                  </a:lnTo>
                  <a:lnTo>
                    <a:pt x="1692287" y="62209"/>
                  </a:lnTo>
                  <a:close/>
                </a:path>
                <a:path w="3401695" h="437514">
                  <a:moveTo>
                    <a:pt x="2052798" y="305032"/>
                  </a:moveTo>
                  <a:lnTo>
                    <a:pt x="1977110" y="305032"/>
                  </a:lnTo>
                  <a:lnTo>
                    <a:pt x="1985953" y="351156"/>
                  </a:lnTo>
                  <a:lnTo>
                    <a:pt x="2007995" y="387914"/>
                  </a:lnTo>
                  <a:lnTo>
                    <a:pt x="2042101" y="414798"/>
                  </a:lnTo>
                  <a:lnTo>
                    <a:pt x="2087135" y="431301"/>
                  </a:lnTo>
                  <a:lnTo>
                    <a:pt x="2141964" y="436915"/>
                  </a:lnTo>
                  <a:lnTo>
                    <a:pt x="2197798" y="431033"/>
                  </a:lnTo>
                  <a:lnTo>
                    <a:pt x="2242603" y="414241"/>
                  </a:lnTo>
                  <a:lnTo>
                    <a:pt x="2275604" y="387825"/>
                  </a:lnTo>
                  <a:lnTo>
                    <a:pt x="2285382" y="371181"/>
                  </a:lnTo>
                  <a:lnTo>
                    <a:pt x="2141342" y="371181"/>
                  </a:lnTo>
                  <a:lnTo>
                    <a:pt x="2107649" y="367114"/>
                  </a:lnTo>
                  <a:lnTo>
                    <a:pt x="2080196" y="354825"/>
                  </a:lnTo>
                  <a:lnTo>
                    <a:pt x="2061180" y="334176"/>
                  </a:lnTo>
                  <a:lnTo>
                    <a:pt x="2052798" y="305032"/>
                  </a:lnTo>
                  <a:close/>
                </a:path>
                <a:path w="3401695" h="437514">
                  <a:moveTo>
                    <a:pt x="2144245" y="0"/>
                  </a:moveTo>
                  <a:lnTo>
                    <a:pt x="2093768" y="5819"/>
                  </a:lnTo>
                  <a:lnTo>
                    <a:pt x="2050767" y="22474"/>
                  </a:lnTo>
                  <a:lnTo>
                    <a:pt x="2017428" y="48732"/>
                  </a:lnTo>
                  <a:lnTo>
                    <a:pt x="1995885" y="83396"/>
                  </a:lnTo>
                  <a:lnTo>
                    <a:pt x="1988307" y="125247"/>
                  </a:lnTo>
                  <a:lnTo>
                    <a:pt x="1996171" y="166250"/>
                  </a:lnTo>
                  <a:lnTo>
                    <a:pt x="2018712" y="198369"/>
                  </a:lnTo>
                  <a:lnTo>
                    <a:pt x="2054356" y="222439"/>
                  </a:lnTo>
                  <a:lnTo>
                    <a:pt x="2101528" y="239297"/>
                  </a:lnTo>
                  <a:lnTo>
                    <a:pt x="2149844" y="251739"/>
                  </a:lnTo>
                  <a:lnTo>
                    <a:pt x="2181071" y="261203"/>
                  </a:lnTo>
                  <a:lnTo>
                    <a:pt x="2205106" y="273175"/>
                  </a:lnTo>
                  <a:lnTo>
                    <a:pt x="2220587" y="289152"/>
                  </a:lnTo>
                  <a:lnTo>
                    <a:pt x="2226154" y="310631"/>
                  </a:lnTo>
                  <a:lnTo>
                    <a:pt x="2219871" y="335401"/>
                  </a:lnTo>
                  <a:lnTo>
                    <a:pt x="2202488" y="354514"/>
                  </a:lnTo>
                  <a:lnTo>
                    <a:pt x="2175735" y="366823"/>
                  </a:lnTo>
                  <a:lnTo>
                    <a:pt x="2141342" y="371181"/>
                  </a:lnTo>
                  <a:lnTo>
                    <a:pt x="2285382" y="371181"/>
                  </a:lnTo>
                  <a:lnTo>
                    <a:pt x="2296024" y="353067"/>
                  </a:lnTo>
                  <a:lnTo>
                    <a:pt x="2303086" y="311253"/>
                  </a:lnTo>
                  <a:lnTo>
                    <a:pt x="2292475" y="263209"/>
                  </a:lnTo>
                  <a:lnTo>
                    <a:pt x="2264542" y="228152"/>
                  </a:lnTo>
                  <a:lnTo>
                    <a:pt x="2224673" y="204058"/>
                  </a:lnTo>
                  <a:lnTo>
                    <a:pt x="2178253" y="188908"/>
                  </a:lnTo>
                  <a:lnTo>
                    <a:pt x="2138439" y="178954"/>
                  </a:lnTo>
                  <a:lnTo>
                    <a:pt x="2112408" y="171305"/>
                  </a:lnTo>
                  <a:lnTo>
                    <a:pt x="2089138" y="159903"/>
                  </a:lnTo>
                  <a:lnTo>
                    <a:pt x="2072478" y="143408"/>
                  </a:lnTo>
                  <a:lnTo>
                    <a:pt x="2066276" y="120478"/>
                  </a:lnTo>
                  <a:lnTo>
                    <a:pt x="2071619" y="98355"/>
                  </a:lnTo>
                  <a:lnTo>
                    <a:pt x="2086779" y="80820"/>
                  </a:lnTo>
                  <a:lnTo>
                    <a:pt x="2110921" y="69272"/>
                  </a:lnTo>
                  <a:lnTo>
                    <a:pt x="2143208" y="65112"/>
                  </a:lnTo>
                  <a:lnTo>
                    <a:pt x="2279017" y="65112"/>
                  </a:lnTo>
                  <a:lnTo>
                    <a:pt x="2268823" y="48418"/>
                  </a:lnTo>
                  <a:lnTo>
                    <a:pt x="2236736" y="22468"/>
                  </a:lnTo>
                  <a:lnTo>
                    <a:pt x="2194739" y="5857"/>
                  </a:lnTo>
                  <a:lnTo>
                    <a:pt x="2144245" y="0"/>
                  </a:lnTo>
                  <a:close/>
                </a:path>
                <a:path w="3401695" h="437514">
                  <a:moveTo>
                    <a:pt x="2279017" y="65112"/>
                  </a:moveTo>
                  <a:lnTo>
                    <a:pt x="2143208" y="65112"/>
                  </a:lnTo>
                  <a:lnTo>
                    <a:pt x="2174494" y="69013"/>
                  </a:lnTo>
                  <a:lnTo>
                    <a:pt x="2198937" y="80301"/>
                  </a:lnTo>
                  <a:lnTo>
                    <a:pt x="2215526" y="98355"/>
                  </a:lnTo>
                  <a:lnTo>
                    <a:pt x="2223251" y="122552"/>
                  </a:lnTo>
                  <a:lnTo>
                    <a:pt x="2297279" y="122552"/>
                  </a:lnTo>
                  <a:lnTo>
                    <a:pt x="2289486" y="82255"/>
                  </a:lnTo>
                  <a:lnTo>
                    <a:pt x="2279017" y="65112"/>
                  </a:lnTo>
                  <a:close/>
                </a:path>
                <a:path w="3401695" h="437514">
                  <a:moveTo>
                    <a:pt x="2464570" y="170038"/>
                  </a:moveTo>
                  <a:lnTo>
                    <a:pt x="2389505" y="170038"/>
                  </a:lnTo>
                  <a:lnTo>
                    <a:pt x="2389505" y="347127"/>
                  </a:lnTo>
                  <a:lnTo>
                    <a:pt x="2396950" y="386347"/>
                  </a:lnTo>
                  <a:lnTo>
                    <a:pt x="2417965" y="414079"/>
                  </a:lnTo>
                  <a:lnTo>
                    <a:pt x="2449634" y="430263"/>
                  </a:lnTo>
                  <a:lnTo>
                    <a:pt x="2489039" y="434841"/>
                  </a:lnTo>
                  <a:lnTo>
                    <a:pt x="2503814" y="433792"/>
                  </a:lnTo>
                  <a:lnTo>
                    <a:pt x="2516100" y="431887"/>
                  </a:lnTo>
                  <a:lnTo>
                    <a:pt x="2525898" y="429593"/>
                  </a:lnTo>
                  <a:lnTo>
                    <a:pt x="2533208" y="427376"/>
                  </a:lnTo>
                  <a:lnTo>
                    <a:pt x="2521184" y="371595"/>
                  </a:lnTo>
                  <a:lnTo>
                    <a:pt x="2498578" y="371595"/>
                  </a:lnTo>
                  <a:lnTo>
                    <a:pt x="2485303" y="370086"/>
                  </a:lnTo>
                  <a:lnTo>
                    <a:pt x="2474498" y="364493"/>
                  </a:lnTo>
                  <a:lnTo>
                    <a:pt x="2467230" y="353224"/>
                  </a:lnTo>
                  <a:lnTo>
                    <a:pt x="2464570" y="334685"/>
                  </a:lnTo>
                  <a:lnTo>
                    <a:pt x="2464570" y="170038"/>
                  </a:lnTo>
                  <a:close/>
                </a:path>
                <a:path w="3401695" h="437514">
                  <a:moveTo>
                    <a:pt x="2520558" y="368692"/>
                  </a:moveTo>
                  <a:lnTo>
                    <a:pt x="2516411" y="369729"/>
                  </a:lnTo>
                  <a:lnTo>
                    <a:pt x="2507909" y="371595"/>
                  </a:lnTo>
                  <a:lnTo>
                    <a:pt x="2521184" y="371595"/>
                  </a:lnTo>
                  <a:lnTo>
                    <a:pt x="2520558" y="368692"/>
                  </a:lnTo>
                  <a:close/>
                </a:path>
                <a:path w="3401695" h="437514">
                  <a:moveTo>
                    <a:pt x="2527401" y="111976"/>
                  </a:moveTo>
                  <a:lnTo>
                    <a:pt x="2344299" y="111976"/>
                  </a:lnTo>
                  <a:lnTo>
                    <a:pt x="2344299" y="170038"/>
                  </a:lnTo>
                  <a:lnTo>
                    <a:pt x="2527401" y="170038"/>
                  </a:lnTo>
                  <a:lnTo>
                    <a:pt x="2527401" y="111976"/>
                  </a:lnTo>
                  <a:close/>
                </a:path>
                <a:path w="3401695" h="437514">
                  <a:moveTo>
                    <a:pt x="2464570" y="35666"/>
                  </a:moveTo>
                  <a:lnTo>
                    <a:pt x="2389505" y="35666"/>
                  </a:lnTo>
                  <a:lnTo>
                    <a:pt x="2389505" y="111976"/>
                  </a:lnTo>
                  <a:lnTo>
                    <a:pt x="2464570" y="111976"/>
                  </a:lnTo>
                  <a:lnTo>
                    <a:pt x="2464570" y="35666"/>
                  </a:lnTo>
                  <a:close/>
                </a:path>
                <a:path w="3401695" h="437514">
                  <a:moveTo>
                    <a:pt x="2838462" y="165268"/>
                  </a:moveTo>
                  <a:lnTo>
                    <a:pt x="2721027" y="165268"/>
                  </a:lnTo>
                  <a:lnTo>
                    <a:pt x="2744149" y="168544"/>
                  </a:lnTo>
                  <a:lnTo>
                    <a:pt x="2761049" y="178099"/>
                  </a:lnTo>
                  <a:lnTo>
                    <a:pt x="2771417" y="193525"/>
                  </a:lnTo>
                  <a:lnTo>
                    <a:pt x="2774942" y="214414"/>
                  </a:lnTo>
                  <a:lnTo>
                    <a:pt x="2774942" y="215658"/>
                  </a:lnTo>
                  <a:lnTo>
                    <a:pt x="2770532" y="228382"/>
                  </a:lnTo>
                  <a:lnTo>
                    <a:pt x="2756616" y="235798"/>
                  </a:lnTo>
                  <a:lnTo>
                    <a:pt x="2732164" y="240299"/>
                  </a:lnTo>
                  <a:lnTo>
                    <a:pt x="2696144" y="244274"/>
                  </a:lnTo>
                  <a:lnTo>
                    <a:pt x="2651185" y="252115"/>
                  </a:lnTo>
                  <a:lnTo>
                    <a:pt x="2612524" y="268276"/>
                  </a:lnTo>
                  <a:lnTo>
                    <a:pt x="2585450" y="296646"/>
                  </a:lnTo>
                  <a:lnTo>
                    <a:pt x="2575251" y="341113"/>
                  </a:lnTo>
                  <a:lnTo>
                    <a:pt x="2583361" y="382502"/>
                  </a:lnTo>
                  <a:lnTo>
                    <a:pt x="2605759" y="412498"/>
                  </a:lnTo>
                  <a:lnTo>
                    <a:pt x="2639550" y="430752"/>
                  </a:lnTo>
                  <a:lnTo>
                    <a:pt x="2681836" y="436915"/>
                  </a:lnTo>
                  <a:lnTo>
                    <a:pt x="2715607" y="432836"/>
                  </a:lnTo>
                  <a:lnTo>
                    <a:pt x="2742205" y="421855"/>
                  </a:lnTo>
                  <a:lnTo>
                    <a:pt x="2761998" y="405859"/>
                  </a:lnTo>
                  <a:lnTo>
                    <a:pt x="2775357" y="386733"/>
                  </a:lnTo>
                  <a:lnTo>
                    <a:pt x="2850008" y="386733"/>
                  </a:lnTo>
                  <a:lnTo>
                    <a:pt x="2850008" y="381756"/>
                  </a:lnTo>
                  <a:lnTo>
                    <a:pt x="2701328" y="381756"/>
                  </a:lnTo>
                  <a:lnTo>
                    <a:pt x="2679726" y="379090"/>
                  </a:lnTo>
                  <a:lnTo>
                    <a:pt x="2662732" y="371155"/>
                  </a:lnTo>
                  <a:lnTo>
                    <a:pt x="2651609" y="358049"/>
                  </a:lnTo>
                  <a:lnTo>
                    <a:pt x="2647621" y="339869"/>
                  </a:lnTo>
                  <a:lnTo>
                    <a:pt x="2652066" y="321251"/>
                  </a:lnTo>
                  <a:lnTo>
                    <a:pt x="2664365" y="308038"/>
                  </a:lnTo>
                  <a:lnTo>
                    <a:pt x="2682963" y="299336"/>
                  </a:lnTo>
                  <a:lnTo>
                    <a:pt x="2706305" y="294249"/>
                  </a:lnTo>
                  <a:lnTo>
                    <a:pt x="2724002" y="291790"/>
                  </a:lnTo>
                  <a:lnTo>
                    <a:pt x="2744460" y="288417"/>
                  </a:lnTo>
                  <a:lnTo>
                    <a:pt x="2763051" y="284072"/>
                  </a:lnTo>
                  <a:lnTo>
                    <a:pt x="2775149" y="278696"/>
                  </a:lnTo>
                  <a:lnTo>
                    <a:pt x="2850008" y="278696"/>
                  </a:lnTo>
                  <a:lnTo>
                    <a:pt x="2850008" y="217317"/>
                  </a:lnTo>
                  <a:lnTo>
                    <a:pt x="2838462" y="165268"/>
                  </a:lnTo>
                  <a:close/>
                </a:path>
                <a:path w="3401695" h="437514">
                  <a:moveTo>
                    <a:pt x="2850008" y="386733"/>
                  </a:moveTo>
                  <a:lnTo>
                    <a:pt x="2777845" y="386733"/>
                  </a:lnTo>
                  <a:lnTo>
                    <a:pt x="2777845" y="430487"/>
                  </a:lnTo>
                  <a:lnTo>
                    <a:pt x="2850008" y="430487"/>
                  </a:lnTo>
                  <a:lnTo>
                    <a:pt x="2850008" y="386733"/>
                  </a:lnTo>
                  <a:close/>
                </a:path>
                <a:path w="3401695" h="437514">
                  <a:moveTo>
                    <a:pt x="2850008" y="278696"/>
                  </a:moveTo>
                  <a:lnTo>
                    <a:pt x="2775149" y="278696"/>
                  </a:lnTo>
                  <a:lnTo>
                    <a:pt x="2775149" y="316229"/>
                  </a:lnTo>
                  <a:lnTo>
                    <a:pt x="2769972" y="341427"/>
                  </a:lnTo>
                  <a:lnTo>
                    <a:pt x="2755191" y="362290"/>
                  </a:lnTo>
                  <a:lnTo>
                    <a:pt x="2731934" y="376504"/>
                  </a:lnTo>
                  <a:lnTo>
                    <a:pt x="2701328" y="381756"/>
                  </a:lnTo>
                  <a:lnTo>
                    <a:pt x="2850008" y="381756"/>
                  </a:lnTo>
                  <a:lnTo>
                    <a:pt x="2850008" y="278696"/>
                  </a:lnTo>
                  <a:close/>
                </a:path>
                <a:path w="3401695" h="437514">
                  <a:moveTo>
                    <a:pt x="2720613" y="107829"/>
                  </a:moveTo>
                  <a:lnTo>
                    <a:pt x="2673596" y="113402"/>
                  </a:lnTo>
                  <a:lnTo>
                    <a:pt x="2634220" y="130017"/>
                  </a:lnTo>
                  <a:lnTo>
                    <a:pt x="2604291" y="157518"/>
                  </a:lnTo>
                  <a:lnTo>
                    <a:pt x="2585619" y="195751"/>
                  </a:lnTo>
                  <a:lnTo>
                    <a:pt x="2655708" y="205704"/>
                  </a:lnTo>
                  <a:lnTo>
                    <a:pt x="2663902" y="190201"/>
                  </a:lnTo>
                  <a:lnTo>
                    <a:pt x="2677403" y="177321"/>
                  </a:lnTo>
                  <a:lnTo>
                    <a:pt x="2696387" y="168525"/>
                  </a:lnTo>
                  <a:lnTo>
                    <a:pt x="2721027" y="165268"/>
                  </a:lnTo>
                  <a:lnTo>
                    <a:pt x="2838462" y="165268"/>
                  </a:lnTo>
                  <a:lnTo>
                    <a:pt x="2838334" y="164692"/>
                  </a:lnTo>
                  <a:lnTo>
                    <a:pt x="2808094" y="131002"/>
                  </a:lnTo>
                  <a:lnTo>
                    <a:pt x="2766463" y="113097"/>
                  </a:lnTo>
                  <a:lnTo>
                    <a:pt x="2720613" y="107829"/>
                  </a:lnTo>
                  <a:close/>
                </a:path>
                <a:path w="3401695" h="437514">
                  <a:moveTo>
                    <a:pt x="3021705" y="170038"/>
                  </a:moveTo>
                  <a:lnTo>
                    <a:pt x="2946639" y="170038"/>
                  </a:lnTo>
                  <a:lnTo>
                    <a:pt x="2946639" y="347127"/>
                  </a:lnTo>
                  <a:lnTo>
                    <a:pt x="2954085" y="386347"/>
                  </a:lnTo>
                  <a:lnTo>
                    <a:pt x="2975100" y="414079"/>
                  </a:lnTo>
                  <a:lnTo>
                    <a:pt x="3006768" y="430263"/>
                  </a:lnTo>
                  <a:lnTo>
                    <a:pt x="3046174" y="434841"/>
                  </a:lnTo>
                  <a:lnTo>
                    <a:pt x="3060949" y="433792"/>
                  </a:lnTo>
                  <a:lnTo>
                    <a:pt x="3073235" y="431887"/>
                  </a:lnTo>
                  <a:lnTo>
                    <a:pt x="3083033" y="429593"/>
                  </a:lnTo>
                  <a:lnTo>
                    <a:pt x="3090342" y="427376"/>
                  </a:lnTo>
                  <a:lnTo>
                    <a:pt x="3078319" y="371595"/>
                  </a:lnTo>
                  <a:lnTo>
                    <a:pt x="3055713" y="371595"/>
                  </a:lnTo>
                  <a:lnTo>
                    <a:pt x="3042438" y="370086"/>
                  </a:lnTo>
                  <a:lnTo>
                    <a:pt x="3031633" y="364493"/>
                  </a:lnTo>
                  <a:lnTo>
                    <a:pt x="3024365" y="353224"/>
                  </a:lnTo>
                  <a:lnTo>
                    <a:pt x="3021705" y="334685"/>
                  </a:lnTo>
                  <a:lnTo>
                    <a:pt x="3021705" y="170038"/>
                  </a:lnTo>
                  <a:close/>
                </a:path>
                <a:path w="3401695" h="437514">
                  <a:moveTo>
                    <a:pt x="3077693" y="368692"/>
                  </a:moveTo>
                  <a:lnTo>
                    <a:pt x="3073546" y="369729"/>
                  </a:lnTo>
                  <a:lnTo>
                    <a:pt x="3065044" y="371595"/>
                  </a:lnTo>
                  <a:lnTo>
                    <a:pt x="3078319" y="371595"/>
                  </a:lnTo>
                  <a:lnTo>
                    <a:pt x="3077693" y="368692"/>
                  </a:lnTo>
                  <a:close/>
                </a:path>
                <a:path w="3401695" h="437514">
                  <a:moveTo>
                    <a:pt x="3084536" y="111976"/>
                  </a:moveTo>
                  <a:lnTo>
                    <a:pt x="2901434" y="111976"/>
                  </a:lnTo>
                  <a:lnTo>
                    <a:pt x="2901434" y="170038"/>
                  </a:lnTo>
                  <a:lnTo>
                    <a:pt x="3084536" y="170038"/>
                  </a:lnTo>
                  <a:lnTo>
                    <a:pt x="3084536" y="111976"/>
                  </a:lnTo>
                  <a:close/>
                </a:path>
                <a:path w="3401695" h="437514">
                  <a:moveTo>
                    <a:pt x="3021705" y="35666"/>
                  </a:moveTo>
                  <a:lnTo>
                    <a:pt x="2946639" y="35666"/>
                  </a:lnTo>
                  <a:lnTo>
                    <a:pt x="2946639" y="111976"/>
                  </a:lnTo>
                  <a:lnTo>
                    <a:pt x="3021705" y="111976"/>
                  </a:lnTo>
                  <a:lnTo>
                    <a:pt x="3021705" y="35666"/>
                  </a:lnTo>
                  <a:close/>
                </a:path>
                <a:path w="3401695" h="437514">
                  <a:moveTo>
                    <a:pt x="3201852" y="336551"/>
                  </a:moveTo>
                  <a:lnTo>
                    <a:pt x="3128653" y="343601"/>
                  </a:lnTo>
                  <a:lnTo>
                    <a:pt x="3142948" y="382819"/>
                  </a:lnTo>
                  <a:lnTo>
                    <a:pt x="3171163" y="412083"/>
                  </a:lnTo>
                  <a:lnTo>
                    <a:pt x="3212285" y="430383"/>
                  </a:lnTo>
                  <a:lnTo>
                    <a:pt x="3265306" y="436708"/>
                  </a:lnTo>
                  <a:lnTo>
                    <a:pt x="3320124" y="429317"/>
                  </a:lnTo>
                  <a:lnTo>
                    <a:pt x="3363104" y="408532"/>
                  </a:lnTo>
                  <a:lnTo>
                    <a:pt x="3387985" y="380097"/>
                  </a:lnTo>
                  <a:lnTo>
                    <a:pt x="3265098" y="380097"/>
                  </a:lnTo>
                  <a:lnTo>
                    <a:pt x="3241598" y="377317"/>
                  </a:lnTo>
                  <a:lnTo>
                    <a:pt x="3222977" y="369055"/>
                  </a:lnTo>
                  <a:lnTo>
                    <a:pt x="3209606" y="355428"/>
                  </a:lnTo>
                  <a:lnTo>
                    <a:pt x="3201852" y="336551"/>
                  </a:lnTo>
                  <a:close/>
                </a:path>
                <a:path w="3401695" h="437514">
                  <a:moveTo>
                    <a:pt x="3266343" y="107829"/>
                  </a:moveTo>
                  <a:lnTo>
                    <a:pt x="3213824" y="114646"/>
                  </a:lnTo>
                  <a:lnTo>
                    <a:pt x="3173106" y="134060"/>
                  </a:lnTo>
                  <a:lnTo>
                    <a:pt x="3146813" y="164517"/>
                  </a:lnTo>
                  <a:lnTo>
                    <a:pt x="3137569" y="204460"/>
                  </a:lnTo>
                  <a:lnTo>
                    <a:pt x="3142877" y="236307"/>
                  </a:lnTo>
                  <a:lnTo>
                    <a:pt x="3159343" y="262030"/>
                  </a:lnTo>
                  <a:lnTo>
                    <a:pt x="3187317" y="281415"/>
                  </a:lnTo>
                  <a:lnTo>
                    <a:pt x="3227151" y="294249"/>
                  </a:lnTo>
                  <a:lnTo>
                    <a:pt x="3281480" y="305654"/>
                  </a:lnTo>
                  <a:lnTo>
                    <a:pt x="3300522" y="311499"/>
                  </a:lnTo>
                  <a:lnTo>
                    <a:pt x="3313907" y="319443"/>
                  </a:lnTo>
                  <a:lnTo>
                    <a:pt x="3321809" y="329565"/>
                  </a:lnTo>
                  <a:lnTo>
                    <a:pt x="3324404" y="341942"/>
                  </a:lnTo>
                  <a:lnTo>
                    <a:pt x="3320153" y="357090"/>
                  </a:lnTo>
                  <a:lnTo>
                    <a:pt x="3308126" y="369185"/>
                  </a:lnTo>
                  <a:lnTo>
                    <a:pt x="3289412" y="377198"/>
                  </a:lnTo>
                  <a:lnTo>
                    <a:pt x="3265098" y="380097"/>
                  </a:lnTo>
                  <a:lnTo>
                    <a:pt x="3387985" y="380097"/>
                  </a:lnTo>
                  <a:lnTo>
                    <a:pt x="3391192" y="376433"/>
                  </a:lnTo>
                  <a:lnTo>
                    <a:pt x="3401336" y="335099"/>
                  </a:lnTo>
                  <a:lnTo>
                    <a:pt x="3395708" y="304299"/>
                  </a:lnTo>
                  <a:lnTo>
                    <a:pt x="3379019" y="279837"/>
                  </a:lnTo>
                  <a:lnTo>
                    <a:pt x="3351093" y="261440"/>
                  </a:lnTo>
                  <a:lnTo>
                    <a:pt x="3311755" y="248836"/>
                  </a:lnTo>
                  <a:lnTo>
                    <a:pt x="3257426" y="237224"/>
                  </a:lnTo>
                  <a:lnTo>
                    <a:pt x="3236719" y="230990"/>
                  </a:lnTo>
                  <a:lnTo>
                    <a:pt x="3222718" y="222967"/>
                  </a:lnTo>
                  <a:lnTo>
                    <a:pt x="3214822" y="212845"/>
                  </a:lnTo>
                  <a:lnTo>
                    <a:pt x="3212428" y="200313"/>
                  </a:lnTo>
                  <a:lnTo>
                    <a:pt x="3216523" y="185512"/>
                  </a:lnTo>
                  <a:lnTo>
                    <a:pt x="3228084" y="173978"/>
                  </a:lnTo>
                  <a:lnTo>
                    <a:pt x="3245554" y="166487"/>
                  </a:lnTo>
                  <a:lnTo>
                    <a:pt x="3267379" y="163817"/>
                  </a:lnTo>
                  <a:lnTo>
                    <a:pt x="3382190" y="163817"/>
                  </a:lnTo>
                  <a:lnTo>
                    <a:pt x="3380593" y="159618"/>
                  </a:lnTo>
                  <a:lnTo>
                    <a:pt x="3354524" y="131779"/>
                  </a:lnTo>
                  <a:lnTo>
                    <a:pt x="3316401" y="114050"/>
                  </a:lnTo>
                  <a:lnTo>
                    <a:pt x="3266343" y="107829"/>
                  </a:lnTo>
                  <a:close/>
                </a:path>
                <a:path w="3401695" h="437514">
                  <a:moveTo>
                    <a:pt x="3382190" y="163817"/>
                  </a:moveTo>
                  <a:lnTo>
                    <a:pt x="3267379" y="163817"/>
                  </a:lnTo>
                  <a:lnTo>
                    <a:pt x="3290342" y="167093"/>
                  </a:lnTo>
                  <a:lnTo>
                    <a:pt x="3307530" y="175870"/>
                  </a:lnTo>
                  <a:lnTo>
                    <a:pt x="3319314" y="188574"/>
                  </a:lnTo>
                  <a:lnTo>
                    <a:pt x="3326063" y="203631"/>
                  </a:lnTo>
                  <a:lnTo>
                    <a:pt x="3394493" y="196166"/>
                  </a:lnTo>
                  <a:lnTo>
                    <a:pt x="3382190" y="163817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6050" y="4360623"/>
            <a:ext cx="7612366" cy="40563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20020915" cy="11261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709" y="229403"/>
            <a:ext cx="20020915" cy="11115675"/>
            <a:chOff x="41709" y="229403"/>
            <a:chExt cx="20020915" cy="11115675"/>
          </a:xfrm>
        </p:grpSpPr>
        <p:sp>
          <p:nvSpPr>
            <p:cNvPr id="4" name="object 4"/>
            <p:cNvSpPr/>
            <p:nvPr/>
          </p:nvSpPr>
          <p:spPr>
            <a:xfrm>
              <a:off x="6715269" y="229403"/>
              <a:ext cx="13347700" cy="11115675"/>
            </a:xfrm>
            <a:custGeom>
              <a:avLst/>
              <a:gdLst/>
              <a:ahLst/>
              <a:cxnLst/>
              <a:rect l="l" t="t" r="r" b="b"/>
              <a:pathLst>
                <a:path w="13347700" h="11115675">
                  <a:moveTo>
                    <a:pt x="0" y="11115648"/>
                  </a:moveTo>
                  <a:lnTo>
                    <a:pt x="13347119" y="11115648"/>
                  </a:lnTo>
                  <a:lnTo>
                    <a:pt x="13347119" y="0"/>
                  </a:lnTo>
                  <a:lnTo>
                    <a:pt x="0" y="0"/>
                  </a:lnTo>
                  <a:lnTo>
                    <a:pt x="0" y="11115648"/>
                  </a:lnTo>
                  <a:close/>
                </a:path>
              </a:pathLst>
            </a:custGeom>
            <a:solidFill>
              <a:srgbClr val="FFF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09" y="229403"/>
              <a:ext cx="6673850" cy="11115675"/>
            </a:xfrm>
            <a:custGeom>
              <a:avLst/>
              <a:gdLst/>
              <a:ahLst/>
              <a:cxnLst/>
              <a:rect l="l" t="t" r="r" b="b"/>
              <a:pathLst>
                <a:path w="6673850" h="11115675">
                  <a:moveTo>
                    <a:pt x="0" y="0"/>
                  </a:moveTo>
                  <a:lnTo>
                    <a:pt x="6673559" y="0"/>
                  </a:lnTo>
                  <a:lnTo>
                    <a:pt x="6673559" y="11115648"/>
                  </a:lnTo>
                  <a:lnTo>
                    <a:pt x="0" y="1111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641" y="4924920"/>
              <a:ext cx="4060338" cy="19619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7446" y="1737116"/>
              <a:ext cx="11038446" cy="27130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7248" y="4692347"/>
              <a:ext cx="9593242" cy="5578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20020915" cy="11261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CAB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435" y="4947908"/>
            <a:ext cx="8948194" cy="272573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12998" y="3883805"/>
            <a:ext cx="3822700" cy="281305"/>
          </a:xfrm>
          <a:custGeom>
            <a:avLst/>
            <a:gdLst/>
            <a:ahLst/>
            <a:cxnLst/>
            <a:rect l="l" t="t" r="r" b="b"/>
            <a:pathLst>
              <a:path w="3822700" h="281304">
                <a:moveTo>
                  <a:pt x="125040" y="0"/>
                </a:moveTo>
                <a:lnTo>
                  <a:pt x="84649" y="6112"/>
                </a:lnTo>
                <a:lnTo>
                  <a:pt x="50216" y="23948"/>
                </a:lnTo>
                <a:lnTo>
                  <a:pt x="23474" y="52750"/>
                </a:lnTo>
                <a:lnTo>
                  <a:pt x="6157" y="91765"/>
                </a:lnTo>
                <a:lnTo>
                  <a:pt x="0" y="140237"/>
                </a:lnTo>
                <a:lnTo>
                  <a:pt x="6093" y="188657"/>
                </a:lnTo>
                <a:lnTo>
                  <a:pt x="23282" y="227666"/>
                </a:lnTo>
                <a:lnTo>
                  <a:pt x="49928" y="256487"/>
                </a:lnTo>
                <a:lnTo>
                  <a:pt x="84393" y="274348"/>
                </a:lnTo>
                <a:lnTo>
                  <a:pt x="125040" y="280474"/>
                </a:lnTo>
                <a:lnTo>
                  <a:pt x="169418" y="273098"/>
                </a:lnTo>
                <a:lnTo>
                  <a:pt x="204323" y="252963"/>
                </a:lnTo>
                <a:lnTo>
                  <a:pt x="217957" y="236083"/>
                </a:lnTo>
                <a:lnTo>
                  <a:pt x="125706" y="236083"/>
                </a:lnTo>
                <a:lnTo>
                  <a:pt x="95163" y="229918"/>
                </a:lnTo>
                <a:lnTo>
                  <a:pt x="71118" y="211655"/>
                </a:lnTo>
                <a:lnTo>
                  <a:pt x="55371" y="181645"/>
                </a:lnTo>
                <a:lnTo>
                  <a:pt x="49722" y="140237"/>
                </a:lnTo>
                <a:lnTo>
                  <a:pt x="55336" y="99279"/>
                </a:lnTo>
                <a:lnTo>
                  <a:pt x="71035" y="69218"/>
                </a:lnTo>
                <a:lnTo>
                  <a:pt x="95107" y="50706"/>
                </a:lnTo>
                <a:lnTo>
                  <a:pt x="125840" y="44390"/>
                </a:lnTo>
                <a:lnTo>
                  <a:pt x="218425" y="44390"/>
                </a:lnTo>
                <a:lnTo>
                  <a:pt x="202374" y="25178"/>
                </a:lnTo>
                <a:lnTo>
                  <a:pt x="167450" y="6446"/>
                </a:lnTo>
                <a:lnTo>
                  <a:pt x="125040" y="0"/>
                </a:lnTo>
                <a:close/>
              </a:path>
              <a:path w="3822700" h="281304">
                <a:moveTo>
                  <a:pt x="190759" y="186094"/>
                </a:moveTo>
                <a:lnTo>
                  <a:pt x="182544" y="207402"/>
                </a:lnTo>
                <a:lnTo>
                  <a:pt x="168131" y="223086"/>
                </a:lnTo>
                <a:lnTo>
                  <a:pt x="148768" y="232771"/>
                </a:lnTo>
                <a:lnTo>
                  <a:pt x="125706" y="236083"/>
                </a:lnTo>
                <a:lnTo>
                  <a:pt x="217957" y="236083"/>
                </a:lnTo>
                <a:lnTo>
                  <a:pt x="228481" y="223055"/>
                </a:lnTo>
                <a:lnTo>
                  <a:pt x="240616" y="186360"/>
                </a:lnTo>
                <a:lnTo>
                  <a:pt x="190759" y="186094"/>
                </a:lnTo>
                <a:close/>
              </a:path>
              <a:path w="3822700" h="281304">
                <a:moveTo>
                  <a:pt x="218425" y="44390"/>
                </a:moveTo>
                <a:lnTo>
                  <a:pt x="125840" y="44390"/>
                </a:lnTo>
                <a:lnTo>
                  <a:pt x="149181" y="47837"/>
                </a:lnTo>
                <a:lnTo>
                  <a:pt x="168597" y="57871"/>
                </a:lnTo>
                <a:lnTo>
                  <a:pt x="182865" y="74028"/>
                </a:lnTo>
                <a:lnTo>
                  <a:pt x="190759" y="95846"/>
                </a:lnTo>
                <a:lnTo>
                  <a:pt x="240616" y="95846"/>
                </a:lnTo>
                <a:lnTo>
                  <a:pt x="227525" y="55282"/>
                </a:lnTo>
                <a:lnTo>
                  <a:pt x="218425" y="44390"/>
                </a:lnTo>
                <a:close/>
              </a:path>
              <a:path w="3822700" h="281304">
                <a:moveTo>
                  <a:pt x="434446" y="0"/>
                </a:moveTo>
                <a:lnTo>
                  <a:pt x="393860" y="6112"/>
                </a:lnTo>
                <a:lnTo>
                  <a:pt x="359308" y="23948"/>
                </a:lnTo>
                <a:lnTo>
                  <a:pt x="332505" y="52750"/>
                </a:lnTo>
                <a:lnTo>
                  <a:pt x="315166" y="91765"/>
                </a:lnTo>
                <a:lnTo>
                  <a:pt x="309005" y="140237"/>
                </a:lnTo>
                <a:lnTo>
                  <a:pt x="315166" y="188657"/>
                </a:lnTo>
                <a:lnTo>
                  <a:pt x="332505" y="227666"/>
                </a:lnTo>
                <a:lnTo>
                  <a:pt x="359308" y="256487"/>
                </a:lnTo>
                <a:lnTo>
                  <a:pt x="393860" y="274348"/>
                </a:lnTo>
                <a:lnTo>
                  <a:pt x="434446" y="280474"/>
                </a:lnTo>
                <a:lnTo>
                  <a:pt x="475005" y="274348"/>
                </a:lnTo>
                <a:lnTo>
                  <a:pt x="509525" y="256526"/>
                </a:lnTo>
                <a:lnTo>
                  <a:pt x="528562" y="236083"/>
                </a:lnTo>
                <a:lnTo>
                  <a:pt x="434446" y="236083"/>
                </a:lnTo>
                <a:lnTo>
                  <a:pt x="403887" y="229843"/>
                </a:lnTo>
                <a:lnTo>
                  <a:pt x="379940" y="211455"/>
                </a:lnTo>
                <a:lnTo>
                  <a:pt x="364317" y="181420"/>
                </a:lnTo>
                <a:lnTo>
                  <a:pt x="358728" y="140237"/>
                </a:lnTo>
                <a:lnTo>
                  <a:pt x="364317" y="99054"/>
                </a:lnTo>
                <a:lnTo>
                  <a:pt x="379940" y="69018"/>
                </a:lnTo>
                <a:lnTo>
                  <a:pt x="403887" y="50631"/>
                </a:lnTo>
                <a:lnTo>
                  <a:pt x="434446" y="44390"/>
                </a:lnTo>
                <a:lnTo>
                  <a:pt x="528562" y="44390"/>
                </a:lnTo>
                <a:lnTo>
                  <a:pt x="509525" y="23948"/>
                </a:lnTo>
                <a:lnTo>
                  <a:pt x="474980" y="6112"/>
                </a:lnTo>
                <a:lnTo>
                  <a:pt x="434446" y="0"/>
                </a:lnTo>
                <a:close/>
              </a:path>
              <a:path w="3822700" h="281304">
                <a:moveTo>
                  <a:pt x="528562" y="44390"/>
                </a:moveTo>
                <a:lnTo>
                  <a:pt x="434446" y="44390"/>
                </a:lnTo>
                <a:lnTo>
                  <a:pt x="465060" y="50631"/>
                </a:lnTo>
                <a:lnTo>
                  <a:pt x="489001" y="69018"/>
                </a:lnTo>
                <a:lnTo>
                  <a:pt x="504593" y="99054"/>
                </a:lnTo>
                <a:lnTo>
                  <a:pt x="510163" y="140237"/>
                </a:lnTo>
                <a:lnTo>
                  <a:pt x="504593" y="181420"/>
                </a:lnTo>
                <a:lnTo>
                  <a:pt x="489001" y="211455"/>
                </a:lnTo>
                <a:lnTo>
                  <a:pt x="465060" y="229843"/>
                </a:lnTo>
                <a:lnTo>
                  <a:pt x="434446" y="236083"/>
                </a:lnTo>
                <a:lnTo>
                  <a:pt x="528562" y="236083"/>
                </a:lnTo>
                <a:lnTo>
                  <a:pt x="536347" y="227723"/>
                </a:lnTo>
                <a:lnTo>
                  <a:pt x="553712" y="188709"/>
                </a:lnTo>
                <a:lnTo>
                  <a:pt x="559886" y="140237"/>
                </a:lnTo>
                <a:lnTo>
                  <a:pt x="553712" y="91765"/>
                </a:lnTo>
                <a:lnTo>
                  <a:pt x="536347" y="52750"/>
                </a:lnTo>
                <a:lnTo>
                  <a:pt x="528562" y="44390"/>
                </a:lnTo>
                <a:close/>
              </a:path>
              <a:path w="3822700" h="281304">
                <a:moveTo>
                  <a:pt x="680931" y="3732"/>
                </a:moveTo>
                <a:lnTo>
                  <a:pt x="636674" y="3732"/>
                </a:lnTo>
                <a:lnTo>
                  <a:pt x="636674" y="276741"/>
                </a:lnTo>
                <a:lnTo>
                  <a:pt x="686130" y="276741"/>
                </a:lnTo>
                <a:lnTo>
                  <a:pt x="686130" y="90780"/>
                </a:lnTo>
                <a:lnTo>
                  <a:pt x="741042" y="90780"/>
                </a:lnTo>
                <a:lnTo>
                  <a:pt x="680931" y="3732"/>
                </a:lnTo>
                <a:close/>
              </a:path>
              <a:path w="3822700" h="281304">
                <a:moveTo>
                  <a:pt x="741042" y="90780"/>
                </a:moveTo>
                <a:lnTo>
                  <a:pt x="688396" y="90780"/>
                </a:lnTo>
                <a:lnTo>
                  <a:pt x="817036" y="276741"/>
                </a:lnTo>
                <a:lnTo>
                  <a:pt x="861027" y="276741"/>
                </a:lnTo>
                <a:lnTo>
                  <a:pt x="861027" y="189826"/>
                </a:lnTo>
                <a:lnTo>
                  <a:pt x="809437" y="189826"/>
                </a:lnTo>
                <a:lnTo>
                  <a:pt x="741042" y="90780"/>
                </a:lnTo>
                <a:close/>
              </a:path>
              <a:path w="3822700" h="281304">
                <a:moveTo>
                  <a:pt x="861027" y="3732"/>
                </a:moveTo>
                <a:lnTo>
                  <a:pt x="811837" y="3732"/>
                </a:lnTo>
                <a:lnTo>
                  <a:pt x="811837" y="189826"/>
                </a:lnTo>
                <a:lnTo>
                  <a:pt x="861027" y="189826"/>
                </a:lnTo>
                <a:lnTo>
                  <a:pt x="861027" y="3732"/>
                </a:lnTo>
                <a:close/>
              </a:path>
              <a:path w="3822700" h="281304">
                <a:moveTo>
                  <a:pt x="1063055" y="0"/>
                </a:moveTo>
                <a:lnTo>
                  <a:pt x="1022664" y="6112"/>
                </a:lnTo>
                <a:lnTo>
                  <a:pt x="988231" y="23948"/>
                </a:lnTo>
                <a:lnTo>
                  <a:pt x="961489" y="52750"/>
                </a:lnTo>
                <a:lnTo>
                  <a:pt x="944172" y="91765"/>
                </a:lnTo>
                <a:lnTo>
                  <a:pt x="938014" y="140237"/>
                </a:lnTo>
                <a:lnTo>
                  <a:pt x="944108" y="188657"/>
                </a:lnTo>
                <a:lnTo>
                  <a:pt x="961297" y="227666"/>
                </a:lnTo>
                <a:lnTo>
                  <a:pt x="987943" y="256487"/>
                </a:lnTo>
                <a:lnTo>
                  <a:pt x="1022408" y="274348"/>
                </a:lnTo>
                <a:lnTo>
                  <a:pt x="1063055" y="280474"/>
                </a:lnTo>
                <a:lnTo>
                  <a:pt x="1107433" y="273098"/>
                </a:lnTo>
                <a:lnTo>
                  <a:pt x="1142338" y="252963"/>
                </a:lnTo>
                <a:lnTo>
                  <a:pt x="1155972" y="236083"/>
                </a:lnTo>
                <a:lnTo>
                  <a:pt x="1063721" y="236083"/>
                </a:lnTo>
                <a:lnTo>
                  <a:pt x="1033178" y="229918"/>
                </a:lnTo>
                <a:lnTo>
                  <a:pt x="1009133" y="211655"/>
                </a:lnTo>
                <a:lnTo>
                  <a:pt x="993386" y="181645"/>
                </a:lnTo>
                <a:lnTo>
                  <a:pt x="987737" y="140237"/>
                </a:lnTo>
                <a:lnTo>
                  <a:pt x="993351" y="99279"/>
                </a:lnTo>
                <a:lnTo>
                  <a:pt x="1009049" y="69218"/>
                </a:lnTo>
                <a:lnTo>
                  <a:pt x="1033121" y="50706"/>
                </a:lnTo>
                <a:lnTo>
                  <a:pt x="1063854" y="44390"/>
                </a:lnTo>
                <a:lnTo>
                  <a:pt x="1156440" y="44390"/>
                </a:lnTo>
                <a:lnTo>
                  <a:pt x="1140388" y="25178"/>
                </a:lnTo>
                <a:lnTo>
                  <a:pt x="1105465" y="6446"/>
                </a:lnTo>
                <a:lnTo>
                  <a:pt x="1063055" y="0"/>
                </a:lnTo>
                <a:close/>
              </a:path>
              <a:path w="3822700" h="281304">
                <a:moveTo>
                  <a:pt x="1128774" y="186094"/>
                </a:moveTo>
                <a:lnTo>
                  <a:pt x="1120559" y="207402"/>
                </a:lnTo>
                <a:lnTo>
                  <a:pt x="1106146" y="223086"/>
                </a:lnTo>
                <a:lnTo>
                  <a:pt x="1086783" y="232771"/>
                </a:lnTo>
                <a:lnTo>
                  <a:pt x="1063721" y="236083"/>
                </a:lnTo>
                <a:lnTo>
                  <a:pt x="1155972" y="236083"/>
                </a:lnTo>
                <a:lnTo>
                  <a:pt x="1166495" y="223055"/>
                </a:lnTo>
                <a:lnTo>
                  <a:pt x="1178630" y="186360"/>
                </a:lnTo>
                <a:lnTo>
                  <a:pt x="1128774" y="186094"/>
                </a:lnTo>
                <a:close/>
              </a:path>
              <a:path w="3822700" h="281304">
                <a:moveTo>
                  <a:pt x="1156440" y="44390"/>
                </a:moveTo>
                <a:lnTo>
                  <a:pt x="1063854" y="44390"/>
                </a:lnTo>
                <a:lnTo>
                  <a:pt x="1087195" y="47837"/>
                </a:lnTo>
                <a:lnTo>
                  <a:pt x="1106612" y="57871"/>
                </a:lnTo>
                <a:lnTo>
                  <a:pt x="1120880" y="74028"/>
                </a:lnTo>
                <a:lnTo>
                  <a:pt x="1128774" y="95846"/>
                </a:lnTo>
                <a:lnTo>
                  <a:pt x="1178630" y="95846"/>
                </a:lnTo>
                <a:lnTo>
                  <a:pt x="1165539" y="55282"/>
                </a:lnTo>
                <a:lnTo>
                  <a:pt x="1156440" y="44390"/>
                </a:lnTo>
                <a:close/>
              </a:path>
              <a:path w="3822700" h="281304">
                <a:moveTo>
                  <a:pt x="1431515" y="3732"/>
                </a:moveTo>
                <a:lnTo>
                  <a:pt x="1253952" y="3732"/>
                </a:lnTo>
                <a:lnTo>
                  <a:pt x="1253952" y="276741"/>
                </a:lnTo>
                <a:lnTo>
                  <a:pt x="1432581" y="276741"/>
                </a:lnTo>
                <a:lnTo>
                  <a:pt x="1432581" y="235283"/>
                </a:lnTo>
                <a:lnTo>
                  <a:pt x="1303408" y="235283"/>
                </a:lnTo>
                <a:lnTo>
                  <a:pt x="1303408" y="160766"/>
                </a:lnTo>
                <a:lnTo>
                  <a:pt x="1422317" y="160766"/>
                </a:lnTo>
                <a:lnTo>
                  <a:pt x="1422317" y="119308"/>
                </a:lnTo>
                <a:lnTo>
                  <a:pt x="1303408" y="119308"/>
                </a:lnTo>
                <a:lnTo>
                  <a:pt x="1303408" y="45190"/>
                </a:lnTo>
                <a:lnTo>
                  <a:pt x="1431515" y="45190"/>
                </a:lnTo>
                <a:lnTo>
                  <a:pt x="1431515" y="3732"/>
                </a:lnTo>
                <a:close/>
              </a:path>
              <a:path w="3822700" h="281304">
                <a:moveTo>
                  <a:pt x="1614380" y="3732"/>
                </a:moveTo>
                <a:lnTo>
                  <a:pt x="1512002" y="3732"/>
                </a:lnTo>
                <a:lnTo>
                  <a:pt x="1512002" y="276741"/>
                </a:lnTo>
                <a:lnTo>
                  <a:pt x="1561458" y="276741"/>
                </a:lnTo>
                <a:lnTo>
                  <a:pt x="1561458" y="184494"/>
                </a:lnTo>
                <a:lnTo>
                  <a:pt x="1613714" y="184494"/>
                </a:lnTo>
                <a:lnTo>
                  <a:pt x="1655457" y="177758"/>
                </a:lnTo>
                <a:lnTo>
                  <a:pt x="1685815" y="158999"/>
                </a:lnTo>
                <a:lnTo>
                  <a:pt x="1695640" y="143836"/>
                </a:lnTo>
                <a:lnTo>
                  <a:pt x="1561458" y="143836"/>
                </a:lnTo>
                <a:lnTo>
                  <a:pt x="1561458" y="45057"/>
                </a:lnTo>
                <a:lnTo>
                  <a:pt x="1696110" y="45057"/>
                </a:lnTo>
                <a:lnTo>
                  <a:pt x="1686048" y="29377"/>
                </a:lnTo>
                <a:lnTo>
                  <a:pt x="1655907" y="10524"/>
                </a:lnTo>
                <a:lnTo>
                  <a:pt x="1614380" y="3732"/>
                </a:lnTo>
                <a:close/>
              </a:path>
              <a:path w="3822700" h="281304">
                <a:moveTo>
                  <a:pt x="1696110" y="45057"/>
                </a:moveTo>
                <a:lnTo>
                  <a:pt x="1606782" y="45057"/>
                </a:lnTo>
                <a:lnTo>
                  <a:pt x="1630768" y="48635"/>
                </a:lnTo>
                <a:lnTo>
                  <a:pt x="1647406" y="58687"/>
                </a:lnTo>
                <a:lnTo>
                  <a:pt x="1657096" y="74188"/>
                </a:lnTo>
                <a:lnTo>
                  <a:pt x="1660237" y="94113"/>
                </a:lnTo>
                <a:lnTo>
                  <a:pt x="1657100" y="114142"/>
                </a:lnTo>
                <a:lnTo>
                  <a:pt x="1647440" y="129872"/>
                </a:lnTo>
                <a:lnTo>
                  <a:pt x="1630881" y="140153"/>
                </a:lnTo>
                <a:lnTo>
                  <a:pt x="1607048" y="143836"/>
                </a:lnTo>
                <a:lnTo>
                  <a:pt x="1695640" y="143836"/>
                </a:lnTo>
                <a:lnTo>
                  <a:pt x="1704351" y="130393"/>
                </a:lnTo>
                <a:lnTo>
                  <a:pt x="1710626" y="94113"/>
                </a:lnTo>
                <a:lnTo>
                  <a:pt x="1704417" y="58002"/>
                </a:lnTo>
                <a:lnTo>
                  <a:pt x="1696110" y="45057"/>
                </a:lnTo>
                <a:close/>
              </a:path>
              <a:path w="3822700" h="281304">
                <a:moveTo>
                  <a:pt x="1905056" y="45190"/>
                </a:moveTo>
                <a:lnTo>
                  <a:pt x="1856000" y="45190"/>
                </a:lnTo>
                <a:lnTo>
                  <a:pt x="1856000" y="276741"/>
                </a:lnTo>
                <a:lnTo>
                  <a:pt x="1905056" y="276741"/>
                </a:lnTo>
                <a:lnTo>
                  <a:pt x="1905056" y="45190"/>
                </a:lnTo>
                <a:close/>
              </a:path>
              <a:path w="3822700" h="281304">
                <a:moveTo>
                  <a:pt x="1989439" y="3732"/>
                </a:moveTo>
                <a:lnTo>
                  <a:pt x="1771618" y="3732"/>
                </a:lnTo>
                <a:lnTo>
                  <a:pt x="1771618" y="45190"/>
                </a:lnTo>
                <a:lnTo>
                  <a:pt x="1989439" y="45190"/>
                </a:lnTo>
                <a:lnTo>
                  <a:pt x="1989439" y="3732"/>
                </a:lnTo>
                <a:close/>
              </a:path>
              <a:path w="3822700" h="281304">
                <a:moveTo>
                  <a:pt x="2234062" y="3732"/>
                </a:moveTo>
                <a:lnTo>
                  <a:pt x="2184606" y="3732"/>
                </a:lnTo>
                <a:lnTo>
                  <a:pt x="2184606" y="276741"/>
                </a:lnTo>
                <a:lnTo>
                  <a:pt x="2354303" y="276741"/>
                </a:lnTo>
                <a:lnTo>
                  <a:pt x="2354303" y="235283"/>
                </a:lnTo>
                <a:lnTo>
                  <a:pt x="2234062" y="235283"/>
                </a:lnTo>
                <a:lnTo>
                  <a:pt x="2234062" y="3732"/>
                </a:lnTo>
                <a:close/>
              </a:path>
              <a:path w="3822700" h="281304">
                <a:moveTo>
                  <a:pt x="2576960" y="3732"/>
                </a:moveTo>
                <a:lnTo>
                  <a:pt x="2515906" y="3732"/>
                </a:lnTo>
                <a:lnTo>
                  <a:pt x="2419793" y="276741"/>
                </a:lnTo>
                <a:lnTo>
                  <a:pt x="2472582" y="276741"/>
                </a:lnTo>
                <a:lnTo>
                  <a:pt x="2495111" y="209422"/>
                </a:lnTo>
                <a:lnTo>
                  <a:pt x="2649474" y="209422"/>
                </a:lnTo>
                <a:lnTo>
                  <a:pt x="2635469" y="169697"/>
                </a:lnTo>
                <a:lnTo>
                  <a:pt x="2508442" y="169697"/>
                </a:lnTo>
                <a:lnTo>
                  <a:pt x="2545367" y="59720"/>
                </a:lnTo>
                <a:lnTo>
                  <a:pt x="2596698" y="59720"/>
                </a:lnTo>
                <a:lnTo>
                  <a:pt x="2576960" y="3732"/>
                </a:lnTo>
                <a:close/>
              </a:path>
              <a:path w="3822700" h="281304">
                <a:moveTo>
                  <a:pt x="2649474" y="209422"/>
                </a:moveTo>
                <a:lnTo>
                  <a:pt x="2597756" y="209422"/>
                </a:lnTo>
                <a:lnTo>
                  <a:pt x="2620418" y="276741"/>
                </a:lnTo>
                <a:lnTo>
                  <a:pt x="2673207" y="276741"/>
                </a:lnTo>
                <a:lnTo>
                  <a:pt x="2649474" y="209422"/>
                </a:lnTo>
                <a:close/>
              </a:path>
              <a:path w="3822700" h="281304">
                <a:moveTo>
                  <a:pt x="2596698" y="59720"/>
                </a:moveTo>
                <a:lnTo>
                  <a:pt x="2547500" y="59720"/>
                </a:lnTo>
                <a:lnTo>
                  <a:pt x="2584425" y="169697"/>
                </a:lnTo>
                <a:lnTo>
                  <a:pt x="2635469" y="169697"/>
                </a:lnTo>
                <a:lnTo>
                  <a:pt x="2596698" y="59720"/>
                </a:lnTo>
                <a:close/>
              </a:path>
              <a:path w="3822700" h="281304">
                <a:moveTo>
                  <a:pt x="2748528" y="3732"/>
                </a:moveTo>
                <a:lnTo>
                  <a:pt x="2692673" y="3732"/>
                </a:lnTo>
                <a:lnTo>
                  <a:pt x="2791986" y="174896"/>
                </a:lnTo>
                <a:lnTo>
                  <a:pt x="2791986" y="276741"/>
                </a:lnTo>
                <a:lnTo>
                  <a:pt x="2841309" y="276741"/>
                </a:lnTo>
                <a:lnTo>
                  <a:pt x="2841309" y="174896"/>
                </a:lnTo>
                <a:lnTo>
                  <a:pt x="2870546" y="124507"/>
                </a:lnTo>
                <a:lnTo>
                  <a:pt x="2815314" y="124507"/>
                </a:lnTo>
                <a:lnTo>
                  <a:pt x="2748528" y="3732"/>
                </a:lnTo>
                <a:close/>
              </a:path>
              <a:path w="3822700" h="281304">
                <a:moveTo>
                  <a:pt x="2940621" y="3732"/>
                </a:moveTo>
                <a:lnTo>
                  <a:pt x="2884766" y="3732"/>
                </a:lnTo>
                <a:lnTo>
                  <a:pt x="2817980" y="124507"/>
                </a:lnTo>
                <a:lnTo>
                  <a:pt x="2870546" y="124507"/>
                </a:lnTo>
                <a:lnTo>
                  <a:pt x="2940621" y="3732"/>
                </a:lnTo>
                <a:close/>
              </a:path>
              <a:path w="3822700" h="281304">
                <a:moveTo>
                  <a:pt x="3108790" y="0"/>
                </a:moveTo>
                <a:lnTo>
                  <a:pt x="3068204" y="6112"/>
                </a:lnTo>
                <a:lnTo>
                  <a:pt x="3033653" y="23948"/>
                </a:lnTo>
                <a:lnTo>
                  <a:pt x="3006850" y="52750"/>
                </a:lnTo>
                <a:lnTo>
                  <a:pt x="2989510" y="91765"/>
                </a:lnTo>
                <a:lnTo>
                  <a:pt x="2983349" y="140237"/>
                </a:lnTo>
                <a:lnTo>
                  <a:pt x="2989510" y="188657"/>
                </a:lnTo>
                <a:lnTo>
                  <a:pt x="3006850" y="227666"/>
                </a:lnTo>
                <a:lnTo>
                  <a:pt x="3033653" y="256487"/>
                </a:lnTo>
                <a:lnTo>
                  <a:pt x="3068204" y="274348"/>
                </a:lnTo>
                <a:lnTo>
                  <a:pt x="3108790" y="280474"/>
                </a:lnTo>
                <a:lnTo>
                  <a:pt x="3149349" y="274348"/>
                </a:lnTo>
                <a:lnTo>
                  <a:pt x="3183870" y="256526"/>
                </a:lnTo>
                <a:lnTo>
                  <a:pt x="3202907" y="236083"/>
                </a:lnTo>
                <a:lnTo>
                  <a:pt x="3108790" y="236083"/>
                </a:lnTo>
                <a:lnTo>
                  <a:pt x="3078232" y="229843"/>
                </a:lnTo>
                <a:lnTo>
                  <a:pt x="3054285" y="211455"/>
                </a:lnTo>
                <a:lnTo>
                  <a:pt x="3038661" y="181420"/>
                </a:lnTo>
                <a:lnTo>
                  <a:pt x="3033072" y="140237"/>
                </a:lnTo>
                <a:lnTo>
                  <a:pt x="3038661" y="99054"/>
                </a:lnTo>
                <a:lnTo>
                  <a:pt x="3054285" y="69018"/>
                </a:lnTo>
                <a:lnTo>
                  <a:pt x="3078232" y="50631"/>
                </a:lnTo>
                <a:lnTo>
                  <a:pt x="3108790" y="44390"/>
                </a:lnTo>
                <a:lnTo>
                  <a:pt x="3202907" y="44390"/>
                </a:lnTo>
                <a:lnTo>
                  <a:pt x="3183870" y="23948"/>
                </a:lnTo>
                <a:lnTo>
                  <a:pt x="3149324" y="6112"/>
                </a:lnTo>
                <a:lnTo>
                  <a:pt x="3108790" y="0"/>
                </a:lnTo>
                <a:close/>
              </a:path>
              <a:path w="3822700" h="281304">
                <a:moveTo>
                  <a:pt x="3202907" y="44390"/>
                </a:moveTo>
                <a:lnTo>
                  <a:pt x="3108790" y="44390"/>
                </a:lnTo>
                <a:lnTo>
                  <a:pt x="3139404" y="50631"/>
                </a:lnTo>
                <a:lnTo>
                  <a:pt x="3163345" y="69018"/>
                </a:lnTo>
                <a:lnTo>
                  <a:pt x="3178938" y="99054"/>
                </a:lnTo>
                <a:lnTo>
                  <a:pt x="3184507" y="140237"/>
                </a:lnTo>
                <a:lnTo>
                  <a:pt x="3178938" y="181420"/>
                </a:lnTo>
                <a:lnTo>
                  <a:pt x="3163345" y="211455"/>
                </a:lnTo>
                <a:lnTo>
                  <a:pt x="3139404" y="229843"/>
                </a:lnTo>
                <a:lnTo>
                  <a:pt x="3108790" y="236083"/>
                </a:lnTo>
                <a:lnTo>
                  <a:pt x="3202907" y="236083"/>
                </a:lnTo>
                <a:lnTo>
                  <a:pt x="3210692" y="227723"/>
                </a:lnTo>
                <a:lnTo>
                  <a:pt x="3228056" y="188709"/>
                </a:lnTo>
                <a:lnTo>
                  <a:pt x="3234230" y="140237"/>
                </a:lnTo>
                <a:lnTo>
                  <a:pt x="3228056" y="91765"/>
                </a:lnTo>
                <a:lnTo>
                  <a:pt x="3210692" y="52750"/>
                </a:lnTo>
                <a:lnTo>
                  <a:pt x="3202907" y="44390"/>
                </a:lnTo>
                <a:close/>
              </a:path>
              <a:path w="3822700" h="281304">
                <a:moveTo>
                  <a:pt x="3360474" y="3732"/>
                </a:moveTo>
                <a:lnTo>
                  <a:pt x="3311018" y="3732"/>
                </a:lnTo>
                <a:lnTo>
                  <a:pt x="3311018" y="182095"/>
                </a:lnTo>
                <a:lnTo>
                  <a:pt x="3318935" y="222274"/>
                </a:lnTo>
                <a:lnTo>
                  <a:pt x="3341362" y="253480"/>
                </a:lnTo>
                <a:lnTo>
                  <a:pt x="3376311" y="273688"/>
                </a:lnTo>
                <a:lnTo>
                  <a:pt x="3421795" y="280874"/>
                </a:lnTo>
                <a:lnTo>
                  <a:pt x="3467167" y="273688"/>
                </a:lnTo>
                <a:lnTo>
                  <a:pt x="3502128" y="253480"/>
                </a:lnTo>
                <a:lnTo>
                  <a:pt x="3514185" y="236750"/>
                </a:lnTo>
                <a:lnTo>
                  <a:pt x="3421795" y="236750"/>
                </a:lnTo>
                <a:lnTo>
                  <a:pt x="3396354" y="232382"/>
                </a:lnTo>
                <a:lnTo>
                  <a:pt x="3377038" y="220203"/>
                </a:lnTo>
                <a:lnTo>
                  <a:pt x="3364769" y="201601"/>
                </a:lnTo>
                <a:lnTo>
                  <a:pt x="3360474" y="177962"/>
                </a:lnTo>
                <a:lnTo>
                  <a:pt x="3360474" y="3732"/>
                </a:lnTo>
                <a:close/>
              </a:path>
              <a:path w="3822700" h="281304">
                <a:moveTo>
                  <a:pt x="3532572" y="3732"/>
                </a:moveTo>
                <a:lnTo>
                  <a:pt x="3483115" y="3732"/>
                </a:lnTo>
                <a:lnTo>
                  <a:pt x="3483115" y="177962"/>
                </a:lnTo>
                <a:lnTo>
                  <a:pt x="3478801" y="201601"/>
                </a:lnTo>
                <a:lnTo>
                  <a:pt x="3466502" y="220203"/>
                </a:lnTo>
                <a:lnTo>
                  <a:pt x="3447179" y="232382"/>
                </a:lnTo>
                <a:lnTo>
                  <a:pt x="3421795" y="236750"/>
                </a:lnTo>
                <a:lnTo>
                  <a:pt x="3514185" y="236750"/>
                </a:lnTo>
                <a:lnTo>
                  <a:pt x="3524617" y="222274"/>
                </a:lnTo>
                <a:lnTo>
                  <a:pt x="3532572" y="182095"/>
                </a:lnTo>
                <a:lnTo>
                  <a:pt x="3532572" y="3732"/>
                </a:lnTo>
                <a:close/>
              </a:path>
              <a:path w="3822700" h="281304">
                <a:moveTo>
                  <a:pt x="3737799" y="45190"/>
                </a:moveTo>
                <a:lnTo>
                  <a:pt x="3688743" y="45190"/>
                </a:lnTo>
                <a:lnTo>
                  <a:pt x="3688743" y="276741"/>
                </a:lnTo>
                <a:lnTo>
                  <a:pt x="3737799" y="276741"/>
                </a:lnTo>
                <a:lnTo>
                  <a:pt x="3737799" y="45190"/>
                </a:lnTo>
                <a:close/>
              </a:path>
              <a:path w="3822700" h="281304">
                <a:moveTo>
                  <a:pt x="3822181" y="3732"/>
                </a:moveTo>
                <a:lnTo>
                  <a:pt x="3604360" y="3732"/>
                </a:lnTo>
                <a:lnTo>
                  <a:pt x="3604360" y="45190"/>
                </a:lnTo>
                <a:lnTo>
                  <a:pt x="3822181" y="45190"/>
                </a:lnTo>
                <a:lnTo>
                  <a:pt x="3822181" y="3732"/>
                </a:lnTo>
                <a:close/>
              </a:path>
            </a:pathLst>
          </a:custGeom>
          <a:solidFill>
            <a:srgbClr val="7863C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20020915" cy="11261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7127" y="878521"/>
            <a:ext cx="17770817" cy="9987318"/>
            <a:chOff x="1292999" y="1369163"/>
            <a:chExt cx="17770817" cy="9987318"/>
          </a:xfrm>
        </p:grpSpPr>
        <p:sp>
          <p:nvSpPr>
            <p:cNvPr id="4" name="object 4"/>
            <p:cNvSpPr/>
            <p:nvPr/>
          </p:nvSpPr>
          <p:spPr>
            <a:xfrm>
              <a:off x="1292999" y="1369163"/>
              <a:ext cx="4843145" cy="613410"/>
            </a:xfrm>
            <a:custGeom>
              <a:avLst/>
              <a:gdLst/>
              <a:ahLst/>
              <a:cxnLst/>
              <a:rect l="l" t="t" r="r" b="b"/>
              <a:pathLst>
                <a:path w="4843145" h="613410">
                  <a:moveTo>
                    <a:pt x="362051" y="20535"/>
                  </a:moveTo>
                  <a:lnTo>
                    <a:pt x="23215" y="20535"/>
                  </a:lnTo>
                  <a:lnTo>
                    <a:pt x="23215" y="85026"/>
                  </a:lnTo>
                  <a:lnTo>
                    <a:pt x="154482" y="85026"/>
                  </a:lnTo>
                  <a:lnTo>
                    <a:pt x="154482" y="445211"/>
                  </a:lnTo>
                  <a:lnTo>
                    <a:pt x="230797" y="445211"/>
                  </a:lnTo>
                  <a:lnTo>
                    <a:pt x="230797" y="85026"/>
                  </a:lnTo>
                  <a:lnTo>
                    <a:pt x="362051" y="85026"/>
                  </a:lnTo>
                  <a:lnTo>
                    <a:pt x="362051" y="20535"/>
                  </a:lnTo>
                  <a:close/>
                </a:path>
                <a:path w="4843145" h="613410">
                  <a:moveTo>
                    <a:pt x="660501" y="283476"/>
                  </a:moveTo>
                  <a:lnTo>
                    <a:pt x="656983" y="255892"/>
                  </a:lnTo>
                  <a:lnTo>
                    <a:pt x="652881" y="223812"/>
                  </a:lnTo>
                  <a:lnTo>
                    <a:pt x="632993" y="181038"/>
                  </a:lnTo>
                  <a:lnTo>
                    <a:pt x="631837" y="178549"/>
                  </a:lnTo>
                  <a:lnTo>
                    <a:pt x="600036" y="147015"/>
                  </a:lnTo>
                  <a:lnTo>
                    <a:pt x="588543" y="141706"/>
                  </a:lnTo>
                  <a:lnTo>
                    <a:pt x="588543" y="255892"/>
                  </a:lnTo>
                  <a:lnTo>
                    <a:pt x="438835" y="255892"/>
                  </a:lnTo>
                  <a:lnTo>
                    <a:pt x="445541" y="227050"/>
                  </a:lnTo>
                  <a:lnTo>
                    <a:pt x="461454" y="203225"/>
                  </a:lnTo>
                  <a:lnTo>
                    <a:pt x="485343" y="187020"/>
                  </a:lnTo>
                  <a:lnTo>
                    <a:pt x="515975" y="181038"/>
                  </a:lnTo>
                  <a:lnTo>
                    <a:pt x="545452" y="186639"/>
                  </a:lnTo>
                  <a:lnTo>
                    <a:pt x="568274" y="202209"/>
                  </a:lnTo>
                  <a:lnTo>
                    <a:pt x="583095" y="225907"/>
                  </a:lnTo>
                  <a:lnTo>
                    <a:pt x="588543" y="255892"/>
                  </a:lnTo>
                  <a:lnTo>
                    <a:pt x="588543" y="141706"/>
                  </a:lnTo>
                  <a:lnTo>
                    <a:pt x="560171" y="128562"/>
                  </a:lnTo>
                  <a:lnTo>
                    <a:pt x="514934" y="122555"/>
                  </a:lnTo>
                  <a:lnTo>
                    <a:pt x="464223" y="130314"/>
                  </a:lnTo>
                  <a:lnTo>
                    <a:pt x="422452" y="152425"/>
                  </a:lnTo>
                  <a:lnTo>
                    <a:pt x="390969" y="187185"/>
                  </a:lnTo>
                  <a:lnTo>
                    <a:pt x="371094" y="232892"/>
                  </a:lnTo>
                  <a:lnTo>
                    <a:pt x="364185" y="287832"/>
                  </a:lnTo>
                  <a:lnTo>
                    <a:pt x="368973" y="334645"/>
                  </a:lnTo>
                  <a:lnTo>
                    <a:pt x="382943" y="374662"/>
                  </a:lnTo>
                  <a:lnTo>
                    <a:pt x="405523" y="407111"/>
                  </a:lnTo>
                  <a:lnTo>
                    <a:pt x="436092" y="431228"/>
                  </a:lnTo>
                  <a:lnTo>
                    <a:pt x="474078" y="446252"/>
                  </a:lnTo>
                  <a:lnTo>
                    <a:pt x="518871" y="451434"/>
                  </a:lnTo>
                  <a:lnTo>
                    <a:pt x="569963" y="444906"/>
                  </a:lnTo>
                  <a:lnTo>
                    <a:pt x="610997" y="426377"/>
                  </a:lnTo>
                  <a:lnTo>
                    <a:pt x="640588" y="397459"/>
                  </a:lnTo>
                  <a:lnTo>
                    <a:pt x="642594" y="392963"/>
                  </a:lnTo>
                  <a:lnTo>
                    <a:pt x="657390" y="359778"/>
                  </a:lnTo>
                  <a:lnTo>
                    <a:pt x="587298" y="351904"/>
                  </a:lnTo>
                  <a:lnTo>
                    <a:pt x="577037" y="369684"/>
                  </a:lnTo>
                  <a:lnTo>
                    <a:pt x="561924" y="382536"/>
                  </a:lnTo>
                  <a:lnTo>
                    <a:pt x="542658" y="390334"/>
                  </a:lnTo>
                  <a:lnTo>
                    <a:pt x="519912" y="392963"/>
                  </a:lnTo>
                  <a:lnTo>
                    <a:pt x="486829" y="387121"/>
                  </a:lnTo>
                  <a:lnTo>
                    <a:pt x="461302" y="370179"/>
                  </a:lnTo>
                  <a:lnTo>
                    <a:pt x="444766" y="343014"/>
                  </a:lnTo>
                  <a:lnTo>
                    <a:pt x="438619" y="306489"/>
                  </a:lnTo>
                  <a:lnTo>
                    <a:pt x="660501" y="306489"/>
                  </a:lnTo>
                  <a:lnTo>
                    <a:pt x="660501" y="283476"/>
                  </a:lnTo>
                  <a:close/>
                </a:path>
                <a:path w="4843145" h="613410">
                  <a:moveTo>
                    <a:pt x="905662" y="124218"/>
                  </a:moveTo>
                  <a:lnTo>
                    <a:pt x="899718" y="123367"/>
                  </a:lnTo>
                  <a:lnTo>
                    <a:pt x="892721" y="122707"/>
                  </a:lnTo>
                  <a:lnTo>
                    <a:pt x="885444" y="122288"/>
                  </a:lnTo>
                  <a:lnTo>
                    <a:pt x="878700" y="122148"/>
                  </a:lnTo>
                  <a:lnTo>
                    <a:pt x="852652" y="125958"/>
                  </a:lnTo>
                  <a:lnTo>
                    <a:pt x="830072" y="137121"/>
                  </a:lnTo>
                  <a:lnTo>
                    <a:pt x="812152" y="155206"/>
                  </a:lnTo>
                  <a:lnTo>
                    <a:pt x="800112" y="179793"/>
                  </a:lnTo>
                  <a:lnTo>
                    <a:pt x="796798" y="179793"/>
                  </a:lnTo>
                  <a:lnTo>
                    <a:pt x="796798" y="126707"/>
                  </a:lnTo>
                  <a:lnTo>
                    <a:pt x="724001" y="126707"/>
                  </a:lnTo>
                  <a:lnTo>
                    <a:pt x="724001" y="445211"/>
                  </a:lnTo>
                  <a:lnTo>
                    <a:pt x="799071" y="445211"/>
                  </a:lnTo>
                  <a:lnTo>
                    <a:pt x="799071" y="257962"/>
                  </a:lnTo>
                  <a:lnTo>
                    <a:pt x="804481" y="230124"/>
                  </a:lnTo>
                  <a:lnTo>
                    <a:pt x="819467" y="208280"/>
                  </a:lnTo>
                  <a:lnTo>
                    <a:pt x="842200" y="194017"/>
                  </a:lnTo>
                  <a:lnTo>
                    <a:pt x="870826" y="188912"/>
                  </a:lnTo>
                  <a:lnTo>
                    <a:pt x="880694" y="189306"/>
                  </a:lnTo>
                  <a:lnTo>
                    <a:pt x="890574" y="190309"/>
                  </a:lnTo>
                  <a:lnTo>
                    <a:pt x="899287" y="191719"/>
                  </a:lnTo>
                  <a:lnTo>
                    <a:pt x="905662" y="193268"/>
                  </a:lnTo>
                  <a:lnTo>
                    <a:pt x="905662" y="188912"/>
                  </a:lnTo>
                  <a:lnTo>
                    <a:pt x="905662" y="179793"/>
                  </a:lnTo>
                  <a:lnTo>
                    <a:pt x="905662" y="124218"/>
                  </a:lnTo>
                  <a:close/>
                </a:path>
                <a:path w="4843145" h="613410">
                  <a:moveTo>
                    <a:pt x="1403438" y="231419"/>
                  </a:moveTo>
                  <a:lnTo>
                    <a:pt x="1396326" y="185801"/>
                  </a:lnTo>
                  <a:lnTo>
                    <a:pt x="1396111" y="184404"/>
                  </a:lnTo>
                  <a:lnTo>
                    <a:pt x="1393952" y="180822"/>
                  </a:lnTo>
                  <a:lnTo>
                    <a:pt x="1375600" y="150317"/>
                  </a:lnTo>
                  <a:lnTo>
                    <a:pt x="1344117" y="129565"/>
                  </a:lnTo>
                  <a:lnTo>
                    <a:pt x="1303896" y="122555"/>
                  </a:lnTo>
                  <a:lnTo>
                    <a:pt x="1271435" y="126682"/>
                  </a:lnTo>
                  <a:lnTo>
                    <a:pt x="1244053" y="138391"/>
                  </a:lnTo>
                  <a:lnTo>
                    <a:pt x="1222692" y="156768"/>
                  </a:lnTo>
                  <a:lnTo>
                    <a:pt x="1208303" y="180822"/>
                  </a:lnTo>
                  <a:lnTo>
                    <a:pt x="1204988" y="180822"/>
                  </a:lnTo>
                  <a:lnTo>
                    <a:pt x="1192415" y="156502"/>
                  </a:lnTo>
                  <a:lnTo>
                    <a:pt x="1173467" y="138163"/>
                  </a:lnTo>
                  <a:lnTo>
                    <a:pt x="1148765" y="126593"/>
                  </a:lnTo>
                  <a:lnTo>
                    <a:pt x="1118933" y="122555"/>
                  </a:lnTo>
                  <a:lnTo>
                    <a:pt x="1089037" y="126555"/>
                  </a:lnTo>
                  <a:lnTo>
                    <a:pt x="1063929" y="138087"/>
                  </a:lnTo>
                  <a:lnTo>
                    <a:pt x="1044333" y="156413"/>
                  </a:lnTo>
                  <a:lnTo>
                    <a:pt x="1031011" y="180822"/>
                  </a:lnTo>
                  <a:lnTo>
                    <a:pt x="1027277" y="180822"/>
                  </a:lnTo>
                  <a:lnTo>
                    <a:pt x="1027277" y="126707"/>
                  </a:lnTo>
                  <a:lnTo>
                    <a:pt x="955522" y="126707"/>
                  </a:lnTo>
                  <a:lnTo>
                    <a:pt x="955522" y="445211"/>
                  </a:lnTo>
                  <a:lnTo>
                    <a:pt x="1030592" y="445211"/>
                  </a:lnTo>
                  <a:lnTo>
                    <a:pt x="1030592" y="251536"/>
                  </a:lnTo>
                  <a:lnTo>
                    <a:pt x="1035177" y="224739"/>
                  </a:lnTo>
                  <a:lnTo>
                    <a:pt x="1047699" y="203974"/>
                  </a:lnTo>
                  <a:lnTo>
                    <a:pt x="1066292" y="190563"/>
                  </a:lnTo>
                  <a:lnTo>
                    <a:pt x="1089075" y="185801"/>
                  </a:lnTo>
                  <a:lnTo>
                    <a:pt x="1110818" y="189649"/>
                  </a:lnTo>
                  <a:lnTo>
                    <a:pt x="1127721" y="200583"/>
                  </a:lnTo>
                  <a:lnTo>
                    <a:pt x="1138669" y="217652"/>
                  </a:lnTo>
                  <a:lnTo>
                    <a:pt x="1142568" y="239928"/>
                  </a:lnTo>
                  <a:lnTo>
                    <a:pt x="1142568" y="445211"/>
                  </a:lnTo>
                  <a:lnTo>
                    <a:pt x="1216190" y="445211"/>
                  </a:lnTo>
                  <a:lnTo>
                    <a:pt x="1216190" y="246557"/>
                  </a:lnTo>
                  <a:lnTo>
                    <a:pt x="1220089" y="221932"/>
                  </a:lnTo>
                  <a:lnTo>
                    <a:pt x="1231404" y="202730"/>
                  </a:lnTo>
                  <a:lnTo>
                    <a:pt x="1249514" y="190258"/>
                  </a:lnTo>
                  <a:lnTo>
                    <a:pt x="1273835" y="185801"/>
                  </a:lnTo>
                  <a:lnTo>
                    <a:pt x="1295095" y="189204"/>
                  </a:lnTo>
                  <a:lnTo>
                    <a:pt x="1312354" y="199644"/>
                  </a:lnTo>
                  <a:lnTo>
                    <a:pt x="1323924" y="217474"/>
                  </a:lnTo>
                  <a:lnTo>
                    <a:pt x="1328166" y="243039"/>
                  </a:lnTo>
                  <a:lnTo>
                    <a:pt x="1328166" y="445211"/>
                  </a:lnTo>
                  <a:lnTo>
                    <a:pt x="1403438" y="445211"/>
                  </a:lnTo>
                  <a:lnTo>
                    <a:pt x="1403438" y="231419"/>
                  </a:lnTo>
                  <a:close/>
                </a:path>
                <a:path w="4843145" h="613410">
                  <a:moveTo>
                    <a:pt x="1554657" y="126707"/>
                  </a:moveTo>
                  <a:lnTo>
                    <a:pt x="1479588" y="126707"/>
                  </a:lnTo>
                  <a:lnTo>
                    <a:pt x="1479588" y="445211"/>
                  </a:lnTo>
                  <a:lnTo>
                    <a:pt x="1554657" y="445211"/>
                  </a:lnTo>
                  <a:lnTo>
                    <a:pt x="1554657" y="126707"/>
                  </a:lnTo>
                  <a:close/>
                </a:path>
                <a:path w="4843145" h="613410">
                  <a:moveTo>
                    <a:pt x="1560664" y="40855"/>
                  </a:moveTo>
                  <a:lnTo>
                    <a:pt x="1557248" y="24942"/>
                  </a:lnTo>
                  <a:lnTo>
                    <a:pt x="1547939" y="11950"/>
                  </a:lnTo>
                  <a:lnTo>
                    <a:pt x="1534160" y="3213"/>
                  </a:lnTo>
                  <a:lnTo>
                    <a:pt x="1517332" y="0"/>
                  </a:lnTo>
                  <a:lnTo>
                    <a:pt x="1500378" y="3213"/>
                  </a:lnTo>
                  <a:lnTo>
                    <a:pt x="1486535" y="11950"/>
                  </a:lnTo>
                  <a:lnTo>
                    <a:pt x="1477200" y="24942"/>
                  </a:lnTo>
                  <a:lnTo>
                    <a:pt x="1473784" y="40855"/>
                  </a:lnTo>
                  <a:lnTo>
                    <a:pt x="1477200" y="56654"/>
                  </a:lnTo>
                  <a:lnTo>
                    <a:pt x="1486535" y="69570"/>
                  </a:lnTo>
                  <a:lnTo>
                    <a:pt x="1500378" y="78295"/>
                  </a:lnTo>
                  <a:lnTo>
                    <a:pt x="1517332" y="81495"/>
                  </a:lnTo>
                  <a:lnTo>
                    <a:pt x="1534160" y="78295"/>
                  </a:lnTo>
                  <a:lnTo>
                    <a:pt x="1547939" y="69570"/>
                  </a:lnTo>
                  <a:lnTo>
                    <a:pt x="1557248" y="56654"/>
                  </a:lnTo>
                  <a:lnTo>
                    <a:pt x="1560664" y="40855"/>
                  </a:lnTo>
                  <a:close/>
                </a:path>
                <a:path w="4843145" h="613410">
                  <a:moveTo>
                    <a:pt x="1911375" y="242417"/>
                  </a:moveTo>
                  <a:lnTo>
                    <a:pt x="1903666" y="191490"/>
                  </a:lnTo>
                  <a:lnTo>
                    <a:pt x="1900440" y="186016"/>
                  </a:lnTo>
                  <a:lnTo>
                    <a:pt x="1897392" y="180822"/>
                  </a:lnTo>
                  <a:lnTo>
                    <a:pt x="1881568" y="153873"/>
                  </a:lnTo>
                  <a:lnTo>
                    <a:pt x="1847100" y="130556"/>
                  </a:lnTo>
                  <a:lnTo>
                    <a:pt x="1802295" y="122555"/>
                  </a:lnTo>
                  <a:lnTo>
                    <a:pt x="1769376" y="126682"/>
                  </a:lnTo>
                  <a:lnTo>
                    <a:pt x="1742376" y="138391"/>
                  </a:lnTo>
                  <a:lnTo>
                    <a:pt x="1721586" y="156768"/>
                  </a:lnTo>
                  <a:lnTo>
                    <a:pt x="1707324" y="180822"/>
                  </a:lnTo>
                  <a:lnTo>
                    <a:pt x="1703590" y="180822"/>
                  </a:lnTo>
                  <a:lnTo>
                    <a:pt x="1703590" y="126707"/>
                  </a:lnTo>
                  <a:lnTo>
                    <a:pt x="1631848" y="126707"/>
                  </a:lnTo>
                  <a:lnTo>
                    <a:pt x="1631848" y="445211"/>
                  </a:lnTo>
                  <a:lnTo>
                    <a:pt x="1706905" y="445211"/>
                  </a:lnTo>
                  <a:lnTo>
                    <a:pt x="1706905" y="258584"/>
                  </a:lnTo>
                  <a:lnTo>
                    <a:pt x="1711871" y="227825"/>
                  </a:lnTo>
                  <a:lnTo>
                    <a:pt x="1725752" y="205041"/>
                  </a:lnTo>
                  <a:lnTo>
                    <a:pt x="1747062" y="190881"/>
                  </a:lnTo>
                  <a:lnTo>
                    <a:pt x="1774304" y="186016"/>
                  </a:lnTo>
                  <a:lnTo>
                    <a:pt x="1800352" y="190665"/>
                  </a:lnTo>
                  <a:lnTo>
                    <a:pt x="1819846" y="204076"/>
                  </a:lnTo>
                  <a:lnTo>
                    <a:pt x="1832076" y="225463"/>
                  </a:lnTo>
                  <a:lnTo>
                    <a:pt x="1836305" y="254025"/>
                  </a:lnTo>
                  <a:lnTo>
                    <a:pt x="1836305" y="445211"/>
                  </a:lnTo>
                  <a:lnTo>
                    <a:pt x="1911375" y="445211"/>
                  </a:lnTo>
                  <a:lnTo>
                    <a:pt x="1911375" y="242417"/>
                  </a:lnTo>
                  <a:close/>
                </a:path>
                <a:path w="4843145" h="613410">
                  <a:moveTo>
                    <a:pt x="2247506" y="232041"/>
                  </a:moveTo>
                  <a:lnTo>
                    <a:pt x="2235962" y="179997"/>
                  </a:lnTo>
                  <a:lnTo>
                    <a:pt x="2235835" y="179425"/>
                  </a:lnTo>
                  <a:lnTo>
                    <a:pt x="2205596" y="145732"/>
                  </a:lnTo>
                  <a:lnTo>
                    <a:pt x="2172652" y="131572"/>
                  </a:lnTo>
                  <a:lnTo>
                    <a:pt x="2172652" y="293420"/>
                  </a:lnTo>
                  <a:lnTo>
                    <a:pt x="2172652" y="330962"/>
                  </a:lnTo>
                  <a:lnTo>
                    <a:pt x="2167471" y="356158"/>
                  </a:lnTo>
                  <a:lnTo>
                    <a:pt x="2152688" y="377024"/>
                  </a:lnTo>
                  <a:lnTo>
                    <a:pt x="2129434" y="391236"/>
                  </a:lnTo>
                  <a:lnTo>
                    <a:pt x="2098827" y="396481"/>
                  </a:lnTo>
                  <a:lnTo>
                    <a:pt x="2077224" y="393814"/>
                  </a:lnTo>
                  <a:lnTo>
                    <a:pt x="2060232" y="385889"/>
                  </a:lnTo>
                  <a:lnTo>
                    <a:pt x="2049106" y="372783"/>
                  </a:lnTo>
                  <a:lnTo>
                    <a:pt x="2045119" y="354596"/>
                  </a:lnTo>
                  <a:lnTo>
                    <a:pt x="2049564" y="335978"/>
                  </a:lnTo>
                  <a:lnTo>
                    <a:pt x="2061870" y="322770"/>
                  </a:lnTo>
                  <a:lnTo>
                    <a:pt x="2080463" y="314071"/>
                  </a:lnTo>
                  <a:lnTo>
                    <a:pt x="2103805" y="308978"/>
                  </a:lnTo>
                  <a:lnTo>
                    <a:pt x="2121497" y="306514"/>
                  </a:lnTo>
                  <a:lnTo>
                    <a:pt x="2141956" y="303149"/>
                  </a:lnTo>
                  <a:lnTo>
                    <a:pt x="2160549" y="298805"/>
                  </a:lnTo>
                  <a:lnTo>
                    <a:pt x="2172652" y="293420"/>
                  </a:lnTo>
                  <a:lnTo>
                    <a:pt x="2172652" y="131572"/>
                  </a:lnTo>
                  <a:lnTo>
                    <a:pt x="2163965" y="127825"/>
                  </a:lnTo>
                  <a:lnTo>
                    <a:pt x="2118118" y="122555"/>
                  </a:lnTo>
                  <a:lnTo>
                    <a:pt x="2071103" y="128130"/>
                  </a:lnTo>
                  <a:lnTo>
                    <a:pt x="2031720" y="144741"/>
                  </a:lnTo>
                  <a:lnTo>
                    <a:pt x="2001786" y="172250"/>
                  </a:lnTo>
                  <a:lnTo>
                    <a:pt x="1983117" y="210477"/>
                  </a:lnTo>
                  <a:lnTo>
                    <a:pt x="2053209" y="220433"/>
                  </a:lnTo>
                  <a:lnTo>
                    <a:pt x="2061400" y="204927"/>
                  </a:lnTo>
                  <a:lnTo>
                    <a:pt x="2074900" y="192049"/>
                  </a:lnTo>
                  <a:lnTo>
                    <a:pt x="2093887" y="183248"/>
                  </a:lnTo>
                  <a:lnTo>
                    <a:pt x="2118525" y="179997"/>
                  </a:lnTo>
                  <a:lnTo>
                    <a:pt x="2141651" y="183273"/>
                  </a:lnTo>
                  <a:lnTo>
                    <a:pt x="2158555" y="192824"/>
                  </a:lnTo>
                  <a:lnTo>
                    <a:pt x="2168918" y="208254"/>
                  </a:lnTo>
                  <a:lnTo>
                    <a:pt x="2172449" y="229146"/>
                  </a:lnTo>
                  <a:lnTo>
                    <a:pt x="2172449" y="230390"/>
                  </a:lnTo>
                  <a:lnTo>
                    <a:pt x="2168029" y="243116"/>
                  </a:lnTo>
                  <a:lnTo>
                    <a:pt x="2154123" y="250532"/>
                  </a:lnTo>
                  <a:lnTo>
                    <a:pt x="2129663" y="255028"/>
                  </a:lnTo>
                  <a:lnTo>
                    <a:pt x="2093645" y="259003"/>
                  </a:lnTo>
                  <a:lnTo>
                    <a:pt x="2048687" y="266839"/>
                  </a:lnTo>
                  <a:lnTo>
                    <a:pt x="2010029" y="283006"/>
                  </a:lnTo>
                  <a:lnTo>
                    <a:pt x="1982952" y="311378"/>
                  </a:lnTo>
                  <a:lnTo>
                    <a:pt x="1972754" y="355841"/>
                  </a:lnTo>
                  <a:lnTo>
                    <a:pt x="1980857" y="397230"/>
                  </a:lnTo>
                  <a:lnTo>
                    <a:pt x="2003259" y="427228"/>
                  </a:lnTo>
                  <a:lnTo>
                    <a:pt x="2037054" y="445477"/>
                  </a:lnTo>
                  <a:lnTo>
                    <a:pt x="2079332" y="451650"/>
                  </a:lnTo>
                  <a:lnTo>
                    <a:pt x="2113102" y="447560"/>
                  </a:lnTo>
                  <a:lnTo>
                    <a:pt x="2139708" y="436587"/>
                  </a:lnTo>
                  <a:lnTo>
                    <a:pt x="2159495" y="420585"/>
                  </a:lnTo>
                  <a:lnTo>
                    <a:pt x="2172855" y="401459"/>
                  </a:lnTo>
                  <a:lnTo>
                    <a:pt x="2175345" y="401459"/>
                  </a:lnTo>
                  <a:lnTo>
                    <a:pt x="2175345" y="445211"/>
                  </a:lnTo>
                  <a:lnTo>
                    <a:pt x="2247506" y="445211"/>
                  </a:lnTo>
                  <a:lnTo>
                    <a:pt x="2247506" y="401459"/>
                  </a:lnTo>
                  <a:lnTo>
                    <a:pt x="2247506" y="396481"/>
                  </a:lnTo>
                  <a:lnTo>
                    <a:pt x="2247506" y="293420"/>
                  </a:lnTo>
                  <a:lnTo>
                    <a:pt x="2247506" y="232041"/>
                  </a:lnTo>
                  <a:close/>
                </a:path>
                <a:path w="4843145" h="613410">
                  <a:moveTo>
                    <a:pt x="2398052" y="20535"/>
                  </a:moveTo>
                  <a:lnTo>
                    <a:pt x="2322995" y="20535"/>
                  </a:lnTo>
                  <a:lnTo>
                    <a:pt x="2322995" y="445211"/>
                  </a:lnTo>
                  <a:lnTo>
                    <a:pt x="2398052" y="445211"/>
                  </a:lnTo>
                  <a:lnTo>
                    <a:pt x="2398052" y="20535"/>
                  </a:lnTo>
                  <a:close/>
                </a:path>
                <a:path w="4843145" h="613410">
                  <a:moveTo>
                    <a:pt x="2878671" y="349834"/>
                  </a:moveTo>
                  <a:lnTo>
                    <a:pt x="2856357" y="294563"/>
                  </a:lnTo>
                  <a:lnTo>
                    <a:pt x="2789085" y="263563"/>
                  </a:lnTo>
                  <a:lnTo>
                    <a:pt x="2734767" y="251955"/>
                  </a:lnTo>
                  <a:lnTo>
                    <a:pt x="2714053" y="245719"/>
                  </a:lnTo>
                  <a:lnTo>
                    <a:pt x="2700058" y="237693"/>
                  </a:lnTo>
                  <a:lnTo>
                    <a:pt x="2692158" y="227571"/>
                  </a:lnTo>
                  <a:lnTo>
                    <a:pt x="2689758" y="215036"/>
                  </a:lnTo>
                  <a:lnTo>
                    <a:pt x="2693860" y="200240"/>
                  </a:lnTo>
                  <a:lnTo>
                    <a:pt x="2705417" y="188709"/>
                  </a:lnTo>
                  <a:lnTo>
                    <a:pt x="2722892" y="181216"/>
                  </a:lnTo>
                  <a:lnTo>
                    <a:pt x="2744711" y="178549"/>
                  </a:lnTo>
                  <a:lnTo>
                    <a:pt x="2767673" y="181825"/>
                  </a:lnTo>
                  <a:lnTo>
                    <a:pt x="2784868" y="190601"/>
                  </a:lnTo>
                  <a:lnTo>
                    <a:pt x="2796654" y="203301"/>
                  </a:lnTo>
                  <a:lnTo>
                    <a:pt x="2803398" y="218363"/>
                  </a:lnTo>
                  <a:lnTo>
                    <a:pt x="2871825" y="210896"/>
                  </a:lnTo>
                  <a:lnTo>
                    <a:pt x="2857931" y="174345"/>
                  </a:lnTo>
                  <a:lnTo>
                    <a:pt x="2831858" y="146507"/>
                  </a:lnTo>
                  <a:lnTo>
                    <a:pt x="2793733" y="128778"/>
                  </a:lnTo>
                  <a:lnTo>
                    <a:pt x="2743682" y="122555"/>
                  </a:lnTo>
                  <a:lnTo>
                    <a:pt x="2691155" y="129374"/>
                  </a:lnTo>
                  <a:lnTo>
                    <a:pt x="2650439" y="148793"/>
                  </a:lnTo>
                  <a:lnTo>
                    <a:pt x="2624150" y="179247"/>
                  </a:lnTo>
                  <a:lnTo>
                    <a:pt x="2614904" y="219189"/>
                  </a:lnTo>
                  <a:lnTo>
                    <a:pt x="2620213" y="251040"/>
                  </a:lnTo>
                  <a:lnTo>
                    <a:pt x="2636685" y="276758"/>
                  </a:lnTo>
                  <a:lnTo>
                    <a:pt x="2664650" y="296138"/>
                  </a:lnTo>
                  <a:lnTo>
                    <a:pt x="2704490" y="308978"/>
                  </a:lnTo>
                  <a:lnTo>
                    <a:pt x="2758821" y="320382"/>
                  </a:lnTo>
                  <a:lnTo>
                    <a:pt x="2777858" y="326224"/>
                  </a:lnTo>
                  <a:lnTo>
                    <a:pt x="2791244" y="334175"/>
                  </a:lnTo>
                  <a:lnTo>
                    <a:pt x="2799143" y="344297"/>
                  </a:lnTo>
                  <a:lnTo>
                    <a:pt x="2801734" y="356666"/>
                  </a:lnTo>
                  <a:lnTo>
                    <a:pt x="2797492" y="371817"/>
                  </a:lnTo>
                  <a:lnTo>
                    <a:pt x="2785465" y="383908"/>
                  </a:lnTo>
                  <a:lnTo>
                    <a:pt x="2766745" y="391922"/>
                  </a:lnTo>
                  <a:lnTo>
                    <a:pt x="2742438" y="394830"/>
                  </a:lnTo>
                  <a:lnTo>
                    <a:pt x="2718930" y="392049"/>
                  </a:lnTo>
                  <a:lnTo>
                    <a:pt x="2700312" y="383781"/>
                  </a:lnTo>
                  <a:lnTo>
                    <a:pt x="2686939" y="370154"/>
                  </a:lnTo>
                  <a:lnTo>
                    <a:pt x="2679192" y="351282"/>
                  </a:lnTo>
                  <a:lnTo>
                    <a:pt x="2605989" y="358330"/>
                  </a:lnTo>
                  <a:lnTo>
                    <a:pt x="2620289" y="397548"/>
                  </a:lnTo>
                  <a:lnTo>
                    <a:pt x="2648496" y="426808"/>
                  </a:lnTo>
                  <a:lnTo>
                    <a:pt x="2689618" y="445109"/>
                  </a:lnTo>
                  <a:lnTo>
                    <a:pt x="2742641" y="451434"/>
                  </a:lnTo>
                  <a:lnTo>
                    <a:pt x="2797454" y="444042"/>
                  </a:lnTo>
                  <a:lnTo>
                    <a:pt x="2840444" y="423265"/>
                  </a:lnTo>
                  <a:lnTo>
                    <a:pt x="2865323" y="394830"/>
                  </a:lnTo>
                  <a:lnTo>
                    <a:pt x="2868523" y="391160"/>
                  </a:lnTo>
                  <a:lnTo>
                    <a:pt x="2878671" y="349834"/>
                  </a:lnTo>
                  <a:close/>
                </a:path>
                <a:path w="4843145" h="613410">
                  <a:moveTo>
                    <a:pt x="3015640" y="126707"/>
                  </a:moveTo>
                  <a:lnTo>
                    <a:pt x="2940570" y="126707"/>
                  </a:lnTo>
                  <a:lnTo>
                    <a:pt x="2940570" y="445211"/>
                  </a:lnTo>
                  <a:lnTo>
                    <a:pt x="3015640" y="445211"/>
                  </a:lnTo>
                  <a:lnTo>
                    <a:pt x="3015640" y="126707"/>
                  </a:lnTo>
                  <a:close/>
                </a:path>
                <a:path w="4843145" h="613410">
                  <a:moveTo>
                    <a:pt x="3021647" y="40855"/>
                  </a:moveTo>
                  <a:lnTo>
                    <a:pt x="3018231" y="24942"/>
                  </a:lnTo>
                  <a:lnTo>
                    <a:pt x="3008922" y="11950"/>
                  </a:lnTo>
                  <a:lnTo>
                    <a:pt x="2995142" y="3213"/>
                  </a:lnTo>
                  <a:lnTo>
                    <a:pt x="2978315" y="0"/>
                  </a:lnTo>
                  <a:lnTo>
                    <a:pt x="2961360" y="3213"/>
                  </a:lnTo>
                  <a:lnTo>
                    <a:pt x="2947517" y="11950"/>
                  </a:lnTo>
                  <a:lnTo>
                    <a:pt x="2938183" y="24942"/>
                  </a:lnTo>
                  <a:lnTo>
                    <a:pt x="2934766" y="40855"/>
                  </a:lnTo>
                  <a:lnTo>
                    <a:pt x="2938183" y="56654"/>
                  </a:lnTo>
                  <a:lnTo>
                    <a:pt x="2947517" y="69570"/>
                  </a:lnTo>
                  <a:lnTo>
                    <a:pt x="2961360" y="78295"/>
                  </a:lnTo>
                  <a:lnTo>
                    <a:pt x="2978315" y="81495"/>
                  </a:lnTo>
                  <a:lnTo>
                    <a:pt x="2995142" y="78295"/>
                  </a:lnTo>
                  <a:lnTo>
                    <a:pt x="3008922" y="69570"/>
                  </a:lnTo>
                  <a:lnTo>
                    <a:pt x="3018231" y="56654"/>
                  </a:lnTo>
                  <a:lnTo>
                    <a:pt x="3021647" y="40855"/>
                  </a:lnTo>
                  <a:close/>
                </a:path>
                <a:path w="4843145" h="613410">
                  <a:moveTo>
                    <a:pt x="3257677" y="442099"/>
                  </a:moveTo>
                  <a:lnTo>
                    <a:pt x="3245662" y="386321"/>
                  </a:lnTo>
                  <a:lnTo>
                    <a:pt x="3245027" y="383425"/>
                  </a:lnTo>
                  <a:lnTo>
                    <a:pt x="3240887" y="384454"/>
                  </a:lnTo>
                  <a:lnTo>
                    <a:pt x="3232378" y="386321"/>
                  </a:lnTo>
                  <a:lnTo>
                    <a:pt x="3223056" y="386321"/>
                  </a:lnTo>
                  <a:lnTo>
                    <a:pt x="3209772" y="384810"/>
                  </a:lnTo>
                  <a:lnTo>
                    <a:pt x="3198977" y="379222"/>
                  </a:lnTo>
                  <a:lnTo>
                    <a:pt x="3191700" y="367957"/>
                  </a:lnTo>
                  <a:lnTo>
                    <a:pt x="3189046" y="349415"/>
                  </a:lnTo>
                  <a:lnTo>
                    <a:pt x="3189046" y="184772"/>
                  </a:lnTo>
                  <a:lnTo>
                    <a:pt x="3251873" y="184772"/>
                  </a:lnTo>
                  <a:lnTo>
                    <a:pt x="3251873" y="126707"/>
                  </a:lnTo>
                  <a:lnTo>
                    <a:pt x="3189046" y="126707"/>
                  </a:lnTo>
                  <a:lnTo>
                    <a:pt x="3189046" y="50393"/>
                  </a:lnTo>
                  <a:lnTo>
                    <a:pt x="3113976" y="50393"/>
                  </a:lnTo>
                  <a:lnTo>
                    <a:pt x="3113976" y="126707"/>
                  </a:lnTo>
                  <a:lnTo>
                    <a:pt x="3068777" y="126707"/>
                  </a:lnTo>
                  <a:lnTo>
                    <a:pt x="3068777" y="184772"/>
                  </a:lnTo>
                  <a:lnTo>
                    <a:pt x="3113976" y="184772"/>
                  </a:lnTo>
                  <a:lnTo>
                    <a:pt x="3113976" y="361861"/>
                  </a:lnTo>
                  <a:lnTo>
                    <a:pt x="3121418" y="401078"/>
                  </a:lnTo>
                  <a:lnTo>
                    <a:pt x="3142437" y="428802"/>
                  </a:lnTo>
                  <a:lnTo>
                    <a:pt x="3174111" y="444995"/>
                  </a:lnTo>
                  <a:lnTo>
                    <a:pt x="3213519" y="449567"/>
                  </a:lnTo>
                  <a:lnTo>
                    <a:pt x="3228289" y="448525"/>
                  </a:lnTo>
                  <a:lnTo>
                    <a:pt x="3240570" y="446620"/>
                  </a:lnTo>
                  <a:lnTo>
                    <a:pt x="3250374" y="444322"/>
                  </a:lnTo>
                  <a:lnTo>
                    <a:pt x="3257677" y="442099"/>
                  </a:lnTo>
                  <a:close/>
                </a:path>
                <a:path w="4843145" h="613410">
                  <a:moveTo>
                    <a:pt x="3593871" y="283476"/>
                  </a:moveTo>
                  <a:lnTo>
                    <a:pt x="3590353" y="255892"/>
                  </a:lnTo>
                  <a:lnTo>
                    <a:pt x="3586251" y="223812"/>
                  </a:lnTo>
                  <a:lnTo>
                    <a:pt x="3566363" y="181038"/>
                  </a:lnTo>
                  <a:lnTo>
                    <a:pt x="3565207" y="178549"/>
                  </a:lnTo>
                  <a:lnTo>
                    <a:pt x="3533406" y="147015"/>
                  </a:lnTo>
                  <a:lnTo>
                    <a:pt x="3521913" y="141706"/>
                  </a:lnTo>
                  <a:lnTo>
                    <a:pt x="3521913" y="255892"/>
                  </a:lnTo>
                  <a:lnTo>
                    <a:pt x="3372193" y="255892"/>
                  </a:lnTo>
                  <a:lnTo>
                    <a:pt x="3378911" y="227050"/>
                  </a:lnTo>
                  <a:lnTo>
                    <a:pt x="3394824" y="203225"/>
                  </a:lnTo>
                  <a:lnTo>
                    <a:pt x="3418713" y="187020"/>
                  </a:lnTo>
                  <a:lnTo>
                    <a:pt x="3449332" y="181038"/>
                  </a:lnTo>
                  <a:lnTo>
                    <a:pt x="3478822" y="186639"/>
                  </a:lnTo>
                  <a:lnTo>
                    <a:pt x="3501644" y="202209"/>
                  </a:lnTo>
                  <a:lnTo>
                    <a:pt x="3516465" y="225907"/>
                  </a:lnTo>
                  <a:lnTo>
                    <a:pt x="3521913" y="255892"/>
                  </a:lnTo>
                  <a:lnTo>
                    <a:pt x="3521913" y="141706"/>
                  </a:lnTo>
                  <a:lnTo>
                    <a:pt x="3493541" y="128562"/>
                  </a:lnTo>
                  <a:lnTo>
                    <a:pt x="3448304" y="122555"/>
                  </a:lnTo>
                  <a:lnTo>
                    <a:pt x="3397580" y="130314"/>
                  </a:lnTo>
                  <a:lnTo>
                    <a:pt x="3355822" y="152425"/>
                  </a:lnTo>
                  <a:lnTo>
                    <a:pt x="3324339" y="187185"/>
                  </a:lnTo>
                  <a:lnTo>
                    <a:pt x="3304463" y="232892"/>
                  </a:lnTo>
                  <a:lnTo>
                    <a:pt x="3297542" y="287832"/>
                  </a:lnTo>
                  <a:lnTo>
                    <a:pt x="3302343" y="334645"/>
                  </a:lnTo>
                  <a:lnTo>
                    <a:pt x="3316313" y="374662"/>
                  </a:lnTo>
                  <a:lnTo>
                    <a:pt x="3338893" y="407111"/>
                  </a:lnTo>
                  <a:lnTo>
                    <a:pt x="3369462" y="431228"/>
                  </a:lnTo>
                  <a:lnTo>
                    <a:pt x="3407448" y="446252"/>
                  </a:lnTo>
                  <a:lnTo>
                    <a:pt x="3452241" y="451434"/>
                  </a:lnTo>
                  <a:lnTo>
                    <a:pt x="3503333" y="444906"/>
                  </a:lnTo>
                  <a:lnTo>
                    <a:pt x="3544366" y="426377"/>
                  </a:lnTo>
                  <a:lnTo>
                    <a:pt x="3573957" y="397459"/>
                  </a:lnTo>
                  <a:lnTo>
                    <a:pt x="3575964" y="392963"/>
                  </a:lnTo>
                  <a:lnTo>
                    <a:pt x="3590760" y="359778"/>
                  </a:lnTo>
                  <a:lnTo>
                    <a:pt x="3520668" y="351904"/>
                  </a:lnTo>
                  <a:lnTo>
                    <a:pt x="3510407" y="369684"/>
                  </a:lnTo>
                  <a:lnTo>
                    <a:pt x="3495294" y="382536"/>
                  </a:lnTo>
                  <a:lnTo>
                    <a:pt x="3476028" y="390334"/>
                  </a:lnTo>
                  <a:lnTo>
                    <a:pt x="3453282" y="392963"/>
                  </a:lnTo>
                  <a:lnTo>
                    <a:pt x="3420199" y="387121"/>
                  </a:lnTo>
                  <a:lnTo>
                    <a:pt x="3394672" y="370179"/>
                  </a:lnTo>
                  <a:lnTo>
                    <a:pt x="3378136" y="343014"/>
                  </a:lnTo>
                  <a:lnTo>
                    <a:pt x="3371989" y="306489"/>
                  </a:lnTo>
                  <a:lnTo>
                    <a:pt x="3593871" y="306489"/>
                  </a:lnTo>
                  <a:lnTo>
                    <a:pt x="3593871" y="283476"/>
                  </a:lnTo>
                  <a:close/>
                </a:path>
                <a:path w="4843145" h="613410">
                  <a:moveTo>
                    <a:pt x="4105287" y="231419"/>
                  </a:moveTo>
                  <a:lnTo>
                    <a:pt x="4098175" y="185801"/>
                  </a:lnTo>
                  <a:lnTo>
                    <a:pt x="4077436" y="150317"/>
                  </a:lnTo>
                  <a:lnTo>
                    <a:pt x="4005745" y="122555"/>
                  </a:lnTo>
                  <a:lnTo>
                    <a:pt x="3973284" y="126682"/>
                  </a:lnTo>
                  <a:lnTo>
                    <a:pt x="3945902" y="138391"/>
                  </a:lnTo>
                  <a:lnTo>
                    <a:pt x="3924528" y="156768"/>
                  </a:lnTo>
                  <a:lnTo>
                    <a:pt x="3910152" y="180822"/>
                  </a:lnTo>
                  <a:lnTo>
                    <a:pt x="3906837" y="180822"/>
                  </a:lnTo>
                  <a:lnTo>
                    <a:pt x="3894264" y="156502"/>
                  </a:lnTo>
                  <a:lnTo>
                    <a:pt x="3875316" y="138163"/>
                  </a:lnTo>
                  <a:lnTo>
                    <a:pt x="3850614" y="126593"/>
                  </a:lnTo>
                  <a:lnTo>
                    <a:pt x="3820782" y="122555"/>
                  </a:lnTo>
                  <a:lnTo>
                    <a:pt x="3790886" y="126555"/>
                  </a:lnTo>
                  <a:lnTo>
                    <a:pt x="3765778" y="138087"/>
                  </a:lnTo>
                  <a:lnTo>
                    <a:pt x="3746182" y="156413"/>
                  </a:lnTo>
                  <a:lnTo>
                    <a:pt x="3732860" y="180822"/>
                  </a:lnTo>
                  <a:lnTo>
                    <a:pt x="3729126" y="180822"/>
                  </a:lnTo>
                  <a:lnTo>
                    <a:pt x="3729126" y="126707"/>
                  </a:lnTo>
                  <a:lnTo>
                    <a:pt x="3657371" y="126707"/>
                  </a:lnTo>
                  <a:lnTo>
                    <a:pt x="3657371" y="445211"/>
                  </a:lnTo>
                  <a:lnTo>
                    <a:pt x="3732441" y="445211"/>
                  </a:lnTo>
                  <a:lnTo>
                    <a:pt x="3732441" y="251536"/>
                  </a:lnTo>
                  <a:lnTo>
                    <a:pt x="3737025" y="224739"/>
                  </a:lnTo>
                  <a:lnTo>
                    <a:pt x="3749548" y="203974"/>
                  </a:lnTo>
                  <a:lnTo>
                    <a:pt x="3768128" y="190563"/>
                  </a:lnTo>
                  <a:lnTo>
                    <a:pt x="3790912" y="185801"/>
                  </a:lnTo>
                  <a:lnTo>
                    <a:pt x="3812667" y="189649"/>
                  </a:lnTo>
                  <a:lnTo>
                    <a:pt x="3829570" y="200583"/>
                  </a:lnTo>
                  <a:lnTo>
                    <a:pt x="3840518" y="217652"/>
                  </a:lnTo>
                  <a:lnTo>
                    <a:pt x="3844417" y="239928"/>
                  </a:lnTo>
                  <a:lnTo>
                    <a:pt x="3844417" y="445211"/>
                  </a:lnTo>
                  <a:lnTo>
                    <a:pt x="3918026" y="445211"/>
                  </a:lnTo>
                  <a:lnTo>
                    <a:pt x="3918026" y="246557"/>
                  </a:lnTo>
                  <a:lnTo>
                    <a:pt x="3921937" y="221932"/>
                  </a:lnTo>
                  <a:lnTo>
                    <a:pt x="3933240" y="202730"/>
                  </a:lnTo>
                  <a:lnTo>
                    <a:pt x="3951363" y="190258"/>
                  </a:lnTo>
                  <a:lnTo>
                    <a:pt x="3975684" y="185801"/>
                  </a:lnTo>
                  <a:lnTo>
                    <a:pt x="3996944" y="189204"/>
                  </a:lnTo>
                  <a:lnTo>
                    <a:pt x="4014190" y="199644"/>
                  </a:lnTo>
                  <a:lnTo>
                    <a:pt x="4025773" y="217474"/>
                  </a:lnTo>
                  <a:lnTo>
                    <a:pt x="4030002" y="243039"/>
                  </a:lnTo>
                  <a:lnTo>
                    <a:pt x="4030002" y="445211"/>
                  </a:lnTo>
                  <a:lnTo>
                    <a:pt x="4105287" y="445211"/>
                  </a:lnTo>
                  <a:lnTo>
                    <a:pt x="4105287" y="231419"/>
                  </a:lnTo>
                  <a:close/>
                </a:path>
                <a:path w="4843145" h="613410">
                  <a:moveTo>
                    <a:pt x="4441266" y="232041"/>
                  </a:moveTo>
                  <a:lnTo>
                    <a:pt x="4429722" y="179997"/>
                  </a:lnTo>
                  <a:lnTo>
                    <a:pt x="4429595" y="179425"/>
                  </a:lnTo>
                  <a:lnTo>
                    <a:pt x="4399343" y="145732"/>
                  </a:lnTo>
                  <a:lnTo>
                    <a:pt x="4366399" y="131572"/>
                  </a:lnTo>
                  <a:lnTo>
                    <a:pt x="4366399" y="293420"/>
                  </a:lnTo>
                  <a:lnTo>
                    <a:pt x="4366399" y="330962"/>
                  </a:lnTo>
                  <a:lnTo>
                    <a:pt x="4361231" y="356158"/>
                  </a:lnTo>
                  <a:lnTo>
                    <a:pt x="4346448" y="377024"/>
                  </a:lnTo>
                  <a:lnTo>
                    <a:pt x="4323194" y="391236"/>
                  </a:lnTo>
                  <a:lnTo>
                    <a:pt x="4292587" y="396481"/>
                  </a:lnTo>
                  <a:lnTo>
                    <a:pt x="4270984" y="393814"/>
                  </a:lnTo>
                  <a:lnTo>
                    <a:pt x="4253992" y="385889"/>
                  </a:lnTo>
                  <a:lnTo>
                    <a:pt x="4242867" y="372783"/>
                  </a:lnTo>
                  <a:lnTo>
                    <a:pt x="4238879" y="354596"/>
                  </a:lnTo>
                  <a:lnTo>
                    <a:pt x="4243324" y="335978"/>
                  </a:lnTo>
                  <a:lnTo>
                    <a:pt x="4255617" y="322770"/>
                  </a:lnTo>
                  <a:lnTo>
                    <a:pt x="4274223" y="314071"/>
                  </a:lnTo>
                  <a:lnTo>
                    <a:pt x="4297565" y="308978"/>
                  </a:lnTo>
                  <a:lnTo>
                    <a:pt x="4315257" y="306514"/>
                  </a:lnTo>
                  <a:lnTo>
                    <a:pt x="4335716" y="303149"/>
                  </a:lnTo>
                  <a:lnTo>
                    <a:pt x="4354309" y="298805"/>
                  </a:lnTo>
                  <a:lnTo>
                    <a:pt x="4366399" y="293420"/>
                  </a:lnTo>
                  <a:lnTo>
                    <a:pt x="4366399" y="131572"/>
                  </a:lnTo>
                  <a:lnTo>
                    <a:pt x="4357713" y="127825"/>
                  </a:lnTo>
                  <a:lnTo>
                    <a:pt x="4311866" y="122555"/>
                  </a:lnTo>
                  <a:lnTo>
                    <a:pt x="4264850" y="128130"/>
                  </a:lnTo>
                  <a:lnTo>
                    <a:pt x="4225480" y="144741"/>
                  </a:lnTo>
                  <a:lnTo>
                    <a:pt x="4195546" y="172250"/>
                  </a:lnTo>
                  <a:lnTo>
                    <a:pt x="4176877" y="210477"/>
                  </a:lnTo>
                  <a:lnTo>
                    <a:pt x="4246956" y="220433"/>
                  </a:lnTo>
                  <a:lnTo>
                    <a:pt x="4255160" y="204927"/>
                  </a:lnTo>
                  <a:lnTo>
                    <a:pt x="4268660" y="192049"/>
                  </a:lnTo>
                  <a:lnTo>
                    <a:pt x="4287647" y="183248"/>
                  </a:lnTo>
                  <a:lnTo>
                    <a:pt x="4312285" y="179997"/>
                  </a:lnTo>
                  <a:lnTo>
                    <a:pt x="4335399" y="183273"/>
                  </a:lnTo>
                  <a:lnTo>
                    <a:pt x="4352302" y="192824"/>
                  </a:lnTo>
                  <a:lnTo>
                    <a:pt x="4362666" y="208254"/>
                  </a:lnTo>
                  <a:lnTo>
                    <a:pt x="4366196" y="229146"/>
                  </a:lnTo>
                  <a:lnTo>
                    <a:pt x="4366196" y="230390"/>
                  </a:lnTo>
                  <a:lnTo>
                    <a:pt x="4361789" y="243116"/>
                  </a:lnTo>
                  <a:lnTo>
                    <a:pt x="4347870" y="250532"/>
                  </a:lnTo>
                  <a:lnTo>
                    <a:pt x="4323423" y="255028"/>
                  </a:lnTo>
                  <a:lnTo>
                    <a:pt x="4287393" y="259003"/>
                  </a:lnTo>
                  <a:lnTo>
                    <a:pt x="4242435" y="266839"/>
                  </a:lnTo>
                  <a:lnTo>
                    <a:pt x="4203776" y="283006"/>
                  </a:lnTo>
                  <a:lnTo>
                    <a:pt x="4176699" y="311378"/>
                  </a:lnTo>
                  <a:lnTo>
                    <a:pt x="4166501" y="355841"/>
                  </a:lnTo>
                  <a:lnTo>
                    <a:pt x="4174617" y="397230"/>
                  </a:lnTo>
                  <a:lnTo>
                    <a:pt x="4197019" y="427228"/>
                  </a:lnTo>
                  <a:lnTo>
                    <a:pt x="4230802" y="445477"/>
                  </a:lnTo>
                  <a:lnTo>
                    <a:pt x="4273093" y="451650"/>
                  </a:lnTo>
                  <a:lnTo>
                    <a:pt x="4306862" y="447560"/>
                  </a:lnTo>
                  <a:lnTo>
                    <a:pt x="4333456" y="436587"/>
                  </a:lnTo>
                  <a:lnTo>
                    <a:pt x="4353255" y="420585"/>
                  </a:lnTo>
                  <a:lnTo>
                    <a:pt x="4366615" y="401459"/>
                  </a:lnTo>
                  <a:lnTo>
                    <a:pt x="4369105" y="401459"/>
                  </a:lnTo>
                  <a:lnTo>
                    <a:pt x="4369105" y="445211"/>
                  </a:lnTo>
                  <a:lnTo>
                    <a:pt x="4441266" y="445211"/>
                  </a:lnTo>
                  <a:lnTo>
                    <a:pt x="4441266" y="401459"/>
                  </a:lnTo>
                  <a:lnTo>
                    <a:pt x="4441266" y="396481"/>
                  </a:lnTo>
                  <a:lnTo>
                    <a:pt x="4441266" y="293420"/>
                  </a:lnTo>
                  <a:lnTo>
                    <a:pt x="4441266" y="232041"/>
                  </a:lnTo>
                  <a:close/>
                </a:path>
                <a:path w="4843145" h="613410">
                  <a:moveTo>
                    <a:pt x="4842929" y="562584"/>
                  </a:moveTo>
                  <a:lnTo>
                    <a:pt x="4591812" y="562584"/>
                  </a:lnTo>
                  <a:lnTo>
                    <a:pt x="4591812" y="395033"/>
                  </a:lnTo>
                  <a:lnTo>
                    <a:pt x="4594923" y="395033"/>
                  </a:lnTo>
                  <a:lnTo>
                    <a:pt x="4606468" y="413550"/>
                  </a:lnTo>
                  <a:lnTo>
                    <a:pt x="4624438" y="431634"/>
                  </a:lnTo>
                  <a:lnTo>
                    <a:pt x="4650473" y="445363"/>
                  </a:lnTo>
                  <a:lnTo>
                    <a:pt x="4686160" y="450811"/>
                  </a:lnTo>
                  <a:lnTo>
                    <a:pt x="4728642" y="443788"/>
                  </a:lnTo>
                  <a:lnTo>
                    <a:pt x="4764786" y="423151"/>
                  </a:lnTo>
                  <a:lnTo>
                    <a:pt x="4788281" y="395033"/>
                  </a:lnTo>
                  <a:lnTo>
                    <a:pt x="4792840" y="389585"/>
                  </a:lnTo>
                  <a:lnTo>
                    <a:pt x="4792980" y="389229"/>
                  </a:lnTo>
                  <a:lnTo>
                    <a:pt x="4810976" y="343763"/>
                  </a:lnTo>
                  <a:lnTo>
                    <a:pt x="4817415" y="286372"/>
                  </a:lnTo>
                  <a:lnTo>
                    <a:pt x="4810811" y="228574"/>
                  </a:lnTo>
                  <a:lnTo>
                    <a:pt x="4792865" y="184150"/>
                  </a:lnTo>
                  <a:lnTo>
                    <a:pt x="4792345" y="182841"/>
                  </a:lnTo>
                  <a:lnTo>
                    <a:pt x="4789386" y="179374"/>
                  </a:lnTo>
                  <a:lnTo>
                    <a:pt x="4764024" y="149644"/>
                  </a:lnTo>
                  <a:lnTo>
                    <a:pt x="4740897" y="136690"/>
                  </a:lnTo>
                  <a:lnTo>
                    <a:pt x="4740897" y="285965"/>
                  </a:lnTo>
                  <a:lnTo>
                    <a:pt x="4736046" y="327291"/>
                  </a:lnTo>
                  <a:lnTo>
                    <a:pt x="4721644" y="359994"/>
                  </a:lnTo>
                  <a:lnTo>
                    <a:pt x="4697946" y="381495"/>
                  </a:lnTo>
                  <a:lnTo>
                    <a:pt x="4665218" y="389229"/>
                  </a:lnTo>
                  <a:lnTo>
                    <a:pt x="4633315" y="381787"/>
                  </a:lnTo>
                  <a:lnTo>
                    <a:pt x="4609820" y="360768"/>
                  </a:lnTo>
                  <a:lnTo>
                    <a:pt x="4595317" y="328168"/>
                  </a:lnTo>
                  <a:lnTo>
                    <a:pt x="4590351" y="285965"/>
                  </a:lnTo>
                  <a:lnTo>
                    <a:pt x="4595253" y="243979"/>
                  </a:lnTo>
                  <a:lnTo>
                    <a:pt x="4633138" y="191363"/>
                  </a:lnTo>
                  <a:lnTo>
                    <a:pt x="4698123" y="191719"/>
                  </a:lnTo>
                  <a:lnTo>
                    <a:pt x="4736109" y="245033"/>
                  </a:lnTo>
                  <a:lnTo>
                    <a:pt x="4740897" y="285965"/>
                  </a:lnTo>
                  <a:lnTo>
                    <a:pt x="4740897" y="136690"/>
                  </a:lnTo>
                  <a:lnTo>
                    <a:pt x="4727892" y="129400"/>
                  </a:lnTo>
                  <a:lnTo>
                    <a:pt x="4685957" y="122555"/>
                  </a:lnTo>
                  <a:lnTo>
                    <a:pt x="4649622" y="128193"/>
                  </a:lnTo>
                  <a:lnTo>
                    <a:pt x="4623638" y="142341"/>
                  </a:lnTo>
                  <a:lnTo>
                    <a:pt x="4606048" y="160782"/>
                  </a:lnTo>
                  <a:lnTo>
                    <a:pt x="4594923" y="179374"/>
                  </a:lnTo>
                  <a:lnTo>
                    <a:pt x="4590567" y="179374"/>
                  </a:lnTo>
                  <a:lnTo>
                    <a:pt x="4590567" y="126707"/>
                  </a:lnTo>
                  <a:lnTo>
                    <a:pt x="4516742" y="126707"/>
                  </a:lnTo>
                  <a:lnTo>
                    <a:pt x="4516742" y="562584"/>
                  </a:lnTo>
                  <a:lnTo>
                    <a:pt x="0" y="562584"/>
                  </a:lnTo>
                  <a:lnTo>
                    <a:pt x="0" y="612978"/>
                  </a:lnTo>
                  <a:lnTo>
                    <a:pt x="4842929" y="612978"/>
                  </a:lnTo>
                  <a:lnTo>
                    <a:pt x="4842929" y="56258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081" y="2378458"/>
              <a:ext cx="17749735" cy="8978023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21C5201E-4F54-0B49-B1D0-F8E8B024ED7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999" y="2361567"/>
              <a:ext cx="17749735" cy="89780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20020915" cy="11261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CAB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2769" y="4947908"/>
            <a:ext cx="8634095" cy="2469515"/>
          </a:xfrm>
          <a:custGeom>
            <a:avLst/>
            <a:gdLst/>
            <a:ahLst/>
            <a:cxnLst/>
            <a:rect l="l" t="t" r="r" b="b"/>
            <a:pathLst>
              <a:path w="8634095" h="2469515">
                <a:moveTo>
                  <a:pt x="631867" y="43990"/>
                </a:moveTo>
                <a:lnTo>
                  <a:pt x="39991" y="43990"/>
                </a:lnTo>
                <a:lnTo>
                  <a:pt x="39991" y="954021"/>
                </a:lnTo>
                <a:lnTo>
                  <a:pt x="635421" y="954021"/>
                </a:lnTo>
                <a:lnTo>
                  <a:pt x="635421" y="815828"/>
                </a:lnTo>
                <a:lnTo>
                  <a:pt x="204845" y="815828"/>
                </a:lnTo>
                <a:lnTo>
                  <a:pt x="204845" y="567436"/>
                </a:lnTo>
                <a:lnTo>
                  <a:pt x="601206" y="567436"/>
                </a:lnTo>
                <a:lnTo>
                  <a:pt x="601206" y="429243"/>
                </a:lnTo>
                <a:lnTo>
                  <a:pt x="204845" y="429243"/>
                </a:lnTo>
                <a:lnTo>
                  <a:pt x="204845" y="182184"/>
                </a:lnTo>
                <a:lnTo>
                  <a:pt x="631867" y="182184"/>
                </a:lnTo>
                <a:lnTo>
                  <a:pt x="631867" y="43990"/>
                </a:lnTo>
                <a:close/>
              </a:path>
              <a:path w="8634095" h="2469515">
                <a:moveTo>
                  <a:pt x="1311765" y="385696"/>
                </a:moveTo>
                <a:lnTo>
                  <a:pt x="1060816" y="385696"/>
                </a:lnTo>
                <a:lnTo>
                  <a:pt x="1110362" y="392716"/>
                </a:lnTo>
                <a:lnTo>
                  <a:pt x="1146576" y="413190"/>
                </a:lnTo>
                <a:lnTo>
                  <a:pt x="1168794" y="446246"/>
                </a:lnTo>
                <a:lnTo>
                  <a:pt x="1176348" y="491007"/>
                </a:lnTo>
                <a:lnTo>
                  <a:pt x="1176348" y="493673"/>
                </a:lnTo>
                <a:lnTo>
                  <a:pt x="1166898" y="520939"/>
                </a:lnTo>
                <a:lnTo>
                  <a:pt x="1137078" y="536831"/>
                </a:lnTo>
                <a:lnTo>
                  <a:pt x="1084680" y="546475"/>
                </a:lnTo>
                <a:lnTo>
                  <a:pt x="1007494" y="554994"/>
                </a:lnTo>
                <a:lnTo>
                  <a:pt x="958345" y="561687"/>
                </a:lnTo>
                <a:lnTo>
                  <a:pt x="911154" y="571796"/>
                </a:lnTo>
                <a:lnTo>
                  <a:pt x="867336" y="586362"/>
                </a:lnTo>
                <a:lnTo>
                  <a:pt x="828310" y="606428"/>
                </a:lnTo>
                <a:lnTo>
                  <a:pt x="795490" y="633033"/>
                </a:lnTo>
                <a:lnTo>
                  <a:pt x="770294" y="667220"/>
                </a:lnTo>
                <a:lnTo>
                  <a:pt x="754138" y="710031"/>
                </a:lnTo>
                <a:lnTo>
                  <a:pt x="748438" y="762506"/>
                </a:lnTo>
                <a:lnTo>
                  <a:pt x="752912" y="809855"/>
                </a:lnTo>
                <a:lnTo>
                  <a:pt x="765816" y="851196"/>
                </a:lnTo>
                <a:lnTo>
                  <a:pt x="786375" y="886433"/>
                </a:lnTo>
                <a:lnTo>
                  <a:pt x="813813" y="915474"/>
                </a:lnTo>
                <a:lnTo>
                  <a:pt x="847354" y="938224"/>
                </a:lnTo>
                <a:lnTo>
                  <a:pt x="886221" y="954591"/>
                </a:lnTo>
                <a:lnTo>
                  <a:pt x="929640" y="964479"/>
                </a:lnTo>
                <a:lnTo>
                  <a:pt x="976834" y="967796"/>
                </a:lnTo>
                <a:lnTo>
                  <a:pt x="1035983" y="962116"/>
                </a:lnTo>
                <a:lnTo>
                  <a:pt x="1085192" y="946453"/>
                </a:lnTo>
                <a:lnTo>
                  <a:pt x="1124867" y="922878"/>
                </a:lnTo>
                <a:lnTo>
                  <a:pt x="1155414" y="893458"/>
                </a:lnTo>
                <a:lnTo>
                  <a:pt x="1177237" y="860263"/>
                </a:lnTo>
                <a:lnTo>
                  <a:pt x="1337203" y="860263"/>
                </a:lnTo>
                <a:lnTo>
                  <a:pt x="1337203" y="849599"/>
                </a:lnTo>
                <a:lnTo>
                  <a:pt x="1018603" y="849599"/>
                </a:lnTo>
                <a:lnTo>
                  <a:pt x="972314" y="843885"/>
                </a:lnTo>
                <a:lnTo>
                  <a:pt x="935898" y="826881"/>
                </a:lnTo>
                <a:lnTo>
                  <a:pt x="912063" y="798797"/>
                </a:lnTo>
                <a:lnTo>
                  <a:pt x="903516" y="759840"/>
                </a:lnTo>
                <a:lnTo>
                  <a:pt x="913042" y="719945"/>
                </a:lnTo>
                <a:lnTo>
                  <a:pt x="939398" y="691632"/>
                </a:lnTo>
                <a:lnTo>
                  <a:pt x="979250" y="672983"/>
                </a:lnTo>
                <a:lnTo>
                  <a:pt x="1029268" y="662083"/>
                </a:lnTo>
                <a:lnTo>
                  <a:pt x="1067190" y="656813"/>
                </a:lnTo>
                <a:lnTo>
                  <a:pt x="1111028" y="649585"/>
                </a:lnTo>
                <a:lnTo>
                  <a:pt x="1150867" y="640275"/>
                </a:lnTo>
                <a:lnTo>
                  <a:pt x="1176792" y="628756"/>
                </a:lnTo>
                <a:lnTo>
                  <a:pt x="1337203" y="628756"/>
                </a:lnTo>
                <a:lnTo>
                  <a:pt x="1337203" y="497228"/>
                </a:lnTo>
                <a:lnTo>
                  <a:pt x="1331980" y="441668"/>
                </a:lnTo>
                <a:lnTo>
                  <a:pt x="1317213" y="394863"/>
                </a:lnTo>
                <a:lnTo>
                  <a:pt x="1311765" y="385696"/>
                </a:lnTo>
                <a:close/>
              </a:path>
              <a:path w="8634095" h="2469515">
                <a:moveTo>
                  <a:pt x="1337203" y="860263"/>
                </a:moveTo>
                <a:lnTo>
                  <a:pt x="1182569" y="860263"/>
                </a:lnTo>
                <a:lnTo>
                  <a:pt x="1182569" y="954021"/>
                </a:lnTo>
                <a:lnTo>
                  <a:pt x="1337203" y="954021"/>
                </a:lnTo>
                <a:lnTo>
                  <a:pt x="1337203" y="860263"/>
                </a:lnTo>
                <a:close/>
              </a:path>
              <a:path w="8634095" h="2469515">
                <a:moveTo>
                  <a:pt x="1337203" y="628756"/>
                </a:moveTo>
                <a:lnTo>
                  <a:pt x="1176792" y="628756"/>
                </a:lnTo>
                <a:lnTo>
                  <a:pt x="1176792" y="709184"/>
                </a:lnTo>
                <a:lnTo>
                  <a:pt x="1169640" y="752965"/>
                </a:lnTo>
                <a:lnTo>
                  <a:pt x="1149008" y="791435"/>
                </a:lnTo>
                <a:lnTo>
                  <a:pt x="1116133" y="822056"/>
                </a:lnTo>
                <a:lnTo>
                  <a:pt x="1072252" y="842290"/>
                </a:lnTo>
                <a:lnTo>
                  <a:pt x="1018603" y="849599"/>
                </a:lnTo>
                <a:lnTo>
                  <a:pt x="1337203" y="849599"/>
                </a:lnTo>
                <a:lnTo>
                  <a:pt x="1337203" y="628756"/>
                </a:lnTo>
                <a:close/>
              </a:path>
              <a:path w="8634095" h="2469515">
                <a:moveTo>
                  <a:pt x="1059928" y="262611"/>
                </a:moveTo>
                <a:lnTo>
                  <a:pt x="1007749" y="265603"/>
                </a:lnTo>
                <a:lnTo>
                  <a:pt x="959178" y="274553"/>
                </a:lnTo>
                <a:lnTo>
                  <a:pt x="914701" y="289418"/>
                </a:lnTo>
                <a:lnTo>
                  <a:pt x="874800" y="310157"/>
                </a:lnTo>
                <a:lnTo>
                  <a:pt x="839961" y="336727"/>
                </a:lnTo>
                <a:lnTo>
                  <a:pt x="810668" y="369089"/>
                </a:lnTo>
                <a:lnTo>
                  <a:pt x="787404" y="407199"/>
                </a:lnTo>
                <a:lnTo>
                  <a:pt x="770655" y="451016"/>
                </a:lnTo>
                <a:lnTo>
                  <a:pt x="920846" y="472345"/>
                </a:lnTo>
                <a:lnTo>
                  <a:pt x="938405" y="439123"/>
                </a:lnTo>
                <a:lnTo>
                  <a:pt x="967336" y="411524"/>
                </a:lnTo>
                <a:lnTo>
                  <a:pt x="1008015" y="392674"/>
                </a:lnTo>
                <a:lnTo>
                  <a:pt x="1060816" y="385696"/>
                </a:lnTo>
                <a:lnTo>
                  <a:pt x="1311765" y="385696"/>
                </a:lnTo>
                <a:lnTo>
                  <a:pt x="1294249" y="356221"/>
                </a:lnTo>
                <a:lnTo>
                  <a:pt x="1264439" y="325149"/>
                </a:lnTo>
                <a:lnTo>
                  <a:pt x="1229132" y="301056"/>
                </a:lnTo>
                <a:lnTo>
                  <a:pt x="1189678" y="283347"/>
                </a:lnTo>
                <a:lnTo>
                  <a:pt x="1147427" y="271432"/>
                </a:lnTo>
                <a:lnTo>
                  <a:pt x="1103727" y="264718"/>
                </a:lnTo>
                <a:lnTo>
                  <a:pt x="1059928" y="262611"/>
                </a:lnTo>
                <a:close/>
              </a:path>
              <a:path w="8634095" h="2469515">
                <a:moveTo>
                  <a:pt x="1642401" y="271498"/>
                </a:moveTo>
                <a:lnTo>
                  <a:pt x="1486434" y="271498"/>
                </a:lnTo>
                <a:lnTo>
                  <a:pt x="1486434" y="954021"/>
                </a:lnTo>
                <a:lnTo>
                  <a:pt x="1647289" y="954021"/>
                </a:lnTo>
                <a:lnTo>
                  <a:pt x="1647289" y="552772"/>
                </a:lnTo>
                <a:lnTo>
                  <a:pt x="1654790" y="504111"/>
                </a:lnTo>
                <a:lnTo>
                  <a:pt x="1675941" y="463255"/>
                </a:lnTo>
                <a:lnTo>
                  <a:pt x="1708716" y="431934"/>
                </a:lnTo>
                <a:lnTo>
                  <a:pt x="1751089" y="411874"/>
                </a:lnTo>
                <a:lnTo>
                  <a:pt x="1801034" y="404803"/>
                </a:lnTo>
                <a:lnTo>
                  <a:pt x="1875685" y="404803"/>
                </a:lnTo>
                <a:lnTo>
                  <a:pt x="1875685" y="385252"/>
                </a:lnTo>
                <a:lnTo>
                  <a:pt x="1642401" y="385252"/>
                </a:lnTo>
                <a:lnTo>
                  <a:pt x="1642401" y="271498"/>
                </a:lnTo>
                <a:close/>
              </a:path>
              <a:path w="8634095" h="2469515">
                <a:moveTo>
                  <a:pt x="1875685" y="404803"/>
                </a:moveTo>
                <a:lnTo>
                  <a:pt x="1801034" y="404803"/>
                </a:lnTo>
                <a:lnTo>
                  <a:pt x="1822196" y="405637"/>
                </a:lnTo>
                <a:lnTo>
                  <a:pt x="1843359" y="407803"/>
                </a:lnTo>
                <a:lnTo>
                  <a:pt x="1862021" y="410802"/>
                </a:lnTo>
                <a:lnTo>
                  <a:pt x="1875685" y="414135"/>
                </a:lnTo>
                <a:lnTo>
                  <a:pt x="1875685" y="404803"/>
                </a:lnTo>
                <a:close/>
              </a:path>
              <a:path w="8634095" h="2469515">
                <a:moveTo>
                  <a:pt x="1817920" y="261722"/>
                </a:moveTo>
                <a:lnTo>
                  <a:pt x="1772763" y="266976"/>
                </a:lnTo>
                <a:lnTo>
                  <a:pt x="1732021" y="282426"/>
                </a:lnTo>
                <a:lnTo>
                  <a:pt x="1697017" y="307601"/>
                </a:lnTo>
                <a:lnTo>
                  <a:pt x="1669073" y="342033"/>
                </a:lnTo>
                <a:lnTo>
                  <a:pt x="1649511" y="385252"/>
                </a:lnTo>
                <a:lnTo>
                  <a:pt x="1875685" y="385252"/>
                </a:lnTo>
                <a:lnTo>
                  <a:pt x="1875685" y="266166"/>
                </a:lnTo>
                <a:lnTo>
                  <a:pt x="1862973" y="264347"/>
                </a:lnTo>
                <a:lnTo>
                  <a:pt x="1847969" y="262944"/>
                </a:lnTo>
                <a:lnTo>
                  <a:pt x="1832382" y="262042"/>
                </a:lnTo>
                <a:lnTo>
                  <a:pt x="1817920" y="261722"/>
                </a:lnTo>
                <a:close/>
              </a:path>
              <a:path w="8634095" h="2469515">
                <a:moveTo>
                  <a:pt x="2130894" y="43990"/>
                </a:moveTo>
                <a:lnTo>
                  <a:pt x="1970039" y="43990"/>
                </a:lnTo>
                <a:lnTo>
                  <a:pt x="1970039" y="954021"/>
                </a:lnTo>
                <a:lnTo>
                  <a:pt x="2130894" y="954021"/>
                </a:lnTo>
                <a:lnTo>
                  <a:pt x="2130894" y="43990"/>
                </a:lnTo>
                <a:close/>
              </a:path>
              <a:path w="8634095" h="2469515">
                <a:moveTo>
                  <a:pt x="2316228" y="1067775"/>
                </a:moveTo>
                <a:lnTo>
                  <a:pt x="2278903" y="1193082"/>
                </a:lnTo>
                <a:lnTo>
                  <a:pt x="2298287" y="1199470"/>
                </a:lnTo>
                <a:lnTo>
                  <a:pt x="2323004" y="1204857"/>
                </a:lnTo>
                <a:lnTo>
                  <a:pt x="2351887" y="1208579"/>
                </a:lnTo>
                <a:lnTo>
                  <a:pt x="2383769" y="1209967"/>
                </a:lnTo>
                <a:lnTo>
                  <a:pt x="2434291" y="1206081"/>
                </a:lnTo>
                <a:lnTo>
                  <a:pt x="2478671" y="1194655"/>
                </a:lnTo>
                <a:lnTo>
                  <a:pt x="2517246" y="1176039"/>
                </a:lnTo>
                <a:lnTo>
                  <a:pt x="2550348" y="1150582"/>
                </a:lnTo>
                <a:lnTo>
                  <a:pt x="2578312" y="1118636"/>
                </a:lnTo>
                <a:lnTo>
                  <a:pt x="2601473" y="1080549"/>
                </a:lnTo>
                <a:lnTo>
                  <a:pt x="2602753" y="1077544"/>
                </a:lnTo>
                <a:lnTo>
                  <a:pt x="2364641" y="1077544"/>
                </a:lnTo>
                <a:lnTo>
                  <a:pt x="2316228" y="1067775"/>
                </a:lnTo>
                <a:close/>
              </a:path>
              <a:path w="8634095" h="2469515">
                <a:moveTo>
                  <a:pt x="2400210" y="271498"/>
                </a:moveTo>
                <a:lnTo>
                  <a:pt x="2229580" y="271498"/>
                </a:lnTo>
                <a:lnTo>
                  <a:pt x="2477083" y="968241"/>
                </a:lnTo>
                <a:lnTo>
                  <a:pt x="2463308" y="1005122"/>
                </a:lnTo>
                <a:lnTo>
                  <a:pt x="2437640" y="1050591"/>
                </a:lnTo>
                <a:lnTo>
                  <a:pt x="2404932" y="1073274"/>
                </a:lnTo>
                <a:lnTo>
                  <a:pt x="2364641" y="1077544"/>
                </a:lnTo>
                <a:lnTo>
                  <a:pt x="2602753" y="1077544"/>
                </a:lnTo>
                <a:lnTo>
                  <a:pt x="2620164" y="1036671"/>
                </a:lnTo>
                <a:lnTo>
                  <a:pt x="2709746" y="786945"/>
                </a:lnTo>
                <a:lnTo>
                  <a:pt x="2557511" y="786945"/>
                </a:lnTo>
                <a:lnTo>
                  <a:pt x="2400210" y="271498"/>
                </a:lnTo>
                <a:close/>
              </a:path>
              <a:path w="8634095" h="2469515">
                <a:moveTo>
                  <a:pt x="2722365" y="271498"/>
                </a:moveTo>
                <a:lnTo>
                  <a:pt x="2564620" y="786945"/>
                </a:lnTo>
                <a:lnTo>
                  <a:pt x="2709746" y="786945"/>
                </a:lnTo>
                <a:lnTo>
                  <a:pt x="2894329" y="272387"/>
                </a:lnTo>
                <a:lnTo>
                  <a:pt x="2722365" y="271498"/>
                </a:lnTo>
                <a:close/>
              </a:path>
              <a:path w="8634095" h="2469515">
                <a:moveTo>
                  <a:pt x="3639696" y="43990"/>
                </a:moveTo>
                <a:lnTo>
                  <a:pt x="3298435" y="43990"/>
                </a:lnTo>
                <a:lnTo>
                  <a:pt x="3298435" y="954021"/>
                </a:lnTo>
                <a:lnTo>
                  <a:pt x="3463289" y="954021"/>
                </a:lnTo>
                <a:lnTo>
                  <a:pt x="3463289" y="646530"/>
                </a:lnTo>
                <a:lnTo>
                  <a:pt x="3637475" y="646530"/>
                </a:lnTo>
                <a:lnTo>
                  <a:pt x="3692372" y="643460"/>
                </a:lnTo>
                <a:lnTo>
                  <a:pt x="3742373" y="634480"/>
                </a:lnTo>
                <a:lnTo>
                  <a:pt x="3787409" y="619939"/>
                </a:lnTo>
                <a:lnTo>
                  <a:pt x="3827409" y="600187"/>
                </a:lnTo>
                <a:lnTo>
                  <a:pt x="3862303" y="575571"/>
                </a:lnTo>
                <a:lnTo>
                  <a:pt x="3892021" y="546440"/>
                </a:lnTo>
                <a:lnTo>
                  <a:pt x="3916493" y="513143"/>
                </a:lnTo>
                <a:lnTo>
                  <a:pt x="3917597" y="511003"/>
                </a:lnTo>
                <a:lnTo>
                  <a:pt x="3463289" y="511003"/>
                </a:lnTo>
                <a:lnTo>
                  <a:pt x="3463289" y="181739"/>
                </a:lnTo>
                <a:lnTo>
                  <a:pt x="3918865" y="181739"/>
                </a:lnTo>
                <a:lnTo>
                  <a:pt x="3916936" y="177967"/>
                </a:lnTo>
                <a:lnTo>
                  <a:pt x="3892680" y="144621"/>
                </a:lnTo>
                <a:lnTo>
                  <a:pt x="3863204" y="115400"/>
                </a:lnTo>
                <a:lnTo>
                  <a:pt x="3828570" y="90670"/>
                </a:lnTo>
                <a:lnTo>
                  <a:pt x="3788840" y="70798"/>
                </a:lnTo>
                <a:lnTo>
                  <a:pt x="3744077" y="56149"/>
                </a:lnTo>
                <a:lnTo>
                  <a:pt x="3694341" y="47091"/>
                </a:lnTo>
                <a:lnTo>
                  <a:pt x="3639696" y="43990"/>
                </a:lnTo>
                <a:close/>
              </a:path>
              <a:path w="8634095" h="2469515">
                <a:moveTo>
                  <a:pt x="3918865" y="181739"/>
                </a:moveTo>
                <a:lnTo>
                  <a:pt x="3614368" y="181739"/>
                </a:lnTo>
                <a:lnTo>
                  <a:pt x="3670459" y="187125"/>
                </a:lnTo>
                <a:lnTo>
                  <a:pt x="3715466" y="202607"/>
                </a:lnTo>
                <a:lnTo>
                  <a:pt x="3749784" y="227174"/>
                </a:lnTo>
                <a:lnTo>
                  <a:pt x="3773808" y="259813"/>
                </a:lnTo>
                <a:lnTo>
                  <a:pt x="3787933" y="299513"/>
                </a:lnTo>
                <a:lnTo>
                  <a:pt x="3792553" y="345260"/>
                </a:lnTo>
                <a:lnTo>
                  <a:pt x="3787937" y="391173"/>
                </a:lnTo>
                <a:lnTo>
                  <a:pt x="3773841" y="431283"/>
                </a:lnTo>
                <a:lnTo>
                  <a:pt x="3749895" y="464458"/>
                </a:lnTo>
                <a:lnTo>
                  <a:pt x="3715730" y="489559"/>
                </a:lnTo>
                <a:lnTo>
                  <a:pt x="3670974" y="505453"/>
                </a:lnTo>
                <a:lnTo>
                  <a:pt x="3615257" y="511003"/>
                </a:lnTo>
                <a:lnTo>
                  <a:pt x="3917597" y="511003"/>
                </a:lnTo>
                <a:lnTo>
                  <a:pt x="3935649" y="476028"/>
                </a:lnTo>
                <a:lnTo>
                  <a:pt x="3949418" y="435443"/>
                </a:lnTo>
                <a:lnTo>
                  <a:pt x="3957731" y="391738"/>
                </a:lnTo>
                <a:lnTo>
                  <a:pt x="3960518" y="345260"/>
                </a:lnTo>
                <a:lnTo>
                  <a:pt x="3957763" y="299083"/>
                </a:lnTo>
                <a:lnTo>
                  <a:pt x="3949540" y="255564"/>
                </a:lnTo>
                <a:lnTo>
                  <a:pt x="3935910" y="215070"/>
                </a:lnTo>
                <a:lnTo>
                  <a:pt x="3918865" y="181739"/>
                </a:lnTo>
                <a:close/>
              </a:path>
              <a:path w="8634095" h="2469515">
                <a:moveTo>
                  <a:pt x="4244943" y="43990"/>
                </a:moveTo>
                <a:lnTo>
                  <a:pt x="4084088" y="43990"/>
                </a:lnTo>
                <a:lnTo>
                  <a:pt x="4084088" y="954021"/>
                </a:lnTo>
                <a:lnTo>
                  <a:pt x="4244943" y="954021"/>
                </a:lnTo>
                <a:lnTo>
                  <a:pt x="4244943" y="43990"/>
                </a:lnTo>
                <a:close/>
              </a:path>
              <a:path w="8634095" h="2469515">
                <a:moveTo>
                  <a:pt x="4929173" y="385696"/>
                </a:moveTo>
                <a:lnTo>
                  <a:pt x="4678225" y="385696"/>
                </a:lnTo>
                <a:lnTo>
                  <a:pt x="4727770" y="392716"/>
                </a:lnTo>
                <a:lnTo>
                  <a:pt x="4763985" y="413190"/>
                </a:lnTo>
                <a:lnTo>
                  <a:pt x="4786202" y="446246"/>
                </a:lnTo>
                <a:lnTo>
                  <a:pt x="4793756" y="491007"/>
                </a:lnTo>
                <a:lnTo>
                  <a:pt x="4793756" y="493673"/>
                </a:lnTo>
                <a:lnTo>
                  <a:pt x="4784307" y="520939"/>
                </a:lnTo>
                <a:lnTo>
                  <a:pt x="4754487" y="536831"/>
                </a:lnTo>
                <a:lnTo>
                  <a:pt x="4702088" y="546475"/>
                </a:lnTo>
                <a:lnTo>
                  <a:pt x="4624903" y="554994"/>
                </a:lnTo>
                <a:lnTo>
                  <a:pt x="4575753" y="561687"/>
                </a:lnTo>
                <a:lnTo>
                  <a:pt x="4528562" y="571796"/>
                </a:lnTo>
                <a:lnTo>
                  <a:pt x="4484745" y="586362"/>
                </a:lnTo>
                <a:lnTo>
                  <a:pt x="4445718" y="606428"/>
                </a:lnTo>
                <a:lnTo>
                  <a:pt x="4412899" y="633033"/>
                </a:lnTo>
                <a:lnTo>
                  <a:pt x="4387702" y="667220"/>
                </a:lnTo>
                <a:lnTo>
                  <a:pt x="4371546" y="710031"/>
                </a:lnTo>
                <a:lnTo>
                  <a:pt x="4365846" y="762506"/>
                </a:lnTo>
                <a:lnTo>
                  <a:pt x="4370320" y="809855"/>
                </a:lnTo>
                <a:lnTo>
                  <a:pt x="4383224" y="851196"/>
                </a:lnTo>
                <a:lnTo>
                  <a:pt x="4403783" y="886433"/>
                </a:lnTo>
                <a:lnTo>
                  <a:pt x="4431221" y="915474"/>
                </a:lnTo>
                <a:lnTo>
                  <a:pt x="4464762" y="938224"/>
                </a:lnTo>
                <a:lnTo>
                  <a:pt x="4503630" y="954591"/>
                </a:lnTo>
                <a:lnTo>
                  <a:pt x="4547048" y="964479"/>
                </a:lnTo>
                <a:lnTo>
                  <a:pt x="4594242" y="967796"/>
                </a:lnTo>
                <a:lnTo>
                  <a:pt x="4653391" y="962116"/>
                </a:lnTo>
                <a:lnTo>
                  <a:pt x="4702600" y="946453"/>
                </a:lnTo>
                <a:lnTo>
                  <a:pt x="4742275" y="922878"/>
                </a:lnTo>
                <a:lnTo>
                  <a:pt x="4772822" y="893458"/>
                </a:lnTo>
                <a:lnTo>
                  <a:pt x="4794645" y="860263"/>
                </a:lnTo>
                <a:lnTo>
                  <a:pt x="4954611" y="860263"/>
                </a:lnTo>
                <a:lnTo>
                  <a:pt x="4954611" y="849599"/>
                </a:lnTo>
                <a:lnTo>
                  <a:pt x="4636012" y="849599"/>
                </a:lnTo>
                <a:lnTo>
                  <a:pt x="4589723" y="843885"/>
                </a:lnTo>
                <a:lnTo>
                  <a:pt x="4553307" y="826881"/>
                </a:lnTo>
                <a:lnTo>
                  <a:pt x="4529471" y="798797"/>
                </a:lnTo>
                <a:lnTo>
                  <a:pt x="4520924" y="759840"/>
                </a:lnTo>
                <a:lnTo>
                  <a:pt x="4530450" y="719945"/>
                </a:lnTo>
                <a:lnTo>
                  <a:pt x="4556806" y="691632"/>
                </a:lnTo>
                <a:lnTo>
                  <a:pt x="4596659" y="672983"/>
                </a:lnTo>
                <a:lnTo>
                  <a:pt x="4646676" y="662083"/>
                </a:lnTo>
                <a:lnTo>
                  <a:pt x="4684598" y="656813"/>
                </a:lnTo>
                <a:lnTo>
                  <a:pt x="4728436" y="649585"/>
                </a:lnTo>
                <a:lnTo>
                  <a:pt x="4768275" y="640275"/>
                </a:lnTo>
                <a:lnTo>
                  <a:pt x="4794200" y="628756"/>
                </a:lnTo>
                <a:lnTo>
                  <a:pt x="4954611" y="628756"/>
                </a:lnTo>
                <a:lnTo>
                  <a:pt x="4954611" y="497228"/>
                </a:lnTo>
                <a:lnTo>
                  <a:pt x="4949389" y="441668"/>
                </a:lnTo>
                <a:lnTo>
                  <a:pt x="4934621" y="394863"/>
                </a:lnTo>
                <a:lnTo>
                  <a:pt x="4929173" y="385696"/>
                </a:lnTo>
                <a:close/>
              </a:path>
              <a:path w="8634095" h="2469515">
                <a:moveTo>
                  <a:pt x="4954611" y="860263"/>
                </a:moveTo>
                <a:lnTo>
                  <a:pt x="4799977" y="860263"/>
                </a:lnTo>
                <a:lnTo>
                  <a:pt x="4799977" y="954021"/>
                </a:lnTo>
                <a:lnTo>
                  <a:pt x="4954611" y="954021"/>
                </a:lnTo>
                <a:lnTo>
                  <a:pt x="4954611" y="860263"/>
                </a:lnTo>
                <a:close/>
              </a:path>
              <a:path w="8634095" h="2469515">
                <a:moveTo>
                  <a:pt x="4954611" y="628756"/>
                </a:moveTo>
                <a:lnTo>
                  <a:pt x="4794200" y="628756"/>
                </a:lnTo>
                <a:lnTo>
                  <a:pt x="4794200" y="709184"/>
                </a:lnTo>
                <a:lnTo>
                  <a:pt x="4787048" y="752965"/>
                </a:lnTo>
                <a:lnTo>
                  <a:pt x="4766416" y="791435"/>
                </a:lnTo>
                <a:lnTo>
                  <a:pt x="4733541" y="822056"/>
                </a:lnTo>
                <a:lnTo>
                  <a:pt x="4689661" y="842290"/>
                </a:lnTo>
                <a:lnTo>
                  <a:pt x="4636012" y="849599"/>
                </a:lnTo>
                <a:lnTo>
                  <a:pt x="4954611" y="849599"/>
                </a:lnTo>
                <a:lnTo>
                  <a:pt x="4954611" y="628756"/>
                </a:lnTo>
                <a:close/>
              </a:path>
              <a:path w="8634095" h="2469515">
                <a:moveTo>
                  <a:pt x="4677336" y="262611"/>
                </a:moveTo>
                <a:lnTo>
                  <a:pt x="4625157" y="265603"/>
                </a:lnTo>
                <a:lnTo>
                  <a:pt x="4576586" y="274553"/>
                </a:lnTo>
                <a:lnTo>
                  <a:pt x="4532109" y="289418"/>
                </a:lnTo>
                <a:lnTo>
                  <a:pt x="4492208" y="310157"/>
                </a:lnTo>
                <a:lnTo>
                  <a:pt x="4457369" y="336727"/>
                </a:lnTo>
                <a:lnTo>
                  <a:pt x="4428076" y="369089"/>
                </a:lnTo>
                <a:lnTo>
                  <a:pt x="4404813" y="407199"/>
                </a:lnTo>
                <a:lnTo>
                  <a:pt x="4388064" y="451016"/>
                </a:lnTo>
                <a:lnTo>
                  <a:pt x="4538254" y="472345"/>
                </a:lnTo>
                <a:lnTo>
                  <a:pt x="4555813" y="439123"/>
                </a:lnTo>
                <a:lnTo>
                  <a:pt x="4584745" y="411524"/>
                </a:lnTo>
                <a:lnTo>
                  <a:pt x="4625423" y="392674"/>
                </a:lnTo>
                <a:lnTo>
                  <a:pt x="4678225" y="385696"/>
                </a:lnTo>
                <a:lnTo>
                  <a:pt x="4929173" y="385696"/>
                </a:lnTo>
                <a:lnTo>
                  <a:pt x="4911657" y="356221"/>
                </a:lnTo>
                <a:lnTo>
                  <a:pt x="4881847" y="325149"/>
                </a:lnTo>
                <a:lnTo>
                  <a:pt x="4846541" y="301056"/>
                </a:lnTo>
                <a:lnTo>
                  <a:pt x="4807087" y="283347"/>
                </a:lnTo>
                <a:lnTo>
                  <a:pt x="4764835" y="271432"/>
                </a:lnTo>
                <a:lnTo>
                  <a:pt x="4721135" y="264718"/>
                </a:lnTo>
                <a:lnTo>
                  <a:pt x="4677336" y="262611"/>
                </a:lnTo>
                <a:close/>
              </a:path>
              <a:path w="8634095" h="2469515">
                <a:moveTo>
                  <a:pt x="5257587" y="271498"/>
                </a:moveTo>
                <a:lnTo>
                  <a:pt x="5103842" y="271498"/>
                </a:lnTo>
                <a:lnTo>
                  <a:pt x="5103842" y="954021"/>
                </a:lnTo>
                <a:lnTo>
                  <a:pt x="5264697" y="954021"/>
                </a:lnTo>
                <a:lnTo>
                  <a:pt x="5264697" y="554105"/>
                </a:lnTo>
                <a:lnTo>
                  <a:pt x="5271569" y="500051"/>
                </a:lnTo>
                <a:lnTo>
                  <a:pt x="5291088" y="456746"/>
                </a:lnTo>
                <a:lnTo>
                  <a:pt x="5321613" y="424916"/>
                </a:lnTo>
                <a:lnTo>
                  <a:pt x="5361502" y="405287"/>
                </a:lnTo>
                <a:lnTo>
                  <a:pt x="5409112" y="398582"/>
                </a:lnTo>
                <a:lnTo>
                  <a:pt x="5680932" y="398582"/>
                </a:lnTo>
                <a:lnTo>
                  <a:pt x="5676584" y="387474"/>
                </a:lnTo>
                <a:lnTo>
                  <a:pt x="5257587" y="387474"/>
                </a:lnTo>
                <a:lnTo>
                  <a:pt x="5257587" y="271498"/>
                </a:lnTo>
                <a:close/>
              </a:path>
              <a:path w="8634095" h="2469515">
                <a:moveTo>
                  <a:pt x="5680932" y="398582"/>
                </a:moveTo>
                <a:lnTo>
                  <a:pt x="5409112" y="398582"/>
                </a:lnTo>
                <a:lnTo>
                  <a:pt x="5454837" y="404995"/>
                </a:lnTo>
                <a:lnTo>
                  <a:pt x="5491775" y="423651"/>
                </a:lnTo>
                <a:lnTo>
                  <a:pt x="5519136" y="453675"/>
                </a:lnTo>
                <a:lnTo>
                  <a:pt x="5536132" y="494193"/>
                </a:lnTo>
                <a:lnTo>
                  <a:pt x="5541972" y="544330"/>
                </a:lnTo>
                <a:lnTo>
                  <a:pt x="5541972" y="954021"/>
                </a:lnTo>
                <a:lnTo>
                  <a:pt x="5702827" y="954021"/>
                </a:lnTo>
                <a:lnTo>
                  <a:pt x="5702827" y="519446"/>
                </a:lnTo>
                <a:lnTo>
                  <a:pt x="5699566" y="467571"/>
                </a:lnTo>
                <a:lnTo>
                  <a:pt x="5689741" y="421086"/>
                </a:lnTo>
                <a:lnTo>
                  <a:pt x="5680932" y="398582"/>
                </a:lnTo>
                <a:close/>
              </a:path>
              <a:path w="8634095" h="2469515">
                <a:moveTo>
                  <a:pt x="5469099" y="262611"/>
                </a:moveTo>
                <a:lnTo>
                  <a:pt x="5411674" y="268302"/>
                </a:lnTo>
                <a:lnTo>
                  <a:pt x="5362270" y="284679"/>
                </a:lnTo>
                <a:lnTo>
                  <a:pt x="5321226" y="310697"/>
                </a:lnTo>
                <a:lnTo>
                  <a:pt x="5288884" y="345310"/>
                </a:lnTo>
                <a:lnTo>
                  <a:pt x="5265586" y="387474"/>
                </a:lnTo>
                <a:lnTo>
                  <a:pt x="5676584" y="387474"/>
                </a:lnTo>
                <a:lnTo>
                  <a:pt x="5651917" y="345051"/>
                </a:lnTo>
                <a:lnTo>
                  <a:pt x="5624679" y="315879"/>
                </a:lnTo>
                <a:lnTo>
                  <a:pt x="5592398" y="292860"/>
                </a:lnTo>
                <a:lnTo>
                  <a:pt x="5555454" y="276182"/>
                </a:lnTo>
                <a:lnTo>
                  <a:pt x="5514227" y="266035"/>
                </a:lnTo>
                <a:lnTo>
                  <a:pt x="5469099" y="262611"/>
                </a:lnTo>
                <a:close/>
              </a:path>
              <a:path w="8634095" h="2469515">
                <a:moveTo>
                  <a:pt x="6007581" y="271498"/>
                </a:moveTo>
                <a:lnTo>
                  <a:pt x="5853836" y="271498"/>
                </a:lnTo>
                <a:lnTo>
                  <a:pt x="5853836" y="954021"/>
                </a:lnTo>
                <a:lnTo>
                  <a:pt x="6014691" y="954021"/>
                </a:lnTo>
                <a:lnTo>
                  <a:pt x="6014691" y="554105"/>
                </a:lnTo>
                <a:lnTo>
                  <a:pt x="6021562" y="500051"/>
                </a:lnTo>
                <a:lnTo>
                  <a:pt x="6041082" y="456746"/>
                </a:lnTo>
                <a:lnTo>
                  <a:pt x="6071607" y="424916"/>
                </a:lnTo>
                <a:lnTo>
                  <a:pt x="6111495" y="405287"/>
                </a:lnTo>
                <a:lnTo>
                  <a:pt x="6159105" y="398582"/>
                </a:lnTo>
                <a:lnTo>
                  <a:pt x="6430926" y="398582"/>
                </a:lnTo>
                <a:lnTo>
                  <a:pt x="6426578" y="387474"/>
                </a:lnTo>
                <a:lnTo>
                  <a:pt x="6007581" y="387474"/>
                </a:lnTo>
                <a:lnTo>
                  <a:pt x="6007581" y="271498"/>
                </a:lnTo>
                <a:close/>
              </a:path>
              <a:path w="8634095" h="2469515">
                <a:moveTo>
                  <a:pt x="6430926" y="398582"/>
                </a:moveTo>
                <a:lnTo>
                  <a:pt x="6159105" y="398582"/>
                </a:lnTo>
                <a:lnTo>
                  <a:pt x="6204830" y="404995"/>
                </a:lnTo>
                <a:lnTo>
                  <a:pt x="6241768" y="423651"/>
                </a:lnTo>
                <a:lnTo>
                  <a:pt x="6269130" y="453675"/>
                </a:lnTo>
                <a:lnTo>
                  <a:pt x="6286125" y="494193"/>
                </a:lnTo>
                <a:lnTo>
                  <a:pt x="6291966" y="544330"/>
                </a:lnTo>
                <a:lnTo>
                  <a:pt x="6291966" y="954021"/>
                </a:lnTo>
                <a:lnTo>
                  <a:pt x="6452821" y="954021"/>
                </a:lnTo>
                <a:lnTo>
                  <a:pt x="6452821" y="519446"/>
                </a:lnTo>
                <a:lnTo>
                  <a:pt x="6449560" y="467571"/>
                </a:lnTo>
                <a:lnTo>
                  <a:pt x="6439734" y="421086"/>
                </a:lnTo>
                <a:lnTo>
                  <a:pt x="6430926" y="398582"/>
                </a:lnTo>
                <a:close/>
              </a:path>
              <a:path w="8634095" h="2469515">
                <a:moveTo>
                  <a:pt x="6219092" y="262611"/>
                </a:moveTo>
                <a:lnTo>
                  <a:pt x="6161667" y="268302"/>
                </a:lnTo>
                <a:lnTo>
                  <a:pt x="6112263" y="284679"/>
                </a:lnTo>
                <a:lnTo>
                  <a:pt x="6071219" y="310697"/>
                </a:lnTo>
                <a:lnTo>
                  <a:pt x="6038878" y="345310"/>
                </a:lnTo>
                <a:lnTo>
                  <a:pt x="6015579" y="387474"/>
                </a:lnTo>
                <a:lnTo>
                  <a:pt x="6426578" y="387474"/>
                </a:lnTo>
                <a:lnTo>
                  <a:pt x="6401910" y="345051"/>
                </a:lnTo>
                <a:lnTo>
                  <a:pt x="6374672" y="315879"/>
                </a:lnTo>
                <a:lnTo>
                  <a:pt x="6342391" y="292860"/>
                </a:lnTo>
                <a:lnTo>
                  <a:pt x="6305447" y="276182"/>
                </a:lnTo>
                <a:lnTo>
                  <a:pt x="6264221" y="266035"/>
                </a:lnTo>
                <a:lnTo>
                  <a:pt x="6219092" y="262611"/>
                </a:lnTo>
                <a:close/>
              </a:path>
              <a:path w="8634095" h="2469515">
                <a:moveTo>
                  <a:pt x="6764684" y="271498"/>
                </a:moveTo>
                <a:lnTo>
                  <a:pt x="6603829" y="271498"/>
                </a:lnTo>
                <a:lnTo>
                  <a:pt x="6603829" y="954021"/>
                </a:lnTo>
                <a:lnTo>
                  <a:pt x="6764684" y="954021"/>
                </a:lnTo>
                <a:lnTo>
                  <a:pt x="6764684" y="271498"/>
                </a:lnTo>
                <a:close/>
              </a:path>
              <a:path w="8634095" h="2469515">
                <a:moveTo>
                  <a:pt x="6684701" y="0"/>
                </a:moveTo>
                <a:lnTo>
                  <a:pt x="6648375" y="6866"/>
                </a:lnTo>
                <a:lnTo>
                  <a:pt x="6618715" y="25605"/>
                </a:lnTo>
                <a:lnTo>
                  <a:pt x="6598719" y="53426"/>
                </a:lnTo>
                <a:lnTo>
                  <a:pt x="6591387" y="87537"/>
                </a:lnTo>
                <a:lnTo>
                  <a:pt x="6598719" y="121391"/>
                </a:lnTo>
                <a:lnTo>
                  <a:pt x="6618715" y="149079"/>
                </a:lnTo>
                <a:lnTo>
                  <a:pt x="6648375" y="167770"/>
                </a:lnTo>
                <a:lnTo>
                  <a:pt x="6684701" y="174629"/>
                </a:lnTo>
                <a:lnTo>
                  <a:pt x="6720770" y="167770"/>
                </a:lnTo>
                <a:lnTo>
                  <a:pt x="6750298" y="149079"/>
                </a:lnTo>
                <a:lnTo>
                  <a:pt x="6770245" y="121391"/>
                </a:lnTo>
                <a:lnTo>
                  <a:pt x="6777570" y="87537"/>
                </a:lnTo>
                <a:lnTo>
                  <a:pt x="6770245" y="53426"/>
                </a:lnTo>
                <a:lnTo>
                  <a:pt x="6750298" y="25605"/>
                </a:lnTo>
                <a:lnTo>
                  <a:pt x="6720770" y="6866"/>
                </a:lnTo>
                <a:lnTo>
                  <a:pt x="6684701" y="0"/>
                </a:lnTo>
                <a:close/>
              </a:path>
              <a:path w="8634095" h="2469515">
                <a:moveTo>
                  <a:pt x="7071326" y="271498"/>
                </a:moveTo>
                <a:lnTo>
                  <a:pt x="6917581" y="271498"/>
                </a:lnTo>
                <a:lnTo>
                  <a:pt x="6917581" y="954021"/>
                </a:lnTo>
                <a:lnTo>
                  <a:pt x="7078436" y="954021"/>
                </a:lnTo>
                <a:lnTo>
                  <a:pt x="7078436" y="554105"/>
                </a:lnTo>
                <a:lnTo>
                  <a:pt x="7085307" y="500051"/>
                </a:lnTo>
                <a:lnTo>
                  <a:pt x="7104827" y="456746"/>
                </a:lnTo>
                <a:lnTo>
                  <a:pt x="7135352" y="424916"/>
                </a:lnTo>
                <a:lnTo>
                  <a:pt x="7175240" y="405287"/>
                </a:lnTo>
                <a:lnTo>
                  <a:pt x="7222850" y="398582"/>
                </a:lnTo>
                <a:lnTo>
                  <a:pt x="7494671" y="398582"/>
                </a:lnTo>
                <a:lnTo>
                  <a:pt x="7490323" y="387474"/>
                </a:lnTo>
                <a:lnTo>
                  <a:pt x="7071326" y="387474"/>
                </a:lnTo>
                <a:lnTo>
                  <a:pt x="7071326" y="271498"/>
                </a:lnTo>
                <a:close/>
              </a:path>
              <a:path w="8634095" h="2469515">
                <a:moveTo>
                  <a:pt x="7494671" y="398582"/>
                </a:moveTo>
                <a:lnTo>
                  <a:pt x="7222850" y="398582"/>
                </a:lnTo>
                <a:lnTo>
                  <a:pt x="7268575" y="404995"/>
                </a:lnTo>
                <a:lnTo>
                  <a:pt x="7305513" y="423651"/>
                </a:lnTo>
                <a:lnTo>
                  <a:pt x="7332875" y="453675"/>
                </a:lnTo>
                <a:lnTo>
                  <a:pt x="7349870" y="494193"/>
                </a:lnTo>
                <a:lnTo>
                  <a:pt x="7355711" y="544330"/>
                </a:lnTo>
                <a:lnTo>
                  <a:pt x="7355711" y="954021"/>
                </a:lnTo>
                <a:lnTo>
                  <a:pt x="7516566" y="954021"/>
                </a:lnTo>
                <a:lnTo>
                  <a:pt x="7516566" y="519446"/>
                </a:lnTo>
                <a:lnTo>
                  <a:pt x="7513305" y="467571"/>
                </a:lnTo>
                <a:lnTo>
                  <a:pt x="7503479" y="421086"/>
                </a:lnTo>
                <a:lnTo>
                  <a:pt x="7494671" y="398582"/>
                </a:lnTo>
                <a:close/>
              </a:path>
              <a:path w="8634095" h="2469515">
                <a:moveTo>
                  <a:pt x="7282837" y="262611"/>
                </a:moveTo>
                <a:lnTo>
                  <a:pt x="7225412" y="268302"/>
                </a:lnTo>
                <a:lnTo>
                  <a:pt x="7176008" y="284679"/>
                </a:lnTo>
                <a:lnTo>
                  <a:pt x="7134964" y="310697"/>
                </a:lnTo>
                <a:lnTo>
                  <a:pt x="7102623" y="345310"/>
                </a:lnTo>
                <a:lnTo>
                  <a:pt x="7079324" y="387474"/>
                </a:lnTo>
                <a:lnTo>
                  <a:pt x="7490323" y="387474"/>
                </a:lnTo>
                <a:lnTo>
                  <a:pt x="7465655" y="345051"/>
                </a:lnTo>
                <a:lnTo>
                  <a:pt x="7438417" y="315879"/>
                </a:lnTo>
                <a:lnTo>
                  <a:pt x="7406136" y="292860"/>
                </a:lnTo>
                <a:lnTo>
                  <a:pt x="7369192" y="276182"/>
                </a:lnTo>
                <a:lnTo>
                  <a:pt x="7327966" y="266035"/>
                </a:lnTo>
                <a:lnTo>
                  <a:pt x="7282837" y="262611"/>
                </a:lnTo>
                <a:close/>
              </a:path>
              <a:path w="8634095" h="2469515">
                <a:moveTo>
                  <a:pt x="7807989" y="1016675"/>
                </a:moveTo>
                <a:lnTo>
                  <a:pt x="7663131" y="1051778"/>
                </a:lnTo>
                <a:lnTo>
                  <a:pt x="7677370" y="1086616"/>
                </a:lnTo>
                <a:lnTo>
                  <a:pt x="7698144" y="1119021"/>
                </a:lnTo>
                <a:lnTo>
                  <a:pt x="7725532" y="1148313"/>
                </a:lnTo>
                <a:lnTo>
                  <a:pt x="7759611" y="1173808"/>
                </a:lnTo>
                <a:lnTo>
                  <a:pt x="7800459" y="1194826"/>
                </a:lnTo>
                <a:lnTo>
                  <a:pt x="7848154" y="1210683"/>
                </a:lnTo>
                <a:lnTo>
                  <a:pt x="7902776" y="1220697"/>
                </a:lnTo>
                <a:lnTo>
                  <a:pt x="7964401" y="1224187"/>
                </a:lnTo>
                <a:lnTo>
                  <a:pt x="8018182" y="1221648"/>
                </a:lnTo>
                <a:lnTo>
                  <a:pt x="8068532" y="1214009"/>
                </a:lnTo>
                <a:lnTo>
                  <a:pt x="8114925" y="1201235"/>
                </a:lnTo>
                <a:lnTo>
                  <a:pt x="8156837" y="1183292"/>
                </a:lnTo>
                <a:lnTo>
                  <a:pt x="8193742" y="1160145"/>
                </a:lnTo>
                <a:lnTo>
                  <a:pt x="8225114" y="1131758"/>
                </a:lnTo>
                <a:lnTo>
                  <a:pt x="8247168" y="1102435"/>
                </a:lnTo>
                <a:lnTo>
                  <a:pt x="7967067" y="1102435"/>
                </a:lnTo>
                <a:lnTo>
                  <a:pt x="7904094" y="1094658"/>
                </a:lnTo>
                <a:lnTo>
                  <a:pt x="7858534" y="1074551"/>
                </a:lnTo>
                <a:lnTo>
                  <a:pt x="7827471" y="1046946"/>
                </a:lnTo>
                <a:lnTo>
                  <a:pt x="7807989" y="1016675"/>
                </a:lnTo>
                <a:close/>
              </a:path>
              <a:path w="8634095" h="2469515">
                <a:moveTo>
                  <a:pt x="8284778" y="831380"/>
                </a:moveTo>
                <a:lnTo>
                  <a:pt x="8125256" y="831380"/>
                </a:lnTo>
                <a:lnTo>
                  <a:pt x="8125256" y="960687"/>
                </a:lnTo>
                <a:lnTo>
                  <a:pt x="8117592" y="1013991"/>
                </a:lnTo>
                <a:lnTo>
                  <a:pt x="8095936" y="1053965"/>
                </a:lnTo>
                <a:lnTo>
                  <a:pt x="8062293" y="1081461"/>
                </a:lnTo>
                <a:lnTo>
                  <a:pt x="8018669" y="1097333"/>
                </a:lnTo>
                <a:lnTo>
                  <a:pt x="7967067" y="1102435"/>
                </a:lnTo>
                <a:lnTo>
                  <a:pt x="8247168" y="1102435"/>
                </a:lnTo>
                <a:lnTo>
                  <a:pt x="8250429" y="1098098"/>
                </a:lnTo>
                <a:lnTo>
                  <a:pt x="8269162" y="1059130"/>
                </a:lnTo>
                <a:lnTo>
                  <a:pt x="8280786" y="1014819"/>
                </a:lnTo>
                <a:lnTo>
                  <a:pt x="8284778" y="965130"/>
                </a:lnTo>
                <a:lnTo>
                  <a:pt x="8284778" y="831380"/>
                </a:lnTo>
                <a:close/>
              </a:path>
              <a:path w="8634095" h="2469515">
                <a:moveTo>
                  <a:pt x="7921299" y="262611"/>
                </a:moveTo>
                <a:lnTo>
                  <a:pt x="7879183" y="265657"/>
                </a:lnTo>
                <a:lnTo>
                  <a:pt x="7839148" y="274726"/>
                </a:lnTo>
                <a:lnTo>
                  <a:pt x="7801601" y="289716"/>
                </a:lnTo>
                <a:lnTo>
                  <a:pt x="7766948" y="310525"/>
                </a:lnTo>
                <a:lnTo>
                  <a:pt x="7735596" y="337051"/>
                </a:lnTo>
                <a:lnTo>
                  <a:pt x="7707952" y="369191"/>
                </a:lnTo>
                <a:lnTo>
                  <a:pt x="7684423" y="406844"/>
                </a:lnTo>
                <a:lnTo>
                  <a:pt x="7665414" y="449907"/>
                </a:lnTo>
                <a:lnTo>
                  <a:pt x="7651333" y="498279"/>
                </a:lnTo>
                <a:lnTo>
                  <a:pt x="7642586" y="551857"/>
                </a:lnTo>
                <a:lnTo>
                  <a:pt x="7639580" y="610538"/>
                </a:lnTo>
                <a:lnTo>
                  <a:pt x="7642586" y="668487"/>
                </a:lnTo>
                <a:lnTo>
                  <a:pt x="7651330" y="720909"/>
                </a:lnTo>
                <a:lnTo>
                  <a:pt x="7665405" y="767803"/>
                </a:lnTo>
                <a:lnTo>
                  <a:pt x="7684401" y="809173"/>
                </a:lnTo>
                <a:lnTo>
                  <a:pt x="7707910" y="845021"/>
                </a:lnTo>
                <a:lnTo>
                  <a:pt x="7735524" y="875348"/>
                </a:lnTo>
                <a:lnTo>
                  <a:pt x="7766833" y="900156"/>
                </a:lnTo>
                <a:lnTo>
                  <a:pt x="7801429" y="919448"/>
                </a:lnTo>
                <a:lnTo>
                  <a:pt x="7838904" y="933226"/>
                </a:lnTo>
                <a:lnTo>
                  <a:pt x="7878849" y="941491"/>
                </a:lnTo>
                <a:lnTo>
                  <a:pt x="7920854" y="944246"/>
                </a:lnTo>
                <a:lnTo>
                  <a:pt x="7983767" y="937328"/>
                </a:lnTo>
                <a:lnTo>
                  <a:pt x="8033307" y="918978"/>
                </a:lnTo>
                <a:lnTo>
                  <a:pt x="8071031" y="892800"/>
                </a:lnTo>
                <a:lnTo>
                  <a:pt x="8098496" y="862400"/>
                </a:lnTo>
                <a:lnTo>
                  <a:pt x="8117258" y="831380"/>
                </a:lnTo>
                <a:lnTo>
                  <a:pt x="8284778" y="831380"/>
                </a:lnTo>
                <a:lnTo>
                  <a:pt x="8284778" y="818050"/>
                </a:lnTo>
                <a:lnTo>
                  <a:pt x="7965734" y="818050"/>
                </a:lnTo>
                <a:lnTo>
                  <a:pt x="7923311" y="813105"/>
                </a:lnTo>
                <a:lnTo>
                  <a:pt x="7887137" y="798732"/>
                </a:lnTo>
                <a:lnTo>
                  <a:pt x="7833942" y="744466"/>
                </a:lnTo>
                <a:lnTo>
                  <a:pt x="7817122" y="705958"/>
                </a:lnTo>
                <a:lnTo>
                  <a:pt x="7806957" y="660788"/>
                </a:lnTo>
                <a:lnTo>
                  <a:pt x="7803546" y="609649"/>
                </a:lnTo>
                <a:lnTo>
                  <a:pt x="7806910" y="558700"/>
                </a:lnTo>
                <a:lnTo>
                  <a:pt x="7816967" y="512796"/>
                </a:lnTo>
                <a:lnTo>
                  <a:pt x="7833662" y="472955"/>
                </a:lnTo>
                <a:lnTo>
                  <a:pt x="7856940" y="440195"/>
                </a:lnTo>
                <a:lnTo>
                  <a:pt x="7886748" y="415534"/>
                </a:lnTo>
                <a:lnTo>
                  <a:pt x="7923031" y="399991"/>
                </a:lnTo>
                <a:lnTo>
                  <a:pt x="7965734" y="394583"/>
                </a:lnTo>
                <a:lnTo>
                  <a:pt x="8284778" y="394583"/>
                </a:lnTo>
                <a:lnTo>
                  <a:pt x="8284778" y="384363"/>
                </a:lnTo>
                <a:lnTo>
                  <a:pt x="8117258" y="384363"/>
                </a:lnTo>
                <a:lnTo>
                  <a:pt x="8099054" y="352761"/>
                </a:lnTo>
                <a:lnTo>
                  <a:pt x="8072403" y="320199"/>
                </a:lnTo>
                <a:lnTo>
                  <a:pt x="8035259" y="291263"/>
                </a:lnTo>
                <a:lnTo>
                  <a:pt x="7985574" y="270538"/>
                </a:lnTo>
                <a:lnTo>
                  <a:pt x="7921299" y="262611"/>
                </a:lnTo>
                <a:close/>
              </a:path>
              <a:path w="8634095" h="2469515">
                <a:moveTo>
                  <a:pt x="8284778" y="394583"/>
                </a:moveTo>
                <a:lnTo>
                  <a:pt x="7965734" y="394583"/>
                </a:lnTo>
                <a:lnTo>
                  <a:pt x="8007219" y="399711"/>
                </a:lnTo>
                <a:lnTo>
                  <a:pt x="8042813" y="414601"/>
                </a:lnTo>
                <a:lnTo>
                  <a:pt x="8095609" y="470716"/>
                </a:lnTo>
                <a:lnTo>
                  <a:pt x="8112454" y="510464"/>
                </a:lnTo>
                <a:lnTo>
                  <a:pt x="8122693" y="557021"/>
                </a:lnTo>
                <a:lnTo>
                  <a:pt x="8126145" y="609649"/>
                </a:lnTo>
                <a:lnTo>
                  <a:pt x="8121391" y="670293"/>
                </a:lnTo>
                <a:lnTo>
                  <a:pt x="8107367" y="721543"/>
                </a:lnTo>
                <a:lnTo>
                  <a:pt x="8084431" y="762673"/>
                </a:lnTo>
                <a:lnTo>
                  <a:pt x="8052942" y="792952"/>
                </a:lnTo>
                <a:lnTo>
                  <a:pt x="8013257" y="811654"/>
                </a:lnTo>
                <a:lnTo>
                  <a:pt x="7965734" y="818050"/>
                </a:lnTo>
                <a:lnTo>
                  <a:pt x="8284778" y="818050"/>
                </a:lnTo>
                <a:lnTo>
                  <a:pt x="8284778" y="394583"/>
                </a:lnTo>
                <a:close/>
              </a:path>
              <a:path w="8634095" h="2469515">
                <a:moveTo>
                  <a:pt x="8284778" y="271498"/>
                </a:moveTo>
                <a:lnTo>
                  <a:pt x="8126145" y="271498"/>
                </a:lnTo>
                <a:lnTo>
                  <a:pt x="8126145" y="384363"/>
                </a:lnTo>
                <a:lnTo>
                  <a:pt x="8284778" y="384363"/>
                </a:lnTo>
                <a:lnTo>
                  <a:pt x="8284778" y="271498"/>
                </a:lnTo>
                <a:close/>
              </a:path>
              <a:path w="8634095" h="2469515">
                <a:moveTo>
                  <a:pt x="8536209" y="769171"/>
                </a:moveTo>
                <a:lnTo>
                  <a:pt x="8498002" y="776809"/>
                </a:lnTo>
                <a:lnTo>
                  <a:pt x="8466835" y="797610"/>
                </a:lnTo>
                <a:lnTo>
                  <a:pt x="8445916" y="828409"/>
                </a:lnTo>
                <a:lnTo>
                  <a:pt x="8438452" y="866040"/>
                </a:lnTo>
                <a:lnTo>
                  <a:pt x="8445916" y="904184"/>
                </a:lnTo>
                <a:lnTo>
                  <a:pt x="8466835" y="935247"/>
                </a:lnTo>
                <a:lnTo>
                  <a:pt x="8498002" y="956146"/>
                </a:lnTo>
                <a:lnTo>
                  <a:pt x="8536209" y="963797"/>
                </a:lnTo>
                <a:lnTo>
                  <a:pt x="8573542" y="956146"/>
                </a:lnTo>
                <a:lnTo>
                  <a:pt x="8604584" y="935247"/>
                </a:lnTo>
                <a:lnTo>
                  <a:pt x="8625878" y="904184"/>
                </a:lnTo>
                <a:lnTo>
                  <a:pt x="8633966" y="866040"/>
                </a:lnTo>
                <a:lnTo>
                  <a:pt x="8625878" y="828409"/>
                </a:lnTo>
                <a:lnTo>
                  <a:pt x="8604584" y="797610"/>
                </a:lnTo>
                <a:lnTo>
                  <a:pt x="8573542" y="776809"/>
                </a:lnTo>
                <a:lnTo>
                  <a:pt x="8536209" y="769171"/>
                </a:lnTo>
                <a:close/>
              </a:path>
              <a:path w="8634095" h="2469515">
                <a:moveTo>
                  <a:pt x="8536209" y="281718"/>
                </a:moveTo>
                <a:lnTo>
                  <a:pt x="8498002" y="289355"/>
                </a:lnTo>
                <a:lnTo>
                  <a:pt x="8466835" y="310157"/>
                </a:lnTo>
                <a:lnTo>
                  <a:pt x="8445916" y="340956"/>
                </a:lnTo>
                <a:lnTo>
                  <a:pt x="8438452" y="378587"/>
                </a:lnTo>
                <a:lnTo>
                  <a:pt x="8445916" y="416731"/>
                </a:lnTo>
                <a:lnTo>
                  <a:pt x="8466835" y="447794"/>
                </a:lnTo>
                <a:lnTo>
                  <a:pt x="8498002" y="468693"/>
                </a:lnTo>
                <a:lnTo>
                  <a:pt x="8536209" y="476344"/>
                </a:lnTo>
                <a:lnTo>
                  <a:pt x="8573542" y="468693"/>
                </a:lnTo>
                <a:lnTo>
                  <a:pt x="8604584" y="447794"/>
                </a:lnTo>
                <a:lnTo>
                  <a:pt x="8625878" y="416731"/>
                </a:lnTo>
                <a:lnTo>
                  <a:pt x="8633966" y="378587"/>
                </a:lnTo>
                <a:lnTo>
                  <a:pt x="8625878" y="340956"/>
                </a:lnTo>
                <a:lnTo>
                  <a:pt x="8604584" y="310157"/>
                </a:lnTo>
                <a:lnTo>
                  <a:pt x="8573542" y="289355"/>
                </a:lnTo>
                <a:lnTo>
                  <a:pt x="8536209" y="281718"/>
                </a:lnTo>
                <a:close/>
              </a:path>
              <a:path w="8634095" h="2469515">
                <a:moveTo>
                  <a:pt x="444795" y="1683735"/>
                </a:moveTo>
                <a:lnTo>
                  <a:pt x="281274" y="1683735"/>
                </a:lnTo>
                <a:lnTo>
                  <a:pt x="281274" y="2455572"/>
                </a:lnTo>
                <a:lnTo>
                  <a:pt x="444795" y="2455572"/>
                </a:lnTo>
                <a:lnTo>
                  <a:pt x="444795" y="1683735"/>
                </a:lnTo>
                <a:close/>
              </a:path>
              <a:path w="8634095" h="2469515">
                <a:moveTo>
                  <a:pt x="726069" y="1545541"/>
                </a:moveTo>
                <a:lnTo>
                  <a:pt x="0" y="1545541"/>
                </a:lnTo>
                <a:lnTo>
                  <a:pt x="0" y="1683735"/>
                </a:lnTo>
                <a:lnTo>
                  <a:pt x="726069" y="1683735"/>
                </a:lnTo>
                <a:lnTo>
                  <a:pt x="726069" y="1545541"/>
                </a:lnTo>
                <a:close/>
              </a:path>
              <a:path w="8634095" h="2469515">
                <a:moveTo>
                  <a:pt x="931510" y="1773049"/>
                </a:moveTo>
                <a:lnTo>
                  <a:pt x="775543" y="1773049"/>
                </a:lnTo>
                <a:lnTo>
                  <a:pt x="775543" y="2455572"/>
                </a:lnTo>
                <a:lnTo>
                  <a:pt x="936398" y="2455572"/>
                </a:lnTo>
                <a:lnTo>
                  <a:pt x="936398" y="2054323"/>
                </a:lnTo>
                <a:lnTo>
                  <a:pt x="943899" y="2005661"/>
                </a:lnTo>
                <a:lnTo>
                  <a:pt x="965050" y="1964806"/>
                </a:lnTo>
                <a:lnTo>
                  <a:pt x="997825" y="1933485"/>
                </a:lnTo>
                <a:lnTo>
                  <a:pt x="1040199" y="1913425"/>
                </a:lnTo>
                <a:lnTo>
                  <a:pt x="1090144" y="1906354"/>
                </a:lnTo>
                <a:lnTo>
                  <a:pt x="1164795" y="1906354"/>
                </a:lnTo>
                <a:lnTo>
                  <a:pt x="1164795" y="1886803"/>
                </a:lnTo>
                <a:lnTo>
                  <a:pt x="931510" y="1886803"/>
                </a:lnTo>
                <a:lnTo>
                  <a:pt x="931510" y="1773049"/>
                </a:lnTo>
                <a:close/>
              </a:path>
              <a:path w="8634095" h="2469515">
                <a:moveTo>
                  <a:pt x="1164795" y="1906354"/>
                </a:moveTo>
                <a:lnTo>
                  <a:pt x="1090144" y="1906354"/>
                </a:lnTo>
                <a:lnTo>
                  <a:pt x="1111306" y="1907188"/>
                </a:lnTo>
                <a:lnTo>
                  <a:pt x="1132468" y="1909354"/>
                </a:lnTo>
                <a:lnTo>
                  <a:pt x="1151131" y="1912353"/>
                </a:lnTo>
                <a:lnTo>
                  <a:pt x="1164795" y="1915686"/>
                </a:lnTo>
                <a:lnTo>
                  <a:pt x="1164795" y="1906354"/>
                </a:lnTo>
                <a:close/>
              </a:path>
              <a:path w="8634095" h="2469515">
                <a:moveTo>
                  <a:pt x="1107029" y="1763273"/>
                </a:moveTo>
                <a:lnTo>
                  <a:pt x="1061872" y="1768527"/>
                </a:lnTo>
                <a:lnTo>
                  <a:pt x="1021131" y="1783977"/>
                </a:lnTo>
                <a:lnTo>
                  <a:pt x="986126" y="1809152"/>
                </a:lnTo>
                <a:lnTo>
                  <a:pt x="958182" y="1843584"/>
                </a:lnTo>
                <a:lnTo>
                  <a:pt x="938620" y="1886803"/>
                </a:lnTo>
                <a:lnTo>
                  <a:pt x="1164795" y="1886803"/>
                </a:lnTo>
                <a:lnTo>
                  <a:pt x="1164795" y="1767717"/>
                </a:lnTo>
                <a:lnTo>
                  <a:pt x="1152082" y="1765898"/>
                </a:lnTo>
                <a:lnTo>
                  <a:pt x="1137078" y="1764495"/>
                </a:lnTo>
                <a:lnTo>
                  <a:pt x="1121491" y="1763593"/>
                </a:lnTo>
                <a:lnTo>
                  <a:pt x="1107029" y="1763273"/>
                </a:lnTo>
                <a:close/>
              </a:path>
              <a:path w="8634095" h="2469515">
                <a:moveTo>
                  <a:pt x="1524759" y="1764162"/>
                </a:moveTo>
                <a:lnTo>
                  <a:pt x="1477331" y="1767108"/>
                </a:lnTo>
                <a:lnTo>
                  <a:pt x="1432943" y="1775769"/>
                </a:lnTo>
                <a:lnTo>
                  <a:pt x="1391801" y="1789879"/>
                </a:lnTo>
                <a:lnTo>
                  <a:pt x="1354112" y="1809173"/>
                </a:lnTo>
                <a:lnTo>
                  <a:pt x="1320082" y="1833386"/>
                </a:lnTo>
                <a:lnTo>
                  <a:pt x="1289919" y="1862252"/>
                </a:lnTo>
                <a:lnTo>
                  <a:pt x="1263830" y="1895507"/>
                </a:lnTo>
                <a:lnTo>
                  <a:pt x="1242020" y="1932884"/>
                </a:lnTo>
                <a:lnTo>
                  <a:pt x="1224697" y="1974118"/>
                </a:lnTo>
                <a:lnTo>
                  <a:pt x="1212068" y="2018944"/>
                </a:lnTo>
                <a:lnTo>
                  <a:pt x="1204338" y="2067096"/>
                </a:lnTo>
                <a:lnTo>
                  <a:pt x="1201716" y="2118310"/>
                </a:lnTo>
                <a:lnTo>
                  <a:pt x="1204309" y="2170200"/>
                </a:lnTo>
                <a:lnTo>
                  <a:pt x="1211983" y="2218647"/>
                </a:lnTo>
                <a:lnTo>
                  <a:pt x="1224579" y="2263446"/>
                </a:lnTo>
                <a:lnTo>
                  <a:pt x="1241938" y="2304394"/>
                </a:lnTo>
                <a:lnTo>
                  <a:pt x="1263900" y="2341288"/>
                </a:lnTo>
                <a:lnTo>
                  <a:pt x="1290308" y="2373923"/>
                </a:lnTo>
                <a:lnTo>
                  <a:pt x="1321002" y="2402096"/>
                </a:lnTo>
                <a:lnTo>
                  <a:pt x="1355823" y="2425603"/>
                </a:lnTo>
                <a:lnTo>
                  <a:pt x="1394613" y="2444241"/>
                </a:lnTo>
                <a:lnTo>
                  <a:pt x="1437211" y="2457806"/>
                </a:lnTo>
                <a:lnTo>
                  <a:pt x="1483461" y="2466095"/>
                </a:lnTo>
                <a:lnTo>
                  <a:pt x="1533202" y="2468903"/>
                </a:lnTo>
                <a:lnTo>
                  <a:pt x="1590462" y="2465330"/>
                </a:lnTo>
                <a:lnTo>
                  <a:pt x="1642692" y="2454899"/>
                </a:lnTo>
                <a:lnTo>
                  <a:pt x="1689528" y="2438042"/>
                </a:lnTo>
                <a:lnTo>
                  <a:pt x="1730605" y="2415192"/>
                </a:lnTo>
                <a:lnTo>
                  <a:pt x="1765557" y="2386780"/>
                </a:lnTo>
                <a:lnTo>
                  <a:pt x="1794022" y="2353240"/>
                </a:lnTo>
                <a:lnTo>
                  <a:pt x="1799472" y="2343596"/>
                </a:lnTo>
                <a:lnTo>
                  <a:pt x="1535423" y="2343596"/>
                </a:lnTo>
                <a:lnTo>
                  <a:pt x="1486474" y="2337972"/>
                </a:lnTo>
                <a:lnTo>
                  <a:pt x="1444348" y="2321526"/>
                </a:lnTo>
                <a:lnTo>
                  <a:pt x="1409839" y="2294773"/>
                </a:lnTo>
                <a:lnTo>
                  <a:pt x="1383883" y="2258280"/>
                </a:lnTo>
                <a:lnTo>
                  <a:pt x="1367383" y="2212605"/>
                </a:lnTo>
                <a:lnTo>
                  <a:pt x="1361238" y="2158301"/>
                </a:lnTo>
                <a:lnTo>
                  <a:pt x="1836693" y="2158301"/>
                </a:lnTo>
                <a:lnTo>
                  <a:pt x="1836693" y="2108978"/>
                </a:lnTo>
                <a:lnTo>
                  <a:pt x="1833763" y="2051881"/>
                </a:lnTo>
                <a:lnTo>
                  <a:pt x="1833433" y="2049880"/>
                </a:lnTo>
                <a:lnTo>
                  <a:pt x="1361682" y="2049880"/>
                </a:lnTo>
                <a:lnTo>
                  <a:pt x="1368958" y="2007757"/>
                </a:lnTo>
                <a:lnTo>
                  <a:pt x="1385381" y="1969584"/>
                </a:lnTo>
                <a:lnTo>
                  <a:pt x="1410172" y="1937015"/>
                </a:lnTo>
                <a:lnTo>
                  <a:pt x="1442554" y="1911703"/>
                </a:lnTo>
                <a:lnTo>
                  <a:pt x="1481749" y="1895303"/>
                </a:lnTo>
                <a:lnTo>
                  <a:pt x="1526981" y="1889469"/>
                </a:lnTo>
                <a:lnTo>
                  <a:pt x="1778074" y="1889469"/>
                </a:lnTo>
                <a:lnTo>
                  <a:pt x="1770388" y="1877400"/>
                </a:lnTo>
                <a:lnTo>
                  <a:pt x="1743713" y="1846756"/>
                </a:lnTo>
                <a:lnTo>
                  <a:pt x="1713539" y="1821101"/>
                </a:lnTo>
                <a:lnTo>
                  <a:pt x="1680282" y="1800335"/>
                </a:lnTo>
                <a:lnTo>
                  <a:pt x="1644359" y="1784359"/>
                </a:lnTo>
                <a:lnTo>
                  <a:pt x="1606186" y="1773072"/>
                </a:lnTo>
                <a:lnTo>
                  <a:pt x="1566181" y="1766373"/>
                </a:lnTo>
                <a:lnTo>
                  <a:pt x="1524759" y="1764162"/>
                </a:lnTo>
                <a:close/>
              </a:path>
              <a:path w="8634095" h="2469515">
                <a:moveTo>
                  <a:pt x="1679838" y="2255614"/>
                </a:moveTo>
                <a:lnTo>
                  <a:pt x="1657835" y="2293731"/>
                </a:lnTo>
                <a:lnTo>
                  <a:pt x="1625460" y="2321267"/>
                </a:lnTo>
                <a:lnTo>
                  <a:pt x="1584170" y="2337972"/>
                </a:lnTo>
                <a:lnTo>
                  <a:pt x="1535423" y="2343596"/>
                </a:lnTo>
                <a:lnTo>
                  <a:pt x="1799472" y="2343596"/>
                </a:lnTo>
                <a:lnTo>
                  <a:pt x="1815634" y="2315002"/>
                </a:lnTo>
                <a:lnTo>
                  <a:pt x="1830028" y="2272500"/>
                </a:lnTo>
                <a:lnTo>
                  <a:pt x="1679838" y="2255614"/>
                </a:lnTo>
                <a:close/>
              </a:path>
              <a:path w="8634095" h="2469515">
                <a:moveTo>
                  <a:pt x="1778074" y="1889469"/>
                </a:moveTo>
                <a:lnTo>
                  <a:pt x="1526981" y="1889469"/>
                </a:lnTo>
                <a:lnTo>
                  <a:pt x="1578561" y="1897236"/>
                </a:lnTo>
                <a:lnTo>
                  <a:pt x="1621396" y="1919187"/>
                </a:lnTo>
                <a:lnTo>
                  <a:pt x="1653994" y="1953296"/>
                </a:lnTo>
                <a:lnTo>
                  <a:pt x="1674861" y="1997535"/>
                </a:lnTo>
                <a:lnTo>
                  <a:pt x="1682504" y="2049880"/>
                </a:lnTo>
                <a:lnTo>
                  <a:pt x="1833433" y="2049880"/>
                </a:lnTo>
                <a:lnTo>
                  <a:pt x="1825251" y="2000275"/>
                </a:lnTo>
                <a:lnTo>
                  <a:pt x="1811574" y="1954059"/>
                </a:lnTo>
                <a:lnTo>
                  <a:pt x="1793147" y="1913135"/>
                </a:lnTo>
                <a:lnTo>
                  <a:pt x="1778074" y="1889469"/>
                </a:lnTo>
                <a:close/>
              </a:path>
              <a:path w="8634095" h="2469515">
                <a:moveTo>
                  <a:pt x="2121118" y="1545541"/>
                </a:moveTo>
                <a:lnTo>
                  <a:pt x="1960263" y="1545541"/>
                </a:lnTo>
                <a:lnTo>
                  <a:pt x="1960263" y="2455572"/>
                </a:lnTo>
                <a:lnTo>
                  <a:pt x="2121118" y="2455572"/>
                </a:lnTo>
                <a:lnTo>
                  <a:pt x="2121118" y="1545541"/>
                </a:lnTo>
                <a:close/>
              </a:path>
              <a:path w="8634095" h="2469515">
                <a:moveTo>
                  <a:pt x="2434870" y="1545541"/>
                </a:moveTo>
                <a:lnTo>
                  <a:pt x="2274015" y="1545541"/>
                </a:lnTo>
                <a:lnTo>
                  <a:pt x="2274015" y="2455572"/>
                </a:lnTo>
                <a:lnTo>
                  <a:pt x="2434870" y="2455572"/>
                </a:lnTo>
                <a:lnTo>
                  <a:pt x="2434870" y="1545541"/>
                </a:lnTo>
                <a:close/>
              </a:path>
              <a:path w="8634095" h="2469515">
                <a:moveTo>
                  <a:pt x="2885482" y="1764162"/>
                </a:moveTo>
                <a:lnTo>
                  <a:pt x="2837042" y="1767065"/>
                </a:lnTo>
                <a:lnTo>
                  <a:pt x="2791827" y="1775608"/>
                </a:lnTo>
                <a:lnTo>
                  <a:pt x="2750024" y="1789546"/>
                </a:lnTo>
                <a:lnTo>
                  <a:pt x="2711823" y="1808630"/>
                </a:lnTo>
                <a:lnTo>
                  <a:pt x="2677411" y="1832615"/>
                </a:lnTo>
                <a:lnTo>
                  <a:pt x="2646976" y="1861253"/>
                </a:lnTo>
                <a:lnTo>
                  <a:pt x="2620708" y="1894297"/>
                </a:lnTo>
                <a:lnTo>
                  <a:pt x="2598793" y="1931501"/>
                </a:lnTo>
                <a:lnTo>
                  <a:pt x="2581421" y="1972618"/>
                </a:lnTo>
                <a:lnTo>
                  <a:pt x="2568779" y="2017401"/>
                </a:lnTo>
                <a:lnTo>
                  <a:pt x="2561056" y="2065603"/>
                </a:lnTo>
                <a:lnTo>
                  <a:pt x="2558439" y="2116977"/>
                </a:lnTo>
                <a:lnTo>
                  <a:pt x="2561056" y="2168240"/>
                </a:lnTo>
                <a:lnTo>
                  <a:pt x="2568779" y="2216332"/>
                </a:lnTo>
                <a:lnTo>
                  <a:pt x="2581421" y="2261009"/>
                </a:lnTo>
                <a:lnTo>
                  <a:pt x="2598793" y="2302024"/>
                </a:lnTo>
                <a:lnTo>
                  <a:pt x="2620708" y="2339133"/>
                </a:lnTo>
                <a:lnTo>
                  <a:pt x="2646976" y="2372090"/>
                </a:lnTo>
                <a:lnTo>
                  <a:pt x="2677411" y="2400649"/>
                </a:lnTo>
                <a:lnTo>
                  <a:pt x="2711823" y="2424566"/>
                </a:lnTo>
                <a:lnTo>
                  <a:pt x="2750024" y="2443596"/>
                </a:lnTo>
                <a:lnTo>
                  <a:pt x="2791827" y="2457492"/>
                </a:lnTo>
                <a:lnTo>
                  <a:pt x="2837042" y="2466009"/>
                </a:lnTo>
                <a:lnTo>
                  <a:pt x="2885482" y="2468903"/>
                </a:lnTo>
                <a:lnTo>
                  <a:pt x="2933922" y="2466009"/>
                </a:lnTo>
                <a:lnTo>
                  <a:pt x="2979137" y="2457492"/>
                </a:lnTo>
                <a:lnTo>
                  <a:pt x="3020939" y="2443596"/>
                </a:lnTo>
                <a:lnTo>
                  <a:pt x="3059141" y="2424566"/>
                </a:lnTo>
                <a:lnTo>
                  <a:pt x="3093553" y="2400649"/>
                </a:lnTo>
                <a:lnTo>
                  <a:pt x="3123987" y="2372090"/>
                </a:lnTo>
                <a:lnTo>
                  <a:pt x="3149532" y="2340041"/>
                </a:lnTo>
                <a:lnTo>
                  <a:pt x="2886370" y="2340041"/>
                </a:lnTo>
                <a:lnTo>
                  <a:pt x="2842400" y="2334213"/>
                </a:lnTo>
                <a:lnTo>
                  <a:pt x="2805302" y="2317572"/>
                </a:lnTo>
                <a:lnTo>
                  <a:pt x="2775035" y="2291386"/>
                </a:lnTo>
                <a:lnTo>
                  <a:pt x="2751562" y="2256923"/>
                </a:lnTo>
                <a:lnTo>
                  <a:pt x="2734844" y="2215448"/>
                </a:lnTo>
                <a:lnTo>
                  <a:pt x="2724842" y="2168229"/>
                </a:lnTo>
                <a:lnTo>
                  <a:pt x="2721516" y="2116532"/>
                </a:lnTo>
                <a:lnTo>
                  <a:pt x="2724842" y="2064762"/>
                </a:lnTo>
                <a:lnTo>
                  <a:pt x="2734844" y="2017353"/>
                </a:lnTo>
                <a:lnTo>
                  <a:pt x="2751562" y="1975617"/>
                </a:lnTo>
                <a:lnTo>
                  <a:pt x="2775035" y="1940870"/>
                </a:lnTo>
                <a:lnTo>
                  <a:pt x="2805302" y="1914424"/>
                </a:lnTo>
                <a:lnTo>
                  <a:pt x="2842400" y="1897593"/>
                </a:lnTo>
                <a:lnTo>
                  <a:pt x="2886370" y="1891691"/>
                </a:lnTo>
                <a:lnTo>
                  <a:pt x="3148184" y="1891691"/>
                </a:lnTo>
                <a:lnTo>
                  <a:pt x="3123987" y="1861253"/>
                </a:lnTo>
                <a:lnTo>
                  <a:pt x="3093553" y="1832615"/>
                </a:lnTo>
                <a:lnTo>
                  <a:pt x="3059141" y="1808630"/>
                </a:lnTo>
                <a:lnTo>
                  <a:pt x="3020939" y="1789546"/>
                </a:lnTo>
                <a:lnTo>
                  <a:pt x="2979137" y="1775608"/>
                </a:lnTo>
                <a:lnTo>
                  <a:pt x="2933922" y="1767065"/>
                </a:lnTo>
                <a:lnTo>
                  <a:pt x="2885482" y="1764162"/>
                </a:lnTo>
                <a:close/>
              </a:path>
              <a:path w="8634095" h="2469515">
                <a:moveTo>
                  <a:pt x="3148184" y="1891691"/>
                </a:moveTo>
                <a:lnTo>
                  <a:pt x="2886370" y="1891691"/>
                </a:lnTo>
                <a:lnTo>
                  <a:pt x="2929682" y="1897593"/>
                </a:lnTo>
                <a:lnTo>
                  <a:pt x="2966310" y="1914424"/>
                </a:lnTo>
                <a:lnTo>
                  <a:pt x="2996260" y="1940870"/>
                </a:lnTo>
                <a:lnTo>
                  <a:pt x="3019541" y="1975617"/>
                </a:lnTo>
                <a:lnTo>
                  <a:pt x="3036171" y="2017401"/>
                </a:lnTo>
                <a:lnTo>
                  <a:pt x="3046127" y="2064762"/>
                </a:lnTo>
                <a:lnTo>
                  <a:pt x="3049447" y="2116532"/>
                </a:lnTo>
                <a:lnTo>
                  <a:pt x="3046125" y="2168240"/>
                </a:lnTo>
                <a:lnTo>
                  <a:pt x="3036161" y="2215448"/>
                </a:lnTo>
                <a:lnTo>
                  <a:pt x="3019541" y="2256923"/>
                </a:lnTo>
                <a:lnTo>
                  <a:pt x="2996260" y="2291386"/>
                </a:lnTo>
                <a:lnTo>
                  <a:pt x="2966310" y="2317572"/>
                </a:lnTo>
                <a:lnTo>
                  <a:pt x="2929682" y="2334213"/>
                </a:lnTo>
                <a:lnTo>
                  <a:pt x="2886370" y="2340041"/>
                </a:lnTo>
                <a:lnTo>
                  <a:pt x="3149532" y="2340041"/>
                </a:lnTo>
                <a:lnTo>
                  <a:pt x="3172170" y="2302024"/>
                </a:lnTo>
                <a:lnTo>
                  <a:pt x="3189543" y="2261009"/>
                </a:lnTo>
                <a:lnTo>
                  <a:pt x="3202185" y="2216332"/>
                </a:lnTo>
                <a:lnTo>
                  <a:pt x="3209909" y="2168229"/>
                </a:lnTo>
                <a:lnTo>
                  <a:pt x="3212524" y="2116977"/>
                </a:lnTo>
                <a:lnTo>
                  <a:pt x="3209908" y="2065603"/>
                </a:lnTo>
                <a:lnTo>
                  <a:pt x="3202171" y="2017353"/>
                </a:lnTo>
                <a:lnTo>
                  <a:pt x="3189543" y="1972618"/>
                </a:lnTo>
                <a:lnTo>
                  <a:pt x="3172170" y="1931501"/>
                </a:lnTo>
                <a:lnTo>
                  <a:pt x="3150256" y="1894297"/>
                </a:lnTo>
                <a:lnTo>
                  <a:pt x="3148184" y="1891691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065" y="3883805"/>
            <a:ext cx="6519545" cy="281305"/>
          </a:xfrm>
          <a:custGeom>
            <a:avLst/>
            <a:gdLst/>
            <a:ahLst/>
            <a:cxnLst/>
            <a:rect l="l" t="t" r="r" b="b"/>
            <a:pathLst>
              <a:path w="6519545" h="281304">
                <a:moveTo>
                  <a:pt x="48656" y="196092"/>
                </a:moveTo>
                <a:lnTo>
                  <a:pt x="0" y="196092"/>
                </a:lnTo>
                <a:lnTo>
                  <a:pt x="8460" y="232228"/>
                </a:lnTo>
                <a:lnTo>
                  <a:pt x="29893" y="258828"/>
                </a:lnTo>
                <a:lnTo>
                  <a:pt x="62874" y="275256"/>
                </a:lnTo>
                <a:lnTo>
                  <a:pt x="105977" y="280874"/>
                </a:lnTo>
                <a:lnTo>
                  <a:pt x="149756" y="275019"/>
                </a:lnTo>
                <a:lnTo>
                  <a:pt x="182261" y="258528"/>
                </a:lnTo>
                <a:lnTo>
                  <a:pt x="198072" y="238616"/>
                </a:lnTo>
                <a:lnTo>
                  <a:pt x="105577" y="238616"/>
                </a:lnTo>
                <a:lnTo>
                  <a:pt x="83917" y="236002"/>
                </a:lnTo>
                <a:lnTo>
                  <a:pt x="66269" y="228102"/>
                </a:lnTo>
                <a:lnTo>
                  <a:pt x="54044" y="214827"/>
                </a:lnTo>
                <a:lnTo>
                  <a:pt x="48656" y="196092"/>
                </a:lnTo>
                <a:close/>
              </a:path>
              <a:path w="6519545" h="281304">
                <a:moveTo>
                  <a:pt x="107444" y="0"/>
                </a:moveTo>
                <a:lnTo>
                  <a:pt x="67579" y="5794"/>
                </a:lnTo>
                <a:lnTo>
                  <a:pt x="35775" y="22162"/>
                </a:lnTo>
                <a:lnTo>
                  <a:pt x="14744" y="47577"/>
                </a:lnTo>
                <a:lnTo>
                  <a:pt x="7198" y="80516"/>
                </a:lnTo>
                <a:lnTo>
                  <a:pt x="12253" y="106875"/>
                </a:lnTo>
                <a:lnTo>
                  <a:pt x="26744" y="127523"/>
                </a:lnTo>
                <a:lnTo>
                  <a:pt x="49658" y="142997"/>
                </a:lnTo>
                <a:lnTo>
                  <a:pt x="79983" y="153834"/>
                </a:lnTo>
                <a:lnTo>
                  <a:pt x="111043" y="161832"/>
                </a:lnTo>
                <a:lnTo>
                  <a:pt x="131118" y="167916"/>
                </a:lnTo>
                <a:lnTo>
                  <a:pt x="146569" y="175613"/>
                </a:lnTo>
                <a:lnTo>
                  <a:pt x="156521" y="185883"/>
                </a:lnTo>
                <a:lnTo>
                  <a:pt x="160099" y="199691"/>
                </a:lnTo>
                <a:lnTo>
                  <a:pt x="156060" y="215615"/>
                </a:lnTo>
                <a:lnTo>
                  <a:pt x="144886" y="227902"/>
                </a:lnTo>
                <a:lnTo>
                  <a:pt x="127687" y="235815"/>
                </a:lnTo>
                <a:lnTo>
                  <a:pt x="105577" y="238616"/>
                </a:lnTo>
                <a:lnTo>
                  <a:pt x="198072" y="238616"/>
                </a:lnTo>
                <a:lnTo>
                  <a:pt x="202519" y="233015"/>
                </a:lnTo>
                <a:lnTo>
                  <a:pt x="209555" y="200091"/>
                </a:lnTo>
                <a:lnTo>
                  <a:pt x="202734" y="169206"/>
                </a:lnTo>
                <a:lnTo>
                  <a:pt x="184777" y="146669"/>
                </a:lnTo>
                <a:lnTo>
                  <a:pt x="159147" y="131180"/>
                </a:lnTo>
                <a:lnTo>
                  <a:pt x="129306" y="121441"/>
                </a:lnTo>
                <a:lnTo>
                  <a:pt x="103711" y="115042"/>
                </a:lnTo>
                <a:lnTo>
                  <a:pt x="86977" y="110124"/>
                </a:lnTo>
                <a:lnTo>
                  <a:pt x="72018" y="102795"/>
                </a:lnTo>
                <a:lnTo>
                  <a:pt x="61307" y="92191"/>
                </a:lnTo>
                <a:lnTo>
                  <a:pt x="57321" y="77450"/>
                </a:lnTo>
                <a:lnTo>
                  <a:pt x="60755" y="63228"/>
                </a:lnTo>
                <a:lnTo>
                  <a:pt x="70501" y="51955"/>
                </a:lnTo>
                <a:lnTo>
                  <a:pt x="86021" y="44532"/>
                </a:lnTo>
                <a:lnTo>
                  <a:pt x="106777" y="41857"/>
                </a:lnTo>
                <a:lnTo>
                  <a:pt x="194060" y="41857"/>
                </a:lnTo>
                <a:lnTo>
                  <a:pt x="178079" y="22095"/>
                </a:lnTo>
                <a:lnTo>
                  <a:pt x="147204" y="5823"/>
                </a:lnTo>
                <a:lnTo>
                  <a:pt x="107444" y="0"/>
                </a:lnTo>
                <a:close/>
              </a:path>
              <a:path w="6519545" h="281304">
                <a:moveTo>
                  <a:pt x="194060" y="41857"/>
                </a:moveTo>
                <a:lnTo>
                  <a:pt x="106777" y="41857"/>
                </a:lnTo>
                <a:lnTo>
                  <a:pt x="126889" y="44365"/>
                </a:lnTo>
                <a:lnTo>
                  <a:pt x="142603" y="51622"/>
                </a:lnTo>
                <a:lnTo>
                  <a:pt x="153267" y="63228"/>
                </a:lnTo>
                <a:lnTo>
                  <a:pt x="158233" y="78783"/>
                </a:lnTo>
                <a:lnTo>
                  <a:pt x="205823" y="78783"/>
                </a:lnTo>
                <a:lnTo>
                  <a:pt x="198231" y="47015"/>
                </a:lnTo>
                <a:lnTo>
                  <a:pt x="194060" y="41857"/>
                </a:lnTo>
                <a:close/>
              </a:path>
              <a:path w="6519545" h="281304">
                <a:moveTo>
                  <a:pt x="344198" y="3732"/>
                </a:moveTo>
                <a:lnTo>
                  <a:pt x="283677" y="3732"/>
                </a:lnTo>
                <a:lnTo>
                  <a:pt x="283677" y="276741"/>
                </a:lnTo>
                <a:lnTo>
                  <a:pt x="331134" y="276741"/>
                </a:lnTo>
                <a:lnTo>
                  <a:pt x="331134" y="88781"/>
                </a:lnTo>
                <a:lnTo>
                  <a:pt x="379043" y="88781"/>
                </a:lnTo>
                <a:lnTo>
                  <a:pt x="344198" y="3732"/>
                </a:lnTo>
                <a:close/>
              </a:path>
              <a:path w="6519545" h="281304">
                <a:moveTo>
                  <a:pt x="570017" y="89181"/>
                </a:moveTo>
                <a:lnTo>
                  <a:pt x="522560" y="89181"/>
                </a:lnTo>
                <a:lnTo>
                  <a:pt x="522560" y="276741"/>
                </a:lnTo>
                <a:lnTo>
                  <a:pt x="570017" y="276741"/>
                </a:lnTo>
                <a:lnTo>
                  <a:pt x="570017" y="89181"/>
                </a:lnTo>
                <a:close/>
              </a:path>
              <a:path w="6519545" h="281304">
                <a:moveTo>
                  <a:pt x="379043" y="88781"/>
                </a:moveTo>
                <a:lnTo>
                  <a:pt x="333667" y="88781"/>
                </a:lnTo>
                <a:lnTo>
                  <a:pt x="409118" y="275941"/>
                </a:lnTo>
                <a:lnTo>
                  <a:pt x="444577" y="275941"/>
                </a:lnTo>
                <a:lnTo>
                  <a:pt x="474628" y="201557"/>
                </a:lnTo>
                <a:lnTo>
                  <a:pt x="425247" y="201557"/>
                </a:lnTo>
                <a:lnTo>
                  <a:pt x="379043" y="88781"/>
                </a:lnTo>
                <a:close/>
              </a:path>
              <a:path w="6519545" h="281304">
                <a:moveTo>
                  <a:pt x="570017" y="3732"/>
                </a:moveTo>
                <a:lnTo>
                  <a:pt x="509496" y="3732"/>
                </a:lnTo>
                <a:lnTo>
                  <a:pt x="428447" y="201557"/>
                </a:lnTo>
                <a:lnTo>
                  <a:pt x="474628" y="201557"/>
                </a:lnTo>
                <a:lnTo>
                  <a:pt x="520027" y="89181"/>
                </a:lnTo>
                <a:lnTo>
                  <a:pt x="570017" y="89181"/>
                </a:lnTo>
                <a:lnTo>
                  <a:pt x="570017" y="3732"/>
                </a:lnTo>
                <a:close/>
              </a:path>
              <a:path w="6519545" h="281304">
                <a:moveTo>
                  <a:pt x="793341" y="3732"/>
                </a:moveTo>
                <a:lnTo>
                  <a:pt x="732287" y="3732"/>
                </a:lnTo>
                <a:lnTo>
                  <a:pt x="636174" y="276741"/>
                </a:lnTo>
                <a:lnTo>
                  <a:pt x="688963" y="276741"/>
                </a:lnTo>
                <a:lnTo>
                  <a:pt x="711491" y="209422"/>
                </a:lnTo>
                <a:lnTo>
                  <a:pt x="865855" y="209422"/>
                </a:lnTo>
                <a:lnTo>
                  <a:pt x="851850" y="169697"/>
                </a:lnTo>
                <a:lnTo>
                  <a:pt x="724822" y="169697"/>
                </a:lnTo>
                <a:lnTo>
                  <a:pt x="761747" y="59720"/>
                </a:lnTo>
                <a:lnTo>
                  <a:pt x="813079" y="59720"/>
                </a:lnTo>
                <a:lnTo>
                  <a:pt x="793341" y="3732"/>
                </a:lnTo>
                <a:close/>
              </a:path>
              <a:path w="6519545" h="281304">
                <a:moveTo>
                  <a:pt x="865855" y="209422"/>
                </a:moveTo>
                <a:lnTo>
                  <a:pt x="814136" y="209422"/>
                </a:lnTo>
                <a:lnTo>
                  <a:pt x="836798" y="276741"/>
                </a:lnTo>
                <a:lnTo>
                  <a:pt x="889587" y="276741"/>
                </a:lnTo>
                <a:lnTo>
                  <a:pt x="865855" y="209422"/>
                </a:lnTo>
                <a:close/>
              </a:path>
              <a:path w="6519545" h="281304">
                <a:moveTo>
                  <a:pt x="813079" y="59720"/>
                </a:moveTo>
                <a:lnTo>
                  <a:pt x="763880" y="59720"/>
                </a:lnTo>
                <a:lnTo>
                  <a:pt x="800806" y="169697"/>
                </a:lnTo>
                <a:lnTo>
                  <a:pt x="851850" y="169697"/>
                </a:lnTo>
                <a:lnTo>
                  <a:pt x="813079" y="59720"/>
                </a:lnTo>
                <a:close/>
              </a:path>
              <a:path w="6519545" h="281304">
                <a:moveTo>
                  <a:pt x="1057956" y="3732"/>
                </a:moveTo>
                <a:lnTo>
                  <a:pt x="955577" y="3732"/>
                </a:lnTo>
                <a:lnTo>
                  <a:pt x="955577" y="276741"/>
                </a:lnTo>
                <a:lnTo>
                  <a:pt x="1005034" y="276741"/>
                </a:lnTo>
                <a:lnTo>
                  <a:pt x="1005034" y="176762"/>
                </a:lnTo>
                <a:lnTo>
                  <a:pt x="1109655" y="176762"/>
                </a:lnTo>
                <a:lnTo>
                  <a:pt x="1105146" y="168497"/>
                </a:lnTo>
                <a:lnTo>
                  <a:pt x="1126364" y="156152"/>
                </a:lnTo>
                <a:lnTo>
                  <a:pt x="1141721" y="138820"/>
                </a:lnTo>
                <a:lnTo>
                  <a:pt x="1143052" y="135704"/>
                </a:lnTo>
                <a:lnTo>
                  <a:pt x="1005034" y="135704"/>
                </a:lnTo>
                <a:lnTo>
                  <a:pt x="1005034" y="45057"/>
                </a:lnTo>
                <a:lnTo>
                  <a:pt x="1141062" y="45057"/>
                </a:lnTo>
                <a:lnTo>
                  <a:pt x="1129574" y="27844"/>
                </a:lnTo>
                <a:lnTo>
                  <a:pt x="1099426" y="10045"/>
                </a:lnTo>
                <a:lnTo>
                  <a:pt x="1057956" y="3732"/>
                </a:lnTo>
                <a:close/>
              </a:path>
              <a:path w="6519545" h="281304">
                <a:moveTo>
                  <a:pt x="1109655" y="176762"/>
                </a:moveTo>
                <a:lnTo>
                  <a:pt x="1055423" y="176762"/>
                </a:lnTo>
                <a:lnTo>
                  <a:pt x="1109012" y="276741"/>
                </a:lnTo>
                <a:lnTo>
                  <a:pt x="1164200" y="276741"/>
                </a:lnTo>
                <a:lnTo>
                  <a:pt x="1109655" y="176762"/>
                </a:lnTo>
                <a:close/>
              </a:path>
              <a:path w="6519545" h="281304">
                <a:moveTo>
                  <a:pt x="1141062" y="45057"/>
                </a:moveTo>
                <a:lnTo>
                  <a:pt x="1050357" y="45057"/>
                </a:lnTo>
                <a:lnTo>
                  <a:pt x="1074288" y="48156"/>
                </a:lnTo>
                <a:lnTo>
                  <a:pt x="1090932" y="57154"/>
                </a:lnTo>
                <a:lnTo>
                  <a:pt x="1100653" y="71601"/>
                </a:lnTo>
                <a:lnTo>
                  <a:pt x="1103813" y="91047"/>
                </a:lnTo>
                <a:lnTo>
                  <a:pt x="1100657" y="110285"/>
                </a:lnTo>
                <a:lnTo>
                  <a:pt x="1090965" y="124273"/>
                </a:lnTo>
                <a:lnTo>
                  <a:pt x="1074400" y="132813"/>
                </a:lnTo>
                <a:lnTo>
                  <a:pt x="1050624" y="135704"/>
                </a:lnTo>
                <a:lnTo>
                  <a:pt x="1143052" y="135704"/>
                </a:lnTo>
                <a:lnTo>
                  <a:pt x="1151055" y="116965"/>
                </a:lnTo>
                <a:lnTo>
                  <a:pt x="1154202" y="91047"/>
                </a:lnTo>
                <a:lnTo>
                  <a:pt x="1147974" y="55415"/>
                </a:lnTo>
                <a:lnTo>
                  <a:pt x="1141062" y="45057"/>
                </a:lnTo>
                <a:close/>
              </a:path>
              <a:path w="6519545" h="281304">
                <a:moveTo>
                  <a:pt x="1351198" y="45190"/>
                </a:moveTo>
                <a:lnTo>
                  <a:pt x="1302142" y="45190"/>
                </a:lnTo>
                <a:lnTo>
                  <a:pt x="1302142" y="276741"/>
                </a:lnTo>
                <a:lnTo>
                  <a:pt x="1351198" y="276741"/>
                </a:lnTo>
                <a:lnTo>
                  <a:pt x="1351198" y="45190"/>
                </a:lnTo>
                <a:close/>
              </a:path>
              <a:path w="6519545" h="281304">
                <a:moveTo>
                  <a:pt x="1435580" y="3732"/>
                </a:moveTo>
                <a:lnTo>
                  <a:pt x="1217759" y="3732"/>
                </a:lnTo>
                <a:lnTo>
                  <a:pt x="1217759" y="45190"/>
                </a:lnTo>
                <a:lnTo>
                  <a:pt x="1435580" y="45190"/>
                </a:lnTo>
                <a:lnTo>
                  <a:pt x="1435580" y="3732"/>
                </a:lnTo>
                <a:close/>
              </a:path>
              <a:path w="6519545" h="281304">
                <a:moveTo>
                  <a:pt x="1735259" y="3732"/>
                </a:moveTo>
                <a:lnTo>
                  <a:pt x="1630747" y="3732"/>
                </a:lnTo>
                <a:lnTo>
                  <a:pt x="1630747" y="276741"/>
                </a:lnTo>
                <a:lnTo>
                  <a:pt x="1741257" y="276741"/>
                </a:lnTo>
                <a:lnTo>
                  <a:pt x="1782193" y="271099"/>
                </a:lnTo>
                <a:lnTo>
                  <a:pt x="1811293" y="255496"/>
                </a:lnTo>
                <a:lnTo>
                  <a:pt x="1826093" y="235417"/>
                </a:lnTo>
                <a:lnTo>
                  <a:pt x="1680204" y="235417"/>
                </a:lnTo>
                <a:lnTo>
                  <a:pt x="1680204" y="155434"/>
                </a:lnTo>
                <a:lnTo>
                  <a:pt x="1817131" y="155434"/>
                </a:lnTo>
                <a:lnTo>
                  <a:pt x="1816142" y="153884"/>
                </a:lnTo>
                <a:lnTo>
                  <a:pt x="1797433" y="140589"/>
                </a:lnTo>
                <a:lnTo>
                  <a:pt x="1776050" y="135304"/>
                </a:lnTo>
                <a:lnTo>
                  <a:pt x="1776050" y="132638"/>
                </a:lnTo>
                <a:lnTo>
                  <a:pt x="1794755" y="125581"/>
                </a:lnTo>
                <a:lnTo>
                  <a:pt x="1802062" y="119841"/>
                </a:lnTo>
                <a:lnTo>
                  <a:pt x="1680204" y="119841"/>
                </a:lnTo>
                <a:lnTo>
                  <a:pt x="1680204" y="44523"/>
                </a:lnTo>
                <a:lnTo>
                  <a:pt x="1816952" y="44523"/>
                </a:lnTo>
                <a:lnTo>
                  <a:pt x="1801711" y="23878"/>
                </a:lnTo>
                <a:lnTo>
                  <a:pt x="1774059" y="9075"/>
                </a:lnTo>
                <a:lnTo>
                  <a:pt x="1735259" y="3732"/>
                </a:lnTo>
                <a:close/>
              </a:path>
              <a:path w="6519545" h="281304">
                <a:moveTo>
                  <a:pt x="1817131" y="155434"/>
                </a:moveTo>
                <a:lnTo>
                  <a:pt x="1734725" y="155434"/>
                </a:lnTo>
                <a:lnTo>
                  <a:pt x="1755332" y="158731"/>
                </a:lnTo>
                <a:lnTo>
                  <a:pt x="1770901" y="167814"/>
                </a:lnTo>
                <a:lnTo>
                  <a:pt x="1780747" y="181472"/>
                </a:lnTo>
                <a:lnTo>
                  <a:pt x="1784182" y="198491"/>
                </a:lnTo>
                <a:lnTo>
                  <a:pt x="1781289" y="213428"/>
                </a:lnTo>
                <a:lnTo>
                  <a:pt x="1772234" y="225102"/>
                </a:lnTo>
                <a:lnTo>
                  <a:pt x="1756456" y="232703"/>
                </a:lnTo>
                <a:lnTo>
                  <a:pt x="1733392" y="235417"/>
                </a:lnTo>
                <a:lnTo>
                  <a:pt x="1826093" y="235417"/>
                </a:lnTo>
                <a:lnTo>
                  <a:pt x="1828670" y="231920"/>
                </a:lnTo>
                <a:lnTo>
                  <a:pt x="1834438" y="202357"/>
                </a:lnTo>
                <a:lnTo>
                  <a:pt x="1829401" y="174652"/>
                </a:lnTo>
                <a:lnTo>
                  <a:pt x="1817131" y="155434"/>
                </a:lnTo>
                <a:close/>
              </a:path>
              <a:path w="6519545" h="281304">
                <a:moveTo>
                  <a:pt x="1816952" y="44523"/>
                </a:moveTo>
                <a:lnTo>
                  <a:pt x="1730193" y="44523"/>
                </a:lnTo>
                <a:lnTo>
                  <a:pt x="1749347" y="47248"/>
                </a:lnTo>
                <a:lnTo>
                  <a:pt x="1763153" y="54821"/>
                </a:lnTo>
                <a:lnTo>
                  <a:pt x="1771509" y="66344"/>
                </a:lnTo>
                <a:lnTo>
                  <a:pt x="1774317" y="80916"/>
                </a:lnTo>
                <a:lnTo>
                  <a:pt x="1770874" y="97121"/>
                </a:lnTo>
                <a:lnTo>
                  <a:pt x="1761370" y="109377"/>
                </a:lnTo>
                <a:lnTo>
                  <a:pt x="1747042" y="117133"/>
                </a:lnTo>
                <a:lnTo>
                  <a:pt x="1729127" y="119841"/>
                </a:lnTo>
                <a:lnTo>
                  <a:pt x="1802062" y="119841"/>
                </a:lnTo>
                <a:lnTo>
                  <a:pt x="1809910" y="113676"/>
                </a:lnTo>
                <a:lnTo>
                  <a:pt x="1820066" y="96721"/>
                </a:lnTo>
                <a:lnTo>
                  <a:pt x="1823773" y="74517"/>
                </a:lnTo>
                <a:lnTo>
                  <a:pt x="1818266" y="46304"/>
                </a:lnTo>
                <a:lnTo>
                  <a:pt x="1816952" y="44523"/>
                </a:lnTo>
                <a:close/>
              </a:path>
              <a:path w="6519545" h="281304">
                <a:moveTo>
                  <a:pt x="1956949" y="3732"/>
                </a:moveTo>
                <a:lnTo>
                  <a:pt x="1907493" y="3732"/>
                </a:lnTo>
                <a:lnTo>
                  <a:pt x="1907493" y="182095"/>
                </a:lnTo>
                <a:lnTo>
                  <a:pt x="1915410" y="222274"/>
                </a:lnTo>
                <a:lnTo>
                  <a:pt x="1937837" y="253480"/>
                </a:lnTo>
                <a:lnTo>
                  <a:pt x="1972786" y="273688"/>
                </a:lnTo>
                <a:lnTo>
                  <a:pt x="2018270" y="280874"/>
                </a:lnTo>
                <a:lnTo>
                  <a:pt x="2063642" y="273688"/>
                </a:lnTo>
                <a:lnTo>
                  <a:pt x="2098603" y="253480"/>
                </a:lnTo>
                <a:lnTo>
                  <a:pt x="2110660" y="236750"/>
                </a:lnTo>
                <a:lnTo>
                  <a:pt x="2018270" y="236750"/>
                </a:lnTo>
                <a:lnTo>
                  <a:pt x="1992829" y="232382"/>
                </a:lnTo>
                <a:lnTo>
                  <a:pt x="1973513" y="220203"/>
                </a:lnTo>
                <a:lnTo>
                  <a:pt x="1961244" y="201601"/>
                </a:lnTo>
                <a:lnTo>
                  <a:pt x="1956949" y="177962"/>
                </a:lnTo>
                <a:lnTo>
                  <a:pt x="1956949" y="3732"/>
                </a:lnTo>
                <a:close/>
              </a:path>
              <a:path w="6519545" h="281304">
                <a:moveTo>
                  <a:pt x="2129047" y="3732"/>
                </a:moveTo>
                <a:lnTo>
                  <a:pt x="2079590" y="3732"/>
                </a:lnTo>
                <a:lnTo>
                  <a:pt x="2079590" y="177962"/>
                </a:lnTo>
                <a:lnTo>
                  <a:pt x="2075277" y="201601"/>
                </a:lnTo>
                <a:lnTo>
                  <a:pt x="2062977" y="220203"/>
                </a:lnTo>
                <a:lnTo>
                  <a:pt x="2043654" y="232382"/>
                </a:lnTo>
                <a:lnTo>
                  <a:pt x="2018270" y="236750"/>
                </a:lnTo>
                <a:lnTo>
                  <a:pt x="2110660" y="236750"/>
                </a:lnTo>
                <a:lnTo>
                  <a:pt x="2121092" y="222274"/>
                </a:lnTo>
                <a:lnTo>
                  <a:pt x="2129047" y="182095"/>
                </a:lnTo>
                <a:lnTo>
                  <a:pt x="2129047" y="3732"/>
                </a:lnTo>
                <a:close/>
              </a:path>
              <a:path w="6519545" h="281304">
                <a:moveTo>
                  <a:pt x="2262289" y="3732"/>
                </a:moveTo>
                <a:lnTo>
                  <a:pt x="2212833" y="3732"/>
                </a:lnTo>
                <a:lnTo>
                  <a:pt x="2212833" y="276741"/>
                </a:lnTo>
                <a:lnTo>
                  <a:pt x="2262289" y="276741"/>
                </a:lnTo>
                <a:lnTo>
                  <a:pt x="2262289" y="3732"/>
                </a:lnTo>
                <a:close/>
              </a:path>
              <a:path w="6519545" h="281304">
                <a:moveTo>
                  <a:pt x="2395332" y="3732"/>
                </a:moveTo>
                <a:lnTo>
                  <a:pt x="2345876" y="3732"/>
                </a:lnTo>
                <a:lnTo>
                  <a:pt x="2345876" y="276741"/>
                </a:lnTo>
                <a:lnTo>
                  <a:pt x="2515573" y="276741"/>
                </a:lnTo>
                <a:lnTo>
                  <a:pt x="2515573" y="235283"/>
                </a:lnTo>
                <a:lnTo>
                  <a:pt x="2395332" y="235283"/>
                </a:lnTo>
                <a:lnTo>
                  <a:pt x="2395332" y="3732"/>
                </a:lnTo>
                <a:close/>
              </a:path>
              <a:path w="6519545" h="281304">
                <a:moveTo>
                  <a:pt x="2682909" y="3732"/>
                </a:moveTo>
                <a:lnTo>
                  <a:pt x="2588529" y="3732"/>
                </a:lnTo>
                <a:lnTo>
                  <a:pt x="2588529" y="276741"/>
                </a:lnTo>
                <a:lnTo>
                  <a:pt x="2681043" y="276741"/>
                </a:lnTo>
                <a:lnTo>
                  <a:pt x="2726765" y="270707"/>
                </a:lnTo>
                <a:lnTo>
                  <a:pt x="2763619" y="253169"/>
                </a:lnTo>
                <a:lnTo>
                  <a:pt x="2782186" y="233950"/>
                </a:lnTo>
                <a:lnTo>
                  <a:pt x="2637985" y="233950"/>
                </a:lnTo>
                <a:lnTo>
                  <a:pt x="2637985" y="46523"/>
                </a:lnTo>
                <a:lnTo>
                  <a:pt x="2782581" y="46523"/>
                </a:lnTo>
                <a:lnTo>
                  <a:pt x="2764022" y="27194"/>
                </a:lnTo>
                <a:lnTo>
                  <a:pt x="2727721" y="9736"/>
                </a:lnTo>
                <a:lnTo>
                  <a:pt x="2682909" y="3732"/>
                </a:lnTo>
                <a:close/>
              </a:path>
              <a:path w="6519545" h="281304">
                <a:moveTo>
                  <a:pt x="2782581" y="46523"/>
                </a:moveTo>
                <a:lnTo>
                  <a:pt x="2680110" y="46523"/>
                </a:lnTo>
                <a:lnTo>
                  <a:pt x="2716689" y="52332"/>
                </a:lnTo>
                <a:lnTo>
                  <a:pt x="2743096" y="69802"/>
                </a:lnTo>
                <a:lnTo>
                  <a:pt x="2759105" y="98993"/>
                </a:lnTo>
                <a:lnTo>
                  <a:pt x="2764492" y="139970"/>
                </a:lnTo>
                <a:lnTo>
                  <a:pt x="2759082" y="181143"/>
                </a:lnTo>
                <a:lnTo>
                  <a:pt x="2742913" y="210505"/>
                </a:lnTo>
                <a:lnTo>
                  <a:pt x="2716071" y="228095"/>
                </a:lnTo>
                <a:lnTo>
                  <a:pt x="2678643" y="233950"/>
                </a:lnTo>
                <a:lnTo>
                  <a:pt x="2782186" y="233950"/>
                </a:lnTo>
                <a:lnTo>
                  <a:pt x="2790863" y="224970"/>
                </a:lnTo>
                <a:lnTo>
                  <a:pt x="2807753" y="186955"/>
                </a:lnTo>
                <a:lnTo>
                  <a:pt x="2813548" y="139970"/>
                </a:lnTo>
                <a:lnTo>
                  <a:pt x="2807768" y="93143"/>
                </a:lnTo>
                <a:lnTo>
                  <a:pt x="2790982" y="55273"/>
                </a:lnTo>
                <a:lnTo>
                  <a:pt x="2782581" y="46523"/>
                </a:lnTo>
                <a:close/>
              </a:path>
              <a:path w="6519545" h="281304">
                <a:moveTo>
                  <a:pt x="2940025" y="3732"/>
                </a:moveTo>
                <a:lnTo>
                  <a:pt x="2890569" y="3732"/>
                </a:lnTo>
                <a:lnTo>
                  <a:pt x="2890569" y="276741"/>
                </a:lnTo>
                <a:lnTo>
                  <a:pt x="2940025" y="276741"/>
                </a:lnTo>
                <a:lnTo>
                  <a:pt x="2940025" y="3732"/>
                </a:lnTo>
                <a:close/>
              </a:path>
              <a:path w="6519545" h="281304">
                <a:moveTo>
                  <a:pt x="3067869" y="3732"/>
                </a:moveTo>
                <a:lnTo>
                  <a:pt x="3023612" y="3732"/>
                </a:lnTo>
                <a:lnTo>
                  <a:pt x="3023612" y="276741"/>
                </a:lnTo>
                <a:lnTo>
                  <a:pt x="3073068" y="276741"/>
                </a:lnTo>
                <a:lnTo>
                  <a:pt x="3073068" y="90780"/>
                </a:lnTo>
                <a:lnTo>
                  <a:pt x="3127980" y="90780"/>
                </a:lnTo>
                <a:lnTo>
                  <a:pt x="3067869" y="3732"/>
                </a:lnTo>
                <a:close/>
              </a:path>
              <a:path w="6519545" h="281304">
                <a:moveTo>
                  <a:pt x="3127980" y="90780"/>
                </a:moveTo>
                <a:lnTo>
                  <a:pt x="3075334" y="90780"/>
                </a:lnTo>
                <a:lnTo>
                  <a:pt x="3203974" y="276741"/>
                </a:lnTo>
                <a:lnTo>
                  <a:pt x="3247965" y="276741"/>
                </a:lnTo>
                <a:lnTo>
                  <a:pt x="3247965" y="189826"/>
                </a:lnTo>
                <a:lnTo>
                  <a:pt x="3196376" y="189826"/>
                </a:lnTo>
                <a:lnTo>
                  <a:pt x="3127980" y="90780"/>
                </a:lnTo>
                <a:close/>
              </a:path>
              <a:path w="6519545" h="281304">
                <a:moveTo>
                  <a:pt x="3247965" y="3732"/>
                </a:moveTo>
                <a:lnTo>
                  <a:pt x="3198775" y="3732"/>
                </a:lnTo>
                <a:lnTo>
                  <a:pt x="3198775" y="189826"/>
                </a:lnTo>
                <a:lnTo>
                  <a:pt x="3247965" y="189826"/>
                </a:lnTo>
                <a:lnTo>
                  <a:pt x="3247965" y="3732"/>
                </a:lnTo>
                <a:close/>
              </a:path>
              <a:path w="6519545" h="281304">
                <a:moveTo>
                  <a:pt x="3449993" y="0"/>
                </a:moveTo>
                <a:lnTo>
                  <a:pt x="3409551" y="6166"/>
                </a:lnTo>
                <a:lnTo>
                  <a:pt x="3375112" y="24118"/>
                </a:lnTo>
                <a:lnTo>
                  <a:pt x="3348389" y="53038"/>
                </a:lnTo>
                <a:lnTo>
                  <a:pt x="3331097" y="92106"/>
                </a:lnTo>
                <a:lnTo>
                  <a:pt x="3324952" y="140503"/>
                </a:lnTo>
                <a:lnTo>
                  <a:pt x="3330879" y="188231"/>
                </a:lnTo>
                <a:lnTo>
                  <a:pt x="3347791" y="227090"/>
                </a:lnTo>
                <a:lnTo>
                  <a:pt x="3374392" y="256082"/>
                </a:lnTo>
                <a:lnTo>
                  <a:pt x="3409381" y="274210"/>
                </a:lnTo>
                <a:lnTo>
                  <a:pt x="3451459" y="280474"/>
                </a:lnTo>
                <a:lnTo>
                  <a:pt x="3498093" y="272584"/>
                </a:lnTo>
                <a:lnTo>
                  <a:pt x="3534792" y="249947"/>
                </a:lnTo>
                <a:lnTo>
                  <a:pt x="3544087" y="236083"/>
                </a:lnTo>
                <a:lnTo>
                  <a:pt x="3451726" y="236083"/>
                </a:lnTo>
                <a:lnTo>
                  <a:pt x="3420397" y="229764"/>
                </a:lnTo>
                <a:lnTo>
                  <a:pt x="3396054" y="211222"/>
                </a:lnTo>
                <a:lnTo>
                  <a:pt x="3380284" y="181082"/>
                </a:lnTo>
                <a:lnTo>
                  <a:pt x="3374675" y="139970"/>
                </a:lnTo>
                <a:lnTo>
                  <a:pt x="3380343" y="99110"/>
                </a:lnTo>
                <a:lnTo>
                  <a:pt x="3396121" y="69135"/>
                </a:lnTo>
                <a:lnTo>
                  <a:pt x="3420172" y="50683"/>
                </a:lnTo>
                <a:lnTo>
                  <a:pt x="3450660" y="44390"/>
                </a:lnTo>
                <a:lnTo>
                  <a:pt x="3543659" y="44390"/>
                </a:lnTo>
                <a:lnTo>
                  <a:pt x="3527077" y="25361"/>
                </a:lnTo>
                <a:lnTo>
                  <a:pt x="3492284" y="6669"/>
                </a:lnTo>
                <a:lnTo>
                  <a:pt x="3449993" y="0"/>
                </a:lnTo>
                <a:close/>
              </a:path>
              <a:path w="6519545" h="281304">
                <a:moveTo>
                  <a:pt x="3567435" y="133838"/>
                </a:moveTo>
                <a:lnTo>
                  <a:pt x="3456658" y="133838"/>
                </a:lnTo>
                <a:lnTo>
                  <a:pt x="3456658" y="172497"/>
                </a:lnTo>
                <a:lnTo>
                  <a:pt x="3519578" y="172497"/>
                </a:lnTo>
                <a:lnTo>
                  <a:pt x="3514413" y="198854"/>
                </a:lnTo>
                <a:lnTo>
                  <a:pt x="3500749" y="218887"/>
                </a:lnTo>
                <a:lnTo>
                  <a:pt x="3479537" y="231622"/>
                </a:lnTo>
                <a:lnTo>
                  <a:pt x="3451726" y="236083"/>
                </a:lnTo>
                <a:lnTo>
                  <a:pt x="3544087" y="236083"/>
                </a:lnTo>
                <a:lnTo>
                  <a:pt x="3558818" y="214113"/>
                </a:lnTo>
                <a:lnTo>
                  <a:pt x="3567435" y="166631"/>
                </a:lnTo>
                <a:lnTo>
                  <a:pt x="3567435" y="133838"/>
                </a:lnTo>
                <a:close/>
              </a:path>
              <a:path w="6519545" h="281304">
                <a:moveTo>
                  <a:pt x="3543659" y="44390"/>
                </a:moveTo>
                <a:lnTo>
                  <a:pt x="3450660" y="44390"/>
                </a:lnTo>
                <a:lnTo>
                  <a:pt x="3473332" y="47592"/>
                </a:lnTo>
                <a:lnTo>
                  <a:pt x="3491767" y="56804"/>
                </a:lnTo>
                <a:lnTo>
                  <a:pt x="3505679" y="71441"/>
                </a:lnTo>
                <a:lnTo>
                  <a:pt x="3514779" y="90914"/>
                </a:lnTo>
                <a:lnTo>
                  <a:pt x="3565169" y="90914"/>
                </a:lnTo>
                <a:lnTo>
                  <a:pt x="3552121" y="54101"/>
                </a:lnTo>
                <a:lnTo>
                  <a:pt x="3543659" y="44390"/>
                </a:lnTo>
                <a:close/>
              </a:path>
              <a:path w="6519545" h="281304">
                <a:moveTo>
                  <a:pt x="3907872" y="3732"/>
                </a:moveTo>
                <a:lnTo>
                  <a:pt x="3846817" y="3732"/>
                </a:lnTo>
                <a:lnTo>
                  <a:pt x="3750705" y="276741"/>
                </a:lnTo>
                <a:lnTo>
                  <a:pt x="3803493" y="276741"/>
                </a:lnTo>
                <a:lnTo>
                  <a:pt x="3826022" y="209422"/>
                </a:lnTo>
                <a:lnTo>
                  <a:pt x="3980385" y="209422"/>
                </a:lnTo>
                <a:lnTo>
                  <a:pt x="3966381" y="169697"/>
                </a:lnTo>
                <a:lnTo>
                  <a:pt x="3839352" y="169697"/>
                </a:lnTo>
                <a:lnTo>
                  <a:pt x="3876278" y="59720"/>
                </a:lnTo>
                <a:lnTo>
                  <a:pt x="3927610" y="59720"/>
                </a:lnTo>
                <a:lnTo>
                  <a:pt x="3907872" y="3732"/>
                </a:lnTo>
                <a:close/>
              </a:path>
              <a:path w="6519545" h="281304">
                <a:moveTo>
                  <a:pt x="3980385" y="209422"/>
                </a:moveTo>
                <a:lnTo>
                  <a:pt x="3928667" y="209422"/>
                </a:lnTo>
                <a:lnTo>
                  <a:pt x="3951329" y="276741"/>
                </a:lnTo>
                <a:lnTo>
                  <a:pt x="4004118" y="276741"/>
                </a:lnTo>
                <a:lnTo>
                  <a:pt x="3980385" y="209422"/>
                </a:lnTo>
                <a:close/>
              </a:path>
              <a:path w="6519545" h="281304">
                <a:moveTo>
                  <a:pt x="3927610" y="59720"/>
                </a:moveTo>
                <a:lnTo>
                  <a:pt x="3878411" y="59720"/>
                </a:lnTo>
                <a:lnTo>
                  <a:pt x="3915336" y="169697"/>
                </a:lnTo>
                <a:lnTo>
                  <a:pt x="3966381" y="169697"/>
                </a:lnTo>
                <a:lnTo>
                  <a:pt x="3927610" y="59720"/>
                </a:lnTo>
                <a:close/>
              </a:path>
              <a:path w="6519545" h="281304">
                <a:moveTo>
                  <a:pt x="4172487" y="3732"/>
                </a:moveTo>
                <a:lnTo>
                  <a:pt x="4070108" y="3732"/>
                </a:lnTo>
                <a:lnTo>
                  <a:pt x="4070108" y="276741"/>
                </a:lnTo>
                <a:lnTo>
                  <a:pt x="4119564" y="276741"/>
                </a:lnTo>
                <a:lnTo>
                  <a:pt x="4119564" y="184494"/>
                </a:lnTo>
                <a:lnTo>
                  <a:pt x="4171820" y="184494"/>
                </a:lnTo>
                <a:lnTo>
                  <a:pt x="4213563" y="177758"/>
                </a:lnTo>
                <a:lnTo>
                  <a:pt x="4243921" y="158999"/>
                </a:lnTo>
                <a:lnTo>
                  <a:pt x="4253747" y="143836"/>
                </a:lnTo>
                <a:lnTo>
                  <a:pt x="4119564" y="143836"/>
                </a:lnTo>
                <a:lnTo>
                  <a:pt x="4119564" y="45057"/>
                </a:lnTo>
                <a:lnTo>
                  <a:pt x="4254217" y="45057"/>
                </a:lnTo>
                <a:lnTo>
                  <a:pt x="4244155" y="29377"/>
                </a:lnTo>
                <a:lnTo>
                  <a:pt x="4214013" y="10524"/>
                </a:lnTo>
                <a:lnTo>
                  <a:pt x="4172487" y="3732"/>
                </a:lnTo>
                <a:close/>
              </a:path>
              <a:path w="6519545" h="281304">
                <a:moveTo>
                  <a:pt x="4254217" y="45057"/>
                </a:moveTo>
                <a:lnTo>
                  <a:pt x="4164888" y="45057"/>
                </a:lnTo>
                <a:lnTo>
                  <a:pt x="4188875" y="48635"/>
                </a:lnTo>
                <a:lnTo>
                  <a:pt x="4205513" y="58687"/>
                </a:lnTo>
                <a:lnTo>
                  <a:pt x="4215203" y="74188"/>
                </a:lnTo>
                <a:lnTo>
                  <a:pt x="4218344" y="94113"/>
                </a:lnTo>
                <a:lnTo>
                  <a:pt x="4215207" y="114142"/>
                </a:lnTo>
                <a:lnTo>
                  <a:pt x="4205546" y="129872"/>
                </a:lnTo>
                <a:lnTo>
                  <a:pt x="4188987" y="140153"/>
                </a:lnTo>
                <a:lnTo>
                  <a:pt x="4165155" y="143836"/>
                </a:lnTo>
                <a:lnTo>
                  <a:pt x="4253747" y="143836"/>
                </a:lnTo>
                <a:lnTo>
                  <a:pt x="4262457" y="130393"/>
                </a:lnTo>
                <a:lnTo>
                  <a:pt x="4268733" y="94113"/>
                </a:lnTo>
                <a:lnTo>
                  <a:pt x="4262524" y="58002"/>
                </a:lnTo>
                <a:lnTo>
                  <a:pt x="4254217" y="45057"/>
                </a:lnTo>
                <a:close/>
              </a:path>
              <a:path w="6519545" h="281304">
                <a:moveTo>
                  <a:pt x="4444100" y="3732"/>
                </a:moveTo>
                <a:lnTo>
                  <a:pt x="4341721" y="3732"/>
                </a:lnTo>
                <a:lnTo>
                  <a:pt x="4341721" y="276741"/>
                </a:lnTo>
                <a:lnTo>
                  <a:pt x="4391178" y="276741"/>
                </a:lnTo>
                <a:lnTo>
                  <a:pt x="4391178" y="184494"/>
                </a:lnTo>
                <a:lnTo>
                  <a:pt x="4443433" y="184494"/>
                </a:lnTo>
                <a:lnTo>
                  <a:pt x="4485176" y="177758"/>
                </a:lnTo>
                <a:lnTo>
                  <a:pt x="4515535" y="158999"/>
                </a:lnTo>
                <a:lnTo>
                  <a:pt x="4525360" y="143836"/>
                </a:lnTo>
                <a:lnTo>
                  <a:pt x="4391178" y="143836"/>
                </a:lnTo>
                <a:lnTo>
                  <a:pt x="4391178" y="45057"/>
                </a:lnTo>
                <a:lnTo>
                  <a:pt x="4525830" y="45057"/>
                </a:lnTo>
                <a:lnTo>
                  <a:pt x="4515768" y="29377"/>
                </a:lnTo>
                <a:lnTo>
                  <a:pt x="4485626" y="10524"/>
                </a:lnTo>
                <a:lnTo>
                  <a:pt x="4444100" y="3732"/>
                </a:lnTo>
                <a:close/>
              </a:path>
              <a:path w="6519545" h="281304">
                <a:moveTo>
                  <a:pt x="4525830" y="45057"/>
                </a:moveTo>
                <a:lnTo>
                  <a:pt x="4436501" y="45057"/>
                </a:lnTo>
                <a:lnTo>
                  <a:pt x="4460488" y="48635"/>
                </a:lnTo>
                <a:lnTo>
                  <a:pt x="4477126" y="58687"/>
                </a:lnTo>
                <a:lnTo>
                  <a:pt x="4486816" y="74188"/>
                </a:lnTo>
                <a:lnTo>
                  <a:pt x="4489957" y="94113"/>
                </a:lnTo>
                <a:lnTo>
                  <a:pt x="4486820" y="114142"/>
                </a:lnTo>
                <a:lnTo>
                  <a:pt x="4477160" y="129872"/>
                </a:lnTo>
                <a:lnTo>
                  <a:pt x="4460601" y="140153"/>
                </a:lnTo>
                <a:lnTo>
                  <a:pt x="4436768" y="143836"/>
                </a:lnTo>
                <a:lnTo>
                  <a:pt x="4525360" y="143836"/>
                </a:lnTo>
                <a:lnTo>
                  <a:pt x="4534070" y="130393"/>
                </a:lnTo>
                <a:lnTo>
                  <a:pt x="4540346" y="94113"/>
                </a:lnTo>
                <a:lnTo>
                  <a:pt x="4534137" y="58002"/>
                </a:lnTo>
                <a:lnTo>
                  <a:pt x="4525830" y="45057"/>
                </a:lnTo>
                <a:close/>
              </a:path>
              <a:path w="6519545" h="281304">
                <a:moveTo>
                  <a:pt x="4662791" y="3732"/>
                </a:moveTo>
                <a:lnTo>
                  <a:pt x="4613335" y="3732"/>
                </a:lnTo>
                <a:lnTo>
                  <a:pt x="4613335" y="276741"/>
                </a:lnTo>
                <a:lnTo>
                  <a:pt x="4783033" y="276741"/>
                </a:lnTo>
                <a:lnTo>
                  <a:pt x="4783033" y="235283"/>
                </a:lnTo>
                <a:lnTo>
                  <a:pt x="4662791" y="235283"/>
                </a:lnTo>
                <a:lnTo>
                  <a:pt x="4662791" y="3732"/>
                </a:lnTo>
                <a:close/>
              </a:path>
              <a:path w="6519545" h="281304">
                <a:moveTo>
                  <a:pt x="4905444" y="3732"/>
                </a:moveTo>
                <a:lnTo>
                  <a:pt x="4855988" y="3732"/>
                </a:lnTo>
                <a:lnTo>
                  <a:pt x="4855988" y="276741"/>
                </a:lnTo>
                <a:lnTo>
                  <a:pt x="4905444" y="276741"/>
                </a:lnTo>
                <a:lnTo>
                  <a:pt x="4905444" y="3732"/>
                </a:lnTo>
                <a:close/>
              </a:path>
              <a:path w="6519545" h="281304">
                <a:moveTo>
                  <a:pt x="5107139" y="0"/>
                </a:moveTo>
                <a:lnTo>
                  <a:pt x="5066749" y="6112"/>
                </a:lnTo>
                <a:lnTo>
                  <a:pt x="5032315" y="23948"/>
                </a:lnTo>
                <a:lnTo>
                  <a:pt x="5005573" y="52750"/>
                </a:lnTo>
                <a:lnTo>
                  <a:pt x="4988256" y="91765"/>
                </a:lnTo>
                <a:lnTo>
                  <a:pt x="4982099" y="140237"/>
                </a:lnTo>
                <a:lnTo>
                  <a:pt x="4988192" y="188657"/>
                </a:lnTo>
                <a:lnTo>
                  <a:pt x="5005381" y="227666"/>
                </a:lnTo>
                <a:lnTo>
                  <a:pt x="5032027" y="256487"/>
                </a:lnTo>
                <a:lnTo>
                  <a:pt x="5066493" y="274348"/>
                </a:lnTo>
                <a:lnTo>
                  <a:pt x="5107139" y="280474"/>
                </a:lnTo>
                <a:lnTo>
                  <a:pt x="5151517" y="273098"/>
                </a:lnTo>
                <a:lnTo>
                  <a:pt x="5186422" y="252963"/>
                </a:lnTo>
                <a:lnTo>
                  <a:pt x="5200057" y="236083"/>
                </a:lnTo>
                <a:lnTo>
                  <a:pt x="5107806" y="236083"/>
                </a:lnTo>
                <a:lnTo>
                  <a:pt x="5077262" y="229918"/>
                </a:lnTo>
                <a:lnTo>
                  <a:pt x="5053217" y="211655"/>
                </a:lnTo>
                <a:lnTo>
                  <a:pt x="5037470" y="181645"/>
                </a:lnTo>
                <a:lnTo>
                  <a:pt x="5031822" y="140237"/>
                </a:lnTo>
                <a:lnTo>
                  <a:pt x="5037435" y="99279"/>
                </a:lnTo>
                <a:lnTo>
                  <a:pt x="5053134" y="69218"/>
                </a:lnTo>
                <a:lnTo>
                  <a:pt x="5077206" y="50706"/>
                </a:lnTo>
                <a:lnTo>
                  <a:pt x="5107939" y="44390"/>
                </a:lnTo>
                <a:lnTo>
                  <a:pt x="5200524" y="44390"/>
                </a:lnTo>
                <a:lnTo>
                  <a:pt x="5184473" y="25178"/>
                </a:lnTo>
                <a:lnTo>
                  <a:pt x="5149549" y="6446"/>
                </a:lnTo>
                <a:lnTo>
                  <a:pt x="5107139" y="0"/>
                </a:lnTo>
                <a:close/>
              </a:path>
              <a:path w="6519545" h="281304">
                <a:moveTo>
                  <a:pt x="5172859" y="186094"/>
                </a:moveTo>
                <a:lnTo>
                  <a:pt x="5164644" y="207402"/>
                </a:lnTo>
                <a:lnTo>
                  <a:pt x="5150230" y="223086"/>
                </a:lnTo>
                <a:lnTo>
                  <a:pt x="5130868" y="232771"/>
                </a:lnTo>
                <a:lnTo>
                  <a:pt x="5107806" y="236083"/>
                </a:lnTo>
                <a:lnTo>
                  <a:pt x="5200057" y="236083"/>
                </a:lnTo>
                <a:lnTo>
                  <a:pt x="5210580" y="223055"/>
                </a:lnTo>
                <a:lnTo>
                  <a:pt x="5222715" y="186360"/>
                </a:lnTo>
                <a:lnTo>
                  <a:pt x="5172859" y="186094"/>
                </a:lnTo>
                <a:close/>
              </a:path>
              <a:path w="6519545" h="281304">
                <a:moveTo>
                  <a:pt x="5200524" y="44390"/>
                </a:moveTo>
                <a:lnTo>
                  <a:pt x="5107939" y="44390"/>
                </a:lnTo>
                <a:lnTo>
                  <a:pt x="5131280" y="47837"/>
                </a:lnTo>
                <a:lnTo>
                  <a:pt x="5150697" y="57871"/>
                </a:lnTo>
                <a:lnTo>
                  <a:pt x="5164964" y="74028"/>
                </a:lnTo>
                <a:lnTo>
                  <a:pt x="5172859" y="95846"/>
                </a:lnTo>
                <a:lnTo>
                  <a:pt x="5222715" y="95846"/>
                </a:lnTo>
                <a:lnTo>
                  <a:pt x="5209624" y="55282"/>
                </a:lnTo>
                <a:lnTo>
                  <a:pt x="5200524" y="44390"/>
                </a:lnTo>
                <a:close/>
              </a:path>
              <a:path w="6519545" h="281304">
                <a:moveTo>
                  <a:pt x="5434175" y="3732"/>
                </a:moveTo>
                <a:lnTo>
                  <a:pt x="5373121" y="3732"/>
                </a:lnTo>
                <a:lnTo>
                  <a:pt x="5277008" y="276741"/>
                </a:lnTo>
                <a:lnTo>
                  <a:pt x="5329797" y="276741"/>
                </a:lnTo>
                <a:lnTo>
                  <a:pt x="5352325" y="209422"/>
                </a:lnTo>
                <a:lnTo>
                  <a:pt x="5506688" y="209422"/>
                </a:lnTo>
                <a:lnTo>
                  <a:pt x="5492684" y="169697"/>
                </a:lnTo>
                <a:lnTo>
                  <a:pt x="5365655" y="169697"/>
                </a:lnTo>
                <a:lnTo>
                  <a:pt x="5402581" y="59720"/>
                </a:lnTo>
                <a:lnTo>
                  <a:pt x="5453913" y="59720"/>
                </a:lnTo>
                <a:lnTo>
                  <a:pt x="5434175" y="3732"/>
                </a:lnTo>
                <a:close/>
              </a:path>
              <a:path w="6519545" h="281304">
                <a:moveTo>
                  <a:pt x="5506688" y="209422"/>
                </a:moveTo>
                <a:lnTo>
                  <a:pt x="5454970" y="209422"/>
                </a:lnTo>
                <a:lnTo>
                  <a:pt x="5477632" y="276741"/>
                </a:lnTo>
                <a:lnTo>
                  <a:pt x="5530421" y="276741"/>
                </a:lnTo>
                <a:lnTo>
                  <a:pt x="5506688" y="209422"/>
                </a:lnTo>
                <a:close/>
              </a:path>
              <a:path w="6519545" h="281304">
                <a:moveTo>
                  <a:pt x="5453913" y="59720"/>
                </a:moveTo>
                <a:lnTo>
                  <a:pt x="5404714" y="59720"/>
                </a:lnTo>
                <a:lnTo>
                  <a:pt x="5441639" y="169697"/>
                </a:lnTo>
                <a:lnTo>
                  <a:pt x="5492684" y="169697"/>
                </a:lnTo>
                <a:lnTo>
                  <a:pt x="5453913" y="59720"/>
                </a:lnTo>
                <a:close/>
              </a:path>
              <a:path w="6519545" h="281304">
                <a:moveTo>
                  <a:pt x="5684859" y="45190"/>
                </a:moveTo>
                <a:lnTo>
                  <a:pt x="5635803" y="45190"/>
                </a:lnTo>
                <a:lnTo>
                  <a:pt x="5635803" y="276741"/>
                </a:lnTo>
                <a:lnTo>
                  <a:pt x="5684859" y="276741"/>
                </a:lnTo>
                <a:lnTo>
                  <a:pt x="5684859" y="45190"/>
                </a:lnTo>
                <a:close/>
              </a:path>
              <a:path w="6519545" h="281304">
                <a:moveTo>
                  <a:pt x="5769241" y="3732"/>
                </a:moveTo>
                <a:lnTo>
                  <a:pt x="5551420" y="3732"/>
                </a:lnTo>
                <a:lnTo>
                  <a:pt x="5551420" y="45190"/>
                </a:lnTo>
                <a:lnTo>
                  <a:pt x="5769241" y="45190"/>
                </a:lnTo>
                <a:lnTo>
                  <a:pt x="5769241" y="3732"/>
                </a:lnTo>
                <a:close/>
              </a:path>
              <a:path w="6519545" h="281304">
                <a:moveTo>
                  <a:pt x="5890719" y="3732"/>
                </a:moveTo>
                <a:lnTo>
                  <a:pt x="5841263" y="3732"/>
                </a:lnTo>
                <a:lnTo>
                  <a:pt x="5841263" y="276741"/>
                </a:lnTo>
                <a:lnTo>
                  <a:pt x="5890719" y="276741"/>
                </a:lnTo>
                <a:lnTo>
                  <a:pt x="5890719" y="3732"/>
                </a:lnTo>
                <a:close/>
              </a:path>
              <a:path w="6519545" h="281304">
                <a:moveTo>
                  <a:pt x="6092815" y="0"/>
                </a:moveTo>
                <a:lnTo>
                  <a:pt x="6052229" y="6112"/>
                </a:lnTo>
                <a:lnTo>
                  <a:pt x="6017677" y="23948"/>
                </a:lnTo>
                <a:lnTo>
                  <a:pt x="5990874" y="52750"/>
                </a:lnTo>
                <a:lnTo>
                  <a:pt x="5973535" y="91765"/>
                </a:lnTo>
                <a:lnTo>
                  <a:pt x="5967374" y="140237"/>
                </a:lnTo>
                <a:lnTo>
                  <a:pt x="5973535" y="188657"/>
                </a:lnTo>
                <a:lnTo>
                  <a:pt x="5990874" y="227666"/>
                </a:lnTo>
                <a:lnTo>
                  <a:pt x="6017677" y="256487"/>
                </a:lnTo>
                <a:lnTo>
                  <a:pt x="6052229" y="274348"/>
                </a:lnTo>
                <a:lnTo>
                  <a:pt x="6092815" y="280474"/>
                </a:lnTo>
                <a:lnTo>
                  <a:pt x="6133374" y="274348"/>
                </a:lnTo>
                <a:lnTo>
                  <a:pt x="6167894" y="256526"/>
                </a:lnTo>
                <a:lnTo>
                  <a:pt x="6186931" y="236083"/>
                </a:lnTo>
                <a:lnTo>
                  <a:pt x="6092815" y="236083"/>
                </a:lnTo>
                <a:lnTo>
                  <a:pt x="6062257" y="229843"/>
                </a:lnTo>
                <a:lnTo>
                  <a:pt x="6038310" y="211455"/>
                </a:lnTo>
                <a:lnTo>
                  <a:pt x="6022686" y="181420"/>
                </a:lnTo>
                <a:lnTo>
                  <a:pt x="6017097" y="140237"/>
                </a:lnTo>
                <a:lnTo>
                  <a:pt x="6022686" y="99054"/>
                </a:lnTo>
                <a:lnTo>
                  <a:pt x="6038310" y="69018"/>
                </a:lnTo>
                <a:lnTo>
                  <a:pt x="6062257" y="50631"/>
                </a:lnTo>
                <a:lnTo>
                  <a:pt x="6092815" y="44390"/>
                </a:lnTo>
                <a:lnTo>
                  <a:pt x="6186931" y="44390"/>
                </a:lnTo>
                <a:lnTo>
                  <a:pt x="6167894" y="23948"/>
                </a:lnTo>
                <a:lnTo>
                  <a:pt x="6133349" y="6112"/>
                </a:lnTo>
                <a:lnTo>
                  <a:pt x="6092815" y="0"/>
                </a:lnTo>
                <a:close/>
              </a:path>
              <a:path w="6519545" h="281304">
                <a:moveTo>
                  <a:pt x="6186931" y="44390"/>
                </a:moveTo>
                <a:lnTo>
                  <a:pt x="6092815" y="44390"/>
                </a:lnTo>
                <a:lnTo>
                  <a:pt x="6123429" y="50631"/>
                </a:lnTo>
                <a:lnTo>
                  <a:pt x="6147370" y="69018"/>
                </a:lnTo>
                <a:lnTo>
                  <a:pt x="6162962" y="99054"/>
                </a:lnTo>
                <a:lnTo>
                  <a:pt x="6168532" y="140237"/>
                </a:lnTo>
                <a:lnTo>
                  <a:pt x="6162962" y="181420"/>
                </a:lnTo>
                <a:lnTo>
                  <a:pt x="6147370" y="211455"/>
                </a:lnTo>
                <a:lnTo>
                  <a:pt x="6123429" y="229843"/>
                </a:lnTo>
                <a:lnTo>
                  <a:pt x="6092815" y="236083"/>
                </a:lnTo>
                <a:lnTo>
                  <a:pt x="6186931" y="236083"/>
                </a:lnTo>
                <a:lnTo>
                  <a:pt x="6194716" y="227723"/>
                </a:lnTo>
                <a:lnTo>
                  <a:pt x="6212081" y="188709"/>
                </a:lnTo>
                <a:lnTo>
                  <a:pt x="6218255" y="140237"/>
                </a:lnTo>
                <a:lnTo>
                  <a:pt x="6212081" y="91765"/>
                </a:lnTo>
                <a:lnTo>
                  <a:pt x="6194716" y="52750"/>
                </a:lnTo>
                <a:lnTo>
                  <a:pt x="6186931" y="44390"/>
                </a:lnTo>
                <a:close/>
              </a:path>
              <a:path w="6519545" h="281304">
                <a:moveTo>
                  <a:pt x="6339300" y="3732"/>
                </a:moveTo>
                <a:lnTo>
                  <a:pt x="6295043" y="3732"/>
                </a:lnTo>
                <a:lnTo>
                  <a:pt x="6295043" y="276741"/>
                </a:lnTo>
                <a:lnTo>
                  <a:pt x="6344499" y="276741"/>
                </a:lnTo>
                <a:lnTo>
                  <a:pt x="6344499" y="90780"/>
                </a:lnTo>
                <a:lnTo>
                  <a:pt x="6399411" y="90780"/>
                </a:lnTo>
                <a:lnTo>
                  <a:pt x="6339300" y="3732"/>
                </a:lnTo>
                <a:close/>
              </a:path>
              <a:path w="6519545" h="281304">
                <a:moveTo>
                  <a:pt x="6399411" y="90780"/>
                </a:moveTo>
                <a:lnTo>
                  <a:pt x="6346765" y="90780"/>
                </a:lnTo>
                <a:lnTo>
                  <a:pt x="6475405" y="276741"/>
                </a:lnTo>
                <a:lnTo>
                  <a:pt x="6519396" y="276741"/>
                </a:lnTo>
                <a:lnTo>
                  <a:pt x="6519396" y="189826"/>
                </a:lnTo>
                <a:lnTo>
                  <a:pt x="6467806" y="189826"/>
                </a:lnTo>
                <a:lnTo>
                  <a:pt x="6399411" y="90780"/>
                </a:lnTo>
                <a:close/>
              </a:path>
              <a:path w="6519545" h="281304">
                <a:moveTo>
                  <a:pt x="6519396" y="3732"/>
                </a:moveTo>
                <a:lnTo>
                  <a:pt x="6470206" y="3732"/>
                </a:lnTo>
                <a:lnTo>
                  <a:pt x="6470206" y="189826"/>
                </a:lnTo>
                <a:lnTo>
                  <a:pt x="6519396" y="189826"/>
                </a:lnTo>
                <a:lnTo>
                  <a:pt x="6519396" y="3732"/>
                </a:lnTo>
                <a:close/>
              </a:path>
            </a:pathLst>
          </a:custGeom>
          <a:solidFill>
            <a:srgbClr val="7863C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" y="0"/>
            <a:ext cx="20020915" cy="11261725"/>
          </a:xfrm>
          <a:custGeom>
            <a:avLst/>
            <a:gdLst/>
            <a:ahLst/>
            <a:cxnLst/>
            <a:rect l="l" t="t" r="r" b="b"/>
            <a:pathLst>
              <a:path w="20020915" h="11261725">
                <a:moveTo>
                  <a:pt x="20020680" y="0"/>
                </a:moveTo>
                <a:lnTo>
                  <a:pt x="0" y="0"/>
                </a:lnTo>
                <a:lnTo>
                  <a:pt x="0" y="11261632"/>
                </a:lnTo>
                <a:lnTo>
                  <a:pt x="20020680" y="11261632"/>
                </a:lnTo>
                <a:lnTo>
                  <a:pt x="20020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0104100" cy="11261725"/>
            <a:chOff x="0" y="0"/>
            <a:chExt cx="20104100" cy="11261725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20104100" cy="11261725"/>
            </a:xfrm>
            <a:custGeom>
              <a:avLst/>
              <a:gdLst/>
              <a:ahLst/>
              <a:cxnLst/>
              <a:rect l="l" t="t" r="r" b="b"/>
              <a:pathLst>
                <a:path w="20104100" h="11261725">
                  <a:moveTo>
                    <a:pt x="20104088" y="0"/>
                  </a:moveTo>
                  <a:lnTo>
                    <a:pt x="19749555" y="0"/>
                  </a:lnTo>
                  <a:lnTo>
                    <a:pt x="354520" y="0"/>
                  </a:lnTo>
                  <a:lnTo>
                    <a:pt x="0" y="0"/>
                  </a:lnTo>
                  <a:lnTo>
                    <a:pt x="0" y="10635996"/>
                  </a:lnTo>
                  <a:lnTo>
                    <a:pt x="354520" y="10635996"/>
                  </a:lnTo>
                  <a:lnTo>
                    <a:pt x="354520" y="11261636"/>
                  </a:lnTo>
                  <a:lnTo>
                    <a:pt x="20104088" y="11261636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FFF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5813" y="1369163"/>
              <a:ext cx="4745355" cy="613410"/>
            </a:xfrm>
            <a:custGeom>
              <a:avLst/>
              <a:gdLst/>
              <a:ahLst/>
              <a:cxnLst/>
              <a:rect l="l" t="t" r="r" b="b"/>
              <a:pathLst>
                <a:path w="4745355" h="613410">
                  <a:moveTo>
                    <a:pt x="405396" y="163817"/>
                  </a:moveTo>
                  <a:lnTo>
                    <a:pt x="394081" y="120015"/>
                  </a:lnTo>
                  <a:lnTo>
                    <a:pt x="374205" y="83781"/>
                  </a:lnTo>
                  <a:lnTo>
                    <a:pt x="345909" y="53898"/>
                  </a:lnTo>
                  <a:lnTo>
                    <a:pt x="311162" y="32410"/>
                  </a:lnTo>
                  <a:lnTo>
                    <a:pt x="270713" y="19215"/>
                  </a:lnTo>
                  <a:lnTo>
                    <a:pt x="225615" y="14732"/>
                  </a:lnTo>
                  <a:lnTo>
                    <a:pt x="179908" y="19608"/>
                  </a:lnTo>
                  <a:lnTo>
                    <a:pt x="138544" y="33959"/>
                  </a:lnTo>
                  <a:lnTo>
                    <a:pt x="102489" y="57365"/>
                  </a:lnTo>
                  <a:lnTo>
                    <a:pt x="72732" y="89382"/>
                  </a:lnTo>
                  <a:lnTo>
                    <a:pt x="50266" y="129590"/>
                  </a:lnTo>
                  <a:lnTo>
                    <a:pt x="36068" y="177571"/>
                  </a:lnTo>
                  <a:lnTo>
                    <a:pt x="31115" y="232879"/>
                  </a:lnTo>
                  <a:lnTo>
                    <a:pt x="36004" y="288112"/>
                  </a:lnTo>
                  <a:lnTo>
                    <a:pt x="50088" y="336067"/>
                  </a:lnTo>
                  <a:lnTo>
                    <a:pt x="72402" y="376275"/>
                  </a:lnTo>
                  <a:lnTo>
                    <a:pt x="102057" y="408317"/>
                  </a:lnTo>
                  <a:lnTo>
                    <a:pt x="138087" y="431749"/>
                  </a:lnTo>
                  <a:lnTo>
                    <a:pt x="179590" y="446125"/>
                  </a:lnTo>
                  <a:lnTo>
                    <a:pt x="225615" y="451027"/>
                  </a:lnTo>
                  <a:lnTo>
                    <a:pt x="281965" y="443585"/>
                  </a:lnTo>
                  <a:lnTo>
                    <a:pt x="329120" y="422846"/>
                  </a:lnTo>
                  <a:lnTo>
                    <a:pt x="366090" y="391185"/>
                  </a:lnTo>
                  <a:lnTo>
                    <a:pt x="371995" y="381965"/>
                  </a:lnTo>
                  <a:lnTo>
                    <a:pt x="391858" y="350989"/>
                  </a:lnTo>
                  <a:lnTo>
                    <a:pt x="405396" y="304622"/>
                  </a:lnTo>
                  <a:lnTo>
                    <a:pt x="327850" y="304203"/>
                  </a:lnTo>
                  <a:lnTo>
                    <a:pt x="315074" y="337350"/>
                  </a:lnTo>
                  <a:lnTo>
                    <a:pt x="292646" y="361746"/>
                  </a:lnTo>
                  <a:lnTo>
                    <a:pt x="262534" y="376821"/>
                  </a:lnTo>
                  <a:lnTo>
                    <a:pt x="226656" y="381965"/>
                  </a:lnTo>
                  <a:lnTo>
                    <a:pt x="187921" y="375818"/>
                  </a:lnTo>
                  <a:lnTo>
                    <a:pt x="155308" y="357555"/>
                  </a:lnTo>
                  <a:lnTo>
                    <a:pt x="130238" y="327456"/>
                  </a:lnTo>
                  <a:lnTo>
                    <a:pt x="114134" y="285800"/>
                  </a:lnTo>
                  <a:lnTo>
                    <a:pt x="108458" y="232879"/>
                  </a:lnTo>
                  <a:lnTo>
                    <a:pt x="114096" y="180581"/>
                  </a:lnTo>
                  <a:lnTo>
                    <a:pt x="130124" y="139014"/>
                  </a:lnTo>
                  <a:lnTo>
                    <a:pt x="155168" y="108673"/>
                  </a:lnTo>
                  <a:lnTo>
                    <a:pt x="187871" y="90093"/>
                  </a:lnTo>
                  <a:lnTo>
                    <a:pt x="226860" y="83781"/>
                  </a:lnTo>
                  <a:lnTo>
                    <a:pt x="263169" y="89141"/>
                  </a:lnTo>
                  <a:lnTo>
                    <a:pt x="293370" y="104749"/>
                  </a:lnTo>
                  <a:lnTo>
                    <a:pt x="315569" y="129882"/>
                  </a:lnTo>
                  <a:lnTo>
                    <a:pt x="327850" y="163817"/>
                  </a:lnTo>
                  <a:lnTo>
                    <a:pt x="405396" y="163817"/>
                  </a:lnTo>
                  <a:close/>
                </a:path>
                <a:path w="4745355" h="613410">
                  <a:moveTo>
                    <a:pt x="750608" y="126707"/>
                  </a:moveTo>
                  <a:lnTo>
                    <a:pt x="675551" y="126707"/>
                  </a:lnTo>
                  <a:lnTo>
                    <a:pt x="675551" y="311264"/>
                  </a:lnTo>
                  <a:lnTo>
                    <a:pt x="669620" y="343065"/>
                  </a:lnTo>
                  <a:lnTo>
                    <a:pt x="654088" y="365747"/>
                  </a:lnTo>
                  <a:lnTo>
                    <a:pt x="632333" y="379323"/>
                  </a:lnTo>
                  <a:lnTo>
                    <a:pt x="607733" y="383832"/>
                  </a:lnTo>
                  <a:lnTo>
                    <a:pt x="583120" y="379222"/>
                  </a:lnTo>
                  <a:lnTo>
                    <a:pt x="564134" y="366026"/>
                  </a:lnTo>
                  <a:lnTo>
                    <a:pt x="551929" y="345262"/>
                  </a:lnTo>
                  <a:lnTo>
                    <a:pt x="547598" y="317893"/>
                  </a:lnTo>
                  <a:lnTo>
                    <a:pt x="547598" y="126707"/>
                  </a:lnTo>
                  <a:lnTo>
                    <a:pt x="472541" y="126707"/>
                  </a:lnTo>
                  <a:lnTo>
                    <a:pt x="472541" y="329501"/>
                  </a:lnTo>
                  <a:lnTo>
                    <a:pt x="480314" y="380517"/>
                  </a:lnTo>
                  <a:lnTo>
                    <a:pt x="502132" y="418134"/>
                  </a:lnTo>
                  <a:lnTo>
                    <a:pt x="535698" y="441401"/>
                  </a:lnTo>
                  <a:lnTo>
                    <a:pt x="578700" y="449364"/>
                  </a:lnTo>
                  <a:lnTo>
                    <a:pt x="611759" y="444881"/>
                  </a:lnTo>
                  <a:lnTo>
                    <a:pt x="639051" y="432358"/>
                  </a:lnTo>
                  <a:lnTo>
                    <a:pt x="660120" y="413143"/>
                  </a:lnTo>
                  <a:lnTo>
                    <a:pt x="674509" y="388607"/>
                  </a:lnTo>
                  <a:lnTo>
                    <a:pt x="677824" y="388607"/>
                  </a:lnTo>
                  <a:lnTo>
                    <a:pt x="677824" y="445211"/>
                  </a:lnTo>
                  <a:lnTo>
                    <a:pt x="750608" y="445211"/>
                  </a:lnTo>
                  <a:lnTo>
                    <a:pt x="750608" y="388607"/>
                  </a:lnTo>
                  <a:lnTo>
                    <a:pt x="750608" y="383832"/>
                  </a:lnTo>
                  <a:lnTo>
                    <a:pt x="750608" y="126707"/>
                  </a:lnTo>
                  <a:close/>
                </a:path>
                <a:path w="4745355" h="613410">
                  <a:moveTo>
                    <a:pt x="1009446" y="124218"/>
                  </a:moveTo>
                  <a:lnTo>
                    <a:pt x="1003515" y="123367"/>
                  </a:lnTo>
                  <a:lnTo>
                    <a:pt x="996518" y="122707"/>
                  </a:lnTo>
                  <a:lnTo>
                    <a:pt x="989241" y="122288"/>
                  </a:lnTo>
                  <a:lnTo>
                    <a:pt x="982497" y="122148"/>
                  </a:lnTo>
                  <a:lnTo>
                    <a:pt x="956449" y="125958"/>
                  </a:lnTo>
                  <a:lnTo>
                    <a:pt x="933869" y="137121"/>
                  </a:lnTo>
                  <a:lnTo>
                    <a:pt x="915949" y="155206"/>
                  </a:lnTo>
                  <a:lnTo>
                    <a:pt x="903909" y="179793"/>
                  </a:lnTo>
                  <a:lnTo>
                    <a:pt x="900582" y="179793"/>
                  </a:lnTo>
                  <a:lnTo>
                    <a:pt x="900582" y="126707"/>
                  </a:lnTo>
                  <a:lnTo>
                    <a:pt x="827798" y="126707"/>
                  </a:lnTo>
                  <a:lnTo>
                    <a:pt x="827798" y="445211"/>
                  </a:lnTo>
                  <a:lnTo>
                    <a:pt x="902868" y="445211"/>
                  </a:lnTo>
                  <a:lnTo>
                    <a:pt x="902868" y="257962"/>
                  </a:lnTo>
                  <a:lnTo>
                    <a:pt x="908278" y="230124"/>
                  </a:lnTo>
                  <a:lnTo>
                    <a:pt x="923264" y="208280"/>
                  </a:lnTo>
                  <a:lnTo>
                    <a:pt x="945997" y="194017"/>
                  </a:lnTo>
                  <a:lnTo>
                    <a:pt x="974610" y="188912"/>
                  </a:lnTo>
                  <a:lnTo>
                    <a:pt x="984491" y="189306"/>
                  </a:lnTo>
                  <a:lnTo>
                    <a:pt x="994371" y="190309"/>
                  </a:lnTo>
                  <a:lnTo>
                    <a:pt x="1003071" y="191719"/>
                  </a:lnTo>
                  <a:lnTo>
                    <a:pt x="1009446" y="193268"/>
                  </a:lnTo>
                  <a:lnTo>
                    <a:pt x="1009446" y="188912"/>
                  </a:lnTo>
                  <a:lnTo>
                    <a:pt x="1009446" y="179793"/>
                  </a:lnTo>
                  <a:lnTo>
                    <a:pt x="1009446" y="124218"/>
                  </a:lnTo>
                  <a:close/>
                </a:path>
                <a:path w="4745355" h="613410">
                  <a:moveTo>
                    <a:pt x="1240980" y="124218"/>
                  </a:moveTo>
                  <a:lnTo>
                    <a:pt x="1235036" y="123367"/>
                  </a:lnTo>
                  <a:lnTo>
                    <a:pt x="1228039" y="122707"/>
                  </a:lnTo>
                  <a:lnTo>
                    <a:pt x="1220762" y="122288"/>
                  </a:lnTo>
                  <a:lnTo>
                    <a:pt x="1214018" y="122148"/>
                  </a:lnTo>
                  <a:lnTo>
                    <a:pt x="1187970" y="125958"/>
                  </a:lnTo>
                  <a:lnTo>
                    <a:pt x="1165390" y="137121"/>
                  </a:lnTo>
                  <a:lnTo>
                    <a:pt x="1147470" y="155206"/>
                  </a:lnTo>
                  <a:lnTo>
                    <a:pt x="1135430" y="179793"/>
                  </a:lnTo>
                  <a:lnTo>
                    <a:pt x="1132103" y="179793"/>
                  </a:lnTo>
                  <a:lnTo>
                    <a:pt x="1132103" y="126707"/>
                  </a:lnTo>
                  <a:lnTo>
                    <a:pt x="1059319" y="126707"/>
                  </a:lnTo>
                  <a:lnTo>
                    <a:pt x="1059319" y="445211"/>
                  </a:lnTo>
                  <a:lnTo>
                    <a:pt x="1134389" y="445211"/>
                  </a:lnTo>
                  <a:lnTo>
                    <a:pt x="1134389" y="257962"/>
                  </a:lnTo>
                  <a:lnTo>
                    <a:pt x="1139799" y="230124"/>
                  </a:lnTo>
                  <a:lnTo>
                    <a:pt x="1154785" y="208280"/>
                  </a:lnTo>
                  <a:lnTo>
                    <a:pt x="1177518" y="194017"/>
                  </a:lnTo>
                  <a:lnTo>
                    <a:pt x="1206131" y="188912"/>
                  </a:lnTo>
                  <a:lnTo>
                    <a:pt x="1216012" y="189306"/>
                  </a:lnTo>
                  <a:lnTo>
                    <a:pt x="1225892" y="190309"/>
                  </a:lnTo>
                  <a:lnTo>
                    <a:pt x="1234592" y="191719"/>
                  </a:lnTo>
                  <a:lnTo>
                    <a:pt x="1240980" y="193268"/>
                  </a:lnTo>
                  <a:lnTo>
                    <a:pt x="1240980" y="188912"/>
                  </a:lnTo>
                  <a:lnTo>
                    <a:pt x="1240980" y="179793"/>
                  </a:lnTo>
                  <a:lnTo>
                    <a:pt x="1240980" y="124218"/>
                  </a:lnTo>
                  <a:close/>
                </a:path>
                <a:path w="4745355" h="613410">
                  <a:moveTo>
                    <a:pt x="1560372" y="283476"/>
                  </a:moveTo>
                  <a:lnTo>
                    <a:pt x="1556842" y="255892"/>
                  </a:lnTo>
                  <a:lnTo>
                    <a:pt x="1552752" y="223812"/>
                  </a:lnTo>
                  <a:lnTo>
                    <a:pt x="1532851" y="181038"/>
                  </a:lnTo>
                  <a:lnTo>
                    <a:pt x="1531696" y="178549"/>
                  </a:lnTo>
                  <a:lnTo>
                    <a:pt x="1499895" y="147015"/>
                  </a:lnTo>
                  <a:lnTo>
                    <a:pt x="1488414" y="141706"/>
                  </a:lnTo>
                  <a:lnTo>
                    <a:pt x="1488414" y="255892"/>
                  </a:lnTo>
                  <a:lnTo>
                    <a:pt x="1338694" y="255892"/>
                  </a:lnTo>
                  <a:lnTo>
                    <a:pt x="1345412" y="227050"/>
                  </a:lnTo>
                  <a:lnTo>
                    <a:pt x="1361325" y="203225"/>
                  </a:lnTo>
                  <a:lnTo>
                    <a:pt x="1385201" y="187020"/>
                  </a:lnTo>
                  <a:lnTo>
                    <a:pt x="1415834" y="181038"/>
                  </a:lnTo>
                  <a:lnTo>
                    <a:pt x="1445310" y="186639"/>
                  </a:lnTo>
                  <a:lnTo>
                    <a:pt x="1468145" y="202209"/>
                  </a:lnTo>
                  <a:lnTo>
                    <a:pt x="1482966" y="225907"/>
                  </a:lnTo>
                  <a:lnTo>
                    <a:pt x="1488414" y="255892"/>
                  </a:lnTo>
                  <a:lnTo>
                    <a:pt x="1488414" y="141706"/>
                  </a:lnTo>
                  <a:lnTo>
                    <a:pt x="1460030" y="128562"/>
                  </a:lnTo>
                  <a:lnTo>
                    <a:pt x="1414792" y="122555"/>
                  </a:lnTo>
                  <a:lnTo>
                    <a:pt x="1364081" y="130314"/>
                  </a:lnTo>
                  <a:lnTo>
                    <a:pt x="1322311" y="152425"/>
                  </a:lnTo>
                  <a:lnTo>
                    <a:pt x="1290828" y="187185"/>
                  </a:lnTo>
                  <a:lnTo>
                    <a:pt x="1270965" y="232892"/>
                  </a:lnTo>
                  <a:lnTo>
                    <a:pt x="1264043" y="287832"/>
                  </a:lnTo>
                  <a:lnTo>
                    <a:pt x="1268831" y="334645"/>
                  </a:lnTo>
                  <a:lnTo>
                    <a:pt x="1282814" y="374662"/>
                  </a:lnTo>
                  <a:lnTo>
                    <a:pt x="1305382" y="407111"/>
                  </a:lnTo>
                  <a:lnTo>
                    <a:pt x="1335963" y="431228"/>
                  </a:lnTo>
                  <a:lnTo>
                    <a:pt x="1373936" y="446252"/>
                  </a:lnTo>
                  <a:lnTo>
                    <a:pt x="1418742" y="451434"/>
                  </a:lnTo>
                  <a:lnTo>
                    <a:pt x="1469834" y="444906"/>
                  </a:lnTo>
                  <a:lnTo>
                    <a:pt x="1510855" y="426377"/>
                  </a:lnTo>
                  <a:lnTo>
                    <a:pt x="1540459" y="397459"/>
                  </a:lnTo>
                  <a:lnTo>
                    <a:pt x="1542465" y="392963"/>
                  </a:lnTo>
                  <a:lnTo>
                    <a:pt x="1557261" y="359778"/>
                  </a:lnTo>
                  <a:lnTo>
                    <a:pt x="1487170" y="351904"/>
                  </a:lnTo>
                  <a:lnTo>
                    <a:pt x="1476895" y="369684"/>
                  </a:lnTo>
                  <a:lnTo>
                    <a:pt x="1461795" y="382536"/>
                  </a:lnTo>
                  <a:lnTo>
                    <a:pt x="1442516" y="390334"/>
                  </a:lnTo>
                  <a:lnTo>
                    <a:pt x="1419771" y="392963"/>
                  </a:lnTo>
                  <a:lnTo>
                    <a:pt x="1386687" y="387121"/>
                  </a:lnTo>
                  <a:lnTo>
                    <a:pt x="1361173" y="370179"/>
                  </a:lnTo>
                  <a:lnTo>
                    <a:pt x="1344625" y="343014"/>
                  </a:lnTo>
                  <a:lnTo>
                    <a:pt x="1338491" y="306489"/>
                  </a:lnTo>
                  <a:lnTo>
                    <a:pt x="1560372" y="306489"/>
                  </a:lnTo>
                  <a:lnTo>
                    <a:pt x="1560372" y="283476"/>
                  </a:lnTo>
                  <a:close/>
                </a:path>
                <a:path w="4745355" h="613410">
                  <a:moveTo>
                    <a:pt x="1903399" y="242417"/>
                  </a:moveTo>
                  <a:lnTo>
                    <a:pt x="1895690" y="191490"/>
                  </a:lnTo>
                  <a:lnTo>
                    <a:pt x="1892465" y="186016"/>
                  </a:lnTo>
                  <a:lnTo>
                    <a:pt x="1889417" y="180822"/>
                  </a:lnTo>
                  <a:lnTo>
                    <a:pt x="1873592" y="153873"/>
                  </a:lnTo>
                  <a:lnTo>
                    <a:pt x="1839125" y="130556"/>
                  </a:lnTo>
                  <a:lnTo>
                    <a:pt x="1794319" y="122555"/>
                  </a:lnTo>
                  <a:lnTo>
                    <a:pt x="1761401" y="126682"/>
                  </a:lnTo>
                  <a:lnTo>
                    <a:pt x="1734400" y="138391"/>
                  </a:lnTo>
                  <a:lnTo>
                    <a:pt x="1713611" y="156768"/>
                  </a:lnTo>
                  <a:lnTo>
                    <a:pt x="1699348" y="180822"/>
                  </a:lnTo>
                  <a:lnTo>
                    <a:pt x="1695615" y="180822"/>
                  </a:lnTo>
                  <a:lnTo>
                    <a:pt x="1695615" y="126707"/>
                  </a:lnTo>
                  <a:lnTo>
                    <a:pt x="1623872" y="126707"/>
                  </a:lnTo>
                  <a:lnTo>
                    <a:pt x="1623872" y="445211"/>
                  </a:lnTo>
                  <a:lnTo>
                    <a:pt x="1698942" y="445211"/>
                  </a:lnTo>
                  <a:lnTo>
                    <a:pt x="1698942" y="258584"/>
                  </a:lnTo>
                  <a:lnTo>
                    <a:pt x="1703895" y="227825"/>
                  </a:lnTo>
                  <a:lnTo>
                    <a:pt x="1717776" y="205041"/>
                  </a:lnTo>
                  <a:lnTo>
                    <a:pt x="1739087" y="190881"/>
                  </a:lnTo>
                  <a:lnTo>
                    <a:pt x="1766328" y="186016"/>
                  </a:lnTo>
                  <a:lnTo>
                    <a:pt x="1792376" y="190665"/>
                  </a:lnTo>
                  <a:lnTo>
                    <a:pt x="1811870" y="204076"/>
                  </a:lnTo>
                  <a:lnTo>
                    <a:pt x="1824101" y="225463"/>
                  </a:lnTo>
                  <a:lnTo>
                    <a:pt x="1828330" y="254025"/>
                  </a:lnTo>
                  <a:lnTo>
                    <a:pt x="1828330" y="445211"/>
                  </a:lnTo>
                  <a:lnTo>
                    <a:pt x="1903399" y="445211"/>
                  </a:lnTo>
                  <a:lnTo>
                    <a:pt x="1903399" y="242417"/>
                  </a:lnTo>
                  <a:close/>
                </a:path>
                <a:path w="4745355" h="613410">
                  <a:moveTo>
                    <a:pt x="2144560" y="442099"/>
                  </a:moveTo>
                  <a:lnTo>
                    <a:pt x="2132533" y="386321"/>
                  </a:lnTo>
                  <a:lnTo>
                    <a:pt x="2131911" y="383425"/>
                  </a:lnTo>
                  <a:lnTo>
                    <a:pt x="2127770" y="384454"/>
                  </a:lnTo>
                  <a:lnTo>
                    <a:pt x="2119261" y="386321"/>
                  </a:lnTo>
                  <a:lnTo>
                    <a:pt x="2109927" y="386321"/>
                  </a:lnTo>
                  <a:lnTo>
                    <a:pt x="2096655" y="384810"/>
                  </a:lnTo>
                  <a:lnTo>
                    <a:pt x="2085848" y="379222"/>
                  </a:lnTo>
                  <a:lnTo>
                    <a:pt x="2078583" y="367957"/>
                  </a:lnTo>
                  <a:lnTo>
                    <a:pt x="2075929" y="349415"/>
                  </a:lnTo>
                  <a:lnTo>
                    <a:pt x="2075929" y="184772"/>
                  </a:lnTo>
                  <a:lnTo>
                    <a:pt x="2138756" y="184772"/>
                  </a:lnTo>
                  <a:lnTo>
                    <a:pt x="2138756" y="126707"/>
                  </a:lnTo>
                  <a:lnTo>
                    <a:pt x="2075929" y="126707"/>
                  </a:lnTo>
                  <a:lnTo>
                    <a:pt x="2075929" y="50393"/>
                  </a:lnTo>
                  <a:lnTo>
                    <a:pt x="2000859" y="50393"/>
                  </a:lnTo>
                  <a:lnTo>
                    <a:pt x="2000859" y="126707"/>
                  </a:lnTo>
                  <a:lnTo>
                    <a:pt x="1955647" y="126707"/>
                  </a:lnTo>
                  <a:lnTo>
                    <a:pt x="1955647" y="184772"/>
                  </a:lnTo>
                  <a:lnTo>
                    <a:pt x="2000859" y="184772"/>
                  </a:lnTo>
                  <a:lnTo>
                    <a:pt x="2000859" y="361861"/>
                  </a:lnTo>
                  <a:lnTo>
                    <a:pt x="2008301" y="401078"/>
                  </a:lnTo>
                  <a:lnTo>
                    <a:pt x="2029320" y="428802"/>
                  </a:lnTo>
                  <a:lnTo>
                    <a:pt x="2060994" y="444995"/>
                  </a:lnTo>
                  <a:lnTo>
                    <a:pt x="2100389" y="449567"/>
                  </a:lnTo>
                  <a:lnTo>
                    <a:pt x="2115172" y="448525"/>
                  </a:lnTo>
                  <a:lnTo>
                    <a:pt x="2127453" y="446620"/>
                  </a:lnTo>
                  <a:lnTo>
                    <a:pt x="2137257" y="444322"/>
                  </a:lnTo>
                  <a:lnTo>
                    <a:pt x="2144560" y="442099"/>
                  </a:lnTo>
                  <a:close/>
                </a:path>
                <a:path w="4745355" h="613410">
                  <a:moveTo>
                    <a:pt x="2786405" y="20535"/>
                  </a:moveTo>
                  <a:lnTo>
                    <a:pt x="2711335" y="20535"/>
                  </a:lnTo>
                  <a:lnTo>
                    <a:pt x="2711335" y="445211"/>
                  </a:lnTo>
                  <a:lnTo>
                    <a:pt x="2786405" y="445211"/>
                  </a:lnTo>
                  <a:lnTo>
                    <a:pt x="2786405" y="20535"/>
                  </a:lnTo>
                  <a:close/>
                </a:path>
                <a:path w="4745355" h="613410">
                  <a:moveTo>
                    <a:pt x="3123425" y="232041"/>
                  </a:moveTo>
                  <a:lnTo>
                    <a:pt x="3111881" y="179997"/>
                  </a:lnTo>
                  <a:lnTo>
                    <a:pt x="3111754" y="179425"/>
                  </a:lnTo>
                  <a:lnTo>
                    <a:pt x="3081515" y="145732"/>
                  </a:lnTo>
                  <a:lnTo>
                    <a:pt x="3048558" y="131572"/>
                  </a:lnTo>
                  <a:lnTo>
                    <a:pt x="3048558" y="293420"/>
                  </a:lnTo>
                  <a:lnTo>
                    <a:pt x="3048558" y="330962"/>
                  </a:lnTo>
                  <a:lnTo>
                    <a:pt x="3043390" y="356158"/>
                  </a:lnTo>
                  <a:lnTo>
                    <a:pt x="3028607" y="377024"/>
                  </a:lnTo>
                  <a:lnTo>
                    <a:pt x="3005353" y="391236"/>
                  </a:lnTo>
                  <a:lnTo>
                    <a:pt x="2974746" y="396481"/>
                  </a:lnTo>
                  <a:lnTo>
                    <a:pt x="2953143" y="393814"/>
                  </a:lnTo>
                  <a:lnTo>
                    <a:pt x="2936151" y="385889"/>
                  </a:lnTo>
                  <a:lnTo>
                    <a:pt x="2925026" y="372783"/>
                  </a:lnTo>
                  <a:lnTo>
                    <a:pt x="2921038" y="354596"/>
                  </a:lnTo>
                  <a:lnTo>
                    <a:pt x="2925483" y="335978"/>
                  </a:lnTo>
                  <a:lnTo>
                    <a:pt x="2937776" y="322770"/>
                  </a:lnTo>
                  <a:lnTo>
                    <a:pt x="2956382" y="314071"/>
                  </a:lnTo>
                  <a:lnTo>
                    <a:pt x="2979724" y="308978"/>
                  </a:lnTo>
                  <a:lnTo>
                    <a:pt x="2997416" y="306514"/>
                  </a:lnTo>
                  <a:lnTo>
                    <a:pt x="3017875" y="303149"/>
                  </a:lnTo>
                  <a:lnTo>
                    <a:pt x="3036468" y="298805"/>
                  </a:lnTo>
                  <a:lnTo>
                    <a:pt x="3048558" y="293420"/>
                  </a:lnTo>
                  <a:lnTo>
                    <a:pt x="3048558" y="131572"/>
                  </a:lnTo>
                  <a:lnTo>
                    <a:pt x="3039872" y="127825"/>
                  </a:lnTo>
                  <a:lnTo>
                    <a:pt x="2994025" y="122555"/>
                  </a:lnTo>
                  <a:lnTo>
                    <a:pt x="2947009" y="128130"/>
                  </a:lnTo>
                  <a:lnTo>
                    <a:pt x="2907639" y="144741"/>
                  </a:lnTo>
                  <a:lnTo>
                    <a:pt x="2877705" y="172250"/>
                  </a:lnTo>
                  <a:lnTo>
                    <a:pt x="2859036" y="210477"/>
                  </a:lnTo>
                  <a:lnTo>
                    <a:pt x="2929128" y="220433"/>
                  </a:lnTo>
                  <a:lnTo>
                    <a:pt x="2937319" y="204927"/>
                  </a:lnTo>
                  <a:lnTo>
                    <a:pt x="2950819" y="192049"/>
                  </a:lnTo>
                  <a:lnTo>
                    <a:pt x="2969806" y="183248"/>
                  </a:lnTo>
                  <a:lnTo>
                    <a:pt x="2994444" y="179997"/>
                  </a:lnTo>
                  <a:lnTo>
                    <a:pt x="3017558" y="183273"/>
                  </a:lnTo>
                  <a:lnTo>
                    <a:pt x="3034461" y="192824"/>
                  </a:lnTo>
                  <a:lnTo>
                    <a:pt x="3044837" y="208254"/>
                  </a:lnTo>
                  <a:lnTo>
                    <a:pt x="3048355" y="229146"/>
                  </a:lnTo>
                  <a:lnTo>
                    <a:pt x="3048355" y="230390"/>
                  </a:lnTo>
                  <a:lnTo>
                    <a:pt x="3043948" y="243116"/>
                  </a:lnTo>
                  <a:lnTo>
                    <a:pt x="3030029" y="250532"/>
                  </a:lnTo>
                  <a:lnTo>
                    <a:pt x="3005582" y="255028"/>
                  </a:lnTo>
                  <a:lnTo>
                    <a:pt x="2969564" y="259003"/>
                  </a:lnTo>
                  <a:lnTo>
                    <a:pt x="2924594" y="266839"/>
                  </a:lnTo>
                  <a:lnTo>
                    <a:pt x="2885935" y="283006"/>
                  </a:lnTo>
                  <a:lnTo>
                    <a:pt x="2858871" y="311378"/>
                  </a:lnTo>
                  <a:lnTo>
                    <a:pt x="2848660" y="355841"/>
                  </a:lnTo>
                  <a:lnTo>
                    <a:pt x="2856776" y="397230"/>
                  </a:lnTo>
                  <a:lnTo>
                    <a:pt x="2879179" y="427228"/>
                  </a:lnTo>
                  <a:lnTo>
                    <a:pt x="2912961" y="445477"/>
                  </a:lnTo>
                  <a:lnTo>
                    <a:pt x="2955252" y="451650"/>
                  </a:lnTo>
                  <a:lnTo>
                    <a:pt x="2989021" y="447560"/>
                  </a:lnTo>
                  <a:lnTo>
                    <a:pt x="3015615" y="436587"/>
                  </a:lnTo>
                  <a:lnTo>
                    <a:pt x="3035414" y="420585"/>
                  </a:lnTo>
                  <a:lnTo>
                    <a:pt x="3048774" y="401459"/>
                  </a:lnTo>
                  <a:lnTo>
                    <a:pt x="3051264" y="401459"/>
                  </a:lnTo>
                  <a:lnTo>
                    <a:pt x="3051264" y="445211"/>
                  </a:lnTo>
                  <a:lnTo>
                    <a:pt x="3123425" y="445211"/>
                  </a:lnTo>
                  <a:lnTo>
                    <a:pt x="3123425" y="401459"/>
                  </a:lnTo>
                  <a:lnTo>
                    <a:pt x="3123425" y="396481"/>
                  </a:lnTo>
                  <a:lnTo>
                    <a:pt x="3123425" y="293420"/>
                  </a:lnTo>
                  <a:lnTo>
                    <a:pt x="3123425" y="232041"/>
                  </a:lnTo>
                  <a:close/>
                </a:path>
                <a:path w="4745355" h="613410">
                  <a:moveTo>
                    <a:pt x="3478428" y="242417"/>
                  </a:moveTo>
                  <a:lnTo>
                    <a:pt x="3470719" y="191490"/>
                  </a:lnTo>
                  <a:lnTo>
                    <a:pt x="3467493" y="186016"/>
                  </a:lnTo>
                  <a:lnTo>
                    <a:pt x="3464458" y="180822"/>
                  </a:lnTo>
                  <a:lnTo>
                    <a:pt x="3448621" y="153873"/>
                  </a:lnTo>
                  <a:lnTo>
                    <a:pt x="3414166" y="130556"/>
                  </a:lnTo>
                  <a:lnTo>
                    <a:pt x="3369360" y="122555"/>
                  </a:lnTo>
                  <a:lnTo>
                    <a:pt x="3336442" y="126682"/>
                  </a:lnTo>
                  <a:lnTo>
                    <a:pt x="3309429" y="138391"/>
                  </a:lnTo>
                  <a:lnTo>
                    <a:pt x="3288639" y="156768"/>
                  </a:lnTo>
                  <a:lnTo>
                    <a:pt x="3274390" y="180822"/>
                  </a:lnTo>
                  <a:lnTo>
                    <a:pt x="3270656" y="180822"/>
                  </a:lnTo>
                  <a:lnTo>
                    <a:pt x="3270656" y="126707"/>
                  </a:lnTo>
                  <a:lnTo>
                    <a:pt x="3198901" y="126707"/>
                  </a:lnTo>
                  <a:lnTo>
                    <a:pt x="3198901" y="445211"/>
                  </a:lnTo>
                  <a:lnTo>
                    <a:pt x="3273971" y="445211"/>
                  </a:lnTo>
                  <a:lnTo>
                    <a:pt x="3273971" y="258584"/>
                  </a:lnTo>
                  <a:lnTo>
                    <a:pt x="3278924" y="227825"/>
                  </a:lnTo>
                  <a:lnTo>
                    <a:pt x="3292818" y="205041"/>
                  </a:lnTo>
                  <a:lnTo>
                    <a:pt x="3314128" y="190881"/>
                  </a:lnTo>
                  <a:lnTo>
                    <a:pt x="3341357" y="186016"/>
                  </a:lnTo>
                  <a:lnTo>
                    <a:pt x="3367405" y="190665"/>
                  </a:lnTo>
                  <a:lnTo>
                    <a:pt x="3386899" y="204076"/>
                  </a:lnTo>
                  <a:lnTo>
                    <a:pt x="3399129" y="225463"/>
                  </a:lnTo>
                  <a:lnTo>
                    <a:pt x="3403358" y="254025"/>
                  </a:lnTo>
                  <a:lnTo>
                    <a:pt x="3403358" y="445211"/>
                  </a:lnTo>
                  <a:lnTo>
                    <a:pt x="3478428" y="445211"/>
                  </a:lnTo>
                  <a:lnTo>
                    <a:pt x="3478428" y="242417"/>
                  </a:lnTo>
                  <a:close/>
                </a:path>
                <a:path w="4745355" h="613410">
                  <a:moveTo>
                    <a:pt x="3834269" y="242417"/>
                  </a:moveTo>
                  <a:lnTo>
                    <a:pt x="3826560" y="191490"/>
                  </a:lnTo>
                  <a:lnTo>
                    <a:pt x="3823335" y="186016"/>
                  </a:lnTo>
                  <a:lnTo>
                    <a:pt x="3820287" y="180822"/>
                  </a:lnTo>
                  <a:lnTo>
                    <a:pt x="3804462" y="153873"/>
                  </a:lnTo>
                  <a:lnTo>
                    <a:pt x="3769995" y="130556"/>
                  </a:lnTo>
                  <a:lnTo>
                    <a:pt x="3725189" y="122555"/>
                  </a:lnTo>
                  <a:lnTo>
                    <a:pt x="3692271" y="126682"/>
                  </a:lnTo>
                  <a:lnTo>
                    <a:pt x="3665270" y="138391"/>
                  </a:lnTo>
                  <a:lnTo>
                    <a:pt x="3644481" y="156768"/>
                  </a:lnTo>
                  <a:lnTo>
                    <a:pt x="3630218" y="180822"/>
                  </a:lnTo>
                  <a:lnTo>
                    <a:pt x="3626485" y="180822"/>
                  </a:lnTo>
                  <a:lnTo>
                    <a:pt x="3626485" y="126707"/>
                  </a:lnTo>
                  <a:lnTo>
                    <a:pt x="3554742" y="126707"/>
                  </a:lnTo>
                  <a:lnTo>
                    <a:pt x="3554742" y="445211"/>
                  </a:lnTo>
                  <a:lnTo>
                    <a:pt x="3629799" y="445211"/>
                  </a:lnTo>
                  <a:lnTo>
                    <a:pt x="3629799" y="258584"/>
                  </a:lnTo>
                  <a:lnTo>
                    <a:pt x="3634765" y="227825"/>
                  </a:lnTo>
                  <a:lnTo>
                    <a:pt x="3648646" y="205041"/>
                  </a:lnTo>
                  <a:lnTo>
                    <a:pt x="3669957" y="190881"/>
                  </a:lnTo>
                  <a:lnTo>
                    <a:pt x="3697198" y="186016"/>
                  </a:lnTo>
                  <a:lnTo>
                    <a:pt x="3723246" y="190665"/>
                  </a:lnTo>
                  <a:lnTo>
                    <a:pt x="3742740" y="204076"/>
                  </a:lnTo>
                  <a:lnTo>
                    <a:pt x="3754971" y="225463"/>
                  </a:lnTo>
                  <a:lnTo>
                    <a:pt x="3759200" y="254025"/>
                  </a:lnTo>
                  <a:lnTo>
                    <a:pt x="3759200" y="445211"/>
                  </a:lnTo>
                  <a:lnTo>
                    <a:pt x="3834269" y="445211"/>
                  </a:lnTo>
                  <a:lnTo>
                    <a:pt x="3834269" y="242417"/>
                  </a:lnTo>
                  <a:close/>
                </a:path>
                <a:path w="4745355" h="613410">
                  <a:moveTo>
                    <a:pt x="3985641" y="126707"/>
                  </a:moveTo>
                  <a:lnTo>
                    <a:pt x="3910571" y="126707"/>
                  </a:lnTo>
                  <a:lnTo>
                    <a:pt x="3910571" y="445211"/>
                  </a:lnTo>
                  <a:lnTo>
                    <a:pt x="3985641" y="445211"/>
                  </a:lnTo>
                  <a:lnTo>
                    <a:pt x="3985641" y="126707"/>
                  </a:lnTo>
                  <a:close/>
                </a:path>
                <a:path w="4745355" h="613410">
                  <a:moveTo>
                    <a:pt x="3991660" y="40855"/>
                  </a:moveTo>
                  <a:lnTo>
                    <a:pt x="3988231" y="24942"/>
                  </a:lnTo>
                  <a:lnTo>
                    <a:pt x="3978922" y="11950"/>
                  </a:lnTo>
                  <a:lnTo>
                    <a:pt x="3965143" y="3213"/>
                  </a:lnTo>
                  <a:lnTo>
                    <a:pt x="3948315" y="0"/>
                  </a:lnTo>
                  <a:lnTo>
                    <a:pt x="3931361" y="3213"/>
                  </a:lnTo>
                  <a:lnTo>
                    <a:pt x="3917518" y="11950"/>
                  </a:lnTo>
                  <a:lnTo>
                    <a:pt x="3908196" y="24942"/>
                  </a:lnTo>
                  <a:lnTo>
                    <a:pt x="3904767" y="40855"/>
                  </a:lnTo>
                  <a:lnTo>
                    <a:pt x="3908196" y="56654"/>
                  </a:lnTo>
                  <a:lnTo>
                    <a:pt x="3917518" y="69570"/>
                  </a:lnTo>
                  <a:lnTo>
                    <a:pt x="3931361" y="78295"/>
                  </a:lnTo>
                  <a:lnTo>
                    <a:pt x="3948315" y="81495"/>
                  </a:lnTo>
                  <a:lnTo>
                    <a:pt x="3965143" y="78295"/>
                  </a:lnTo>
                  <a:lnTo>
                    <a:pt x="3978922" y="69570"/>
                  </a:lnTo>
                  <a:lnTo>
                    <a:pt x="3988231" y="56654"/>
                  </a:lnTo>
                  <a:lnTo>
                    <a:pt x="3991660" y="40855"/>
                  </a:lnTo>
                  <a:close/>
                </a:path>
                <a:path w="4745355" h="613410">
                  <a:moveTo>
                    <a:pt x="4342358" y="242417"/>
                  </a:moveTo>
                  <a:lnTo>
                    <a:pt x="4334649" y="191490"/>
                  </a:lnTo>
                  <a:lnTo>
                    <a:pt x="4331424" y="186016"/>
                  </a:lnTo>
                  <a:lnTo>
                    <a:pt x="4328388" y="180822"/>
                  </a:lnTo>
                  <a:lnTo>
                    <a:pt x="4312551" y="153873"/>
                  </a:lnTo>
                  <a:lnTo>
                    <a:pt x="4278084" y="130556"/>
                  </a:lnTo>
                  <a:lnTo>
                    <a:pt x="4233291" y="122555"/>
                  </a:lnTo>
                  <a:lnTo>
                    <a:pt x="4200372" y="126682"/>
                  </a:lnTo>
                  <a:lnTo>
                    <a:pt x="4173359" y="138391"/>
                  </a:lnTo>
                  <a:lnTo>
                    <a:pt x="4152569" y="156768"/>
                  </a:lnTo>
                  <a:lnTo>
                    <a:pt x="4138307" y="180822"/>
                  </a:lnTo>
                  <a:lnTo>
                    <a:pt x="4134586" y="180822"/>
                  </a:lnTo>
                  <a:lnTo>
                    <a:pt x="4134586" y="126707"/>
                  </a:lnTo>
                  <a:lnTo>
                    <a:pt x="4062831" y="126707"/>
                  </a:lnTo>
                  <a:lnTo>
                    <a:pt x="4062831" y="445211"/>
                  </a:lnTo>
                  <a:lnTo>
                    <a:pt x="4137901" y="445211"/>
                  </a:lnTo>
                  <a:lnTo>
                    <a:pt x="4137901" y="258584"/>
                  </a:lnTo>
                  <a:lnTo>
                    <a:pt x="4142854" y="227825"/>
                  </a:lnTo>
                  <a:lnTo>
                    <a:pt x="4156748" y="205041"/>
                  </a:lnTo>
                  <a:lnTo>
                    <a:pt x="4178058" y="190881"/>
                  </a:lnTo>
                  <a:lnTo>
                    <a:pt x="4205287" y="186016"/>
                  </a:lnTo>
                  <a:lnTo>
                    <a:pt x="4231335" y="190665"/>
                  </a:lnTo>
                  <a:lnTo>
                    <a:pt x="4250829" y="204076"/>
                  </a:lnTo>
                  <a:lnTo>
                    <a:pt x="4263060" y="225463"/>
                  </a:lnTo>
                  <a:lnTo>
                    <a:pt x="4267289" y="254025"/>
                  </a:lnTo>
                  <a:lnTo>
                    <a:pt x="4267289" y="445211"/>
                  </a:lnTo>
                  <a:lnTo>
                    <a:pt x="4342358" y="445211"/>
                  </a:lnTo>
                  <a:lnTo>
                    <a:pt x="4342358" y="242417"/>
                  </a:lnTo>
                  <a:close/>
                </a:path>
                <a:path w="4745355" h="613410">
                  <a:moveTo>
                    <a:pt x="4745266" y="562584"/>
                  </a:moveTo>
                  <a:lnTo>
                    <a:pt x="4617161" y="562584"/>
                  </a:lnTo>
                  <a:lnTo>
                    <a:pt x="4646993" y="552208"/>
                  </a:lnTo>
                  <a:lnTo>
                    <a:pt x="4678858" y="528154"/>
                  </a:lnTo>
                  <a:lnTo>
                    <a:pt x="4687151" y="514477"/>
                  </a:lnTo>
                  <a:lnTo>
                    <a:pt x="4699406" y="494271"/>
                  </a:lnTo>
                  <a:lnTo>
                    <a:pt x="4706696" y="450405"/>
                  </a:lnTo>
                  <a:lnTo>
                    <a:pt x="4706696" y="126707"/>
                  </a:lnTo>
                  <a:lnTo>
                    <a:pt x="4632668" y="126707"/>
                  </a:lnTo>
                  <a:lnTo>
                    <a:pt x="4632668" y="179374"/>
                  </a:lnTo>
                  <a:lnTo>
                    <a:pt x="4632668" y="284505"/>
                  </a:lnTo>
                  <a:lnTo>
                    <a:pt x="4627702" y="325335"/>
                  </a:lnTo>
                  <a:lnTo>
                    <a:pt x="4613199" y="355917"/>
                  </a:lnTo>
                  <a:lnTo>
                    <a:pt x="4589716" y="375107"/>
                  </a:lnTo>
                  <a:lnTo>
                    <a:pt x="4557814" y="381762"/>
                  </a:lnTo>
                  <a:lnTo>
                    <a:pt x="4525073" y="374815"/>
                  </a:lnTo>
                  <a:lnTo>
                    <a:pt x="4501375" y="355142"/>
                  </a:lnTo>
                  <a:lnTo>
                    <a:pt x="4486973" y="324459"/>
                  </a:lnTo>
                  <a:lnTo>
                    <a:pt x="4482122" y="284505"/>
                  </a:lnTo>
                  <a:lnTo>
                    <a:pt x="4486922" y="244424"/>
                  </a:lnTo>
                  <a:lnTo>
                    <a:pt x="4501223" y="212636"/>
                  </a:lnTo>
                  <a:lnTo>
                    <a:pt x="4524895" y="191693"/>
                  </a:lnTo>
                  <a:lnTo>
                    <a:pt x="4557814" y="184150"/>
                  </a:lnTo>
                  <a:lnTo>
                    <a:pt x="4589894" y="191338"/>
                  </a:lnTo>
                  <a:lnTo>
                    <a:pt x="4613364" y="211696"/>
                  </a:lnTo>
                  <a:lnTo>
                    <a:pt x="4627765" y="243370"/>
                  </a:lnTo>
                  <a:lnTo>
                    <a:pt x="4632668" y="284505"/>
                  </a:lnTo>
                  <a:lnTo>
                    <a:pt x="4632668" y="179374"/>
                  </a:lnTo>
                  <a:lnTo>
                    <a:pt x="4628527" y="179374"/>
                  </a:lnTo>
                  <a:lnTo>
                    <a:pt x="4617326" y="160782"/>
                  </a:lnTo>
                  <a:lnTo>
                    <a:pt x="4599597" y="142341"/>
                  </a:lnTo>
                  <a:lnTo>
                    <a:pt x="4573460" y="128193"/>
                  </a:lnTo>
                  <a:lnTo>
                    <a:pt x="4537075" y="122555"/>
                  </a:lnTo>
                  <a:lnTo>
                    <a:pt x="4495139" y="129387"/>
                  </a:lnTo>
                  <a:lnTo>
                    <a:pt x="4458995" y="149555"/>
                  </a:lnTo>
                  <a:lnTo>
                    <a:pt x="4430687" y="182537"/>
                  </a:lnTo>
                  <a:lnTo>
                    <a:pt x="4412208" y="227825"/>
                  </a:lnTo>
                  <a:lnTo>
                    <a:pt x="4405604" y="284924"/>
                  </a:lnTo>
                  <a:lnTo>
                    <a:pt x="4412208" y="341007"/>
                  </a:lnTo>
                  <a:lnTo>
                    <a:pt x="4430674" y="384619"/>
                  </a:lnTo>
                  <a:lnTo>
                    <a:pt x="4458957" y="415759"/>
                  </a:lnTo>
                  <a:lnTo>
                    <a:pt x="4495025" y="434428"/>
                  </a:lnTo>
                  <a:lnTo>
                    <a:pt x="4536872" y="440651"/>
                  </a:lnTo>
                  <a:lnTo>
                    <a:pt x="4572559" y="435724"/>
                  </a:lnTo>
                  <a:lnTo>
                    <a:pt x="4598797" y="423100"/>
                  </a:lnTo>
                  <a:lnTo>
                    <a:pt x="4616970" y="406095"/>
                  </a:lnTo>
                  <a:lnTo>
                    <a:pt x="4628527" y="387985"/>
                  </a:lnTo>
                  <a:lnTo>
                    <a:pt x="4632249" y="387985"/>
                  </a:lnTo>
                  <a:lnTo>
                    <a:pt x="4632249" y="448322"/>
                  </a:lnTo>
                  <a:lnTo>
                    <a:pt x="4626724" y="478434"/>
                  </a:lnTo>
                  <a:lnTo>
                    <a:pt x="4611357" y="498970"/>
                  </a:lnTo>
                  <a:lnTo>
                    <a:pt x="4587989" y="510730"/>
                  </a:lnTo>
                  <a:lnTo>
                    <a:pt x="4558436" y="514477"/>
                  </a:lnTo>
                  <a:lnTo>
                    <a:pt x="4529048" y="510844"/>
                  </a:lnTo>
                  <a:lnTo>
                    <a:pt x="4507789" y="501459"/>
                  </a:lnTo>
                  <a:lnTo>
                    <a:pt x="4493285" y="488581"/>
                  </a:lnTo>
                  <a:lnTo>
                    <a:pt x="4484192" y="474459"/>
                  </a:lnTo>
                  <a:lnTo>
                    <a:pt x="4416590" y="490842"/>
                  </a:lnTo>
                  <a:lnTo>
                    <a:pt x="4432935" y="522211"/>
                  </a:lnTo>
                  <a:lnTo>
                    <a:pt x="4461624" y="547789"/>
                  </a:lnTo>
                  <a:lnTo>
                    <a:pt x="4497133" y="562584"/>
                  </a:lnTo>
                  <a:lnTo>
                    <a:pt x="2421445" y="562584"/>
                  </a:lnTo>
                  <a:lnTo>
                    <a:pt x="2421445" y="395033"/>
                  </a:lnTo>
                  <a:lnTo>
                    <a:pt x="2424557" y="395033"/>
                  </a:lnTo>
                  <a:lnTo>
                    <a:pt x="2436101" y="413550"/>
                  </a:lnTo>
                  <a:lnTo>
                    <a:pt x="2454084" y="431634"/>
                  </a:lnTo>
                  <a:lnTo>
                    <a:pt x="2480106" y="445363"/>
                  </a:lnTo>
                  <a:lnTo>
                    <a:pt x="2515793" y="450811"/>
                  </a:lnTo>
                  <a:lnTo>
                    <a:pt x="2558275" y="443788"/>
                  </a:lnTo>
                  <a:lnTo>
                    <a:pt x="2594432" y="423151"/>
                  </a:lnTo>
                  <a:lnTo>
                    <a:pt x="2617914" y="395033"/>
                  </a:lnTo>
                  <a:lnTo>
                    <a:pt x="2622473" y="389585"/>
                  </a:lnTo>
                  <a:lnTo>
                    <a:pt x="2622613" y="389229"/>
                  </a:lnTo>
                  <a:lnTo>
                    <a:pt x="2640609" y="343763"/>
                  </a:lnTo>
                  <a:lnTo>
                    <a:pt x="2647061" y="286372"/>
                  </a:lnTo>
                  <a:lnTo>
                    <a:pt x="2640457" y="228574"/>
                  </a:lnTo>
                  <a:lnTo>
                    <a:pt x="2622499" y="184150"/>
                  </a:lnTo>
                  <a:lnTo>
                    <a:pt x="2621978" y="182841"/>
                  </a:lnTo>
                  <a:lnTo>
                    <a:pt x="2619019" y="179374"/>
                  </a:lnTo>
                  <a:lnTo>
                    <a:pt x="2593670" y="149644"/>
                  </a:lnTo>
                  <a:lnTo>
                    <a:pt x="2570543" y="136702"/>
                  </a:lnTo>
                  <a:lnTo>
                    <a:pt x="2570543" y="285965"/>
                  </a:lnTo>
                  <a:lnTo>
                    <a:pt x="2565679" y="327291"/>
                  </a:lnTo>
                  <a:lnTo>
                    <a:pt x="2551277" y="359994"/>
                  </a:lnTo>
                  <a:lnTo>
                    <a:pt x="2527592" y="381495"/>
                  </a:lnTo>
                  <a:lnTo>
                    <a:pt x="2494851" y="389229"/>
                  </a:lnTo>
                  <a:lnTo>
                    <a:pt x="2462949" y="381787"/>
                  </a:lnTo>
                  <a:lnTo>
                    <a:pt x="2439454" y="360768"/>
                  </a:lnTo>
                  <a:lnTo>
                    <a:pt x="2424950" y="328168"/>
                  </a:lnTo>
                  <a:lnTo>
                    <a:pt x="2419997" y="285965"/>
                  </a:lnTo>
                  <a:lnTo>
                    <a:pt x="2424900" y="243979"/>
                  </a:lnTo>
                  <a:lnTo>
                    <a:pt x="2462771" y="191363"/>
                  </a:lnTo>
                  <a:lnTo>
                    <a:pt x="2527757" y="191719"/>
                  </a:lnTo>
                  <a:lnTo>
                    <a:pt x="2565743" y="245033"/>
                  </a:lnTo>
                  <a:lnTo>
                    <a:pt x="2570543" y="285965"/>
                  </a:lnTo>
                  <a:lnTo>
                    <a:pt x="2570543" y="136702"/>
                  </a:lnTo>
                  <a:lnTo>
                    <a:pt x="2557526" y="129400"/>
                  </a:lnTo>
                  <a:lnTo>
                    <a:pt x="2515590" y="122555"/>
                  </a:lnTo>
                  <a:lnTo>
                    <a:pt x="2479256" y="128193"/>
                  </a:lnTo>
                  <a:lnTo>
                    <a:pt x="2453271" y="142341"/>
                  </a:lnTo>
                  <a:lnTo>
                    <a:pt x="2435682" y="160782"/>
                  </a:lnTo>
                  <a:lnTo>
                    <a:pt x="2424557" y="179374"/>
                  </a:lnTo>
                  <a:lnTo>
                    <a:pt x="2420201" y="179374"/>
                  </a:lnTo>
                  <a:lnTo>
                    <a:pt x="2420201" y="126707"/>
                  </a:lnTo>
                  <a:lnTo>
                    <a:pt x="2346375" y="126707"/>
                  </a:lnTo>
                  <a:lnTo>
                    <a:pt x="2346375" y="562584"/>
                  </a:lnTo>
                  <a:lnTo>
                    <a:pt x="0" y="562584"/>
                  </a:lnTo>
                  <a:lnTo>
                    <a:pt x="0" y="612978"/>
                  </a:lnTo>
                  <a:lnTo>
                    <a:pt x="4745266" y="612978"/>
                  </a:lnTo>
                  <a:lnTo>
                    <a:pt x="4745266" y="56258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002" y="2714659"/>
              <a:ext cx="15828849" cy="7490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5269" y="0"/>
            <a:ext cx="13347700" cy="11261725"/>
          </a:xfrm>
          <a:custGeom>
            <a:avLst/>
            <a:gdLst/>
            <a:ahLst/>
            <a:cxnLst/>
            <a:rect l="l" t="t" r="r" b="b"/>
            <a:pathLst>
              <a:path w="13347700" h="11261725">
                <a:moveTo>
                  <a:pt x="0" y="11261632"/>
                </a:moveTo>
                <a:lnTo>
                  <a:pt x="13347120" y="11261632"/>
                </a:lnTo>
                <a:lnTo>
                  <a:pt x="13347120" y="0"/>
                </a:lnTo>
                <a:lnTo>
                  <a:pt x="0" y="0"/>
                </a:lnTo>
                <a:lnTo>
                  <a:pt x="0" y="11261632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709" y="0"/>
            <a:ext cx="6673850" cy="11261725"/>
            <a:chOff x="41709" y="0"/>
            <a:chExt cx="6673850" cy="11261725"/>
          </a:xfrm>
        </p:grpSpPr>
        <p:sp>
          <p:nvSpPr>
            <p:cNvPr id="4" name="object 4"/>
            <p:cNvSpPr/>
            <p:nvPr/>
          </p:nvSpPr>
          <p:spPr>
            <a:xfrm>
              <a:off x="41709" y="0"/>
              <a:ext cx="6673850" cy="11261725"/>
            </a:xfrm>
            <a:custGeom>
              <a:avLst/>
              <a:gdLst/>
              <a:ahLst/>
              <a:cxnLst/>
              <a:rect l="l" t="t" r="r" b="b"/>
              <a:pathLst>
                <a:path w="6673850" h="11261725">
                  <a:moveTo>
                    <a:pt x="6673560" y="0"/>
                  </a:moveTo>
                  <a:lnTo>
                    <a:pt x="0" y="0"/>
                  </a:lnTo>
                  <a:lnTo>
                    <a:pt x="0" y="11261632"/>
                  </a:lnTo>
                  <a:lnTo>
                    <a:pt x="6673560" y="11261632"/>
                  </a:lnTo>
                  <a:lnTo>
                    <a:pt x="6673560" y="0"/>
                  </a:lnTo>
                  <a:close/>
                </a:path>
              </a:pathLst>
            </a:custGeom>
            <a:solidFill>
              <a:srgbClr val="CA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2999" y="5414685"/>
              <a:ext cx="2462530" cy="592455"/>
            </a:xfrm>
            <a:custGeom>
              <a:avLst/>
              <a:gdLst/>
              <a:ahLst/>
              <a:cxnLst/>
              <a:rect l="l" t="t" r="r" b="b"/>
              <a:pathLst>
                <a:path w="2462529" h="592454">
                  <a:moveTo>
                    <a:pt x="313944" y="0"/>
                  </a:moveTo>
                  <a:lnTo>
                    <a:pt x="41884" y="0"/>
                  </a:lnTo>
                  <a:lnTo>
                    <a:pt x="41884" y="424688"/>
                  </a:lnTo>
                  <a:lnTo>
                    <a:pt x="118821" y="424688"/>
                  </a:lnTo>
                  <a:lnTo>
                    <a:pt x="118821" y="244284"/>
                  </a:lnTo>
                  <a:lnTo>
                    <a:pt x="295287" y="244284"/>
                  </a:lnTo>
                  <a:lnTo>
                    <a:pt x="295287" y="179793"/>
                  </a:lnTo>
                  <a:lnTo>
                    <a:pt x="118821" y="179793"/>
                  </a:lnTo>
                  <a:lnTo>
                    <a:pt x="118821" y="64490"/>
                  </a:lnTo>
                  <a:lnTo>
                    <a:pt x="313944" y="64490"/>
                  </a:lnTo>
                  <a:lnTo>
                    <a:pt x="313944" y="0"/>
                  </a:lnTo>
                  <a:close/>
                </a:path>
                <a:path w="2462529" h="592454">
                  <a:moveTo>
                    <a:pt x="639978" y="262940"/>
                  </a:moveTo>
                  <a:lnTo>
                    <a:pt x="636447" y="235356"/>
                  </a:lnTo>
                  <a:lnTo>
                    <a:pt x="632358" y="203288"/>
                  </a:lnTo>
                  <a:lnTo>
                    <a:pt x="612470" y="160502"/>
                  </a:lnTo>
                  <a:lnTo>
                    <a:pt x="611301" y="158013"/>
                  </a:lnTo>
                  <a:lnTo>
                    <a:pt x="579501" y="126479"/>
                  </a:lnTo>
                  <a:lnTo>
                    <a:pt x="568020" y="121170"/>
                  </a:lnTo>
                  <a:lnTo>
                    <a:pt x="568020" y="235356"/>
                  </a:lnTo>
                  <a:lnTo>
                    <a:pt x="418299" y="235356"/>
                  </a:lnTo>
                  <a:lnTo>
                    <a:pt x="425018" y="206514"/>
                  </a:lnTo>
                  <a:lnTo>
                    <a:pt x="440931" y="182689"/>
                  </a:lnTo>
                  <a:lnTo>
                    <a:pt x="464807" y="166484"/>
                  </a:lnTo>
                  <a:lnTo>
                    <a:pt x="495439" y="160502"/>
                  </a:lnTo>
                  <a:lnTo>
                    <a:pt x="524916" y="166103"/>
                  </a:lnTo>
                  <a:lnTo>
                    <a:pt x="547751" y="181686"/>
                  </a:lnTo>
                  <a:lnTo>
                    <a:pt x="562571" y="205384"/>
                  </a:lnTo>
                  <a:lnTo>
                    <a:pt x="568020" y="235356"/>
                  </a:lnTo>
                  <a:lnTo>
                    <a:pt x="568020" y="121170"/>
                  </a:lnTo>
                  <a:lnTo>
                    <a:pt x="539635" y="108038"/>
                  </a:lnTo>
                  <a:lnTo>
                    <a:pt x="494398" y="102031"/>
                  </a:lnTo>
                  <a:lnTo>
                    <a:pt x="443687" y="109778"/>
                  </a:lnTo>
                  <a:lnTo>
                    <a:pt x="401916" y="131889"/>
                  </a:lnTo>
                  <a:lnTo>
                    <a:pt x="370433" y="166662"/>
                  </a:lnTo>
                  <a:lnTo>
                    <a:pt x="350570" y="212369"/>
                  </a:lnTo>
                  <a:lnTo>
                    <a:pt x="343649" y="267296"/>
                  </a:lnTo>
                  <a:lnTo>
                    <a:pt x="348437" y="314121"/>
                  </a:lnTo>
                  <a:lnTo>
                    <a:pt x="362419" y="354139"/>
                  </a:lnTo>
                  <a:lnTo>
                    <a:pt x="384987" y="386588"/>
                  </a:lnTo>
                  <a:lnTo>
                    <a:pt x="415569" y="410705"/>
                  </a:lnTo>
                  <a:lnTo>
                    <a:pt x="453542" y="425729"/>
                  </a:lnTo>
                  <a:lnTo>
                    <a:pt x="498348" y="430911"/>
                  </a:lnTo>
                  <a:lnTo>
                    <a:pt x="549440" y="424370"/>
                  </a:lnTo>
                  <a:lnTo>
                    <a:pt x="590461" y="405841"/>
                  </a:lnTo>
                  <a:lnTo>
                    <a:pt x="620064" y="376936"/>
                  </a:lnTo>
                  <a:lnTo>
                    <a:pt x="622071" y="372427"/>
                  </a:lnTo>
                  <a:lnTo>
                    <a:pt x="636866" y="339255"/>
                  </a:lnTo>
                  <a:lnTo>
                    <a:pt x="566775" y="331368"/>
                  </a:lnTo>
                  <a:lnTo>
                    <a:pt x="556501" y="349161"/>
                  </a:lnTo>
                  <a:lnTo>
                    <a:pt x="541401" y="362013"/>
                  </a:lnTo>
                  <a:lnTo>
                    <a:pt x="522122" y="369811"/>
                  </a:lnTo>
                  <a:lnTo>
                    <a:pt x="499376" y="372427"/>
                  </a:lnTo>
                  <a:lnTo>
                    <a:pt x="466293" y="366585"/>
                  </a:lnTo>
                  <a:lnTo>
                    <a:pt x="440778" y="349643"/>
                  </a:lnTo>
                  <a:lnTo>
                    <a:pt x="424230" y="322478"/>
                  </a:lnTo>
                  <a:lnTo>
                    <a:pt x="418096" y="285953"/>
                  </a:lnTo>
                  <a:lnTo>
                    <a:pt x="639978" y="285953"/>
                  </a:lnTo>
                  <a:lnTo>
                    <a:pt x="639978" y="262940"/>
                  </a:lnTo>
                  <a:close/>
                </a:path>
                <a:path w="2462529" h="592454">
                  <a:moveTo>
                    <a:pt x="963307" y="211518"/>
                  </a:moveTo>
                  <a:lnTo>
                    <a:pt x="951763" y="159461"/>
                  </a:lnTo>
                  <a:lnTo>
                    <a:pt x="951636" y="158889"/>
                  </a:lnTo>
                  <a:lnTo>
                    <a:pt x="921397" y="125196"/>
                  </a:lnTo>
                  <a:lnTo>
                    <a:pt x="888441" y="111036"/>
                  </a:lnTo>
                  <a:lnTo>
                    <a:pt x="888441" y="272897"/>
                  </a:lnTo>
                  <a:lnTo>
                    <a:pt x="888441" y="310426"/>
                  </a:lnTo>
                  <a:lnTo>
                    <a:pt x="883272" y="335622"/>
                  </a:lnTo>
                  <a:lnTo>
                    <a:pt x="868489" y="356489"/>
                  </a:lnTo>
                  <a:lnTo>
                    <a:pt x="845235" y="370700"/>
                  </a:lnTo>
                  <a:lnTo>
                    <a:pt x="814628" y="375958"/>
                  </a:lnTo>
                  <a:lnTo>
                    <a:pt x="793026" y="373291"/>
                  </a:lnTo>
                  <a:lnTo>
                    <a:pt x="776033" y="365353"/>
                  </a:lnTo>
                  <a:lnTo>
                    <a:pt x="764908" y="352247"/>
                  </a:lnTo>
                  <a:lnTo>
                    <a:pt x="760920" y="334073"/>
                  </a:lnTo>
                  <a:lnTo>
                    <a:pt x="765365" y="315455"/>
                  </a:lnTo>
                  <a:lnTo>
                    <a:pt x="777659" y="302234"/>
                  </a:lnTo>
                  <a:lnTo>
                    <a:pt x="796264" y="293535"/>
                  </a:lnTo>
                  <a:lnTo>
                    <a:pt x="819607" y="288442"/>
                  </a:lnTo>
                  <a:lnTo>
                    <a:pt x="837298" y="285991"/>
                  </a:lnTo>
                  <a:lnTo>
                    <a:pt x="857758" y="282613"/>
                  </a:lnTo>
                  <a:lnTo>
                    <a:pt x="876350" y="278269"/>
                  </a:lnTo>
                  <a:lnTo>
                    <a:pt x="888441" y="272897"/>
                  </a:lnTo>
                  <a:lnTo>
                    <a:pt x="888441" y="111036"/>
                  </a:lnTo>
                  <a:lnTo>
                    <a:pt x="879754" y="107302"/>
                  </a:lnTo>
                  <a:lnTo>
                    <a:pt x="833907" y="102031"/>
                  </a:lnTo>
                  <a:lnTo>
                    <a:pt x="786892" y="107594"/>
                  </a:lnTo>
                  <a:lnTo>
                    <a:pt x="747522" y="124218"/>
                  </a:lnTo>
                  <a:lnTo>
                    <a:pt x="717588" y="151714"/>
                  </a:lnTo>
                  <a:lnTo>
                    <a:pt x="698919" y="189953"/>
                  </a:lnTo>
                  <a:lnTo>
                    <a:pt x="769010" y="199898"/>
                  </a:lnTo>
                  <a:lnTo>
                    <a:pt x="777201" y="184404"/>
                  </a:lnTo>
                  <a:lnTo>
                    <a:pt x="790702" y="171526"/>
                  </a:lnTo>
                  <a:lnTo>
                    <a:pt x="809688" y="162725"/>
                  </a:lnTo>
                  <a:lnTo>
                    <a:pt x="834326" y="159461"/>
                  </a:lnTo>
                  <a:lnTo>
                    <a:pt x="857440" y="162737"/>
                  </a:lnTo>
                  <a:lnTo>
                    <a:pt x="874344" y="172300"/>
                  </a:lnTo>
                  <a:lnTo>
                    <a:pt x="884720" y="187718"/>
                  </a:lnTo>
                  <a:lnTo>
                    <a:pt x="888238" y="208610"/>
                  </a:lnTo>
                  <a:lnTo>
                    <a:pt x="888238" y="209854"/>
                  </a:lnTo>
                  <a:lnTo>
                    <a:pt x="883831" y="222580"/>
                  </a:lnTo>
                  <a:lnTo>
                    <a:pt x="869911" y="229997"/>
                  </a:lnTo>
                  <a:lnTo>
                    <a:pt x="845464" y="234492"/>
                  </a:lnTo>
                  <a:lnTo>
                    <a:pt x="809447" y="238467"/>
                  </a:lnTo>
                  <a:lnTo>
                    <a:pt x="764476" y="246316"/>
                  </a:lnTo>
                  <a:lnTo>
                    <a:pt x="725817" y="262470"/>
                  </a:lnTo>
                  <a:lnTo>
                    <a:pt x="698741" y="290842"/>
                  </a:lnTo>
                  <a:lnTo>
                    <a:pt x="688543" y="335318"/>
                  </a:lnTo>
                  <a:lnTo>
                    <a:pt x="696658" y="376694"/>
                  </a:lnTo>
                  <a:lnTo>
                    <a:pt x="719061" y="406692"/>
                  </a:lnTo>
                  <a:lnTo>
                    <a:pt x="752843" y="424954"/>
                  </a:lnTo>
                  <a:lnTo>
                    <a:pt x="795134" y="431114"/>
                  </a:lnTo>
                  <a:lnTo>
                    <a:pt x="828903" y="427037"/>
                  </a:lnTo>
                  <a:lnTo>
                    <a:pt x="855497" y="416052"/>
                  </a:lnTo>
                  <a:lnTo>
                    <a:pt x="875296" y="400062"/>
                  </a:lnTo>
                  <a:lnTo>
                    <a:pt x="888657" y="380936"/>
                  </a:lnTo>
                  <a:lnTo>
                    <a:pt x="891146" y="380936"/>
                  </a:lnTo>
                  <a:lnTo>
                    <a:pt x="891146" y="424688"/>
                  </a:lnTo>
                  <a:lnTo>
                    <a:pt x="963307" y="424688"/>
                  </a:lnTo>
                  <a:lnTo>
                    <a:pt x="963307" y="380936"/>
                  </a:lnTo>
                  <a:lnTo>
                    <a:pt x="963307" y="375958"/>
                  </a:lnTo>
                  <a:lnTo>
                    <a:pt x="963307" y="272897"/>
                  </a:lnTo>
                  <a:lnTo>
                    <a:pt x="963307" y="211518"/>
                  </a:lnTo>
                  <a:close/>
                </a:path>
                <a:path w="2462529" h="592454">
                  <a:moveTo>
                    <a:pt x="1203642" y="421576"/>
                  </a:moveTo>
                  <a:lnTo>
                    <a:pt x="1191615" y="365798"/>
                  </a:lnTo>
                  <a:lnTo>
                    <a:pt x="1190993" y="362889"/>
                  </a:lnTo>
                  <a:lnTo>
                    <a:pt x="1186840" y="363931"/>
                  </a:lnTo>
                  <a:lnTo>
                    <a:pt x="1178344" y="365798"/>
                  </a:lnTo>
                  <a:lnTo>
                    <a:pt x="1169009" y="365798"/>
                  </a:lnTo>
                  <a:lnTo>
                    <a:pt x="1155738" y="364286"/>
                  </a:lnTo>
                  <a:lnTo>
                    <a:pt x="1144930" y="358686"/>
                  </a:lnTo>
                  <a:lnTo>
                    <a:pt x="1137666" y="347421"/>
                  </a:lnTo>
                  <a:lnTo>
                    <a:pt x="1134999" y="328879"/>
                  </a:lnTo>
                  <a:lnTo>
                    <a:pt x="1134999" y="164236"/>
                  </a:lnTo>
                  <a:lnTo>
                    <a:pt x="1197838" y="164236"/>
                  </a:lnTo>
                  <a:lnTo>
                    <a:pt x="1197838" y="106172"/>
                  </a:lnTo>
                  <a:lnTo>
                    <a:pt x="1134999" y="106172"/>
                  </a:lnTo>
                  <a:lnTo>
                    <a:pt x="1134999" y="29870"/>
                  </a:lnTo>
                  <a:lnTo>
                    <a:pt x="1059942" y="29870"/>
                  </a:lnTo>
                  <a:lnTo>
                    <a:pt x="1059942" y="106172"/>
                  </a:lnTo>
                  <a:lnTo>
                    <a:pt x="1014730" y="106172"/>
                  </a:lnTo>
                  <a:lnTo>
                    <a:pt x="1014730" y="164236"/>
                  </a:lnTo>
                  <a:lnTo>
                    <a:pt x="1059942" y="164236"/>
                  </a:lnTo>
                  <a:lnTo>
                    <a:pt x="1059942" y="341325"/>
                  </a:lnTo>
                  <a:lnTo>
                    <a:pt x="1067384" y="380542"/>
                  </a:lnTo>
                  <a:lnTo>
                    <a:pt x="1088402" y="408279"/>
                  </a:lnTo>
                  <a:lnTo>
                    <a:pt x="1120063" y="424459"/>
                  </a:lnTo>
                  <a:lnTo>
                    <a:pt x="1159471" y="429044"/>
                  </a:lnTo>
                  <a:lnTo>
                    <a:pt x="1174242" y="427990"/>
                  </a:lnTo>
                  <a:lnTo>
                    <a:pt x="1186535" y="426085"/>
                  </a:lnTo>
                  <a:lnTo>
                    <a:pt x="1196327" y="423786"/>
                  </a:lnTo>
                  <a:lnTo>
                    <a:pt x="1203642" y="421576"/>
                  </a:lnTo>
                  <a:close/>
                </a:path>
                <a:path w="2462529" h="592454">
                  <a:moveTo>
                    <a:pt x="1538693" y="106172"/>
                  </a:moveTo>
                  <a:lnTo>
                    <a:pt x="1463624" y="106172"/>
                  </a:lnTo>
                  <a:lnTo>
                    <a:pt x="1463624" y="290728"/>
                  </a:lnTo>
                  <a:lnTo>
                    <a:pt x="1457693" y="322541"/>
                  </a:lnTo>
                  <a:lnTo>
                    <a:pt x="1442161" y="345211"/>
                  </a:lnTo>
                  <a:lnTo>
                    <a:pt x="1420406" y="358787"/>
                  </a:lnTo>
                  <a:lnTo>
                    <a:pt x="1395818" y="363308"/>
                  </a:lnTo>
                  <a:lnTo>
                    <a:pt x="1371193" y="358686"/>
                  </a:lnTo>
                  <a:lnTo>
                    <a:pt x="1352219" y="345503"/>
                  </a:lnTo>
                  <a:lnTo>
                    <a:pt x="1340002" y="324726"/>
                  </a:lnTo>
                  <a:lnTo>
                    <a:pt x="1335684" y="297370"/>
                  </a:lnTo>
                  <a:lnTo>
                    <a:pt x="1335684" y="106172"/>
                  </a:lnTo>
                  <a:lnTo>
                    <a:pt x="1260614" y="106172"/>
                  </a:lnTo>
                  <a:lnTo>
                    <a:pt x="1260614" y="308978"/>
                  </a:lnTo>
                  <a:lnTo>
                    <a:pt x="1268399" y="359981"/>
                  </a:lnTo>
                  <a:lnTo>
                    <a:pt x="1290218" y="397598"/>
                  </a:lnTo>
                  <a:lnTo>
                    <a:pt x="1323771" y="420865"/>
                  </a:lnTo>
                  <a:lnTo>
                    <a:pt x="1366786" y="428828"/>
                  </a:lnTo>
                  <a:lnTo>
                    <a:pt x="1399832" y="424357"/>
                  </a:lnTo>
                  <a:lnTo>
                    <a:pt x="1427124" y="411835"/>
                  </a:lnTo>
                  <a:lnTo>
                    <a:pt x="1448193" y="392620"/>
                  </a:lnTo>
                  <a:lnTo>
                    <a:pt x="1462582" y="368071"/>
                  </a:lnTo>
                  <a:lnTo>
                    <a:pt x="1465897" y="368071"/>
                  </a:lnTo>
                  <a:lnTo>
                    <a:pt x="1465897" y="424688"/>
                  </a:lnTo>
                  <a:lnTo>
                    <a:pt x="1538693" y="424688"/>
                  </a:lnTo>
                  <a:lnTo>
                    <a:pt x="1538693" y="368071"/>
                  </a:lnTo>
                  <a:lnTo>
                    <a:pt x="1538693" y="363308"/>
                  </a:lnTo>
                  <a:lnTo>
                    <a:pt x="1538693" y="106172"/>
                  </a:lnTo>
                  <a:close/>
                </a:path>
                <a:path w="2462529" h="592454">
                  <a:moveTo>
                    <a:pt x="1797532" y="103682"/>
                  </a:moveTo>
                  <a:lnTo>
                    <a:pt x="1791601" y="102831"/>
                  </a:lnTo>
                  <a:lnTo>
                    <a:pt x="1784591" y="102184"/>
                  </a:lnTo>
                  <a:lnTo>
                    <a:pt x="1777326" y="101765"/>
                  </a:lnTo>
                  <a:lnTo>
                    <a:pt x="1770570" y="101612"/>
                  </a:lnTo>
                  <a:lnTo>
                    <a:pt x="1744522" y="105435"/>
                  </a:lnTo>
                  <a:lnTo>
                    <a:pt x="1721942" y="116598"/>
                  </a:lnTo>
                  <a:lnTo>
                    <a:pt x="1704022" y="134683"/>
                  </a:lnTo>
                  <a:lnTo>
                    <a:pt x="1691982" y="159258"/>
                  </a:lnTo>
                  <a:lnTo>
                    <a:pt x="1688668" y="159258"/>
                  </a:lnTo>
                  <a:lnTo>
                    <a:pt x="1688668" y="106172"/>
                  </a:lnTo>
                  <a:lnTo>
                    <a:pt x="1615884" y="106172"/>
                  </a:lnTo>
                  <a:lnTo>
                    <a:pt x="1615884" y="424688"/>
                  </a:lnTo>
                  <a:lnTo>
                    <a:pt x="1690941" y="424688"/>
                  </a:lnTo>
                  <a:lnTo>
                    <a:pt x="1690941" y="237439"/>
                  </a:lnTo>
                  <a:lnTo>
                    <a:pt x="1696351" y="209588"/>
                  </a:lnTo>
                  <a:lnTo>
                    <a:pt x="1711337" y="187744"/>
                  </a:lnTo>
                  <a:lnTo>
                    <a:pt x="1734070" y="173482"/>
                  </a:lnTo>
                  <a:lnTo>
                    <a:pt x="1762696" y="168389"/>
                  </a:lnTo>
                  <a:lnTo>
                    <a:pt x="1772564" y="168770"/>
                  </a:lnTo>
                  <a:lnTo>
                    <a:pt x="1782445" y="169786"/>
                  </a:lnTo>
                  <a:lnTo>
                    <a:pt x="1791157" y="171183"/>
                  </a:lnTo>
                  <a:lnTo>
                    <a:pt x="1797532" y="172732"/>
                  </a:lnTo>
                  <a:lnTo>
                    <a:pt x="1797532" y="168389"/>
                  </a:lnTo>
                  <a:lnTo>
                    <a:pt x="1797532" y="159258"/>
                  </a:lnTo>
                  <a:lnTo>
                    <a:pt x="1797532" y="103682"/>
                  </a:lnTo>
                  <a:close/>
                </a:path>
                <a:path w="2462529" h="592454">
                  <a:moveTo>
                    <a:pt x="2116925" y="262940"/>
                  </a:moveTo>
                  <a:lnTo>
                    <a:pt x="2113407" y="235356"/>
                  </a:lnTo>
                  <a:lnTo>
                    <a:pt x="2109305" y="203288"/>
                  </a:lnTo>
                  <a:lnTo>
                    <a:pt x="2089416" y="160502"/>
                  </a:lnTo>
                  <a:lnTo>
                    <a:pt x="2088261" y="158013"/>
                  </a:lnTo>
                  <a:lnTo>
                    <a:pt x="2056460" y="126479"/>
                  </a:lnTo>
                  <a:lnTo>
                    <a:pt x="2044966" y="121170"/>
                  </a:lnTo>
                  <a:lnTo>
                    <a:pt x="2044966" y="235356"/>
                  </a:lnTo>
                  <a:lnTo>
                    <a:pt x="1895246" y="235356"/>
                  </a:lnTo>
                  <a:lnTo>
                    <a:pt x="1901964" y="206514"/>
                  </a:lnTo>
                  <a:lnTo>
                    <a:pt x="1917877" y="182689"/>
                  </a:lnTo>
                  <a:lnTo>
                    <a:pt x="1941766" y="166484"/>
                  </a:lnTo>
                  <a:lnTo>
                    <a:pt x="1972386" y="160502"/>
                  </a:lnTo>
                  <a:lnTo>
                    <a:pt x="2001862" y="166103"/>
                  </a:lnTo>
                  <a:lnTo>
                    <a:pt x="2024697" y="181686"/>
                  </a:lnTo>
                  <a:lnTo>
                    <a:pt x="2039518" y="205384"/>
                  </a:lnTo>
                  <a:lnTo>
                    <a:pt x="2044966" y="235356"/>
                  </a:lnTo>
                  <a:lnTo>
                    <a:pt x="2044966" y="121170"/>
                  </a:lnTo>
                  <a:lnTo>
                    <a:pt x="2016594" y="108038"/>
                  </a:lnTo>
                  <a:lnTo>
                    <a:pt x="1971357" y="102031"/>
                  </a:lnTo>
                  <a:lnTo>
                    <a:pt x="1920633" y="109778"/>
                  </a:lnTo>
                  <a:lnTo>
                    <a:pt x="1878876" y="131889"/>
                  </a:lnTo>
                  <a:lnTo>
                    <a:pt x="1847392" y="166662"/>
                  </a:lnTo>
                  <a:lnTo>
                    <a:pt x="1827517" y="212369"/>
                  </a:lnTo>
                  <a:lnTo>
                    <a:pt x="1820595" y="267296"/>
                  </a:lnTo>
                  <a:lnTo>
                    <a:pt x="1825396" y="314121"/>
                  </a:lnTo>
                  <a:lnTo>
                    <a:pt x="1839366" y="354139"/>
                  </a:lnTo>
                  <a:lnTo>
                    <a:pt x="1861947" y="386588"/>
                  </a:lnTo>
                  <a:lnTo>
                    <a:pt x="1892515" y="410705"/>
                  </a:lnTo>
                  <a:lnTo>
                    <a:pt x="1930501" y="425729"/>
                  </a:lnTo>
                  <a:lnTo>
                    <a:pt x="1975294" y="430911"/>
                  </a:lnTo>
                  <a:lnTo>
                    <a:pt x="2026386" y="424370"/>
                  </a:lnTo>
                  <a:lnTo>
                    <a:pt x="2067407" y="405841"/>
                  </a:lnTo>
                  <a:lnTo>
                    <a:pt x="2097011" y="376936"/>
                  </a:lnTo>
                  <a:lnTo>
                    <a:pt x="2099017" y="372427"/>
                  </a:lnTo>
                  <a:lnTo>
                    <a:pt x="2113813" y="339255"/>
                  </a:lnTo>
                  <a:lnTo>
                    <a:pt x="2043722" y="331368"/>
                  </a:lnTo>
                  <a:lnTo>
                    <a:pt x="2033460" y="349161"/>
                  </a:lnTo>
                  <a:lnTo>
                    <a:pt x="2018347" y="362013"/>
                  </a:lnTo>
                  <a:lnTo>
                    <a:pt x="1999081" y="369811"/>
                  </a:lnTo>
                  <a:lnTo>
                    <a:pt x="1976323" y="372427"/>
                  </a:lnTo>
                  <a:lnTo>
                    <a:pt x="1943239" y="366585"/>
                  </a:lnTo>
                  <a:lnTo>
                    <a:pt x="1917725" y="349643"/>
                  </a:lnTo>
                  <a:lnTo>
                    <a:pt x="1901177" y="322478"/>
                  </a:lnTo>
                  <a:lnTo>
                    <a:pt x="1895043" y="285953"/>
                  </a:lnTo>
                  <a:lnTo>
                    <a:pt x="2116925" y="285953"/>
                  </a:lnTo>
                  <a:lnTo>
                    <a:pt x="2116925" y="262940"/>
                  </a:lnTo>
                  <a:close/>
                </a:path>
                <a:path w="2462529" h="592454">
                  <a:moveTo>
                    <a:pt x="2439009" y="329298"/>
                  </a:moveTo>
                  <a:lnTo>
                    <a:pt x="2416695" y="274040"/>
                  </a:lnTo>
                  <a:lnTo>
                    <a:pt x="2349423" y="243039"/>
                  </a:lnTo>
                  <a:lnTo>
                    <a:pt x="2295093" y="231419"/>
                  </a:lnTo>
                  <a:lnTo>
                    <a:pt x="2274392" y="225183"/>
                  </a:lnTo>
                  <a:lnTo>
                    <a:pt x="2260396" y="217170"/>
                  </a:lnTo>
                  <a:lnTo>
                    <a:pt x="2252497" y="207048"/>
                  </a:lnTo>
                  <a:lnTo>
                    <a:pt x="2250097" y="194513"/>
                  </a:lnTo>
                  <a:lnTo>
                    <a:pt x="2254199" y="179717"/>
                  </a:lnTo>
                  <a:lnTo>
                    <a:pt x="2265756" y="168173"/>
                  </a:lnTo>
                  <a:lnTo>
                    <a:pt x="2283231" y="160680"/>
                  </a:lnTo>
                  <a:lnTo>
                    <a:pt x="2305050" y="158013"/>
                  </a:lnTo>
                  <a:lnTo>
                    <a:pt x="2328011" y="161290"/>
                  </a:lnTo>
                  <a:lnTo>
                    <a:pt x="2345207" y="170065"/>
                  </a:lnTo>
                  <a:lnTo>
                    <a:pt x="2356993" y="182778"/>
                  </a:lnTo>
                  <a:lnTo>
                    <a:pt x="2363736" y="197827"/>
                  </a:lnTo>
                  <a:lnTo>
                    <a:pt x="2432164" y="190360"/>
                  </a:lnTo>
                  <a:lnTo>
                    <a:pt x="2419858" y="158013"/>
                  </a:lnTo>
                  <a:lnTo>
                    <a:pt x="2418270" y="153822"/>
                  </a:lnTo>
                  <a:lnTo>
                    <a:pt x="2392197" y="125984"/>
                  </a:lnTo>
                  <a:lnTo>
                    <a:pt x="2354072" y="108254"/>
                  </a:lnTo>
                  <a:lnTo>
                    <a:pt x="2304021" y="102031"/>
                  </a:lnTo>
                  <a:lnTo>
                    <a:pt x="2251494" y="108839"/>
                  </a:lnTo>
                  <a:lnTo>
                    <a:pt x="2210778" y="128257"/>
                  </a:lnTo>
                  <a:lnTo>
                    <a:pt x="2184489" y="158711"/>
                  </a:lnTo>
                  <a:lnTo>
                    <a:pt x="2175243" y="198653"/>
                  </a:lnTo>
                  <a:lnTo>
                    <a:pt x="2180552" y="230505"/>
                  </a:lnTo>
                  <a:lnTo>
                    <a:pt x="2197011" y="256222"/>
                  </a:lnTo>
                  <a:lnTo>
                    <a:pt x="2224989" y="275615"/>
                  </a:lnTo>
                  <a:lnTo>
                    <a:pt x="2264829" y="288442"/>
                  </a:lnTo>
                  <a:lnTo>
                    <a:pt x="2319147" y="299847"/>
                  </a:lnTo>
                  <a:lnTo>
                    <a:pt x="2338197" y="305701"/>
                  </a:lnTo>
                  <a:lnTo>
                    <a:pt x="2351582" y="313639"/>
                  </a:lnTo>
                  <a:lnTo>
                    <a:pt x="2359482" y="323761"/>
                  </a:lnTo>
                  <a:lnTo>
                    <a:pt x="2362073" y="336143"/>
                  </a:lnTo>
                  <a:lnTo>
                    <a:pt x="2357831" y="351294"/>
                  </a:lnTo>
                  <a:lnTo>
                    <a:pt x="2345804" y="363385"/>
                  </a:lnTo>
                  <a:lnTo>
                    <a:pt x="2327084" y="371398"/>
                  </a:lnTo>
                  <a:lnTo>
                    <a:pt x="2302776" y="374294"/>
                  </a:lnTo>
                  <a:lnTo>
                    <a:pt x="2279269" y="371513"/>
                  </a:lnTo>
                  <a:lnTo>
                    <a:pt x="2260650" y="363258"/>
                  </a:lnTo>
                  <a:lnTo>
                    <a:pt x="2247277" y="349631"/>
                  </a:lnTo>
                  <a:lnTo>
                    <a:pt x="2239530" y="330746"/>
                  </a:lnTo>
                  <a:lnTo>
                    <a:pt x="2166328" y="337794"/>
                  </a:lnTo>
                  <a:lnTo>
                    <a:pt x="2180615" y="377012"/>
                  </a:lnTo>
                  <a:lnTo>
                    <a:pt x="2208834" y="406285"/>
                  </a:lnTo>
                  <a:lnTo>
                    <a:pt x="2249957" y="424586"/>
                  </a:lnTo>
                  <a:lnTo>
                    <a:pt x="2302980" y="430911"/>
                  </a:lnTo>
                  <a:lnTo>
                    <a:pt x="2357793" y="423519"/>
                  </a:lnTo>
                  <a:lnTo>
                    <a:pt x="2400782" y="402729"/>
                  </a:lnTo>
                  <a:lnTo>
                    <a:pt x="2425662" y="374294"/>
                  </a:lnTo>
                  <a:lnTo>
                    <a:pt x="2428862" y="370636"/>
                  </a:lnTo>
                  <a:lnTo>
                    <a:pt x="2439009" y="329298"/>
                  </a:lnTo>
                  <a:close/>
                </a:path>
                <a:path w="2462529" h="592454">
                  <a:moveTo>
                    <a:pt x="2462441" y="542048"/>
                  </a:moveTo>
                  <a:lnTo>
                    <a:pt x="0" y="542048"/>
                  </a:lnTo>
                  <a:lnTo>
                    <a:pt x="0" y="592442"/>
                  </a:lnTo>
                  <a:lnTo>
                    <a:pt x="2462441" y="592442"/>
                  </a:lnTo>
                  <a:lnTo>
                    <a:pt x="2462441" y="542048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0493" y="4896629"/>
            <a:ext cx="8296655" cy="1259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0</Words>
  <Application>Microsoft Macintosh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Khoa Tran</cp:lastModifiedBy>
  <cp:revision>8</cp:revision>
  <dcterms:created xsi:type="dcterms:W3CDTF">2021-05-25T02:04:48Z</dcterms:created>
  <dcterms:modified xsi:type="dcterms:W3CDTF">2021-06-03T11:41:21Z</dcterms:modified>
</cp:coreProperties>
</file>