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ink/ink9.xml" ContentType="application/inkml+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ink/ink10.xml" ContentType="application/inkml+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75" r:id="rId2"/>
    <p:sldId id="262" r:id="rId3"/>
    <p:sldId id="263" r:id="rId4"/>
    <p:sldId id="264" r:id="rId5"/>
    <p:sldId id="260" r:id="rId6"/>
    <p:sldId id="268" r:id="rId7"/>
    <p:sldId id="269" r:id="rId8"/>
    <p:sldId id="266" r:id="rId9"/>
    <p:sldId id="270" r:id="rId10"/>
    <p:sldId id="278" r:id="rId11"/>
    <p:sldId id="279" r:id="rId12"/>
    <p:sldId id="280" r:id="rId13"/>
    <p:sldId id="281" r:id="rId14"/>
    <p:sldId id="282" r:id="rId15"/>
    <p:sldId id="272" r:id="rId16"/>
    <p:sldId id="271" r:id="rId17"/>
    <p:sldId id="274" r:id="rId18"/>
  </p:sldIdLst>
  <p:sldSz cx="12192000" cy="6858000"/>
  <p:notesSz cx="6858000" cy="9144000"/>
  <p:defaultTextStyle>
    <a:defPPr>
      <a:defRPr lang="en-T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snapToGrid="0">
      <p:cViewPr>
        <p:scale>
          <a:sx n="75" d="100"/>
          <a:sy n="75" d="100"/>
        </p:scale>
        <p:origin x="931" y="39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6-03T09:44:42.894"/>
    </inkml:context>
    <inkml:brush xml:id="br0">
      <inkml:brushProperty name="width" value="0.35" units="cm"/>
      <inkml:brushProperty name="height" value="0.35" units="cm"/>
      <inkml:brushProperty name="color" value="#B4C3DA"/>
      <inkml:brushProperty name="inkEffects" value="silver"/>
      <inkml:brushProperty name="anchorX" value="-12108.69629"/>
      <inkml:brushProperty name="anchorY" value="-2989.2395"/>
      <inkml:brushProperty name="scaleFactor" value="0.5"/>
    </inkml:brush>
  </inkml:definitions>
  <inkml:trace contextRef="#ctx0" brushRef="#br0">0 0 24575,'14704'0'0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6-04T00:44:49.233"/>
    </inkml:context>
    <inkml:brush xml:id="br0">
      <inkml:brushProperty name="width" value="0.05" units="cm"/>
      <inkml:brushProperty name="height" value="0.05" units="cm"/>
      <inkml:brushProperty name="color" value="#004F8B"/>
    </inkml:brush>
  </inkml:definitions>
  <inkml:trace contextRef="#ctx0" brushRef="#br0">1 0 24575,'0'0'-8191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6-03T09:45:07.161"/>
    </inkml:context>
    <inkml:brush xml:id="br0">
      <inkml:brushProperty name="width" value="0.35" units="cm"/>
      <inkml:brushProperty name="height" value="0.35" units="cm"/>
      <inkml:brushProperty name="color" value="#B4C3DA"/>
      <inkml:brushProperty name="inkEffects" value="silver"/>
      <inkml:brushProperty name="anchorX" value="-12108.69629"/>
      <inkml:brushProperty name="anchorY" value="-2989.2395"/>
      <inkml:brushProperty name="scaleFactor" value="0.5"/>
    </inkml:brush>
  </inkml:definitions>
  <inkml:trace contextRef="#ctx0" brushRef="#br0">0 0 24575,'14704'0'0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6-03T09:45:16.794"/>
    </inkml:context>
    <inkml:brush xml:id="br0">
      <inkml:brushProperty name="width" value="0.35" units="cm"/>
      <inkml:brushProperty name="height" value="0.35" units="cm"/>
      <inkml:brushProperty name="color" value="#B4C3DA"/>
      <inkml:brushProperty name="inkEffects" value="silver"/>
      <inkml:brushProperty name="anchorX" value="-12108.69629"/>
      <inkml:brushProperty name="anchorY" value="-2989.2395"/>
      <inkml:brushProperty name="scaleFactor" value="0.5"/>
    </inkml:brush>
  </inkml:definitions>
  <inkml:trace contextRef="#ctx0" brushRef="#br0">0 0 24575,'14704'0'0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6-03T09:45:16.795"/>
    </inkml:context>
    <inkml:brush xml:id="br0">
      <inkml:brushProperty name="width" value="0.35" units="cm"/>
      <inkml:brushProperty name="height" value="0.35" units="cm"/>
      <inkml:brushProperty name="color" value="#B4C3DA"/>
      <inkml:brushProperty name="inkEffects" value="silver"/>
      <inkml:brushProperty name="anchorX" value="-12108.69629"/>
      <inkml:brushProperty name="anchorY" value="-2989.2395"/>
      <inkml:brushProperty name="scaleFactor" value="0.5"/>
    </inkml:brush>
  </inkml:definitions>
  <inkml:trace contextRef="#ctx0" brushRef="#br0">0 0 24575,'14704'0'0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6-03T09:47:16.871"/>
    </inkml:context>
    <inkml:brush xml:id="br0">
      <inkml:brushProperty name="width" value="0.35" units="cm"/>
      <inkml:brushProperty name="height" value="0.35" units="cm"/>
      <inkml:brushProperty name="color" value="#B4C3DA"/>
      <inkml:brushProperty name="inkEffects" value="silver"/>
      <inkml:brushProperty name="anchorX" value="-12108.69629"/>
      <inkml:brushProperty name="anchorY" value="-2989.2395"/>
      <inkml:brushProperty name="scaleFactor" value="0.5"/>
    </inkml:brush>
  </inkml:definitions>
  <inkml:trace contextRef="#ctx0" brushRef="#br0">0 0 24575,'14704'0'0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6-03T09:47:16.872"/>
    </inkml:context>
    <inkml:brush xml:id="br0">
      <inkml:brushProperty name="width" value="0.35" units="cm"/>
      <inkml:brushProperty name="height" value="0.35" units="cm"/>
      <inkml:brushProperty name="color" value="#B4C3DA"/>
      <inkml:brushProperty name="inkEffects" value="silver"/>
      <inkml:brushProperty name="anchorX" value="-12108.69629"/>
      <inkml:brushProperty name="anchorY" value="-2989.2395"/>
      <inkml:brushProperty name="scaleFactor" value="0.5"/>
    </inkml:brush>
  </inkml:definitions>
  <inkml:trace contextRef="#ctx0" brushRef="#br0">0 0 24575,'14704'0'0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6-03T09:47:16.873"/>
    </inkml:context>
    <inkml:brush xml:id="br0">
      <inkml:brushProperty name="width" value="0.35" units="cm"/>
      <inkml:brushProperty name="height" value="0.35" units="cm"/>
      <inkml:brushProperty name="color" value="#B4C3DA"/>
      <inkml:brushProperty name="inkEffects" value="silver"/>
      <inkml:brushProperty name="anchorX" value="-12108.69629"/>
      <inkml:brushProperty name="anchorY" value="-2989.2395"/>
      <inkml:brushProperty name="scaleFactor" value="0.5"/>
    </inkml:brush>
  </inkml:definitions>
  <inkml:trace contextRef="#ctx0" brushRef="#br0">0 0 24575,'14704'0'0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6-03T09:47:16.874"/>
    </inkml:context>
    <inkml:brush xml:id="br0">
      <inkml:brushProperty name="width" value="0.35" units="cm"/>
      <inkml:brushProperty name="height" value="0.35" units="cm"/>
      <inkml:brushProperty name="color" value="#B4C3DA"/>
      <inkml:brushProperty name="inkEffects" value="silver"/>
      <inkml:brushProperty name="anchorX" value="-12108.69629"/>
      <inkml:brushProperty name="anchorY" value="-2989.2395"/>
      <inkml:brushProperty name="scaleFactor" value="0.5"/>
    </inkml:brush>
  </inkml:definitions>
  <inkml:trace contextRef="#ctx0" brushRef="#br0">0 0 24575,'14704'0'0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6-04T00:44:49.233"/>
    </inkml:context>
    <inkml:brush xml:id="br0">
      <inkml:brushProperty name="width" value="0.05" units="cm"/>
      <inkml:brushProperty name="height" value="0.05" units="cm"/>
      <inkml:brushProperty name="color" value="#004F8B"/>
    </inkml:brush>
  </inkml:definitions>
  <inkml:trace contextRef="#ctx0" brushRef="#br0">1 0 24575,'0'0'-8191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TO"/>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E400D2-DEF3-4769-885F-02A755EB833E}" type="datetimeFigureOut">
              <a:rPr lang="en-TO" smtClean="0"/>
              <a:t>03/06/2025</a:t>
            </a:fld>
            <a:endParaRPr lang="en-TO"/>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TO"/>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O"/>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TO"/>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C985DB-D988-40DC-945D-A9017ED4F75B}" type="slidenum">
              <a:rPr lang="en-TO" smtClean="0"/>
              <a:t>‹#›</a:t>
            </a:fld>
            <a:endParaRPr lang="en-TO"/>
          </a:p>
        </p:txBody>
      </p:sp>
    </p:spTree>
    <p:extLst>
      <p:ext uri="{BB962C8B-B14F-4D97-AF65-F5344CB8AC3E}">
        <p14:creationId xmlns:p14="http://schemas.microsoft.com/office/powerpoint/2010/main" val="4770427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TO" dirty="0"/>
          </a:p>
        </p:txBody>
      </p:sp>
      <p:sp>
        <p:nvSpPr>
          <p:cNvPr id="4" name="Slide Number Placeholder 3"/>
          <p:cNvSpPr>
            <a:spLocks noGrp="1"/>
          </p:cNvSpPr>
          <p:nvPr>
            <p:ph type="sldNum" sz="quarter" idx="5"/>
          </p:nvPr>
        </p:nvSpPr>
        <p:spPr/>
        <p:txBody>
          <a:bodyPr/>
          <a:lstStyle/>
          <a:p>
            <a:fld id="{68C985DB-D988-40DC-945D-A9017ED4F75B}" type="slidenum">
              <a:rPr lang="en-TO" smtClean="0"/>
              <a:t>1</a:t>
            </a:fld>
            <a:endParaRPr lang="en-TO"/>
          </a:p>
        </p:txBody>
      </p:sp>
    </p:spTree>
    <p:extLst>
      <p:ext uri="{BB962C8B-B14F-4D97-AF65-F5344CB8AC3E}">
        <p14:creationId xmlns:p14="http://schemas.microsoft.com/office/powerpoint/2010/main" val="13487080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514AC9-8F12-0F93-D75B-9DCE2FD0A9F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7A407D8-0BE9-1981-66C9-2392E171ADF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34BF4C5-7E6D-A3EB-5020-14B8A87BEA07}"/>
              </a:ext>
            </a:extLst>
          </p:cNvPr>
          <p:cNvSpPr>
            <a:spLocks noGrp="1"/>
          </p:cNvSpPr>
          <p:nvPr>
            <p:ph type="body" idx="1"/>
          </p:nvPr>
        </p:nvSpPr>
        <p:spPr/>
        <p:txBody>
          <a:bodyPr/>
          <a:lstStyle/>
          <a:p>
            <a:r>
              <a:rPr lang="en-US" dirty="0"/>
              <a:t>Estimated mean</a:t>
            </a:r>
            <a:endParaRPr lang="en-TO" dirty="0"/>
          </a:p>
        </p:txBody>
      </p:sp>
      <p:sp>
        <p:nvSpPr>
          <p:cNvPr id="4" name="Slide Number Placeholder 3">
            <a:extLst>
              <a:ext uri="{FF2B5EF4-FFF2-40B4-BE49-F238E27FC236}">
                <a16:creationId xmlns:a16="http://schemas.microsoft.com/office/drawing/2014/main" id="{72F64130-0897-02BA-328F-535BC6DFACE8}"/>
              </a:ext>
            </a:extLst>
          </p:cNvPr>
          <p:cNvSpPr>
            <a:spLocks noGrp="1"/>
          </p:cNvSpPr>
          <p:nvPr>
            <p:ph type="sldNum" sz="quarter" idx="5"/>
          </p:nvPr>
        </p:nvSpPr>
        <p:spPr/>
        <p:txBody>
          <a:bodyPr/>
          <a:lstStyle/>
          <a:p>
            <a:fld id="{E37CED91-5F2E-45F2-B0F9-3505B4EE9359}" type="slidenum">
              <a:rPr lang="en-TO" smtClean="0"/>
              <a:t>10</a:t>
            </a:fld>
            <a:endParaRPr lang="en-TO"/>
          </a:p>
        </p:txBody>
      </p:sp>
    </p:spTree>
    <p:extLst>
      <p:ext uri="{BB962C8B-B14F-4D97-AF65-F5344CB8AC3E}">
        <p14:creationId xmlns:p14="http://schemas.microsoft.com/office/powerpoint/2010/main" val="20676672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53BE0D-AB48-3743-D74C-99BFC88A185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61D29FD-D0F1-7EA9-BD95-CFF9651BF97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07F3A32-CB3B-E9D5-A61C-C367793BEC32}"/>
              </a:ext>
            </a:extLst>
          </p:cNvPr>
          <p:cNvSpPr>
            <a:spLocks noGrp="1"/>
          </p:cNvSpPr>
          <p:nvPr>
            <p:ph type="body" idx="1"/>
          </p:nvPr>
        </p:nvSpPr>
        <p:spPr/>
        <p:txBody>
          <a:bodyPr/>
          <a:lstStyle/>
          <a:p>
            <a:r>
              <a:rPr lang="en-US" dirty="0"/>
              <a:t>Estimated mean</a:t>
            </a:r>
            <a:endParaRPr lang="en-TO" dirty="0"/>
          </a:p>
        </p:txBody>
      </p:sp>
      <p:sp>
        <p:nvSpPr>
          <p:cNvPr id="4" name="Slide Number Placeholder 3">
            <a:extLst>
              <a:ext uri="{FF2B5EF4-FFF2-40B4-BE49-F238E27FC236}">
                <a16:creationId xmlns:a16="http://schemas.microsoft.com/office/drawing/2014/main" id="{6FF7F373-13D9-8BFC-81DF-DBDA25B0AF5D}"/>
              </a:ext>
            </a:extLst>
          </p:cNvPr>
          <p:cNvSpPr>
            <a:spLocks noGrp="1"/>
          </p:cNvSpPr>
          <p:nvPr>
            <p:ph type="sldNum" sz="quarter" idx="5"/>
          </p:nvPr>
        </p:nvSpPr>
        <p:spPr/>
        <p:txBody>
          <a:bodyPr/>
          <a:lstStyle/>
          <a:p>
            <a:fld id="{E37CED91-5F2E-45F2-B0F9-3505B4EE9359}" type="slidenum">
              <a:rPr lang="en-TO" smtClean="0"/>
              <a:t>11</a:t>
            </a:fld>
            <a:endParaRPr lang="en-TO"/>
          </a:p>
        </p:txBody>
      </p:sp>
    </p:spTree>
    <p:extLst>
      <p:ext uri="{BB962C8B-B14F-4D97-AF65-F5344CB8AC3E}">
        <p14:creationId xmlns:p14="http://schemas.microsoft.com/office/powerpoint/2010/main" val="21673564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E6DED4-5A37-2AA3-18CE-F5B4D738E37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2EFF0AD-D680-94DF-F5BE-59BCBCD330B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EC4C521-EFCC-BA1C-F665-B0EB048B6256}"/>
              </a:ext>
            </a:extLst>
          </p:cNvPr>
          <p:cNvSpPr>
            <a:spLocks noGrp="1"/>
          </p:cNvSpPr>
          <p:nvPr>
            <p:ph type="body" idx="1"/>
          </p:nvPr>
        </p:nvSpPr>
        <p:spPr/>
        <p:txBody>
          <a:bodyPr/>
          <a:lstStyle/>
          <a:p>
            <a:r>
              <a:rPr lang="en-US" dirty="0"/>
              <a:t>1.53 +</a:t>
            </a:r>
            <a:endParaRPr lang="en-TO" dirty="0"/>
          </a:p>
        </p:txBody>
      </p:sp>
      <p:sp>
        <p:nvSpPr>
          <p:cNvPr id="4" name="Slide Number Placeholder 3">
            <a:extLst>
              <a:ext uri="{FF2B5EF4-FFF2-40B4-BE49-F238E27FC236}">
                <a16:creationId xmlns:a16="http://schemas.microsoft.com/office/drawing/2014/main" id="{2D95A9AE-701C-1AA3-DFD8-E12BFBE7A254}"/>
              </a:ext>
            </a:extLst>
          </p:cNvPr>
          <p:cNvSpPr>
            <a:spLocks noGrp="1"/>
          </p:cNvSpPr>
          <p:nvPr>
            <p:ph type="sldNum" sz="quarter" idx="5"/>
          </p:nvPr>
        </p:nvSpPr>
        <p:spPr/>
        <p:txBody>
          <a:bodyPr/>
          <a:lstStyle/>
          <a:p>
            <a:fld id="{E37CED91-5F2E-45F2-B0F9-3505B4EE9359}" type="slidenum">
              <a:rPr lang="en-TO" smtClean="0"/>
              <a:t>12</a:t>
            </a:fld>
            <a:endParaRPr lang="en-TO"/>
          </a:p>
        </p:txBody>
      </p:sp>
    </p:spTree>
    <p:extLst>
      <p:ext uri="{BB962C8B-B14F-4D97-AF65-F5344CB8AC3E}">
        <p14:creationId xmlns:p14="http://schemas.microsoft.com/office/powerpoint/2010/main" val="9901942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7A1837-5915-C4B9-45C0-9ED70466E64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77C8473-E6B0-6180-D647-607E32C55A5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F32B474-10AE-D50C-E71A-81E4B4C01BE9}"/>
              </a:ext>
            </a:extLst>
          </p:cNvPr>
          <p:cNvSpPr>
            <a:spLocks noGrp="1"/>
          </p:cNvSpPr>
          <p:nvPr>
            <p:ph type="body" idx="1"/>
          </p:nvPr>
        </p:nvSpPr>
        <p:spPr/>
        <p:txBody>
          <a:bodyPr/>
          <a:lstStyle/>
          <a:p>
            <a:r>
              <a:rPr lang="en-US" dirty="0"/>
              <a:t>Estimated mean</a:t>
            </a:r>
            <a:endParaRPr lang="en-TO" dirty="0"/>
          </a:p>
        </p:txBody>
      </p:sp>
      <p:sp>
        <p:nvSpPr>
          <p:cNvPr id="4" name="Slide Number Placeholder 3">
            <a:extLst>
              <a:ext uri="{FF2B5EF4-FFF2-40B4-BE49-F238E27FC236}">
                <a16:creationId xmlns:a16="http://schemas.microsoft.com/office/drawing/2014/main" id="{B995C5D1-CC7A-D03D-271E-8CD607BC2F4A}"/>
              </a:ext>
            </a:extLst>
          </p:cNvPr>
          <p:cNvSpPr>
            <a:spLocks noGrp="1"/>
          </p:cNvSpPr>
          <p:nvPr>
            <p:ph type="sldNum" sz="quarter" idx="5"/>
          </p:nvPr>
        </p:nvSpPr>
        <p:spPr/>
        <p:txBody>
          <a:bodyPr/>
          <a:lstStyle/>
          <a:p>
            <a:fld id="{E37CED91-5F2E-45F2-B0F9-3505B4EE9359}" type="slidenum">
              <a:rPr lang="en-TO" smtClean="0"/>
              <a:t>13</a:t>
            </a:fld>
            <a:endParaRPr lang="en-TO"/>
          </a:p>
        </p:txBody>
      </p:sp>
    </p:spTree>
    <p:extLst>
      <p:ext uri="{BB962C8B-B14F-4D97-AF65-F5344CB8AC3E}">
        <p14:creationId xmlns:p14="http://schemas.microsoft.com/office/powerpoint/2010/main" val="29408362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A56D34-F035-A314-5BB8-0E9C931DD11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F272E42-D27B-36AA-7EC8-4B1A66F72F3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E381899-9C2D-29A6-8324-FCDBD573CFDB}"/>
              </a:ext>
            </a:extLst>
          </p:cNvPr>
          <p:cNvSpPr>
            <a:spLocks noGrp="1"/>
          </p:cNvSpPr>
          <p:nvPr>
            <p:ph type="body" idx="1"/>
          </p:nvPr>
        </p:nvSpPr>
        <p:spPr/>
        <p:txBody>
          <a:bodyPr/>
          <a:lstStyle/>
          <a:p>
            <a:r>
              <a:rPr lang="en-US" dirty="0"/>
              <a:t>Estimated mean</a:t>
            </a:r>
            <a:endParaRPr lang="en-TO" dirty="0"/>
          </a:p>
        </p:txBody>
      </p:sp>
      <p:sp>
        <p:nvSpPr>
          <p:cNvPr id="4" name="Slide Number Placeholder 3">
            <a:extLst>
              <a:ext uri="{FF2B5EF4-FFF2-40B4-BE49-F238E27FC236}">
                <a16:creationId xmlns:a16="http://schemas.microsoft.com/office/drawing/2014/main" id="{48D07090-AA9A-FC30-A7BE-3C0CE358F0D0}"/>
              </a:ext>
            </a:extLst>
          </p:cNvPr>
          <p:cNvSpPr>
            <a:spLocks noGrp="1"/>
          </p:cNvSpPr>
          <p:nvPr>
            <p:ph type="sldNum" sz="quarter" idx="5"/>
          </p:nvPr>
        </p:nvSpPr>
        <p:spPr/>
        <p:txBody>
          <a:bodyPr/>
          <a:lstStyle/>
          <a:p>
            <a:fld id="{E37CED91-5F2E-45F2-B0F9-3505B4EE9359}" type="slidenum">
              <a:rPr lang="en-TO" smtClean="0"/>
              <a:t>14</a:t>
            </a:fld>
            <a:endParaRPr lang="en-TO"/>
          </a:p>
        </p:txBody>
      </p:sp>
    </p:spTree>
    <p:extLst>
      <p:ext uri="{BB962C8B-B14F-4D97-AF65-F5344CB8AC3E}">
        <p14:creationId xmlns:p14="http://schemas.microsoft.com/office/powerpoint/2010/main" val="8397527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D0A016-71DC-FFC7-96DE-4713A13999C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46B4A08-42EC-BDFA-921C-2F6F2E52D6A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915BBE5-63F5-9402-9960-C00FC001D519}"/>
              </a:ext>
            </a:extLst>
          </p:cNvPr>
          <p:cNvSpPr>
            <a:spLocks noGrp="1"/>
          </p:cNvSpPr>
          <p:nvPr>
            <p:ph type="body" idx="1"/>
          </p:nvPr>
        </p:nvSpPr>
        <p:spPr/>
        <p:txBody>
          <a:bodyPr/>
          <a:lstStyle/>
          <a:p>
            <a:r>
              <a:rPr lang="en-US" dirty="0"/>
              <a:t>Estimated mean</a:t>
            </a:r>
            <a:endParaRPr lang="en-TO" dirty="0"/>
          </a:p>
        </p:txBody>
      </p:sp>
      <p:sp>
        <p:nvSpPr>
          <p:cNvPr id="4" name="Slide Number Placeholder 3">
            <a:extLst>
              <a:ext uri="{FF2B5EF4-FFF2-40B4-BE49-F238E27FC236}">
                <a16:creationId xmlns:a16="http://schemas.microsoft.com/office/drawing/2014/main" id="{F4508418-AA92-FE3A-8522-ACAC4DE5B8D5}"/>
              </a:ext>
            </a:extLst>
          </p:cNvPr>
          <p:cNvSpPr>
            <a:spLocks noGrp="1"/>
          </p:cNvSpPr>
          <p:nvPr>
            <p:ph type="sldNum" sz="quarter" idx="5"/>
          </p:nvPr>
        </p:nvSpPr>
        <p:spPr/>
        <p:txBody>
          <a:bodyPr/>
          <a:lstStyle/>
          <a:p>
            <a:fld id="{E37CED91-5F2E-45F2-B0F9-3505B4EE9359}" type="slidenum">
              <a:rPr lang="en-TO" smtClean="0"/>
              <a:t>15</a:t>
            </a:fld>
            <a:endParaRPr lang="en-TO"/>
          </a:p>
        </p:txBody>
      </p:sp>
    </p:spTree>
    <p:extLst>
      <p:ext uri="{BB962C8B-B14F-4D97-AF65-F5344CB8AC3E}">
        <p14:creationId xmlns:p14="http://schemas.microsoft.com/office/powerpoint/2010/main" val="1658908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C5F3F5-1DA7-05A2-A41D-C5DCEFE56E1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3E16A1E-15D8-DFE3-5878-7DC8E2C70A7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7707423-3808-8A4B-E3E1-5EE713612FFC}"/>
              </a:ext>
            </a:extLst>
          </p:cNvPr>
          <p:cNvSpPr>
            <a:spLocks noGrp="1"/>
          </p:cNvSpPr>
          <p:nvPr>
            <p:ph type="body" idx="1"/>
          </p:nvPr>
        </p:nvSpPr>
        <p:spPr/>
        <p:txBody>
          <a:bodyPr/>
          <a:lstStyle/>
          <a:p>
            <a:pPr>
              <a:buNone/>
            </a:pPr>
            <a:endParaRPr lang="en-US" dirty="0"/>
          </a:p>
        </p:txBody>
      </p:sp>
      <p:sp>
        <p:nvSpPr>
          <p:cNvPr id="4" name="Slide Number Placeholder 3">
            <a:extLst>
              <a:ext uri="{FF2B5EF4-FFF2-40B4-BE49-F238E27FC236}">
                <a16:creationId xmlns:a16="http://schemas.microsoft.com/office/drawing/2014/main" id="{E3C431DD-EC92-386C-EFAD-B3B808DACCF3}"/>
              </a:ext>
            </a:extLst>
          </p:cNvPr>
          <p:cNvSpPr>
            <a:spLocks noGrp="1"/>
          </p:cNvSpPr>
          <p:nvPr>
            <p:ph type="sldNum" sz="quarter" idx="5"/>
          </p:nvPr>
        </p:nvSpPr>
        <p:spPr/>
        <p:txBody>
          <a:bodyPr/>
          <a:lstStyle/>
          <a:p>
            <a:fld id="{E37CED91-5F2E-45F2-B0F9-3505B4EE9359}" type="slidenum">
              <a:rPr lang="en-TO" smtClean="0"/>
              <a:t>16</a:t>
            </a:fld>
            <a:endParaRPr lang="en-TO"/>
          </a:p>
        </p:txBody>
      </p:sp>
    </p:spTree>
    <p:extLst>
      <p:ext uri="{BB962C8B-B14F-4D97-AF65-F5344CB8AC3E}">
        <p14:creationId xmlns:p14="http://schemas.microsoft.com/office/powerpoint/2010/main" val="1562086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806491-E6A4-73FF-157C-C3CD520E28E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9A5C500-917B-FF4D-4AAB-46F1ECCA699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04A3DE7-DD9B-E3B0-C9FF-333C204A06D9}"/>
              </a:ext>
            </a:extLst>
          </p:cNvPr>
          <p:cNvSpPr>
            <a:spLocks noGrp="1"/>
          </p:cNvSpPr>
          <p:nvPr>
            <p:ph type="body" idx="1"/>
          </p:nvPr>
        </p:nvSpPr>
        <p:spPr/>
        <p:txBody>
          <a:bodyPr/>
          <a:lstStyle/>
          <a:p>
            <a:endParaRPr lang="en-US" dirty="0"/>
          </a:p>
          <a:p>
            <a:r>
              <a:rPr lang="en-US" dirty="0"/>
              <a:t>Planning</a:t>
            </a:r>
          </a:p>
          <a:p>
            <a:r>
              <a:rPr lang="en-US" dirty="0"/>
              <a:t>Data Collection</a:t>
            </a:r>
          </a:p>
          <a:p>
            <a:r>
              <a:rPr lang="en-US" dirty="0"/>
              <a:t>Methodology</a:t>
            </a:r>
          </a:p>
          <a:p>
            <a:r>
              <a:rPr lang="en-US" dirty="0"/>
              <a:t>Analysis</a:t>
            </a:r>
          </a:p>
          <a:p>
            <a:r>
              <a:rPr lang="en-US" dirty="0"/>
              <a:t>Conclusion and recommendation</a:t>
            </a:r>
            <a:endParaRPr lang="en-TO" dirty="0"/>
          </a:p>
        </p:txBody>
      </p:sp>
      <p:sp>
        <p:nvSpPr>
          <p:cNvPr id="4" name="Slide Number Placeholder 3">
            <a:extLst>
              <a:ext uri="{FF2B5EF4-FFF2-40B4-BE49-F238E27FC236}">
                <a16:creationId xmlns:a16="http://schemas.microsoft.com/office/drawing/2014/main" id="{03E8EFD7-3971-60E8-6BE2-36DCFCDC2D8E}"/>
              </a:ext>
            </a:extLst>
          </p:cNvPr>
          <p:cNvSpPr>
            <a:spLocks noGrp="1"/>
          </p:cNvSpPr>
          <p:nvPr>
            <p:ph type="sldNum" sz="quarter" idx="5"/>
          </p:nvPr>
        </p:nvSpPr>
        <p:spPr/>
        <p:txBody>
          <a:bodyPr/>
          <a:lstStyle/>
          <a:p>
            <a:fld id="{E37CED91-5F2E-45F2-B0F9-3505B4EE9359}" type="slidenum">
              <a:rPr lang="en-TO" smtClean="0"/>
              <a:t>17</a:t>
            </a:fld>
            <a:endParaRPr lang="en-TO"/>
          </a:p>
        </p:txBody>
      </p:sp>
    </p:spTree>
    <p:extLst>
      <p:ext uri="{BB962C8B-B14F-4D97-AF65-F5344CB8AC3E}">
        <p14:creationId xmlns:p14="http://schemas.microsoft.com/office/powerpoint/2010/main" val="10697011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9CEC52-8FD9-D31E-F435-2491EFAF516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001C600-44A1-9E87-1CD3-3C7DF8D8F78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FAFB8E6-A371-2ACB-EF3A-1C375A2D9DC6}"/>
              </a:ext>
            </a:extLst>
          </p:cNvPr>
          <p:cNvSpPr>
            <a:spLocks noGrp="1"/>
          </p:cNvSpPr>
          <p:nvPr>
            <p:ph type="body" idx="1"/>
          </p:nvPr>
        </p:nvSpPr>
        <p:spPr/>
        <p:txBody>
          <a:bodyPr/>
          <a:lstStyle/>
          <a:p>
            <a:endParaRPr lang="en-US" dirty="0"/>
          </a:p>
          <a:p>
            <a:r>
              <a:rPr lang="en-US" dirty="0"/>
              <a:t>Planning</a:t>
            </a:r>
          </a:p>
          <a:p>
            <a:r>
              <a:rPr lang="en-US" dirty="0"/>
              <a:t>Data Collection</a:t>
            </a:r>
          </a:p>
          <a:p>
            <a:r>
              <a:rPr lang="en-US" dirty="0"/>
              <a:t>Methodology</a:t>
            </a:r>
          </a:p>
          <a:p>
            <a:r>
              <a:rPr lang="en-US" dirty="0"/>
              <a:t>Analysis</a:t>
            </a:r>
          </a:p>
          <a:p>
            <a:r>
              <a:rPr lang="en-US" dirty="0"/>
              <a:t>Conclusion and recommendation</a:t>
            </a:r>
            <a:endParaRPr lang="en-TO" dirty="0"/>
          </a:p>
        </p:txBody>
      </p:sp>
      <p:sp>
        <p:nvSpPr>
          <p:cNvPr id="4" name="Slide Number Placeholder 3">
            <a:extLst>
              <a:ext uri="{FF2B5EF4-FFF2-40B4-BE49-F238E27FC236}">
                <a16:creationId xmlns:a16="http://schemas.microsoft.com/office/drawing/2014/main" id="{5C572EFC-9BDC-C4B3-3E90-67EFCF2415C2}"/>
              </a:ext>
            </a:extLst>
          </p:cNvPr>
          <p:cNvSpPr>
            <a:spLocks noGrp="1"/>
          </p:cNvSpPr>
          <p:nvPr>
            <p:ph type="sldNum" sz="quarter" idx="5"/>
          </p:nvPr>
        </p:nvSpPr>
        <p:spPr/>
        <p:txBody>
          <a:bodyPr/>
          <a:lstStyle/>
          <a:p>
            <a:fld id="{E37CED91-5F2E-45F2-B0F9-3505B4EE9359}" type="slidenum">
              <a:rPr lang="en-TO" smtClean="0"/>
              <a:t>2</a:t>
            </a:fld>
            <a:endParaRPr lang="en-TO"/>
          </a:p>
        </p:txBody>
      </p:sp>
    </p:spTree>
    <p:extLst>
      <p:ext uri="{BB962C8B-B14F-4D97-AF65-F5344CB8AC3E}">
        <p14:creationId xmlns:p14="http://schemas.microsoft.com/office/powerpoint/2010/main" val="38520517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6CE9D5-D805-40ED-61A2-99FE1E82A26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1726192-1DCC-F8C2-EA38-F5C55965029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EE953E6-8ED1-A9DD-A34C-20398652D1AC}"/>
              </a:ext>
            </a:extLst>
          </p:cNvPr>
          <p:cNvSpPr>
            <a:spLocks noGrp="1"/>
          </p:cNvSpPr>
          <p:nvPr>
            <p:ph type="body" idx="1"/>
          </p:nvPr>
        </p:nvSpPr>
        <p:spPr/>
        <p:txBody>
          <a:bodyPr/>
          <a:lstStyle/>
          <a:p>
            <a:endParaRPr lang="en-US" dirty="0"/>
          </a:p>
          <a:p>
            <a:endParaRPr lang="en-US" dirty="0"/>
          </a:p>
          <a:p>
            <a:r>
              <a:rPr lang="en-US" dirty="0"/>
              <a:t>Obesity is a medical condition that entails excessive body fat. </a:t>
            </a:r>
            <a:br>
              <a:rPr lang="en-US" dirty="0"/>
            </a:br>
            <a:r>
              <a:rPr lang="en-US" dirty="0"/>
              <a:t>When body fat is accumulated to such an extent where it is too much, or the person is too heavy</a:t>
            </a:r>
          </a:p>
          <a:p>
            <a:r>
              <a:rPr lang="en-US" dirty="0"/>
              <a:t>It can lead to negative health effects that not only affect you physically but mentally you too</a:t>
            </a:r>
          </a:p>
          <a:p>
            <a:r>
              <a:rPr lang="en-US" dirty="0"/>
              <a:t> such as type 2 diabetes, cardiovascular diseases , sleep apnea, depression and so forth</a:t>
            </a:r>
          </a:p>
          <a:p>
            <a:endParaRPr lang="en-US" dirty="0"/>
          </a:p>
          <a:p>
            <a:br>
              <a:rPr lang="en-US" dirty="0"/>
            </a:br>
            <a:endParaRPr lang="en-US" dirty="0"/>
          </a:p>
          <a:p>
            <a:endParaRPr lang="en-US" dirty="0"/>
          </a:p>
          <a:p>
            <a:endParaRPr lang="en-US" dirty="0"/>
          </a:p>
          <a:p>
            <a:endParaRPr lang="en-US" dirty="0"/>
          </a:p>
          <a:p>
            <a:r>
              <a:rPr lang="en-US" dirty="0"/>
              <a:t>Planning</a:t>
            </a:r>
          </a:p>
          <a:p>
            <a:r>
              <a:rPr lang="en-US" dirty="0"/>
              <a:t>Data Collection</a:t>
            </a:r>
          </a:p>
          <a:p>
            <a:r>
              <a:rPr lang="en-US" dirty="0"/>
              <a:t>Methodology</a:t>
            </a:r>
          </a:p>
          <a:p>
            <a:r>
              <a:rPr lang="en-US" dirty="0"/>
              <a:t>Analysis</a:t>
            </a:r>
          </a:p>
          <a:p>
            <a:r>
              <a:rPr lang="en-US" dirty="0"/>
              <a:t>Conclusion and recommendation</a:t>
            </a:r>
            <a:endParaRPr lang="en-TO" dirty="0"/>
          </a:p>
        </p:txBody>
      </p:sp>
      <p:sp>
        <p:nvSpPr>
          <p:cNvPr id="4" name="Slide Number Placeholder 3">
            <a:extLst>
              <a:ext uri="{FF2B5EF4-FFF2-40B4-BE49-F238E27FC236}">
                <a16:creationId xmlns:a16="http://schemas.microsoft.com/office/drawing/2014/main" id="{0511E451-B441-A813-E742-BB1F52657DA1}"/>
              </a:ext>
            </a:extLst>
          </p:cNvPr>
          <p:cNvSpPr>
            <a:spLocks noGrp="1"/>
          </p:cNvSpPr>
          <p:nvPr>
            <p:ph type="sldNum" sz="quarter" idx="5"/>
          </p:nvPr>
        </p:nvSpPr>
        <p:spPr/>
        <p:txBody>
          <a:bodyPr/>
          <a:lstStyle/>
          <a:p>
            <a:fld id="{E37CED91-5F2E-45F2-B0F9-3505B4EE9359}" type="slidenum">
              <a:rPr lang="en-TO" smtClean="0"/>
              <a:t>3</a:t>
            </a:fld>
            <a:endParaRPr lang="en-TO"/>
          </a:p>
        </p:txBody>
      </p:sp>
    </p:spTree>
    <p:extLst>
      <p:ext uri="{BB962C8B-B14F-4D97-AF65-F5344CB8AC3E}">
        <p14:creationId xmlns:p14="http://schemas.microsoft.com/office/powerpoint/2010/main" val="32906545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6699EC-A26B-26F9-4567-B8B3A2F631B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1236D05-DA0A-4C0D-6A63-1493E56BE66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9DB0F34-5DC6-592C-9447-622A1CB01315}"/>
              </a:ext>
            </a:extLst>
          </p:cNvPr>
          <p:cNvSpPr>
            <a:spLocks noGrp="1"/>
          </p:cNvSpPr>
          <p:nvPr>
            <p:ph type="body" idx="1"/>
          </p:nvPr>
        </p:nvSpPr>
        <p:spPr/>
        <p:txBody>
          <a:bodyPr/>
          <a:lstStyle/>
          <a:p>
            <a:br>
              <a:rPr lang="en-US" dirty="0"/>
            </a:br>
            <a:r>
              <a:rPr lang="en-US" dirty="0"/>
              <a:t>Tonga’s obesity rate of 48.2% is amongst the highest in the world. The negative impacts of obesity can lead to greater health complications such as cardiovascular diseases, type II diabetes, types of cancer and from a </a:t>
            </a:r>
            <a:r>
              <a:rPr lang="en-US" dirty="0" err="1"/>
              <a:t>psychologoical</a:t>
            </a:r>
            <a:r>
              <a:rPr lang="en-US" dirty="0"/>
              <a:t> point of view: can cause depression. Therefore, it is so important to make substantial effort to reduce these effects early while there is time to prevent it. This study sets out to investigate, using form 6 </a:t>
            </a:r>
            <a:r>
              <a:rPr lang="en-US" dirty="0" err="1"/>
              <a:t>tongan</a:t>
            </a:r>
            <a:r>
              <a:rPr lang="en-US" dirty="0"/>
              <a:t> students as the target population, whether the average student in this cohort is obese. An experiment will be conducted that utilizes the BMI scores of students in Form 6 to analyze the hypothesis that the average student in Tonga is not obese.</a:t>
            </a:r>
            <a:br>
              <a:rPr lang="en-US" dirty="0"/>
            </a:br>
            <a:br>
              <a:rPr lang="en-US" dirty="0"/>
            </a:br>
            <a:endParaRPr lang="en-TO" dirty="0"/>
          </a:p>
        </p:txBody>
      </p:sp>
      <p:sp>
        <p:nvSpPr>
          <p:cNvPr id="4" name="Slide Number Placeholder 3">
            <a:extLst>
              <a:ext uri="{FF2B5EF4-FFF2-40B4-BE49-F238E27FC236}">
                <a16:creationId xmlns:a16="http://schemas.microsoft.com/office/drawing/2014/main" id="{B7BE6890-44F4-E29D-7718-A506C6059FB2}"/>
              </a:ext>
            </a:extLst>
          </p:cNvPr>
          <p:cNvSpPr>
            <a:spLocks noGrp="1"/>
          </p:cNvSpPr>
          <p:nvPr>
            <p:ph type="sldNum" sz="quarter" idx="5"/>
          </p:nvPr>
        </p:nvSpPr>
        <p:spPr/>
        <p:txBody>
          <a:bodyPr/>
          <a:lstStyle/>
          <a:p>
            <a:fld id="{E37CED91-5F2E-45F2-B0F9-3505B4EE9359}" type="slidenum">
              <a:rPr lang="en-TO" smtClean="0"/>
              <a:t>4</a:t>
            </a:fld>
            <a:endParaRPr lang="en-TO"/>
          </a:p>
        </p:txBody>
      </p:sp>
    </p:spTree>
    <p:extLst>
      <p:ext uri="{BB962C8B-B14F-4D97-AF65-F5344CB8AC3E}">
        <p14:creationId xmlns:p14="http://schemas.microsoft.com/office/powerpoint/2010/main" val="38806154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20927C-D7A9-B36D-1B61-35A6B5FF87B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363E4DD-3BC3-ADB9-3C17-D2FE9990790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E82C0AA-7AA7-2E8D-CAD0-CA982EAADF1B}"/>
              </a:ext>
            </a:extLst>
          </p:cNvPr>
          <p:cNvSpPr>
            <a:spLocks noGrp="1"/>
          </p:cNvSpPr>
          <p:nvPr>
            <p:ph type="body" idx="1"/>
          </p:nvPr>
        </p:nvSpPr>
        <p:spPr/>
        <p:txBody>
          <a:bodyPr/>
          <a:lstStyle/>
          <a:p>
            <a:endParaRPr lang="en-US" dirty="0"/>
          </a:p>
          <a:p>
            <a:r>
              <a:rPr lang="en-US" dirty="0"/>
              <a:t>Planning</a:t>
            </a:r>
          </a:p>
          <a:p>
            <a:r>
              <a:rPr lang="en-US" dirty="0"/>
              <a:t>Data Collection</a:t>
            </a:r>
          </a:p>
          <a:p>
            <a:r>
              <a:rPr lang="en-US" dirty="0"/>
              <a:t>Methodology</a:t>
            </a:r>
          </a:p>
          <a:p>
            <a:r>
              <a:rPr lang="en-US" dirty="0"/>
              <a:t>Analysis</a:t>
            </a:r>
          </a:p>
          <a:p>
            <a:r>
              <a:rPr lang="en-US" dirty="0"/>
              <a:t>Conclusion and recommendation</a:t>
            </a:r>
            <a:endParaRPr lang="en-TO" dirty="0"/>
          </a:p>
        </p:txBody>
      </p:sp>
      <p:sp>
        <p:nvSpPr>
          <p:cNvPr id="4" name="Slide Number Placeholder 3">
            <a:extLst>
              <a:ext uri="{FF2B5EF4-FFF2-40B4-BE49-F238E27FC236}">
                <a16:creationId xmlns:a16="http://schemas.microsoft.com/office/drawing/2014/main" id="{D6A4ACF3-5EDA-A0E2-633C-8C1EE891A21A}"/>
              </a:ext>
            </a:extLst>
          </p:cNvPr>
          <p:cNvSpPr>
            <a:spLocks noGrp="1"/>
          </p:cNvSpPr>
          <p:nvPr>
            <p:ph type="sldNum" sz="quarter" idx="5"/>
          </p:nvPr>
        </p:nvSpPr>
        <p:spPr/>
        <p:txBody>
          <a:bodyPr/>
          <a:lstStyle/>
          <a:p>
            <a:fld id="{E37CED91-5F2E-45F2-B0F9-3505B4EE9359}" type="slidenum">
              <a:rPr lang="en-TO" smtClean="0"/>
              <a:t>5</a:t>
            </a:fld>
            <a:endParaRPr lang="en-TO"/>
          </a:p>
        </p:txBody>
      </p:sp>
    </p:spTree>
    <p:extLst>
      <p:ext uri="{BB962C8B-B14F-4D97-AF65-F5344CB8AC3E}">
        <p14:creationId xmlns:p14="http://schemas.microsoft.com/office/powerpoint/2010/main" val="21707829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EC4CF8-37E6-AE61-F9AD-A192209C18D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2AF6E0B-2E4F-E129-153B-EBCA43B3ED2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BEE2BC0-BFBD-7373-8FC8-CBA1CED348D7}"/>
              </a:ext>
            </a:extLst>
          </p:cNvPr>
          <p:cNvSpPr>
            <a:spLocks noGrp="1"/>
          </p:cNvSpPr>
          <p:nvPr>
            <p:ph type="body" idx="1"/>
          </p:nvPr>
        </p:nvSpPr>
        <p:spPr/>
        <p:txBody>
          <a:bodyPr/>
          <a:lstStyle/>
          <a:p>
            <a:br>
              <a:rPr lang="en-US" dirty="0"/>
            </a:br>
            <a:r>
              <a:rPr lang="en-US" dirty="0"/>
              <a:t>Tonga’s obesity rate of 48.2% is amongst the highest in the world. The negative impacts of obesity can lead to greater health complications such as cardiovascular diseases, type II diabetes, types of cancer and from a </a:t>
            </a:r>
            <a:r>
              <a:rPr lang="en-US" dirty="0" err="1"/>
              <a:t>psychologoical</a:t>
            </a:r>
            <a:r>
              <a:rPr lang="en-US" dirty="0"/>
              <a:t> point of view: can cause depression. Therefore, it is so important to make substantial effort to reduce these effects early while there is time to prevent it. This study sets out to investigate, using form 6 </a:t>
            </a:r>
            <a:r>
              <a:rPr lang="en-US" dirty="0" err="1"/>
              <a:t>tongan</a:t>
            </a:r>
            <a:r>
              <a:rPr lang="en-US" dirty="0"/>
              <a:t> students as the target population, whether the average student in this cohort is obese. An experiment will be conducted that utilizes the BMI scores of students in Form 6 to analyze the hypothesis that the average student in Tonga is not obese.</a:t>
            </a:r>
            <a:br>
              <a:rPr lang="en-US" dirty="0"/>
            </a:br>
            <a:br>
              <a:rPr lang="en-US" dirty="0"/>
            </a:br>
            <a:endParaRPr lang="en-TO" dirty="0"/>
          </a:p>
        </p:txBody>
      </p:sp>
      <p:sp>
        <p:nvSpPr>
          <p:cNvPr id="4" name="Slide Number Placeholder 3">
            <a:extLst>
              <a:ext uri="{FF2B5EF4-FFF2-40B4-BE49-F238E27FC236}">
                <a16:creationId xmlns:a16="http://schemas.microsoft.com/office/drawing/2014/main" id="{9A5D7090-51E0-948B-C78F-E72A3D3EA1C8}"/>
              </a:ext>
            </a:extLst>
          </p:cNvPr>
          <p:cNvSpPr>
            <a:spLocks noGrp="1"/>
          </p:cNvSpPr>
          <p:nvPr>
            <p:ph type="sldNum" sz="quarter" idx="5"/>
          </p:nvPr>
        </p:nvSpPr>
        <p:spPr/>
        <p:txBody>
          <a:bodyPr/>
          <a:lstStyle/>
          <a:p>
            <a:fld id="{E37CED91-5F2E-45F2-B0F9-3505B4EE9359}" type="slidenum">
              <a:rPr lang="en-TO" smtClean="0"/>
              <a:t>6</a:t>
            </a:fld>
            <a:endParaRPr lang="en-TO"/>
          </a:p>
        </p:txBody>
      </p:sp>
    </p:spTree>
    <p:extLst>
      <p:ext uri="{BB962C8B-B14F-4D97-AF65-F5344CB8AC3E}">
        <p14:creationId xmlns:p14="http://schemas.microsoft.com/office/powerpoint/2010/main" val="39796374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Planning</a:t>
            </a:r>
          </a:p>
          <a:p>
            <a:r>
              <a:rPr lang="en-US" dirty="0"/>
              <a:t>Data Collection</a:t>
            </a:r>
          </a:p>
          <a:p>
            <a:r>
              <a:rPr lang="en-US" dirty="0"/>
              <a:t>Methodology</a:t>
            </a:r>
          </a:p>
          <a:p>
            <a:r>
              <a:rPr lang="en-US" dirty="0"/>
              <a:t>Analysis</a:t>
            </a:r>
          </a:p>
          <a:p>
            <a:r>
              <a:rPr lang="en-US" dirty="0"/>
              <a:t>Conclusion and recommendation</a:t>
            </a:r>
            <a:endParaRPr lang="en-TO" dirty="0"/>
          </a:p>
        </p:txBody>
      </p:sp>
      <p:sp>
        <p:nvSpPr>
          <p:cNvPr id="4" name="Slide Number Placeholder 3"/>
          <p:cNvSpPr>
            <a:spLocks noGrp="1"/>
          </p:cNvSpPr>
          <p:nvPr>
            <p:ph type="sldNum" sz="quarter" idx="5"/>
          </p:nvPr>
        </p:nvSpPr>
        <p:spPr/>
        <p:txBody>
          <a:bodyPr/>
          <a:lstStyle/>
          <a:p>
            <a:fld id="{E37CED91-5F2E-45F2-B0F9-3505B4EE9359}" type="slidenum">
              <a:rPr lang="en-TO" smtClean="0"/>
              <a:t>7</a:t>
            </a:fld>
            <a:endParaRPr lang="en-TO"/>
          </a:p>
        </p:txBody>
      </p:sp>
    </p:spTree>
    <p:extLst>
      <p:ext uri="{BB962C8B-B14F-4D97-AF65-F5344CB8AC3E}">
        <p14:creationId xmlns:p14="http://schemas.microsoft.com/office/powerpoint/2010/main" val="35822220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B4287E-AF57-DD98-843F-A641742B2EE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B1298DA-628C-BA55-4483-8214F81A703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3A06E4E-E7A4-1EA7-0C35-3DD5A9445A5A}"/>
              </a:ext>
            </a:extLst>
          </p:cNvPr>
          <p:cNvSpPr>
            <a:spLocks noGrp="1"/>
          </p:cNvSpPr>
          <p:nvPr>
            <p:ph type="body" idx="1"/>
          </p:nvPr>
        </p:nvSpPr>
        <p:spPr/>
        <p:txBody>
          <a:bodyPr/>
          <a:lstStyle/>
          <a:p>
            <a:endParaRPr lang="en-US" dirty="0"/>
          </a:p>
          <a:p>
            <a:r>
              <a:rPr lang="en-US" dirty="0"/>
              <a:t>Planning</a:t>
            </a:r>
          </a:p>
          <a:p>
            <a:r>
              <a:rPr lang="en-US" dirty="0"/>
              <a:t>Data Collection</a:t>
            </a:r>
          </a:p>
          <a:p>
            <a:r>
              <a:rPr lang="en-US" dirty="0"/>
              <a:t>Methodology</a:t>
            </a:r>
          </a:p>
          <a:p>
            <a:r>
              <a:rPr lang="en-US" dirty="0"/>
              <a:t>Analysis</a:t>
            </a:r>
          </a:p>
          <a:p>
            <a:r>
              <a:rPr lang="en-US" dirty="0"/>
              <a:t>Conclusion and recommendation</a:t>
            </a:r>
            <a:endParaRPr lang="en-TO" dirty="0"/>
          </a:p>
        </p:txBody>
      </p:sp>
      <p:sp>
        <p:nvSpPr>
          <p:cNvPr id="4" name="Slide Number Placeholder 3">
            <a:extLst>
              <a:ext uri="{FF2B5EF4-FFF2-40B4-BE49-F238E27FC236}">
                <a16:creationId xmlns:a16="http://schemas.microsoft.com/office/drawing/2014/main" id="{832DB649-1400-A6BF-82CA-44D9F39FAAE0}"/>
              </a:ext>
            </a:extLst>
          </p:cNvPr>
          <p:cNvSpPr>
            <a:spLocks noGrp="1"/>
          </p:cNvSpPr>
          <p:nvPr>
            <p:ph type="sldNum" sz="quarter" idx="5"/>
          </p:nvPr>
        </p:nvSpPr>
        <p:spPr/>
        <p:txBody>
          <a:bodyPr/>
          <a:lstStyle/>
          <a:p>
            <a:fld id="{E37CED91-5F2E-45F2-B0F9-3505B4EE9359}" type="slidenum">
              <a:rPr lang="en-TO" smtClean="0"/>
              <a:t>8</a:t>
            </a:fld>
            <a:endParaRPr lang="en-TO"/>
          </a:p>
        </p:txBody>
      </p:sp>
    </p:spTree>
    <p:extLst>
      <p:ext uri="{BB962C8B-B14F-4D97-AF65-F5344CB8AC3E}">
        <p14:creationId xmlns:p14="http://schemas.microsoft.com/office/powerpoint/2010/main" val="40348905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D5BD5F-8154-D703-1CBE-870127970D0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F08157A-F4F9-897D-66DC-97941B2E0F8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C3F2799-B985-ACEC-7407-FC2D1F718E5E}"/>
              </a:ext>
            </a:extLst>
          </p:cNvPr>
          <p:cNvSpPr>
            <a:spLocks noGrp="1"/>
          </p:cNvSpPr>
          <p:nvPr>
            <p:ph type="body" idx="1"/>
          </p:nvPr>
        </p:nvSpPr>
        <p:spPr/>
        <p:txBody>
          <a:bodyPr/>
          <a:lstStyle/>
          <a:p>
            <a:r>
              <a:rPr lang="en-US" dirty="0"/>
              <a:t>1.53 +</a:t>
            </a:r>
            <a:endParaRPr lang="en-TO" dirty="0"/>
          </a:p>
        </p:txBody>
      </p:sp>
      <p:sp>
        <p:nvSpPr>
          <p:cNvPr id="4" name="Slide Number Placeholder 3">
            <a:extLst>
              <a:ext uri="{FF2B5EF4-FFF2-40B4-BE49-F238E27FC236}">
                <a16:creationId xmlns:a16="http://schemas.microsoft.com/office/drawing/2014/main" id="{BC303D77-793F-D6EC-9EE1-569C8F688AB4}"/>
              </a:ext>
            </a:extLst>
          </p:cNvPr>
          <p:cNvSpPr>
            <a:spLocks noGrp="1"/>
          </p:cNvSpPr>
          <p:nvPr>
            <p:ph type="sldNum" sz="quarter" idx="5"/>
          </p:nvPr>
        </p:nvSpPr>
        <p:spPr/>
        <p:txBody>
          <a:bodyPr/>
          <a:lstStyle/>
          <a:p>
            <a:fld id="{E37CED91-5F2E-45F2-B0F9-3505B4EE9359}" type="slidenum">
              <a:rPr lang="en-TO" smtClean="0"/>
              <a:t>9</a:t>
            </a:fld>
            <a:endParaRPr lang="en-TO"/>
          </a:p>
        </p:txBody>
      </p:sp>
    </p:spTree>
    <p:extLst>
      <p:ext uri="{BB962C8B-B14F-4D97-AF65-F5344CB8AC3E}">
        <p14:creationId xmlns:p14="http://schemas.microsoft.com/office/powerpoint/2010/main" val="35383275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84C4C3-C6F5-4C94-B731-43FC208D27F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TO"/>
          </a:p>
        </p:txBody>
      </p:sp>
      <p:sp>
        <p:nvSpPr>
          <p:cNvPr id="3" name="Subtitle 2">
            <a:extLst>
              <a:ext uri="{FF2B5EF4-FFF2-40B4-BE49-F238E27FC236}">
                <a16:creationId xmlns:a16="http://schemas.microsoft.com/office/drawing/2014/main" id="{1CC05E28-5887-8F51-5B5C-4C095E1219A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TO"/>
          </a:p>
        </p:txBody>
      </p:sp>
      <p:sp>
        <p:nvSpPr>
          <p:cNvPr id="4" name="Date Placeholder 3">
            <a:extLst>
              <a:ext uri="{FF2B5EF4-FFF2-40B4-BE49-F238E27FC236}">
                <a16:creationId xmlns:a16="http://schemas.microsoft.com/office/drawing/2014/main" id="{2A6F2840-81EE-F016-FA7D-37CF6C7190BD}"/>
              </a:ext>
            </a:extLst>
          </p:cNvPr>
          <p:cNvSpPr>
            <a:spLocks noGrp="1"/>
          </p:cNvSpPr>
          <p:nvPr>
            <p:ph type="dt" sz="half" idx="10"/>
          </p:nvPr>
        </p:nvSpPr>
        <p:spPr/>
        <p:txBody>
          <a:bodyPr/>
          <a:lstStyle/>
          <a:p>
            <a:fld id="{66C05BEB-ACF8-401B-9CB1-2693926276B6}" type="datetimeFigureOut">
              <a:rPr lang="en-TO" smtClean="0"/>
              <a:t>03/06/2025</a:t>
            </a:fld>
            <a:endParaRPr lang="en-TO"/>
          </a:p>
        </p:txBody>
      </p:sp>
      <p:sp>
        <p:nvSpPr>
          <p:cNvPr id="5" name="Footer Placeholder 4">
            <a:extLst>
              <a:ext uri="{FF2B5EF4-FFF2-40B4-BE49-F238E27FC236}">
                <a16:creationId xmlns:a16="http://schemas.microsoft.com/office/drawing/2014/main" id="{124C98E9-648A-6649-8056-7C8850293240}"/>
              </a:ext>
            </a:extLst>
          </p:cNvPr>
          <p:cNvSpPr>
            <a:spLocks noGrp="1"/>
          </p:cNvSpPr>
          <p:nvPr>
            <p:ph type="ftr" sz="quarter" idx="11"/>
          </p:nvPr>
        </p:nvSpPr>
        <p:spPr/>
        <p:txBody>
          <a:bodyPr/>
          <a:lstStyle/>
          <a:p>
            <a:endParaRPr lang="en-TO"/>
          </a:p>
        </p:txBody>
      </p:sp>
      <p:sp>
        <p:nvSpPr>
          <p:cNvPr id="6" name="Slide Number Placeholder 5">
            <a:extLst>
              <a:ext uri="{FF2B5EF4-FFF2-40B4-BE49-F238E27FC236}">
                <a16:creationId xmlns:a16="http://schemas.microsoft.com/office/drawing/2014/main" id="{F178F982-72E2-652C-08D5-C673B9380EFB}"/>
              </a:ext>
            </a:extLst>
          </p:cNvPr>
          <p:cNvSpPr>
            <a:spLocks noGrp="1"/>
          </p:cNvSpPr>
          <p:nvPr>
            <p:ph type="sldNum" sz="quarter" idx="12"/>
          </p:nvPr>
        </p:nvSpPr>
        <p:spPr/>
        <p:txBody>
          <a:bodyPr/>
          <a:lstStyle/>
          <a:p>
            <a:fld id="{80A68947-6A52-430D-AA4C-AC0A37017D97}" type="slidenum">
              <a:rPr lang="en-TO" smtClean="0"/>
              <a:t>‹#›</a:t>
            </a:fld>
            <a:endParaRPr lang="en-TO"/>
          </a:p>
        </p:txBody>
      </p:sp>
    </p:spTree>
    <p:extLst>
      <p:ext uri="{BB962C8B-B14F-4D97-AF65-F5344CB8AC3E}">
        <p14:creationId xmlns:p14="http://schemas.microsoft.com/office/powerpoint/2010/main" val="18784609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F92D65-F236-4076-6155-392BDB6E6A56}"/>
              </a:ext>
            </a:extLst>
          </p:cNvPr>
          <p:cNvSpPr>
            <a:spLocks noGrp="1"/>
          </p:cNvSpPr>
          <p:nvPr>
            <p:ph type="title"/>
          </p:nvPr>
        </p:nvSpPr>
        <p:spPr/>
        <p:txBody>
          <a:bodyPr/>
          <a:lstStyle/>
          <a:p>
            <a:r>
              <a:rPr lang="en-US"/>
              <a:t>Click to edit Master title style</a:t>
            </a:r>
            <a:endParaRPr lang="en-TO"/>
          </a:p>
        </p:txBody>
      </p:sp>
      <p:sp>
        <p:nvSpPr>
          <p:cNvPr id="3" name="Vertical Text Placeholder 2">
            <a:extLst>
              <a:ext uri="{FF2B5EF4-FFF2-40B4-BE49-F238E27FC236}">
                <a16:creationId xmlns:a16="http://schemas.microsoft.com/office/drawing/2014/main" id="{6481490A-C187-79EF-606E-9579660EB8A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O"/>
          </a:p>
        </p:txBody>
      </p:sp>
      <p:sp>
        <p:nvSpPr>
          <p:cNvPr id="4" name="Date Placeholder 3">
            <a:extLst>
              <a:ext uri="{FF2B5EF4-FFF2-40B4-BE49-F238E27FC236}">
                <a16:creationId xmlns:a16="http://schemas.microsoft.com/office/drawing/2014/main" id="{85E5EFF9-9F21-7EC3-FE77-A947A8B53D62}"/>
              </a:ext>
            </a:extLst>
          </p:cNvPr>
          <p:cNvSpPr>
            <a:spLocks noGrp="1"/>
          </p:cNvSpPr>
          <p:nvPr>
            <p:ph type="dt" sz="half" idx="10"/>
          </p:nvPr>
        </p:nvSpPr>
        <p:spPr/>
        <p:txBody>
          <a:bodyPr/>
          <a:lstStyle/>
          <a:p>
            <a:fld id="{66C05BEB-ACF8-401B-9CB1-2693926276B6}" type="datetimeFigureOut">
              <a:rPr lang="en-TO" smtClean="0"/>
              <a:t>03/06/2025</a:t>
            </a:fld>
            <a:endParaRPr lang="en-TO"/>
          </a:p>
        </p:txBody>
      </p:sp>
      <p:sp>
        <p:nvSpPr>
          <p:cNvPr id="5" name="Footer Placeholder 4">
            <a:extLst>
              <a:ext uri="{FF2B5EF4-FFF2-40B4-BE49-F238E27FC236}">
                <a16:creationId xmlns:a16="http://schemas.microsoft.com/office/drawing/2014/main" id="{6C4C3F21-FDA3-8936-A09D-E6A29B0B2EDB}"/>
              </a:ext>
            </a:extLst>
          </p:cNvPr>
          <p:cNvSpPr>
            <a:spLocks noGrp="1"/>
          </p:cNvSpPr>
          <p:nvPr>
            <p:ph type="ftr" sz="quarter" idx="11"/>
          </p:nvPr>
        </p:nvSpPr>
        <p:spPr/>
        <p:txBody>
          <a:bodyPr/>
          <a:lstStyle/>
          <a:p>
            <a:endParaRPr lang="en-TO"/>
          </a:p>
        </p:txBody>
      </p:sp>
      <p:sp>
        <p:nvSpPr>
          <p:cNvPr id="6" name="Slide Number Placeholder 5">
            <a:extLst>
              <a:ext uri="{FF2B5EF4-FFF2-40B4-BE49-F238E27FC236}">
                <a16:creationId xmlns:a16="http://schemas.microsoft.com/office/drawing/2014/main" id="{752486ED-883A-4910-D491-B1F597342916}"/>
              </a:ext>
            </a:extLst>
          </p:cNvPr>
          <p:cNvSpPr>
            <a:spLocks noGrp="1"/>
          </p:cNvSpPr>
          <p:nvPr>
            <p:ph type="sldNum" sz="quarter" idx="12"/>
          </p:nvPr>
        </p:nvSpPr>
        <p:spPr/>
        <p:txBody>
          <a:bodyPr/>
          <a:lstStyle/>
          <a:p>
            <a:fld id="{80A68947-6A52-430D-AA4C-AC0A37017D97}" type="slidenum">
              <a:rPr lang="en-TO" smtClean="0"/>
              <a:t>‹#›</a:t>
            </a:fld>
            <a:endParaRPr lang="en-TO"/>
          </a:p>
        </p:txBody>
      </p:sp>
    </p:spTree>
    <p:extLst>
      <p:ext uri="{BB962C8B-B14F-4D97-AF65-F5344CB8AC3E}">
        <p14:creationId xmlns:p14="http://schemas.microsoft.com/office/powerpoint/2010/main" val="39648624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FB56A94-2B66-6748-821C-A09B0491E58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TO"/>
          </a:p>
        </p:txBody>
      </p:sp>
      <p:sp>
        <p:nvSpPr>
          <p:cNvPr id="3" name="Vertical Text Placeholder 2">
            <a:extLst>
              <a:ext uri="{FF2B5EF4-FFF2-40B4-BE49-F238E27FC236}">
                <a16:creationId xmlns:a16="http://schemas.microsoft.com/office/drawing/2014/main" id="{50BFC636-E39B-8446-DB3A-CE17B82A703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O"/>
          </a:p>
        </p:txBody>
      </p:sp>
      <p:sp>
        <p:nvSpPr>
          <p:cNvPr id="4" name="Date Placeholder 3">
            <a:extLst>
              <a:ext uri="{FF2B5EF4-FFF2-40B4-BE49-F238E27FC236}">
                <a16:creationId xmlns:a16="http://schemas.microsoft.com/office/drawing/2014/main" id="{6EE6E503-7870-A86F-6A44-4A3C9B67BFED}"/>
              </a:ext>
            </a:extLst>
          </p:cNvPr>
          <p:cNvSpPr>
            <a:spLocks noGrp="1"/>
          </p:cNvSpPr>
          <p:nvPr>
            <p:ph type="dt" sz="half" idx="10"/>
          </p:nvPr>
        </p:nvSpPr>
        <p:spPr/>
        <p:txBody>
          <a:bodyPr/>
          <a:lstStyle/>
          <a:p>
            <a:fld id="{66C05BEB-ACF8-401B-9CB1-2693926276B6}" type="datetimeFigureOut">
              <a:rPr lang="en-TO" smtClean="0"/>
              <a:t>03/06/2025</a:t>
            </a:fld>
            <a:endParaRPr lang="en-TO"/>
          </a:p>
        </p:txBody>
      </p:sp>
      <p:sp>
        <p:nvSpPr>
          <p:cNvPr id="5" name="Footer Placeholder 4">
            <a:extLst>
              <a:ext uri="{FF2B5EF4-FFF2-40B4-BE49-F238E27FC236}">
                <a16:creationId xmlns:a16="http://schemas.microsoft.com/office/drawing/2014/main" id="{37147351-4B19-B27A-AF74-8988C4C8D22D}"/>
              </a:ext>
            </a:extLst>
          </p:cNvPr>
          <p:cNvSpPr>
            <a:spLocks noGrp="1"/>
          </p:cNvSpPr>
          <p:nvPr>
            <p:ph type="ftr" sz="quarter" idx="11"/>
          </p:nvPr>
        </p:nvSpPr>
        <p:spPr/>
        <p:txBody>
          <a:bodyPr/>
          <a:lstStyle/>
          <a:p>
            <a:endParaRPr lang="en-TO"/>
          </a:p>
        </p:txBody>
      </p:sp>
      <p:sp>
        <p:nvSpPr>
          <p:cNvPr id="6" name="Slide Number Placeholder 5">
            <a:extLst>
              <a:ext uri="{FF2B5EF4-FFF2-40B4-BE49-F238E27FC236}">
                <a16:creationId xmlns:a16="http://schemas.microsoft.com/office/drawing/2014/main" id="{FDA4A795-6328-58A6-F93D-8093C36E41C0}"/>
              </a:ext>
            </a:extLst>
          </p:cNvPr>
          <p:cNvSpPr>
            <a:spLocks noGrp="1"/>
          </p:cNvSpPr>
          <p:nvPr>
            <p:ph type="sldNum" sz="quarter" idx="12"/>
          </p:nvPr>
        </p:nvSpPr>
        <p:spPr/>
        <p:txBody>
          <a:bodyPr/>
          <a:lstStyle/>
          <a:p>
            <a:fld id="{80A68947-6A52-430D-AA4C-AC0A37017D97}" type="slidenum">
              <a:rPr lang="en-TO" smtClean="0"/>
              <a:t>‹#›</a:t>
            </a:fld>
            <a:endParaRPr lang="en-TO"/>
          </a:p>
        </p:txBody>
      </p:sp>
    </p:spTree>
    <p:extLst>
      <p:ext uri="{BB962C8B-B14F-4D97-AF65-F5344CB8AC3E}">
        <p14:creationId xmlns:p14="http://schemas.microsoft.com/office/powerpoint/2010/main" val="12696306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3EC4ABDA-6CE2-594F-E889-FF321AAE53DA}"/>
              </a:ext>
            </a:extLst>
          </p:cNvPr>
          <p:cNvCxnSpPr>
            <a:cxnSpLocks/>
          </p:cNvCxnSpPr>
          <p:nvPr userDrawn="1"/>
        </p:nvCxnSpPr>
        <p:spPr>
          <a:xfrm>
            <a:off x="496956" y="667911"/>
            <a:ext cx="11198087" cy="0"/>
          </a:xfrm>
          <a:prstGeom prst="line">
            <a:avLst/>
          </a:prstGeom>
          <a:ln>
            <a:solidFill>
              <a:schemeClr val="tx2">
                <a:lumMod val="75000"/>
                <a:lumOff val="2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DF53E311-AACF-05A2-4724-B586145F6231}"/>
              </a:ext>
            </a:extLst>
          </p:cNvPr>
          <p:cNvCxnSpPr>
            <a:cxnSpLocks/>
          </p:cNvCxnSpPr>
          <p:nvPr userDrawn="1"/>
        </p:nvCxnSpPr>
        <p:spPr>
          <a:xfrm>
            <a:off x="434671" y="6346467"/>
            <a:ext cx="11198087" cy="0"/>
          </a:xfrm>
          <a:prstGeom prst="line">
            <a:avLst/>
          </a:prstGeom>
          <a:ln>
            <a:solidFill>
              <a:schemeClr val="tx2">
                <a:lumMod val="75000"/>
                <a:lumOff val="25000"/>
              </a:schemeClr>
            </a:solidFill>
          </a:ln>
        </p:spPr>
        <p:style>
          <a:lnRef idx="2">
            <a:schemeClr val="accent1"/>
          </a:lnRef>
          <a:fillRef idx="0">
            <a:schemeClr val="accent1"/>
          </a:fillRef>
          <a:effectRef idx="1">
            <a:schemeClr val="accent1"/>
          </a:effectRef>
          <a:fontRef idx="minor">
            <a:schemeClr val="tx1"/>
          </a:fontRef>
        </p:style>
      </p:cxnSp>
      <p:pic>
        <p:nvPicPr>
          <p:cNvPr id="13" name="Picture 12">
            <a:extLst>
              <a:ext uri="{FF2B5EF4-FFF2-40B4-BE49-F238E27FC236}">
                <a16:creationId xmlns:a16="http://schemas.microsoft.com/office/drawing/2014/main" id="{B21D40FA-640F-AA20-DB24-64195883A74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033262" y="6130"/>
            <a:ext cx="661781" cy="661781"/>
          </a:xfrm>
          <a:prstGeom prst="rect">
            <a:avLst/>
          </a:prstGeom>
        </p:spPr>
      </p:pic>
    </p:spTree>
    <p:extLst>
      <p:ext uri="{BB962C8B-B14F-4D97-AF65-F5344CB8AC3E}">
        <p14:creationId xmlns:p14="http://schemas.microsoft.com/office/powerpoint/2010/main" val="30111790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377A9-02BB-9D01-FCD6-6400D8F44884}"/>
              </a:ext>
            </a:extLst>
          </p:cNvPr>
          <p:cNvSpPr>
            <a:spLocks noGrp="1"/>
          </p:cNvSpPr>
          <p:nvPr>
            <p:ph type="title"/>
          </p:nvPr>
        </p:nvSpPr>
        <p:spPr/>
        <p:txBody>
          <a:bodyPr/>
          <a:lstStyle/>
          <a:p>
            <a:r>
              <a:rPr lang="en-US"/>
              <a:t>Click to edit Master title style</a:t>
            </a:r>
            <a:endParaRPr lang="en-TO"/>
          </a:p>
        </p:txBody>
      </p:sp>
      <p:sp>
        <p:nvSpPr>
          <p:cNvPr id="3" name="Content Placeholder 2">
            <a:extLst>
              <a:ext uri="{FF2B5EF4-FFF2-40B4-BE49-F238E27FC236}">
                <a16:creationId xmlns:a16="http://schemas.microsoft.com/office/drawing/2014/main" id="{1D369C63-2E0D-36CF-EDF0-EE5E7CF4782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O"/>
          </a:p>
        </p:txBody>
      </p:sp>
      <p:sp>
        <p:nvSpPr>
          <p:cNvPr id="4" name="Date Placeholder 3">
            <a:extLst>
              <a:ext uri="{FF2B5EF4-FFF2-40B4-BE49-F238E27FC236}">
                <a16:creationId xmlns:a16="http://schemas.microsoft.com/office/drawing/2014/main" id="{C752DE63-461E-D3AB-0D86-4F3F367DA250}"/>
              </a:ext>
            </a:extLst>
          </p:cNvPr>
          <p:cNvSpPr>
            <a:spLocks noGrp="1"/>
          </p:cNvSpPr>
          <p:nvPr>
            <p:ph type="dt" sz="half" idx="10"/>
          </p:nvPr>
        </p:nvSpPr>
        <p:spPr/>
        <p:txBody>
          <a:bodyPr/>
          <a:lstStyle/>
          <a:p>
            <a:fld id="{66C05BEB-ACF8-401B-9CB1-2693926276B6}" type="datetimeFigureOut">
              <a:rPr lang="en-TO" smtClean="0"/>
              <a:t>03/06/2025</a:t>
            </a:fld>
            <a:endParaRPr lang="en-TO"/>
          </a:p>
        </p:txBody>
      </p:sp>
      <p:sp>
        <p:nvSpPr>
          <p:cNvPr id="5" name="Footer Placeholder 4">
            <a:extLst>
              <a:ext uri="{FF2B5EF4-FFF2-40B4-BE49-F238E27FC236}">
                <a16:creationId xmlns:a16="http://schemas.microsoft.com/office/drawing/2014/main" id="{FBE13822-09B5-9798-1486-CBFF278DE701}"/>
              </a:ext>
            </a:extLst>
          </p:cNvPr>
          <p:cNvSpPr>
            <a:spLocks noGrp="1"/>
          </p:cNvSpPr>
          <p:nvPr>
            <p:ph type="ftr" sz="quarter" idx="11"/>
          </p:nvPr>
        </p:nvSpPr>
        <p:spPr/>
        <p:txBody>
          <a:bodyPr/>
          <a:lstStyle/>
          <a:p>
            <a:endParaRPr lang="en-TO"/>
          </a:p>
        </p:txBody>
      </p:sp>
      <p:sp>
        <p:nvSpPr>
          <p:cNvPr id="6" name="Slide Number Placeholder 5">
            <a:extLst>
              <a:ext uri="{FF2B5EF4-FFF2-40B4-BE49-F238E27FC236}">
                <a16:creationId xmlns:a16="http://schemas.microsoft.com/office/drawing/2014/main" id="{3525EBA5-2507-DAF8-792A-B0B70CD7D3FE}"/>
              </a:ext>
            </a:extLst>
          </p:cNvPr>
          <p:cNvSpPr>
            <a:spLocks noGrp="1"/>
          </p:cNvSpPr>
          <p:nvPr>
            <p:ph type="sldNum" sz="quarter" idx="12"/>
          </p:nvPr>
        </p:nvSpPr>
        <p:spPr/>
        <p:txBody>
          <a:bodyPr/>
          <a:lstStyle/>
          <a:p>
            <a:fld id="{80A68947-6A52-430D-AA4C-AC0A37017D97}" type="slidenum">
              <a:rPr lang="en-TO" smtClean="0"/>
              <a:t>‹#›</a:t>
            </a:fld>
            <a:endParaRPr lang="en-TO"/>
          </a:p>
        </p:txBody>
      </p:sp>
    </p:spTree>
    <p:extLst>
      <p:ext uri="{BB962C8B-B14F-4D97-AF65-F5344CB8AC3E}">
        <p14:creationId xmlns:p14="http://schemas.microsoft.com/office/powerpoint/2010/main" val="8643185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F8696-FA25-C466-3159-E48D5A24065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TO"/>
          </a:p>
        </p:txBody>
      </p:sp>
      <p:sp>
        <p:nvSpPr>
          <p:cNvPr id="3" name="Text Placeholder 2">
            <a:extLst>
              <a:ext uri="{FF2B5EF4-FFF2-40B4-BE49-F238E27FC236}">
                <a16:creationId xmlns:a16="http://schemas.microsoft.com/office/drawing/2014/main" id="{2ED6A872-D1F1-9145-9CC5-E8A1D2BDD02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44E4E6D-885A-019D-75F3-6E83131AC9F3}"/>
              </a:ext>
            </a:extLst>
          </p:cNvPr>
          <p:cNvSpPr>
            <a:spLocks noGrp="1"/>
          </p:cNvSpPr>
          <p:nvPr>
            <p:ph type="dt" sz="half" idx="10"/>
          </p:nvPr>
        </p:nvSpPr>
        <p:spPr/>
        <p:txBody>
          <a:bodyPr/>
          <a:lstStyle/>
          <a:p>
            <a:fld id="{66C05BEB-ACF8-401B-9CB1-2693926276B6}" type="datetimeFigureOut">
              <a:rPr lang="en-TO" smtClean="0"/>
              <a:t>03/06/2025</a:t>
            </a:fld>
            <a:endParaRPr lang="en-TO"/>
          </a:p>
        </p:txBody>
      </p:sp>
      <p:sp>
        <p:nvSpPr>
          <p:cNvPr id="5" name="Footer Placeholder 4">
            <a:extLst>
              <a:ext uri="{FF2B5EF4-FFF2-40B4-BE49-F238E27FC236}">
                <a16:creationId xmlns:a16="http://schemas.microsoft.com/office/drawing/2014/main" id="{73EFDE32-E318-AB07-B307-13768473DD0A}"/>
              </a:ext>
            </a:extLst>
          </p:cNvPr>
          <p:cNvSpPr>
            <a:spLocks noGrp="1"/>
          </p:cNvSpPr>
          <p:nvPr>
            <p:ph type="ftr" sz="quarter" idx="11"/>
          </p:nvPr>
        </p:nvSpPr>
        <p:spPr/>
        <p:txBody>
          <a:bodyPr/>
          <a:lstStyle/>
          <a:p>
            <a:endParaRPr lang="en-TO"/>
          </a:p>
        </p:txBody>
      </p:sp>
      <p:sp>
        <p:nvSpPr>
          <p:cNvPr id="6" name="Slide Number Placeholder 5">
            <a:extLst>
              <a:ext uri="{FF2B5EF4-FFF2-40B4-BE49-F238E27FC236}">
                <a16:creationId xmlns:a16="http://schemas.microsoft.com/office/drawing/2014/main" id="{C38CBB98-08E2-6F28-DD6D-8F7BD6B13E62}"/>
              </a:ext>
            </a:extLst>
          </p:cNvPr>
          <p:cNvSpPr>
            <a:spLocks noGrp="1"/>
          </p:cNvSpPr>
          <p:nvPr>
            <p:ph type="sldNum" sz="quarter" idx="12"/>
          </p:nvPr>
        </p:nvSpPr>
        <p:spPr/>
        <p:txBody>
          <a:bodyPr/>
          <a:lstStyle/>
          <a:p>
            <a:fld id="{80A68947-6A52-430D-AA4C-AC0A37017D97}" type="slidenum">
              <a:rPr lang="en-TO" smtClean="0"/>
              <a:t>‹#›</a:t>
            </a:fld>
            <a:endParaRPr lang="en-TO"/>
          </a:p>
        </p:txBody>
      </p:sp>
    </p:spTree>
    <p:extLst>
      <p:ext uri="{BB962C8B-B14F-4D97-AF65-F5344CB8AC3E}">
        <p14:creationId xmlns:p14="http://schemas.microsoft.com/office/powerpoint/2010/main" val="6586130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AD640-F108-DA48-13AF-AA0B8685EF39}"/>
              </a:ext>
            </a:extLst>
          </p:cNvPr>
          <p:cNvSpPr>
            <a:spLocks noGrp="1"/>
          </p:cNvSpPr>
          <p:nvPr>
            <p:ph type="title"/>
          </p:nvPr>
        </p:nvSpPr>
        <p:spPr/>
        <p:txBody>
          <a:bodyPr/>
          <a:lstStyle/>
          <a:p>
            <a:r>
              <a:rPr lang="en-US"/>
              <a:t>Click to edit Master title style</a:t>
            </a:r>
            <a:endParaRPr lang="en-TO"/>
          </a:p>
        </p:txBody>
      </p:sp>
      <p:sp>
        <p:nvSpPr>
          <p:cNvPr id="3" name="Content Placeholder 2">
            <a:extLst>
              <a:ext uri="{FF2B5EF4-FFF2-40B4-BE49-F238E27FC236}">
                <a16:creationId xmlns:a16="http://schemas.microsoft.com/office/drawing/2014/main" id="{A0EF3E83-035A-6A03-EC9D-6C61A6AB56D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O"/>
          </a:p>
        </p:txBody>
      </p:sp>
      <p:sp>
        <p:nvSpPr>
          <p:cNvPr id="4" name="Content Placeholder 3">
            <a:extLst>
              <a:ext uri="{FF2B5EF4-FFF2-40B4-BE49-F238E27FC236}">
                <a16:creationId xmlns:a16="http://schemas.microsoft.com/office/drawing/2014/main" id="{85E78C39-065F-3BAF-83E0-21AA1445F63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O"/>
          </a:p>
        </p:txBody>
      </p:sp>
      <p:sp>
        <p:nvSpPr>
          <p:cNvPr id="5" name="Date Placeholder 4">
            <a:extLst>
              <a:ext uri="{FF2B5EF4-FFF2-40B4-BE49-F238E27FC236}">
                <a16:creationId xmlns:a16="http://schemas.microsoft.com/office/drawing/2014/main" id="{4506E66A-F490-E216-B4EB-704FBD70242B}"/>
              </a:ext>
            </a:extLst>
          </p:cNvPr>
          <p:cNvSpPr>
            <a:spLocks noGrp="1"/>
          </p:cNvSpPr>
          <p:nvPr>
            <p:ph type="dt" sz="half" idx="10"/>
          </p:nvPr>
        </p:nvSpPr>
        <p:spPr/>
        <p:txBody>
          <a:bodyPr/>
          <a:lstStyle/>
          <a:p>
            <a:fld id="{66C05BEB-ACF8-401B-9CB1-2693926276B6}" type="datetimeFigureOut">
              <a:rPr lang="en-TO" smtClean="0"/>
              <a:t>03/06/2025</a:t>
            </a:fld>
            <a:endParaRPr lang="en-TO"/>
          </a:p>
        </p:txBody>
      </p:sp>
      <p:sp>
        <p:nvSpPr>
          <p:cNvPr id="6" name="Footer Placeholder 5">
            <a:extLst>
              <a:ext uri="{FF2B5EF4-FFF2-40B4-BE49-F238E27FC236}">
                <a16:creationId xmlns:a16="http://schemas.microsoft.com/office/drawing/2014/main" id="{869811D6-233A-6989-2B0C-7D6548416CA9}"/>
              </a:ext>
            </a:extLst>
          </p:cNvPr>
          <p:cNvSpPr>
            <a:spLocks noGrp="1"/>
          </p:cNvSpPr>
          <p:nvPr>
            <p:ph type="ftr" sz="quarter" idx="11"/>
          </p:nvPr>
        </p:nvSpPr>
        <p:spPr/>
        <p:txBody>
          <a:bodyPr/>
          <a:lstStyle/>
          <a:p>
            <a:endParaRPr lang="en-TO"/>
          </a:p>
        </p:txBody>
      </p:sp>
      <p:sp>
        <p:nvSpPr>
          <p:cNvPr id="7" name="Slide Number Placeholder 6">
            <a:extLst>
              <a:ext uri="{FF2B5EF4-FFF2-40B4-BE49-F238E27FC236}">
                <a16:creationId xmlns:a16="http://schemas.microsoft.com/office/drawing/2014/main" id="{A6280C0B-5A4B-9DD9-B61B-0DF5BC314DBD}"/>
              </a:ext>
            </a:extLst>
          </p:cNvPr>
          <p:cNvSpPr>
            <a:spLocks noGrp="1"/>
          </p:cNvSpPr>
          <p:nvPr>
            <p:ph type="sldNum" sz="quarter" idx="12"/>
          </p:nvPr>
        </p:nvSpPr>
        <p:spPr/>
        <p:txBody>
          <a:bodyPr/>
          <a:lstStyle/>
          <a:p>
            <a:fld id="{80A68947-6A52-430D-AA4C-AC0A37017D97}" type="slidenum">
              <a:rPr lang="en-TO" smtClean="0"/>
              <a:t>‹#›</a:t>
            </a:fld>
            <a:endParaRPr lang="en-TO"/>
          </a:p>
        </p:txBody>
      </p:sp>
    </p:spTree>
    <p:extLst>
      <p:ext uri="{BB962C8B-B14F-4D97-AF65-F5344CB8AC3E}">
        <p14:creationId xmlns:p14="http://schemas.microsoft.com/office/powerpoint/2010/main" val="34950657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98BB9-8443-1080-6176-B7F7EEFA281B}"/>
              </a:ext>
            </a:extLst>
          </p:cNvPr>
          <p:cNvSpPr>
            <a:spLocks noGrp="1"/>
          </p:cNvSpPr>
          <p:nvPr>
            <p:ph type="title"/>
          </p:nvPr>
        </p:nvSpPr>
        <p:spPr>
          <a:xfrm>
            <a:off x="839788" y="365125"/>
            <a:ext cx="10515600" cy="1325563"/>
          </a:xfrm>
        </p:spPr>
        <p:txBody>
          <a:bodyPr/>
          <a:lstStyle/>
          <a:p>
            <a:r>
              <a:rPr lang="en-US"/>
              <a:t>Click to edit Master title style</a:t>
            </a:r>
            <a:endParaRPr lang="en-TO"/>
          </a:p>
        </p:txBody>
      </p:sp>
      <p:sp>
        <p:nvSpPr>
          <p:cNvPr id="3" name="Text Placeholder 2">
            <a:extLst>
              <a:ext uri="{FF2B5EF4-FFF2-40B4-BE49-F238E27FC236}">
                <a16:creationId xmlns:a16="http://schemas.microsoft.com/office/drawing/2014/main" id="{F3061B6A-BD43-AD4B-6B4B-D8678D18908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911E5FC-E078-ADAC-E85E-F0B7438A5C8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O"/>
          </a:p>
        </p:txBody>
      </p:sp>
      <p:sp>
        <p:nvSpPr>
          <p:cNvPr id="5" name="Text Placeholder 4">
            <a:extLst>
              <a:ext uri="{FF2B5EF4-FFF2-40B4-BE49-F238E27FC236}">
                <a16:creationId xmlns:a16="http://schemas.microsoft.com/office/drawing/2014/main" id="{D6A1861C-82B5-AE09-1654-F4B5FD26766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202B8B7-2D20-A825-882E-6535603F48A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O"/>
          </a:p>
        </p:txBody>
      </p:sp>
      <p:sp>
        <p:nvSpPr>
          <p:cNvPr id="7" name="Date Placeholder 6">
            <a:extLst>
              <a:ext uri="{FF2B5EF4-FFF2-40B4-BE49-F238E27FC236}">
                <a16:creationId xmlns:a16="http://schemas.microsoft.com/office/drawing/2014/main" id="{322979B5-A5A7-170F-218C-3767D200F26C}"/>
              </a:ext>
            </a:extLst>
          </p:cNvPr>
          <p:cNvSpPr>
            <a:spLocks noGrp="1"/>
          </p:cNvSpPr>
          <p:nvPr>
            <p:ph type="dt" sz="half" idx="10"/>
          </p:nvPr>
        </p:nvSpPr>
        <p:spPr/>
        <p:txBody>
          <a:bodyPr/>
          <a:lstStyle/>
          <a:p>
            <a:fld id="{66C05BEB-ACF8-401B-9CB1-2693926276B6}" type="datetimeFigureOut">
              <a:rPr lang="en-TO" smtClean="0"/>
              <a:t>03/06/2025</a:t>
            </a:fld>
            <a:endParaRPr lang="en-TO"/>
          </a:p>
        </p:txBody>
      </p:sp>
      <p:sp>
        <p:nvSpPr>
          <p:cNvPr id="8" name="Footer Placeholder 7">
            <a:extLst>
              <a:ext uri="{FF2B5EF4-FFF2-40B4-BE49-F238E27FC236}">
                <a16:creationId xmlns:a16="http://schemas.microsoft.com/office/drawing/2014/main" id="{B4FB72DD-5F7B-789B-A72E-C2880A421148}"/>
              </a:ext>
            </a:extLst>
          </p:cNvPr>
          <p:cNvSpPr>
            <a:spLocks noGrp="1"/>
          </p:cNvSpPr>
          <p:nvPr>
            <p:ph type="ftr" sz="quarter" idx="11"/>
          </p:nvPr>
        </p:nvSpPr>
        <p:spPr/>
        <p:txBody>
          <a:bodyPr/>
          <a:lstStyle/>
          <a:p>
            <a:endParaRPr lang="en-TO"/>
          </a:p>
        </p:txBody>
      </p:sp>
      <p:sp>
        <p:nvSpPr>
          <p:cNvPr id="9" name="Slide Number Placeholder 8">
            <a:extLst>
              <a:ext uri="{FF2B5EF4-FFF2-40B4-BE49-F238E27FC236}">
                <a16:creationId xmlns:a16="http://schemas.microsoft.com/office/drawing/2014/main" id="{AA9AA2FC-CBDF-3235-20D2-92620528C2BD}"/>
              </a:ext>
            </a:extLst>
          </p:cNvPr>
          <p:cNvSpPr>
            <a:spLocks noGrp="1"/>
          </p:cNvSpPr>
          <p:nvPr>
            <p:ph type="sldNum" sz="quarter" idx="12"/>
          </p:nvPr>
        </p:nvSpPr>
        <p:spPr/>
        <p:txBody>
          <a:bodyPr/>
          <a:lstStyle/>
          <a:p>
            <a:fld id="{80A68947-6A52-430D-AA4C-AC0A37017D97}" type="slidenum">
              <a:rPr lang="en-TO" smtClean="0"/>
              <a:t>‹#›</a:t>
            </a:fld>
            <a:endParaRPr lang="en-TO"/>
          </a:p>
        </p:txBody>
      </p:sp>
    </p:spTree>
    <p:extLst>
      <p:ext uri="{BB962C8B-B14F-4D97-AF65-F5344CB8AC3E}">
        <p14:creationId xmlns:p14="http://schemas.microsoft.com/office/powerpoint/2010/main" val="29800934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93FF2-3677-302A-B634-E3DF04A48361}"/>
              </a:ext>
            </a:extLst>
          </p:cNvPr>
          <p:cNvSpPr>
            <a:spLocks noGrp="1"/>
          </p:cNvSpPr>
          <p:nvPr>
            <p:ph type="title"/>
          </p:nvPr>
        </p:nvSpPr>
        <p:spPr/>
        <p:txBody>
          <a:bodyPr/>
          <a:lstStyle/>
          <a:p>
            <a:r>
              <a:rPr lang="en-US"/>
              <a:t>Click to edit Master title style</a:t>
            </a:r>
            <a:endParaRPr lang="en-TO"/>
          </a:p>
        </p:txBody>
      </p:sp>
      <p:sp>
        <p:nvSpPr>
          <p:cNvPr id="3" name="Date Placeholder 2">
            <a:extLst>
              <a:ext uri="{FF2B5EF4-FFF2-40B4-BE49-F238E27FC236}">
                <a16:creationId xmlns:a16="http://schemas.microsoft.com/office/drawing/2014/main" id="{AD7944FA-A35B-183C-1578-F2A7D1506B41}"/>
              </a:ext>
            </a:extLst>
          </p:cNvPr>
          <p:cNvSpPr>
            <a:spLocks noGrp="1"/>
          </p:cNvSpPr>
          <p:nvPr>
            <p:ph type="dt" sz="half" idx="10"/>
          </p:nvPr>
        </p:nvSpPr>
        <p:spPr/>
        <p:txBody>
          <a:bodyPr/>
          <a:lstStyle/>
          <a:p>
            <a:fld id="{66C05BEB-ACF8-401B-9CB1-2693926276B6}" type="datetimeFigureOut">
              <a:rPr lang="en-TO" smtClean="0"/>
              <a:t>03/06/2025</a:t>
            </a:fld>
            <a:endParaRPr lang="en-TO"/>
          </a:p>
        </p:txBody>
      </p:sp>
      <p:sp>
        <p:nvSpPr>
          <p:cNvPr id="4" name="Footer Placeholder 3">
            <a:extLst>
              <a:ext uri="{FF2B5EF4-FFF2-40B4-BE49-F238E27FC236}">
                <a16:creationId xmlns:a16="http://schemas.microsoft.com/office/drawing/2014/main" id="{6A8CB32C-6157-BF4D-7222-069888B58088}"/>
              </a:ext>
            </a:extLst>
          </p:cNvPr>
          <p:cNvSpPr>
            <a:spLocks noGrp="1"/>
          </p:cNvSpPr>
          <p:nvPr>
            <p:ph type="ftr" sz="quarter" idx="11"/>
          </p:nvPr>
        </p:nvSpPr>
        <p:spPr/>
        <p:txBody>
          <a:bodyPr/>
          <a:lstStyle/>
          <a:p>
            <a:endParaRPr lang="en-TO"/>
          </a:p>
        </p:txBody>
      </p:sp>
      <p:sp>
        <p:nvSpPr>
          <p:cNvPr id="5" name="Slide Number Placeholder 4">
            <a:extLst>
              <a:ext uri="{FF2B5EF4-FFF2-40B4-BE49-F238E27FC236}">
                <a16:creationId xmlns:a16="http://schemas.microsoft.com/office/drawing/2014/main" id="{34505CEB-7990-D121-05D4-C89E4ED366A1}"/>
              </a:ext>
            </a:extLst>
          </p:cNvPr>
          <p:cNvSpPr>
            <a:spLocks noGrp="1"/>
          </p:cNvSpPr>
          <p:nvPr>
            <p:ph type="sldNum" sz="quarter" idx="12"/>
          </p:nvPr>
        </p:nvSpPr>
        <p:spPr/>
        <p:txBody>
          <a:bodyPr/>
          <a:lstStyle/>
          <a:p>
            <a:fld id="{80A68947-6A52-430D-AA4C-AC0A37017D97}" type="slidenum">
              <a:rPr lang="en-TO" smtClean="0"/>
              <a:t>‹#›</a:t>
            </a:fld>
            <a:endParaRPr lang="en-TO"/>
          </a:p>
        </p:txBody>
      </p:sp>
    </p:spTree>
    <p:extLst>
      <p:ext uri="{BB962C8B-B14F-4D97-AF65-F5344CB8AC3E}">
        <p14:creationId xmlns:p14="http://schemas.microsoft.com/office/powerpoint/2010/main" val="34814619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96269B2-6BB9-0F51-A620-596CDEF17259}"/>
              </a:ext>
            </a:extLst>
          </p:cNvPr>
          <p:cNvSpPr>
            <a:spLocks noGrp="1"/>
          </p:cNvSpPr>
          <p:nvPr>
            <p:ph type="dt" sz="half" idx="10"/>
          </p:nvPr>
        </p:nvSpPr>
        <p:spPr/>
        <p:txBody>
          <a:bodyPr/>
          <a:lstStyle/>
          <a:p>
            <a:fld id="{66C05BEB-ACF8-401B-9CB1-2693926276B6}" type="datetimeFigureOut">
              <a:rPr lang="en-TO" smtClean="0"/>
              <a:t>03/06/2025</a:t>
            </a:fld>
            <a:endParaRPr lang="en-TO"/>
          </a:p>
        </p:txBody>
      </p:sp>
      <p:sp>
        <p:nvSpPr>
          <p:cNvPr id="3" name="Footer Placeholder 2">
            <a:extLst>
              <a:ext uri="{FF2B5EF4-FFF2-40B4-BE49-F238E27FC236}">
                <a16:creationId xmlns:a16="http://schemas.microsoft.com/office/drawing/2014/main" id="{0239CE1B-CDF4-4EE8-7FBC-72A725739539}"/>
              </a:ext>
            </a:extLst>
          </p:cNvPr>
          <p:cNvSpPr>
            <a:spLocks noGrp="1"/>
          </p:cNvSpPr>
          <p:nvPr>
            <p:ph type="ftr" sz="quarter" idx="11"/>
          </p:nvPr>
        </p:nvSpPr>
        <p:spPr/>
        <p:txBody>
          <a:bodyPr/>
          <a:lstStyle/>
          <a:p>
            <a:endParaRPr lang="en-TO"/>
          </a:p>
        </p:txBody>
      </p:sp>
      <p:sp>
        <p:nvSpPr>
          <p:cNvPr id="4" name="Slide Number Placeholder 3">
            <a:extLst>
              <a:ext uri="{FF2B5EF4-FFF2-40B4-BE49-F238E27FC236}">
                <a16:creationId xmlns:a16="http://schemas.microsoft.com/office/drawing/2014/main" id="{9A42BA63-3C78-68BA-30F6-5CC311B5DBF3}"/>
              </a:ext>
            </a:extLst>
          </p:cNvPr>
          <p:cNvSpPr>
            <a:spLocks noGrp="1"/>
          </p:cNvSpPr>
          <p:nvPr>
            <p:ph type="sldNum" sz="quarter" idx="12"/>
          </p:nvPr>
        </p:nvSpPr>
        <p:spPr/>
        <p:txBody>
          <a:bodyPr/>
          <a:lstStyle/>
          <a:p>
            <a:fld id="{80A68947-6A52-430D-AA4C-AC0A37017D97}" type="slidenum">
              <a:rPr lang="en-TO" smtClean="0"/>
              <a:t>‹#›</a:t>
            </a:fld>
            <a:endParaRPr lang="en-TO"/>
          </a:p>
        </p:txBody>
      </p:sp>
    </p:spTree>
    <p:extLst>
      <p:ext uri="{BB962C8B-B14F-4D97-AF65-F5344CB8AC3E}">
        <p14:creationId xmlns:p14="http://schemas.microsoft.com/office/powerpoint/2010/main" val="31524968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FBB5-A0A8-39CC-AD9B-2E3AD29714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TO"/>
          </a:p>
        </p:txBody>
      </p:sp>
      <p:sp>
        <p:nvSpPr>
          <p:cNvPr id="3" name="Content Placeholder 2">
            <a:extLst>
              <a:ext uri="{FF2B5EF4-FFF2-40B4-BE49-F238E27FC236}">
                <a16:creationId xmlns:a16="http://schemas.microsoft.com/office/drawing/2014/main" id="{A420032D-455B-86DF-2638-A8A45BE7E1F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O"/>
          </a:p>
        </p:txBody>
      </p:sp>
      <p:sp>
        <p:nvSpPr>
          <p:cNvPr id="4" name="Text Placeholder 3">
            <a:extLst>
              <a:ext uri="{FF2B5EF4-FFF2-40B4-BE49-F238E27FC236}">
                <a16:creationId xmlns:a16="http://schemas.microsoft.com/office/drawing/2014/main" id="{3BAD4AE4-68A3-BA27-2AAF-3DDADF5092E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C658284-23EB-1B90-97EC-A0EE84FBBE14}"/>
              </a:ext>
            </a:extLst>
          </p:cNvPr>
          <p:cNvSpPr>
            <a:spLocks noGrp="1"/>
          </p:cNvSpPr>
          <p:nvPr>
            <p:ph type="dt" sz="half" idx="10"/>
          </p:nvPr>
        </p:nvSpPr>
        <p:spPr/>
        <p:txBody>
          <a:bodyPr/>
          <a:lstStyle/>
          <a:p>
            <a:fld id="{66C05BEB-ACF8-401B-9CB1-2693926276B6}" type="datetimeFigureOut">
              <a:rPr lang="en-TO" smtClean="0"/>
              <a:t>03/06/2025</a:t>
            </a:fld>
            <a:endParaRPr lang="en-TO"/>
          </a:p>
        </p:txBody>
      </p:sp>
      <p:sp>
        <p:nvSpPr>
          <p:cNvPr id="6" name="Footer Placeholder 5">
            <a:extLst>
              <a:ext uri="{FF2B5EF4-FFF2-40B4-BE49-F238E27FC236}">
                <a16:creationId xmlns:a16="http://schemas.microsoft.com/office/drawing/2014/main" id="{F9E6E331-6A25-5C01-5421-5AC769DFA399}"/>
              </a:ext>
            </a:extLst>
          </p:cNvPr>
          <p:cNvSpPr>
            <a:spLocks noGrp="1"/>
          </p:cNvSpPr>
          <p:nvPr>
            <p:ph type="ftr" sz="quarter" idx="11"/>
          </p:nvPr>
        </p:nvSpPr>
        <p:spPr/>
        <p:txBody>
          <a:bodyPr/>
          <a:lstStyle/>
          <a:p>
            <a:endParaRPr lang="en-TO"/>
          </a:p>
        </p:txBody>
      </p:sp>
      <p:sp>
        <p:nvSpPr>
          <p:cNvPr id="7" name="Slide Number Placeholder 6">
            <a:extLst>
              <a:ext uri="{FF2B5EF4-FFF2-40B4-BE49-F238E27FC236}">
                <a16:creationId xmlns:a16="http://schemas.microsoft.com/office/drawing/2014/main" id="{BEC73A4B-4223-9111-2040-3E032CEA1E29}"/>
              </a:ext>
            </a:extLst>
          </p:cNvPr>
          <p:cNvSpPr>
            <a:spLocks noGrp="1"/>
          </p:cNvSpPr>
          <p:nvPr>
            <p:ph type="sldNum" sz="quarter" idx="12"/>
          </p:nvPr>
        </p:nvSpPr>
        <p:spPr/>
        <p:txBody>
          <a:bodyPr/>
          <a:lstStyle/>
          <a:p>
            <a:fld id="{80A68947-6A52-430D-AA4C-AC0A37017D97}" type="slidenum">
              <a:rPr lang="en-TO" smtClean="0"/>
              <a:t>‹#›</a:t>
            </a:fld>
            <a:endParaRPr lang="en-TO"/>
          </a:p>
        </p:txBody>
      </p:sp>
    </p:spTree>
    <p:extLst>
      <p:ext uri="{BB962C8B-B14F-4D97-AF65-F5344CB8AC3E}">
        <p14:creationId xmlns:p14="http://schemas.microsoft.com/office/powerpoint/2010/main" val="32674696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6B5022-595B-BB0A-4FF5-08659BA16F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TO"/>
          </a:p>
        </p:txBody>
      </p:sp>
      <p:sp>
        <p:nvSpPr>
          <p:cNvPr id="3" name="Picture Placeholder 2">
            <a:extLst>
              <a:ext uri="{FF2B5EF4-FFF2-40B4-BE49-F238E27FC236}">
                <a16:creationId xmlns:a16="http://schemas.microsoft.com/office/drawing/2014/main" id="{ABE6F632-46F2-FCB1-B24C-1244F7A3EDA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TO"/>
          </a:p>
        </p:txBody>
      </p:sp>
      <p:sp>
        <p:nvSpPr>
          <p:cNvPr id="4" name="Text Placeholder 3">
            <a:extLst>
              <a:ext uri="{FF2B5EF4-FFF2-40B4-BE49-F238E27FC236}">
                <a16:creationId xmlns:a16="http://schemas.microsoft.com/office/drawing/2014/main" id="{A868FC09-C07A-37FE-3874-AC5B522E11A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9031E4D-E72D-9F7D-F011-100FE08E2757}"/>
              </a:ext>
            </a:extLst>
          </p:cNvPr>
          <p:cNvSpPr>
            <a:spLocks noGrp="1"/>
          </p:cNvSpPr>
          <p:nvPr>
            <p:ph type="dt" sz="half" idx="10"/>
          </p:nvPr>
        </p:nvSpPr>
        <p:spPr/>
        <p:txBody>
          <a:bodyPr/>
          <a:lstStyle/>
          <a:p>
            <a:fld id="{66C05BEB-ACF8-401B-9CB1-2693926276B6}" type="datetimeFigureOut">
              <a:rPr lang="en-TO" smtClean="0"/>
              <a:t>03/06/2025</a:t>
            </a:fld>
            <a:endParaRPr lang="en-TO"/>
          </a:p>
        </p:txBody>
      </p:sp>
      <p:sp>
        <p:nvSpPr>
          <p:cNvPr id="6" name="Footer Placeholder 5">
            <a:extLst>
              <a:ext uri="{FF2B5EF4-FFF2-40B4-BE49-F238E27FC236}">
                <a16:creationId xmlns:a16="http://schemas.microsoft.com/office/drawing/2014/main" id="{06CD1E5B-9635-E836-F4D9-D0DD34DBAD50}"/>
              </a:ext>
            </a:extLst>
          </p:cNvPr>
          <p:cNvSpPr>
            <a:spLocks noGrp="1"/>
          </p:cNvSpPr>
          <p:nvPr>
            <p:ph type="ftr" sz="quarter" idx="11"/>
          </p:nvPr>
        </p:nvSpPr>
        <p:spPr/>
        <p:txBody>
          <a:bodyPr/>
          <a:lstStyle/>
          <a:p>
            <a:endParaRPr lang="en-TO"/>
          </a:p>
        </p:txBody>
      </p:sp>
      <p:sp>
        <p:nvSpPr>
          <p:cNvPr id="7" name="Slide Number Placeholder 6">
            <a:extLst>
              <a:ext uri="{FF2B5EF4-FFF2-40B4-BE49-F238E27FC236}">
                <a16:creationId xmlns:a16="http://schemas.microsoft.com/office/drawing/2014/main" id="{0558BAEF-6664-6D95-5C89-6B8B21AD4EBB}"/>
              </a:ext>
            </a:extLst>
          </p:cNvPr>
          <p:cNvSpPr>
            <a:spLocks noGrp="1"/>
          </p:cNvSpPr>
          <p:nvPr>
            <p:ph type="sldNum" sz="quarter" idx="12"/>
          </p:nvPr>
        </p:nvSpPr>
        <p:spPr/>
        <p:txBody>
          <a:bodyPr/>
          <a:lstStyle/>
          <a:p>
            <a:fld id="{80A68947-6A52-430D-AA4C-AC0A37017D97}" type="slidenum">
              <a:rPr lang="en-TO" smtClean="0"/>
              <a:t>‹#›</a:t>
            </a:fld>
            <a:endParaRPr lang="en-TO"/>
          </a:p>
        </p:txBody>
      </p:sp>
    </p:spTree>
    <p:extLst>
      <p:ext uri="{BB962C8B-B14F-4D97-AF65-F5344CB8AC3E}">
        <p14:creationId xmlns:p14="http://schemas.microsoft.com/office/powerpoint/2010/main" val="25697907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EF1670F-4B35-81D0-3E3F-AB76094CD49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TO"/>
          </a:p>
        </p:txBody>
      </p:sp>
      <p:sp>
        <p:nvSpPr>
          <p:cNvPr id="3" name="Text Placeholder 2">
            <a:extLst>
              <a:ext uri="{FF2B5EF4-FFF2-40B4-BE49-F238E27FC236}">
                <a16:creationId xmlns:a16="http://schemas.microsoft.com/office/drawing/2014/main" id="{4E8992F8-C660-911F-106F-A2A3AEDE5D9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O"/>
          </a:p>
        </p:txBody>
      </p:sp>
      <p:sp>
        <p:nvSpPr>
          <p:cNvPr id="4" name="Date Placeholder 3">
            <a:extLst>
              <a:ext uri="{FF2B5EF4-FFF2-40B4-BE49-F238E27FC236}">
                <a16:creationId xmlns:a16="http://schemas.microsoft.com/office/drawing/2014/main" id="{89178394-FF7D-F5B4-A788-6794E129130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66C05BEB-ACF8-401B-9CB1-2693926276B6}" type="datetimeFigureOut">
              <a:rPr lang="en-TO" smtClean="0"/>
              <a:t>03/06/2025</a:t>
            </a:fld>
            <a:endParaRPr lang="en-TO"/>
          </a:p>
        </p:txBody>
      </p:sp>
      <p:sp>
        <p:nvSpPr>
          <p:cNvPr id="5" name="Footer Placeholder 4">
            <a:extLst>
              <a:ext uri="{FF2B5EF4-FFF2-40B4-BE49-F238E27FC236}">
                <a16:creationId xmlns:a16="http://schemas.microsoft.com/office/drawing/2014/main" id="{8ED19E5C-1E2F-52D0-7366-D10E613D7B0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TO"/>
          </a:p>
        </p:txBody>
      </p:sp>
      <p:sp>
        <p:nvSpPr>
          <p:cNvPr id="6" name="Slide Number Placeholder 5">
            <a:extLst>
              <a:ext uri="{FF2B5EF4-FFF2-40B4-BE49-F238E27FC236}">
                <a16:creationId xmlns:a16="http://schemas.microsoft.com/office/drawing/2014/main" id="{8C4389D1-EB6A-01DE-96DA-08170FEB57A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80A68947-6A52-430D-AA4C-AC0A37017D97}" type="slidenum">
              <a:rPr lang="en-TO" smtClean="0"/>
              <a:t>‹#›</a:t>
            </a:fld>
            <a:endParaRPr lang="en-TO"/>
          </a:p>
        </p:txBody>
      </p:sp>
    </p:spTree>
    <p:extLst>
      <p:ext uri="{BB962C8B-B14F-4D97-AF65-F5344CB8AC3E}">
        <p14:creationId xmlns:p14="http://schemas.microsoft.com/office/powerpoint/2010/main" val="36987426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T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12.xml"/><Relationship Id="rId5" Type="http://schemas.openxmlformats.org/officeDocument/2006/relationships/image" Target="../media/image14.png"/><Relationship Id="rId4" Type="http://schemas.openxmlformats.org/officeDocument/2006/relationships/customXml" Target="../ink/ink10.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34.png"/><Relationship Id="rId7" Type="http://schemas.openxmlformats.org/officeDocument/2006/relationships/image" Target="../media/image23.png"/><Relationship Id="rId2" Type="http://schemas.openxmlformats.org/officeDocument/2006/relationships/notesSlide" Target="../notesSlides/notesSlide15.xml"/><Relationship Id="rId1" Type="http://schemas.openxmlformats.org/officeDocument/2006/relationships/slideLayout" Target="../slideLayouts/slideLayout12.xml"/><Relationship Id="rId6" Type="http://schemas.openxmlformats.org/officeDocument/2006/relationships/image" Target="../media/image22.png"/><Relationship Id="rId5" Type="http://schemas.openxmlformats.org/officeDocument/2006/relationships/image" Target="../media/image21.png"/><Relationship Id="rId10" Type="http://schemas.openxmlformats.org/officeDocument/2006/relationships/image" Target="../media/image26.png"/><Relationship Id="rId4" Type="http://schemas.openxmlformats.org/officeDocument/2006/relationships/image" Target="../media/image20.png"/><Relationship Id="rId9" Type="http://schemas.openxmlformats.org/officeDocument/2006/relationships/image" Target="../media/image25.png"/></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6.xml"/><Relationship Id="rId1" Type="http://schemas.openxmlformats.org/officeDocument/2006/relationships/slideLayout" Target="../slideLayouts/slideLayout12.xml"/><Relationship Id="rId4" Type="http://schemas.openxmlformats.org/officeDocument/2006/relationships/image" Target="../media/image28.png"/></Relationships>
</file>

<file path=ppt/slides/_rels/slide1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8" Type="http://schemas.openxmlformats.org/officeDocument/2006/relationships/customXml" Target="../ink/ink3.xml"/><Relationship Id="rId13" Type="http://schemas.openxmlformats.org/officeDocument/2006/relationships/customXml" Target="../ink/ink6.xml"/><Relationship Id="rId3" Type="http://schemas.openxmlformats.org/officeDocument/2006/relationships/image" Target="../media/image3.png"/><Relationship Id="rId7" Type="http://schemas.openxmlformats.org/officeDocument/2006/relationships/customXml" Target="../ink/ink2.xml"/><Relationship Id="rId12" Type="http://schemas.openxmlformats.org/officeDocument/2006/relationships/customXml" Target="../ink/ink5.xml"/><Relationship Id="rId17" Type="http://schemas.openxmlformats.org/officeDocument/2006/relationships/image" Target="../media/image9.png"/><Relationship Id="rId2" Type="http://schemas.openxmlformats.org/officeDocument/2006/relationships/notesSlide" Target="../notesSlides/notesSlide3.xml"/><Relationship Id="rId16" Type="http://schemas.openxmlformats.org/officeDocument/2006/relationships/customXml" Target="../ink/ink8.xml"/><Relationship Id="rId1" Type="http://schemas.openxmlformats.org/officeDocument/2006/relationships/slideLayout" Target="../slideLayouts/slideLayout12.xml"/><Relationship Id="rId6" Type="http://schemas.openxmlformats.org/officeDocument/2006/relationships/image" Target="../media/image5.png"/><Relationship Id="rId11" Type="http://schemas.openxmlformats.org/officeDocument/2006/relationships/image" Target="../media/image7.svg"/><Relationship Id="rId5" Type="http://schemas.openxmlformats.org/officeDocument/2006/relationships/customXml" Target="../ink/ink1.xml"/><Relationship Id="rId15" Type="http://schemas.openxmlformats.org/officeDocument/2006/relationships/image" Target="../media/image8.png"/><Relationship Id="rId10" Type="http://schemas.openxmlformats.org/officeDocument/2006/relationships/image" Target="../media/image6.png"/><Relationship Id="rId4" Type="http://schemas.openxmlformats.org/officeDocument/2006/relationships/image" Target="../media/image4.svg"/><Relationship Id="rId9" Type="http://schemas.openxmlformats.org/officeDocument/2006/relationships/customXml" Target="../ink/ink4.xml"/><Relationship Id="rId14" Type="http://schemas.openxmlformats.org/officeDocument/2006/relationships/customXml" Target="../ink/ink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12.xml"/><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12.xml"/><Relationship Id="rId5" Type="http://schemas.openxmlformats.org/officeDocument/2006/relationships/image" Target="../media/image14.png"/><Relationship Id="rId4" Type="http://schemas.openxmlformats.org/officeDocument/2006/relationships/customXml" Target="../ink/ink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Picture 4" descr="A person jumping in the air&#10;&#10;AI-generated content may be incorrect.">
            <a:extLst>
              <a:ext uri="{FF2B5EF4-FFF2-40B4-BE49-F238E27FC236}">
                <a16:creationId xmlns:a16="http://schemas.microsoft.com/office/drawing/2014/main" id="{CB5FD700-FCCF-FF2B-2D54-0F976508797C}"/>
              </a:ext>
            </a:extLst>
          </p:cNvPr>
          <p:cNvPicPr>
            <a:picLocks noChangeAspect="1"/>
          </p:cNvPicPr>
          <p:nvPr/>
        </p:nvPicPr>
        <p:blipFill>
          <a:blip r:embed="rId3">
            <a:extLst>
              <a:ext uri="{28A0092B-C50C-407E-A947-70E740481C1C}">
                <a14:useLocalDpi xmlns:a14="http://schemas.microsoft.com/office/drawing/2010/main" val="0"/>
              </a:ext>
            </a:extLst>
          </a:blip>
          <a:srcRect t="1480" r="-2" b="14269"/>
          <a:stretch>
            <a:fillRect/>
          </a:stretch>
        </p:blipFill>
        <p:spPr>
          <a:xfrm>
            <a:off x="20" y="1282"/>
            <a:ext cx="12191980" cy="6856718"/>
          </a:xfrm>
          <a:prstGeom prst="rect">
            <a:avLst/>
          </a:prstGeom>
        </p:spPr>
      </p:pic>
      <p:sp>
        <p:nvSpPr>
          <p:cNvPr id="6" name="Rectangle 5">
            <a:extLst>
              <a:ext uri="{FF2B5EF4-FFF2-40B4-BE49-F238E27FC236}">
                <a16:creationId xmlns:a16="http://schemas.microsoft.com/office/drawing/2014/main" id="{D7401A44-B323-A624-1142-A678568D87ED}"/>
              </a:ext>
            </a:extLst>
          </p:cNvPr>
          <p:cNvSpPr/>
          <p:nvPr/>
        </p:nvSpPr>
        <p:spPr>
          <a:xfrm>
            <a:off x="-1524" y="0"/>
            <a:ext cx="12192000" cy="6856718"/>
          </a:xfrm>
          <a:prstGeom prst="rect">
            <a:avLst/>
          </a:prstGeom>
          <a:solidFill>
            <a:schemeClr val="tx1">
              <a:alpha val="71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TO" dirty="0"/>
          </a:p>
        </p:txBody>
      </p:sp>
      <p:sp>
        <p:nvSpPr>
          <p:cNvPr id="7" name="TextBox 6">
            <a:extLst>
              <a:ext uri="{FF2B5EF4-FFF2-40B4-BE49-F238E27FC236}">
                <a16:creationId xmlns:a16="http://schemas.microsoft.com/office/drawing/2014/main" id="{C57BA7E6-6C13-3732-B29C-A73A7AB732A4}"/>
              </a:ext>
            </a:extLst>
          </p:cNvPr>
          <p:cNvSpPr txBox="1"/>
          <p:nvPr/>
        </p:nvSpPr>
        <p:spPr>
          <a:xfrm>
            <a:off x="1758611" y="2198528"/>
            <a:ext cx="8671727" cy="1569660"/>
          </a:xfrm>
          <a:prstGeom prst="rect">
            <a:avLst/>
          </a:prstGeom>
          <a:noFill/>
        </p:spPr>
        <p:txBody>
          <a:bodyPr wrap="square" rtlCol="0">
            <a:spAutoFit/>
          </a:bodyPr>
          <a:lstStyle/>
          <a:p>
            <a:r>
              <a:rPr lang="en-US" sz="4800" b="1" dirty="0">
                <a:solidFill>
                  <a:schemeClr val="bg1"/>
                </a:solidFill>
              </a:rPr>
              <a:t>Sample case study: To jump or not to jump with a target line.</a:t>
            </a:r>
            <a:endParaRPr lang="en-TO" sz="4800" b="1" dirty="0">
              <a:solidFill>
                <a:schemeClr val="bg1"/>
              </a:solidFill>
            </a:endParaRPr>
          </a:p>
        </p:txBody>
      </p:sp>
      <p:sp>
        <p:nvSpPr>
          <p:cNvPr id="8" name="Rectangle 7">
            <a:extLst>
              <a:ext uri="{FF2B5EF4-FFF2-40B4-BE49-F238E27FC236}">
                <a16:creationId xmlns:a16="http://schemas.microsoft.com/office/drawing/2014/main" id="{766999A9-6D22-6F10-62E6-4F6A38CAF00D}"/>
              </a:ext>
            </a:extLst>
          </p:cNvPr>
          <p:cNvSpPr/>
          <p:nvPr/>
        </p:nvSpPr>
        <p:spPr>
          <a:xfrm>
            <a:off x="1848256" y="3657599"/>
            <a:ext cx="2509736" cy="19455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TO"/>
          </a:p>
        </p:txBody>
      </p:sp>
    </p:spTree>
    <p:extLst>
      <p:ext uri="{BB962C8B-B14F-4D97-AF65-F5344CB8AC3E}">
        <p14:creationId xmlns:p14="http://schemas.microsoft.com/office/powerpoint/2010/main" val="6367280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1BD3A2-02B9-557E-8851-C321D3472E3D}"/>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B5A8B7C2-B24B-EF45-909D-8F3223EE1980}"/>
              </a:ext>
            </a:extLst>
          </p:cNvPr>
          <p:cNvSpPr txBox="1"/>
          <p:nvPr/>
        </p:nvSpPr>
        <p:spPr>
          <a:xfrm>
            <a:off x="2269068" y="6402406"/>
            <a:ext cx="8551332" cy="369332"/>
          </a:xfrm>
          <a:prstGeom prst="rect">
            <a:avLst/>
          </a:prstGeom>
          <a:noFill/>
        </p:spPr>
        <p:txBody>
          <a:bodyPr wrap="square" rtlCol="0">
            <a:spAutoFit/>
          </a:bodyPr>
          <a:lstStyle/>
          <a:p>
            <a:r>
              <a:rPr lang="en-US" dirty="0">
                <a:solidFill>
                  <a:schemeClr val="bg2">
                    <a:lumMod val="90000"/>
                  </a:schemeClr>
                </a:solidFill>
              </a:rPr>
              <a:t>Intro  |     Methodology  |  Data Collection    </a:t>
            </a:r>
            <a:r>
              <a:rPr lang="en-US" dirty="0"/>
              <a:t>|   Analysis   |    </a:t>
            </a:r>
            <a:r>
              <a:rPr lang="en-US" dirty="0">
                <a:solidFill>
                  <a:schemeClr val="bg2">
                    <a:lumMod val="90000"/>
                  </a:schemeClr>
                </a:solidFill>
              </a:rPr>
              <a:t>Recommendation</a:t>
            </a:r>
            <a:endParaRPr lang="en-TO" dirty="0">
              <a:solidFill>
                <a:schemeClr val="bg2">
                  <a:lumMod val="90000"/>
                </a:schemeClr>
              </a:solidFill>
            </a:endParaRPr>
          </a:p>
        </p:txBody>
      </p:sp>
      <p:sp>
        <p:nvSpPr>
          <p:cNvPr id="5" name="TextBox 4">
            <a:extLst>
              <a:ext uri="{FF2B5EF4-FFF2-40B4-BE49-F238E27FC236}">
                <a16:creationId xmlns:a16="http://schemas.microsoft.com/office/drawing/2014/main" id="{6A50B0CF-63C9-2295-7A4F-C9E152329D6E}"/>
              </a:ext>
            </a:extLst>
          </p:cNvPr>
          <p:cNvSpPr txBox="1"/>
          <p:nvPr/>
        </p:nvSpPr>
        <p:spPr>
          <a:xfrm>
            <a:off x="370880" y="289662"/>
            <a:ext cx="6438429" cy="369332"/>
          </a:xfrm>
          <a:prstGeom prst="rect">
            <a:avLst/>
          </a:prstGeom>
          <a:noFill/>
        </p:spPr>
        <p:txBody>
          <a:bodyPr wrap="square" rtlCol="0">
            <a:spAutoFit/>
          </a:bodyPr>
          <a:lstStyle/>
          <a:p>
            <a:r>
              <a:rPr lang="en-US" b="1" dirty="0"/>
              <a:t>Drawing a histogram</a:t>
            </a:r>
            <a:endParaRPr lang="en-TO" b="1" dirty="0"/>
          </a:p>
        </p:txBody>
      </p:sp>
      <p:pic>
        <p:nvPicPr>
          <p:cNvPr id="12" name="Picture 11">
            <a:extLst>
              <a:ext uri="{FF2B5EF4-FFF2-40B4-BE49-F238E27FC236}">
                <a16:creationId xmlns:a16="http://schemas.microsoft.com/office/drawing/2014/main" id="{E7A2B271-1C41-C120-A0D9-A5396738EE99}"/>
              </a:ext>
            </a:extLst>
          </p:cNvPr>
          <p:cNvPicPr>
            <a:picLocks noChangeAspect="1"/>
          </p:cNvPicPr>
          <p:nvPr/>
        </p:nvPicPr>
        <p:blipFill>
          <a:blip r:embed="rId3"/>
          <a:stretch>
            <a:fillRect/>
          </a:stretch>
        </p:blipFill>
        <p:spPr>
          <a:xfrm>
            <a:off x="615385" y="1031122"/>
            <a:ext cx="2107495" cy="3185523"/>
          </a:xfrm>
          <a:prstGeom prst="rect">
            <a:avLst/>
          </a:prstGeom>
        </p:spPr>
      </p:pic>
    </p:spTree>
    <p:extLst>
      <p:ext uri="{BB962C8B-B14F-4D97-AF65-F5344CB8AC3E}">
        <p14:creationId xmlns:p14="http://schemas.microsoft.com/office/powerpoint/2010/main" val="11692481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61D2B0-7EF4-7C2C-421C-71DF6A0E4FAE}"/>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C9CACA7F-23D8-8EAF-5962-81E173F0A65E}"/>
              </a:ext>
            </a:extLst>
          </p:cNvPr>
          <p:cNvSpPr txBox="1"/>
          <p:nvPr/>
        </p:nvSpPr>
        <p:spPr>
          <a:xfrm>
            <a:off x="2269068" y="6402406"/>
            <a:ext cx="8551332" cy="369332"/>
          </a:xfrm>
          <a:prstGeom prst="rect">
            <a:avLst/>
          </a:prstGeom>
          <a:noFill/>
        </p:spPr>
        <p:txBody>
          <a:bodyPr wrap="square" rtlCol="0">
            <a:spAutoFit/>
          </a:bodyPr>
          <a:lstStyle/>
          <a:p>
            <a:r>
              <a:rPr lang="en-US" dirty="0">
                <a:solidFill>
                  <a:schemeClr val="bg2">
                    <a:lumMod val="90000"/>
                  </a:schemeClr>
                </a:solidFill>
              </a:rPr>
              <a:t>Intro  |     Methodology  |  Data Collection    </a:t>
            </a:r>
            <a:r>
              <a:rPr lang="en-US" dirty="0"/>
              <a:t>|   Analysis   |    </a:t>
            </a:r>
            <a:r>
              <a:rPr lang="en-US" dirty="0">
                <a:solidFill>
                  <a:schemeClr val="bg2">
                    <a:lumMod val="90000"/>
                  </a:schemeClr>
                </a:solidFill>
              </a:rPr>
              <a:t>Recommendation</a:t>
            </a:r>
            <a:endParaRPr lang="en-TO" dirty="0">
              <a:solidFill>
                <a:schemeClr val="bg2">
                  <a:lumMod val="90000"/>
                </a:schemeClr>
              </a:solidFill>
            </a:endParaRPr>
          </a:p>
        </p:txBody>
      </p:sp>
      <p:sp>
        <p:nvSpPr>
          <p:cNvPr id="5" name="TextBox 4">
            <a:extLst>
              <a:ext uri="{FF2B5EF4-FFF2-40B4-BE49-F238E27FC236}">
                <a16:creationId xmlns:a16="http://schemas.microsoft.com/office/drawing/2014/main" id="{27ACEE76-F090-A8C9-D0C2-00A13BD1C714}"/>
              </a:ext>
            </a:extLst>
          </p:cNvPr>
          <p:cNvSpPr txBox="1"/>
          <p:nvPr/>
        </p:nvSpPr>
        <p:spPr>
          <a:xfrm>
            <a:off x="370880" y="289662"/>
            <a:ext cx="6438429" cy="369332"/>
          </a:xfrm>
          <a:prstGeom prst="rect">
            <a:avLst/>
          </a:prstGeom>
          <a:noFill/>
        </p:spPr>
        <p:txBody>
          <a:bodyPr wrap="square" rtlCol="0">
            <a:spAutoFit/>
          </a:bodyPr>
          <a:lstStyle/>
          <a:p>
            <a:r>
              <a:rPr lang="en-US" b="1" dirty="0"/>
              <a:t>Constructing a boxplot</a:t>
            </a:r>
            <a:endParaRPr lang="en-TO" b="1" dirty="0"/>
          </a:p>
        </p:txBody>
      </p:sp>
      <p:sp>
        <p:nvSpPr>
          <p:cNvPr id="2" name="TextBox 1">
            <a:extLst>
              <a:ext uri="{FF2B5EF4-FFF2-40B4-BE49-F238E27FC236}">
                <a16:creationId xmlns:a16="http://schemas.microsoft.com/office/drawing/2014/main" id="{4B8F2CC7-98BA-0B00-F4A9-3DCEC81339FF}"/>
              </a:ext>
            </a:extLst>
          </p:cNvPr>
          <p:cNvSpPr txBox="1"/>
          <p:nvPr/>
        </p:nvSpPr>
        <p:spPr>
          <a:xfrm>
            <a:off x="523280" y="1951672"/>
            <a:ext cx="4483046" cy="1477328"/>
          </a:xfrm>
          <a:prstGeom prst="rect">
            <a:avLst/>
          </a:prstGeom>
          <a:noFill/>
        </p:spPr>
        <p:txBody>
          <a:bodyPr wrap="square" rtlCol="0">
            <a:spAutoFit/>
          </a:bodyPr>
          <a:lstStyle/>
          <a:p>
            <a:r>
              <a:rPr lang="en-US" b="1" dirty="0"/>
              <a:t>Median = 1.54</a:t>
            </a:r>
          </a:p>
          <a:p>
            <a:endParaRPr lang="en-US" b="1" dirty="0"/>
          </a:p>
          <a:p>
            <a:endParaRPr lang="en-US" b="1" dirty="0"/>
          </a:p>
          <a:p>
            <a:r>
              <a:rPr lang="en-US" b="1" dirty="0"/>
              <a:t> </a:t>
            </a:r>
          </a:p>
          <a:p>
            <a:r>
              <a:rPr lang="en-US" dirty="0"/>
              <a:t> </a:t>
            </a:r>
            <a:endParaRPr lang="en-TO" dirty="0"/>
          </a:p>
        </p:txBody>
      </p:sp>
      <p:sp>
        <p:nvSpPr>
          <p:cNvPr id="3" name="TextBox 2">
            <a:extLst>
              <a:ext uri="{FF2B5EF4-FFF2-40B4-BE49-F238E27FC236}">
                <a16:creationId xmlns:a16="http://schemas.microsoft.com/office/drawing/2014/main" id="{2F8F680E-3AE6-604E-A1D0-356A0F14D068}"/>
              </a:ext>
            </a:extLst>
          </p:cNvPr>
          <p:cNvSpPr txBox="1"/>
          <p:nvPr/>
        </p:nvSpPr>
        <p:spPr>
          <a:xfrm>
            <a:off x="604560" y="2505670"/>
            <a:ext cx="4483046" cy="2585323"/>
          </a:xfrm>
          <a:prstGeom prst="rect">
            <a:avLst/>
          </a:prstGeom>
          <a:noFill/>
        </p:spPr>
        <p:txBody>
          <a:bodyPr wrap="square" rtlCol="0">
            <a:spAutoFit/>
          </a:bodyPr>
          <a:lstStyle/>
          <a:p>
            <a:r>
              <a:rPr lang="en-US" dirty="0"/>
              <a:t>Lower quartile: (25%) </a:t>
            </a:r>
          </a:p>
          <a:p>
            <a:r>
              <a:rPr lang="en-US" dirty="0"/>
              <a:t>= 1.29</a:t>
            </a:r>
          </a:p>
          <a:p>
            <a:endParaRPr lang="en-US" dirty="0"/>
          </a:p>
          <a:p>
            <a:endParaRPr lang="en-US" dirty="0"/>
          </a:p>
          <a:p>
            <a:r>
              <a:rPr lang="en-US" dirty="0"/>
              <a:t>Upper Quartile: (75%)</a:t>
            </a:r>
          </a:p>
          <a:p>
            <a:r>
              <a:rPr lang="en-US" dirty="0"/>
              <a:t>= 1.81</a:t>
            </a:r>
          </a:p>
          <a:p>
            <a:endParaRPr lang="en-US" dirty="0"/>
          </a:p>
          <a:p>
            <a:r>
              <a:rPr lang="en-US" dirty="0"/>
              <a:t>Interquartile (1.81 – 1.29) = 0.52 </a:t>
            </a:r>
          </a:p>
          <a:p>
            <a:endParaRPr lang="en-TO" dirty="0"/>
          </a:p>
        </p:txBody>
      </p:sp>
      <p:pic>
        <p:nvPicPr>
          <p:cNvPr id="7" name="Picture 6">
            <a:extLst>
              <a:ext uri="{FF2B5EF4-FFF2-40B4-BE49-F238E27FC236}">
                <a16:creationId xmlns:a16="http://schemas.microsoft.com/office/drawing/2014/main" id="{B7AD2662-5BBC-84EF-8BD9-491D27EB852C}"/>
              </a:ext>
            </a:extLst>
          </p:cNvPr>
          <p:cNvPicPr>
            <a:picLocks noChangeAspect="1"/>
          </p:cNvPicPr>
          <p:nvPr/>
        </p:nvPicPr>
        <p:blipFill>
          <a:blip r:embed="rId3"/>
          <a:stretch>
            <a:fillRect/>
          </a:stretch>
        </p:blipFill>
        <p:spPr>
          <a:xfrm>
            <a:off x="4848595" y="1205046"/>
            <a:ext cx="6111770" cy="4244708"/>
          </a:xfrm>
          <a:prstGeom prst="rect">
            <a:avLst/>
          </a:prstGeom>
        </p:spPr>
      </p:pic>
    </p:spTree>
    <p:extLst>
      <p:ext uri="{BB962C8B-B14F-4D97-AF65-F5344CB8AC3E}">
        <p14:creationId xmlns:p14="http://schemas.microsoft.com/office/powerpoint/2010/main" val="18519131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FD30A8-140F-DA79-F1EB-74719D607BF2}"/>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F765DB16-2803-D333-5D0A-CA43EAABC0A5}"/>
              </a:ext>
            </a:extLst>
          </p:cNvPr>
          <p:cNvSpPr txBox="1"/>
          <p:nvPr/>
        </p:nvSpPr>
        <p:spPr>
          <a:xfrm>
            <a:off x="2269068" y="6402406"/>
            <a:ext cx="8551332" cy="369332"/>
          </a:xfrm>
          <a:prstGeom prst="rect">
            <a:avLst/>
          </a:prstGeom>
          <a:noFill/>
        </p:spPr>
        <p:txBody>
          <a:bodyPr wrap="square" rtlCol="0">
            <a:spAutoFit/>
          </a:bodyPr>
          <a:lstStyle/>
          <a:p>
            <a:r>
              <a:rPr lang="en-US" dirty="0">
                <a:solidFill>
                  <a:schemeClr val="bg2">
                    <a:lumMod val="90000"/>
                  </a:schemeClr>
                </a:solidFill>
              </a:rPr>
              <a:t>Intro  |     Methodology  |  Data Collection    </a:t>
            </a:r>
            <a:r>
              <a:rPr lang="en-US" dirty="0"/>
              <a:t>|   Analysis   |    </a:t>
            </a:r>
            <a:r>
              <a:rPr lang="en-US" dirty="0">
                <a:solidFill>
                  <a:schemeClr val="bg2">
                    <a:lumMod val="90000"/>
                  </a:schemeClr>
                </a:solidFill>
              </a:rPr>
              <a:t>Recommendation</a:t>
            </a:r>
            <a:endParaRPr lang="en-TO" dirty="0">
              <a:solidFill>
                <a:schemeClr val="bg2">
                  <a:lumMod val="90000"/>
                </a:schemeClr>
              </a:solidFill>
            </a:endParaRPr>
          </a:p>
        </p:txBody>
      </p:sp>
      <p:sp>
        <p:nvSpPr>
          <p:cNvPr id="5" name="TextBox 4">
            <a:extLst>
              <a:ext uri="{FF2B5EF4-FFF2-40B4-BE49-F238E27FC236}">
                <a16:creationId xmlns:a16="http://schemas.microsoft.com/office/drawing/2014/main" id="{3562686F-C2A9-EACB-671E-5F72CF281FAE}"/>
              </a:ext>
            </a:extLst>
          </p:cNvPr>
          <p:cNvSpPr txBox="1"/>
          <p:nvPr/>
        </p:nvSpPr>
        <p:spPr>
          <a:xfrm>
            <a:off x="370880" y="289662"/>
            <a:ext cx="6438429" cy="369332"/>
          </a:xfrm>
          <a:prstGeom prst="rect">
            <a:avLst/>
          </a:prstGeom>
          <a:noFill/>
        </p:spPr>
        <p:txBody>
          <a:bodyPr wrap="square" rtlCol="0">
            <a:spAutoFit/>
          </a:bodyPr>
          <a:lstStyle/>
          <a:p>
            <a:r>
              <a:rPr lang="en-US" b="1" dirty="0"/>
              <a:t>How to construct a grouped frequency table</a:t>
            </a:r>
            <a:endParaRPr lang="en-TO" b="1" dirty="0"/>
          </a:p>
        </p:txBody>
      </p:sp>
      <mc:AlternateContent xmlns:mc="http://schemas.openxmlformats.org/markup-compatibility/2006">
        <mc:Choice xmlns:a14="http://schemas.microsoft.com/office/drawing/2010/main" Requires="a14">
          <p:graphicFrame>
            <p:nvGraphicFramePr>
              <p:cNvPr id="2" name="Table 1">
                <a:extLst>
                  <a:ext uri="{FF2B5EF4-FFF2-40B4-BE49-F238E27FC236}">
                    <a16:creationId xmlns:a16="http://schemas.microsoft.com/office/drawing/2014/main" id="{2CB5E6DF-BBF2-E19F-C922-810508BB262E}"/>
                  </a:ext>
                </a:extLst>
              </p:cNvPr>
              <p:cNvGraphicFramePr>
                <a:graphicFrameLocks noGrp="1"/>
              </p:cNvGraphicFramePr>
              <p:nvPr>
                <p:extLst>
                  <p:ext uri="{D42A27DB-BD31-4B8C-83A1-F6EECF244321}">
                    <p14:modId xmlns:p14="http://schemas.microsoft.com/office/powerpoint/2010/main" val="2873619932"/>
                  </p:ext>
                </p:extLst>
              </p:nvPr>
            </p:nvGraphicFramePr>
            <p:xfrm>
              <a:off x="370880" y="1069862"/>
              <a:ext cx="5095199" cy="3357436"/>
            </p:xfrm>
            <a:graphic>
              <a:graphicData uri="http://schemas.openxmlformats.org/drawingml/2006/table">
                <a:tbl>
                  <a:tblPr firstRow="1" bandRow="1">
                    <a:tableStyleId>{5C22544A-7EE6-4342-B048-85BDC9FD1C3A}</a:tableStyleId>
                  </a:tblPr>
                  <a:tblGrid>
                    <a:gridCol w="1356856">
                      <a:extLst>
                        <a:ext uri="{9D8B030D-6E8A-4147-A177-3AD203B41FA5}">
                          <a16:colId xmlns:a16="http://schemas.microsoft.com/office/drawing/2014/main" val="209044689"/>
                        </a:ext>
                      </a:extLst>
                    </a:gridCol>
                    <a:gridCol w="836664">
                      <a:extLst>
                        <a:ext uri="{9D8B030D-6E8A-4147-A177-3AD203B41FA5}">
                          <a16:colId xmlns:a16="http://schemas.microsoft.com/office/drawing/2014/main" val="2438849861"/>
                        </a:ext>
                      </a:extLst>
                    </a:gridCol>
                    <a:gridCol w="879570">
                      <a:extLst>
                        <a:ext uri="{9D8B030D-6E8A-4147-A177-3AD203B41FA5}">
                          <a16:colId xmlns:a16="http://schemas.microsoft.com/office/drawing/2014/main" val="3754315464"/>
                        </a:ext>
                      </a:extLst>
                    </a:gridCol>
                    <a:gridCol w="772306">
                      <a:extLst>
                        <a:ext uri="{9D8B030D-6E8A-4147-A177-3AD203B41FA5}">
                          <a16:colId xmlns:a16="http://schemas.microsoft.com/office/drawing/2014/main" val="1028504588"/>
                        </a:ext>
                      </a:extLst>
                    </a:gridCol>
                    <a:gridCol w="718673">
                      <a:extLst>
                        <a:ext uri="{9D8B030D-6E8A-4147-A177-3AD203B41FA5}">
                          <a16:colId xmlns:a16="http://schemas.microsoft.com/office/drawing/2014/main" val="1371728085"/>
                        </a:ext>
                      </a:extLst>
                    </a:gridCol>
                    <a:gridCol w="531130">
                      <a:extLst>
                        <a:ext uri="{9D8B030D-6E8A-4147-A177-3AD203B41FA5}">
                          <a16:colId xmlns:a16="http://schemas.microsoft.com/office/drawing/2014/main" val="2957220854"/>
                        </a:ext>
                      </a:extLst>
                    </a:gridCol>
                  </a:tblGrid>
                  <a:tr h="370840">
                    <a:tc>
                      <a:txBody>
                        <a:bodyPr/>
                        <a:lstStyle/>
                        <a:p>
                          <a:r>
                            <a:rPr lang="en-US" sz="1400" dirty="0"/>
                            <a:t>Grouping</a:t>
                          </a:r>
                          <a:endParaRPr lang="en-TO" sz="1400" dirty="0"/>
                        </a:p>
                      </a:txBody>
                      <a:tcPr/>
                    </a:tc>
                    <a:tc>
                      <a:txBody>
                        <a:bodyPr/>
                        <a:lstStyle/>
                        <a:p>
                          <a:r>
                            <a:rPr lang="en-US" sz="1400" dirty="0"/>
                            <a:t>Frequency (f)</a:t>
                          </a:r>
                          <a:endParaRPr lang="en-TO" sz="1400" dirty="0"/>
                        </a:p>
                      </a:txBody>
                      <a:tcPr/>
                    </a:tc>
                    <a:tc>
                      <a:txBody>
                        <a:bodyPr/>
                        <a:lstStyle/>
                        <a:p>
                          <a:r>
                            <a:rPr lang="en-US" sz="1400" dirty="0"/>
                            <a:t>Midpoint </a:t>
                          </a:r>
                          <a:br>
                            <a:rPr lang="en-US" sz="1400" dirty="0"/>
                          </a:br>
                          <a:r>
                            <a:rPr lang="en-US" sz="1400" dirty="0"/>
                            <a:t>(m)</a:t>
                          </a:r>
                          <a:endParaRPr lang="en-TO" sz="1400" dirty="0"/>
                        </a:p>
                      </a:txBody>
                      <a:tcPr/>
                    </a:tc>
                    <a:tc>
                      <a:txBody>
                        <a:bodyPr/>
                        <a:lstStyle/>
                        <a:p>
                          <a:r>
                            <a:rPr lang="en-US" sz="1400" dirty="0" err="1"/>
                            <a:t>f.m</a:t>
                          </a:r>
                          <a:endParaRPr lang="en-TO" sz="1400" dirty="0"/>
                        </a:p>
                      </a:txBody>
                      <a:tcPr/>
                    </a:tc>
                    <a:tc>
                      <a:txBody>
                        <a:bodyPr/>
                        <a:lstStyle/>
                        <a:p>
                          <a:r>
                            <a:rPr lang="en-US" sz="1400" dirty="0"/>
                            <a:t>(m-</a:t>
                          </a:r>
                          <a14:m>
                            <m:oMath xmlns:m="http://schemas.openxmlformats.org/officeDocument/2006/math">
                              <m:acc>
                                <m:accPr>
                                  <m:chr m:val="̅"/>
                                  <m:ctrlPr>
                                    <a:rPr lang="en-US" sz="1400" i="1" smtClean="0">
                                      <a:latin typeface="Cambria Math" panose="02040503050406030204" pitchFamily="18" charset="0"/>
                                    </a:rPr>
                                  </m:ctrlPr>
                                </m:accPr>
                                <m:e>
                                  <m:r>
                                    <a:rPr lang="en-US" sz="1400" b="1" i="1" smtClean="0">
                                      <a:latin typeface="Cambria Math" panose="02040503050406030204" pitchFamily="18" charset="0"/>
                                    </a:rPr>
                                    <m:t>𝒙</m:t>
                                  </m:r>
                                </m:e>
                              </m:acc>
                              <m:sSup>
                                <m:sSupPr>
                                  <m:ctrlPr>
                                    <a:rPr lang="en-US" sz="1400" i="1" smtClean="0">
                                      <a:latin typeface="Cambria Math" panose="02040503050406030204" pitchFamily="18" charset="0"/>
                                    </a:rPr>
                                  </m:ctrlPr>
                                </m:sSupPr>
                                <m:e>
                                  <m:r>
                                    <a:rPr lang="en-US" sz="1400" b="1" i="1" smtClean="0">
                                      <a:latin typeface="Cambria Math" panose="02040503050406030204" pitchFamily="18" charset="0"/>
                                    </a:rPr>
                                    <m:t>)</m:t>
                                  </m:r>
                                </m:e>
                                <m:sup>
                                  <m:r>
                                    <a:rPr lang="en-US" sz="1400" b="1" i="1" smtClean="0">
                                      <a:latin typeface="Cambria Math" panose="02040503050406030204" pitchFamily="18" charset="0"/>
                                    </a:rPr>
                                    <m:t>𝟐</m:t>
                                  </m:r>
                                </m:sup>
                              </m:sSup>
                              <m:r>
                                <a:rPr lang="en-US" sz="1400" b="1" i="1" smtClean="0">
                                  <a:latin typeface="Cambria Math" panose="02040503050406030204" pitchFamily="18" charset="0"/>
                                </a:rPr>
                                <m:t> </m:t>
                              </m:r>
                            </m:oMath>
                          </a14:m>
                          <a:endParaRPr lang="en-TO" sz="1400" dirty="0"/>
                        </a:p>
                      </a:txBody>
                      <a:tcPr/>
                    </a:tc>
                    <a:tc>
                      <a:txBody>
                        <a:bodyPr/>
                        <a:lstStyle/>
                        <a:p>
                          <a:r>
                            <a:rPr lang="en-US" sz="1400" dirty="0"/>
                            <a:t>f(m-</a:t>
                          </a:r>
                          <a14:m>
                            <m:oMath xmlns:m="http://schemas.openxmlformats.org/officeDocument/2006/math">
                              <m:acc>
                                <m:accPr>
                                  <m:chr m:val="̅"/>
                                  <m:ctrlPr>
                                    <a:rPr lang="en-US" sz="1400" i="1" smtClean="0">
                                      <a:latin typeface="Cambria Math" panose="02040503050406030204" pitchFamily="18" charset="0"/>
                                    </a:rPr>
                                  </m:ctrlPr>
                                </m:accPr>
                                <m:e>
                                  <m:r>
                                    <a:rPr lang="en-US" sz="1400" b="1" i="1" smtClean="0">
                                      <a:latin typeface="Cambria Math" panose="02040503050406030204" pitchFamily="18" charset="0"/>
                                    </a:rPr>
                                    <m:t>𝒙</m:t>
                                  </m:r>
                                </m:e>
                              </m:acc>
                              <m:sSup>
                                <m:sSupPr>
                                  <m:ctrlPr>
                                    <a:rPr lang="en-US" sz="1400" i="1" smtClean="0">
                                      <a:latin typeface="Cambria Math" panose="02040503050406030204" pitchFamily="18" charset="0"/>
                                    </a:rPr>
                                  </m:ctrlPr>
                                </m:sSupPr>
                                <m:e>
                                  <m:r>
                                    <a:rPr lang="en-US" sz="1400" b="1" i="1" smtClean="0">
                                      <a:latin typeface="Cambria Math" panose="02040503050406030204" pitchFamily="18" charset="0"/>
                                    </a:rPr>
                                    <m:t>)</m:t>
                                  </m:r>
                                </m:e>
                                <m:sup>
                                  <m:r>
                                    <a:rPr lang="en-US" sz="1400" b="1" i="1" smtClean="0">
                                      <a:latin typeface="Cambria Math" panose="02040503050406030204" pitchFamily="18" charset="0"/>
                                    </a:rPr>
                                    <m:t>𝟐</m:t>
                                  </m:r>
                                </m:sup>
                              </m:sSup>
                            </m:oMath>
                          </a14:m>
                          <a:endParaRPr lang="en-TO" sz="1400" dirty="0"/>
                        </a:p>
                      </a:txBody>
                      <a:tcPr/>
                    </a:tc>
                    <a:extLst>
                      <a:ext uri="{0D108BD9-81ED-4DB2-BD59-A6C34878D82A}">
                        <a16:rowId xmlns:a16="http://schemas.microsoft.com/office/drawing/2014/main" val="1990995395"/>
                      </a:ext>
                    </a:extLst>
                  </a:tr>
                  <a:tr h="370840">
                    <a:tc>
                      <a:txBody>
                        <a:bodyPr/>
                        <a:lstStyle/>
                        <a:p>
                          <a:r>
                            <a:rPr lang="en-US" dirty="0"/>
                            <a:t>0.5 to 0.9</a:t>
                          </a:r>
                          <a:endParaRPr lang="en-TO" dirty="0"/>
                        </a:p>
                      </a:txBody>
                      <a:tcPr/>
                    </a:tc>
                    <a:tc>
                      <a:txBody>
                        <a:bodyPr/>
                        <a:lstStyle/>
                        <a:p>
                          <a:r>
                            <a:rPr lang="en-US" dirty="0"/>
                            <a:t>0</a:t>
                          </a:r>
                          <a:endParaRPr lang="en-TO" dirty="0"/>
                        </a:p>
                      </a:txBody>
                      <a:tcPr/>
                    </a:tc>
                    <a:tc>
                      <a:txBody>
                        <a:bodyPr/>
                        <a:lstStyle/>
                        <a:p>
                          <a:endParaRPr lang="en-TO" dirty="0"/>
                        </a:p>
                      </a:txBody>
                      <a:tcPr/>
                    </a:tc>
                    <a:tc>
                      <a:txBody>
                        <a:bodyPr/>
                        <a:lstStyle/>
                        <a:p>
                          <a:endParaRPr lang="en-TO" dirty="0"/>
                        </a:p>
                      </a:txBody>
                      <a:tcPr/>
                    </a:tc>
                    <a:tc>
                      <a:txBody>
                        <a:bodyPr/>
                        <a:lstStyle/>
                        <a:p>
                          <a:endParaRPr lang="en-TO" dirty="0"/>
                        </a:p>
                      </a:txBody>
                      <a:tcPr/>
                    </a:tc>
                    <a:tc>
                      <a:txBody>
                        <a:bodyPr/>
                        <a:lstStyle/>
                        <a:p>
                          <a:endParaRPr lang="en-TO" dirty="0"/>
                        </a:p>
                      </a:txBody>
                      <a:tcPr/>
                    </a:tc>
                    <a:extLst>
                      <a:ext uri="{0D108BD9-81ED-4DB2-BD59-A6C34878D82A}">
                        <a16:rowId xmlns:a16="http://schemas.microsoft.com/office/drawing/2014/main" val="882504042"/>
                      </a:ext>
                    </a:extLst>
                  </a:tr>
                  <a:tr h="370840">
                    <a:tc>
                      <a:txBody>
                        <a:bodyPr/>
                        <a:lstStyle/>
                        <a:p>
                          <a:r>
                            <a:rPr lang="en-US" dirty="0"/>
                            <a:t>0.9 to1.3</a:t>
                          </a:r>
                          <a:endParaRPr lang="en-TO" dirty="0"/>
                        </a:p>
                      </a:txBody>
                      <a:tcPr/>
                    </a:tc>
                    <a:tc>
                      <a:txBody>
                        <a:bodyPr/>
                        <a:lstStyle/>
                        <a:p>
                          <a:r>
                            <a:rPr lang="en-US" dirty="0"/>
                            <a:t>3</a:t>
                          </a:r>
                          <a:endParaRPr lang="en-TO" dirty="0"/>
                        </a:p>
                      </a:txBody>
                      <a:tcPr/>
                    </a:tc>
                    <a:tc>
                      <a:txBody>
                        <a:bodyPr/>
                        <a:lstStyle/>
                        <a:p>
                          <a:endParaRPr lang="en-TO" dirty="0"/>
                        </a:p>
                      </a:txBody>
                      <a:tcPr/>
                    </a:tc>
                    <a:tc>
                      <a:txBody>
                        <a:bodyPr/>
                        <a:lstStyle/>
                        <a:p>
                          <a:endParaRPr lang="en-TO" dirty="0"/>
                        </a:p>
                      </a:txBody>
                      <a:tcPr/>
                    </a:tc>
                    <a:tc>
                      <a:txBody>
                        <a:bodyPr/>
                        <a:lstStyle/>
                        <a:p>
                          <a:endParaRPr lang="en-TO" dirty="0"/>
                        </a:p>
                      </a:txBody>
                      <a:tcPr/>
                    </a:tc>
                    <a:tc>
                      <a:txBody>
                        <a:bodyPr/>
                        <a:lstStyle/>
                        <a:p>
                          <a:endParaRPr lang="en-TO" dirty="0"/>
                        </a:p>
                      </a:txBody>
                      <a:tcPr/>
                    </a:tc>
                    <a:extLst>
                      <a:ext uri="{0D108BD9-81ED-4DB2-BD59-A6C34878D82A}">
                        <a16:rowId xmlns:a16="http://schemas.microsoft.com/office/drawing/2014/main" val="3226188683"/>
                      </a:ext>
                    </a:extLst>
                  </a:tr>
                  <a:tr h="370840">
                    <a:tc>
                      <a:txBody>
                        <a:bodyPr/>
                        <a:lstStyle/>
                        <a:p>
                          <a:r>
                            <a:rPr lang="en-US" dirty="0"/>
                            <a:t>1.3 to 1.7</a:t>
                          </a:r>
                          <a:endParaRPr lang="en-TO" dirty="0"/>
                        </a:p>
                      </a:txBody>
                      <a:tcPr/>
                    </a:tc>
                    <a:tc>
                      <a:txBody>
                        <a:bodyPr/>
                        <a:lstStyle/>
                        <a:p>
                          <a:r>
                            <a:rPr lang="en-US" dirty="0"/>
                            <a:t>4</a:t>
                          </a:r>
                          <a:endParaRPr lang="en-TO" dirty="0"/>
                        </a:p>
                      </a:txBody>
                      <a:tcPr/>
                    </a:tc>
                    <a:tc>
                      <a:txBody>
                        <a:bodyPr/>
                        <a:lstStyle/>
                        <a:p>
                          <a:endParaRPr lang="en-TO" dirty="0"/>
                        </a:p>
                      </a:txBody>
                      <a:tcPr/>
                    </a:tc>
                    <a:tc>
                      <a:txBody>
                        <a:bodyPr/>
                        <a:lstStyle/>
                        <a:p>
                          <a:endParaRPr lang="en-TO" dirty="0"/>
                        </a:p>
                      </a:txBody>
                      <a:tcPr/>
                    </a:tc>
                    <a:tc>
                      <a:txBody>
                        <a:bodyPr/>
                        <a:lstStyle/>
                        <a:p>
                          <a:endParaRPr lang="en-TO" dirty="0"/>
                        </a:p>
                      </a:txBody>
                      <a:tcPr/>
                    </a:tc>
                    <a:tc>
                      <a:txBody>
                        <a:bodyPr/>
                        <a:lstStyle/>
                        <a:p>
                          <a:endParaRPr lang="en-TO" dirty="0"/>
                        </a:p>
                      </a:txBody>
                      <a:tcPr/>
                    </a:tc>
                    <a:extLst>
                      <a:ext uri="{0D108BD9-81ED-4DB2-BD59-A6C34878D82A}">
                        <a16:rowId xmlns:a16="http://schemas.microsoft.com/office/drawing/2014/main" val="697996835"/>
                      </a:ext>
                    </a:extLst>
                  </a:tr>
                  <a:tr h="370840">
                    <a:tc>
                      <a:txBody>
                        <a:bodyPr/>
                        <a:lstStyle/>
                        <a:p>
                          <a:r>
                            <a:rPr lang="en-US" dirty="0"/>
                            <a:t>1.7 to 2.1</a:t>
                          </a:r>
                          <a:endParaRPr lang="en-TO" dirty="0"/>
                        </a:p>
                      </a:txBody>
                      <a:tcPr/>
                    </a:tc>
                    <a:tc>
                      <a:txBody>
                        <a:bodyPr/>
                        <a:lstStyle/>
                        <a:p>
                          <a:r>
                            <a:rPr lang="en-US" dirty="0"/>
                            <a:t>9</a:t>
                          </a:r>
                          <a:endParaRPr lang="en-TO" dirty="0"/>
                        </a:p>
                      </a:txBody>
                      <a:tcPr/>
                    </a:tc>
                    <a:tc>
                      <a:txBody>
                        <a:bodyPr/>
                        <a:lstStyle/>
                        <a:p>
                          <a:endParaRPr lang="en-TO" dirty="0"/>
                        </a:p>
                      </a:txBody>
                      <a:tcPr/>
                    </a:tc>
                    <a:tc>
                      <a:txBody>
                        <a:bodyPr/>
                        <a:lstStyle/>
                        <a:p>
                          <a:endParaRPr lang="en-TO" dirty="0"/>
                        </a:p>
                      </a:txBody>
                      <a:tcPr/>
                    </a:tc>
                    <a:tc>
                      <a:txBody>
                        <a:bodyPr/>
                        <a:lstStyle/>
                        <a:p>
                          <a:endParaRPr lang="en-TO" dirty="0"/>
                        </a:p>
                      </a:txBody>
                      <a:tcPr/>
                    </a:tc>
                    <a:tc>
                      <a:txBody>
                        <a:bodyPr/>
                        <a:lstStyle/>
                        <a:p>
                          <a:endParaRPr lang="en-TO" dirty="0"/>
                        </a:p>
                      </a:txBody>
                      <a:tcPr/>
                    </a:tc>
                    <a:extLst>
                      <a:ext uri="{0D108BD9-81ED-4DB2-BD59-A6C34878D82A}">
                        <a16:rowId xmlns:a16="http://schemas.microsoft.com/office/drawing/2014/main" val="3483868095"/>
                      </a:ext>
                    </a:extLst>
                  </a:tr>
                  <a:tr h="370840">
                    <a:tc>
                      <a:txBody>
                        <a:bodyPr/>
                        <a:lstStyle/>
                        <a:p>
                          <a:r>
                            <a:rPr lang="en-US" dirty="0"/>
                            <a:t>2.1 to 2.5</a:t>
                          </a:r>
                          <a:endParaRPr lang="en-TO" dirty="0"/>
                        </a:p>
                      </a:txBody>
                      <a:tcPr>
                        <a:lnB w="12700" cap="flat" cmpd="sng" algn="ctr">
                          <a:solidFill>
                            <a:schemeClr val="tx1"/>
                          </a:solidFill>
                          <a:prstDash val="solid"/>
                          <a:round/>
                          <a:headEnd type="none" w="med" len="med"/>
                          <a:tailEnd type="none" w="med" len="med"/>
                        </a:lnB>
                      </a:tcPr>
                    </a:tc>
                    <a:tc>
                      <a:txBody>
                        <a:bodyPr/>
                        <a:lstStyle/>
                        <a:p>
                          <a:r>
                            <a:rPr lang="en-US" dirty="0"/>
                            <a:t>14</a:t>
                          </a:r>
                          <a:endParaRPr lang="en-TO" dirty="0"/>
                        </a:p>
                      </a:txBody>
                      <a:tcPr>
                        <a:lnB w="12700" cap="flat" cmpd="sng" algn="ctr">
                          <a:solidFill>
                            <a:schemeClr val="tx1"/>
                          </a:solidFill>
                          <a:prstDash val="solid"/>
                          <a:round/>
                          <a:headEnd type="none" w="med" len="med"/>
                          <a:tailEnd type="none" w="med" len="med"/>
                        </a:lnB>
                      </a:tcPr>
                    </a:tc>
                    <a:tc>
                      <a:txBody>
                        <a:bodyPr/>
                        <a:lstStyle/>
                        <a:p>
                          <a:endParaRPr lang="en-US" dirty="0"/>
                        </a:p>
                      </a:txBody>
                      <a:tcPr>
                        <a:lnB w="12700" cap="flat" cmpd="sng" algn="ctr">
                          <a:solidFill>
                            <a:schemeClr val="tx1"/>
                          </a:solidFill>
                          <a:prstDash val="solid"/>
                          <a:round/>
                          <a:headEnd type="none" w="med" len="med"/>
                          <a:tailEnd type="none" w="med" len="med"/>
                        </a:lnB>
                      </a:tcPr>
                    </a:tc>
                    <a:tc>
                      <a:txBody>
                        <a:bodyPr/>
                        <a:lstStyle/>
                        <a:p>
                          <a:endParaRPr lang="en-TO" dirty="0"/>
                        </a:p>
                      </a:txBody>
                      <a:tcPr>
                        <a:lnB w="12700" cap="flat" cmpd="sng" algn="ctr">
                          <a:solidFill>
                            <a:schemeClr val="tx1"/>
                          </a:solidFill>
                          <a:prstDash val="solid"/>
                          <a:round/>
                          <a:headEnd type="none" w="med" len="med"/>
                          <a:tailEnd type="none" w="med" len="med"/>
                        </a:lnB>
                      </a:tcPr>
                    </a:tc>
                    <a:tc>
                      <a:txBody>
                        <a:bodyPr/>
                        <a:lstStyle/>
                        <a:p>
                          <a:endParaRPr lang="en-TO" dirty="0"/>
                        </a:p>
                      </a:txBody>
                      <a:tcPr>
                        <a:lnB w="12700" cap="flat" cmpd="sng" algn="ctr">
                          <a:solidFill>
                            <a:schemeClr val="tx1"/>
                          </a:solidFill>
                          <a:prstDash val="solid"/>
                          <a:round/>
                          <a:headEnd type="none" w="med" len="med"/>
                          <a:tailEnd type="none" w="med" len="med"/>
                        </a:lnB>
                      </a:tcPr>
                    </a:tc>
                    <a:tc>
                      <a:txBody>
                        <a:bodyPr/>
                        <a:lstStyle/>
                        <a:p>
                          <a:endParaRPr lang="en-TO" dirty="0"/>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29538220"/>
                      </a:ext>
                    </a:extLst>
                  </a:tr>
                  <a:tr h="370840">
                    <a:tc>
                      <a:txBody>
                        <a:bodyPr/>
                        <a:lstStyle/>
                        <a:p>
                          <a:endParaRPr lang="en-TO" dirty="0"/>
                        </a:p>
                      </a:txBody>
                      <a:tcPr>
                        <a:lnT w="12700" cap="flat" cmpd="sng" algn="ctr">
                          <a:solidFill>
                            <a:schemeClr val="tx1"/>
                          </a:solidFill>
                          <a:prstDash val="solid"/>
                          <a:round/>
                          <a:headEnd type="none" w="med" len="med"/>
                          <a:tailEnd type="none" w="med" len="med"/>
                        </a:lnT>
                      </a:tcPr>
                    </a:tc>
                    <a:tc>
                      <a:txBody>
                        <a:bodyPr/>
                        <a:lstStyle/>
                        <a:p>
                          <a:pPr/>
                          <a14:m>
                            <m:oMathPara xmlns:m="http://schemas.openxmlformats.org/officeDocument/2006/math">
                              <m:oMathParaPr>
                                <m:jc m:val="left"/>
                              </m:oMathParaPr>
                              <m:oMath xmlns:m="http://schemas.openxmlformats.org/officeDocument/2006/math">
                                <m:nary>
                                  <m:naryPr>
                                    <m:chr m:val="∑"/>
                                    <m:subHide m:val="on"/>
                                    <m:supHide m:val="on"/>
                                    <m:ctrlPr>
                                      <a:rPr lang="en-TO" sz="1100" i="1" smtClean="0">
                                        <a:latin typeface="Cambria Math" panose="02040503050406030204" pitchFamily="18" charset="0"/>
                                      </a:rPr>
                                    </m:ctrlPr>
                                  </m:naryPr>
                                  <m:sub/>
                                  <m:sup/>
                                  <m:e>
                                    <m:r>
                                      <a:rPr lang="en-US" sz="1100" b="0" i="1" smtClean="0">
                                        <a:latin typeface="Cambria Math" panose="02040503050406030204" pitchFamily="18" charset="0"/>
                                      </a:rPr>
                                      <m:t>𝑓</m:t>
                                    </m:r>
                                  </m:e>
                                </m:nary>
                              </m:oMath>
                            </m:oMathPara>
                          </a14:m>
                          <a:endParaRPr lang="en-US" b="0" dirty="0"/>
                        </a:p>
                        <a:p>
                          <a:endParaRPr lang="en-US" b="0" dirty="0"/>
                        </a:p>
                      </a:txBody>
                      <a:tcPr>
                        <a:lnT w="12700" cap="flat" cmpd="sng" algn="ctr">
                          <a:solidFill>
                            <a:schemeClr val="tx1"/>
                          </a:solidFill>
                          <a:prstDash val="solid"/>
                          <a:round/>
                          <a:headEnd type="none" w="med" len="med"/>
                          <a:tailEnd type="none" w="med" len="med"/>
                        </a:lnT>
                      </a:tcPr>
                    </a:tc>
                    <a:tc>
                      <a:txBody>
                        <a:bodyPr/>
                        <a:lstStyle/>
                        <a:p>
                          <a:endParaRPr lang="en-TO" dirty="0"/>
                        </a:p>
                      </a:txBody>
                      <a:tcPr>
                        <a:lnT w="12700" cap="flat" cmpd="sng" algn="ctr">
                          <a:solidFill>
                            <a:schemeClr val="tx1"/>
                          </a:solidFill>
                          <a:prstDash val="solid"/>
                          <a:round/>
                          <a:headEnd type="none" w="med" len="med"/>
                          <a:tailEnd type="none" w="med" len="med"/>
                        </a:lnT>
                      </a:tcPr>
                    </a:tc>
                    <a:tc>
                      <a:txBody>
                        <a:bodyPr/>
                        <a:lstStyle/>
                        <a:p>
                          <a:pPr/>
                          <a14:m>
                            <m:oMathPara xmlns:m="http://schemas.openxmlformats.org/officeDocument/2006/math">
                              <m:oMathParaPr>
                                <m:jc m:val="left"/>
                              </m:oMathParaPr>
                              <m:oMath xmlns:m="http://schemas.openxmlformats.org/officeDocument/2006/math">
                                <m:nary>
                                  <m:naryPr>
                                    <m:chr m:val="∑"/>
                                    <m:subHide m:val="on"/>
                                    <m:supHide m:val="on"/>
                                    <m:ctrlPr>
                                      <a:rPr lang="en-TO" sz="1100" i="1" smtClean="0">
                                        <a:latin typeface="Cambria Math" panose="02040503050406030204" pitchFamily="18" charset="0"/>
                                      </a:rPr>
                                    </m:ctrlPr>
                                  </m:naryPr>
                                  <m:sub/>
                                  <m:sup/>
                                  <m:e>
                                    <m:r>
                                      <a:rPr lang="en-US" sz="1100" b="0" i="1" smtClean="0">
                                        <a:latin typeface="Cambria Math" panose="02040503050406030204" pitchFamily="18" charset="0"/>
                                      </a:rPr>
                                      <m:t>𝑓</m:t>
                                    </m:r>
                                    <m:r>
                                      <a:rPr lang="en-US" sz="1100" b="0" i="1" smtClean="0">
                                        <a:latin typeface="Cambria Math" panose="02040503050406030204" pitchFamily="18" charset="0"/>
                                      </a:rPr>
                                      <m:t>.</m:t>
                                    </m:r>
                                    <m:r>
                                      <a:rPr lang="en-US" sz="1100" b="0" i="1" smtClean="0">
                                        <a:latin typeface="Cambria Math" panose="02040503050406030204" pitchFamily="18" charset="0"/>
                                      </a:rPr>
                                      <m:t>𝑚</m:t>
                                    </m:r>
                                  </m:e>
                                </m:nary>
                              </m:oMath>
                            </m:oMathPara>
                          </a14:m>
                          <a:endParaRPr lang="en-TO" dirty="0"/>
                        </a:p>
                      </a:txBody>
                      <a:tcPr>
                        <a:lnT w="12700" cap="flat" cmpd="sng" algn="ctr">
                          <a:solidFill>
                            <a:schemeClr val="tx1"/>
                          </a:solidFill>
                          <a:prstDash val="solid"/>
                          <a:round/>
                          <a:headEnd type="none" w="med" len="med"/>
                          <a:tailEnd type="none" w="med" len="med"/>
                        </a:lnT>
                      </a:tcPr>
                    </a:tc>
                    <a:tc>
                      <a:txBody>
                        <a:bodyPr/>
                        <a:lstStyle/>
                        <a:p>
                          <a:endParaRPr lang="en-TO" dirty="0"/>
                        </a:p>
                      </a:txBody>
                      <a:tcPr>
                        <a:lnT w="12700" cap="flat" cmpd="sng" algn="ctr">
                          <a:solidFill>
                            <a:schemeClr val="tx1"/>
                          </a:solidFill>
                          <a:prstDash val="solid"/>
                          <a:round/>
                          <a:headEnd type="none" w="med" len="med"/>
                          <a:tailEnd type="none" w="med" len="med"/>
                        </a:lnT>
                      </a:tcPr>
                    </a:tc>
                    <a:tc>
                      <a:txBody>
                        <a:bodyPr/>
                        <a:lstStyle/>
                        <a:p>
                          <a:endParaRPr lang="en-TO" dirty="0"/>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99015805"/>
                      </a:ext>
                    </a:extLst>
                  </a:tr>
                </a:tbl>
              </a:graphicData>
            </a:graphic>
          </p:graphicFrame>
        </mc:Choice>
        <mc:Fallback>
          <p:graphicFrame>
            <p:nvGraphicFramePr>
              <p:cNvPr id="2" name="Table 1">
                <a:extLst>
                  <a:ext uri="{FF2B5EF4-FFF2-40B4-BE49-F238E27FC236}">
                    <a16:creationId xmlns:a16="http://schemas.microsoft.com/office/drawing/2014/main" id="{2CB5E6DF-BBF2-E19F-C922-810508BB262E}"/>
                  </a:ext>
                </a:extLst>
              </p:cNvPr>
              <p:cNvGraphicFramePr>
                <a:graphicFrameLocks noGrp="1"/>
              </p:cNvGraphicFramePr>
              <p:nvPr>
                <p:extLst>
                  <p:ext uri="{D42A27DB-BD31-4B8C-83A1-F6EECF244321}">
                    <p14:modId xmlns:p14="http://schemas.microsoft.com/office/powerpoint/2010/main" val="2873619932"/>
                  </p:ext>
                </p:extLst>
              </p:nvPr>
            </p:nvGraphicFramePr>
            <p:xfrm>
              <a:off x="370880" y="1069862"/>
              <a:ext cx="5095199" cy="3357436"/>
            </p:xfrm>
            <a:graphic>
              <a:graphicData uri="http://schemas.openxmlformats.org/drawingml/2006/table">
                <a:tbl>
                  <a:tblPr firstRow="1" bandRow="1">
                    <a:tableStyleId>{5C22544A-7EE6-4342-B048-85BDC9FD1C3A}</a:tableStyleId>
                  </a:tblPr>
                  <a:tblGrid>
                    <a:gridCol w="1356856">
                      <a:extLst>
                        <a:ext uri="{9D8B030D-6E8A-4147-A177-3AD203B41FA5}">
                          <a16:colId xmlns:a16="http://schemas.microsoft.com/office/drawing/2014/main" val="209044689"/>
                        </a:ext>
                      </a:extLst>
                    </a:gridCol>
                    <a:gridCol w="836664">
                      <a:extLst>
                        <a:ext uri="{9D8B030D-6E8A-4147-A177-3AD203B41FA5}">
                          <a16:colId xmlns:a16="http://schemas.microsoft.com/office/drawing/2014/main" val="2438849861"/>
                        </a:ext>
                      </a:extLst>
                    </a:gridCol>
                    <a:gridCol w="879570">
                      <a:extLst>
                        <a:ext uri="{9D8B030D-6E8A-4147-A177-3AD203B41FA5}">
                          <a16:colId xmlns:a16="http://schemas.microsoft.com/office/drawing/2014/main" val="3754315464"/>
                        </a:ext>
                      </a:extLst>
                    </a:gridCol>
                    <a:gridCol w="772306">
                      <a:extLst>
                        <a:ext uri="{9D8B030D-6E8A-4147-A177-3AD203B41FA5}">
                          <a16:colId xmlns:a16="http://schemas.microsoft.com/office/drawing/2014/main" val="1028504588"/>
                        </a:ext>
                      </a:extLst>
                    </a:gridCol>
                    <a:gridCol w="718673">
                      <a:extLst>
                        <a:ext uri="{9D8B030D-6E8A-4147-A177-3AD203B41FA5}">
                          <a16:colId xmlns:a16="http://schemas.microsoft.com/office/drawing/2014/main" val="1371728085"/>
                        </a:ext>
                      </a:extLst>
                    </a:gridCol>
                    <a:gridCol w="531130">
                      <a:extLst>
                        <a:ext uri="{9D8B030D-6E8A-4147-A177-3AD203B41FA5}">
                          <a16:colId xmlns:a16="http://schemas.microsoft.com/office/drawing/2014/main" val="2957220854"/>
                        </a:ext>
                      </a:extLst>
                    </a:gridCol>
                  </a:tblGrid>
                  <a:tr h="731520">
                    <a:tc>
                      <a:txBody>
                        <a:bodyPr/>
                        <a:lstStyle/>
                        <a:p>
                          <a:r>
                            <a:rPr lang="en-US" sz="1400" dirty="0"/>
                            <a:t>Grouping</a:t>
                          </a:r>
                          <a:endParaRPr lang="en-TO" sz="1400" dirty="0"/>
                        </a:p>
                      </a:txBody>
                      <a:tcPr/>
                    </a:tc>
                    <a:tc>
                      <a:txBody>
                        <a:bodyPr/>
                        <a:lstStyle/>
                        <a:p>
                          <a:r>
                            <a:rPr lang="en-US" sz="1400" dirty="0"/>
                            <a:t>Frequency (f)</a:t>
                          </a:r>
                          <a:endParaRPr lang="en-TO" sz="1400" dirty="0"/>
                        </a:p>
                      </a:txBody>
                      <a:tcPr/>
                    </a:tc>
                    <a:tc>
                      <a:txBody>
                        <a:bodyPr/>
                        <a:lstStyle/>
                        <a:p>
                          <a:r>
                            <a:rPr lang="en-US" sz="1400" dirty="0"/>
                            <a:t>Midpoint </a:t>
                          </a:r>
                          <a:br>
                            <a:rPr lang="en-US" sz="1400" dirty="0"/>
                          </a:br>
                          <a:r>
                            <a:rPr lang="en-US" sz="1400" dirty="0"/>
                            <a:t>(m)</a:t>
                          </a:r>
                          <a:endParaRPr lang="en-TO" sz="1400" dirty="0"/>
                        </a:p>
                      </a:txBody>
                      <a:tcPr/>
                    </a:tc>
                    <a:tc>
                      <a:txBody>
                        <a:bodyPr/>
                        <a:lstStyle/>
                        <a:p>
                          <a:r>
                            <a:rPr lang="en-US" sz="1400" dirty="0" err="1"/>
                            <a:t>f.m</a:t>
                          </a:r>
                          <a:endParaRPr lang="en-TO" sz="1400" dirty="0"/>
                        </a:p>
                      </a:txBody>
                      <a:tcPr/>
                    </a:tc>
                    <a:tc>
                      <a:txBody>
                        <a:bodyPr/>
                        <a:lstStyle/>
                        <a:p>
                          <a:endParaRPr lang="en-TO"/>
                        </a:p>
                      </a:txBody>
                      <a:tcPr>
                        <a:blipFill>
                          <a:blip r:embed="rId3"/>
                          <a:stretch>
                            <a:fillRect l="-536441" t="-833" r="-77119" b="-432500"/>
                          </a:stretch>
                        </a:blipFill>
                      </a:tcPr>
                    </a:tc>
                    <a:tc>
                      <a:txBody>
                        <a:bodyPr/>
                        <a:lstStyle/>
                        <a:p>
                          <a:endParaRPr lang="en-TO"/>
                        </a:p>
                      </a:txBody>
                      <a:tcPr>
                        <a:blipFill>
                          <a:blip r:embed="rId3"/>
                          <a:stretch>
                            <a:fillRect l="-863218" t="-833" r="-4598" b="-432500"/>
                          </a:stretch>
                        </a:blipFill>
                      </a:tcPr>
                    </a:tc>
                    <a:extLst>
                      <a:ext uri="{0D108BD9-81ED-4DB2-BD59-A6C34878D82A}">
                        <a16:rowId xmlns:a16="http://schemas.microsoft.com/office/drawing/2014/main" val="1990995395"/>
                      </a:ext>
                    </a:extLst>
                  </a:tr>
                  <a:tr h="370840">
                    <a:tc>
                      <a:txBody>
                        <a:bodyPr/>
                        <a:lstStyle/>
                        <a:p>
                          <a:r>
                            <a:rPr lang="en-US" dirty="0"/>
                            <a:t>0.5 to 0.9</a:t>
                          </a:r>
                          <a:endParaRPr lang="en-TO" dirty="0"/>
                        </a:p>
                      </a:txBody>
                      <a:tcPr/>
                    </a:tc>
                    <a:tc>
                      <a:txBody>
                        <a:bodyPr/>
                        <a:lstStyle/>
                        <a:p>
                          <a:r>
                            <a:rPr lang="en-US" dirty="0"/>
                            <a:t>0</a:t>
                          </a:r>
                          <a:endParaRPr lang="en-TO" dirty="0"/>
                        </a:p>
                      </a:txBody>
                      <a:tcPr/>
                    </a:tc>
                    <a:tc>
                      <a:txBody>
                        <a:bodyPr/>
                        <a:lstStyle/>
                        <a:p>
                          <a:endParaRPr lang="en-TO" dirty="0"/>
                        </a:p>
                      </a:txBody>
                      <a:tcPr/>
                    </a:tc>
                    <a:tc>
                      <a:txBody>
                        <a:bodyPr/>
                        <a:lstStyle/>
                        <a:p>
                          <a:endParaRPr lang="en-TO" dirty="0"/>
                        </a:p>
                      </a:txBody>
                      <a:tcPr/>
                    </a:tc>
                    <a:tc>
                      <a:txBody>
                        <a:bodyPr/>
                        <a:lstStyle/>
                        <a:p>
                          <a:endParaRPr lang="en-TO" dirty="0"/>
                        </a:p>
                      </a:txBody>
                      <a:tcPr/>
                    </a:tc>
                    <a:tc>
                      <a:txBody>
                        <a:bodyPr/>
                        <a:lstStyle/>
                        <a:p>
                          <a:endParaRPr lang="en-TO" dirty="0"/>
                        </a:p>
                      </a:txBody>
                      <a:tcPr/>
                    </a:tc>
                    <a:extLst>
                      <a:ext uri="{0D108BD9-81ED-4DB2-BD59-A6C34878D82A}">
                        <a16:rowId xmlns:a16="http://schemas.microsoft.com/office/drawing/2014/main" val="882504042"/>
                      </a:ext>
                    </a:extLst>
                  </a:tr>
                  <a:tr h="370840">
                    <a:tc>
                      <a:txBody>
                        <a:bodyPr/>
                        <a:lstStyle/>
                        <a:p>
                          <a:r>
                            <a:rPr lang="en-US" dirty="0"/>
                            <a:t>0.9 to1.3</a:t>
                          </a:r>
                          <a:endParaRPr lang="en-TO" dirty="0"/>
                        </a:p>
                      </a:txBody>
                      <a:tcPr/>
                    </a:tc>
                    <a:tc>
                      <a:txBody>
                        <a:bodyPr/>
                        <a:lstStyle/>
                        <a:p>
                          <a:r>
                            <a:rPr lang="en-US" dirty="0"/>
                            <a:t>3</a:t>
                          </a:r>
                          <a:endParaRPr lang="en-TO" dirty="0"/>
                        </a:p>
                      </a:txBody>
                      <a:tcPr/>
                    </a:tc>
                    <a:tc>
                      <a:txBody>
                        <a:bodyPr/>
                        <a:lstStyle/>
                        <a:p>
                          <a:endParaRPr lang="en-TO" dirty="0"/>
                        </a:p>
                      </a:txBody>
                      <a:tcPr/>
                    </a:tc>
                    <a:tc>
                      <a:txBody>
                        <a:bodyPr/>
                        <a:lstStyle/>
                        <a:p>
                          <a:endParaRPr lang="en-TO" dirty="0"/>
                        </a:p>
                      </a:txBody>
                      <a:tcPr/>
                    </a:tc>
                    <a:tc>
                      <a:txBody>
                        <a:bodyPr/>
                        <a:lstStyle/>
                        <a:p>
                          <a:endParaRPr lang="en-TO" dirty="0"/>
                        </a:p>
                      </a:txBody>
                      <a:tcPr/>
                    </a:tc>
                    <a:tc>
                      <a:txBody>
                        <a:bodyPr/>
                        <a:lstStyle/>
                        <a:p>
                          <a:endParaRPr lang="en-TO" dirty="0"/>
                        </a:p>
                      </a:txBody>
                      <a:tcPr/>
                    </a:tc>
                    <a:extLst>
                      <a:ext uri="{0D108BD9-81ED-4DB2-BD59-A6C34878D82A}">
                        <a16:rowId xmlns:a16="http://schemas.microsoft.com/office/drawing/2014/main" val="3226188683"/>
                      </a:ext>
                    </a:extLst>
                  </a:tr>
                  <a:tr h="370840">
                    <a:tc>
                      <a:txBody>
                        <a:bodyPr/>
                        <a:lstStyle/>
                        <a:p>
                          <a:r>
                            <a:rPr lang="en-US" dirty="0"/>
                            <a:t>1.3 to 1.7</a:t>
                          </a:r>
                          <a:endParaRPr lang="en-TO" dirty="0"/>
                        </a:p>
                      </a:txBody>
                      <a:tcPr/>
                    </a:tc>
                    <a:tc>
                      <a:txBody>
                        <a:bodyPr/>
                        <a:lstStyle/>
                        <a:p>
                          <a:r>
                            <a:rPr lang="en-US" dirty="0"/>
                            <a:t>4</a:t>
                          </a:r>
                          <a:endParaRPr lang="en-TO" dirty="0"/>
                        </a:p>
                      </a:txBody>
                      <a:tcPr/>
                    </a:tc>
                    <a:tc>
                      <a:txBody>
                        <a:bodyPr/>
                        <a:lstStyle/>
                        <a:p>
                          <a:endParaRPr lang="en-TO" dirty="0"/>
                        </a:p>
                      </a:txBody>
                      <a:tcPr/>
                    </a:tc>
                    <a:tc>
                      <a:txBody>
                        <a:bodyPr/>
                        <a:lstStyle/>
                        <a:p>
                          <a:endParaRPr lang="en-TO" dirty="0"/>
                        </a:p>
                      </a:txBody>
                      <a:tcPr/>
                    </a:tc>
                    <a:tc>
                      <a:txBody>
                        <a:bodyPr/>
                        <a:lstStyle/>
                        <a:p>
                          <a:endParaRPr lang="en-TO" dirty="0"/>
                        </a:p>
                      </a:txBody>
                      <a:tcPr/>
                    </a:tc>
                    <a:tc>
                      <a:txBody>
                        <a:bodyPr/>
                        <a:lstStyle/>
                        <a:p>
                          <a:endParaRPr lang="en-TO" dirty="0"/>
                        </a:p>
                      </a:txBody>
                      <a:tcPr/>
                    </a:tc>
                    <a:extLst>
                      <a:ext uri="{0D108BD9-81ED-4DB2-BD59-A6C34878D82A}">
                        <a16:rowId xmlns:a16="http://schemas.microsoft.com/office/drawing/2014/main" val="697996835"/>
                      </a:ext>
                    </a:extLst>
                  </a:tr>
                  <a:tr h="370840">
                    <a:tc>
                      <a:txBody>
                        <a:bodyPr/>
                        <a:lstStyle/>
                        <a:p>
                          <a:r>
                            <a:rPr lang="en-US" dirty="0"/>
                            <a:t>1.7 to 2.1</a:t>
                          </a:r>
                          <a:endParaRPr lang="en-TO" dirty="0"/>
                        </a:p>
                      </a:txBody>
                      <a:tcPr/>
                    </a:tc>
                    <a:tc>
                      <a:txBody>
                        <a:bodyPr/>
                        <a:lstStyle/>
                        <a:p>
                          <a:r>
                            <a:rPr lang="en-US" dirty="0"/>
                            <a:t>9</a:t>
                          </a:r>
                          <a:endParaRPr lang="en-TO" dirty="0"/>
                        </a:p>
                      </a:txBody>
                      <a:tcPr/>
                    </a:tc>
                    <a:tc>
                      <a:txBody>
                        <a:bodyPr/>
                        <a:lstStyle/>
                        <a:p>
                          <a:endParaRPr lang="en-TO" dirty="0"/>
                        </a:p>
                      </a:txBody>
                      <a:tcPr/>
                    </a:tc>
                    <a:tc>
                      <a:txBody>
                        <a:bodyPr/>
                        <a:lstStyle/>
                        <a:p>
                          <a:endParaRPr lang="en-TO" dirty="0"/>
                        </a:p>
                      </a:txBody>
                      <a:tcPr/>
                    </a:tc>
                    <a:tc>
                      <a:txBody>
                        <a:bodyPr/>
                        <a:lstStyle/>
                        <a:p>
                          <a:endParaRPr lang="en-TO" dirty="0"/>
                        </a:p>
                      </a:txBody>
                      <a:tcPr/>
                    </a:tc>
                    <a:tc>
                      <a:txBody>
                        <a:bodyPr/>
                        <a:lstStyle/>
                        <a:p>
                          <a:endParaRPr lang="en-TO" dirty="0"/>
                        </a:p>
                      </a:txBody>
                      <a:tcPr/>
                    </a:tc>
                    <a:extLst>
                      <a:ext uri="{0D108BD9-81ED-4DB2-BD59-A6C34878D82A}">
                        <a16:rowId xmlns:a16="http://schemas.microsoft.com/office/drawing/2014/main" val="3483868095"/>
                      </a:ext>
                    </a:extLst>
                  </a:tr>
                  <a:tr h="370840">
                    <a:tc>
                      <a:txBody>
                        <a:bodyPr/>
                        <a:lstStyle/>
                        <a:p>
                          <a:r>
                            <a:rPr lang="en-US" dirty="0"/>
                            <a:t>2.1 to 2.5</a:t>
                          </a:r>
                          <a:endParaRPr lang="en-TO" dirty="0"/>
                        </a:p>
                      </a:txBody>
                      <a:tcPr>
                        <a:lnB w="12700" cap="flat" cmpd="sng" algn="ctr">
                          <a:solidFill>
                            <a:schemeClr val="tx1"/>
                          </a:solidFill>
                          <a:prstDash val="solid"/>
                          <a:round/>
                          <a:headEnd type="none" w="med" len="med"/>
                          <a:tailEnd type="none" w="med" len="med"/>
                        </a:lnB>
                      </a:tcPr>
                    </a:tc>
                    <a:tc>
                      <a:txBody>
                        <a:bodyPr/>
                        <a:lstStyle/>
                        <a:p>
                          <a:r>
                            <a:rPr lang="en-US" dirty="0"/>
                            <a:t>14</a:t>
                          </a:r>
                          <a:endParaRPr lang="en-TO" dirty="0"/>
                        </a:p>
                      </a:txBody>
                      <a:tcPr>
                        <a:lnB w="12700" cap="flat" cmpd="sng" algn="ctr">
                          <a:solidFill>
                            <a:schemeClr val="tx1"/>
                          </a:solidFill>
                          <a:prstDash val="solid"/>
                          <a:round/>
                          <a:headEnd type="none" w="med" len="med"/>
                          <a:tailEnd type="none" w="med" len="med"/>
                        </a:lnB>
                      </a:tcPr>
                    </a:tc>
                    <a:tc>
                      <a:txBody>
                        <a:bodyPr/>
                        <a:lstStyle/>
                        <a:p>
                          <a:endParaRPr lang="en-US" dirty="0"/>
                        </a:p>
                      </a:txBody>
                      <a:tcPr>
                        <a:lnB w="12700" cap="flat" cmpd="sng" algn="ctr">
                          <a:solidFill>
                            <a:schemeClr val="tx1"/>
                          </a:solidFill>
                          <a:prstDash val="solid"/>
                          <a:round/>
                          <a:headEnd type="none" w="med" len="med"/>
                          <a:tailEnd type="none" w="med" len="med"/>
                        </a:lnB>
                      </a:tcPr>
                    </a:tc>
                    <a:tc>
                      <a:txBody>
                        <a:bodyPr/>
                        <a:lstStyle/>
                        <a:p>
                          <a:endParaRPr lang="en-TO" dirty="0"/>
                        </a:p>
                      </a:txBody>
                      <a:tcPr>
                        <a:lnB w="12700" cap="flat" cmpd="sng" algn="ctr">
                          <a:solidFill>
                            <a:schemeClr val="tx1"/>
                          </a:solidFill>
                          <a:prstDash val="solid"/>
                          <a:round/>
                          <a:headEnd type="none" w="med" len="med"/>
                          <a:tailEnd type="none" w="med" len="med"/>
                        </a:lnB>
                      </a:tcPr>
                    </a:tc>
                    <a:tc>
                      <a:txBody>
                        <a:bodyPr/>
                        <a:lstStyle/>
                        <a:p>
                          <a:endParaRPr lang="en-TO" dirty="0"/>
                        </a:p>
                      </a:txBody>
                      <a:tcPr>
                        <a:lnB w="12700" cap="flat" cmpd="sng" algn="ctr">
                          <a:solidFill>
                            <a:schemeClr val="tx1"/>
                          </a:solidFill>
                          <a:prstDash val="solid"/>
                          <a:round/>
                          <a:headEnd type="none" w="med" len="med"/>
                          <a:tailEnd type="none" w="med" len="med"/>
                        </a:lnB>
                      </a:tcPr>
                    </a:tc>
                    <a:tc>
                      <a:txBody>
                        <a:bodyPr/>
                        <a:lstStyle/>
                        <a:p>
                          <a:endParaRPr lang="en-TO" dirty="0"/>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29538220"/>
                      </a:ext>
                    </a:extLst>
                  </a:tr>
                  <a:tr h="771716">
                    <a:tc>
                      <a:txBody>
                        <a:bodyPr/>
                        <a:lstStyle/>
                        <a:p>
                          <a:endParaRPr lang="en-TO" dirty="0"/>
                        </a:p>
                      </a:txBody>
                      <a:tcPr>
                        <a:lnT w="12700" cap="flat" cmpd="sng" algn="ctr">
                          <a:solidFill>
                            <a:schemeClr val="tx1"/>
                          </a:solidFill>
                          <a:prstDash val="solid"/>
                          <a:round/>
                          <a:headEnd type="none" w="med" len="med"/>
                          <a:tailEnd type="none" w="med" len="med"/>
                        </a:lnT>
                      </a:tcPr>
                    </a:tc>
                    <a:tc>
                      <a:txBody>
                        <a:bodyPr/>
                        <a:lstStyle/>
                        <a:p>
                          <a:endParaRPr lang="en-TO"/>
                        </a:p>
                      </a:txBody>
                      <a:tcPr>
                        <a:lnT w="12700" cap="flat" cmpd="sng" algn="ctr">
                          <a:solidFill>
                            <a:schemeClr val="tx1"/>
                          </a:solidFill>
                          <a:prstDash val="solid"/>
                          <a:round/>
                          <a:headEnd type="none" w="med" len="med"/>
                          <a:tailEnd type="none" w="med" len="med"/>
                        </a:lnT>
                        <a:blipFill>
                          <a:blip r:embed="rId3"/>
                          <a:stretch>
                            <a:fillRect l="-163504" t="-335433" r="-351095" b="-68504"/>
                          </a:stretch>
                        </a:blipFill>
                      </a:tcPr>
                    </a:tc>
                    <a:tc>
                      <a:txBody>
                        <a:bodyPr/>
                        <a:lstStyle/>
                        <a:p>
                          <a:endParaRPr lang="en-TO" dirty="0"/>
                        </a:p>
                      </a:txBody>
                      <a:tcPr>
                        <a:lnT w="12700" cap="flat" cmpd="sng" algn="ctr">
                          <a:solidFill>
                            <a:schemeClr val="tx1"/>
                          </a:solidFill>
                          <a:prstDash val="solid"/>
                          <a:round/>
                          <a:headEnd type="none" w="med" len="med"/>
                          <a:tailEnd type="none" w="med" len="med"/>
                        </a:lnT>
                      </a:tcPr>
                    </a:tc>
                    <a:tc>
                      <a:txBody>
                        <a:bodyPr/>
                        <a:lstStyle/>
                        <a:p>
                          <a:endParaRPr lang="en-TO"/>
                        </a:p>
                      </a:txBody>
                      <a:tcPr>
                        <a:lnT w="12700" cap="flat" cmpd="sng" algn="ctr">
                          <a:solidFill>
                            <a:schemeClr val="tx1"/>
                          </a:solidFill>
                          <a:prstDash val="solid"/>
                          <a:round/>
                          <a:headEnd type="none" w="med" len="med"/>
                          <a:tailEnd type="none" w="med" len="med"/>
                        </a:lnT>
                        <a:blipFill>
                          <a:blip r:embed="rId3"/>
                          <a:stretch>
                            <a:fillRect l="-398425" t="-335433" r="-164567" b="-68504"/>
                          </a:stretch>
                        </a:blipFill>
                      </a:tcPr>
                    </a:tc>
                    <a:tc>
                      <a:txBody>
                        <a:bodyPr/>
                        <a:lstStyle/>
                        <a:p>
                          <a:endParaRPr lang="en-TO" dirty="0"/>
                        </a:p>
                      </a:txBody>
                      <a:tcPr>
                        <a:lnT w="12700" cap="flat" cmpd="sng" algn="ctr">
                          <a:solidFill>
                            <a:schemeClr val="tx1"/>
                          </a:solidFill>
                          <a:prstDash val="solid"/>
                          <a:round/>
                          <a:headEnd type="none" w="med" len="med"/>
                          <a:tailEnd type="none" w="med" len="med"/>
                        </a:lnT>
                      </a:tcPr>
                    </a:tc>
                    <a:tc>
                      <a:txBody>
                        <a:bodyPr/>
                        <a:lstStyle/>
                        <a:p>
                          <a:endParaRPr lang="en-TO" dirty="0"/>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99015805"/>
                      </a:ext>
                    </a:extLst>
                  </a:tr>
                </a:tbl>
              </a:graphicData>
            </a:graphic>
          </p:graphicFrame>
        </mc:Fallback>
      </mc:AlternateContent>
      <p:sp>
        <p:nvSpPr>
          <p:cNvPr id="7" name="TextBox 6">
            <a:extLst>
              <a:ext uri="{FF2B5EF4-FFF2-40B4-BE49-F238E27FC236}">
                <a16:creationId xmlns:a16="http://schemas.microsoft.com/office/drawing/2014/main" id="{61337518-CC2A-51F2-C5C2-F3DB72030289}"/>
              </a:ext>
            </a:extLst>
          </p:cNvPr>
          <p:cNvSpPr txBox="1"/>
          <p:nvPr/>
        </p:nvSpPr>
        <p:spPr>
          <a:xfrm>
            <a:off x="5789595" y="1069862"/>
            <a:ext cx="4483046" cy="3693319"/>
          </a:xfrm>
          <a:prstGeom prst="rect">
            <a:avLst/>
          </a:prstGeom>
          <a:noFill/>
        </p:spPr>
        <p:txBody>
          <a:bodyPr wrap="square" rtlCol="0">
            <a:spAutoFit/>
          </a:bodyPr>
          <a:lstStyle/>
          <a:p>
            <a:r>
              <a:rPr lang="en-US" b="1" dirty="0"/>
              <a:t>Mean =1.95</a:t>
            </a:r>
          </a:p>
          <a:p>
            <a:r>
              <a:rPr lang="en-US" dirty="0"/>
              <a:t>Average distance jumped by students is 1.95m with a target</a:t>
            </a:r>
          </a:p>
          <a:p>
            <a:endParaRPr lang="en-US" b="1" dirty="0"/>
          </a:p>
          <a:p>
            <a:r>
              <a:rPr lang="en-US" b="1" dirty="0"/>
              <a:t>Median = 1.995</a:t>
            </a:r>
          </a:p>
          <a:p>
            <a:r>
              <a:rPr lang="en-US" dirty="0"/>
              <a:t>50% of students reached a distance of 1.995m with a target</a:t>
            </a:r>
          </a:p>
          <a:p>
            <a:endParaRPr lang="en-US" b="1" dirty="0"/>
          </a:p>
          <a:p>
            <a:r>
              <a:rPr lang="en-US" b="1" dirty="0"/>
              <a:t>Mode = </a:t>
            </a:r>
            <a:r>
              <a:rPr lang="en-US" dirty="0"/>
              <a:t>the most frequent occurring is in 2.1</a:t>
            </a:r>
            <a:endParaRPr lang="en-US" b="1" dirty="0"/>
          </a:p>
          <a:p>
            <a:endParaRPr lang="en-US" b="1" dirty="0"/>
          </a:p>
          <a:p>
            <a:r>
              <a:rPr lang="en-US" b="1" dirty="0"/>
              <a:t> </a:t>
            </a:r>
          </a:p>
          <a:p>
            <a:r>
              <a:rPr lang="en-US" dirty="0"/>
              <a:t> </a:t>
            </a:r>
            <a:endParaRPr lang="en-TO" dirty="0"/>
          </a:p>
        </p:txBody>
      </p:sp>
      <mc:AlternateContent xmlns:mc="http://schemas.openxmlformats.org/markup-compatibility/2006">
        <mc:Choice xmlns:p14="http://schemas.microsoft.com/office/powerpoint/2010/main" Requires="p14">
          <p:contentPart p14:bwMode="auto" r:id="rId4">
            <p14:nvContentPartPr>
              <p14:cNvPr id="12" name="Ink 11">
                <a:extLst>
                  <a:ext uri="{FF2B5EF4-FFF2-40B4-BE49-F238E27FC236}">
                    <a16:creationId xmlns:a16="http://schemas.microsoft.com/office/drawing/2014/main" id="{1CA3D0F6-5253-696E-71E6-82C4371862C3}"/>
                  </a:ext>
                </a:extLst>
              </p14:cNvPr>
              <p14:cNvContentPartPr/>
              <p14:nvPr/>
            </p14:nvContentPartPr>
            <p14:xfrm>
              <a:off x="-955120" y="2671840"/>
              <a:ext cx="360" cy="360"/>
            </p14:xfrm>
          </p:contentPart>
        </mc:Choice>
        <mc:Fallback>
          <p:pic>
            <p:nvPicPr>
              <p:cNvPr id="12" name="Ink 11">
                <a:extLst>
                  <a:ext uri="{FF2B5EF4-FFF2-40B4-BE49-F238E27FC236}">
                    <a16:creationId xmlns:a16="http://schemas.microsoft.com/office/drawing/2014/main" id="{1CA3D0F6-5253-696E-71E6-82C4371862C3}"/>
                  </a:ext>
                </a:extLst>
              </p:cNvPr>
              <p:cNvPicPr/>
              <p:nvPr/>
            </p:nvPicPr>
            <p:blipFill>
              <a:blip r:embed="rId5"/>
              <a:stretch>
                <a:fillRect/>
              </a:stretch>
            </p:blipFill>
            <p:spPr>
              <a:xfrm>
                <a:off x="-964120" y="2662840"/>
                <a:ext cx="18000" cy="18000"/>
              </a:xfrm>
              <a:prstGeom prst="rect">
                <a:avLst/>
              </a:prstGeom>
            </p:spPr>
          </p:pic>
        </mc:Fallback>
      </mc:AlternateContent>
      <p:sp>
        <p:nvSpPr>
          <p:cNvPr id="3" name="Rectangle 1">
            <a:extLst>
              <a:ext uri="{FF2B5EF4-FFF2-40B4-BE49-F238E27FC236}">
                <a16:creationId xmlns:a16="http://schemas.microsoft.com/office/drawing/2014/main" id="{6DE1F329-3FE9-7E55-6F49-6588E2DAE7DE}"/>
              </a:ext>
            </a:extLst>
          </p:cNvPr>
          <p:cNvSpPr>
            <a:spLocks noChangeArrowheads="1"/>
          </p:cNvSpPr>
          <p:nvPr/>
        </p:nvSpPr>
        <p:spPr bwMode="auto">
          <a:xfrm>
            <a:off x="1067010" y="4684278"/>
            <a:ext cx="3702937" cy="123110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TO" altLang="en-TO" sz="1600" b="0" i="0" u="none" strike="noStrike" cap="none" normalizeH="0" baseline="0" dirty="0">
                <a:ln>
                  <a:noFill/>
                </a:ln>
                <a:solidFill>
                  <a:srgbClr val="000000"/>
                </a:solidFill>
                <a:effectLst/>
                <a:latin typeface="Lucida Console" panose="020B0609040504020204" pitchFamily="49" charset="0"/>
              </a:rPr>
              <a:t>0.91 0.95 1.01 1.32 1.38 1.46 </a:t>
            </a:r>
            <a:br>
              <a:rPr kumimoji="0" lang="en-US" altLang="en-TO" sz="1600" b="0" i="0" u="none" strike="noStrike" cap="none" normalizeH="0" baseline="0" dirty="0">
                <a:ln>
                  <a:noFill/>
                </a:ln>
                <a:solidFill>
                  <a:srgbClr val="000000"/>
                </a:solidFill>
                <a:effectLst/>
                <a:latin typeface="Lucida Console" panose="020B0609040504020204" pitchFamily="49" charset="0"/>
              </a:rPr>
            </a:br>
            <a:r>
              <a:rPr kumimoji="0" lang="en-TO" altLang="en-TO" sz="1600" b="0" i="0" u="none" strike="noStrike" cap="none" normalizeH="0" baseline="0" dirty="0">
                <a:ln>
                  <a:noFill/>
                </a:ln>
                <a:solidFill>
                  <a:srgbClr val="000000"/>
                </a:solidFill>
                <a:effectLst/>
                <a:latin typeface="Lucida Console" panose="020B0609040504020204" pitchFamily="49" charset="0"/>
              </a:rPr>
              <a:t>1.50 1.72 1.73 1.75 1.79 1.82 </a:t>
            </a:r>
            <a:br>
              <a:rPr kumimoji="0" lang="en-US" altLang="en-TO" sz="1600" b="0" i="0" u="none" strike="noStrike" cap="none" normalizeH="0" baseline="0" dirty="0">
                <a:ln>
                  <a:noFill/>
                </a:ln>
                <a:solidFill>
                  <a:srgbClr val="000000"/>
                </a:solidFill>
                <a:effectLst/>
                <a:latin typeface="Lucida Console" panose="020B0609040504020204" pitchFamily="49" charset="0"/>
              </a:rPr>
            </a:br>
            <a:r>
              <a:rPr kumimoji="0" lang="en-TO" altLang="en-TO" sz="1600" b="0" i="0" u="none" strike="noStrike" cap="none" normalizeH="0" baseline="0" dirty="0">
                <a:ln>
                  <a:noFill/>
                </a:ln>
                <a:solidFill>
                  <a:srgbClr val="000000"/>
                </a:solidFill>
                <a:effectLst/>
                <a:latin typeface="Lucida Console" panose="020B0609040504020204" pitchFamily="49" charset="0"/>
              </a:rPr>
              <a:t>1.84 1.90 1.95 2.04 2.12 2.12</a:t>
            </a:r>
            <a:br>
              <a:rPr kumimoji="0" lang="en-US" altLang="en-TO" sz="1600" b="0" i="0" u="none" strike="noStrike" cap="none" normalizeH="0" baseline="0" dirty="0">
                <a:ln>
                  <a:noFill/>
                </a:ln>
                <a:solidFill>
                  <a:srgbClr val="000000"/>
                </a:solidFill>
                <a:effectLst/>
                <a:latin typeface="Lucida Console" panose="020B0609040504020204" pitchFamily="49" charset="0"/>
              </a:rPr>
            </a:br>
            <a:r>
              <a:rPr kumimoji="0" lang="en-TO" altLang="en-TO" sz="1600" b="0" i="0" u="none" strike="noStrike" cap="none" normalizeH="0" baseline="0" dirty="0">
                <a:ln>
                  <a:noFill/>
                </a:ln>
                <a:solidFill>
                  <a:srgbClr val="000000"/>
                </a:solidFill>
                <a:effectLst/>
                <a:latin typeface="Lucida Console" panose="020B0609040504020204" pitchFamily="49" charset="0"/>
              </a:rPr>
              <a:t>2.12 2.18 2.22 2.24 2.25 2.31 </a:t>
            </a:r>
            <a:br>
              <a:rPr kumimoji="0" lang="en-US" altLang="en-TO" sz="1600" b="0" i="0" u="none" strike="noStrike" cap="none" normalizeH="0" baseline="0" dirty="0">
                <a:ln>
                  <a:noFill/>
                </a:ln>
                <a:solidFill>
                  <a:srgbClr val="000000"/>
                </a:solidFill>
                <a:effectLst/>
                <a:latin typeface="Lucida Console" panose="020B0609040504020204" pitchFamily="49" charset="0"/>
              </a:rPr>
            </a:br>
            <a:r>
              <a:rPr kumimoji="0" lang="en-TO" altLang="en-TO" sz="1600" b="0" i="0" u="none" strike="noStrike" cap="none" normalizeH="0" baseline="0" dirty="0">
                <a:ln>
                  <a:noFill/>
                </a:ln>
                <a:solidFill>
                  <a:srgbClr val="000000"/>
                </a:solidFill>
                <a:effectLst/>
                <a:latin typeface="Lucida Console" panose="020B0609040504020204" pitchFamily="49" charset="0"/>
              </a:rPr>
              <a:t>2.31 2.33 2.37 2.37 2.38 2.39</a:t>
            </a:r>
            <a:r>
              <a:rPr kumimoji="0" lang="en-TO" altLang="en-TO" sz="1400" b="0" i="0" u="none" strike="noStrike" cap="none" normalizeH="0" baseline="0" dirty="0">
                <a:ln>
                  <a:noFill/>
                </a:ln>
                <a:solidFill>
                  <a:schemeClr val="tx1"/>
                </a:solidFill>
                <a:effectLst/>
              </a:rPr>
              <a:t> </a:t>
            </a:r>
            <a:endParaRPr kumimoji="0" lang="en-TO" altLang="en-TO" sz="4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857551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4A4547-105C-3E5B-7072-C5E3F74FDA7A}"/>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F340EF27-15BE-5242-88E6-48328B9D9A35}"/>
              </a:ext>
            </a:extLst>
          </p:cNvPr>
          <p:cNvSpPr txBox="1"/>
          <p:nvPr/>
        </p:nvSpPr>
        <p:spPr>
          <a:xfrm>
            <a:off x="2269068" y="6402406"/>
            <a:ext cx="8551332" cy="369332"/>
          </a:xfrm>
          <a:prstGeom prst="rect">
            <a:avLst/>
          </a:prstGeom>
          <a:noFill/>
        </p:spPr>
        <p:txBody>
          <a:bodyPr wrap="square" rtlCol="0">
            <a:spAutoFit/>
          </a:bodyPr>
          <a:lstStyle/>
          <a:p>
            <a:r>
              <a:rPr lang="en-US" dirty="0">
                <a:solidFill>
                  <a:schemeClr val="bg2">
                    <a:lumMod val="90000"/>
                  </a:schemeClr>
                </a:solidFill>
              </a:rPr>
              <a:t>Intro  |     Methodology  |  Data Collection    </a:t>
            </a:r>
            <a:r>
              <a:rPr lang="en-US" dirty="0"/>
              <a:t>|   Analysis   |    </a:t>
            </a:r>
            <a:r>
              <a:rPr lang="en-US" dirty="0">
                <a:solidFill>
                  <a:schemeClr val="bg2">
                    <a:lumMod val="90000"/>
                  </a:schemeClr>
                </a:solidFill>
              </a:rPr>
              <a:t>Recommendation</a:t>
            </a:r>
            <a:endParaRPr lang="en-TO" dirty="0">
              <a:solidFill>
                <a:schemeClr val="bg2">
                  <a:lumMod val="90000"/>
                </a:schemeClr>
              </a:solidFill>
            </a:endParaRPr>
          </a:p>
        </p:txBody>
      </p:sp>
      <p:sp>
        <p:nvSpPr>
          <p:cNvPr id="5" name="TextBox 4">
            <a:extLst>
              <a:ext uri="{FF2B5EF4-FFF2-40B4-BE49-F238E27FC236}">
                <a16:creationId xmlns:a16="http://schemas.microsoft.com/office/drawing/2014/main" id="{D286728F-711F-4B39-880E-9DFA18BE8FBB}"/>
              </a:ext>
            </a:extLst>
          </p:cNvPr>
          <p:cNvSpPr txBox="1"/>
          <p:nvPr/>
        </p:nvSpPr>
        <p:spPr>
          <a:xfrm>
            <a:off x="370880" y="289662"/>
            <a:ext cx="6438429" cy="369332"/>
          </a:xfrm>
          <a:prstGeom prst="rect">
            <a:avLst/>
          </a:prstGeom>
          <a:noFill/>
        </p:spPr>
        <p:txBody>
          <a:bodyPr wrap="square" rtlCol="0">
            <a:spAutoFit/>
          </a:bodyPr>
          <a:lstStyle/>
          <a:p>
            <a:r>
              <a:rPr lang="en-US" b="1" dirty="0"/>
              <a:t>Drawing a histogram</a:t>
            </a:r>
            <a:endParaRPr lang="en-TO" b="1" dirty="0"/>
          </a:p>
        </p:txBody>
      </p:sp>
      <p:pic>
        <p:nvPicPr>
          <p:cNvPr id="3" name="Picture 2">
            <a:extLst>
              <a:ext uri="{FF2B5EF4-FFF2-40B4-BE49-F238E27FC236}">
                <a16:creationId xmlns:a16="http://schemas.microsoft.com/office/drawing/2014/main" id="{8BC1C564-9893-FEB2-A9BF-B13382BAEDF3}"/>
              </a:ext>
            </a:extLst>
          </p:cNvPr>
          <p:cNvPicPr>
            <a:picLocks noChangeAspect="1"/>
          </p:cNvPicPr>
          <p:nvPr/>
        </p:nvPicPr>
        <p:blipFill>
          <a:blip r:embed="rId3"/>
          <a:stretch>
            <a:fillRect/>
          </a:stretch>
        </p:blipFill>
        <p:spPr>
          <a:xfrm>
            <a:off x="615385" y="1031122"/>
            <a:ext cx="1975415" cy="2985882"/>
          </a:xfrm>
          <a:prstGeom prst="rect">
            <a:avLst/>
          </a:prstGeom>
        </p:spPr>
      </p:pic>
    </p:spTree>
    <p:extLst>
      <p:ext uri="{BB962C8B-B14F-4D97-AF65-F5344CB8AC3E}">
        <p14:creationId xmlns:p14="http://schemas.microsoft.com/office/powerpoint/2010/main" val="29249564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6D9571-ED57-FD96-E42A-D85CBFD6C4F6}"/>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C6E12D33-7815-D064-545F-5F0B8513AD27}"/>
              </a:ext>
            </a:extLst>
          </p:cNvPr>
          <p:cNvSpPr txBox="1"/>
          <p:nvPr/>
        </p:nvSpPr>
        <p:spPr>
          <a:xfrm>
            <a:off x="2269068" y="6402406"/>
            <a:ext cx="8551332" cy="369332"/>
          </a:xfrm>
          <a:prstGeom prst="rect">
            <a:avLst/>
          </a:prstGeom>
          <a:noFill/>
        </p:spPr>
        <p:txBody>
          <a:bodyPr wrap="square" rtlCol="0">
            <a:spAutoFit/>
          </a:bodyPr>
          <a:lstStyle/>
          <a:p>
            <a:r>
              <a:rPr lang="en-US" dirty="0">
                <a:solidFill>
                  <a:schemeClr val="bg2">
                    <a:lumMod val="90000"/>
                  </a:schemeClr>
                </a:solidFill>
              </a:rPr>
              <a:t>Intro  |     Methodology  |  Data Collection    </a:t>
            </a:r>
            <a:r>
              <a:rPr lang="en-US" dirty="0"/>
              <a:t>|   Analysis   |    </a:t>
            </a:r>
            <a:r>
              <a:rPr lang="en-US" dirty="0">
                <a:solidFill>
                  <a:schemeClr val="bg2">
                    <a:lumMod val="90000"/>
                  </a:schemeClr>
                </a:solidFill>
              </a:rPr>
              <a:t>Recommendation</a:t>
            </a:r>
            <a:endParaRPr lang="en-TO" dirty="0">
              <a:solidFill>
                <a:schemeClr val="bg2">
                  <a:lumMod val="90000"/>
                </a:schemeClr>
              </a:solidFill>
            </a:endParaRPr>
          </a:p>
        </p:txBody>
      </p:sp>
      <p:sp>
        <p:nvSpPr>
          <p:cNvPr id="5" name="TextBox 4">
            <a:extLst>
              <a:ext uri="{FF2B5EF4-FFF2-40B4-BE49-F238E27FC236}">
                <a16:creationId xmlns:a16="http://schemas.microsoft.com/office/drawing/2014/main" id="{254A1490-450B-C0F1-CC76-5C94E4198E10}"/>
              </a:ext>
            </a:extLst>
          </p:cNvPr>
          <p:cNvSpPr txBox="1"/>
          <p:nvPr/>
        </p:nvSpPr>
        <p:spPr>
          <a:xfrm>
            <a:off x="370880" y="289662"/>
            <a:ext cx="6438429" cy="369332"/>
          </a:xfrm>
          <a:prstGeom prst="rect">
            <a:avLst/>
          </a:prstGeom>
          <a:noFill/>
        </p:spPr>
        <p:txBody>
          <a:bodyPr wrap="square" rtlCol="0">
            <a:spAutoFit/>
          </a:bodyPr>
          <a:lstStyle/>
          <a:p>
            <a:r>
              <a:rPr lang="en-US" b="1" dirty="0"/>
              <a:t>Constructing a boxplot</a:t>
            </a:r>
            <a:endParaRPr lang="en-TO" b="1" dirty="0"/>
          </a:p>
        </p:txBody>
      </p:sp>
      <p:sp>
        <p:nvSpPr>
          <p:cNvPr id="2" name="TextBox 1">
            <a:extLst>
              <a:ext uri="{FF2B5EF4-FFF2-40B4-BE49-F238E27FC236}">
                <a16:creationId xmlns:a16="http://schemas.microsoft.com/office/drawing/2014/main" id="{40B33752-6107-48B9-7D98-A28E515FDE12}"/>
              </a:ext>
            </a:extLst>
          </p:cNvPr>
          <p:cNvSpPr txBox="1"/>
          <p:nvPr/>
        </p:nvSpPr>
        <p:spPr>
          <a:xfrm>
            <a:off x="523280" y="1951672"/>
            <a:ext cx="4483046" cy="1477328"/>
          </a:xfrm>
          <a:prstGeom prst="rect">
            <a:avLst/>
          </a:prstGeom>
          <a:noFill/>
        </p:spPr>
        <p:txBody>
          <a:bodyPr wrap="square" rtlCol="0">
            <a:spAutoFit/>
          </a:bodyPr>
          <a:lstStyle/>
          <a:p>
            <a:r>
              <a:rPr lang="en-US" b="1" dirty="0"/>
              <a:t>Median = 1.95</a:t>
            </a:r>
          </a:p>
          <a:p>
            <a:endParaRPr lang="en-US" b="1" dirty="0"/>
          </a:p>
          <a:p>
            <a:endParaRPr lang="en-US" b="1" dirty="0"/>
          </a:p>
          <a:p>
            <a:r>
              <a:rPr lang="en-US" b="1" dirty="0"/>
              <a:t> </a:t>
            </a:r>
          </a:p>
          <a:p>
            <a:r>
              <a:rPr lang="en-US" dirty="0"/>
              <a:t> </a:t>
            </a:r>
            <a:endParaRPr lang="en-TO" dirty="0"/>
          </a:p>
        </p:txBody>
      </p:sp>
      <p:sp>
        <p:nvSpPr>
          <p:cNvPr id="3" name="TextBox 2">
            <a:extLst>
              <a:ext uri="{FF2B5EF4-FFF2-40B4-BE49-F238E27FC236}">
                <a16:creationId xmlns:a16="http://schemas.microsoft.com/office/drawing/2014/main" id="{F1994FC6-5294-C88A-CFA1-EDA718C91A41}"/>
              </a:ext>
            </a:extLst>
          </p:cNvPr>
          <p:cNvSpPr txBox="1"/>
          <p:nvPr/>
        </p:nvSpPr>
        <p:spPr>
          <a:xfrm>
            <a:off x="604560" y="2505670"/>
            <a:ext cx="4483046" cy="2585323"/>
          </a:xfrm>
          <a:prstGeom prst="rect">
            <a:avLst/>
          </a:prstGeom>
          <a:noFill/>
        </p:spPr>
        <p:txBody>
          <a:bodyPr wrap="square" rtlCol="0">
            <a:spAutoFit/>
          </a:bodyPr>
          <a:lstStyle/>
          <a:p>
            <a:r>
              <a:rPr lang="en-US" dirty="0"/>
              <a:t>Lower quartile: (25%) </a:t>
            </a:r>
          </a:p>
          <a:p>
            <a:r>
              <a:rPr lang="en-US" dirty="0"/>
              <a:t>= 1.61</a:t>
            </a:r>
          </a:p>
          <a:p>
            <a:endParaRPr lang="en-US" dirty="0"/>
          </a:p>
          <a:p>
            <a:endParaRPr lang="en-US" dirty="0"/>
          </a:p>
          <a:p>
            <a:r>
              <a:rPr lang="en-US" dirty="0"/>
              <a:t>Upper Quartile: (75%)</a:t>
            </a:r>
          </a:p>
          <a:p>
            <a:r>
              <a:rPr lang="en-US" dirty="0"/>
              <a:t>= 2.245</a:t>
            </a:r>
          </a:p>
          <a:p>
            <a:endParaRPr lang="en-US" dirty="0"/>
          </a:p>
          <a:p>
            <a:r>
              <a:rPr lang="en-US" dirty="0"/>
              <a:t>Interquartile (1.81 – 1.29) = 0.635 </a:t>
            </a:r>
          </a:p>
          <a:p>
            <a:endParaRPr lang="en-TO" dirty="0"/>
          </a:p>
        </p:txBody>
      </p:sp>
      <p:pic>
        <p:nvPicPr>
          <p:cNvPr id="8" name="Picture 7">
            <a:extLst>
              <a:ext uri="{FF2B5EF4-FFF2-40B4-BE49-F238E27FC236}">
                <a16:creationId xmlns:a16="http://schemas.microsoft.com/office/drawing/2014/main" id="{F1D87029-D245-0D4C-A7EE-B76351B0335B}"/>
              </a:ext>
            </a:extLst>
          </p:cNvPr>
          <p:cNvPicPr>
            <a:picLocks noChangeAspect="1"/>
          </p:cNvPicPr>
          <p:nvPr/>
        </p:nvPicPr>
        <p:blipFill>
          <a:blip r:embed="rId3"/>
          <a:stretch>
            <a:fillRect/>
          </a:stretch>
        </p:blipFill>
        <p:spPr>
          <a:xfrm>
            <a:off x="5087606" y="1151112"/>
            <a:ext cx="5852667" cy="3939881"/>
          </a:xfrm>
          <a:prstGeom prst="rect">
            <a:avLst/>
          </a:prstGeom>
        </p:spPr>
      </p:pic>
    </p:spTree>
    <p:extLst>
      <p:ext uri="{BB962C8B-B14F-4D97-AF65-F5344CB8AC3E}">
        <p14:creationId xmlns:p14="http://schemas.microsoft.com/office/powerpoint/2010/main" val="38001096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5EC019-7783-E4D7-EAD4-CE6AA9FDA821}"/>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A7AF390B-255A-6FC8-7BCE-AB6249F16236}"/>
              </a:ext>
            </a:extLst>
          </p:cNvPr>
          <p:cNvSpPr txBox="1"/>
          <p:nvPr/>
        </p:nvSpPr>
        <p:spPr>
          <a:xfrm>
            <a:off x="2269068" y="6402406"/>
            <a:ext cx="8551332" cy="369332"/>
          </a:xfrm>
          <a:prstGeom prst="rect">
            <a:avLst/>
          </a:prstGeom>
          <a:noFill/>
        </p:spPr>
        <p:txBody>
          <a:bodyPr wrap="square" rtlCol="0">
            <a:spAutoFit/>
          </a:bodyPr>
          <a:lstStyle/>
          <a:p>
            <a:r>
              <a:rPr lang="en-US" dirty="0">
                <a:solidFill>
                  <a:schemeClr val="bg2">
                    <a:lumMod val="90000"/>
                  </a:schemeClr>
                </a:solidFill>
              </a:rPr>
              <a:t>Intro  |     Methodology  |  Data Collection    </a:t>
            </a:r>
            <a:r>
              <a:rPr lang="en-US" dirty="0"/>
              <a:t>|   Analysis   |    </a:t>
            </a:r>
            <a:r>
              <a:rPr lang="en-US" dirty="0">
                <a:solidFill>
                  <a:schemeClr val="bg2">
                    <a:lumMod val="90000"/>
                  </a:schemeClr>
                </a:solidFill>
              </a:rPr>
              <a:t>Recommendation</a:t>
            </a:r>
            <a:endParaRPr lang="en-TO" dirty="0">
              <a:solidFill>
                <a:schemeClr val="bg2">
                  <a:lumMod val="90000"/>
                </a:schemeClr>
              </a:solidFill>
            </a:endParaRPr>
          </a:p>
        </p:txBody>
      </p:sp>
      <p:sp>
        <p:nvSpPr>
          <p:cNvPr id="5" name="TextBox 4">
            <a:extLst>
              <a:ext uri="{FF2B5EF4-FFF2-40B4-BE49-F238E27FC236}">
                <a16:creationId xmlns:a16="http://schemas.microsoft.com/office/drawing/2014/main" id="{18959E1D-A6CE-AA9F-0116-90F90B55D2F4}"/>
              </a:ext>
            </a:extLst>
          </p:cNvPr>
          <p:cNvSpPr txBox="1"/>
          <p:nvPr/>
        </p:nvSpPr>
        <p:spPr>
          <a:xfrm>
            <a:off x="370880" y="289662"/>
            <a:ext cx="6438429" cy="369332"/>
          </a:xfrm>
          <a:prstGeom prst="rect">
            <a:avLst/>
          </a:prstGeom>
          <a:noFill/>
        </p:spPr>
        <p:txBody>
          <a:bodyPr wrap="square" rtlCol="0">
            <a:spAutoFit/>
          </a:bodyPr>
          <a:lstStyle/>
          <a:p>
            <a:r>
              <a:rPr lang="en-US" b="1" dirty="0"/>
              <a:t>Confidence interval</a:t>
            </a:r>
            <a:endParaRPr lang="en-TO" b="1" dirty="0"/>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E51827B2-AE49-FB6F-78ED-616DFB3CE97A}"/>
                  </a:ext>
                </a:extLst>
              </p:cNvPr>
              <p:cNvSpPr txBox="1"/>
              <p:nvPr/>
            </p:nvSpPr>
            <p:spPr>
              <a:xfrm>
                <a:off x="3624951" y="1018673"/>
                <a:ext cx="3184358" cy="777457"/>
              </a:xfrm>
              <a:prstGeom prst="rect">
                <a:avLst/>
              </a:prstGeom>
              <a:noFill/>
              <a:ln w="38100">
                <a:solidFill>
                  <a:schemeClr val="accent1">
                    <a:lumMod val="40000"/>
                    <a:lumOff val="60000"/>
                  </a:schemeClr>
                </a:solidFill>
              </a:ln>
            </p:spPr>
            <p:txBody>
              <a:bodyPr wrap="square" rtlCol="0">
                <a:spAutoFit/>
              </a:bodyPr>
              <a:lstStyle/>
              <a:p>
                <a:r>
                  <a:rPr lang="en-US" sz="3200" b="1" dirty="0">
                    <a:solidFill>
                      <a:schemeClr val="accent1"/>
                    </a:solidFill>
                  </a:rPr>
                  <a:t>CI</a:t>
                </a:r>
                <a:r>
                  <a:rPr lang="en-US" dirty="0"/>
                  <a:t> = </a:t>
                </a:r>
                <a14:m>
                  <m:oMath xmlns:m="http://schemas.openxmlformats.org/officeDocument/2006/math">
                    <m:acc>
                      <m:accPr>
                        <m:chr m:val="̅"/>
                        <m:ctrlPr>
                          <a:rPr lang="en-US" sz="3200" b="0" i="1" smtClean="0">
                            <a:latin typeface="Cambria Math" panose="02040503050406030204" pitchFamily="18" charset="0"/>
                          </a:rPr>
                        </m:ctrlPr>
                      </m:accPr>
                      <m:e>
                        <m:r>
                          <a:rPr lang="en-US" sz="3200" b="0" i="1" smtClean="0">
                            <a:latin typeface="Cambria Math" panose="02040503050406030204" pitchFamily="18" charset="0"/>
                          </a:rPr>
                          <m:t>𝑥</m:t>
                        </m:r>
                      </m:e>
                    </m:acc>
                    <m:r>
                      <a:rPr lang="en-US" sz="3200" b="0" i="1" dirty="0" smtClean="0">
                        <a:latin typeface="Cambria Math" panose="02040503050406030204" pitchFamily="18" charset="0"/>
                      </a:rPr>
                      <m:t>+</m:t>
                    </m:r>
                    <m:r>
                      <a:rPr lang="en-US" sz="3200" b="0" i="1" dirty="0" smtClean="0">
                        <a:latin typeface="Cambria Math" panose="02040503050406030204" pitchFamily="18" charset="0"/>
                      </a:rPr>
                      <m:t>𝑧</m:t>
                    </m:r>
                    <m:r>
                      <a:rPr lang="en-US" sz="3200" b="0" i="1" dirty="0" smtClean="0">
                        <a:latin typeface="Cambria Math" panose="02040503050406030204" pitchFamily="18" charset="0"/>
                      </a:rPr>
                      <m:t>∗</m:t>
                    </m:r>
                    <m:f>
                      <m:fPr>
                        <m:ctrlPr>
                          <a:rPr lang="en-US" sz="3200" b="0" i="1" dirty="0" smtClean="0">
                            <a:latin typeface="Cambria Math" panose="02040503050406030204" pitchFamily="18" charset="0"/>
                          </a:rPr>
                        </m:ctrlPr>
                      </m:fPr>
                      <m:num>
                        <m:r>
                          <a:rPr lang="en-US" sz="3200" b="0" i="1" dirty="0" smtClean="0">
                            <a:latin typeface="Cambria Math" panose="02040503050406030204" pitchFamily="18" charset="0"/>
                          </a:rPr>
                          <m:t>𝜎</m:t>
                        </m:r>
                      </m:num>
                      <m:den>
                        <m:rad>
                          <m:radPr>
                            <m:degHide m:val="on"/>
                            <m:ctrlPr>
                              <a:rPr lang="en-US" sz="3200" b="0" i="1" dirty="0" smtClean="0">
                                <a:latin typeface="Cambria Math" panose="02040503050406030204" pitchFamily="18" charset="0"/>
                                <a:ea typeface="Cambria Math" panose="02040503050406030204" pitchFamily="18" charset="0"/>
                              </a:rPr>
                            </m:ctrlPr>
                          </m:radPr>
                          <m:deg/>
                          <m:e>
                            <m:r>
                              <a:rPr lang="en-US" sz="3200" b="0" i="1" dirty="0" smtClean="0">
                                <a:latin typeface="Cambria Math" panose="02040503050406030204" pitchFamily="18" charset="0"/>
                                <a:ea typeface="Cambria Math" panose="02040503050406030204" pitchFamily="18" charset="0"/>
                              </a:rPr>
                              <m:t>𝑛</m:t>
                            </m:r>
                            <m:r>
                              <a:rPr lang="en-US" sz="3200" b="0" i="1" dirty="0" smtClean="0">
                                <a:latin typeface="Cambria Math" panose="02040503050406030204" pitchFamily="18" charset="0"/>
                                <a:ea typeface="Cambria Math" panose="02040503050406030204" pitchFamily="18" charset="0"/>
                              </a:rPr>
                              <m:t>−1</m:t>
                            </m:r>
                          </m:e>
                        </m:rad>
                      </m:den>
                    </m:f>
                  </m:oMath>
                </a14:m>
                <a:endParaRPr lang="en-TO" dirty="0"/>
              </a:p>
            </p:txBody>
          </p:sp>
        </mc:Choice>
        <mc:Fallback xmlns="">
          <p:sp>
            <p:nvSpPr>
              <p:cNvPr id="12" name="TextBox 11">
                <a:extLst>
                  <a:ext uri="{FF2B5EF4-FFF2-40B4-BE49-F238E27FC236}">
                    <a16:creationId xmlns:a16="http://schemas.microsoft.com/office/drawing/2014/main" id="{E51827B2-AE49-FB6F-78ED-616DFB3CE97A}"/>
                  </a:ext>
                </a:extLst>
              </p:cNvPr>
              <p:cNvSpPr txBox="1">
                <a:spLocks noRot="1" noChangeAspect="1" noMove="1" noResize="1" noEditPoints="1" noAdjustHandles="1" noChangeArrowheads="1" noChangeShapeType="1" noTextEdit="1"/>
              </p:cNvSpPr>
              <p:nvPr/>
            </p:nvSpPr>
            <p:spPr>
              <a:xfrm>
                <a:off x="3624951" y="1018673"/>
                <a:ext cx="3184358" cy="777457"/>
              </a:xfrm>
              <a:prstGeom prst="rect">
                <a:avLst/>
              </a:prstGeom>
              <a:blipFill>
                <a:blip r:embed="rId3"/>
                <a:stretch>
                  <a:fillRect l="-4356" b="-6716"/>
                </a:stretch>
              </a:blipFill>
              <a:ln w="38100">
                <a:solidFill>
                  <a:schemeClr val="accent1">
                    <a:lumMod val="40000"/>
                    <a:lumOff val="60000"/>
                  </a:schemeClr>
                </a:solidFill>
              </a:ln>
            </p:spPr>
            <p:txBody>
              <a:bodyPr/>
              <a:lstStyle/>
              <a:p>
                <a:r>
                  <a:rPr lang="en-TO">
                    <a:noFill/>
                  </a:rPr>
                  <a:t> </a:t>
                </a:r>
              </a:p>
            </p:txBody>
          </p:sp>
        </mc:Fallback>
      </mc:AlternateContent>
      <mc:AlternateContent xmlns:mc="http://schemas.openxmlformats.org/markup-compatibility/2006">
        <mc:Choice xmlns:a14="http://schemas.microsoft.com/office/drawing/2010/main" Requires="a14">
          <p:sp>
            <p:nvSpPr>
              <p:cNvPr id="17" name="TextBox 16">
                <a:extLst>
                  <a:ext uri="{FF2B5EF4-FFF2-40B4-BE49-F238E27FC236}">
                    <a16:creationId xmlns:a16="http://schemas.microsoft.com/office/drawing/2014/main" id="{32323AB0-BC7F-99F3-0660-AE08EDF8134A}"/>
                  </a:ext>
                </a:extLst>
              </p:cNvPr>
              <p:cNvSpPr txBox="1"/>
              <p:nvPr/>
            </p:nvSpPr>
            <p:spPr>
              <a:xfrm>
                <a:off x="-57014" y="2043057"/>
                <a:ext cx="1832268" cy="92333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𝑥</m:t>
                          </m:r>
                        </m:e>
                      </m:acc>
                      <m:r>
                        <a:rPr lang="en-US" b="0" i="1" smtClean="0">
                          <a:latin typeface="Cambria Math" panose="02040503050406030204" pitchFamily="18" charset="0"/>
                        </a:rPr>
                        <m:t>=</m:t>
                      </m:r>
                    </m:oMath>
                  </m:oMathPara>
                </a14:m>
                <a:endParaRPr lang="en-US" b="0" dirty="0"/>
              </a:p>
              <a:p>
                <a:endParaRPr lang="en-US" b="0" dirty="0"/>
              </a:p>
              <a:p>
                <a:endParaRPr lang="en-TO" dirty="0"/>
              </a:p>
            </p:txBody>
          </p:sp>
        </mc:Choice>
        <mc:Fallback>
          <p:sp>
            <p:nvSpPr>
              <p:cNvPr id="17" name="TextBox 16">
                <a:extLst>
                  <a:ext uri="{FF2B5EF4-FFF2-40B4-BE49-F238E27FC236}">
                    <a16:creationId xmlns:a16="http://schemas.microsoft.com/office/drawing/2014/main" id="{32323AB0-BC7F-99F3-0660-AE08EDF8134A}"/>
                  </a:ext>
                </a:extLst>
              </p:cNvPr>
              <p:cNvSpPr txBox="1">
                <a:spLocks noRot="1" noChangeAspect="1" noMove="1" noResize="1" noEditPoints="1" noAdjustHandles="1" noChangeArrowheads="1" noChangeShapeType="1" noTextEdit="1"/>
              </p:cNvSpPr>
              <p:nvPr/>
            </p:nvSpPr>
            <p:spPr>
              <a:xfrm>
                <a:off x="-57014" y="2043057"/>
                <a:ext cx="1832268" cy="923330"/>
              </a:xfrm>
              <a:prstGeom prst="rect">
                <a:avLst/>
              </a:prstGeom>
              <a:blipFill>
                <a:blip r:embed="rId4"/>
                <a:stretch>
                  <a:fillRect/>
                </a:stretch>
              </a:blipFill>
            </p:spPr>
            <p:txBody>
              <a:bodyPr/>
              <a:lstStyle/>
              <a:p>
                <a:r>
                  <a:rPr lang="en-TO">
                    <a:noFill/>
                  </a:rPr>
                  <a:t> </a:t>
                </a:r>
              </a:p>
            </p:txBody>
          </p:sp>
        </mc:Fallback>
      </mc:AlternateContent>
      <mc:AlternateContent xmlns:mc="http://schemas.openxmlformats.org/markup-compatibility/2006">
        <mc:Choice xmlns:a14="http://schemas.microsoft.com/office/drawing/2010/main" Requires="a14">
          <p:sp>
            <p:nvSpPr>
              <p:cNvPr id="18" name="TextBox 17">
                <a:extLst>
                  <a:ext uri="{FF2B5EF4-FFF2-40B4-BE49-F238E27FC236}">
                    <a16:creationId xmlns:a16="http://schemas.microsoft.com/office/drawing/2014/main" id="{29AFFBB0-3D2A-32D2-FEE4-467039017584}"/>
                  </a:ext>
                </a:extLst>
              </p:cNvPr>
              <p:cNvSpPr txBox="1"/>
              <p:nvPr/>
            </p:nvSpPr>
            <p:spPr>
              <a:xfrm>
                <a:off x="592691" y="2360918"/>
                <a:ext cx="1832268" cy="947760"/>
              </a:xfrm>
              <a:prstGeom prst="rect">
                <a:avLst/>
              </a:prstGeom>
              <a:noFill/>
            </p:spPr>
            <p:txBody>
              <a:bodyPr wrap="square">
                <a:spAutoFit/>
              </a:bodyPr>
              <a:lstStyle/>
              <a:p>
                <a:r>
                  <a:rPr lang="en-US" dirty="0"/>
                  <a:t>z </a:t>
                </a:r>
                <a14:m>
                  <m:oMath xmlns:m="http://schemas.openxmlformats.org/officeDocument/2006/math">
                    <m:r>
                      <a:rPr lang="en-US" b="0" i="1" smtClean="0">
                        <a:latin typeface="Cambria Math" panose="02040503050406030204" pitchFamily="18" charset="0"/>
                      </a:rPr>
                      <m:t>=</m:t>
                    </m:r>
                  </m:oMath>
                </a14:m>
                <a:endParaRPr lang="en-US" b="0" dirty="0"/>
              </a:p>
              <a:p>
                <a:endParaRPr lang="en-US" b="0" dirty="0"/>
              </a:p>
              <a:p>
                <a:endParaRPr lang="en-TO" dirty="0"/>
              </a:p>
            </p:txBody>
          </p:sp>
        </mc:Choice>
        <mc:Fallback>
          <p:sp>
            <p:nvSpPr>
              <p:cNvPr id="18" name="TextBox 17">
                <a:extLst>
                  <a:ext uri="{FF2B5EF4-FFF2-40B4-BE49-F238E27FC236}">
                    <a16:creationId xmlns:a16="http://schemas.microsoft.com/office/drawing/2014/main" id="{29AFFBB0-3D2A-32D2-FEE4-467039017584}"/>
                  </a:ext>
                </a:extLst>
              </p:cNvPr>
              <p:cNvSpPr txBox="1">
                <a:spLocks noRot="1" noChangeAspect="1" noMove="1" noResize="1" noEditPoints="1" noAdjustHandles="1" noChangeArrowheads="1" noChangeShapeType="1" noTextEdit="1"/>
              </p:cNvSpPr>
              <p:nvPr/>
            </p:nvSpPr>
            <p:spPr>
              <a:xfrm>
                <a:off x="592691" y="2360918"/>
                <a:ext cx="1832268" cy="947760"/>
              </a:xfrm>
              <a:prstGeom prst="rect">
                <a:avLst/>
              </a:prstGeom>
              <a:blipFill>
                <a:blip r:embed="rId5"/>
                <a:stretch>
                  <a:fillRect l="-2658" t="-2564"/>
                </a:stretch>
              </a:blipFill>
            </p:spPr>
            <p:txBody>
              <a:bodyPr/>
              <a:lstStyle/>
              <a:p>
                <a:r>
                  <a:rPr lang="en-TO">
                    <a:noFill/>
                  </a:rPr>
                  <a:t> </a:t>
                </a:r>
              </a:p>
            </p:txBody>
          </p:sp>
        </mc:Fallback>
      </mc:AlternateContent>
      <mc:AlternateContent xmlns:mc="http://schemas.openxmlformats.org/markup-compatibility/2006">
        <mc:Choice xmlns:a14="http://schemas.microsoft.com/office/drawing/2010/main" Requires="a14">
          <p:sp>
            <p:nvSpPr>
              <p:cNvPr id="19" name="TextBox 18">
                <a:extLst>
                  <a:ext uri="{FF2B5EF4-FFF2-40B4-BE49-F238E27FC236}">
                    <a16:creationId xmlns:a16="http://schemas.microsoft.com/office/drawing/2014/main" id="{810DF72B-5D73-3402-AE35-2C668E377999}"/>
                  </a:ext>
                </a:extLst>
              </p:cNvPr>
              <p:cNvSpPr txBox="1"/>
              <p:nvPr/>
            </p:nvSpPr>
            <p:spPr>
              <a:xfrm>
                <a:off x="592691" y="2694932"/>
                <a:ext cx="1832268" cy="923330"/>
              </a:xfrm>
              <a:prstGeom prst="rect">
                <a:avLst/>
              </a:prstGeom>
              <a:noFill/>
            </p:spPr>
            <p:txBody>
              <a:bodyPr wrap="square">
                <a:spAutoFit/>
              </a:bodyPr>
              <a:lstStyle/>
              <a:p>
                <a14:m>
                  <m:oMath xmlns:m="http://schemas.openxmlformats.org/officeDocument/2006/math">
                    <m:r>
                      <a:rPr lang="en-US" b="0" i="1" smtClean="0">
                        <a:latin typeface="Cambria Math" panose="02040503050406030204" pitchFamily="18" charset="0"/>
                      </a:rPr>
                      <m:t>𝜎</m:t>
                    </m:r>
                  </m:oMath>
                </a14:m>
                <a:r>
                  <a:rPr lang="en-US" dirty="0"/>
                  <a:t> </a:t>
                </a:r>
                <a14:m>
                  <m:oMath xmlns:m="http://schemas.openxmlformats.org/officeDocument/2006/math">
                    <m:r>
                      <a:rPr lang="en-US" b="0" i="1" smtClean="0">
                        <a:latin typeface="Cambria Math" panose="02040503050406030204" pitchFamily="18" charset="0"/>
                      </a:rPr>
                      <m:t>=</m:t>
                    </m:r>
                  </m:oMath>
                </a14:m>
                <a:endParaRPr lang="en-US" b="0" dirty="0"/>
              </a:p>
              <a:p>
                <a:endParaRPr lang="en-US" b="0" dirty="0"/>
              </a:p>
              <a:p>
                <a:endParaRPr lang="en-TO" dirty="0"/>
              </a:p>
            </p:txBody>
          </p:sp>
        </mc:Choice>
        <mc:Fallback>
          <p:sp>
            <p:nvSpPr>
              <p:cNvPr id="19" name="TextBox 18">
                <a:extLst>
                  <a:ext uri="{FF2B5EF4-FFF2-40B4-BE49-F238E27FC236}">
                    <a16:creationId xmlns:a16="http://schemas.microsoft.com/office/drawing/2014/main" id="{810DF72B-5D73-3402-AE35-2C668E377999}"/>
                  </a:ext>
                </a:extLst>
              </p:cNvPr>
              <p:cNvSpPr txBox="1">
                <a:spLocks noRot="1" noChangeAspect="1" noMove="1" noResize="1" noEditPoints="1" noAdjustHandles="1" noChangeArrowheads="1" noChangeShapeType="1" noTextEdit="1"/>
              </p:cNvSpPr>
              <p:nvPr/>
            </p:nvSpPr>
            <p:spPr>
              <a:xfrm>
                <a:off x="592691" y="2694932"/>
                <a:ext cx="1832268" cy="923330"/>
              </a:xfrm>
              <a:prstGeom prst="rect">
                <a:avLst/>
              </a:prstGeom>
              <a:blipFill>
                <a:blip r:embed="rId6"/>
                <a:stretch>
                  <a:fillRect/>
                </a:stretch>
              </a:blipFill>
            </p:spPr>
            <p:txBody>
              <a:bodyPr/>
              <a:lstStyle/>
              <a:p>
                <a:r>
                  <a:rPr lang="en-TO">
                    <a:noFill/>
                  </a:rPr>
                  <a:t> </a:t>
                </a:r>
              </a:p>
            </p:txBody>
          </p:sp>
        </mc:Fallback>
      </mc:AlternateContent>
      <mc:AlternateContent xmlns:mc="http://schemas.openxmlformats.org/markup-compatibility/2006">
        <mc:Choice xmlns:a14="http://schemas.microsoft.com/office/drawing/2010/main" Requires="a14">
          <p:sp>
            <p:nvSpPr>
              <p:cNvPr id="21" name="TextBox 20">
                <a:extLst>
                  <a:ext uri="{FF2B5EF4-FFF2-40B4-BE49-F238E27FC236}">
                    <a16:creationId xmlns:a16="http://schemas.microsoft.com/office/drawing/2014/main" id="{6B4F76E7-9710-92EA-E41F-A2147D56A8B7}"/>
                  </a:ext>
                </a:extLst>
              </p:cNvPr>
              <p:cNvSpPr txBox="1"/>
              <p:nvPr/>
            </p:nvSpPr>
            <p:spPr>
              <a:xfrm>
                <a:off x="-1631007" y="3446212"/>
                <a:ext cx="7800149" cy="117064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US" i="1">
                              <a:latin typeface="Cambria Math" panose="02040503050406030204" pitchFamily="18" charset="0"/>
                            </a:rPr>
                            <m:t>𝑥</m:t>
                          </m:r>
                        </m:e>
                      </m:acc>
                      <m:r>
                        <a:rPr lang="en-US" b="0" i="1" smtClean="0">
                          <a:latin typeface="Cambria Math" panose="02040503050406030204" pitchFamily="18" charset="0"/>
                        </a:rPr>
                        <m:t>−</m:t>
                      </m:r>
                      <m:r>
                        <a:rPr lang="en-US" i="1" dirty="0">
                          <a:latin typeface="Cambria Math" panose="02040503050406030204" pitchFamily="18" charset="0"/>
                        </a:rPr>
                        <m:t>𝑧</m:t>
                      </m:r>
                      <m:r>
                        <a:rPr lang="en-US" i="1" dirty="0">
                          <a:latin typeface="Cambria Math" panose="02040503050406030204" pitchFamily="18" charset="0"/>
                        </a:rPr>
                        <m:t>∗</m:t>
                      </m:r>
                      <m:f>
                        <m:fPr>
                          <m:ctrlPr>
                            <a:rPr lang="en-US" i="1" dirty="0">
                              <a:latin typeface="Cambria Math" panose="02040503050406030204" pitchFamily="18" charset="0"/>
                            </a:rPr>
                          </m:ctrlPr>
                        </m:fPr>
                        <m:num>
                          <m:r>
                            <a:rPr lang="en-US" i="1" dirty="0">
                              <a:latin typeface="Cambria Math" panose="02040503050406030204" pitchFamily="18" charset="0"/>
                            </a:rPr>
                            <m:t>𝜎</m:t>
                          </m:r>
                        </m:num>
                        <m:den>
                          <m:rad>
                            <m:radPr>
                              <m:degHide m:val="on"/>
                              <m:ctrlPr>
                                <a:rPr lang="en-US" i="1" dirty="0">
                                  <a:latin typeface="Cambria Math" panose="02040503050406030204" pitchFamily="18" charset="0"/>
                                  <a:ea typeface="Cambria Math" panose="02040503050406030204" pitchFamily="18" charset="0"/>
                                </a:rPr>
                              </m:ctrlPr>
                            </m:radPr>
                            <m:deg/>
                            <m:e>
                              <m:r>
                                <a:rPr lang="en-US" i="1" dirty="0">
                                  <a:latin typeface="Cambria Math" panose="02040503050406030204" pitchFamily="18" charset="0"/>
                                  <a:ea typeface="Cambria Math" panose="02040503050406030204" pitchFamily="18" charset="0"/>
                                </a:rPr>
                                <m:t>𝑛</m:t>
                              </m:r>
                              <m:r>
                                <a:rPr lang="en-US" i="1" dirty="0">
                                  <a:latin typeface="Cambria Math" panose="02040503050406030204" pitchFamily="18" charset="0"/>
                                  <a:ea typeface="Cambria Math" panose="02040503050406030204" pitchFamily="18" charset="0"/>
                                </a:rPr>
                                <m:t>−1</m:t>
                              </m:r>
                            </m:e>
                          </m:rad>
                        </m:den>
                      </m:f>
                      <m:r>
                        <a:rPr lang="en-US" sz="1800" b="0" i="1" smtClean="0">
                          <a:latin typeface="Cambria Math" panose="02040503050406030204" pitchFamily="18" charset="0"/>
                        </a:rPr>
                        <m:t>&lt;</m:t>
                      </m:r>
                      <m:r>
                        <a:rPr lang="en-US" sz="1800" b="0" i="1" smtClean="0">
                          <a:latin typeface="Cambria Math" panose="02040503050406030204" pitchFamily="18" charset="0"/>
                        </a:rPr>
                        <m:t>𝜇</m:t>
                      </m:r>
                      <m:r>
                        <a:rPr lang="en-US" sz="1800" b="0" i="1" smtClean="0">
                          <a:latin typeface="Cambria Math" panose="02040503050406030204" pitchFamily="18" charset="0"/>
                        </a:rPr>
                        <m:t>&lt;</m:t>
                      </m:r>
                      <m:acc>
                        <m:accPr>
                          <m:chr m:val="̅"/>
                          <m:ctrlPr>
                            <a:rPr lang="en-US" sz="1800" b="0" i="1" smtClean="0">
                              <a:latin typeface="Cambria Math" panose="02040503050406030204" pitchFamily="18" charset="0"/>
                            </a:rPr>
                          </m:ctrlPr>
                        </m:accPr>
                        <m:e>
                          <m:r>
                            <a:rPr lang="en-US" sz="1800" b="0" i="1" smtClean="0">
                              <a:latin typeface="Cambria Math" panose="02040503050406030204" pitchFamily="18" charset="0"/>
                            </a:rPr>
                            <m:t>𝑥</m:t>
                          </m:r>
                        </m:e>
                      </m:acc>
                      <m:r>
                        <a:rPr lang="en-US" sz="1800" b="0" i="1" dirty="0" smtClean="0">
                          <a:latin typeface="Cambria Math" panose="02040503050406030204" pitchFamily="18" charset="0"/>
                        </a:rPr>
                        <m:t>+</m:t>
                      </m:r>
                      <m:r>
                        <a:rPr lang="en-US" sz="1800" b="0" i="1" dirty="0" smtClean="0">
                          <a:latin typeface="Cambria Math" panose="02040503050406030204" pitchFamily="18" charset="0"/>
                        </a:rPr>
                        <m:t>𝑧</m:t>
                      </m:r>
                      <m:r>
                        <a:rPr lang="en-US" sz="1800" b="0" i="1" dirty="0" smtClean="0">
                          <a:latin typeface="Cambria Math" panose="02040503050406030204" pitchFamily="18" charset="0"/>
                        </a:rPr>
                        <m:t>∗</m:t>
                      </m:r>
                      <m:f>
                        <m:fPr>
                          <m:ctrlPr>
                            <a:rPr lang="en-US" sz="1800" b="0" i="1" dirty="0" smtClean="0">
                              <a:latin typeface="Cambria Math" panose="02040503050406030204" pitchFamily="18" charset="0"/>
                            </a:rPr>
                          </m:ctrlPr>
                        </m:fPr>
                        <m:num>
                          <m:r>
                            <a:rPr lang="en-US" sz="1800" b="0" i="1" dirty="0" smtClean="0">
                              <a:latin typeface="Cambria Math" panose="02040503050406030204" pitchFamily="18" charset="0"/>
                            </a:rPr>
                            <m:t>𝜎</m:t>
                          </m:r>
                        </m:num>
                        <m:den>
                          <m:rad>
                            <m:radPr>
                              <m:degHide m:val="on"/>
                              <m:ctrlPr>
                                <a:rPr lang="en-US" sz="1800" b="0" i="1" dirty="0" smtClean="0">
                                  <a:latin typeface="Cambria Math" panose="02040503050406030204" pitchFamily="18" charset="0"/>
                                  <a:ea typeface="Cambria Math" panose="02040503050406030204" pitchFamily="18" charset="0"/>
                                </a:rPr>
                              </m:ctrlPr>
                            </m:radPr>
                            <m:deg/>
                            <m:e>
                              <m:r>
                                <a:rPr lang="en-US" sz="1800" b="0" i="1" dirty="0" smtClean="0">
                                  <a:latin typeface="Cambria Math" panose="02040503050406030204" pitchFamily="18" charset="0"/>
                                  <a:ea typeface="Cambria Math" panose="02040503050406030204" pitchFamily="18" charset="0"/>
                                </a:rPr>
                                <m:t>𝑛</m:t>
                              </m:r>
                              <m:r>
                                <a:rPr lang="en-US" sz="1800" b="0" i="1" dirty="0" smtClean="0">
                                  <a:latin typeface="Cambria Math" panose="02040503050406030204" pitchFamily="18" charset="0"/>
                                  <a:ea typeface="Cambria Math" panose="02040503050406030204" pitchFamily="18" charset="0"/>
                                </a:rPr>
                                <m:t>−1</m:t>
                              </m:r>
                            </m:e>
                          </m:rad>
                        </m:den>
                      </m:f>
                    </m:oMath>
                  </m:oMathPara>
                </a14:m>
                <a:endParaRPr lang="en-US" sz="1800" b="0" dirty="0">
                  <a:ea typeface="Cambria Math" panose="02040503050406030204" pitchFamily="18" charset="0"/>
                </a:endParaRPr>
              </a:p>
              <a:p>
                <a:r>
                  <a:rPr lang="en-US" dirty="0">
                    <a:ea typeface="Cambria Math" panose="02040503050406030204" pitchFamily="18" charset="0"/>
                  </a:rPr>
                  <a:t>		</a:t>
                </a:r>
                <a:endParaRPr lang="en-US" sz="1800" b="0" dirty="0">
                  <a:ea typeface="Cambria Math" panose="02040503050406030204" pitchFamily="18" charset="0"/>
                </a:endParaRPr>
              </a:p>
              <a:p>
                <a:endParaRPr lang="en-TO" dirty="0"/>
              </a:p>
            </p:txBody>
          </p:sp>
        </mc:Choice>
        <mc:Fallback>
          <p:sp>
            <p:nvSpPr>
              <p:cNvPr id="21" name="TextBox 20">
                <a:extLst>
                  <a:ext uri="{FF2B5EF4-FFF2-40B4-BE49-F238E27FC236}">
                    <a16:creationId xmlns:a16="http://schemas.microsoft.com/office/drawing/2014/main" id="{6B4F76E7-9710-92EA-E41F-A2147D56A8B7}"/>
                  </a:ext>
                </a:extLst>
              </p:cNvPr>
              <p:cNvSpPr txBox="1">
                <a:spLocks noRot="1" noChangeAspect="1" noMove="1" noResize="1" noEditPoints="1" noAdjustHandles="1" noChangeArrowheads="1" noChangeShapeType="1" noTextEdit="1"/>
              </p:cNvSpPr>
              <p:nvPr/>
            </p:nvSpPr>
            <p:spPr>
              <a:xfrm>
                <a:off x="-1631007" y="3446212"/>
                <a:ext cx="7800149" cy="1170641"/>
              </a:xfrm>
              <a:prstGeom prst="rect">
                <a:avLst/>
              </a:prstGeom>
              <a:blipFill>
                <a:blip r:embed="rId7"/>
                <a:stretch>
                  <a:fillRect/>
                </a:stretch>
              </a:blipFill>
            </p:spPr>
            <p:txBody>
              <a:bodyPr/>
              <a:lstStyle/>
              <a:p>
                <a:r>
                  <a:rPr lang="en-TO">
                    <a:noFill/>
                  </a:rPr>
                  <a:t> </a:t>
                </a:r>
              </a:p>
            </p:txBody>
          </p:sp>
        </mc:Fallback>
      </mc:AlternateContent>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B7DE887C-C606-6333-5734-9C37FB19EB6E}"/>
                  </a:ext>
                </a:extLst>
              </p:cNvPr>
              <p:cNvSpPr txBox="1"/>
              <p:nvPr/>
            </p:nvSpPr>
            <p:spPr>
              <a:xfrm>
                <a:off x="7188815" y="2335766"/>
                <a:ext cx="1832268" cy="92333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𝑥</m:t>
                          </m:r>
                        </m:e>
                      </m:acc>
                      <m:r>
                        <a:rPr lang="en-US" b="0" i="1" smtClean="0">
                          <a:latin typeface="Cambria Math" panose="02040503050406030204" pitchFamily="18" charset="0"/>
                        </a:rPr>
                        <m:t>=</m:t>
                      </m:r>
                    </m:oMath>
                  </m:oMathPara>
                </a14:m>
                <a:endParaRPr lang="en-US" b="0" dirty="0"/>
              </a:p>
              <a:p>
                <a:endParaRPr lang="en-US" b="0" dirty="0"/>
              </a:p>
              <a:p>
                <a:endParaRPr lang="en-TO" dirty="0"/>
              </a:p>
            </p:txBody>
          </p:sp>
        </mc:Choice>
        <mc:Fallback>
          <p:sp>
            <p:nvSpPr>
              <p:cNvPr id="2" name="TextBox 1">
                <a:extLst>
                  <a:ext uri="{FF2B5EF4-FFF2-40B4-BE49-F238E27FC236}">
                    <a16:creationId xmlns:a16="http://schemas.microsoft.com/office/drawing/2014/main" id="{B7DE887C-C606-6333-5734-9C37FB19EB6E}"/>
                  </a:ext>
                </a:extLst>
              </p:cNvPr>
              <p:cNvSpPr txBox="1">
                <a:spLocks noRot="1" noChangeAspect="1" noMove="1" noResize="1" noEditPoints="1" noAdjustHandles="1" noChangeArrowheads="1" noChangeShapeType="1" noTextEdit="1"/>
              </p:cNvSpPr>
              <p:nvPr/>
            </p:nvSpPr>
            <p:spPr>
              <a:xfrm>
                <a:off x="7188815" y="2335766"/>
                <a:ext cx="1832268" cy="923330"/>
              </a:xfrm>
              <a:prstGeom prst="rect">
                <a:avLst/>
              </a:prstGeom>
              <a:blipFill>
                <a:blip r:embed="rId8"/>
                <a:stretch>
                  <a:fillRect/>
                </a:stretch>
              </a:blipFill>
            </p:spPr>
            <p:txBody>
              <a:bodyPr/>
              <a:lstStyle/>
              <a:p>
                <a:r>
                  <a:rPr lang="en-TO">
                    <a:noFill/>
                  </a:rPr>
                  <a:t> </a:t>
                </a:r>
              </a:p>
            </p:txBody>
          </p:sp>
        </mc:Fallback>
      </mc:AlternateContent>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77EF5DAE-D33C-6949-59E1-B6DADA21FE17}"/>
                  </a:ext>
                </a:extLst>
              </p:cNvPr>
              <p:cNvSpPr txBox="1"/>
              <p:nvPr/>
            </p:nvSpPr>
            <p:spPr>
              <a:xfrm>
                <a:off x="7838520" y="2632545"/>
                <a:ext cx="1832268" cy="947760"/>
              </a:xfrm>
              <a:prstGeom prst="rect">
                <a:avLst/>
              </a:prstGeom>
              <a:noFill/>
            </p:spPr>
            <p:txBody>
              <a:bodyPr wrap="square">
                <a:spAutoFit/>
              </a:bodyPr>
              <a:lstStyle/>
              <a:p>
                <a:r>
                  <a:rPr lang="en-US" dirty="0"/>
                  <a:t>z </a:t>
                </a:r>
                <a14:m>
                  <m:oMath xmlns:m="http://schemas.openxmlformats.org/officeDocument/2006/math">
                    <m:r>
                      <a:rPr lang="en-US" b="0" i="1" smtClean="0">
                        <a:latin typeface="Cambria Math" panose="02040503050406030204" pitchFamily="18" charset="0"/>
                      </a:rPr>
                      <m:t>=</m:t>
                    </m:r>
                  </m:oMath>
                </a14:m>
                <a:endParaRPr lang="en-US" b="0" dirty="0"/>
              </a:p>
              <a:p>
                <a:endParaRPr lang="en-US" b="0" dirty="0"/>
              </a:p>
              <a:p>
                <a:endParaRPr lang="en-TO" dirty="0"/>
              </a:p>
            </p:txBody>
          </p:sp>
        </mc:Choice>
        <mc:Fallback>
          <p:sp>
            <p:nvSpPr>
              <p:cNvPr id="3" name="TextBox 2">
                <a:extLst>
                  <a:ext uri="{FF2B5EF4-FFF2-40B4-BE49-F238E27FC236}">
                    <a16:creationId xmlns:a16="http://schemas.microsoft.com/office/drawing/2014/main" id="{77EF5DAE-D33C-6949-59E1-B6DADA21FE17}"/>
                  </a:ext>
                </a:extLst>
              </p:cNvPr>
              <p:cNvSpPr txBox="1">
                <a:spLocks noRot="1" noChangeAspect="1" noMove="1" noResize="1" noEditPoints="1" noAdjustHandles="1" noChangeArrowheads="1" noChangeShapeType="1" noTextEdit="1"/>
              </p:cNvSpPr>
              <p:nvPr/>
            </p:nvSpPr>
            <p:spPr>
              <a:xfrm>
                <a:off x="7838520" y="2632545"/>
                <a:ext cx="1832268" cy="947760"/>
              </a:xfrm>
              <a:prstGeom prst="rect">
                <a:avLst/>
              </a:prstGeom>
              <a:blipFill>
                <a:blip r:embed="rId9"/>
                <a:stretch>
                  <a:fillRect l="-3000" t="-3226"/>
                </a:stretch>
              </a:blipFill>
            </p:spPr>
            <p:txBody>
              <a:bodyPr/>
              <a:lstStyle/>
              <a:p>
                <a:r>
                  <a:rPr lang="en-TO">
                    <a:noFill/>
                  </a:rPr>
                  <a:t> </a:t>
                </a:r>
              </a:p>
            </p:txBody>
          </p:sp>
        </mc:Fallback>
      </mc:AlternateContent>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4194AC7E-BDCC-8A4F-278F-30D3E41D57CF}"/>
                  </a:ext>
                </a:extLst>
              </p:cNvPr>
              <p:cNvSpPr txBox="1"/>
              <p:nvPr/>
            </p:nvSpPr>
            <p:spPr>
              <a:xfrm>
                <a:off x="7838520" y="2927714"/>
                <a:ext cx="1832268" cy="923330"/>
              </a:xfrm>
              <a:prstGeom prst="rect">
                <a:avLst/>
              </a:prstGeom>
              <a:noFill/>
            </p:spPr>
            <p:txBody>
              <a:bodyPr wrap="square">
                <a:spAutoFit/>
              </a:bodyPr>
              <a:lstStyle/>
              <a:p>
                <a14:m>
                  <m:oMath xmlns:m="http://schemas.openxmlformats.org/officeDocument/2006/math">
                    <m:r>
                      <a:rPr lang="en-US" b="0" i="1" smtClean="0">
                        <a:latin typeface="Cambria Math" panose="02040503050406030204" pitchFamily="18" charset="0"/>
                      </a:rPr>
                      <m:t>𝜎</m:t>
                    </m:r>
                  </m:oMath>
                </a14:m>
                <a:r>
                  <a:rPr lang="en-US" dirty="0"/>
                  <a:t> </a:t>
                </a:r>
                <a14:m>
                  <m:oMath xmlns:m="http://schemas.openxmlformats.org/officeDocument/2006/math">
                    <m:r>
                      <a:rPr lang="en-US" b="0" i="1" smtClean="0">
                        <a:latin typeface="Cambria Math" panose="02040503050406030204" pitchFamily="18" charset="0"/>
                      </a:rPr>
                      <m:t>=</m:t>
                    </m:r>
                  </m:oMath>
                </a14:m>
                <a:endParaRPr lang="en-US" b="0" dirty="0"/>
              </a:p>
              <a:p>
                <a:endParaRPr lang="en-US" b="0" dirty="0"/>
              </a:p>
              <a:p>
                <a:endParaRPr lang="en-TO" dirty="0"/>
              </a:p>
            </p:txBody>
          </p:sp>
        </mc:Choice>
        <mc:Fallback>
          <p:sp>
            <p:nvSpPr>
              <p:cNvPr id="6" name="TextBox 5">
                <a:extLst>
                  <a:ext uri="{FF2B5EF4-FFF2-40B4-BE49-F238E27FC236}">
                    <a16:creationId xmlns:a16="http://schemas.microsoft.com/office/drawing/2014/main" id="{4194AC7E-BDCC-8A4F-278F-30D3E41D57CF}"/>
                  </a:ext>
                </a:extLst>
              </p:cNvPr>
              <p:cNvSpPr txBox="1">
                <a:spLocks noRot="1" noChangeAspect="1" noMove="1" noResize="1" noEditPoints="1" noAdjustHandles="1" noChangeArrowheads="1" noChangeShapeType="1" noTextEdit="1"/>
              </p:cNvSpPr>
              <p:nvPr/>
            </p:nvSpPr>
            <p:spPr>
              <a:xfrm>
                <a:off x="7838520" y="2927714"/>
                <a:ext cx="1832268" cy="923330"/>
              </a:xfrm>
              <a:prstGeom prst="rect">
                <a:avLst/>
              </a:prstGeom>
              <a:blipFill>
                <a:blip r:embed="rId10"/>
                <a:stretch>
                  <a:fillRect/>
                </a:stretch>
              </a:blipFill>
            </p:spPr>
            <p:txBody>
              <a:bodyPr/>
              <a:lstStyle/>
              <a:p>
                <a:r>
                  <a:rPr lang="en-TO">
                    <a:noFill/>
                  </a:rPr>
                  <a:t> </a:t>
                </a:r>
              </a:p>
            </p:txBody>
          </p:sp>
        </mc:Fallback>
      </mc:AlternateContent>
    </p:spTree>
    <p:extLst>
      <p:ext uri="{BB962C8B-B14F-4D97-AF65-F5344CB8AC3E}">
        <p14:creationId xmlns:p14="http://schemas.microsoft.com/office/powerpoint/2010/main" val="30805857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601BBC-9EB3-17AB-8110-423167364DA4}"/>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34554662-52DD-BD4D-76F4-FE46A8F4C207}"/>
              </a:ext>
            </a:extLst>
          </p:cNvPr>
          <p:cNvSpPr txBox="1"/>
          <p:nvPr/>
        </p:nvSpPr>
        <p:spPr>
          <a:xfrm>
            <a:off x="2269068" y="6402406"/>
            <a:ext cx="8551332" cy="369332"/>
          </a:xfrm>
          <a:prstGeom prst="rect">
            <a:avLst/>
          </a:prstGeom>
          <a:noFill/>
        </p:spPr>
        <p:txBody>
          <a:bodyPr wrap="square" rtlCol="0">
            <a:spAutoFit/>
          </a:bodyPr>
          <a:lstStyle/>
          <a:p>
            <a:r>
              <a:rPr lang="en-US" dirty="0">
                <a:solidFill>
                  <a:schemeClr val="bg2">
                    <a:lumMod val="90000"/>
                  </a:schemeClr>
                </a:solidFill>
              </a:rPr>
              <a:t>Intro  |     Methodology  |  Data Collection    </a:t>
            </a:r>
            <a:r>
              <a:rPr lang="en-US" dirty="0"/>
              <a:t>|   Analysis   |    </a:t>
            </a:r>
            <a:r>
              <a:rPr lang="en-US" dirty="0">
                <a:solidFill>
                  <a:schemeClr val="bg2">
                    <a:lumMod val="90000"/>
                  </a:schemeClr>
                </a:solidFill>
              </a:rPr>
              <a:t>Recommendation</a:t>
            </a:r>
            <a:endParaRPr lang="en-TO" dirty="0">
              <a:solidFill>
                <a:schemeClr val="bg2">
                  <a:lumMod val="90000"/>
                </a:schemeClr>
              </a:solidFill>
            </a:endParaRPr>
          </a:p>
        </p:txBody>
      </p:sp>
      <p:sp>
        <p:nvSpPr>
          <p:cNvPr id="5" name="TextBox 4">
            <a:extLst>
              <a:ext uri="{FF2B5EF4-FFF2-40B4-BE49-F238E27FC236}">
                <a16:creationId xmlns:a16="http://schemas.microsoft.com/office/drawing/2014/main" id="{1DEC3A60-07E2-99D4-8EB4-500711F6F48B}"/>
              </a:ext>
            </a:extLst>
          </p:cNvPr>
          <p:cNvSpPr txBox="1"/>
          <p:nvPr/>
        </p:nvSpPr>
        <p:spPr>
          <a:xfrm>
            <a:off x="370880" y="289662"/>
            <a:ext cx="6438429" cy="369332"/>
          </a:xfrm>
          <a:prstGeom prst="rect">
            <a:avLst/>
          </a:prstGeom>
          <a:noFill/>
        </p:spPr>
        <p:txBody>
          <a:bodyPr wrap="square" rtlCol="0">
            <a:spAutoFit/>
          </a:bodyPr>
          <a:lstStyle/>
          <a:p>
            <a:r>
              <a:rPr lang="en-US" b="1" dirty="0"/>
              <a:t>Line graph &amp; Boxplot </a:t>
            </a:r>
            <a:endParaRPr lang="en-TO" b="1" dirty="0"/>
          </a:p>
        </p:txBody>
      </p:sp>
      <p:sp>
        <p:nvSpPr>
          <p:cNvPr id="10" name="Rectangle 9">
            <a:extLst>
              <a:ext uri="{FF2B5EF4-FFF2-40B4-BE49-F238E27FC236}">
                <a16:creationId xmlns:a16="http://schemas.microsoft.com/office/drawing/2014/main" id="{C15CE324-24CB-7B48-7588-7633AAC2014A}"/>
              </a:ext>
            </a:extLst>
          </p:cNvPr>
          <p:cNvSpPr/>
          <p:nvPr/>
        </p:nvSpPr>
        <p:spPr>
          <a:xfrm>
            <a:off x="1118611" y="3857876"/>
            <a:ext cx="3982779" cy="2314516"/>
          </a:xfrm>
          <a:prstGeom prst="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TO"/>
          </a:p>
        </p:txBody>
      </p:sp>
      <p:sp>
        <p:nvSpPr>
          <p:cNvPr id="11" name="Rectangle 10">
            <a:extLst>
              <a:ext uri="{FF2B5EF4-FFF2-40B4-BE49-F238E27FC236}">
                <a16:creationId xmlns:a16="http://schemas.microsoft.com/office/drawing/2014/main" id="{C9CC541A-B14E-627D-BBCE-93D46D00E6BF}"/>
              </a:ext>
            </a:extLst>
          </p:cNvPr>
          <p:cNvSpPr/>
          <p:nvPr/>
        </p:nvSpPr>
        <p:spPr>
          <a:xfrm>
            <a:off x="6340317" y="3857876"/>
            <a:ext cx="4375809" cy="2314516"/>
          </a:xfrm>
          <a:prstGeom prst="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TO"/>
          </a:p>
        </p:txBody>
      </p:sp>
      <p:sp>
        <p:nvSpPr>
          <p:cNvPr id="14" name="TextBox 13">
            <a:extLst>
              <a:ext uri="{FF2B5EF4-FFF2-40B4-BE49-F238E27FC236}">
                <a16:creationId xmlns:a16="http://schemas.microsoft.com/office/drawing/2014/main" id="{5D327991-7C01-8999-8A8E-429180C7C276}"/>
              </a:ext>
            </a:extLst>
          </p:cNvPr>
          <p:cNvSpPr txBox="1"/>
          <p:nvPr/>
        </p:nvSpPr>
        <p:spPr>
          <a:xfrm>
            <a:off x="1286712" y="3962043"/>
            <a:ext cx="3120189" cy="1015663"/>
          </a:xfrm>
          <a:prstGeom prst="rect">
            <a:avLst/>
          </a:prstGeom>
          <a:noFill/>
        </p:spPr>
        <p:txBody>
          <a:bodyPr wrap="square" rtlCol="0">
            <a:spAutoFit/>
          </a:bodyPr>
          <a:lstStyle/>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We can see the higher trends of jump 2</a:t>
            </a:r>
          </a:p>
          <a:p>
            <a:endParaRPr lang="en-TO" dirty="0"/>
          </a:p>
        </p:txBody>
      </p:sp>
      <p:sp>
        <p:nvSpPr>
          <p:cNvPr id="15" name="TextBox 14">
            <a:extLst>
              <a:ext uri="{FF2B5EF4-FFF2-40B4-BE49-F238E27FC236}">
                <a16:creationId xmlns:a16="http://schemas.microsoft.com/office/drawing/2014/main" id="{28E87D3D-9337-6A50-7020-5F2E3F0D73FB}"/>
              </a:ext>
            </a:extLst>
          </p:cNvPr>
          <p:cNvSpPr txBox="1"/>
          <p:nvPr/>
        </p:nvSpPr>
        <p:spPr>
          <a:xfrm>
            <a:off x="6544734" y="3962043"/>
            <a:ext cx="4052764" cy="1231106"/>
          </a:xfrm>
          <a:prstGeom prst="rect">
            <a:avLst/>
          </a:prstGeom>
          <a:noFill/>
        </p:spPr>
        <p:txBody>
          <a:bodyPr wrap="square" rtlCol="0">
            <a:spAutoFit/>
          </a:bodyPr>
          <a:lstStyle/>
          <a:p>
            <a:pPr marL="285750" indent="-285750">
              <a:buFont typeface="Arial" panose="020B0604020202020204" pitchFamily="34" charset="0"/>
              <a:buChar char="•"/>
            </a:pPr>
            <a:r>
              <a:rPr lang="en-US" sz="1400" dirty="0"/>
              <a:t>A clear understanding of the ranges of both jump attempts</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Compare the means of Jump1 and Jump 2</a:t>
            </a:r>
          </a:p>
          <a:p>
            <a:endParaRPr lang="en-TO" dirty="0"/>
          </a:p>
        </p:txBody>
      </p:sp>
      <p:pic>
        <p:nvPicPr>
          <p:cNvPr id="3" name="Picture 2">
            <a:extLst>
              <a:ext uri="{FF2B5EF4-FFF2-40B4-BE49-F238E27FC236}">
                <a16:creationId xmlns:a16="http://schemas.microsoft.com/office/drawing/2014/main" id="{70458B6C-F861-BC71-B984-0F63AE87C40A}"/>
              </a:ext>
            </a:extLst>
          </p:cNvPr>
          <p:cNvPicPr>
            <a:picLocks noChangeAspect="1"/>
          </p:cNvPicPr>
          <p:nvPr/>
        </p:nvPicPr>
        <p:blipFill>
          <a:blip r:embed="rId3"/>
          <a:stretch>
            <a:fillRect/>
          </a:stretch>
        </p:blipFill>
        <p:spPr>
          <a:xfrm>
            <a:off x="6595534" y="1046862"/>
            <a:ext cx="4149381" cy="2581000"/>
          </a:xfrm>
          <a:prstGeom prst="rect">
            <a:avLst/>
          </a:prstGeom>
        </p:spPr>
      </p:pic>
      <p:pic>
        <p:nvPicPr>
          <p:cNvPr id="8" name="Picture 7">
            <a:extLst>
              <a:ext uri="{FF2B5EF4-FFF2-40B4-BE49-F238E27FC236}">
                <a16:creationId xmlns:a16="http://schemas.microsoft.com/office/drawing/2014/main" id="{48F09F10-1105-C50B-D58C-5E4CDC72A031}"/>
              </a:ext>
            </a:extLst>
          </p:cNvPr>
          <p:cNvPicPr>
            <a:picLocks noChangeAspect="1"/>
          </p:cNvPicPr>
          <p:nvPr/>
        </p:nvPicPr>
        <p:blipFill>
          <a:blip r:embed="rId4"/>
          <a:stretch>
            <a:fillRect/>
          </a:stretch>
        </p:blipFill>
        <p:spPr>
          <a:xfrm>
            <a:off x="1027562" y="1046862"/>
            <a:ext cx="4164875" cy="2498925"/>
          </a:xfrm>
          <a:prstGeom prst="rect">
            <a:avLst/>
          </a:prstGeom>
        </p:spPr>
      </p:pic>
    </p:spTree>
    <p:extLst>
      <p:ext uri="{BB962C8B-B14F-4D97-AF65-F5344CB8AC3E}">
        <p14:creationId xmlns:p14="http://schemas.microsoft.com/office/powerpoint/2010/main" val="1452978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2154BB-2250-744A-1E9D-1696D5A6E111}"/>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49EABBF0-8B6A-5F63-62C1-ADB19637045D}"/>
              </a:ext>
            </a:extLst>
          </p:cNvPr>
          <p:cNvSpPr txBox="1"/>
          <p:nvPr/>
        </p:nvSpPr>
        <p:spPr>
          <a:xfrm>
            <a:off x="2269068" y="6402406"/>
            <a:ext cx="8551332" cy="369332"/>
          </a:xfrm>
          <a:prstGeom prst="rect">
            <a:avLst/>
          </a:prstGeom>
          <a:noFill/>
        </p:spPr>
        <p:txBody>
          <a:bodyPr wrap="square" rtlCol="0">
            <a:spAutoFit/>
          </a:bodyPr>
          <a:lstStyle/>
          <a:p>
            <a:r>
              <a:rPr lang="en-US" dirty="0">
                <a:solidFill>
                  <a:schemeClr val="bg2">
                    <a:lumMod val="90000"/>
                  </a:schemeClr>
                </a:solidFill>
              </a:rPr>
              <a:t>Intro |     Methodology  |  Data Collection    </a:t>
            </a:r>
            <a:r>
              <a:rPr lang="en-US" dirty="0"/>
              <a:t>|   Analysis   |    </a:t>
            </a:r>
            <a:r>
              <a:rPr lang="en-US" dirty="0">
                <a:solidFill>
                  <a:schemeClr val="bg2">
                    <a:lumMod val="90000"/>
                  </a:schemeClr>
                </a:solidFill>
              </a:rPr>
              <a:t>Recommendation</a:t>
            </a:r>
            <a:endParaRPr lang="en-TO" dirty="0">
              <a:solidFill>
                <a:schemeClr val="bg2">
                  <a:lumMod val="90000"/>
                </a:schemeClr>
              </a:solidFill>
            </a:endParaRPr>
          </a:p>
        </p:txBody>
      </p:sp>
      <p:sp>
        <p:nvSpPr>
          <p:cNvPr id="5" name="TextBox 4">
            <a:extLst>
              <a:ext uri="{FF2B5EF4-FFF2-40B4-BE49-F238E27FC236}">
                <a16:creationId xmlns:a16="http://schemas.microsoft.com/office/drawing/2014/main" id="{00769A78-1F92-D787-DA45-16E3C763E722}"/>
              </a:ext>
            </a:extLst>
          </p:cNvPr>
          <p:cNvSpPr txBox="1"/>
          <p:nvPr/>
        </p:nvSpPr>
        <p:spPr>
          <a:xfrm>
            <a:off x="370880" y="289662"/>
            <a:ext cx="6438429" cy="369332"/>
          </a:xfrm>
          <a:prstGeom prst="rect">
            <a:avLst/>
          </a:prstGeom>
          <a:noFill/>
        </p:spPr>
        <p:txBody>
          <a:bodyPr wrap="square" rtlCol="0">
            <a:spAutoFit/>
          </a:bodyPr>
          <a:lstStyle/>
          <a:p>
            <a:r>
              <a:rPr lang="en-US" b="1" dirty="0"/>
              <a:t>Other analysis</a:t>
            </a:r>
            <a:endParaRPr lang="en-TO" b="1" dirty="0"/>
          </a:p>
        </p:txBody>
      </p:sp>
      <p:sp>
        <p:nvSpPr>
          <p:cNvPr id="12" name="TextBox 11">
            <a:extLst>
              <a:ext uri="{FF2B5EF4-FFF2-40B4-BE49-F238E27FC236}">
                <a16:creationId xmlns:a16="http://schemas.microsoft.com/office/drawing/2014/main" id="{D52F565A-CDCE-6E1F-3494-3FB7B5B41EA3}"/>
              </a:ext>
            </a:extLst>
          </p:cNvPr>
          <p:cNvSpPr txBox="1"/>
          <p:nvPr/>
        </p:nvSpPr>
        <p:spPr>
          <a:xfrm>
            <a:off x="3237417" y="862411"/>
            <a:ext cx="6438429" cy="369332"/>
          </a:xfrm>
          <a:prstGeom prst="rect">
            <a:avLst/>
          </a:prstGeom>
          <a:noFill/>
        </p:spPr>
        <p:txBody>
          <a:bodyPr wrap="square" rtlCol="0">
            <a:spAutoFit/>
          </a:bodyPr>
          <a:lstStyle/>
          <a:p>
            <a:r>
              <a:rPr lang="en-US" dirty="0"/>
              <a:t>“Do students jump further when aiming for a target?”</a:t>
            </a:r>
            <a:endParaRPr lang="en-TO" dirty="0"/>
          </a:p>
        </p:txBody>
      </p:sp>
      <p:sp>
        <p:nvSpPr>
          <p:cNvPr id="3" name="Rectangle 2">
            <a:extLst>
              <a:ext uri="{FF2B5EF4-FFF2-40B4-BE49-F238E27FC236}">
                <a16:creationId xmlns:a16="http://schemas.microsoft.com/office/drawing/2014/main" id="{C0291B37-B8AD-9763-58CA-65C27A324228}"/>
              </a:ext>
            </a:extLst>
          </p:cNvPr>
          <p:cNvSpPr/>
          <p:nvPr/>
        </p:nvSpPr>
        <p:spPr>
          <a:xfrm>
            <a:off x="696286" y="3043018"/>
            <a:ext cx="10981189" cy="2971305"/>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TO"/>
          </a:p>
        </p:txBody>
      </p:sp>
      <p:sp>
        <p:nvSpPr>
          <p:cNvPr id="6" name="TextBox 5">
            <a:extLst>
              <a:ext uri="{FF2B5EF4-FFF2-40B4-BE49-F238E27FC236}">
                <a16:creationId xmlns:a16="http://schemas.microsoft.com/office/drawing/2014/main" id="{DF21B731-5913-8379-0AEC-B719087DA7CB}"/>
              </a:ext>
            </a:extLst>
          </p:cNvPr>
          <p:cNvSpPr txBox="1"/>
          <p:nvPr/>
        </p:nvSpPr>
        <p:spPr>
          <a:xfrm>
            <a:off x="813902" y="3197019"/>
            <a:ext cx="6438429" cy="646331"/>
          </a:xfrm>
          <a:prstGeom prst="rect">
            <a:avLst/>
          </a:prstGeom>
          <a:noFill/>
        </p:spPr>
        <p:txBody>
          <a:bodyPr wrap="square" rtlCol="0">
            <a:spAutoFit/>
          </a:bodyPr>
          <a:lstStyle/>
          <a:p>
            <a:r>
              <a:rPr lang="en-US" b="1" dirty="0"/>
              <a:t>Recommendation:</a:t>
            </a:r>
          </a:p>
          <a:p>
            <a:pPr marL="285750" indent="-285750">
              <a:buFontTx/>
              <a:buChar char="-"/>
            </a:pPr>
            <a:endParaRPr lang="en-TO" dirty="0"/>
          </a:p>
        </p:txBody>
      </p:sp>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B51E7B47-BC7A-C96C-35ED-B09BB0A98B09}"/>
                  </a:ext>
                </a:extLst>
              </p:cNvPr>
              <p:cNvSpPr txBox="1"/>
              <p:nvPr/>
            </p:nvSpPr>
            <p:spPr>
              <a:xfrm>
                <a:off x="2824480" y="1325784"/>
                <a:ext cx="6096000"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400" b="1" i="1" smtClean="0">
                              <a:latin typeface="Cambria Math" panose="02040503050406030204" pitchFamily="18" charset="0"/>
                            </a:rPr>
                          </m:ctrlPr>
                        </m:sSubPr>
                        <m:e>
                          <m:r>
                            <a:rPr lang="en-US" sz="2400" b="1" i="1" smtClean="0">
                              <a:latin typeface="Cambria Math" panose="02040503050406030204" pitchFamily="18" charset="0"/>
                            </a:rPr>
                            <m:t>𝝁</m:t>
                          </m:r>
                        </m:e>
                        <m:sub>
                          <m:r>
                            <a:rPr lang="en-US" sz="2400" b="1" i="1" smtClean="0">
                              <a:latin typeface="Cambria Math" panose="02040503050406030204" pitchFamily="18" charset="0"/>
                            </a:rPr>
                            <m:t>𝑩</m:t>
                          </m:r>
                        </m:sub>
                      </m:sSub>
                      <m:r>
                        <a:rPr lang="en-US" sz="2400" b="1" i="1" smtClean="0">
                          <a:latin typeface="Cambria Math" panose="02040503050406030204" pitchFamily="18" charset="0"/>
                        </a:rPr>
                        <m:t>&gt;</m:t>
                      </m:r>
                      <m:sSub>
                        <m:sSubPr>
                          <m:ctrlPr>
                            <a:rPr lang="en-US" sz="2400" b="1" i="1" smtClean="0">
                              <a:latin typeface="Cambria Math" panose="02040503050406030204" pitchFamily="18" charset="0"/>
                            </a:rPr>
                          </m:ctrlPr>
                        </m:sSubPr>
                        <m:e>
                          <m:r>
                            <a:rPr lang="en-US" sz="2400" b="1" i="1" smtClean="0">
                              <a:latin typeface="Cambria Math" panose="02040503050406030204" pitchFamily="18" charset="0"/>
                            </a:rPr>
                            <m:t>𝝁</m:t>
                          </m:r>
                        </m:e>
                        <m:sub>
                          <m:r>
                            <a:rPr lang="en-US" sz="2400" b="1" i="1" smtClean="0">
                              <a:latin typeface="Cambria Math" panose="02040503050406030204" pitchFamily="18" charset="0"/>
                            </a:rPr>
                            <m:t>𝑨</m:t>
                          </m:r>
                        </m:sub>
                      </m:sSub>
                    </m:oMath>
                  </m:oMathPara>
                </a14:m>
                <a:endParaRPr lang="en-US" sz="2400" b="1" dirty="0"/>
              </a:p>
            </p:txBody>
          </p:sp>
        </mc:Choice>
        <mc:Fallback>
          <p:sp>
            <p:nvSpPr>
              <p:cNvPr id="8" name="TextBox 7">
                <a:extLst>
                  <a:ext uri="{FF2B5EF4-FFF2-40B4-BE49-F238E27FC236}">
                    <a16:creationId xmlns:a16="http://schemas.microsoft.com/office/drawing/2014/main" id="{B51E7B47-BC7A-C96C-35ED-B09BB0A98B09}"/>
                  </a:ext>
                </a:extLst>
              </p:cNvPr>
              <p:cNvSpPr txBox="1">
                <a:spLocks noRot="1" noChangeAspect="1" noMove="1" noResize="1" noEditPoints="1" noAdjustHandles="1" noChangeArrowheads="1" noChangeShapeType="1" noTextEdit="1"/>
              </p:cNvSpPr>
              <p:nvPr/>
            </p:nvSpPr>
            <p:spPr>
              <a:xfrm>
                <a:off x="2824480" y="1325784"/>
                <a:ext cx="6096000" cy="461665"/>
              </a:xfrm>
              <a:prstGeom prst="rect">
                <a:avLst/>
              </a:prstGeom>
              <a:blipFill>
                <a:blip r:embed="rId3"/>
                <a:stretch>
                  <a:fillRect b="-7895"/>
                </a:stretch>
              </a:blipFill>
            </p:spPr>
            <p:txBody>
              <a:bodyPr/>
              <a:lstStyle/>
              <a:p>
                <a:r>
                  <a:rPr lang="en-TO">
                    <a:noFill/>
                  </a:rPr>
                  <a:t> </a:t>
                </a:r>
              </a:p>
            </p:txBody>
          </p:sp>
        </mc:Fallback>
      </mc:AlternateContent>
    </p:spTree>
    <p:extLst>
      <p:ext uri="{BB962C8B-B14F-4D97-AF65-F5344CB8AC3E}">
        <p14:creationId xmlns:p14="http://schemas.microsoft.com/office/powerpoint/2010/main" val="9511065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2D0823-2136-E150-82C1-DB3D1B2C0403}"/>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318BD21E-C3BA-531C-C591-53682BAAB52E}"/>
              </a:ext>
            </a:extLst>
          </p:cNvPr>
          <p:cNvSpPr txBox="1"/>
          <p:nvPr/>
        </p:nvSpPr>
        <p:spPr>
          <a:xfrm>
            <a:off x="2269068" y="6402406"/>
            <a:ext cx="8551332" cy="369332"/>
          </a:xfrm>
          <a:prstGeom prst="rect">
            <a:avLst/>
          </a:prstGeom>
          <a:noFill/>
        </p:spPr>
        <p:txBody>
          <a:bodyPr wrap="square" rtlCol="0">
            <a:spAutoFit/>
          </a:bodyPr>
          <a:lstStyle/>
          <a:p>
            <a:r>
              <a:rPr lang="en-US" dirty="0"/>
              <a:t>Intro  |</a:t>
            </a:r>
            <a:r>
              <a:rPr lang="en-US" dirty="0">
                <a:solidFill>
                  <a:schemeClr val="bg2">
                    <a:lumMod val="90000"/>
                  </a:schemeClr>
                </a:solidFill>
              </a:rPr>
              <a:t>     Methodology  |  Data Collection    |   Analysis   |    Recommendation</a:t>
            </a:r>
            <a:endParaRPr lang="en-TO" dirty="0">
              <a:solidFill>
                <a:schemeClr val="bg2">
                  <a:lumMod val="90000"/>
                </a:schemeClr>
              </a:solidFill>
            </a:endParaRPr>
          </a:p>
        </p:txBody>
      </p:sp>
      <p:sp>
        <p:nvSpPr>
          <p:cNvPr id="2" name="TextBox 1">
            <a:extLst>
              <a:ext uri="{FF2B5EF4-FFF2-40B4-BE49-F238E27FC236}">
                <a16:creationId xmlns:a16="http://schemas.microsoft.com/office/drawing/2014/main" id="{BE2B031A-0C67-9D51-6DD9-3C690649B112}"/>
              </a:ext>
            </a:extLst>
          </p:cNvPr>
          <p:cNvSpPr txBox="1"/>
          <p:nvPr/>
        </p:nvSpPr>
        <p:spPr>
          <a:xfrm>
            <a:off x="1202267" y="714544"/>
            <a:ext cx="9017000" cy="5355312"/>
          </a:xfrm>
          <a:prstGeom prst="rect">
            <a:avLst/>
          </a:prstGeom>
          <a:solidFill>
            <a:schemeClr val="bg2"/>
          </a:solidFill>
          <a:ln>
            <a:solidFill>
              <a:schemeClr val="tx1"/>
            </a:solidFill>
          </a:ln>
        </p:spPr>
        <p:txBody>
          <a:bodyPr wrap="square" rtlCol="0">
            <a:spAutoFit/>
          </a:bodyPr>
          <a:lstStyle/>
          <a:p>
            <a:r>
              <a:rPr lang="en-US" b="1" dirty="0"/>
              <a:t>1.0 Introduction</a:t>
            </a:r>
          </a:p>
          <a:p>
            <a:r>
              <a:rPr lang="en-US" b="1" dirty="0"/>
              <a:t>                    </a:t>
            </a:r>
            <a:r>
              <a:rPr lang="en-US" dirty="0"/>
              <a:t>- Background</a:t>
            </a:r>
          </a:p>
          <a:p>
            <a:endParaRPr lang="en-US" b="1" dirty="0"/>
          </a:p>
          <a:p>
            <a:r>
              <a:rPr lang="en-US" b="1" dirty="0"/>
              <a:t>2.0 Methodology</a:t>
            </a:r>
          </a:p>
          <a:p>
            <a:r>
              <a:rPr lang="en-US" b="1" dirty="0"/>
              <a:t>	</a:t>
            </a:r>
            <a:r>
              <a:rPr lang="en-US" dirty="0"/>
              <a:t>- </a:t>
            </a:r>
            <a:r>
              <a:rPr lang="en-US" dirty="0" err="1"/>
              <a:t>Classlist</a:t>
            </a:r>
            <a:r>
              <a:rPr lang="en-US" dirty="0"/>
              <a:t> and Planning</a:t>
            </a:r>
          </a:p>
          <a:p>
            <a:r>
              <a:rPr lang="en-US" dirty="0"/>
              <a:t>	- Measurements</a:t>
            </a:r>
          </a:p>
          <a:p>
            <a:r>
              <a:rPr lang="en-US" dirty="0"/>
              <a:t>	- Sampling Method (Random, Systematic, Stratified)</a:t>
            </a:r>
          </a:p>
          <a:p>
            <a:endParaRPr lang="en-US" b="1" dirty="0"/>
          </a:p>
          <a:p>
            <a:r>
              <a:rPr lang="en-US" b="1" dirty="0"/>
              <a:t>3.0 Data Collection </a:t>
            </a:r>
          </a:p>
          <a:p>
            <a:r>
              <a:rPr lang="en-US" b="1" dirty="0"/>
              <a:t>	- </a:t>
            </a:r>
            <a:r>
              <a:rPr lang="en-US" dirty="0"/>
              <a:t>30 samples, 10 reserves</a:t>
            </a:r>
          </a:p>
          <a:p>
            <a:endParaRPr lang="en-US" b="1" dirty="0"/>
          </a:p>
          <a:p>
            <a:r>
              <a:rPr lang="en-US" b="1" dirty="0"/>
              <a:t>4.0 Data Analysis</a:t>
            </a:r>
          </a:p>
          <a:p>
            <a:r>
              <a:rPr lang="en-US" b="1" dirty="0"/>
              <a:t>	- </a:t>
            </a:r>
            <a:r>
              <a:rPr lang="en-US" dirty="0"/>
              <a:t>Frequency Table</a:t>
            </a:r>
          </a:p>
          <a:p>
            <a:r>
              <a:rPr lang="en-US" dirty="0"/>
              <a:t>	- Graphs (Line, Bar, Boxplots)</a:t>
            </a:r>
          </a:p>
          <a:p>
            <a:r>
              <a:rPr lang="en-US" dirty="0"/>
              <a:t>	- Statistics (Measures of centrality (mean), Measures of spread (variance))</a:t>
            </a:r>
          </a:p>
          <a:p>
            <a:r>
              <a:rPr lang="en-US" dirty="0"/>
              <a:t>	- Confidence interval</a:t>
            </a:r>
          </a:p>
          <a:p>
            <a:r>
              <a:rPr lang="en-US" b="1" dirty="0"/>
              <a:t>5.0 Conclusion</a:t>
            </a:r>
          </a:p>
          <a:p>
            <a:endParaRPr lang="en-US" b="1" dirty="0"/>
          </a:p>
          <a:p>
            <a:r>
              <a:rPr lang="en-US" b="1" dirty="0"/>
              <a:t>6.0 Recommendation</a:t>
            </a:r>
          </a:p>
        </p:txBody>
      </p:sp>
      <p:sp>
        <p:nvSpPr>
          <p:cNvPr id="3" name="TextBox 2">
            <a:extLst>
              <a:ext uri="{FF2B5EF4-FFF2-40B4-BE49-F238E27FC236}">
                <a16:creationId xmlns:a16="http://schemas.microsoft.com/office/drawing/2014/main" id="{1A4C2AE4-991A-ABBF-1CFF-E372E3A1F9E9}"/>
              </a:ext>
            </a:extLst>
          </p:cNvPr>
          <p:cNvSpPr txBox="1"/>
          <p:nvPr/>
        </p:nvSpPr>
        <p:spPr>
          <a:xfrm>
            <a:off x="370880" y="289662"/>
            <a:ext cx="6438429" cy="369332"/>
          </a:xfrm>
          <a:prstGeom prst="rect">
            <a:avLst/>
          </a:prstGeom>
          <a:noFill/>
        </p:spPr>
        <p:txBody>
          <a:bodyPr wrap="square" rtlCol="0">
            <a:spAutoFit/>
          </a:bodyPr>
          <a:lstStyle/>
          <a:p>
            <a:r>
              <a:rPr lang="en-US" b="1" dirty="0"/>
              <a:t>Structure</a:t>
            </a:r>
            <a:endParaRPr lang="en-TO" b="1" dirty="0"/>
          </a:p>
        </p:txBody>
      </p:sp>
    </p:spTree>
    <p:extLst>
      <p:ext uri="{BB962C8B-B14F-4D97-AF65-F5344CB8AC3E}">
        <p14:creationId xmlns:p14="http://schemas.microsoft.com/office/powerpoint/2010/main" val="31131957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82240B-B9C7-6D54-8E85-70932ED17BBB}"/>
            </a:ext>
          </a:extLst>
        </p:cNvPr>
        <p:cNvGrpSpPr/>
        <p:nvPr/>
      </p:nvGrpSpPr>
      <p:grpSpPr>
        <a:xfrm>
          <a:off x="0" y="0"/>
          <a:ext cx="0" cy="0"/>
          <a:chOff x="0" y="0"/>
          <a:chExt cx="0" cy="0"/>
        </a:xfrm>
      </p:grpSpPr>
      <p:sp>
        <p:nvSpPr>
          <p:cNvPr id="9" name="TextBox 8">
            <a:extLst>
              <a:ext uri="{FF2B5EF4-FFF2-40B4-BE49-F238E27FC236}">
                <a16:creationId xmlns:a16="http://schemas.microsoft.com/office/drawing/2014/main" id="{B9542C17-5168-6814-9033-77125C98550B}"/>
              </a:ext>
            </a:extLst>
          </p:cNvPr>
          <p:cNvSpPr txBox="1"/>
          <p:nvPr/>
        </p:nvSpPr>
        <p:spPr>
          <a:xfrm>
            <a:off x="455547" y="276828"/>
            <a:ext cx="6438429" cy="369332"/>
          </a:xfrm>
          <a:prstGeom prst="rect">
            <a:avLst/>
          </a:prstGeom>
          <a:noFill/>
        </p:spPr>
        <p:txBody>
          <a:bodyPr wrap="square" rtlCol="0">
            <a:spAutoFit/>
          </a:bodyPr>
          <a:lstStyle/>
          <a:p>
            <a:r>
              <a:rPr lang="en-US" dirty="0"/>
              <a:t>What are we measuring?</a:t>
            </a:r>
            <a:endParaRPr lang="en-TO" dirty="0"/>
          </a:p>
        </p:txBody>
      </p:sp>
      <p:sp>
        <p:nvSpPr>
          <p:cNvPr id="34" name="TextBox 33">
            <a:extLst>
              <a:ext uri="{FF2B5EF4-FFF2-40B4-BE49-F238E27FC236}">
                <a16:creationId xmlns:a16="http://schemas.microsoft.com/office/drawing/2014/main" id="{7364058F-0EDF-A85B-CCC8-12DFBE0EEB37}"/>
              </a:ext>
            </a:extLst>
          </p:cNvPr>
          <p:cNvSpPr txBox="1"/>
          <p:nvPr/>
        </p:nvSpPr>
        <p:spPr>
          <a:xfrm>
            <a:off x="2269068" y="6402406"/>
            <a:ext cx="8551332" cy="369332"/>
          </a:xfrm>
          <a:prstGeom prst="rect">
            <a:avLst/>
          </a:prstGeom>
          <a:noFill/>
        </p:spPr>
        <p:txBody>
          <a:bodyPr wrap="square" rtlCol="0">
            <a:spAutoFit/>
          </a:bodyPr>
          <a:lstStyle/>
          <a:p>
            <a:r>
              <a:rPr lang="en-US" dirty="0"/>
              <a:t>Intro  |</a:t>
            </a:r>
            <a:r>
              <a:rPr lang="en-US" dirty="0">
                <a:solidFill>
                  <a:schemeClr val="bg2">
                    <a:lumMod val="90000"/>
                  </a:schemeClr>
                </a:solidFill>
              </a:rPr>
              <a:t>     Methodology  |  Data Collection    |   Analysis   |    Recommendation</a:t>
            </a:r>
            <a:endParaRPr lang="en-TO" dirty="0">
              <a:solidFill>
                <a:schemeClr val="bg2">
                  <a:lumMod val="90000"/>
                </a:schemeClr>
              </a:solidFill>
            </a:endParaRPr>
          </a:p>
        </p:txBody>
      </p:sp>
      <p:grpSp>
        <p:nvGrpSpPr>
          <p:cNvPr id="40" name="Group 39">
            <a:extLst>
              <a:ext uri="{FF2B5EF4-FFF2-40B4-BE49-F238E27FC236}">
                <a16:creationId xmlns:a16="http://schemas.microsoft.com/office/drawing/2014/main" id="{85631D62-E096-CA48-2B1E-D22BEBE41D6E}"/>
              </a:ext>
            </a:extLst>
          </p:cNvPr>
          <p:cNvGrpSpPr/>
          <p:nvPr/>
        </p:nvGrpSpPr>
        <p:grpSpPr>
          <a:xfrm>
            <a:off x="1117600" y="1346200"/>
            <a:ext cx="6451600" cy="1241720"/>
            <a:chOff x="1645920" y="1285240"/>
            <a:chExt cx="6451600" cy="1241720"/>
          </a:xfrm>
        </p:grpSpPr>
        <p:pic>
          <p:nvPicPr>
            <p:cNvPr id="4" name="Graphic 3" descr="Man with solid fill">
              <a:extLst>
                <a:ext uri="{FF2B5EF4-FFF2-40B4-BE49-F238E27FC236}">
                  <a16:creationId xmlns:a16="http://schemas.microsoft.com/office/drawing/2014/main" id="{97792388-C198-9D89-EC8F-18FE42D2655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645920" y="1285240"/>
              <a:ext cx="914400" cy="914400"/>
            </a:xfrm>
            <a:prstGeom prst="rect">
              <a:avLst/>
            </a:prstGeom>
          </p:spPr>
        </p:pic>
        <p:cxnSp>
          <p:nvCxnSpPr>
            <p:cNvPr id="10" name="Straight Connector 9">
              <a:extLst>
                <a:ext uri="{FF2B5EF4-FFF2-40B4-BE49-F238E27FC236}">
                  <a16:creationId xmlns:a16="http://schemas.microsoft.com/office/drawing/2014/main" id="{4A07BF33-0458-6FFA-6335-F352A417BB8E}"/>
                </a:ext>
              </a:extLst>
            </p:cNvPr>
            <p:cNvCxnSpPr/>
            <p:nvPr/>
          </p:nvCxnSpPr>
          <p:spPr>
            <a:xfrm>
              <a:off x="2722880" y="2199640"/>
              <a:ext cx="536448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3BA987D2-EB46-C21C-28F3-BA941D1F7B43}"/>
                </a:ext>
              </a:extLst>
            </p:cNvPr>
            <p:cNvCxnSpPr/>
            <p:nvPr/>
          </p:nvCxnSpPr>
          <p:spPr>
            <a:xfrm>
              <a:off x="2722880" y="1651000"/>
              <a:ext cx="5364480" cy="0"/>
            </a:xfrm>
            <a:prstGeom prst="line">
              <a:avLst/>
            </a:prstGeom>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mc:Choice xmlns:p14="http://schemas.microsoft.com/office/powerpoint/2010/main" xmlns:aink="http://schemas.microsoft.com/office/drawing/2016/ink" Requires="p14 aink">
            <p:contentPart p14:bwMode="auto" r:id="rId5">
              <p14:nvContentPartPr>
                <p14:cNvPr id="31" name="Ink 30">
                  <a:extLst>
                    <a:ext uri="{FF2B5EF4-FFF2-40B4-BE49-F238E27FC236}">
                      <a16:creationId xmlns:a16="http://schemas.microsoft.com/office/drawing/2014/main" id="{6B275E86-660D-0133-FEF8-F9BAB1B562B5}"/>
                    </a:ext>
                  </a:extLst>
                </p14:cNvPr>
                <p14:cNvContentPartPr/>
                <p14:nvPr/>
              </p14:nvContentPartPr>
              <p14:xfrm>
                <a:off x="2783840" y="1747360"/>
                <a:ext cx="5293800" cy="720"/>
              </p14:xfrm>
            </p:contentPart>
          </mc:Choice>
          <mc:Fallback>
            <p:pic>
              <p:nvPicPr>
                <p:cNvPr id="31" name="Ink 30">
                  <a:extLst>
                    <a:ext uri="{FF2B5EF4-FFF2-40B4-BE49-F238E27FC236}">
                      <a16:creationId xmlns:a16="http://schemas.microsoft.com/office/drawing/2014/main" id="{6B275E86-660D-0133-FEF8-F9BAB1B562B5}"/>
                    </a:ext>
                  </a:extLst>
                </p:cNvPr>
                <p:cNvPicPr/>
                <p:nvPr/>
              </p:nvPicPr>
              <p:blipFill>
                <a:blip r:embed="rId6"/>
                <a:stretch>
                  <a:fillRect/>
                </a:stretch>
              </p:blipFill>
              <p:spPr>
                <a:xfrm>
                  <a:off x="2720840" y="1621360"/>
                  <a:ext cx="5419440" cy="25200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7">
              <p14:nvContentPartPr>
                <p14:cNvPr id="32" name="Ink 31">
                  <a:extLst>
                    <a:ext uri="{FF2B5EF4-FFF2-40B4-BE49-F238E27FC236}">
                      <a16:creationId xmlns:a16="http://schemas.microsoft.com/office/drawing/2014/main" id="{E1F559F4-8A7A-7904-CDE2-A8C18EF582A1}"/>
                    </a:ext>
                  </a:extLst>
                </p14:cNvPr>
                <p14:cNvContentPartPr/>
                <p14:nvPr/>
              </p14:nvContentPartPr>
              <p14:xfrm>
                <a:off x="2793560" y="1903920"/>
                <a:ext cx="5293800" cy="720"/>
              </p14:xfrm>
            </p:contentPart>
          </mc:Choice>
          <mc:Fallback>
            <p:pic>
              <p:nvPicPr>
                <p:cNvPr id="32" name="Ink 31">
                  <a:extLst>
                    <a:ext uri="{FF2B5EF4-FFF2-40B4-BE49-F238E27FC236}">
                      <a16:creationId xmlns:a16="http://schemas.microsoft.com/office/drawing/2014/main" id="{E1F559F4-8A7A-7904-CDE2-A8C18EF582A1}"/>
                    </a:ext>
                  </a:extLst>
                </p:cNvPr>
                <p:cNvPicPr/>
                <p:nvPr/>
              </p:nvPicPr>
              <p:blipFill>
                <a:blip r:embed="rId6"/>
                <a:stretch>
                  <a:fillRect/>
                </a:stretch>
              </p:blipFill>
              <p:spPr>
                <a:xfrm>
                  <a:off x="2730560" y="1777920"/>
                  <a:ext cx="5419440" cy="25200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8">
              <p14:nvContentPartPr>
                <p14:cNvPr id="33" name="Ink 32">
                  <a:extLst>
                    <a:ext uri="{FF2B5EF4-FFF2-40B4-BE49-F238E27FC236}">
                      <a16:creationId xmlns:a16="http://schemas.microsoft.com/office/drawing/2014/main" id="{16EF84CD-2345-39CC-B7DF-407B11679B4B}"/>
                    </a:ext>
                  </a:extLst>
                </p14:cNvPr>
                <p14:cNvContentPartPr/>
                <p14:nvPr/>
              </p14:nvContentPartPr>
              <p14:xfrm>
                <a:off x="2794000" y="1950560"/>
                <a:ext cx="5293800" cy="720"/>
              </p14:xfrm>
            </p:contentPart>
          </mc:Choice>
          <mc:Fallback>
            <p:pic>
              <p:nvPicPr>
                <p:cNvPr id="33" name="Ink 32">
                  <a:extLst>
                    <a:ext uri="{FF2B5EF4-FFF2-40B4-BE49-F238E27FC236}">
                      <a16:creationId xmlns:a16="http://schemas.microsoft.com/office/drawing/2014/main" id="{16EF84CD-2345-39CC-B7DF-407B11679B4B}"/>
                    </a:ext>
                  </a:extLst>
                </p:cNvPr>
                <p:cNvPicPr/>
                <p:nvPr/>
              </p:nvPicPr>
              <p:blipFill>
                <a:blip r:embed="rId6"/>
                <a:stretch>
                  <a:fillRect/>
                </a:stretch>
              </p:blipFill>
              <p:spPr>
                <a:xfrm>
                  <a:off x="2731000" y="1824560"/>
                  <a:ext cx="5419440" cy="25200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9">
              <p14:nvContentPartPr>
                <p14:cNvPr id="35" name="Ink 34">
                  <a:extLst>
                    <a:ext uri="{FF2B5EF4-FFF2-40B4-BE49-F238E27FC236}">
                      <a16:creationId xmlns:a16="http://schemas.microsoft.com/office/drawing/2014/main" id="{7504941B-A4BF-551B-976C-C6103E60E9B7}"/>
                    </a:ext>
                  </a:extLst>
                </p14:cNvPr>
                <p14:cNvContentPartPr/>
                <p14:nvPr/>
              </p14:nvContentPartPr>
              <p14:xfrm>
                <a:off x="2803720" y="2107120"/>
                <a:ext cx="5293800" cy="720"/>
              </p14:xfrm>
            </p:contentPart>
          </mc:Choice>
          <mc:Fallback>
            <p:pic>
              <p:nvPicPr>
                <p:cNvPr id="35" name="Ink 34">
                  <a:extLst>
                    <a:ext uri="{FF2B5EF4-FFF2-40B4-BE49-F238E27FC236}">
                      <a16:creationId xmlns:a16="http://schemas.microsoft.com/office/drawing/2014/main" id="{7504941B-A4BF-551B-976C-C6103E60E9B7}"/>
                    </a:ext>
                  </a:extLst>
                </p:cNvPr>
                <p:cNvPicPr/>
                <p:nvPr/>
              </p:nvPicPr>
              <p:blipFill>
                <a:blip r:embed="rId6"/>
                <a:stretch>
                  <a:fillRect/>
                </a:stretch>
              </p:blipFill>
              <p:spPr>
                <a:xfrm>
                  <a:off x="2740720" y="1981120"/>
                  <a:ext cx="5419440" cy="252000"/>
                </a:xfrm>
                <a:prstGeom prst="rect">
                  <a:avLst/>
                </a:prstGeom>
              </p:spPr>
            </p:pic>
          </mc:Fallback>
        </mc:AlternateContent>
        <p:sp>
          <p:nvSpPr>
            <p:cNvPr id="37" name="Rectangle 36">
              <a:extLst>
                <a:ext uri="{FF2B5EF4-FFF2-40B4-BE49-F238E27FC236}">
                  <a16:creationId xmlns:a16="http://schemas.microsoft.com/office/drawing/2014/main" id="{B9854AB9-A1F8-4D77-05F7-7C33932467FA}"/>
                </a:ext>
              </a:extLst>
            </p:cNvPr>
            <p:cNvSpPr/>
            <p:nvPr/>
          </p:nvSpPr>
          <p:spPr>
            <a:xfrm>
              <a:off x="2560320" y="1285240"/>
              <a:ext cx="162560" cy="124172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TO"/>
            </a:p>
          </p:txBody>
        </p:sp>
      </p:grpSp>
      <p:sp>
        <p:nvSpPr>
          <p:cNvPr id="39" name="TextBox 38">
            <a:extLst>
              <a:ext uri="{FF2B5EF4-FFF2-40B4-BE49-F238E27FC236}">
                <a16:creationId xmlns:a16="http://schemas.microsoft.com/office/drawing/2014/main" id="{70029A20-919E-8ADD-3EDC-6E42105893C5}"/>
              </a:ext>
            </a:extLst>
          </p:cNvPr>
          <p:cNvSpPr txBox="1"/>
          <p:nvPr/>
        </p:nvSpPr>
        <p:spPr>
          <a:xfrm>
            <a:off x="1740748" y="975360"/>
            <a:ext cx="1144692" cy="369332"/>
          </a:xfrm>
          <a:prstGeom prst="rect">
            <a:avLst/>
          </a:prstGeom>
          <a:noFill/>
        </p:spPr>
        <p:txBody>
          <a:bodyPr wrap="square" rtlCol="0">
            <a:spAutoFit/>
          </a:bodyPr>
          <a:lstStyle/>
          <a:p>
            <a:r>
              <a:rPr lang="en-US" b="1" dirty="0"/>
              <a:t>Start</a:t>
            </a:r>
            <a:endParaRPr lang="en-TO" b="1" dirty="0"/>
          </a:p>
        </p:txBody>
      </p:sp>
      <p:grpSp>
        <p:nvGrpSpPr>
          <p:cNvPr id="41" name="Group 40">
            <a:extLst>
              <a:ext uri="{FF2B5EF4-FFF2-40B4-BE49-F238E27FC236}">
                <a16:creationId xmlns:a16="http://schemas.microsoft.com/office/drawing/2014/main" id="{CE0994B1-A6D5-C55B-A19E-786DA33ABA84}"/>
              </a:ext>
            </a:extLst>
          </p:cNvPr>
          <p:cNvGrpSpPr/>
          <p:nvPr/>
        </p:nvGrpSpPr>
        <p:grpSpPr>
          <a:xfrm>
            <a:off x="1137920" y="3958692"/>
            <a:ext cx="6451600" cy="1241720"/>
            <a:chOff x="1645920" y="1285240"/>
            <a:chExt cx="6451600" cy="1241720"/>
          </a:xfrm>
        </p:grpSpPr>
        <p:pic>
          <p:nvPicPr>
            <p:cNvPr id="42" name="Graphic 41" descr="Man with solid fill">
              <a:extLst>
                <a:ext uri="{FF2B5EF4-FFF2-40B4-BE49-F238E27FC236}">
                  <a16:creationId xmlns:a16="http://schemas.microsoft.com/office/drawing/2014/main" id="{880E465B-DB4E-7070-9C5F-5D2F3B47C8F9}"/>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645920" y="1285240"/>
              <a:ext cx="914400" cy="914400"/>
            </a:xfrm>
            <a:prstGeom prst="rect">
              <a:avLst/>
            </a:prstGeom>
          </p:spPr>
        </p:pic>
        <p:cxnSp>
          <p:nvCxnSpPr>
            <p:cNvPr id="43" name="Straight Connector 42">
              <a:extLst>
                <a:ext uri="{FF2B5EF4-FFF2-40B4-BE49-F238E27FC236}">
                  <a16:creationId xmlns:a16="http://schemas.microsoft.com/office/drawing/2014/main" id="{2C6163F2-0073-8C4E-1690-0233D57A871E}"/>
                </a:ext>
              </a:extLst>
            </p:cNvPr>
            <p:cNvCxnSpPr/>
            <p:nvPr/>
          </p:nvCxnSpPr>
          <p:spPr>
            <a:xfrm>
              <a:off x="2722880" y="2199640"/>
              <a:ext cx="536448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44" name="Straight Connector 43">
              <a:extLst>
                <a:ext uri="{FF2B5EF4-FFF2-40B4-BE49-F238E27FC236}">
                  <a16:creationId xmlns:a16="http://schemas.microsoft.com/office/drawing/2014/main" id="{D30FA039-CF0E-7DF4-4D91-79143637E72D}"/>
                </a:ext>
              </a:extLst>
            </p:cNvPr>
            <p:cNvCxnSpPr/>
            <p:nvPr/>
          </p:nvCxnSpPr>
          <p:spPr>
            <a:xfrm>
              <a:off x="2722880" y="1651000"/>
              <a:ext cx="5364480" cy="0"/>
            </a:xfrm>
            <a:prstGeom prst="line">
              <a:avLst/>
            </a:prstGeom>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mc:Choice xmlns:p14="http://schemas.microsoft.com/office/powerpoint/2010/main" xmlns:aink="http://schemas.microsoft.com/office/drawing/2016/ink" Requires="p14 aink">
            <p:contentPart p14:bwMode="auto" r:id="rId12">
              <p14:nvContentPartPr>
                <p14:cNvPr id="45" name="Ink 44">
                  <a:extLst>
                    <a:ext uri="{FF2B5EF4-FFF2-40B4-BE49-F238E27FC236}">
                      <a16:creationId xmlns:a16="http://schemas.microsoft.com/office/drawing/2014/main" id="{FCB778ED-B1D9-0E46-0ABD-1D5980394E8E}"/>
                    </a:ext>
                  </a:extLst>
                </p14:cNvPr>
                <p14:cNvContentPartPr/>
                <p14:nvPr/>
              </p14:nvContentPartPr>
              <p14:xfrm>
                <a:off x="2783840" y="1747360"/>
                <a:ext cx="5293800" cy="720"/>
              </p14:xfrm>
            </p:contentPart>
          </mc:Choice>
          <mc:Fallback>
            <p:pic>
              <p:nvPicPr>
                <p:cNvPr id="45" name="Ink 44">
                  <a:extLst>
                    <a:ext uri="{FF2B5EF4-FFF2-40B4-BE49-F238E27FC236}">
                      <a16:creationId xmlns:a16="http://schemas.microsoft.com/office/drawing/2014/main" id="{FCB778ED-B1D9-0E46-0ABD-1D5980394E8E}"/>
                    </a:ext>
                  </a:extLst>
                </p:cNvPr>
                <p:cNvPicPr/>
                <p:nvPr/>
              </p:nvPicPr>
              <p:blipFill>
                <a:blip r:embed="rId6"/>
                <a:stretch>
                  <a:fillRect/>
                </a:stretch>
              </p:blipFill>
              <p:spPr>
                <a:xfrm>
                  <a:off x="2720840" y="1621360"/>
                  <a:ext cx="5419440" cy="25200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13">
              <p14:nvContentPartPr>
                <p14:cNvPr id="46" name="Ink 45">
                  <a:extLst>
                    <a:ext uri="{FF2B5EF4-FFF2-40B4-BE49-F238E27FC236}">
                      <a16:creationId xmlns:a16="http://schemas.microsoft.com/office/drawing/2014/main" id="{48857875-0E52-0BE1-0117-E003660994C3}"/>
                    </a:ext>
                  </a:extLst>
                </p14:cNvPr>
                <p14:cNvContentPartPr/>
                <p14:nvPr/>
              </p14:nvContentPartPr>
              <p14:xfrm>
                <a:off x="2793560" y="1903920"/>
                <a:ext cx="5293800" cy="720"/>
              </p14:xfrm>
            </p:contentPart>
          </mc:Choice>
          <mc:Fallback>
            <p:pic>
              <p:nvPicPr>
                <p:cNvPr id="46" name="Ink 45">
                  <a:extLst>
                    <a:ext uri="{FF2B5EF4-FFF2-40B4-BE49-F238E27FC236}">
                      <a16:creationId xmlns:a16="http://schemas.microsoft.com/office/drawing/2014/main" id="{48857875-0E52-0BE1-0117-E003660994C3}"/>
                    </a:ext>
                  </a:extLst>
                </p:cNvPr>
                <p:cNvPicPr/>
                <p:nvPr/>
              </p:nvPicPr>
              <p:blipFill>
                <a:blip r:embed="rId6"/>
                <a:stretch>
                  <a:fillRect/>
                </a:stretch>
              </p:blipFill>
              <p:spPr>
                <a:xfrm>
                  <a:off x="2730560" y="1777920"/>
                  <a:ext cx="5419440" cy="25200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14">
              <p14:nvContentPartPr>
                <p14:cNvPr id="47" name="Ink 46">
                  <a:extLst>
                    <a:ext uri="{FF2B5EF4-FFF2-40B4-BE49-F238E27FC236}">
                      <a16:creationId xmlns:a16="http://schemas.microsoft.com/office/drawing/2014/main" id="{072CF2EC-A29B-7898-A12D-3AE50D603407}"/>
                    </a:ext>
                  </a:extLst>
                </p14:cNvPr>
                <p14:cNvContentPartPr/>
                <p14:nvPr/>
              </p14:nvContentPartPr>
              <p14:xfrm>
                <a:off x="2794000" y="1950560"/>
                <a:ext cx="5293800" cy="720"/>
              </p14:xfrm>
            </p:contentPart>
          </mc:Choice>
          <mc:Fallback>
            <p:pic>
              <p:nvPicPr>
                <p:cNvPr id="47" name="Ink 46">
                  <a:extLst>
                    <a:ext uri="{FF2B5EF4-FFF2-40B4-BE49-F238E27FC236}">
                      <a16:creationId xmlns:a16="http://schemas.microsoft.com/office/drawing/2014/main" id="{072CF2EC-A29B-7898-A12D-3AE50D603407}"/>
                    </a:ext>
                  </a:extLst>
                </p:cNvPr>
                <p:cNvPicPr/>
                <p:nvPr/>
              </p:nvPicPr>
              <p:blipFill>
                <a:blip r:embed="rId15"/>
                <a:stretch>
                  <a:fillRect/>
                </a:stretch>
              </p:blipFill>
              <p:spPr>
                <a:xfrm>
                  <a:off x="2731000" y="1824560"/>
                  <a:ext cx="5419440" cy="25200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16">
              <p14:nvContentPartPr>
                <p14:cNvPr id="48" name="Ink 47">
                  <a:extLst>
                    <a:ext uri="{FF2B5EF4-FFF2-40B4-BE49-F238E27FC236}">
                      <a16:creationId xmlns:a16="http://schemas.microsoft.com/office/drawing/2014/main" id="{1BF976B7-5B5F-8C5A-529A-B0DEA2D3A732}"/>
                    </a:ext>
                  </a:extLst>
                </p14:cNvPr>
                <p14:cNvContentPartPr/>
                <p14:nvPr/>
              </p14:nvContentPartPr>
              <p14:xfrm>
                <a:off x="2803720" y="2107120"/>
                <a:ext cx="5293800" cy="720"/>
              </p14:xfrm>
            </p:contentPart>
          </mc:Choice>
          <mc:Fallback>
            <p:pic>
              <p:nvPicPr>
                <p:cNvPr id="48" name="Ink 47">
                  <a:extLst>
                    <a:ext uri="{FF2B5EF4-FFF2-40B4-BE49-F238E27FC236}">
                      <a16:creationId xmlns:a16="http://schemas.microsoft.com/office/drawing/2014/main" id="{1BF976B7-5B5F-8C5A-529A-B0DEA2D3A732}"/>
                    </a:ext>
                  </a:extLst>
                </p:cNvPr>
                <p:cNvPicPr/>
                <p:nvPr/>
              </p:nvPicPr>
              <p:blipFill>
                <a:blip r:embed="rId6"/>
                <a:stretch>
                  <a:fillRect/>
                </a:stretch>
              </p:blipFill>
              <p:spPr>
                <a:xfrm>
                  <a:off x="2740720" y="1981120"/>
                  <a:ext cx="5419440" cy="252000"/>
                </a:xfrm>
                <a:prstGeom prst="rect">
                  <a:avLst/>
                </a:prstGeom>
              </p:spPr>
            </p:pic>
          </mc:Fallback>
        </mc:AlternateContent>
        <p:sp>
          <p:nvSpPr>
            <p:cNvPr id="49" name="Rectangle 48">
              <a:extLst>
                <a:ext uri="{FF2B5EF4-FFF2-40B4-BE49-F238E27FC236}">
                  <a16:creationId xmlns:a16="http://schemas.microsoft.com/office/drawing/2014/main" id="{E5765F99-A113-0FED-95FF-A599A00F1BE9}"/>
                </a:ext>
              </a:extLst>
            </p:cNvPr>
            <p:cNvSpPr/>
            <p:nvPr/>
          </p:nvSpPr>
          <p:spPr>
            <a:xfrm>
              <a:off x="2560320" y="1285240"/>
              <a:ext cx="162560" cy="124172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TO"/>
            </a:p>
          </p:txBody>
        </p:sp>
      </p:grpSp>
      <p:sp>
        <p:nvSpPr>
          <p:cNvPr id="50" name="TextBox 49">
            <a:extLst>
              <a:ext uri="{FF2B5EF4-FFF2-40B4-BE49-F238E27FC236}">
                <a16:creationId xmlns:a16="http://schemas.microsoft.com/office/drawing/2014/main" id="{83C046B5-FF79-7B9F-86D9-813ECE75B393}"/>
              </a:ext>
            </a:extLst>
          </p:cNvPr>
          <p:cNvSpPr txBox="1"/>
          <p:nvPr/>
        </p:nvSpPr>
        <p:spPr>
          <a:xfrm>
            <a:off x="1761068" y="3587852"/>
            <a:ext cx="1144692" cy="369332"/>
          </a:xfrm>
          <a:prstGeom prst="rect">
            <a:avLst/>
          </a:prstGeom>
          <a:noFill/>
        </p:spPr>
        <p:txBody>
          <a:bodyPr wrap="square" rtlCol="0">
            <a:spAutoFit/>
          </a:bodyPr>
          <a:lstStyle/>
          <a:p>
            <a:r>
              <a:rPr lang="en-US" b="1" dirty="0"/>
              <a:t>Start</a:t>
            </a:r>
            <a:endParaRPr lang="en-TO" b="1" dirty="0"/>
          </a:p>
        </p:txBody>
      </p:sp>
      <p:sp>
        <p:nvSpPr>
          <p:cNvPr id="51" name="Rectangle 50">
            <a:extLst>
              <a:ext uri="{FF2B5EF4-FFF2-40B4-BE49-F238E27FC236}">
                <a16:creationId xmlns:a16="http://schemas.microsoft.com/office/drawing/2014/main" id="{62F5C0AE-A0FD-B551-EAE8-78EC597C28FA}"/>
              </a:ext>
            </a:extLst>
          </p:cNvPr>
          <p:cNvSpPr/>
          <p:nvPr/>
        </p:nvSpPr>
        <p:spPr>
          <a:xfrm>
            <a:off x="5770880" y="3749040"/>
            <a:ext cx="60960" cy="1686553"/>
          </a:xfrm>
          <a:prstGeom prst="rect">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TO"/>
          </a:p>
        </p:txBody>
      </p:sp>
      <p:sp>
        <p:nvSpPr>
          <p:cNvPr id="52" name="TextBox 51">
            <a:extLst>
              <a:ext uri="{FF2B5EF4-FFF2-40B4-BE49-F238E27FC236}">
                <a16:creationId xmlns:a16="http://schemas.microsoft.com/office/drawing/2014/main" id="{1A60338C-7AC9-6789-C8E0-83E23744B2E9}"/>
              </a:ext>
            </a:extLst>
          </p:cNvPr>
          <p:cNvSpPr txBox="1"/>
          <p:nvPr/>
        </p:nvSpPr>
        <p:spPr>
          <a:xfrm>
            <a:off x="5464388" y="3403186"/>
            <a:ext cx="1144692" cy="369332"/>
          </a:xfrm>
          <a:prstGeom prst="rect">
            <a:avLst/>
          </a:prstGeom>
          <a:noFill/>
        </p:spPr>
        <p:txBody>
          <a:bodyPr wrap="square" rtlCol="0">
            <a:spAutoFit/>
          </a:bodyPr>
          <a:lstStyle/>
          <a:p>
            <a:r>
              <a:rPr lang="en-US" b="1" dirty="0"/>
              <a:t>Target</a:t>
            </a:r>
            <a:endParaRPr lang="en-TO" b="1" dirty="0"/>
          </a:p>
        </p:txBody>
      </p:sp>
      <p:sp>
        <p:nvSpPr>
          <p:cNvPr id="53" name="Right Brace 52">
            <a:extLst>
              <a:ext uri="{FF2B5EF4-FFF2-40B4-BE49-F238E27FC236}">
                <a16:creationId xmlns:a16="http://schemas.microsoft.com/office/drawing/2014/main" id="{D7AA8377-8757-D526-376E-B94DF6C305CA}"/>
              </a:ext>
            </a:extLst>
          </p:cNvPr>
          <p:cNvSpPr/>
          <p:nvPr/>
        </p:nvSpPr>
        <p:spPr>
          <a:xfrm flipH="1">
            <a:off x="973707" y="1066800"/>
            <a:ext cx="387733" cy="1381760"/>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TO"/>
          </a:p>
        </p:txBody>
      </p:sp>
      <p:sp>
        <p:nvSpPr>
          <p:cNvPr id="54" name="Right Brace 53">
            <a:extLst>
              <a:ext uri="{FF2B5EF4-FFF2-40B4-BE49-F238E27FC236}">
                <a16:creationId xmlns:a16="http://schemas.microsoft.com/office/drawing/2014/main" id="{C4FA33B4-563E-C8A8-6092-9E589BA178F7}"/>
              </a:ext>
            </a:extLst>
          </p:cNvPr>
          <p:cNvSpPr/>
          <p:nvPr/>
        </p:nvSpPr>
        <p:spPr>
          <a:xfrm flipH="1">
            <a:off x="973706" y="3772518"/>
            <a:ext cx="387733" cy="1381760"/>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TO"/>
          </a:p>
        </p:txBody>
      </p:sp>
      <p:sp>
        <p:nvSpPr>
          <p:cNvPr id="55" name="TextBox 54">
            <a:extLst>
              <a:ext uri="{FF2B5EF4-FFF2-40B4-BE49-F238E27FC236}">
                <a16:creationId xmlns:a16="http://schemas.microsoft.com/office/drawing/2014/main" id="{47AFCA6F-3F6E-E9A5-4771-BFE251AAA1AC}"/>
              </a:ext>
            </a:extLst>
          </p:cNvPr>
          <p:cNvSpPr txBox="1"/>
          <p:nvPr/>
        </p:nvSpPr>
        <p:spPr>
          <a:xfrm>
            <a:off x="447987" y="1516841"/>
            <a:ext cx="499493" cy="461665"/>
          </a:xfrm>
          <a:prstGeom prst="rect">
            <a:avLst/>
          </a:prstGeom>
          <a:noFill/>
        </p:spPr>
        <p:txBody>
          <a:bodyPr wrap="square" rtlCol="0">
            <a:spAutoFit/>
          </a:bodyPr>
          <a:lstStyle/>
          <a:p>
            <a:r>
              <a:rPr lang="en-US" sz="2400" b="1" dirty="0">
                <a:solidFill>
                  <a:schemeClr val="accent1"/>
                </a:solidFill>
              </a:rPr>
              <a:t>A</a:t>
            </a:r>
            <a:endParaRPr lang="en-TO" sz="2400" b="1" dirty="0">
              <a:solidFill>
                <a:schemeClr val="accent1"/>
              </a:solidFill>
            </a:endParaRPr>
          </a:p>
        </p:txBody>
      </p:sp>
      <p:sp>
        <p:nvSpPr>
          <p:cNvPr id="56" name="TextBox 55">
            <a:extLst>
              <a:ext uri="{FF2B5EF4-FFF2-40B4-BE49-F238E27FC236}">
                <a16:creationId xmlns:a16="http://schemas.microsoft.com/office/drawing/2014/main" id="{F62CD616-4A34-3C01-A28B-7D339C501D98}"/>
              </a:ext>
            </a:extLst>
          </p:cNvPr>
          <p:cNvSpPr txBox="1"/>
          <p:nvPr/>
        </p:nvSpPr>
        <p:spPr>
          <a:xfrm>
            <a:off x="518160" y="4215539"/>
            <a:ext cx="499493" cy="461665"/>
          </a:xfrm>
          <a:prstGeom prst="rect">
            <a:avLst/>
          </a:prstGeom>
          <a:noFill/>
        </p:spPr>
        <p:txBody>
          <a:bodyPr wrap="square" rtlCol="0">
            <a:spAutoFit/>
          </a:bodyPr>
          <a:lstStyle/>
          <a:p>
            <a:r>
              <a:rPr lang="en-US" sz="2400" b="1" dirty="0">
                <a:solidFill>
                  <a:schemeClr val="accent2"/>
                </a:solidFill>
              </a:rPr>
              <a:t>B</a:t>
            </a:r>
            <a:endParaRPr lang="en-TO" sz="2400" b="1" dirty="0">
              <a:solidFill>
                <a:schemeClr val="accent2"/>
              </a:solidFill>
            </a:endParaRPr>
          </a:p>
        </p:txBody>
      </p:sp>
      <p:cxnSp>
        <p:nvCxnSpPr>
          <p:cNvPr id="58" name="Straight Connector 57">
            <a:extLst>
              <a:ext uri="{FF2B5EF4-FFF2-40B4-BE49-F238E27FC236}">
                <a16:creationId xmlns:a16="http://schemas.microsoft.com/office/drawing/2014/main" id="{6748F769-696E-4927-E69D-0325057281F9}"/>
              </a:ext>
            </a:extLst>
          </p:cNvPr>
          <p:cNvCxnSpPr/>
          <p:nvPr/>
        </p:nvCxnSpPr>
        <p:spPr>
          <a:xfrm>
            <a:off x="7975600" y="772160"/>
            <a:ext cx="0" cy="5394960"/>
          </a:xfrm>
          <a:prstGeom prst="line">
            <a:avLst/>
          </a:prstGeom>
          <a:ln>
            <a:solidFill>
              <a:schemeClr val="bg2">
                <a:lumMod val="90000"/>
              </a:schemeClr>
            </a:solidFill>
          </a:ln>
        </p:spPr>
        <p:style>
          <a:lnRef idx="2">
            <a:schemeClr val="accent1"/>
          </a:lnRef>
          <a:fillRef idx="0">
            <a:schemeClr val="accent1"/>
          </a:fillRef>
          <a:effectRef idx="1">
            <a:schemeClr val="accent1"/>
          </a:effectRef>
          <a:fontRef idx="minor">
            <a:schemeClr val="tx1"/>
          </a:fontRef>
        </p:style>
      </p:cxnSp>
      <p:sp>
        <p:nvSpPr>
          <p:cNvPr id="59" name="Rectangle 58">
            <a:extLst>
              <a:ext uri="{FF2B5EF4-FFF2-40B4-BE49-F238E27FC236}">
                <a16:creationId xmlns:a16="http://schemas.microsoft.com/office/drawing/2014/main" id="{E85EEF14-86EA-C3B6-03B7-54A4E636D8EA}"/>
              </a:ext>
            </a:extLst>
          </p:cNvPr>
          <p:cNvSpPr/>
          <p:nvPr/>
        </p:nvSpPr>
        <p:spPr>
          <a:xfrm>
            <a:off x="8316400" y="814172"/>
            <a:ext cx="3159760" cy="5323840"/>
          </a:xfrm>
          <a:prstGeom prst="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TO"/>
          </a:p>
        </p:txBody>
      </p:sp>
      <mc:AlternateContent xmlns:mc="http://schemas.openxmlformats.org/markup-compatibility/2006">
        <mc:Choice xmlns:a14="http://schemas.microsoft.com/office/drawing/2010/main" Requires="a14">
          <p:sp>
            <p:nvSpPr>
              <p:cNvPr id="60" name="TextBox 59">
                <a:extLst>
                  <a:ext uri="{FF2B5EF4-FFF2-40B4-BE49-F238E27FC236}">
                    <a16:creationId xmlns:a16="http://schemas.microsoft.com/office/drawing/2014/main" id="{D6B8BFF6-4771-78D0-7AE6-1195A5F306C0}"/>
                  </a:ext>
                </a:extLst>
              </p:cNvPr>
              <p:cNvSpPr txBox="1"/>
              <p:nvPr/>
            </p:nvSpPr>
            <p:spPr>
              <a:xfrm>
                <a:off x="8424960" y="854812"/>
                <a:ext cx="3023040" cy="5078313"/>
              </a:xfrm>
              <a:prstGeom prst="rect">
                <a:avLst/>
              </a:prstGeom>
              <a:noFill/>
            </p:spPr>
            <p:txBody>
              <a:bodyPr wrap="square" rtlCol="0">
                <a:spAutoFit/>
              </a:bodyPr>
              <a:lstStyle/>
              <a:p>
                <a:r>
                  <a:rPr lang="en-US" dirty="0"/>
                  <a:t>To prove that</a:t>
                </a:r>
              </a:p>
              <a:p>
                <a:endParaRPr lang="en-US" dirty="0"/>
              </a:p>
              <a:p>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𝜇</m:t>
                          </m:r>
                        </m:e>
                        <m:sub>
                          <m:r>
                            <a:rPr lang="en-US" b="0" i="1" smtClean="0">
                              <a:latin typeface="Cambria Math" panose="02040503050406030204" pitchFamily="18" charset="0"/>
                            </a:rPr>
                            <m:t>𝐵</m:t>
                          </m:r>
                        </m:sub>
                      </m:sSub>
                      <m:r>
                        <a:rPr lang="en-US" b="0" i="1" smtClean="0">
                          <a:latin typeface="Cambria Math" panose="02040503050406030204" pitchFamily="18" charset="0"/>
                        </a:rPr>
                        <m:t>&gt;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𝜇</m:t>
                          </m:r>
                        </m:e>
                        <m:sub>
                          <m:r>
                            <a:rPr lang="en-US" b="0" i="1" smtClean="0">
                              <a:latin typeface="Cambria Math" panose="02040503050406030204" pitchFamily="18" charset="0"/>
                            </a:rPr>
                            <m:t>𝐴</m:t>
                          </m:r>
                        </m:sub>
                      </m:sSub>
                    </m:oMath>
                  </m:oMathPara>
                </a14:m>
                <a:endParaRPr lang="en-US" dirty="0"/>
              </a:p>
              <a:p>
                <a:endParaRPr lang="en-US" dirty="0"/>
              </a:p>
              <a:p>
                <a:r>
                  <a:rPr lang="en-US" dirty="0"/>
                  <a:t> the average length of jumping towards a target is always greater than the average length of jumping without a target</a:t>
                </a:r>
              </a:p>
              <a:p>
                <a:endParaRPr lang="en-US" dirty="0"/>
              </a:p>
              <a:p>
                <a:endParaRPr lang="en-US" dirty="0"/>
              </a:p>
              <a:p>
                <a:endParaRPr lang="en-US" dirty="0"/>
              </a:p>
              <a:p>
                <a:endParaRPr lang="en-US" dirty="0"/>
              </a:p>
              <a:p>
                <a:r>
                  <a:rPr lang="en-US" b="1" dirty="0"/>
                  <a:t>Research question:</a:t>
                </a:r>
                <a:r>
                  <a:rPr lang="en-US" dirty="0"/>
                  <a:t> Do students jump further when aiming for a specific target compared to jumping without a target?</a:t>
                </a:r>
                <a:endParaRPr lang="en-TO" b="1" dirty="0"/>
              </a:p>
            </p:txBody>
          </p:sp>
        </mc:Choice>
        <mc:Fallback>
          <p:sp>
            <p:nvSpPr>
              <p:cNvPr id="60" name="TextBox 59">
                <a:extLst>
                  <a:ext uri="{FF2B5EF4-FFF2-40B4-BE49-F238E27FC236}">
                    <a16:creationId xmlns:a16="http://schemas.microsoft.com/office/drawing/2014/main" id="{D6B8BFF6-4771-78D0-7AE6-1195A5F306C0}"/>
                  </a:ext>
                </a:extLst>
              </p:cNvPr>
              <p:cNvSpPr txBox="1">
                <a:spLocks noRot="1" noChangeAspect="1" noMove="1" noResize="1" noEditPoints="1" noAdjustHandles="1" noChangeArrowheads="1" noChangeShapeType="1" noTextEdit="1"/>
              </p:cNvSpPr>
              <p:nvPr/>
            </p:nvSpPr>
            <p:spPr>
              <a:xfrm>
                <a:off x="8424960" y="854812"/>
                <a:ext cx="3023040" cy="5078313"/>
              </a:xfrm>
              <a:prstGeom prst="rect">
                <a:avLst/>
              </a:prstGeom>
              <a:blipFill>
                <a:blip r:embed="rId17"/>
                <a:stretch>
                  <a:fillRect l="-1613" t="-480" b="-1080"/>
                </a:stretch>
              </a:blipFill>
            </p:spPr>
            <p:txBody>
              <a:bodyPr/>
              <a:lstStyle/>
              <a:p>
                <a:r>
                  <a:rPr lang="en-TO">
                    <a:noFill/>
                  </a:rPr>
                  <a:t> </a:t>
                </a:r>
              </a:p>
            </p:txBody>
          </p:sp>
        </mc:Fallback>
      </mc:AlternateContent>
    </p:spTree>
    <p:extLst>
      <p:ext uri="{BB962C8B-B14F-4D97-AF65-F5344CB8AC3E}">
        <p14:creationId xmlns:p14="http://schemas.microsoft.com/office/powerpoint/2010/main" val="18052004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ADBCC9-936F-BFBE-0DAF-23867812E87B}"/>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C66A63AC-3633-CABA-1811-152DCD248AB2}"/>
              </a:ext>
            </a:extLst>
          </p:cNvPr>
          <p:cNvSpPr txBox="1"/>
          <p:nvPr/>
        </p:nvSpPr>
        <p:spPr>
          <a:xfrm>
            <a:off x="2269068" y="6402406"/>
            <a:ext cx="8551332" cy="369332"/>
          </a:xfrm>
          <a:prstGeom prst="rect">
            <a:avLst/>
          </a:prstGeom>
          <a:noFill/>
        </p:spPr>
        <p:txBody>
          <a:bodyPr wrap="square" rtlCol="0">
            <a:spAutoFit/>
          </a:bodyPr>
          <a:lstStyle/>
          <a:p>
            <a:r>
              <a:rPr lang="en-US" dirty="0"/>
              <a:t>Intro  |</a:t>
            </a:r>
            <a:r>
              <a:rPr lang="en-US" dirty="0">
                <a:solidFill>
                  <a:schemeClr val="bg2">
                    <a:lumMod val="90000"/>
                  </a:schemeClr>
                </a:solidFill>
              </a:rPr>
              <a:t>     Methodology  |  Data Collection    |   Analysis   |    Recommendation</a:t>
            </a:r>
            <a:endParaRPr lang="en-TO" dirty="0">
              <a:solidFill>
                <a:schemeClr val="bg2">
                  <a:lumMod val="90000"/>
                </a:schemeClr>
              </a:solidFill>
            </a:endParaRPr>
          </a:p>
        </p:txBody>
      </p:sp>
      <p:sp>
        <p:nvSpPr>
          <p:cNvPr id="5" name="TextBox 4">
            <a:extLst>
              <a:ext uri="{FF2B5EF4-FFF2-40B4-BE49-F238E27FC236}">
                <a16:creationId xmlns:a16="http://schemas.microsoft.com/office/drawing/2014/main" id="{99EA368F-7808-7F85-FDF5-30F81631066E}"/>
              </a:ext>
            </a:extLst>
          </p:cNvPr>
          <p:cNvSpPr txBox="1"/>
          <p:nvPr/>
        </p:nvSpPr>
        <p:spPr>
          <a:xfrm>
            <a:off x="370880" y="289662"/>
            <a:ext cx="6438429" cy="369332"/>
          </a:xfrm>
          <a:prstGeom prst="rect">
            <a:avLst/>
          </a:prstGeom>
          <a:noFill/>
        </p:spPr>
        <p:txBody>
          <a:bodyPr wrap="square" rtlCol="0">
            <a:spAutoFit/>
          </a:bodyPr>
          <a:lstStyle/>
          <a:p>
            <a:r>
              <a:rPr lang="en-US" b="1" dirty="0"/>
              <a:t>1.0 Intro</a:t>
            </a:r>
            <a:endParaRPr lang="en-TO" b="1" dirty="0"/>
          </a:p>
        </p:txBody>
      </p:sp>
      <p:sp>
        <p:nvSpPr>
          <p:cNvPr id="2" name="TextBox 1">
            <a:extLst>
              <a:ext uri="{FF2B5EF4-FFF2-40B4-BE49-F238E27FC236}">
                <a16:creationId xmlns:a16="http://schemas.microsoft.com/office/drawing/2014/main" id="{9A937B2B-BA9A-F6F0-CDBB-48318C459381}"/>
              </a:ext>
            </a:extLst>
          </p:cNvPr>
          <p:cNvSpPr txBox="1"/>
          <p:nvPr/>
        </p:nvSpPr>
        <p:spPr>
          <a:xfrm>
            <a:off x="563526" y="1286540"/>
            <a:ext cx="10334846" cy="3693319"/>
          </a:xfrm>
          <a:prstGeom prst="rect">
            <a:avLst/>
          </a:prstGeom>
          <a:solidFill>
            <a:schemeClr val="bg2"/>
          </a:solidFill>
          <a:ln>
            <a:solidFill>
              <a:schemeClr val="tx1"/>
            </a:solidFill>
          </a:ln>
        </p:spPr>
        <p:txBody>
          <a:bodyPr wrap="square" rtlCol="0">
            <a:spAutoFit/>
          </a:bodyPr>
          <a:lstStyle/>
          <a:p>
            <a:endParaRPr lang="en-US" dirty="0"/>
          </a:p>
          <a:p>
            <a:pPr marL="285750" indent="-285750">
              <a:buFontTx/>
              <a:buChar char="-"/>
            </a:pPr>
            <a:r>
              <a:rPr lang="en-US" b="1" dirty="0">
                <a:highlight>
                  <a:srgbClr val="FFFF00"/>
                </a:highlight>
              </a:rPr>
              <a:t>Hypothesized question</a:t>
            </a:r>
            <a:r>
              <a:rPr lang="en-US" dirty="0">
                <a:highlight>
                  <a:srgbClr val="FFFF00"/>
                </a:highlight>
              </a:rPr>
              <a:t>  </a:t>
            </a:r>
            <a:r>
              <a:rPr lang="en-US" b="1" u="sng" dirty="0">
                <a:highlight>
                  <a:srgbClr val="FFFF00"/>
                </a:highlight>
              </a:rPr>
              <a:t>**** </a:t>
            </a:r>
            <a:r>
              <a:rPr lang="en-US" b="1" dirty="0">
                <a:solidFill>
                  <a:srgbClr val="FF0000"/>
                </a:solidFill>
              </a:rPr>
              <a:t>                          </a:t>
            </a:r>
            <a:r>
              <a:rPr lang="en-US" b="1" u="sng" dirty="0">
                <a:solidFill>
                  <a:srgbClr val="FF0000"/>
                </a:solidFill>
              </a:rPr>
              <a:t> Most important part!!</a:t>
            </a:r>
          </a:p>
          <a:p>
            <a:pPr marL="285750" indent="-285750">
              <a:buFontTx/>
              <a:buChar char="-"/>
            </a:pPr>
            <a:endParaRPr lang="en-US" dirty="0"/>
          </a:p>
          <a:p>
            <a:endParaRPr lang="en-US" dirty="0"/>
          </a:p>
          <a:p>
            <a:endParaRPr lang="en-US" dirty="0"/>
          </a:p>
          <a:p>
            <a:endParaRPr lang="en-US" dirty="0"/>
          </a:p>
          <a:p>
            <a:endParaRPr lang="en-US" dirty="0"/>
          </a:p>
          <a:p>
            <a:pPr marL="285750" indent="-285750">
              <a:buFontTx/>
              <a:buChar char="-"/>
            </a:pPr>
            <a:r>
              <a:rPr lang="en-US" b="1" dirty="0"/>
              <a:t>Purpose</a:t>
            </a:r>
            <a:r>
              <a:rPr lang="en-US" dirty="0"/>
              <a:t>: This paper sets out to investigate whether *</a:t>
            </a:r>
            <a:r>
              <a:rPr lang="en-US" b="1" dirty="0">
                <a:solidFill>
                  <a:srgbClr val="FF0000"/>
                </a:solidFill>
              </a:rPr>
              <a:t>hypothesis*</a:t>
            </a:r>
            <a:r>
              <a:rPr lang="en-US" dirty="0"/>
              <a:t> to gather insight into the relationship between setting goals and producing higher outcomes.</a:t>
            </a:r>
          </a:p>
          <a:p>
            <a:pPr marL="285750" indent="-285750">
              <a:buFontTx/>
              <a:buChar char="-"/>
            </a:pPr>
            <a:endParaRPr lang="en-US" b="1" dirty="0"/>
          </a:p>
          <a:p>
            <a:endParaRPr lang="en-US" b="1" dirty="0"/>
          </a:p>
          <a:p>
            <a:endParaRPr lang="en-US" b="1" dirty="0"/>
          </a:p>
          <a:p>
            <a:pPr marL="285750" indent="-285750">
              <a:buFontTx/>
              <a:buChar char="-"/>
            </a:pPr>
            <a:r>
              <a:rPr lang="en-US" b="1" dirty="0"/>
              <a:t>Link to methodology</a:t>
            </a:r>
            <a:endParaRPr lang="en-TO" b="1" dirty="0"/>
          </a:p>
        </p:txBody>
      </p:sp>
      <p:sp>
        <p:nvSpPr>
          <p:cNvPr id="3" name="TextBox 2">
            <a:extLst>
              <a:ext uri="{FF2B5EF4-FFF2-40B4-BE49-F238E27FC236}">
                <a16:creationId xmlns:a16="http://schemas.microsoft.com/office/drawing/2014/main" id="{F0647469-E60A-D2D3-20F5-97709D534CB6}"/>
              </a:ext>
            </a:extLst>
          </p:cNvPr>
          <p:cNvSpPr txBox="1"/>
          <p:nvPr/>
        </p:nvSpPr>
        <p:spPr>
          <a:xfrm>
            <a:off x="4866001" y="1029576"/>
            <a:ext cx="3037367" cy="1477328"/>
          </a:xfrm>
          <a:prstGeom prst="rect">
            <a:avLst/>
          </a:prstGeom>
          <a:noFill/>
        </p:spPr>
        <p:txBody>
          <a:bodyPr wrap="square" rtlCol="0">
            <a:spAutoFit/>
          </a:bodyPr>
          <a:lstStyle/>
          <a:p>
            <a:pPr marL="285750" indent="-285750">
              <a:buFont typeface="Wingdings" panose="05000000000000000000" pitchFamily="2" charset="2"/>
              <a:buChar char="Ø"/>
            </a:pPr>
            <a:endParaRPr lang="en-US" dirty="0">
              <a:solidFill>
                <a:schemeClr val="accent1"/>
              </a:solidFill>
            </a:endParaRPr>
          </a:p>
          <a:p>
            <a:pPr marL="285750" indent="-285750">
              <a:buFont typeface="Wingdings" panose="05000000000000000000" pitchFamily="2" charset="2"/>
              <a:buChar char="Ø"/>
            </a:pPr>
            <a:endParaRPr lang="en-US" dirty="0">
              <a:solidFill>
                <a:schemeClr val="accent1"/>
              </a:solidFill>
            </a:endParaRPr>
          </a:p>
          <a:p>
            <a:endParaRPr lang="en-US" dirty="0">
              <a:solidFill>
                <a:schemeClr val="accent1"/>
              </a:solidFill>
            </a:endParaRPr>
          </a:p>
          <a:p>
            <a:pPr marL="285750" indent="-285750">
              <a:buFont typeface="Wingdings" panose="05000000000000000000" pitchFamily="2" charset="2"/>
              <a:buChar char="Ø"/>
            </a:pPr>
            <a:r>
              <a:rPr lang="en-US" dirty="0">
                <a:solidFill>
                  <a:schemeClr val="accent1"/>
                </a:solidFill>
              </a:rPr>
              <a:t>Do students jump further when aiming for a target? </a:t>
            </a:r>
            <a:endParaRPr lang="en-TO" dirty="0">
              <a:solidFill>
                <a:schemeClr val="accent1"/>
              </a:solidFill>
            </a:endParaRPr>
          </a:p>
        </p:txBody>
      </p:sp>
    </p:spTree>
    <p:extLst>
      <p:ext uri="{BB962C8B-B14F-4D97-AF65-F5344CB8AC3E}">
        <p14:creationId xmlns:p14="http://schemas.microsoft.com/office/powerpoint/2010/main" val="7304582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6F75A7-D7F0-A061-D420-0E467227ED0E}"/>
            </a:ext>
          </a:extLst>
        </p:cNvPr>
        <p:cNvGrpSpPr/>
        <p:nvPr/>
      </p:nvGrpSpPr>
      <p:grpSpPr>
        <a:xfrm>
          <a:off x="0" y="0"/>
          <a:ext cx="0" cy="0"/>
          <a:chOff x="0" y="0"/>
          <a:chExt cx="0" cy="0"/>
        </a:xfrm>
      </p:grpSpPr>
      <p:graphicFrame>
        <p:nvGraphicFramePr>
          <p:cNvPr id="13" name="Table 12">
            <a:extLst>
              <a:ext uri="{FF2B5EF4-FFF2-40B4-BE49-F238E27FC236}">
                <a16:creationId xmlns:a16="http://schemas.microsoft.com/office/drawing/2014/main" id="{AB87A8F5-C0DE-E304-9196-A673094FC76C}"/>
              </a:ext>
            </a:extLst>
          </p:cNvPr>
          <p:cNvGraphicFramePr>
            <a:graphicFrameLocks noGrp="1"/>
          </p:cNvGraphicFramePr>
          <p:nvPr/>
        </p:nvGraphicFramePr>
        <p:xfrm>
          <a:off x="1184150" y="851000"/>
          <a:ext cx="8229600" cy="5359400"/>
        </p:xfrm>
        <a:graphic>
          <a:graphicData uri="http://schemas.openxmlformats.org/drawingml/2006/table">
            <a:tbl>
              <a:tblPr firstRow="1" bandRow="1">
                <a:tableStyleId>{5C22544A-7EE6-4342-B048-85BDC9FD1C3A}</a:tableStyleId>
              </a:tblPr>
              <a:tblGrid>
                <a:gridCol w="2057400">
                  <a:extLst>
                    <a:ext uri="{9D8B030D-6E8A-4147-A177-3AD203B41FA5}">
                      <a16:colId xmlns:a16="http://schemas.microsoft.com/office/drawing/2014/main" val="3671076733"/>
                    </a:ext>
                  </a:extLst>
                </a:gridCol>
                <a:gridCol w="2057400">
                  <a:extLst>
                    <a:ext uri="{9D8B030D-6E8A-4147-A177-3AD203B41FA5}">
                      <a16:colId xmlns:a16="http://schemas.microsoft.com/office/drawing/2014/main" val="2878405071"/>
                    </a:ext>
                  </a:extLst>
                </a:gridCol>
                <a:gridCol w="2057400">
                  <a:extLst>
                    <a:ext uri="{9D8B030D-6E8A-4147-A177-3AD203B41FA5}">
                      <a16:colId xmlns:a16="http://schemas.microsoft.com/office/drawing/2014/main" val="1372502852"/>
                    </a:ext>
                  </a:extLst>
                </a:gridCol>
                <a:gridCol w="2057400">
                  <a:extLst>
                    <a:ext uri="{9D8B030D-6E8A-4147-A177-3AD203B41FA5}">
                      <a16:colId xmlns:a16="http://schemas.microsoft.com/office/drawing/2014/main" val="3970315734"/>
                    </a:ext>
                  </a:extLst>
                </a:gridCol>
              </a:tblGrid>
              <a:tr h="458804">
                <a:tc>
                  <a:txBody>
                    <a:bodyPr/>
                    <a:lstStyle/>
                    <a:p>
                      <a:r>
                        <a:rPr lang="en-US" dirty="0"/>
                        <a:t>Method</a:t>
                      </a:r>
                      <a:endParaRPr lang="en-TO" dirty="0"/>
                    </a:p>
                  </a:txBody>
                  <a:tcPr/>
                </a:tc>
                <a:tc>
                  <a:txBody>
                    <a:bodyPr/>
                    <a:lstStyle/>
                    <a:p>
                      <a:r>
                        <a:rPr lang="en-US" dirty="0"/>
                        <a:t>Pros</a:t>
                      </a:r>
                      <a:endParaRPr lang="en-TO" dirty="0"/>
                    </a:p>
                  </a:txBody>
                  <a:tcPr/>
                </a:tc>
                <a:tc>
                  <a:txBody>
                    <a:bodyPr/>
                    <a:lstStyle/>
                    <a:p>
                      <a:r>
                        <a:rPr lang="en-US" dirty="0"/>
                        <a:t>Cons</a:t>
                      </a:r>
                      <a:endParaRPr lang="en-TO" dirty="0"/>
                    </a:p>
                  </a:txBody>
                  <a:tcPr/>
                </a:tc>
                <a:tc>
                  <a:txBody>
                    <a:bodyPr/>
                    <a:lstStyle/>
                    <a:p>
                      <a:r>
                        <a:rPr lang="en-US" dirty="0"/>
                        <a:t>Best to use</a:t>
                      </a:r>
                      <a:endParaRPr lang="en-TO" dirty="0"/>
                    </a:p>
                  </a:txBody>
                  <a:tcPr/>
                </a:tc>
                <a:extLst>
                  <a:ext uri="{0D108BD9-81ED-4DB2-BD59-A6C34878D82A}">
                    <a16:rowId xmlns:a16="http://schemas.microsoft.com/office/drawing/2014/main" val="2390765167"/>
                  </a:ext>
                </a:extLst>
              </a:tr>
              <a:tr h="2010501">
                <a:tc>
                  <a:txBody>
                    <a:bodyPr/>
                    <a:lstStyle/>
                    <a:p>
                      <a:r>
                        <a:rPr lang="en-US" b="1" dirty="0"/>
                        <a:t>1) Random</a:t>
                      </a:r>
                      <a:endParaRPr lang="en-TO" b="1" dirty="0"/>
                    </a:p>
                  </a:txBody>
                  <a:tcPr/>
                </a:tc>
                <a:tc>
                  <a:txBody>
                    <a:bodyPr/>
                    <a:lstStyle/>
                    <a:p>
                      <a:r>
                        <a:rPr lang="en-US" sz="1600" dirty="0"/>
                        <a:t>- Simple </a:t>
                      </a:r>
                    </a:p>
                    <a:p>
                      <a:r>
                        <a:rPr lang="en-US" sz="1600" dirty="0"/>
                        <a:t>- Removes bias</a:t>
                      </a:r>
                      <a:endParaRPr lang="en-TO" sz="1600" dirty="0"/>
                    </a:p>
                  </a:txBody>
                  <a:tcPr/>
                </a:tc>
                <a:tc>
                  <a:txBody>
                    <a:bodyPr/>
                    <a:lstStyle/>
                    <a:p>
                      <a:r>
                        <a:rPr lang="en-US" sz="1600" dirty="0"/>
                        <a:t>- May fail to capture and represent key groups due to randomness</a:t>
                      </a:r>
                      <a:endParaRPr lang="en-TO" sz="1600" dirty="0"/>
                    </a:p>
                  </a:txBody>
                  <a:tcPr/>
                </a:tc>
                <a:tc>
                  <a:txBody>
                    <a:bodyPr/>
                    <a:lstStyle/>
                    <a:p>
                      <a:r>
                        <a:rPr lang="en-US" sz="1600" dirty="0"/>
                        <a:t>If the sample is random</a:t>
                      </a:r>
                      <a:endParaRPr lang="en-TO" sz="1600" dirty="0"/>
                    </a:p>
                  </a:txBody>
                  <a:tcPr/>
                </a:tc>
                <a:extLst>
                  <a:ext uri="{0D108BD9-81ED-4DB2-BD59-A6C34878D82A}">
                    <a16:rowId xmlns:a16="http://schemas.microsoft.com/office/drawing/2014/main" val="2444897734"/>
                  </a:ext>
                </a:extLst>
              </a:tr>
              <a:tr h="879594">
                <a:tc>
                  <a:txBody>
                    <a:bodyPr/>
                    <a:lstStyle/>
                    <a:p>
                      <a:r>
                        <a:rPr lang="en-US" b="1" dirty="0"/>
                        <a:t>2) Systematic</a:t>
                      </a:r>
                      <a:endParaRPr lang="en-TO" b="1" dirty="0"/>
                    </a:p>
                  </a:txBody>
                  <a:tcPr/>
                </a:tc>
                <a:tc>
                  <a:txBody>
                    <a:bodyPr/>
                    <a:lstStyle/>
                    <a:p>
                      <a:pPr marL="285750" indent="-285750">
                        <a:buFontTx/>
                        <a:buChar char="-"/>
                      </a:pPr>
                      <a:r>
                        <a:rPr lang="en-US" sz="1600" dirty="0"/>
                        <a:t>Simple</a:t>
                      </a:r>
                    </a:p>
                    <a:p>
                      <a:pPr marL="285750" indent="-285750">
                        <a:buFontTx/>
                        <a:buChar char="-"/>
                      </a:pPr>
                      <a:r>
                        <a:rPr lang="en-US" sz="1600" dirty="0"/>
                        <a:t>Fast</a:t>
                      </a:r>
                      <a:endParaRPr lang="en-TO" sz="1600" dirty="0"/>
                    </a:p>
                  </a:txBody>
                  <a:tcPr/>
                </a:tc>
                <a:tc>
                  <a:txBody>
                    <a:bodyPr/>
                    <a:lstStyle/>
                    <a:p>
                      <a:r>
                        <a:rPr lang="en-US" sz="1600" dirty="0"/>
                        <a:t>Patterns in list can create bias</a:t>
                      </a:r>
                      <a:endParaRPr lang="en-TO" sz="1600" dirty="0"/>
                    </a:p>
                  </a:txBody>
                  <a:tcPr/>
                </a:tc>
                <a:tc>
                  <a:txBody>
                    <a:bodyPr/>
                    <a:lstStyle/>
                    <a:p>
                      <a:r>
                        <a:rPr lang="en-US" sz="1600" dirty="0"/>
                        <a:t>No major subgroups exist</a:t>
                      </a:r>
                      <a:endParaRPr lang="en-TO" sz="1600" dirty="0"/>
                    </a:p>
                  </a:txBody>
                  <a:tcPr/>
                </a:tc>
                <a:extLst>
                  <a:ext uri="{0D108BD9-81ED-4DB2-BD59-A6C34878D82A}">
                    <a16:rowId xmlns:a16="http://schemas.microsoft.com/office/drawing/2014/main" val="1277945785"/>
                  </a:ext>
                </a:extLst>
              </a:tr>
              <a:tr h="2010501">
                <a:tc>
                  <a:txBody>
                    <a:bodyPr/>
                    <a:lstStyle/>
                    <a:p>
                      <a:r>
                        <a:rPr lang="en-US" b="1" dirty="0"/>
                        <a:t>3) Stratified</a:t>
                      </a:r>
                      <a:endParaRPr lang="en-TO" b="1" dirty="0"/>
                    </a:p>
                  </a:txBody>
                  <a:tcPr/>
                </a:tc>
                <a:tc>
                  <a:txBody>
                    <a:bodyPr/>
                    <a:lstStyle/>
                    <a:p>
                      <a:r>
                        <a:rPr lang="en-US" sz="1600" dirty="0"/>
                        <a:t>- Captures key information in sub groups</a:t>
                      </a:r>
                      <a:endParaRPr lang="en-TO" sz="1600" dirty="0"/>
                    </a:p>
                  </a:txBody>
                  <a:tcPr/>
                </a:tc>
                <a:tc>
                  <a:txBody>
                    <a:bodyPr/>
                    <a:lstStyle/>
                    <a:p>
                      <a:r>
                        <a:rPr lang="en-US" sz="1600" dirty="0"/>
                        <a:t>More complex</a:t>
                      </a:r>
                    </a:p>
                    <a:p>
                      <a:r>
                        <a:rPr lang="en-US" sz="1600" dirty="0"/>
                        <a:t>Requires prior knowledge of sub groups in the data</a:t>
                      </a:r>
                      <a:endParaRPr lang="en-TO" sz="1600" dirty="0"/>
                    </a:p>
                  </a:txBody>
                  <a:tcPr/>
                </a:tc>
                <a:tc>
                  <a:txBody>
                    <a:bodyPr/>
                    <a:lstStyle/>
                    <a:p>
                      <a:r>
                        <a:rPr lang="en-US" sz="1600" dirty="0"/>
                        <a:t>Sub-group comparison is important </a:t>
                      </a:r>
                      <a:endParaRPr lang="en-TO" sz="1600" dirty="0"/>
                    </a:p>
                  </a:txBody>
                  <a:tcPr/>
                </a:tc>
                <a:extLst>
                  <a:ext uri="{0D108BD9-81ED-4DB2-BD59-A6C34878D82A}">
                    <a16:rowId xmlns:a16="http://schemas.microsoft.com/office/drawing/2014/main" val="3506814339"/>
                  </a:ext>
                </a:extLst>
              </a:tr>
            </a:tbl>
          </a:graphicData>
        </a:graphic>
      </p:graphicFrame>
      <p:sp>
        <p:nvSpPr>
          <p:cNvPr id="14" name="TextBox 13">
            <a:extLst>
              <a:ext uri="{FF2B5EF4-FFF2-40B4-BE49-F238E27FC236}">
                <a16:creationId xmlns:a16="http://schemas.microsoft.com/office/drawing/2014/main" id="{349D0A05-FB33-3D53-525B-3A6044287358}"/>
              </a:ext>
            </a:extLst>
          </p:cNvPr>
          <p:cNvSpPr txBox="1"/>
          <p:nvPr/>
        </p:nvSpPr>
        <p:spPr>
          <a:xfrm>
            <a:off x="370880" y="289662"/>
            <a:ext cx="6438429" cy="369332"/>
          </a:xfrm>
          <a:prstGeom prst="rect">
            <a:avLst/>
          </a:prstGeom>
          <a:noFill/>
        </p:spPr>
        <p:txBody>
          <a:bodyPr wrap="square" rtlCol="0">
            <a:spAutoFit/>
          </a:bodyPr>
          <a:lstStyle/>
          <a:p>
            <a:r>
              <a:rPr lang="en-US" b="1" dirty="0"/>
              <a:t>Which sampling method should we pick and why?</a:t>
            </a:r>
            <a:endParaRPr lang="en-TO" b="1" dirty="0"/>
          </a:p>
        </p:txBody>
      </p:sp>
      <p:sp>
        <p:nvSpPr>
          <p:cNvPr id="15" name="TextBox 14">
            <a:extLst>
              <a:ext uri="{FF2B5EF4-FFF2-40B4-BE49-F238E27FC236}">
                <a16:creationId xmlns:a16="http://schemas.microsoft.com/office/drawing/2014/main" id="{FD83D825-2A1D-6C78-A271-9ED9F30990E4}"/>
              </a:ext>
            </a:extLst>
          </p:cNvPr>
          <p:cNvSpPr txBox="1"/>
          <p:nvPr/>
        </p:nvSpPr>
        <p:spPr>
          <a:xfrm>
            <a:off x="2269068" y="6402406"/>
            <a:ext cx="8551332" cy="369332"/>
          </a:xfrm>
          <a:prstGeom prst="rect">
            <a:avLst/>
          </a:prstGeom>
          <a:noFill/>
        </p:spPr>
        <p:txBody>
          <a:bodyPr wrap="square" rtlCol="0">
            <a:spAutoFit/>
          </a:bodyPr>
          <a:lstStyle/>
          <a:p>
            <a:r>
              <a:rPr lang="en-US" dirty="0">
                <a:solidFill>
                  <a:schemeClr val="bg2">
                    <a:lumMod val="90000"/>
                  </a:schemeClr>
                </a:solidFill>
              </a:rPr>
              <a:t>Intro </a:t>
            </a:r>
            <a:r>
              <a:rPr lang="en-US" dirty="0"/>
              <a:t> |</a:t>
            </a:r>
            <a:r>
              <a:rPr lang="en-US" dirty="0">
                <a:solidFill>
                  <a:schemeClr val="bg2">
                    <a:lumMod val="90000"/>
                  </a:schemeClr>
                </a:solidFill>
              </a:rPr>
              <a:t>     </a:t>
            </a:r>
            <a:r>
              <a:rPr lang="en-US" dirty="0"/>
              <a:t>Methodology  |  </a:t>
            </a:r>
            <a:r>
              <a:rPr lang="en-US" dirty="0">
                <a:solidFill>
                  <a:schemeClr val="bg2">
                    <a:lumMod val="90000"/>
                  </a:schemeClr>
                </a:solidFill>
              </a:rPr>
              <a:t>Data Collection    |   Analysis   |    Recommendation</a:t>
            </a:r>
            <a:endParaRPr lang="en-TO" dirty="0">
              <a:solidFill>
                <a:schemeClr val="bg2">
                  <a:lumMod val="90000"/>
                </a:schemeClr>
              </a:solidFill>
            </a:endParaRPr>
          </a:p>
        </p:txBody>
      </p:sp>
      <p:sp>
        <p:nvSpPr>
          <p:cNvPr id="16" name="TextBox 15">
            <a:extLst>
              <a:ext uri="{FF2B5EF4-FFF2-40B4-BE49-F238E27FC236}">
                <a16:creationId xmlns:a16="http://schemas.microsoft.com/office/drawing/2014/main" id="{C9323F2D-39AF-5727-82EB-5067648930DE}"/>
              </a:ext>
            </a:extLst>
          </p:cNvPr>
          <p:cNvSpPr txBox="1"/>
          <p:nvPr/>
        </p:nvSpPr>
        <p:spPr>
          <a:xfrm>
            <a:off x="10090298" y="1754992"/>
            <a:ext cx="1669311" cy="646331"/>
          </a:xfrm>
          <a:prstGeom prst="rect">
            <a:avLst/>
          </a:prstGeom>
          <a:noFill/>
        </p:spPr>
        <p:txBody>
          <a:bodyPr wrap="square" rtlCol="0">
            <a:spAutoFit/>
          </a:bodyPr>
          <a:lstStyle/>
          <a:p>
            <a:r>
              <a:rPr lang="en-US" b="1" dirty="0"/>
              <a:t>Random generator</a:t>
            </a:r>
            <a:endParaRPr lang="en-TO" b="1" dirty="0"/>
          </a:p>
        </p:txBody>
      </p:sp>
      <p:sp>
        <p:nvSpPr>
          <p:cNvPr id="17" name="TextBox 16">
            <a:extLst>
              <a:ext uri="{FF2B5EF4-FFF2-40B4-BE49-F238E27FC236}">
                <a16:creationId xmlns:a16="http://schemas.microsoft.com/office/drawing/2014/main" id="{76F9CBF9-E616-A90B-6806-3DBFF931D450}"/>
              </a:ext>
            </a:extLst>
          </p:cNvPr>
          <p:cNvSpPr txBox="1"/>
          <p:nvPr/>
        </p:nvSpPr>
        <p:spPr>
          <a:xfrm>
            <a:off x="9985744" y="3429000"/>
            <a:ext cx="2103475" cy="646331"/>
          </a:xfrm>
          <a:prstGeom prst="rect">
            <a:avLst/>
          </a:prstGeom>
          <a:noFill/>
        </p:spPr>
        <p:txBody>
          <a:bodyPr wrap="square" rtlCol="0">
            <a:spAutoFit/>
          </a:bodyPr>
          <a:lstStyle/>
          <a:p>
            <a:r>
              <a:rPr lang="en-US" b="1" dirty="0"/>
              <a:t>Every 5</a:t>
            </a:r>
            <a:r>
              <a:rPr lang="en-US" b="1" baseline="30000" dirty="0"/>
              <a:t>th</a:t>
            </a:r>
            <a:r>
              <a:rPr lang="en-US" b="1" dirty="0"/>
              <a:t> person on the list</a:t>
            </a:r>
            <a:endParaRPr lang="en-TO" b="1" dirty="0"/>
          </a:p>
        </p:txBody>
      </p:sp>
      <p:sp>
        <p:nvSpPr>
          <p:cNvPr id="19" name="TextBox 18">
            <a:extLst>
              <a:ext uri="{FF2B5EF4-FFF2-40B4-BE49-F238E27FC236}">
                <a16:creationId xmlns:a16="http://schemas.microsoft.com/office/drawing/2014/main" id="{DDFB52BB-E0F8-79DF-9F1C-68D5B2186C08}"/>
              </a:ext>
            </a:extLst>
          </p:cNvPr>
          <p:cNvSpPr txBox="1"/>
          <p:nvPr/>
        </p:nvSpPr>
        <p:spPr>
          <a:xfrm>
            <a:off x="9985743" y="4500204"/>
            <a:ext cx="2103475" cy="1477328"/>
          </a:xfrm>
          <a:prstGeom prst="rect">
            <a:avLst/>
          </a:prstGeom>
          <a:noFill/>
        </p:spPr>
        <p:txBody>
          <a:bodyPr wrap="square" rtlCol="0">
            <a:spAutoFit/>
          </a:bodyPr>
          <a:lstStyle/>
          <a:p>
            <a:r>
              <a:rPr lang="en-US" b="1" dirty="0"/>
              <a:t>Dividing by class, and taking an even split of males and females</a:t>
            </a:r>
            <a:endParaRPr lang="en-TO" b="1" dirty="0"/>
          </a:p>
        </p:txBody>
      </p:sp>
    </p:spTree>
    <p:extLst>
      <p:ext uri="{BB962C8B-B14F-4D97-AF65-F5344CB8AC3E}">
        <p14:creationId xmlns:p14="http://schemas.microsoft.com/office/powerpoint/2010/main" val="10301933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4C4040-40D9-D77E-C7DE-FFF34E2D6109}"/>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C0B546A9-EA8C-3ADF-31B2-8C5A80AC13A7}"/>
              </a:ext>
            </a:extLst>
          </p:cNvPr>
          <p:cNvSpPr txBox="1"/>
          <p:nvPr/>
        </p:nvSpPr>
        <p:spPr>
          <a:xfrm>
            <a:off x="2269068" y="6402406"/>
            <a:ext cx="8551332" cy="369332"/>
          </a:xfrm>
          <a:prstGeom prst="rect">
            <a:avLst/>
          </a:prstGeom>
          <a:noFill/>
        </p:spPr>
        <p:txBody>
          <a:bodyPr wrap="square" rtlCol="0">
            <a:spAutoFit/>
          </a:bodyPr>
          <a:lstStyle/>
          <a:p>
            <a:r>
              <a:rPr lang="en-US" dirty="0">
                <a:solidFill>
                  <a:schemeClr val="bg2">
                    <a:lumMod val="90000"/>
                  </a:schemeClr>
                </a:solidFill>
              </a:rPr>
              <a:t>Intro  </a:t>
            </a:r>
            <a:r>
              <a:rPr lang="en-US" dirty="0"/>
              <a:t>|     Methodology  |  </a:t>
            </a:r>
            <a:r>
              <a:rPr lang="en-US" dirty="0">
                <a:solidFill>
                  <a:schemeClr val="bg2">
                    <a:lumMod val="90000"/>
                  </a:schemeClr>
                </a:solidFill>
              </a:rPr>
              <a:t>Data Collection    |   Analysis   |    Recommendation</a:t>
            </a:r>
            <a:endParaRPr lang="en-TO" dirty="0">
              <a:solidFill>
                <a:schemeClr val="bg2">
                  <a:lumMod val="90000"/>
                </a:schemeClr>
              </a:solidFill>
            </a:endParaRPr>
          </a:p>
        </p:txBody>
      </p:sp>
      <p:sp>
        <p:nvSpPr>
          <p:cNvPr id="5" name="TextBox 4">
            <a:extLst>
              <a:ext uri="{FF2B5EF4-FFF2-40B4-BE49-F238E27FC236}">
                <a16:creationId xmlns:a16="http://schemas.microsoft.com/office/drawing/2014/main" id="{EC07DA3C-A9CE-0B7A-7B96-B7843DA8A982}"/>
              </a:ext>
            </a:extLst>
          </p:cNvPr>
          <p:cNvSpPr txBox="1"/>
          <p:nvPr/>
        </p:nvSpPr>
        <p:spPr>
          <a:xfrm>
            <a:off x="370880" y="289662"/>
            <a:ext cx="6438429" cy="369332"/>
          </a:xfrm>
          <a:prstGeom prst="rect">
            <a:avLst/>
          </a:prstGeom>
          <a:noFill/>
        </p:spPr>
        <p:txBody>
          <a:bodyPr wrap="square" rtlCol="0">
            <a:spAutoFit/>
          </a:bodyPr>
          <a:lstStyle/>
          <a:p>
            <a:r>
              <a:rPr lang="en-US" b="1" dirty="0"/>
              <a:t>2.0 Methodology</a:t>
            </a:r>
            <a:endParaRPr lang="en-TO" b="1" dirty="0"/>
          </a:p>
        </p:txBody>
      </p:sp>
      <p:sp>
        <p:nvSpPr>
          <p:cNvPr id="2" name="TextBox 1">
            <a:extLst>
              <a:ext uri="{FF2B5EF4-FFF2-40B4-BE49-F238E27FC236}">
                <a16:creationId xmlns:a16="http://schemas.microsoft.com/office/drawing/2014/main" id="{4581F901-3ECF-14BA-DFA3-E338B0C6D4DF}"/>
              </a:ext>
            </a:extLst>
          </p:cNvPr>
          <p:cNvSpPr txBox="1"/>
          <p:nvPr/>
        </p:nvSpPr>
        <p:spPr>
          <a:xfrm>
            <a:off x="563526" y="1286540"/>
            <a:ext cx="10334846" cy="2585323"/>
          </a:xfrm>
          <a:prstGeom prst="rect">
            <a:avLst/>
          </a:prstGeom>
          <a:solidFill>
            <a:schemeClr val="bg2"/>
          </a:solidFill>
          <a:ln>
            <a:solidFill>
              <a:schemeClr val="tx1"/>
            </a:solidFill>
          </a:ln>
        </p:spPr>
        <p:txBody>
          <a:bodyPr wrap="square" rtlCol="0">
            <a:spAutoFit/>
          </a:bodyPr>
          <a:lstStyle/>
          <a:p>
            <a:pPr marL="285750" indent="-285750">
              <a:buFontTx/>
              <a:buChar char="-"/>
            </a:pPr>
            <a:r>
              <a:rPr lang="en-US" b="1" dirty="0"/>
              <a:t>Clearly outline experiment steps</a:t>
            </a:r>
          </a:p>
          <a:p>
            <a:pPr marL="1657350" lvl="3" indent="-285750">
              <a:buFontTx/>
              <a:buChar char="-"/>
            </a:pPr>
            <a:r>
              <a:rPr lang="en-US" dirty="0"/>
              <a:t>What are you measuring?</a:t>
            </a:r>
          </a:p>
          <a:p>
            <a:pPr marL="1657350" lvl="3" indent="-285750">
              <a:buFontTx/>
              <a:buChar char="-"/>
            </a:pPr>
            <a:r>
              <a:rPr lang="en-US" dirty="0"/>
              <a:t>What variables are you observing? </a:t>
            </a:r>
          </a:p>
          <a:p>
            <a:pPr marL="1657350" lvl="3" indent="-285750">
              <a:buFontTx/>
              <a:buChar char="-"/>
            </a:pPr>
            <a:r>
              <a:rPr lang="en-US" dirty="0"/>
              <a:t>What tools did you use?</a:t>
            </a:r>
          </a:p>
          <a:p>
            <a:pPr lvl="3"/>
            <a:r>
              <a:rPr lang="en-US" dirty="0"/>
              <a:t>-     Outline </a:t>
            </a:r>
            <a:r>
              <a:rPr lang="en-US" b="1" dirty="0"/>
              <a:t>clear</a:t>
            </a:r>
            <a:r>
              <a:rPr lang="en-US" dirty="0"/>
              <a:t> steps.</a:t>
            </a:r>
          </a:p>
          <a:p>
            <a:endParaRPr lang="en-US" b="1" dirty="0"/>
          </a:p>
          <a:p>
            <a:pPr marL="285750" indent="-285750">
              <a:buFontTx/>
              <a:buChar char="-"/>
            </a:pPr>
            <a:r>
              <a:rPr lang="en-US" b="1" dirty="0"/>
              <a:t>Sampling method</a:t>
            </a:r>
          </a:p>
          <a:p>
            <a:pPr marL="1657350" lvl="3" indent="-285750">
              <a:buFontTx/>
              <a:buChar char="-"/>
            </a:pPr>
            <a:r>
              <a:rPr lang="en-US" dirty="0"/>
              <a:t>Random | Systematic | Stratified</a:t>
            </a:r>
          </a:p>
          <a:p>
            <a:pPr marL="1657350" lvl="3" indent="-285750">
              <a:buFontTx/>
              <a:buChar char="-"/>
            </a:pPr>
            <a:r>
              <a:rPr lang="en-US" dirty="0"/>
              <a:t>Why did you use this sampling method?</a:t>
            </a:r>
          </a:p>
        </p:txBody>
      </p:sp>
    </p:spTree>
    <p:extLst>
      <p:ext uri="{BB962C8B-B14F-4D97-AF65-F5344CB8AC3E}">
        <p14:creationId xmlns:p14="http://schemas.microsoft.com/office/powerpoint/2010/main" val="35225034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Group 19">
            <a:extLst>
              <a:ext uri="{FF2B5EF4-FFF2-40B4-BE49-F238E27FC236}">
                <a16:creationId xmlns:a16="http://schemas.microsoft.com/office/drawing/2014/main" id="{4CAB8F3F-1F07-A613-F792-C4B6B9B5556C}"/>
              </a:ext>
            </a:extLst>
          </p:cNvPr>
          <p:cNvGrpSpPr/>
          <p:nvPr/>
        </p:nvGrpSpPr>
        <p:grpSpPr>
          <a:xfrm>
            <a:off x="2893428" y="3966098"/>
            <a:ext cx="57107" cy="384983"/>
            <a:chOff x="3493488" y="3821158"/>
            <a:chExt cx="57107" cy="384983"/>
          </a:xfrm>
        </p:grpSpPr>
        <p:sp>
          <p:nvSpPr>
            <p:cNvPr id="7" name="Oval 6">
              <a:extLst>
                <a:ext uri="{FF2B5EF4-FFF2-40B4-BE49-F238E27FC236}">
                  <a16:creationId xmlns:a16="http://schemas.microsoft.com/office/drawing/2014/main" id="{CCD4AFE8-B051-51B5-75F2-BB006AA25B2D}"/>
                </a:ext>
              </a:extLst>
            </p:cNvPr>
            <p:cNvSpPr/>
            <p:nvPr/>
          </p:nvSpPr>
          <p:spPr>
            <a:xfrm>
              <a:off x="3498714" y="3821158"/>
              <a:ext cx="51881" cy="51881"/>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TO"/>
            </a:p>
          </p:txBody>
        </p:sp>
        <p:sp>
          <p:nvSpPr>
            <p:cNvPr id="8" name="Oval 7">
              <a:extLst>
                <a:ext uri="{FF2B5EF4-FFF2-40B4-BE49-F238E27FC236}">
                  <a16:creationId xmlns:a16="http://schemas.microsoft.com/office/drawing/2014/main" id="{81D69432-DBAA-3C9F-D8B8-CC39D9D4FFA1}"/>
                </a:ext>
              </a:extLst>
            </p:cNvPr>
            <p:cNvSpPr/>
            <p:nvPr/>
          </p:nvSpPr>
          <p:spPr>
            <a:xfrm>
              <a:off x="3498712" y="3991582"/>
              <a:ext cx="51881" cy="51881"/>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TO"/>
            </a:p>
          </p:txBody>
        </p:sp>
        <p:sp>
          <p:nvSpPr>
            <p:cNvPr id="9" name="Oval 8">
              <a:extLst>
                <a:ext uri="{FF2B5EF4-FFF2-40B4-BE49-F238E27FC236}">
                  <a16:creationId xmlns:a16="http://schemas.microsoft.com/office/drawing/2014/main" id="{E08F4651-57D1-0FE1-2E60-CD00E230F607}"/>
                </a:ext>
              </a:extLst>
            </p:cNvPr>
            <p:cNvSpPr/>
            <p:nvPr/>
          </p:nvSpPr>
          <p:spPr>
            <a:xfrm>
              <a:off x="3493488" y="4154260"/>
              <a:ext cx="51881" cy="51881"/>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TO"/>
            </a:p>
          </p:txBody>
        </p:sp>
      </p:grpSp>
      <p:cxnSp>
        <p:nvCxnSpPr>
          <p:cNvPr id="18" name="Straight Connector 17">
            <a:extLst>
              <a:ext uri="{FF2B5EF4-FFF2-40B4-BE49-F238E27FC236}">
                <a16:creationId xmlns:a16="http://schemas.microsoft.com/office/drawing/2014/main" id="{D104B1DB-5352-E7D9-602C-1B9F89F3217B}"/>
              </a:ext>
            </a:extLst>
          </p:cNvPr>
          <p:cNvCxnSpPr>
            <a:cxnSpLocks/>
          </p:cNvCxnSpPr>
          <p:nvPr/>
        </p:nvCxnSpPr>
        <p:spPr>
          <a:xfrm>
            <a:off x="5804092" y="1109897"/>
            <a:ext cx="0" cy="4513637"/>
          </a:xfrm>
          <a:prstGeom prst="line">
            <a:avLst/>
          </a:prstGeom>
          <a:ln>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TextBox 18">
            <a:extLst>
              <a:ext uri="{FF2B5EF4-FFF2-40B4-BE49-F238E27FC236}">
                <a16:creationId xmlns:a16="http://schemas.microsoft.com/office/drawing/2014/main" id="{BF4E813A-0CB1-7D54-C450-4403E786AB79}"/>
              </a:ext>
            </a:extLst>
          </p:cNvPr>
          <p:cNvSpPr txBox="1"/>
          <p:nvPr/>
        </p:nvSpPr>
        <p:spPr>
          <a:xfrm>
            <a:off x="370880" y="289662"/>
            <a:ext cx="6438429" cy="369332"/>
          </a:xfrm>
          <a:prstGeom prst="rect">
            <a:avLst/>
          </a:prstGeom>
          <a:noFill/>
        </p:spPr>
        <p:txBody>
          <a:bodyPr wrap="square" rtlCol="0">
            <a:spAutoFit/>
          </a:bodyPr>
          <a:lstStyle/>
          <a:p>
            <a:r>
              <a:rPr lang="en-US" b="1" dirty="0"/>
              <a:t>Given a list of 300 students </a:t>
            </a:r>
            <a:endParaRPr lang="en-TO" b="1" dirty="0"/>
          </a:p>
        </p:txBody>
      </p:sp>
      <p:sp>
        <p:nvSpPr>
          <p:cNvPr id="25" name="Arrow: Chevron 24">
            <a:extLst>
              <a:ext uri="{FF2B5EF4-FFF2-40B4-BE49-F238E27FC236}">
                <a16:creationId xmlns:a16="http://schemas.microsoft.com/office/drawing/2014/main" id="{DB20E7DA-9444-3882-4D4C-32D066273604}"/>
              </a:ext>
            </a:extLst>
          </p:cNvPr>
          <p:cNvSpPr/>
          <p:nvPr/>
        </p:nvSpPr>
        <p:spPr>
          <a:xfrm>
            <a:off x="5617095" y="2655988"/>
            <a:ext cx="373994" cy="989270"/>
          </a:xfrm>
          <a:prstGeom prst="chevr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TO">
              <a:solidFill>
                <a:schemeClr val="tx1"/>
              </a:solidFill>
            </a:endParaRPr>
          </a:p>
        </p:txBody>
      </p:sp>
      <p:sp>
        <p:nvSpPr>
          <p:cNvPr id="30" name="TextBox 29">
            <a:extLst>
              <a:ext uri="{FF2B5EF4-FFF2-40B4-BE49-F238E27FC236}">
                <a16:creationId xmlns:a16="http://schemas.microsoft.com/office/drawing/2014/main" id="{BA452D76-FAAF-3674-B121-4CBD6EA23ED7}"/>
              </a:ext>
            </a:extLst>
          </p:cNvPr>
          <p:cNvSpPr txBox="1"/>
          <p:nvPr/>
        </p:nvSpPr>
        <p:spPr>
          <a:xfrm>
            <a:off x="7092917" y="777537"/>
            <a:ext cx="3956920" cy="369332"/>
          </a:xfrm>
          <a:prstGeom prst="rect">
            <a:avLst/>
          </a:prstGeom>
          <a:noFill/>
        </p:spPr>
        <p:txBody>
          <a:bodyPr wrap="square" rtlCol="0">
            <a:spAutoFit/>
          </a:bodyPr>
          <a:lstStyle/>
          <a:p>
            <a:r>
              <a:rPr lang="en-US" b="1" dirty="0">
                <a:solidFill>
                  <a:schemeClr val="tx2">
                    <a:lumMod val="50000"/>
                    <a:lumOff val="50000"/>
                  </a:schemeClr>
                </a:solidFill>
              </a:rPr>
              <a:t>Sample (30 students, 10 reserves)</a:t>
            </a:r>
            <a:endParaRPr lang="en-TO" b="1" dirty="0">
              <a:solidFill>
                <a:schemeClr val="tx2">
                  <a:lumMod val="50000"/>
                  <a:lumOff val="50000"/>
                </a:schemeClr>
              </a:solidFill>
            </a:endParaRPr>
          </a:p>
        </p:txBody>
      </p:sp>
      <p:sp>
        <p:nvSpPr>
          <p:cNvPr id="31" name="TextBox 30">
            <a:extLst>
              <a:ext uri="{FF2B5EF4-FFF2-40B4-BE49-F238E27FC236}">
                <a16:creationId xmlns:a16="http://schemas.microsoft.com/office/drawing/2014/main" id="{40C895CD-D9EF-FBBA-5BE3-2C3983AE883C}"/>
              </a:ext>
            </a:extLst>
          </p:cNvPr>
          <p:cNvSpPr txBox="1"/>
          <p:nvPr/>
        </p:nvSpPr>
        <p:spPr>
          <a:xfrm>
            <a:off x="1989667" y="777537"/>
            <a:ext cx="2091267" cy="369332"/>
          </a:xfrm>
          <a:prstGeom prst="rect">
            <a:avLst/>
          </a:prstGeom>
          <a:noFill/>
        </p:spPr>
        <p:txBody>
          <a:bodyPr wrap="square" rtlCol="0">
            <a:spAutoFit/>
          </a:bodyPr>
          <a:lstStyle/>
          <a:p>
            <a:r>
              <a:rPr lang="en-US" b="1" dirty="0">
                <a:solidFill>
                  <a:schemeClr val="tx2">
                    <a:lumMod val="50000"/>
                    <a:lumOff val="50000"/>
                  </a:schemeClr>
                </a:solidFill>
              </a:rPr>
              <a:t>Full list (300)</a:t>
            </a:r>
            <a:endParaRPr lang="en-TO" b="1" dirty="0">
              <a:solidFill>
                <a:schemeClr val="tx2">
                  <a:lumMod val="50000"/>
                  <a:lumOff val="50000"/>
                </a:schemeClr>
              </a:solidFill>
            </a:endParaRPr>
          </a:p>
        </p:txBody>
      </p:sp>
      <p:sp>
        <p:nvSpPr>
          <p:cNvPr id="33" name="TextBox 32">
            <a:extLst>
              <a:ext uri="{FF2B5EF4-FFF2-40B4-BE49-F238E27FC236}">
                <a16:creationId xmlns:a16="http://schemas.microsoft.com/office/drawing/2014/main" id="{690D5160-896E-4C12-8EAB-C53DF8505901}"/>
              </a:ext>
            </a:extLst>
          </p:cNvPr>
          <p:cNvSpPr txBox="1"/>
          <p:nvPr/>
        </p:nvSpPr>
        <p:spPr>
          <a:xfrm>
            <a:off x="2269068" y="6402406"/>
            <a:ext cx="8551332" cy="369332"/>
          </a:xfrm>
          <a:prstGeom prst="rect">
            <a:avLst/>
          </a:prstGeom>
          <a:noFill/>
        </p:spPr>
        <p:txBody>
          <a:bodyPr wrap="square" rtlCol="0">
            <a:spAutoFit/>
          </a:bodyPr>
          <a:lstStyle/>
          <a:p>
            <a:r>
              <a:rPr lang="en-US" dirty="0">
                <a:solidFill>
                  <a:schemeClr val="bg2">
                    <a:lumMod val="90000"/>
                  </a:schemeClr>
                </a:solidFill>
              </a:rPr>
              <a:t>Intro  |     Methodology  </a:t>
            </a:r>
            <a:r>
              <a:rPr lang="en-US" dirty="0"/>
              <a:t>|  Data Collection    |   </a:t>
            </a:r>
            <a:r>
              <a:rPr lang="en-US" dirty="0">
                <a:solidFill>
                  <a:schemeClr val="bg2">
                    <a:lumMod val="90000"/>
                  </a:schemeClr>
                </a:solidFill>
              </a:rPr>
              <a:t>Analysis   |    Recommendation</a:t>
            </a:r>
            <a:endParaRPr lang="en-TO" dirty="0">
              <a:solidFill>
                <a:schemeClr val="bg2">
                  <a:lumMod val="90000"/>
                </a:schemeClr>
              </a:solidFill>
            </a:endParaRPr>
          </a:p>
        </p:txBody>
      </p:sp>
      <p:pic>
        <p:nvPicPr>
          <p:cNvPr id="3" name="Picture 2">
            <a:extLst>
              <a:ext uri="{FF2B5EF4-FFF2-40B4-BE49-F238E27FC236}">
                <a16:creationId xmlns:a16="http://schemas.microsoft.com/office/drawing/2014/main" id="{DE1B359C-2544-CEE7-A2C0-26953F84D30F}"/>
              </a:ext>
            </a:extLst>
          </p:cNvPr>
          <p:cNvPicPr>
            <a:picLocks noChangeAspect="1"/>
          </p:cNvPicPr>
          <p:nvPr/>
        </p:nvPicPr>
        <p:blipFill>
          <a:blip r:embed="rId3"/>
          <a:stretch>
            <a:fillRect/>
          </a:stretch>
        </p:blipFill>
        <p:spPr>
          <a:xfrm>
            <a:off x="6426897" y="1146869"/>
            <a:ext cx="4461506" cy="4277653"/>
          </a:xfrm>
          <a:prstGeom prst="rect">
            <a:avLst/>
          </a:prstGeom>
        </p:spPr>
      </p:pic>
      <p:pic>
        <p:nvPicPr>
          <p:cNvPr id="5" name="Picture 4">
            <a:extLst>
              <a:ext uri="{FF2B5EF4-FFF2-40B4-BE49-F238E27FC236}">
                <a16:creationId xmlns:a16="http://schemas.microsoft.com/office/drawing/2014/main" id="{FF771DBC-37AE-4C03-C2C2-F0BE0E7292AF}"/>
              </a:ext>
            </a:extLst>
          </p:cNvPr>
          <p:cNvPicPr>
            <a:picLocks noChangeAspect="1"/>
          </p:cNvPicPr>
          <p:nvPr/>
        </p:nvPicPr>
        <p:blipFill>
          <a:blip r:embed="rId4"/>
          <a:srcRect b="31967"/>
          <a:stretch/>
        </p:blipFill>
        <p:spPr>
          <a:xfrm>
            <a:off x="600437" y="1106751"/>
            <a:ext cx="4585982" cy="2704574"/>
          </a:xfrm>
          <a:prstGeom prst="rect">
            <a:avLst/>
          </a:prstGeom>
        </p:spPr>
      </p:pic>
      <p:pic>
        <p:nvPicPr>
          <p:cNvPr id="10" name="Picture 9">
            <a:extLst>
              <a:ext uri="{FF2B5EF4-FFF2-40B4-BE49-F238E27FC236}">
                <a16:creationId xmlns:a16="http://schemas.microsoft.com/office/drawing/2014/main" id="{25134FAA-37E7-5FF3-20B9-EE63EA1C4763}"/>
              </a:ext>
            </a:extLst>
          </p:cNvPr>
          <p:cNvPicPr>
            <a:picLocks noChangeAspect="1"/>
          </p:cNvPicPr>
          <p:nvPr/>
        </p:nvPicPr>
        <p:blipFill>
          <a:blip r:embed="rId5"/>
          <a:stretch>
            <a:fillRect/>
          </a:stretch>
        </p:blipFill>
        <p:spPr>
          <a:xfrm>
            <a:off x="616074" y="4843311"/>
            <a:ext cx="4829066" cy="573283"/>
          </a:xfrm>
          <a:prstGeom prst="rect">
            <a:avLst/>
          </a:prstGeom>
        </p:spPr>
      </p:pic>
    </p:spTree>
    <p:extLst>
      <p:ext uri="{BB962C8B-B14F-4D97-AF65-F5344CB8AC3E}">
        <p14:creationId xmlns:p14="http://schemas.microsoft.com/office/powerpoint/2010/main" val="24479683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521397-12BB-5CCA-E098-167BE0F2EFEB}"/>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A11C210A-7A03-599F-747B-F1C760840982}"/>
              </a:ext>
            </a:extLst>
          </p:cNvPr>
          <p:cNvSpPr txBox="1"/>
          <p:nvPr/>
        </p:nvSpPr>
        <p:spPr>
          <a:xfrm>
            <a:off x="370880" y="289662"/>
            <a:ext cx="6438429" cy="369332"/>
          </a:xfrm>
          <a:prstGeom prst="rect">
            <a:avLst/>
          </a:prstGeom>
          <a:noFill/>
        </p:spPr>
        <p:txBody>
          <a:bodyPr wrap="square" rtlCol="0">
            <a:spAutoFit/>
          </a:bodyPr>
          <a:lstStyle/>
          <a:p>
            <a:r>
              <a:rPr lang="en-US" b="1" dirty="0"/>
              <a:t>Summary statistic table</a:t>
            </a:r>
            <a:endParaRPr lang="en-TO" b="1" dirty="0"/>
          </a:p>
        </p:txBody>
      </p:sp>
      <p:sp>
        <p:nvSpPr>
          <p:cNvPr id="6" name="TextBox 5">
            <a:extLst>
              <a:ext uri="{FF2B5EF4-FFF2-40B4-BE49-F238E27FC236}">
                <a16:creationId xmlns:a16="http://schemas.microsoft.com/office/drawing/2014/main" id="{CF3084EA-D362-D3E9-6137-E9295E9FA311}"/>
              </a:ext>
            </a:extLst>
          </p:cNvPr>
          <p:cNvSpPr txBox="1"/>
          <p:nvPr/>
        </p:nvSpPr>
        <p:spPr>
          <a:xfrm>
            <a:off x="2269068" y="6402406"/>
            <a:ext cx="8551332" cy="369332"/>
          </a:xfrm>
          <a:prstGeom prst="rect">
            <a:avLst/>
          </a:prstGeom>
          <a:noFill/>
        </p:spPr>
        <p:txBody>
          <a:bodyPr wrap="square" rtlCol="0">
            <a:spAutoFit/>
          </a:bodyPr>
          <a:lstStyle/>
          <a:p>
            <a:r>
              <a:rPr lang="en-US" dirty="0">
                <a:solidFill>
                  <a:schemeClr val="bg2">
                    <a:lumMod val="90000"/>
                  </a:schemeClr>
                </a:solidFill>
              </a:rPr>
              <a:t>Intro |     Methodology  </a:t>
            </a:r>
            <a:r>
              <a:rPr lang="en-US" dirty="0"/>
              <a:t>|  Data Collection    |   </a:t>
            </a:r>
            <a:r>
              <a:rPr lang="en-US" dirty="0">
                <a:solidFill>
                  <a:schemeClr val="bg2">
                    <a:lumMod val="90000"/>
                  </a:schemeClr>
                </a:solidFill>
              </a:rPr>
              <a:t>Analysis   |    Recommendation</a:t>
            </a:r>
            <a:endParaRPr lang="en-TO" dirty="0">
              <a:solidFill>
                <a:schemeClr val="bg2">
                  <a:lumMod val="90000"/>
                </a:schemeClr>
              </a:solidFill>
            </a:endParaRPr>
          </a:p>
        </p:txBody>
      </p:sp>
      <p:pic>
        <p:nvPicPr>
          <p:cNvPr id="2" name="Picture 1">
            <a:extLst>
              <a:ext uri="{FF2B5EF4-FFF2-40B4-BE49-F238E27FC236}">
                <a16:creationId xmlns:a16="http://schemas.microsoft.com/office/drawing/2014/main" id="{39C6A7A0-6216-614B-19B7-2D1FBA7615B4}"/>
              </a:ext>
            </a:extLst>
          </p:cNvPr>
          <p:cNvPicPr>
            <a:picLocks noChangeAspect="1"/>
          </p:cNvPicPr>
          <p:nvPr/>
        </p:nvPicPr>
        <p:blipFill>
          <a:blip r:embed="rId3"/>
          <a:stretch>
            <a:fillRect/>
          </a:stretch>
        </p:blipFill>
        <p:spPr>
          <a:xfrm>
            <a:off x="1877492" y="938434"/>
            <a:ext cx="6438428" cy="4981131"/>
          </a:xfrm>
          <a:prstGeom prst="rect">
            <a:avLst/>
          </a:prstGeom>
        </p:spPr>
      </p:pic>
    </p:spTree>
    <p:extLst>
      <p:ext uri="{BB962C8B-B14F-4D97-AF65-F5344CB8AC3E}">
        <p14:creationId xmlns:p14="http://schemas.microsoft.com/office/powerpoint/2010/main" val="38566603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559F53-BFE3-B609-6DA0-85C01E305C60}"/>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18E9402B-9F42-CA16-FD8A-27858FBB9A3A}"/>
              </a:ext>
            </a:extLst>
          </p:cNvPr>
          <p:cNvSpPr txBox="1"/>
          <p:nvPr/>
        </p:nvSpPr>
        <p:spPr>
          <a:xfrm>
            <a:off x="2269068" y="6402406"/>
            <a:ext cx="8551332" cy="369332"/>
          </a:xfrm>
          <a:prstGeom prst="rect">
            <a:avLst/>
          </a:prstGeom>
          <a:noFill/>
        </p:spPr>
        <p:txBody>
          <a:bodyPr wrap="square" rtlCol="0">
            <a:spAutoFit/>
          </a:bodyPr>
          <a:lstStyle/>
          <a:p>
            <a:r>
              <a:rPr lang="en-US" dirty="0">
                <a:solidFill>
                  <a:schemeClr val="bg2">
                    <a:lumMod val="90000"/>
                  </a:schemeClr>
                </a:solidFill>
              </a:rPr>
              <a:t>Intro  |     Methodology  |  Data Collection    </a:t>
            </a:r>
            <a:r>
              <a:rPr lang="en-US" dirty="0"/>
              <a:t>|   Analysis   |    </a:t>
            </a:r>
            <a:r>
              <a:rPr lang="en-US" dirty="0">
                <a:solidFill>
                  <a:schemeClr val="bg2">
                    <a:lumMod val="90000"/>
                  </a:schemeClr>
                </a:solidFill>
              </a:rPr>
              <a:t>Recommendation</a:t>
            </a:r>
            <a:endParaRPr lang="en-TO" dirty="0">
              <a:solidFill>
                <a:schemeClr val="bg2">
                  <a:lumMod val="90000"/>
                </a:schemeClr>
              </a:solidFill>
            </a:endParaRPr>
          </a:p>
        </p:txBody>
      </p:sp>
      <p:sp>
        <p:nvSpPr>
          <p:cNvPr id="5" name="TextBox 4">
            <a:extLst>
              <a:ext uri="{FF2B5EF4-FFF2-40B4-BE49-F238E27FC236}">
                <a16:creationId xmlns:a16="http://schemas.microsoft.com/office/drawing/2014/main" id="{011DDB8D-CC5F-3993-A96B-B04DD4B855B4}"/>
              </a:ext>
            </a:extLst>
          </p:cNvPr>
          <p:cNvSpPr txBox="1"/>
          <p:nvPr/>
        </p:nvSpPr>
        <p:spPr>
          <a:xfrm>
            <a:off x="370880" y="289662"/>
            <a:ext cx="6438429" cy="369332"/>
          </a:xfrm>
          <a:prstGeom prst="rect">
            <a:avLst/>
          </a:prstGeom>
          <a:noFill/>
        </p:spPr>
        <p:txBody>
          <a:bodyPr wrap="square" rtlCol="0">
            <a:spAutoFit/>
          </a:bodyPr>
          <a:lstStyle/>
          <a:p>
            <a:r>
              <a:rPr lang="en-US" b="1" dirty="0"/>
              <a:t>How to construct a grouped frequency table</a:t>
            </a:r>
            <a:endParaRPr lang="en-TO" b="1" dirty="0"/>
          </a:p>
        </p:txBody>
      </p:sp>
      <mc:AlternateContent xmlns:mc="http://schemas.openxmlformats.org/markup-compatibility/2006">
        <mc:Choice xmlns:a14="http://schemas.microsoft.com/office/drawing/2010/main" Requires="a14">
          <p:graphicFrame>
            <p:nvGraphicFramePr>
              <p:cNvPr id="2" name="Table 1">
                <a:extLst>
                  <a:ext uri="{FF2B5EF4-FFF2-40B4-BE49-F238E27FC236}">
                    <a16:creationId xmlns:a16="http://schemas.microsoft.com/office/drawing/2014/main" id="{6E48322E-DF02-AF7A-009C-5D3D9F1C7BF7}"/>
                  </a:ext>
                </a:extLst>
              </p:cNvPr>
              <p:cNvGraphicFramePr>
                <a:graphicFrameLocks noGrp="1"/>
              </p:cNvGraphicFramePr>
              <p:nvPr>
                <p:extLst>
                  <p:ext uri="{D42A27DB-BD31-4B8C-83A1-F6EECF244321}">
                    <p14:modId xmlns:p14="http://schemas.microsoft.com/office/powerpoint/2010/main" val="1292235182"/>
                  </p:ext>
                </p:extLst>
              </p:nvPr>
            </p:nvGraphicFramePr>
            <p:xfrm>
              <a:off x="370880" y="1069862"/>
              <a:ext cx="5440640" cy="3357436"/>
            </p:xfrm>
            <a:graphic>
              <a:graphicData uri="http://schemas.openxmlformats.org/drawingml/2006/table">
                <a:tbl>
                  <a:tblPr firstRow="1" bandRow="1">
                    <a:tableStyleId>{5C22544A-7EE6-4342-B048-85BDC9FD1C3A}</a:tableStyleId>
                  </a:tblPr>
                  <a:tblGrid>
                    <a:gridCol w="1356856">
                      <a:extLst>
                        <a:ext uri="{9D8B030D-6E8A-4147-A177-3AD203B41FA5}">
                          <a16:colId xmlns:a16="http://schemas.microsoft.com/office/drawing/2014/main" val="209044689"/>
                        </a:ext>
                      </a:extLst>
                    </a:gridCol>
                    <a:gridCol w="836664">
                      <a:extLst>
                        <a:ext uri="{9D8B030D-6E8A-4147-A177-3AD203B41FA5}">
                          <a16:colId xmlns:a16="http://schemas.microsoft.com/office/drawing/2014/main" val="2438849861"/>
                        </a:ext>
                      </a:extLst>
                    </a:gridCol>
                    <a:gridCol w="879570">
                      <a:extLst>
                        <a:ext uri="{9D8B030D-6E8A-4147-A177-3AD203B41FA5}">
                          <a16:colId xmlns:a16="http://schemas.microsoft.com/office/drawing/2014/main" val="3754315464"/>
                        </a:ext>
                      </a:extLst>
                    </a:gridCol>
                    <a:gridCol w="772306">
                      <a:extLst>
                        <a:ext uri="{9D8B030D-6E8A-4147-A177-3AD203B41FA5}">
                          <a16:colId xmlns:a16="http://schemas.microsoft.com/office/drawing/2014/main" val="1028504588"/>
                        </a:ext>
                      </a:extLst>
                    </a:gridCol>
                    <a:gridCol w="718673">
                      <a:extLst>
                        <a:ext uri="{9D8B030D-6E8A-4147-A177-3AD203B41FA5}">
                          <a16:colId xmlns:a16="http://schemas.microsoft.com/office/drawing/2014/main" val="1371728085"/>
                        </a:ext>
                      </a:extLst>
                    </a:gridCol>
                    <a:gridCol w="876571">
                      <a:extLst>
                        <a:ext uri="{9D8B030D-6E8A-4147-A177-3AD203B41FA5}">
                          <a16:colId xmlns:a16="http://schemas.microsoft.com/office/drawing/2014/main" val="2957220854"/>
                        </a:ext>
                      </a:extLst>
                    </a:gridCol>
                  </a:tblGrid>
                  <a:tr h="370840">
                    <a:tc>
                      <a:txBody>
                        <a:bodyPr/>
                        <a:lstStyle/>
                        <a:p>
                          <a:r>
                            <a:rPr lang="en-US" sz="1400" dirty="0"/>
                            <a:t>Grouping</a:t>
                          </a:r>
                          <a:endParaRPr lang="en-TO" sz="1400" dirty="0"/>
                        </a:p>
                      </a:txBody>
                      <a:tcPr/>
                    </a:tc>
                    <a:tc>
                      <a:txBody>
                        <a:bodyPr/>
                        <a:lstStyle/>
                        <a:p>
                          <a:r>
                            <a:rPr lang="en-US" sz="1400" dirty="0"/>
                            <a:t>Frequency (f)</a:t>
                          </a:r>
                          <a:endParaRPr lang="en-TO" sz="1400" dirty="0"/>
                        </a:p>
                      </a:txBody>
                      <a:tcPr/>
                    </a:tc>
                    <a:tc>
                      <a:txBody>
                        <a:bodyPr/>
                        <a:lstStyle/>
                        <a:p>
                          <a:r>
                            <a:rPr lang="en-US" sz="1400" dirty="0"/>
                            <a:t>Midpoint </a:t>
                          </a:r>
                          <a:br>
                            <a:rPr lang="en-US" sz="1400" dirty="0"/>
                          </a:br>
                          <a:r>
                            <a:rPr lang="en-US" sz="1400" dirty="0"/>
                            <a:t>(m)</a:t>
                          </a:r>
                          <a:endParaRPr lang="en-TO" sz="1400" dirty="0"/>
                        </a:p>
                      </a:txBody>
                      <a:tcPr/>
                    </a:tc>
                    <a:tc>
                      <a:txBody>
                        <a:bodyPr/>
                        <a:lstStyle/>
                        <a:p>
                          <a:r>
                            <a:rPr lang="en-US" sz="1400" dirty="0" err="1"/>
                            <a:t>f.m</a:t>
                          </a:r>
                          <a:endParaRPr lang="en-TO" sz="1400" dirty="0"/>
                        </a:p>
                      </a:txBody>
                      <a:tcPr/>
                    </a:tc>
                    <a:tc>
                      <a:txBody>
                        <a:bodyPr/>
                        <a:lstStyle/>
                        <a:p>
                          <a:r>
                            <a:rPr lang="en-US" sz="1200" dirty="0"/>
                            <a:t>(m-</a:t>
                          </a:r>
                          <a14:m>
                            <m:oMath xmlns:m="http://schemas.openxmlformats.org/officeDocument/2006/math">
                              <m:acc>
                                <m:accPr>
                                  <m:chr m:val="̅"/>
                                  <m:ctrlPr>
                                    <a:rPr lang="en-US" sz="1200" i="1" smtClean="0">
                                      <a:latin typeface="Cambria Math" panose="02040503050406030204" pitchFamily="18" charset="0"/>
                                    </a:rPr>
                                  </m:ctrlPr>
                                </m:accPr>
                                <m:e>
                                  <m:r>
                                    <a:rPr lang="en-US" sz="1200" b="1" i="1" smtClean="0">
                                      <a:latin typeface="Cambria Math" panose="02040503050406030204" pitchFamily="18" charset="0"/>
                                    </a:rPr>
                                    <m:t>𝒙</m:t>
                                  </m:r>
                                </m:e>
                              </m:acc>
                              <m:sSup>
                                <m:sSupPr>
                                  <m:ctrlPr>
                                    <a:rPr lang="en-US" sz="1200" i="1" smtClean="0">
                                      <a:latin typeface="Cambria Math" panose="02040503050406030204" pitchFamily="18" charset="0"/>
                                    </a:rPr>
                                  </m:ctrlPr>
                                </m:sSupPr>
                                <m:e>
                                  <m:r>
                                    <a:rPr lang="en-US" sz="1200" b="1" i="1" smtClean="0">
                                      <a:latin typeface="Cambria Math" panose="02040503050406030204" pitchFamily="18" charset="0"/>
                                    </a:rPr>
                                    <m:t>)</m:t>
                                  </m:r>
                                </m:e>
                                <m:sup>
                                  <m:r>
                                    <a:rPr lang="en-US" sz="1200" b="1" i="1" smtClean="0">
                                      <a:latin typeface="Cambria Math" panose="02040503050406030204" pitchFamily="18" charset="0"/>
                                    </a:rPr>
                                    <m:t>𝟐</m:t>
                                  </m:r>
                                </m:sup>
                              </m:sSup>
                              <m:r>
                                <a:rPr lang="en-US" sz="1200" b="1" i="1" smtClean="0">
                                  <a:latin typeface="Cambria Math" panose="02040503050406030204" pitchFamily="18" charset="0"/>
                                </a:rPr>
                                <m:t> </m:t>
                              </m:r>
                            </m:oMath>
                          </a14:m>
                          <a:endParaRPr lang="en-TO" sz="1200" dirty="0"/>
                        </a:p>
                      </a:txBody>
                      <a:tcPr/>
                    </a:tc>
                    <a:tc>
                      <a:txBody>
                        <a:bodyPr/>
                        <a:lstStyle/>
                        <a:p>
                          <a:r>
                            <a:rPr lang="en-US" sz="1400" dirty="0"/>
                            <a:t>f(m-</a:t>
                          </a:r>
                          <a14:m>
                            <m:oMath xmlns:m="http://schemas.openxmlformats.org/officeDocument/2006/math">
                              <m:acc>
                                <m:accPr>
                                  <m:chr m:val="̅"/>
                                  <m:ctrlPr>
                                    <a:rPr lang="en-US" sz="1400" i="1" smtClean="0">
                                      <a:latin typeface="Cambria Math" panose="02040503050406030204" pitchFamily="18" charset="0"/>
                                    </a:rPr>
                                  </m:ctrlPr>
                                </m:accPr>
                                <m:e>
                                  <m:r>
                                    <a:rPr lang="en-US" sz="1400" b="1" i="1" smtClean="0">
                                      <a:latin typeface="Cambria Math" panose="02040503050406030204" pitchFamily="18" charset="0"/>
                                    </a:rPr>
                                    <m:t>𝒙</m:t>
                                  </m:r>
                                </m:e>
                              </m:acc>
                              <m:sSup>
                                <m:sSupPr>
                                  <m:ctrlPr>
                                    <a:rPr lang="en-US" sz="1400" i="1" smtClean="0">
                                      <a:latin typeface="Cambria Math" panose="02040503050406030204" pitchFamily="18" charset="0"/>
                                    </a:rPr>
                                  </m:ctrlPr>
                                </m:sSupPr>
                                <m:e>
                                  <m:r>
                                    <a:rPr lang="en-US" sz="1400" b="1" i="1" smtClean="0">
                                      <a:latin typeface="Cambria Math" panose="02040503050406030204" pitchFamily="18" charset="0"/>
                                    </a:rPr>
                                    <m:t>)</m:t>
                                  </m:r>
                                </m:e>
                                <m:sup>
                                  <m:r>
                                    <a:rPr lang="en-US" sz="1400" b="1" i="1" smtClean="0">
                                      <a:latin typeface="Cambria Math" panose="02040503050406030204" pitchFamily="18" charset="0"/>
                                    </a:rPr>
                                    <m:t>𝟐</m:t>
                                  </m:r>
                                </m:sup>
                              </m:sSup>
                            </m:oMath>
                          </a14:m>
                          <a:endParaRPr lang="en-TO" sz="1400" dirty="0"/>
                        </a:p>
                      </a:txBody>
                      <a:tcPr/>
                    </a:tc>
                    <a:extLst>
                      <a:ext uri="{0D108BD9-81ED-4DB2-BD59-A6C34878D82A}">
                        <a16:rowId xmlns:a16="http://schemas.microsoft.com/office/drawing/2014/main" val="1990995395"/>
                      </a:ext>
                    </a:extLst>
                  </a:tr>
                  <a:tr h="370840">
                    <a:tc>
                      <a:txBody>
                        <a:bodyPr/>
                        <a:lstStyle/>
                        <a:p>
                          <a:r>
                            <a:rPr lang="en-US" dirty="0"/>
                            <a:t>0.5 to 0.9</a:t>
                          </a:r>
                          <a:endParaRPr lang="en-TO" dirty="0"/>
                        </a:p>
                      </a:txBody>
                      <a:tcPr/>
                    </a:tc>
                    <a:tc>
                      <a:txBody>
                        <a:bodyPr/>
                        <a:lstStyle/>
                        <a:p>
                          <a:r>
                            <a:rPr lang="en-US" dirty="0"/>
                            <a:t>4</a:t>
                          </a:r>
                          <a:endParaRPr lang="en-TO" dirty="0"/>
                        </a:p>
                      </a:txBody>
                      <a:tcPr/>
                    </a:tc>
                    <a:tc>
                      <a:txBody>
                        <a:bodyPr/>
                        <a:lstStyle/>
                        <a:p>
                          <a:r>
                            <a:rPr lang="en-US" dirty="0"/>
                            <a:t>0.7</a:t>
                          </a:r>
                          <a:endParaRPr lang="en-TO" dirty="0"/>
                        </a:p>
                      </a:txBody>
                      <a:tcPr/>
                    </a:tc>
                    <a:tc>
                      <a:txBody>
                        <a:bodyPr/>
                        <a:lstStyle/>
                        <a:p>
                          <a:endParaRPr lang="en-TO" dirty="0"/>
                        </a:p>
                      </a:txBody>
                      <a:tcPr/>
                    </a:tc>
                    <a:tc>
                      <a:txBody>
                        <a:bodyPr/>
                        <a:lstStyle/>
                        <a:p>
                          <a:endParaRPr lang="en-TO" dirty="0"/>
                        </a:p>
                      </a:txBody>
                      <a:tcPr/>
                    </a:tc>
                    <a:tc>
                      <a:txBody>
                        <a:bodyPr/>
                        <a:lstStyle/>
                        <a:p>
                          <a:endParaRPr lang="en-TO" dirty="0"/>
                        </a:p>
                      </a:txBody>
                      <a:tcPr/>
                    </a:tc>
                    <a:extLst>
                      <a:ext uri="{0D108BD9-81ED-4DB2-BD59-A6C34878D82A}">
                        <a16:rowId xmlns:a16="http://schemas.microsoft.com/office/drawing/2014/main" val="882504042"/>
                      </a:ext>
                    </a:extLst>
                  </a:tr>
                  <a:tr h="370840">
                    <a:tc>
                      <a:txBody>
                        <a:bodyPr/>
                        <a:lstStyle/>
                        <a:p>
                          <a:r>
                            <a:rPr lang="en-US" dirty="0"/>
                            <a:t>0.9 to1.3</a:t>
                          </a:r>
                          <a:endParaRPr lang="en-TO" dirty="0"/>
                        </a:p>
                      </a:txBody>
                      <a:tcPr/>
                    </a:tc>
                    <a:tc>
                      <a:txBody>
                        <a:bodyPr/>
                        <a:lstStyle/>
                        <a:p>
                          <a:r>
                            <a:rPr lang="en-US" dirty="0"/>
                            <a:t>2</a:t>
                          </a:r>
                          <a:endParaRPr lang="en-TO" dirty="0"/>
                        </a:p>
                      </a:txBody>
                      <a:tcPr/>
                    </a:tc>
                    <a:tc>
                      <a:txBody>
                        <a:bodyPr/>
                        <a:lstStyle/>
                        <a:p>
                          <a:r>
                            <a:rPr lang="en-US" dirty="0"/>
                            <a:t>1.1</a:t>
                          </a:r>
                          <a:endParaRPr lang="en-TO" dirty="0"/>
                        </a:p>
                      </a:txBody>
                      <a:tcPr/>
                    </a:tc>
                    <a:tc>
                      <a:txBody>
                        <a:bodyPr/>
                        <a:lstStyle/>
                        <a:p>
                          <a:endParaRPr lang="en-TO" dirty="0"/>
                        </a:p>
                      </a:txBody>
                      <a:tcPr/>
                    </a:tc>
                    <a:tc>
                      <a:txBody>
                        <a:bodyPr/>
                        <a:lstStyle/>
                        <a:p>
                          <a:endParaRPr lang="en-TO" dirty="0"/>
                        </a:p>
                      </a:txBody>
                      <a:tcPr/>
                    </a:tc>
                    <a:tc>
                      <a:txBody>
                        <a:bodyPr/>
                        <a:lstStyle/>
                        <a:p>
                          <a:endParaRPr lang="en-TO" dirty="0"/>
                        </a:p>
                      </a:txBody>
                      <a:tcPr/>
                    </a:tc>
                    <a:extLst>
                      <a:ext uri="{0D108BD9-81ED-4DB2-BD59-A6C34878D82A}">
                        <a16:rowId xmlns:a16="http://schemas.microsoft.com/office/drawing/2014/main" val="3226188683"/>
                      </a:ext>
                    </a:extLst>
                  </a:tr>
                  <a:tr h="370840">
                    <a:tc>
                      <a:txBody>
                        <a:bodyPr/>
                        <a:lstStyle/>
                        <a:p>
                          <a:r>
                            <a:rPr lang="en-US" dirty="0"/>
                            <a:t>1.3 to 1.7</a:t>
                          </a:r>
                          <a:endParaRPr lang="en-TO" dirty="0"/>
                        </a:p>
                      </a:txBody>
                      <a:tcPr/>
                    </a:tc>
                    <a:tc>
                      <a:txBody>
                        <a:bodyPr/>
                        <a:lstStyle/>
                        <a:p>
                          <a:r>
                            <a:rPr lang="en-US" dirty="0"/>
                            <a:t>12</a:t>
                          </a:r>
                          <a:endParaRPr lang="en-TO" dirty="0"/>
                        </a:p>
                      </a:txBody>
                      <a:tcPr/>
                    </a:tc>
                    <a:tc>
                      <a:txBody>
                        <a:bodyPr/>
                        <a:lstStyle/>
                        <a:p>
                          <a:endParaRPr lang="en-TO" dirty="0"/>
                        </a:p>
                      </a:txBody>
                      <a:tcPr/>
                    </a:tc>
                    <a:tc>
                      <a:txBody>
                        <a:bodyPr/>
                        <a:lstStyle/>
                        <a:p>
                          <a:r>
                            <a:rPr lang="en-US" dirty="0"/>
                            <a:t>18</a:t>
                          </a:r>
                          <a:endParaRPr lang="en-TO" dirty="0"/>
                        </a:p>
                      </a:txBody>
                      <a:tcPr/>
                    </a:tc>
                    <a:tc>
                      <a:txBody>
                        <a:bodyPr/>
                        <a:lstStyle/>
                        <a:p>
                          <a:endParaRPr lang="en-TO" dirty="0"/>
                        </a:p>
                      </a:txBody>
                      <a:tcPr/>
                    </a:tc>
                    <a:tc>
                      <a:txBody>
                        <a:bodyPr/>
                        <a:lstStyle/>
                        <a:p>
                          <a:endParaRPr lang="en-TO" dirty="0"/>
                        </a:p>
                      </a:txBody>
                      <a:tcPr/>
                    </a:tc>
                    <a:extLst>
                      <a:ext uri="{0D108BD9-81ED-4DB2-BD59-A6C34878D82A}">
                        <a16:rowId xmlns:a16="http://schemas.microsoft.com/office/drawing/2014/main" val="697996835"/>
                      </a:ext>
                    </a:extLst>
                  </a:tr>
                  <a:tr h="370840">
                    <a:tc>
                      <a:txBody>
                        <a:bodyPr/>
                        <a:lstStyle/>
                        <a:p>
                          <a:r>
                            <a:rPr lang="en-US" dirty="0"/>
                            <a:t>1.7 to 2.1</a:t>
                          </a:r>
                          <a:endParaRPr lang="en-TO" dirty="0"/>
                        </a:p>
                      </a:txBody>
                      <a:tcPr/>
                    </a:tc>
                    <a:tc>
                      <a:txBody>
                        <a:bodyPr/>
                        <a:lstStyle/>
                        <a:p>
                          <a:r>
                            <a:rPr lang="en-US" dirty="0"/>
                            <a:t>11</a:t>
                          </a:r>
                          <a:endParaRPr lang="en-TO" dirty="0"/>
                        </a:p>
                      </a:txBody>
                      <a:tcPr/>
                    </a:tc>
                    <a:tc>
                      <a:txBody>
                        <a:bodyPr/>
                        <a:lstStyle/>
                        <a:p>
                          <a:r>
                            <a:rPr lang="en-US" dirty="0"/>
                            <a:t>1.9</a:t>
                          </a:r>
                          <a:endParaRPr lang="en-TO" dirty="0"/>
                        </a:p>
                      </a:txBody>
                      <a:tcPr/>
                    </a:tc>
                    <a:tc>
                      <a:txBody>
                        <a:bodyPr/>
                        <a:lstStyle/>
                        <a:p>
                          <a:r>
                            <a:rPr lang="en-US" dirty="0"/>
                            <a:t>1.9</a:t>
                          </a:r>
                          <a:endParaRPr lang="en-TO" dirty="0"/>
                        </a:p>
                      </a:txBody>
                      <a:tcPr/>
                    </a:tc>
                    <a:tc>
                      <a:txBody>
                        <a:bodyPr/>
                        <a:lstStyle/>
                        <a:p>
                          <a:endParaRPr lang="en-TO" dirty="0"/>
                        </a:p>
                      </a:txBody>
                      <a:tcPr/>
                    </a:tc>
                    <a:tc>
                      <a:txBody>
                        <a:bodyPr/>
                        <a:lstStyle/>
                        <a:p>
                          <a:endParaRPr lang="en-TO" dirty="0"/>
                        </a:p>
                      </a:txBody>
                      <a:tcPr/>
                    </a:tc>
                    <a:extLst>
                      <a:ext uri="{0D108BD9-81ED-4DB2-BD59-A6C34878D82A}">
                        <a16:rowId xmlns:a16="http://schemas.microsoft.com/office/drawing/2014/main" val="3483868095"/>
                      </a:ext>
                    </a:extLst>
                  </a:tr>
                  <a:tr h="370840">
                    <a:tc>
                      <a:txBody>
                        <a:bodyPr/>
                        <a:lstStyle/>
                        <a:p>
                          <a:r>
                            <a:rPr lang="en-US" dirty="0"/>
                            <a:t>2.1 to 2.5</a:t>
                          </a:r>
                          <a:endParaRPr lang="en-TO" dirty="0"/>
                        </a:p>
                      </a:txBody>
                      <a:tcPr>
                        <a:lnB w="12700" cap="flat" cmpd="sng" algn="ctr">
                          <a:solidFill>
                            <a:schemeClr val="tx1"/>
                          </a:solidFill>
                          <a:prstDash val="solid"/>
                          <a:round/>
                          <a:headEnd type="none" w="med" len="med"/>
                          <a:tailEnd type="none" w="med" len="med"/>
                        </a:lnB>
                      </a:tcPr>
                    </a:tc>
                    <a:tc>
                      <a:txBody>
                        <a:bodyPr/>
                        <a:lstStyle/>
                        <a:p>
                          <a:r>
                            <a:rPr lang="en-US" dirty="0"/>
                            <a:t>1</a:t>
                          </a:r>
                          <a:endParaRPr lang="en-TO" dirty="0"/>
                        </a:p>
                      </a:txBody>
                      <a:tcPr>
                        <a:lnB w="12700" cap="flat" cmpd="sng" algn="ctr">
                          <a:solidFill>
                            <a:schemeClr val="tx1"/>
                          </a:solidFill>
                          <a:prstDash val="solid"/>
                          <a:round/>
                          <a:headEnd type="none" w="med" len="med"/>
                          <a:tailEnd type="none" w="med" len="med"/>
                        </a:lnB>
                      </a:tcPr>
                    </a:tc>
                    <a:tc>
                      <a:txBody>
                        <a:bodyPr/>
                        <a:lstStyle/>
                        <a:p>
                          <a:r>
                            <a:rPr lang="en-US" dirty="0"/>
                            <a:t>2.3</a:t>
                          </a:r>
                        </a:p>
                      </a:txBody>
                      <a:tcPr>
                        <a:lnB w="12700" cap="flat" cmpd="sng" algn="ctr">
                          <a:solidFill>
                            <a:schemeClr val="tx1"/>
                          </a:solidFill>
                          <a:prstDash val="solid"/>
                          <a:round/>
                          <a:headEnd type="none" w="med" len="med"/>
                          <a:tailEnd type="none" w="med" len="med"/>
                        </a:lnB>
                      </a:tcPr>
                    </a:tc>
                    <a:tc>
                      <a:txBody>
                        <a:bodyPr/>
                        <a:lstStyle/>
                        <a:p>
                          <a:endParaRPr lang="en-TO" dirty="0"/>
                        </a:p>
                      </a:txBody>
                      <a:tcPr>
                        <a:lnB w="12700" cap="flat" cmpd="sng" algn="ctr">
                          <a:solidFill>
                            <a:schemeClr val="tx1"/>
                          </a:solidFill>
                          <a:prstDash val="solid"/>
                          <a:round/>
                          <a:headEnd type="none" w="med" len="med"/>
                          <a:tailEnd type="none" w="med" len="med"/>
                        </a:lnB>
                      </a:tcPr>
                    </a:tc>
                    <a:tc>
                      <a:txBody>
                        <a:bodyPr/>
                        <a:lstStyle/>
                        <a:p>
                          <a:endParaRPr lang="en-TO" dirty="0"/>
                        </a:p>
                      </a:txBody>
                      <a:tcPr>
                        <a:lnB w="12700" cap="flat" cmpd="sng" algn="ctr">
                          <a:solidFill>
                            <a:schemeClr val="tx1"/>
                          </a:solidFill>
                          <a:prstDash val="solid"/>
                          <a:round/>
                          <a:headEnd type="none" w="med" len="med"/>
                          <a:tailEnd type="none" w="med" len="med"/>
                        </a:lnB>
                      </a:tcPr>
                    </a:tc>
                    <a:tc>
                      <a:txBody>
                        <a:bodyPr/>
                        <a:lstStyle/>
                        <a:p>
                          <a:endParaRPr lang="en-TO" dirty="0"/>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29538220"/>
                      </a:ext>
                    </a:extLst>
                  </a:tr>
                  <a:tr h="370840">
                    <a:tc>
                      <a:txBody>
                        <a:bodyPr/>
                        <a:lstStyle/>
                        <a:p>
                          <a:endParaRPr lang="en-TO" dirty="0"/>
                        </a:p>
                      </a:txBody>
                      <a:tcPr>
                        <a:lnT w="12700" cap="flat" cmpd="sng" algn="ctr">
                          <a:solidFill>
                            <a:schemeClr val="tx1"/>
                          </a:solidFill>
                          <a:prstDash val="solid"/>
                          <a:round/>
                          <a:headEnd type="none" w="med" len="med"/>
                          <a:tailEnd type="none" w="med" len="med"/>
                        </a:lnT>
                      </a:tcPr>
                    </a:tc>
                    <a:tc>
                      <a:txBody>
                        <a:bodyPr/>
                        <a:lstStyle/>
                        <a:p>
                          <a:pPr/>
                          <a14:m>
                            <m:oMathPara xmlns:m="http://schemas.openxmlformats.org/officeDocument/2006/math">
                              <m:oMathParaPr>
                                <m:jc m:val="left"/>
                              </m:oMathParaPr>
                              <m:oMath xmlns:m="http://schemas.openxmlformats.org/officeDocument/2006/math">
                                <m:nary>
                                  <m:naryPr>
                                    <m:chr m:val="∑"/>
                                    <m:subHide m:val="on"/>
                                    <m:supHide m:val="on"/>
                                    <m:ctrlPr>
                                      <a:rPr lang="en-TO" sz="1100" i="1" smtClean="0">
                                        <a:latin typeface="Cambria Math" panose="02040503050406030204" pitchFamily="18" charset="0"/>
                                      </a:rPr>
                                    </m:ctrlPr>
                                  </m:naryPr>
                                  <m:sub/>
                                  <m:sup/>
                                  <m:e>
                                    <m:r>
                                      <a:rPr lang="en-US" sz="1100" b="0" i="1" smtClean="0">
                                        <a:latin typeface="Cambria Math" panose="02040503050406030204" pitchFamily="18" charset="0"/>
                                      </a:rPr>
                                      <m:t>𝑓</m:t>
                                    </m:r>
                                  </m:e>
                                </m:nary>
                              </m:oMath>
                            </m:oMathPara>
                          </a14:m>
                          <a:endParaRPr lang="en-US" b="0" dirty="0"/>
                        </a:p>
                        <a:p>
                          <a:endParaRPr lang="en-US" b="0" dirty="0"/>
                        </a:p>
                      </a:txBody>
                      <a:tcPr>
                        <a:lnT w="12700" cap="flat" cmpd="sng" algn="ctr">
                          <a:solidFill>
                            <a:schemeClr val="tx1"/>
                          </a:solidFill>
                          <a:prstDash val="solid"/>
                          <a:round/>
                          <a:headEnd type="none" w="med" len="med"/>
                          <a:tailEnd type="none" w="med" len="med"/>
                        </a:lnT>
                      </a:tcPr>
                    </a:tc>
                    <a:tc>
                      <a:txBody>
                        <a:bodyPr/>
                        <a:lstStyle/>
                        <a:p>
                          <a:endParaRPr lang="en-TO" dirty="0"/>
                        </a:p>
                      </a:txBody>
                      <a:tcPr>
                        <a:lnT w="12700" cap="flat" cmpd="sng" algn="ctr">
                          <a:solidFill>
                            <a:schemeClr val="tx1"/>
                          </a:solidFill>
                          <a:prstDash val="solid"/>
                          <a:round/>
                          <a:headEnd type="none" w="med" len="med"/>
                          <a:tailEnd type="none" w="med" len="med"/>
                        </a:lnT>
                      </a:tcPr>
                    </a:tc>
                    <a:tc>
                      <a:txBody>
                        <a:bodyPr/>
                        <a:lstStyle/>
                        <a:p>
                          <a:pPr/>
                          <a14:m>
                            <m:oMathPara xmlns:m="http://schemas.openxmlformats.org/officeDocument/2006/math">
                              <m:oMathParaPr>
                                <m:jc m:val="left"/>
                              </m:oMathParaPr>
                              <m:oMath xmlns:m="http://schemas.openxmlformats.org/officeDocument/2006/math">
                                <m:nary>
                                  <m:naryPr>
                                    <m:chr m:val="∑"/>
                                    <m:subHide m:val="on"/>
                                    <m:supHide m:val="on"/>
                                    <m:ctrlPr>
                                      <a:rPr lang="en-TO" sz="1100" i="1" smtClean="0">
                                        <a:latin typeface="Cambria Math" panose="02040503050406030204" pitchFamily="18" charset="0"/>
                                      </a:rPr>
                                    </m:ctrlPr>
                                  </m:naryPr>
                                  <m:sub/>
                                  <m:sup/>
                                  <m:e>
                                    <m:r>
                                      <a:rPr lang="en-US" sz="1100" b="0" i="1" smtClean="0">
                                        <a:latin typeface="Cambria Math" panose="02040503050406030204" pitchFamily="18" charset="0"/>
                                      </a:rPr>
                                      <m:t>𝑓</m:t>
                                    </m:r>
                                    <m:r>
                                      <a:rPr lang="en-US" sz="1100" b="0" i="1" smtClean="0">
                                        <a:latin typeface="Cambria Math" panose="02040503050406030204" pitchFamily="18" charset="0"/>
                                      </a:rPr>
                                      <m:t>.</m:t>
                                    </m:r>
                                    <m:r>
                                      <a:rPr lang="en-US" sz="1100" b="0" i="1" smtClean="0">
                                        <a:latin typeface="Cambria Math" panose="02040503050406030204" pitchFamily="18" charset="0"/>
                                      </a:rPr>
                                      <m:t>𝑚</m:t>
                                    </m:r>
                                  </m:e>
                                </m:nary>
                              </m:oMath>
                            </m:oMathPara>
                          </a14:m>
                          <a:endParaRPr lang="en-TO" dirty="0"/>
                        </a:p>
                      </a:txBody>
                      <a:tcPr>
                        <a:lnT w="12700" cap="flat" cmpd="sng" algn="ctr">
                          <a:solidFill>
                            <a:schemeClr val="tx1"/>
                          </a:solidFill>
                          <a:prstDash val="solid"/>
                          <a:round/>
                          <a:headEnd type="none" w="med" len="med"/>
                          <a:tailEnd type="none" w="med" len="med"/>
                        </a:lnT>
                      </a:tcPr>
                    </a:tc>
                    <a:tc>
                      <a:txBody>
                        <a:bodyPr/>
                        <a:lstStyle/>
                        <a:p>
                          <a:endParaRPr lang="en-TO" dirty="0"/>
                        </a:p>
                      </a:txBody>
                      <a:tcPr>
                        <a:lnT w="12700" cap="flat" cmpd="sng" algn="ctr">
                          <a:solidFill>
                            <a:schemeClr val="tx1"/>
                          </a:solidFill>
                          <a:prstDash val="solid"/>
                          <a:round/>
                          <a:headEnd type="none" w="med" len="med"/>
                          <a:tailEnd type="none" w="med" len="med"/>
                        </a:lnT>
                      </a:tcPr>
                    </a:tc>
                    <a:tc>
                      <a:txBody>
                        <a:bodyPr/>
                        <a:lstStyle/>
                        <a:p>
                          <a:endParaRPr lang="en-TO" dirty="0"/>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99015805"/>
                      </a:ext>
                    </a:extLst>
                  </a:tr>
                </a:tbl>
              </a:graphicData>
            </a:graphic>
          </p:graphicFrame>
        </mc:Choice>
        <mc:Fallback>
          <p:graphicFrame>
            <p:nvGraphicFramePr>
              <p:cNvPr id="2" name="Table 1">
                <a:extLst>
                  <a:ext uri="{FF2B5EF4-FFF2-40B4-BE49-F238E27FC236}">
                    <a16:creationId xmlns:a16="http://schemas.microsoft.com/office/drawing/2014/main" id="{6E48322E-DF02-AF7A-009C-5D3D9F1C7BF7}"/>
                  </a:ext>
                </a:extLst>
              </p:cNvPr>
              <p:cNvGraphicFramePr>
                <a:graphicFrameLocks noGrp="1"/>
              </p:cNvGraphicFramePr>
              <p:nvPr>
                <p:extLst>
                  <p:ext uri="{D42A27DB-BD31-4B8C-83A1-F6EECF244321}">
                    <p14:modId xmlns:p14="http://schemas.microsoft.com/office/powerpoint/2010/main" val="1292235182"/>
                  </p:ext>
                </p:extLst>
              </p:nvPr>
            </p:nvGraphicFramePr>
            <p:xfrm>
              <a:off x="370880" y="1069862"/>
              <a:ext cx="5440640" cy="3357436"/>
            </p:xfrm>
            <a:graphic>
              <a:graphicData uri="http://schemas.openxmlformats.org/drawingml/2006/table">
                <a:tbl>
                  <a:tblPr firstRow="1" bandRow="1">
                    <a:tableStyleId>{5C22544A-7EE6-4342-B048-85BDC9FD1C3A}</a:tableStyleId>
                  </a:tblPr>
                  <a:tblGrid>
                    <a:gridCol w="1356856">
                      <a:extLst>
                        <a:ext uri="{9D8B030D-6E8A-4147-A177-3AD203B41FA5}">
                          <a16:colId xmlns:a16="http://schemas.microsoft.com/office/drawing/2014/main" val="209044689"/>
                        </a:ext>
                      </a:extLst>
                    </a:gridCol>
                    <a:gridCol w="836664">
                      <a:extLst>
                        <a:ext uri="{9D8B030D-6E8A-4147-A177-3AD203B41FA5}">
                          <a16:colId xmlns:a16="http://schemas.microsoft.com/office/drawing/2014/main" val="2438849861"/>
                        </a:ext>
                      </a:extLst>
                    </a:gridCol>
                    <a:gridCol w="879570">
                      <a:extLst>
                        <a:ext uri="{9D8B030D-6E8A-4147-A177-3AD203B41FA5}">
                          <a16:colId xmlns:a16="http://schemas.microsoft.com/office/drawing/2014/main" val="3754315464"/>
                        </a:ext>
                      </a:extLst>
                    </a:gridCol>
                    <a:gridCol w="772306">
                      <a:extLst>
                        <a:ext uri="{9D8B030D-6E8A-4147-A177-3AD203B41FA5}">
                          <a16:colId xmlns:a16="http://schemas.microsoft.com/office/drawing/2014/main" val="1028504588"/>
                        </a:ext>
                      </a:extLst>
                    </a:gridCol>
                    <a:gridCol w="718673">
                      <a:extLst>
                        <a:ext uri="{9D8B030D-6E8A-4147-A177-3AD203B41FA5}">
                          <a16:colId xmlns:a16="http://schemas.microsoft.com/office/drawing/2014/main" val="1371728085"/>
                        </a:ext>
                      </a:extLst>
                    </a:gridCol>
                    <a:gridCol w="876571">
                      <a:extLst>
                        <a:ext uri="{9D8B030D-6E8A-4147-A177-3AD203B41FA5}">
                          <a16:colId xmlns:a16="http://schemas.microsoft.com/office/drawing/2014/main" val="2957220854"/>
                        </a:ext>
                      </a:extLst>
                    </a:gridCol>
                  </a:tblGrid>
                  <a:tr h="731520">
                    <a:tc>
                      <a:txBody>
                        <a:bodyPr/>
                        <a:lstStyle/>
                        <a:p>
                          <a:r>
                            <a:rPr lang="en-US" sz="1400" dirty="0"/>
                            <a:t>Grouping</a:t>
                          </a:r>
                          <a:endParaRPr lang="en-TO" sz="1400" dirty="0"/>
                        </a:p>
                      </a:txBody>
                      <a:tcPr/>
                    </a:tc>
                    <a:tc>
                      <a:txBody>
                        <a:bodyPr/>
                        <a:lstStyle/>
                        <a:p>
                          <a:r>
                            <a:rPr lang="en-US" sz="1400" dirty="0"/>
                            <a:t>Frequency (f)</a:t>
                          </a:r>
                          <a:endParaRPr lang="en-TO" sz="1400" dirty="0"/>
                        </a:p>
                      </a:txBody>
                      <a:tcPr/>
                    </a:tc>
                    <a:tc>
                      <a:txBody>
                        <a:bodyPr/>
                        <a:lstStyle/>
                        <a:p>
                          <a:r>
                            <a:rPr lang="en-US" sz="1400" dirty="0"/>
                            <a:t>Midpoint </a:t>
                          </a:r>
                          <a:br>
                            <a:rPr lang="en-US" sz="1400" dirty="0"/>
                          </a:br>
                          <a:r>
                            <a:rPr lang="en-US" sz="1400" dirty="0"/>
                            <a:t>(m)</a:t>
                          </a:r>
                          <a:endParaRPr lang="en-TO" sz="1400" dirty="0"/>
                        </a:p>
                      </a:txBody>
                      <a:tcPr/>
                    </a:tc>
                    <a:tc>
                      <a:txBody>
                        <a:bodyPr/>
                        <a:lstStyle/>
                        <a:p>
                          <a:r>
                            <a:rPr lang="en-US" sz="1400" dirty="0" err="1"/>
                            <a:t>f.m</a:t>
                          </a:r>
                          <a:endParaRPr lang="en-TO" sz="1400" dirty="0"/>
                        </a:p>
                      </a:txBody>
                      <a:tcPr/>
                    </a:tc>
                    <a:tc>
                      <a:txBody>
                        <a:bodyPr/>
                        <a:lstStyle/>
                        <a:p>
                          <a:endParaRPr lang="en-TO"/>
                        </a:p>
                      </a:txBody>
                      <a:tcPr>
                        <a:blipFill>
                          <a:blip r:embed="rId3"/>
                          <a:stretch>
                            <a:fillRect l="-536441" t="-833" r="-125424" b="-432500"/>
                          </a:stretch>
                        </a:blipFill>
                      </a:tcPr>
                    </a:tc>
                    <a:tc>
                      <a:txBody>
                        <a:bodyPr/>
                        <a:lstStyle/>
                        <a:p>
                          <a:endParaRPr lang="en-TO"/>
                        </a:p>
                      </a:txBody>
                      <a:tcPr>
                        <a:blipFill>
                          <a:blip r:embed="rId3"/>
                          <a:stretch>
                            <a:fillRect l="-521528" t="-833" r="-2778" b="-432500"/>
                          </a:stretch>
                        </a:blipFill>
                      </a:tcPr>
                    </a:tc>
                    <a:extLst>
                      <a:ext uri="{0D108BD9-81ED-4DB2-BD59-A6C34878D82A}">
                        <a16:rowId xmlns:a16="http://schemas.microsoft.com/office/drawing/2014/main" val="1990995395"/>
                      </a:ext>
                    </a:extLst>
                  </a:tr>
                  <a:tr h="370840">
                    <a:tc>
                      <a:txBody>
                        <a:bodyPr/>
                        <a:lstStyle/>
                        <a:p>
                          <a:r>
                            <a:rPr lang="en-US" dirty="0"/>
                            <a:t>0.5 to 0.9</a:t>
                          </a:r>
                          <a:endParaRPr lang="en-TO" dirty="0"/>
                        </a:p>
                      </a:txBody>
                      <a:tcPr/>
                    </a:tc>
                    <a:tc>
                      <a:txBody>
                        <a:bodyPr/>
                        <a:lstStyle/>
                        <a:p>
                          <a:r>
                            <a:rPr lang="en-US" dirty="0"/>
                            <a:t>4</a:t>
                          </a:r>
                          <a:endParaRPr lang="en-TO" dirty="0"/>
                        </a:p>
                      </a:txBody>
                      <a:tcPr/>
                    </a:tc>
                    <a:tc>
                      <a:txBody>
                        <a:bodyPr/>
                        <a:lstStyle/>
                        <a:p>
                          <a:r>
                            <a:rPr lang="en-US" dirty="0"/>
                            <a:t>0.7</a:t>
                          </a:r>
                          <a:endParaRPr lang="en-TO" dirty="0"/>
                        </a:p>
                      </a:txBody>
                      <a:tcPr/>
                    </a:tc>
                    <a:tc>
                      <a:txBody>
                        <a:bodyPr/>
                        <a:lstStyle/>
                        <a:p>
                          <a:endParaRPr lang="en-TO" dirty="0"/>
                        </a:p>
                      </a:txBody>
                      <a:tcPr/>
                    </a:tc>
                    <a:tc>
                      <a:txBody>
                        <a:bodyPr/>
                        <a:lstStyle/>
                        <a:p>
                          <a:endParaRPr lang="en-TO" dirty="0"/>
                        </a:p>
                      </a:txBody>
                      <a:tcPr/>
                    </a:tc>
                    <a:tc>
                      <a:txBody>
                        <a:bodyPr/>
                        <a:lstStyle/>
                        <a:p>
                          <a:endParaRPr lang="en-TO" dirty="0"/>
                        </a:p>
                      </a:txBody>
                      <a:tcPr/>
                    </a:tc>
                    <a:extLst>
                      <a:ext uri="{0D108BD9-81ED-4DB2-BD59-A6C34878D82A}">
                        <a16:rowId xmlns:a16="http://schemas.microsoft.com/office/drawing/2014/main" val="882504042"/>
                      </a:ext>
                    </a:extLst>
                  </a:tr>
                  <a:tr h="370840">
                    <a:tc>
                      <a:txBody>
                        <a:bodyPr/>
                        <a:lstStyle/>
                        <a:p>
                          <a:r>
                            <a:rPr lang="en-US" dirty="0"/>
                            <a:t>0.9 to1.3</a:t>
                          </a:r>
                          <a:endParaRPr lang="en-TO" dirty="0"/>
                        </a:p>
                      </a:txBody>
                      <a:tcPr/>
                    </a:tc>
                    <a:tc>
                      <a:txBody>
                        <a:bodyPr/>
                        <a:lstStyle/>
                        <a:p>
                          <a:r>
                            <a:rPr lang="en-US" dirty="0"/>
                            <a:t>2</a:t>
                          </a:r>
                          <a:endParaRPr lang="en-TO" dirty="0"/>
                        </a:p>
                      </a:txBody>
                      <a:tcPr/>
                    </a:tc>
                    <a:tc>
                      <a:txBody>
                        <a:bodyPr/>
                        <a:lstStyle/>
                        <a:p>
                          <a:r>
                            <a:rPr lang="en-US" dirty="0"/>
                            <a:t>1.1</a:t>
                          </a:r>
                          <a:endParaRPr lang="en-TO" dirty="0"/>
                        </a:p>
                      </a:txBody>
                      <a:tcPr/>
                    </a:tc>
                    <a:tc>
                      <a:txBody>
                        <a:bodyPr/>
                        <a:lstStyle/>
                        <a:p>
                          <a:endParaRPr lang="en-TO" dirty="0"/>
                        </a:p>
                      </a:txBody>
                      <a:tcPr/>
                    </a:tc>
                    <a:tc>
                      <a:txBody>
                        <a:bodyPr/>
                        <a:lstStyle/>
                        <a:p>
                          <a:endParaRPr lang="en-TO" dirty="0"/>
                        </a:p>
                      </a:txBody>
                      <a:tcPr/>
                    </a:tc>
                    <a:tc>
                      <a:txBody>
                        <a:bodyPr/>
                        <a:lstStyle/>
                        <a:p>
                          <a:endParaRPr lang="en-TO" dirty="0"/>
                        </a:p>
                      </a:txBody>
                      <a:tcPr/>
                    </a:tc>
                    <a:extLst>
                      <a:ext uri="{0D108BD9-81ED-4DB2-BD59-A6C34878D82A}">
                        <a16:rowId xmlns:a16="http://schemas.microsoft.com/office/drawing/2014/main" val="3226188683"/>
                      </a:ext>
                    </a:extLst>
                  </a:tr>
                  <a:tr h="370840">
                    <a:tc>
                      <a:txBody>
                        <a:bodyPr/>
                        <a:lstStyle/>
                        <a:p>
                          <a:r>
                            <a:rPr lang="en-US" dirty="0"/>
                            <a:t>1.3 to 1.7</a:t>
                          </a:r>
                          <a:endParaRPr lang="en-TO" dirty="0"/>
                        </a:p>
                      </a:txBody>
                      <a:tcPr/>
                    </a:tc>
                    <a:tc>
                      <a:txBody>
                        <a:bodyPr/>
                        <a:lstStyle/>
                        <a:p>
                          <a:r>
                            <a:rPr lang="en-US" dirty="0"/>
                            <a:t>12</a:t>
                          </a:r>
                          <a:endParaRPr lang="en-TO" dirty="0"/>
                        </a:p>
                      </a:txBody>
                      <a:tcPr/>
                    </a:tc>
                    <a:tc>
                      <a:txBody>
                        <a:bodyPr/>
                        <a:lstStyle/>
                        <a:p>
                          <a:endParaRPr lang="en-TO" dirty="0"/>
                        </a:p>
                      </a:txBody>
                      <a:tcPr/>
                    </a:tc>
                    <a:tc>
                      <a:txBody>
                        <a:bodyPr/>
                        <a:lstStyle/>
                        <a:p>
                          <a:r>
                            <a:rPr lang="en-US" dirty="0"/>
                            <a:t>18</a:t>
                          </a:r>
                          <a:endParaRPr lang="en-TO" dirty="0"/>
                        </a:p>
                      </a:txBody>
                      <a:tcPr/>
                    </a:tc>
                    <a:tc>
                      <a:txBody>
                        <a:bodyPr/>
                        <a:lstStyle/>
                        <a:p>
                          <a:endParaRPr lang="en-TO" dirty="0"/>
                        </a:p>
                      </a:txBody>
                      <a:tcPr/>
                    </a:tc>
                    <a:tc>
                      <a:txBody>
                        <a:bodyPr/>
                        <a:lstStyle/>
                        <a:p>
                          <a:endParaRPr lang="en-TO" dirty="0"/>
                        </a:p>
                      </a:txBody>
                      <a:tcPr/>
                    </a:tc>
                    <a:extLst>
                      <a:ext uri="{0D108BD9-81ED-4DB2-BD59-A6C34878D82A}">
                        <a16:rowId xmlns:a16="http://schemas.microsoft.com/office/drawing/2014/main" val="697996835"/>
                      </a:ext>
                    </a:extLst>
                  </a:tr>
                  <a:tr h="370840">
                    <a:tc>
                      <a:txBody>
                        <a:bodyPr/>
                        <a:lstStyle/>
                        <a:p>
                          <a:r>
                            <a:rPr lang="en-US" dirty="0"/>
                            <a:t>1.7 to 2.1</a:t>
                          </a:r>
                          <a:endParaRPr lang="en-TO" dirty="0"/>
                        </a:p>
                      </a:txBody>
                      <a:tcPr/>
                    </a:tc>
                    <a:tc>
                      <a:txBody>
                        <a:bodyPr/>
                        <a:lstStyle/>
                        <a:p>
                          <a:r>
                            <a:rPr lang="en-US" dirty="0"/>
                            <a:t>11</a:t>
                          </a:r>
                          <a:endParaRPr lang="en-TO" dirty="0"/>
                        </a:p>
                      </a:txBody>
                      <a:tcPr/>
                    </a:tc>
                    <a:tc>
                      <a:txBody>
                        <a:bodyPr/>
                        <a:lstStyle/>
                        <a:p>
                          <a:r>
                            <a:rPr lang="en-US" dirty="0"/>
                            <a:t>1.9</a:t>
                          </a:r>
                          <a:endParaRPr lang="en-TO" dirty="0"/>
                        </a:p>
                      </a:txBody>
                      <a:tcPr/>
                    </a:tc>
                    <a:tc>
                      <a:txBody>
                        <a:bodyPr/>
                        <a:lstStyle/>
                        <a:p>
                          <a:r>
                            <a:rPr lang="en-US" dirty="0"/>
                            <a:t>1.9</a:t>
                          </a:r>
                          <a:endParaRPr lang="en-TO" dirty="0"/>
                        </a:p>
                      </a:txBody>
                      <a:tcPr/>
                    </a:tc>
                    <a:tc>
                      <a:txBody>
                        <a:bodyPr/>
                        <a:lstStyle/>
                        <a:p>
                          <a:endParaRPr lang="en-TO" dirty="0"/>
                        </a:p>
                      </a:txBody>
                      <a:tcPr/>
                    </a:tc>
                    <a:tc>
                      <a:txBody>
                        <a:bodyPr/>
                        <a:lstStyle/>
                        <a:p>
                          <a:endParaRPr lang="en-TO" dirty="0"/>
                        </a:p>
                      </a:txBody>
                      <a:tcPr/>
                    </a:tc>
                    <a:extLst>
                      <a:ext uri="{0D108BD9-81ED-4DB2-BD59-A6C34878D82A}">
                        <a16:rowId xmlns:a16="http://schemas.microsoft.com/office/drawing/2014/main" val="3483868095"/>
                      </a:ext>
                    </a:extLst>
                  </a:tr>
                  <a:tr h="370840">
                    <a:tc>
                      <a:txBody>
                        <a:bodyPr/>
                        <a:lstStyle/>
                        <a:p>
                          <a:r>
                            <a:rPr lang="en-US" dirty="0"/>
                            <a:t>2.1 to 2.5</a:t>
                          </a:r>
                          <a:endParaRPr lang="en-TO" dirty="0"/>
                        </a:p>
                      </a:txBody>
                      <a:tcPr>
                        <a:lnB w="12700" cap="flat" cmpd="sng" algn="ctr">
                          <a:solidFill>
                            <a:schemeClr val="tx1"/>
                          </a:solidFill>
                          <a:prstDash val="solid"/>
                          <a:round/>
                          <a:headEnd type="none" w="med" len="med"/>
                          <a:tailEnd type="none" w="med" len="med"/>
                        </a:lnB>
                      </a:tcPr>
                    </a:tc>
                    <a:tc>
                      <a:txBody>
                        <a:bodyPr/>
                        <a:lstStyle/>
                        <a:p>
                          <a:r>
                            <a:rPr lang="en-US" dirty="0"/>
                            <a:t>1</a:t>
                          </a:r>
                          <a:endParaRPr lang="en-TO" dirty="0"/>
                        </a:p>
                      </a:txBody>
                      <a:tcPr>
                        <a:lnB w="12700" cap="flat" cmpd="sng" algn="ctr">
                          <a:solidFill>
                            <a:schemeClr val="tx1"/>
                          </a:solidFill>
                          <a:prstDash val="solid"/>
                          <a:round/>
                          <a:headEnd type="none" w="med" len="med"/>
                          <a:tailEnd type="none" w="med" len="med"/>
                        </a:lnB>
                      </a:tcPr>
                    </a:tc>
                    <a:tc>
                      <a:txBody>
                        <a:bodyPr/>
                        <a:lstStyle/>
                        <a:p>
                          <a:r>
                            <a:rPr lang="en-US" dirty="0"/>
                            <a:t>2.3</a:t>
                          </a:r>
                        </a:p>
                      </a:txBody>
                      <a:tcPr>
                        <a:lnB w="12700" cap="flat" cmpd="sng" algn="ctr">
                          <a:solidFill>
                            <a:schemeClr val="tx1"/>
                          </a:solidFill>
                          <a:prstDash val="solid"/>
                          <a:round/>
                          <a:headEnd type="none" w="med" len="med"/>
                          <a:tailEnd type="none" w="med" len="med"/>
                        </a:lnB>
                      </a:tcPr>
                    </a:tc>
                    <a:tc>
                      <a:txBody>
                        <a:bodyPr/>
                        <a:lstStyle/>
                        <a:p>
                          <a:endParaRPr lang="en-TO" dirty="0"/>
                        </a:p>
                      </a:txBody>
                      <a:tcPr>
                        <a:lnB w="12700" cap="flat" cmpd="sng" algn="ctr">
                          <a:solidFill>
                            <a:schemeClr val="tx1"/>
                          </a:solidFill>
                          <a:prstDash val="solid"/>
                          <a:round/>
                          <a:headEnd type="none" w="med" len="med"/>
                          <a:tailEnd type="none" w="med" len="med"/>
                        </a:lnB>
                      </a:tcPr>
                    </a:tc>
                    <a:tc>
                      <a:txBody>
                        <a:bodyPr/>
                        <a:lstStyle/>
                        <a:p>
                          <a:endParaRPr lang="en-TO" dirty="0"/>
                        </a:p>
                      </a:txBody>
                      <a:tcPr>
                        <a:lnB w="12700" cap="flat" cmpd="sng" algn="ctr">
                          <a:solidFill>
                            <a:schemeClr val="tx1"/>
                          </a:solidFill>
                          <a:prstDash val="solid"/>
                          <a:round/>
                          <a:headEnd type="none" w="med" len="med"/>
                          <a:tailEnd type="none" w="med" len="med"/>
                        </a:lnB>
                      </a:tcPr>
                    </a:tc>
                    <a:tc>
                      <a:txBody>
                        <a:bodyPr/>
                        <a:lstStyle/>
                        <a:p>
                          <a:endParaRPr lang="en-TO" dirty="0"/>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29538220"/>
                      </a:ext>
                    </a:extLst>
                  </a:tr>
                  <a:tr h="771716">
                    <a:tc>
                      <a:txBody>
                        <a:bodyPr/>
                        <a:lstStyle/>
                        <a:p>
                          <a:endParaRPr lang="en-TO" dirty="0"/>
                        </a:p>
                      </a:txBody>
                      <a:tcPr>
                        <a:lnT w="12700" cap="flat" cmpd="sng" algn="ctr">
                          <a:solidFill>
                            <a:schemeClr val="tx1"/>
                          </a:solidFill>
                          <a:prstDash val="solid"/>
                          <a:round/>
                          <a:headEnd type="none" w="med" len="med"/>
                          <a:tailEnd type="none" w="med" len="med"/>
                        </a:lnT>
                      </a:tcPr>
                    </a:tc>
                    <a:tc>
                      <a:txBody>
                        <a:bodyPr/>
                        <a:lstStyle/>
                        <a:p>
                          <a:endParaRPr lang="en-TO"/>
                        </a:p>
                      </a:txBody>
                      <a:tcPr>
                        <a:lnT w="12700" cap="flat" cmpd="sng" algn="ctr">
                          <a:solidFill>
                            <a:schemeClr val="tx1"/>
                          </a:solidFill>
                          <a:prstDash val="solid"/>
                          <a:round/>
                          <a:headEnd type="none" w="med" len="med"/>
                          <a:tailEnd type="none" w="med" len="med"/>
                        </a:lnT>
                        <a:blipFill>
                          <a:blip r:embed="rId3"/>
                          <a:stretch>
                            <a:fillRect l="-163504" t="-335433" r="-392701" b="-68504"/>
                          </a:stretch>
                        </a:blipFill>
                      </a:tcPr>
                    </a:tc>
                    <a:tc>
                      <a:txBody>
                        <a:bodyPr/>
                        <a:lstStyle/>
                        <a:p>
                          <a:endParaRPr lang="en-TO" dirty="0"/>
                        </a:p>
                      </a:txBody>
                      <a:tcPr>
                        <a:lnT w="12700" cap="flat" cmpd="sng" algn="ctr">
                          <a:solidFill>
                            <a:schemeClr val="tx1"/>
                          </a:solidFill>
                          <a:prstDash val="solid"/>
                          <a:round/>
                          <a:headEnd type="none" w="med" len="med"/>
                          <a:tailEnd type="none" w="med" len="med"/>
                        </a:lnT>
                      </a:tcPr>
                    </a:tc>
                    <a:tc>
                      <a:txBody>
                        <a:bodyPr/>
                        <a:lstStyle/>
                        <a:p>
                          <a:endParaRPr lang="en-TO"/>
                        </a:p>
                      </a:txBody>
                      <a:tcPr>
                        <a:lnT w="12700" cap="flat" cmpd="sng" algn="ctr">
                          <a:solidFill>
                            <a:schemeClr val="tx1"/>
                          </a:solidFill>
                          <a:prstDash val="solid"/>
                          <a:round/>
                          <a:headEnd type="none" w="med" len="med"/>
                          <a:tailEnd type="none" w="med" len="med"/>
                        </a:lnT>
                        <a:blipFill>
                          <a:blip r:embed="rId3"/>
                          <a:stretch>
                            <a:fillRect l="-398425" t="-335433" r="-209449" b="-68504"/>
                          </a:stretch>
                        </a:blipFill>
                      </a:tcPr>
                    </a:tc>
                    <a:tc>
                      <a:txBody>
                        <a:bodyPr/>
                        <a:lstStyle/>
                        <a:p>
                          <a:endParaRPr lang="en-TO" dirty="0"/>
                        </a:p>
                      </a:txBody>
                      <a:tcPr>
                        <a:lnT w="12700" cap="flat" cmpd="sng" algn="ctr">
                          <a:solidFill>
                            <a:schemeClr val="tx1"/>
                          </a:solidFill>
                          <a:prstDash val="solid"/>
                          <a:round/>
                          <a:headEnd type="none" w="med" len="med"/>
                          <a:tailEnd type="none" w="med" len="med"/>
                        </a:lnT>
                      </a:tcPr>
                    </a:tc>
                    <a:tc>
                      <a:txBody>
                        <a:bodyPr/>
                        <a:lstStyle/>
                        <a:p>
                          <a:endParaRPr lang="en-TO" dirty="0"/>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99015805"/>
                      </a:ext>
                    </a:extLst>
                  </a:tr>
                </a:tbl>
              </a:graphicData>
            </a:graphic>
          </p:graphicFrame>
        </mc:Fallback>
      </mc:AlternateContent>
      <p:sp>
        <p:nvSpPr>
          <p:cNvPr id="7" name="TextBox 6">
            <a:extLst>
              <a:ext uri="{FF2B5EF4-FFF2-40B4-BE49-F238E27FC236}">
                <a16:creationId xmlns:a16="http://schemas.microsoft.com/office/drawing/2014/main" id="{78FF8F6C-7C01-6D94-6EE5-C552E2C91AF0}"/>
              </a:ext>
            </a:extLst>
          </p:cNvPr>
          <p:cNvSpPr txBox="1"/>
          <p:nvPr/>
        </p:nvSpPr>
        <p:spPr>
          <a:xfrm>
            <a:off x="5789595" y="1069862"/>
            <a:ext cx="4483046" cy="3416320"/>
          </a:xfrm>
          <a:prstGeom prst="rect">
            <a:avLst/>
          </a:prstGeom>
          <a:noFill/>
        </p:spPr>
        <p:txBody>
          <a:bodyPr wrap="square" rtlCol="0">
            <a:spAutoFit/>
          </a:bodyPr>
          <a:lstStyle/>
          <a:p>
            <a:r>
              <a:rPr lang="en-US" b="1" dirty="0"/>
              <a:t>Mean =1.54</a:t>
            </a:r>
          </a:p>
          <a:p>
            <a:r>
              <a:rPr lang="en-US" dirty="0"/>
              <a:t>Average distance jumped by students is 1.54m without a target</a:t>
            </a:r>
          </a:p>
          <a:p>
            <a:endParaRPr lang="en-US" b="1" dirty="0"/>
          </a:p>
          <a:p>
            <a:r>
              <a:rPr lang="en-US" b="1" dirty="0"/>
              <a:t>Median = 1.54</a:t>
            </a:r>
          </a:p>
          <a:p>
            <a:r>
              <a:rPr lang="en-US" dirty="0"/>
              <a:t>50% of students reached a distance of 1.54m without a target</a:t>
            </a:r>
          </a:p>
          <a:p>
            <a:endParaRPr lang="en-US" b="1" dirty="0"/>
          </a:p>
          <a:p>
            <a:r>
              <a:rPr lang="en-US" b="1" dirty="0"/>
              <a:t>Mode = </a:t>
            </a:r>
            <a:r>
              <a:rPr lang="en-US" dirty="0"/>
              <a:t>the most frequent class is 1.3 to 1.7</a:t>
            </a:r>
            <a:endParaRPr lang="en-US" b="1" dirty="0"/>
          </a:p>
          <a:p>
            <a:endParaRPr lang="en-US" b="1" dirty="0"/>
          </a:p>
          <a:p>
            <a:r>
              <a:rPr lang="en-US" b="1" dirty="0"/>
              <a:t> </a:t>
            </a:r>
          </a:p>
          <a:p>
            <a:r>
              <a:rPr lang="en-US" dirty="0"/>
              <a:t> </a:t>
            </a:r>
            <a:endParaRPr lang="en-TO" dirty="0"/>
          </a:p>
        </p:txBody>
      </p:sp>
      <mc:AlternateContent xmlns:mc="http://schemas.openxmlformats.org/markup-compatibility/2006">
        <mc:Choice xmlns:p14="http://schemas.microsoft.com/office/powerpoint/2010/main" Requires="p14">
          <p:contentPart p14:bwMode="auto" r:id="rId4">
            <p14:nvContentPartPr>
              <p14:cNvPr id="12" name="Ink 11">
                <a:extLst>
                  <a:ext uri="{FF2B5EF4-FFF2-40B4-BE49-F238E27FC236}">
                    <a16:creationId xmlns:a16="http://schemas.microsoft.com/office/drawing/2014/main" id="{BE7269EC-4E32-4143-1C09-CE346CE93785}"/>
                  </a:ext>
                </a:extLst>
              </p14:cNvPr>
              <p14:cNvContentPartPr/>
              <p14:nvPr/>
            </p14:nvContentPartPr>
            <p14:xfrm>
              <a:off x="-955120" y="2671840"/>
              <a:ext cx="360" cy="360"/>
            </p14:xfrm>
          </p:contentPart>
        </mc:Choice>
        <mc:Fallback>
          <p:pic>
            <p:nvPicPr>
              <p:cNvPr id="12" name="Ink 11">
                <a:extLst>
                  <a:ext uri="{FF2B5EF4-FFF2-40B4-BE49-F238E27FC236}">
                    <a16:creationId xmlns:a16="http://schemas.microsoft.com/office/drawing/2014/main" id="{BE7269EC-4E32-4143-1C09-CE346CE93785}"/>
                  </a:ext>
                </a:extLst>
              </p:cNvPr>
              <p:cNvPicPr/>
              <p:nvPr/>
            </p:nvPicPr>
            <p:blipFill>
              <a:blip r:embed="rId5"/>
              <a:stretch>
                <a:fillRect/>
              </a:stretch>
            </p:blipFill>
            <p:spPr>
              <a:xfrm>
                <a:off x="-963760" y="2662840"/>
                <a:ext cx="18000" cy="18000"/>
              </a:xfrm>
              <a:prstGeom prst="rect">
                <a:avLst/>
              </a:prstGeom>
            </p:spPr>
          </p:pic>
        </mc:Fallback>
      </mc:AlternateContent>
      <p:sp>
        <p:nvSpPr>
          <p:cNvPr id="15" name="Rectangle 1">
            <a:extLst>
              <a:ext uri="{FF2B5EF4-FFF2-40B4-BE49-F238E27FC236}">
                <a16:creationId xmlns:a16="http://schemas.microsoft.com/office/drawing/2014/main" id="{6B227D34-39F6-2840-C939-DAB93717D4B6}"/>
              </a:ext>
            </a:extLst>
          </p:cNvPr>
          <p:cNvSpPr>
            <a:spLocks noChangeArrowheads="1"/>
          </p:cNvSpPr>
          <p:nvPr/>
        </p:nvSpPr>
        <p:spPr bwMode="auto">
          <a:xfrm>
            <a:off x="1280160" y="4768521"/>
            <a:ext cx="2685030" cy="129266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TO" altLang="en-TO" sz="1400" b="0" i="0" u="none" strike="noStrike" cap="none" normalizeH="0" baseline="0" dirty="0">
                <a:ln>
                  <a:noFill/>
                </a:ln>
                <a:solidFill>
                  <a:srgbClr val="000000"/>
                </a:solidFill>
                <a:effectLst/>
                <a:latin typeface="Lucida Console" panose="020B0609040504020204" pitchFamily="49" charset="0"/>
              </a:rPr>
              <a:t>0.58 0.58 0.68 0.74 1.16 </a:t>
            </a:r>
            <a:br>
              <a:rPr kumimoji="0" lang="en-US" altLang="en-TO" sz="1400" b="0" i="0" u="none" strike="noStrike" cap="none" normalizeH="0" baseline="0" dirty="0">
                <a:ln>
                  <a:noFill/>
                </a:ln>
                <a:solidFill>
                  <a:srgbClr val="000000"/>
                </a:solidFill>
                <a:effectLst/>
                <a:latin typeface="Lucida Console" panose="020B0609040504020204" pitchFamily="49" charset="0"/>
              </a:rPr>
            </a:br>
            <a:r>
              <a:rPr kumimoji="0" lang="en-TO" altLang="en-TO" sz="1400" b="0" i="0" u="none" strike="noStrike" cap="none" normalizeH="0" baseline="0" dirty="0">
                <a:ln>
                  <a:noFill/>
                </a:ln>
                <a:solidFill>
                  <a:srgbClr val="000000"/>
                </a:solidFill>
                <a:effectLst/>
                <a:latin typeface="Lucida Console" panose="020B0609040504020204" pitchFamily="49" charset="0"/>
              </a:rPr>
              <a:t>1.16 1.42 1.42 1.43 1.44 </a:t>
            </a:r>
            <a:br>
              <a:rPr kumimoji="0" lang="en-US" altLang="en-TO" sz="1400" b="0" i="0" u="none" strike="noStrike" cap="none" normalizeH="0" baseline="0" dirty="0">
                <a:ln>
                  <a:noFill/>
                </a:ln>
                <a:solidFill>
                  <a:srgbClr val="000000"/>
                </a:solidFill>
                <a:effectLst/>
                <a:latin typeface="Lucida Console" panose="020B0609040504020204" pitchFamily="49" charset="0"/>
              </a:rPr>
            </a:br>
            <a:r>
              <a:rPr kumimoji="0" lang="en-TO" altLang="en-TO" sz="1400" b="0" i="0" u="none" strike="noStrike" cap="none" normalizeH="0" baseline="0" dirty="0">
                <a:ln>
                  <a:noFill/>
                </a:ln>
                <a:solidFill>
                  <a:srgbClr val="000000"/>
                </a:solidFill>
                <a:effectLst/>
                <a:latin typeface="Lucida Console" panose="020B0609040504020204" pitchFamily="49" charset="0"/>
              </a:rPr>
              <a:t>1.49 1.51 </a:t>
            </a:r>
            <a:r>
              <a:rPr kumimoji="0" lang="en-TO" altLang="en-TO" sz="1400" b="0" i="0" u="none" strike="noStrike" cap="none" normalizeH="0" baseline="0" dirty="0">
                <a:ln>
                  <a:noFill/>
                </a:ln>
                <a:solidFill>
                  <a:srgbClr val="000000"/>
                </a:solidFill>
                <a:effectLst/>
                <a:highlight>
                  <a:srgbClr val="FFFF00"/>
                </a:highlight>
                <a:latin typeface="Lucida Console" panose="020B0609040504020204" pitchFamily="49" charset="0"/>
              </a:rPr>
              <a:t>1.53</a:t>
            </a:r>
            <a:r>
              <a:rPr kumimoji="0" lang="en-TO" altLang="en-TO" sz="1400" b="0" i="0" u="none" strike="noStrike" cap="none" normalizeH="0" baseline="0" dirty="0">
                <a:ln>
                  <a:noFill/>
                </a:ln>
                <a:solidFill>
                  <a:srgbClr val="000000"/>
                </a:solidFill>
                <a:effectLst/>
                <a:latin typeface="Lucida Console" panose="020B0609040504020204" pitchFamily="49" charset="0"/>
              </a:rPr>
              <a:t> </a:t>
            </a:r>
            <a:r>
              <a:rPr kumimoji="0" lang="en-TO" altLang="en-TO" sz="1400" b="0" i="0" u="none" strike="noStrike" cap="none" normalizeH="0" baseline="0" dirty="0">
                <a:ln>
                  <a:noFill/>
                </a:ln>
                <a:solidFill>
                  <a:srgbClr val="000000"/>
                </a:solidFill>
                <a:effectLst/>
                <a:highlight>
                  <a:srgbClr val="FFFF00"/>
                </a:highlight>
                <a:latin typeface="Lucida Console" panose="020B0609040504020204" pitchFamily="49" charset="0"/>
              </a:rPr>
              <a:t>1.55</a:t>
            </a:r>
            <a:r>
              <a:rPr kumimoji="0" lang="en-TO" altLang="en-TO" sz="1400" b="0" i="0" u="none" strike="noStrike" cap="none" normalizeH="0" baseline="0" dirty="0">
                <a:ln>
                  <a:noFill/>
                </a:ln>
                <a:solidFill>
                  <a:srgbClr val="000000"/>
                </a:solidFill>
                <a:effectLst/>
                <a:latin typeface="Lucida Console" panose="020B0609040504020204" pitchFamily="49" charset="0"/>
              </a:rPr>
              <a:t> 1.55 </a:t>
            </a:r>
            <a:br>
              <a:rPr kumimoji="0" lang="en-US" altLang="en-TO" sz="1400" b="0" i="0" u="none" strike="noStrike" cap="none" normalizeH="0" baseline="0" dirty="0">
                <a:ln>
                  <a:noFill/>
                </a:ln>
                <a:solidFill>
                  <a:srgbClr val="000000"/>
                </a:solidFill>
                <a:effectLst/>
                <a:latin typeface="Lucida Console" panose="020B0609040504020204" pitchFamily="49" charset="0"/>
              </a:rPr>
            </a:br>
            <a:r>
              <a:rPr kumimoji="0" lang="en-TO" altLang="en-TO" sz="1400" b="0" i="0" u="none" strike="noStrike" cap="none" normalizeH="0" baseline="0" dirty="0">
                <a:ln>
                  <a:noFill/>
                </a:ln>
                <a:solidFill>
                  <a:srgbClr val="000000"/>
                </a:solidFill>
                <a:effectLst/>
                <a:latin typeface="Lucida Console" panose="020B0609040504020204" pitchFamily="49" charset="0"/>
              </a:rPr>
              <a:t>1.64 1.68 1.70 1.80 1.82 </a:t>
            </a:r>
            <a:br>
              <a:rPr kumimoji="0" lang="en-US" altLang="en-TO" sz="1400" b="0" i="0" u="none" strike="noStrike" cap="none" normalizeH="0" baseline="0" dirty="0">
                <a:ln>
                  <a:noFill/>
                </a:ln>
                <a:solidFill>
                  <a:srgbClr val="000000"/>
                </a:solidFill>
                <a:effectLst/>
                <a:latin typeface="Lucida Console" panose="020B0609040504020204" pitchFamily="49" charset="0"/>
              </a:rPr>
            </a:br>
            <a:r>
              <a:rPr kumimoji="0" lang="en-TO" altLang="en-TO" sz="1400" b="0" i="0" u="none" strike="noStrike" cap="none" normalizeH="0" baseline="0" dirty="0">
                <a:ln>
                  <a:noFill/>
                </a:ln>
                <a:solidFill>
                  <a:srgbClr val="000000"/>
                </a:solidFill>
                <a:effectLst/>
                <a:latin typeface="Lucida Console" panose="020B0609040504020204" pitchFamily="49" charset="0"/>
              </a:rPr>
              <a:t>1.84 1.84 1.85 1.90 1.95 </a:t>
            </a:r>
            <a:br>
              <a:rPr kumimoji="0" lang="en-US" altLang="en-TO" sz="1400" b="0" i="0" u="none" strike="noStrike" cap="none" normalizeH="0" baseline="0" dirty="0">
                <a:ln>
                  <a:noFill/>
                </a:ln>
                <a:solidFill>
                  <a:srgbClr val="000000"/>
                </a:solidFill>
                <a:effectLst/>
                <a:latin typeface="Lucida Console" panose="020B0609040504020204" pitchFamily="49" charset="0"/>
              </a:rPr>
            </a:br>
            <a:r>
              <a:rPr kumimoji="0" lang="en-TO" altLang="en-TO" sz="1400" b="0" i="0" u="none" strike="noStrike" cap="none" normalizeH="0" baseline="0" dirty="0">
                <a:ln>
                  <a:noFill/>
                </a:ln>
                <a:solidFill>
                  <a:srgbClr val="000000"/>
                </a:solidFill>
                <a:effectLst/>
                <a:latin typeface="Lucida Console" panose="020B0609040504020204" pitchFamily="49" charset="0"/>
              </a:rPr>
              <a:t>2.03 2.04 2.04 2.06 2.37</a:t>
            </a:r>
            <a:r>
              <a:rPr kumimoji="0" lang="en-TO" altLang="en-TO" sz="1200" b="0" i="0" u="none" strike="noStrike" cap="none" normalizeH="0" baseline="0" dirty="0">
                <a:ln>
                  <a:noFill/>
                </a:ln>
                <a:solidFill>
                  <a:schemeClr val="tx1"/>
                </a:solidFill>
                <a:effectLst/>
              </a:rPr>
              <a:t> </a:t>
            </a:r>
            <a:endParaRPr kumimoji="0" lang="en-TO" altLang="en-TO" sz="3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709030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8131</TotalTime>
  <Words>1342</Words>
  <Application>Microsoft Office PowerPoint</Application>
  <PresentationFormat>Widescreen</PresentationFormat>
  <Paragraphs>294</Paragraphs>
  <Slides>17</Slides>
  <Notes>17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Aptos</vt:lpstr>
      <vt:lpstr>Aptos Display</vt:lpstr>
      <vt:lpstr>Arial</vt:lpstr>
      <vt:lpstr>Cambria Math</vt:lpstr>
      <vt:lpstr>Lucida Console</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Antonio Moeaki</dc:creator>
  <cp:lastModifiedBy>Antonio Moeaki</cp:lastModifiedBy>
  <cp:revision>2</cp:revision>
  <dcterms:created xsi:type="dcterms:W3CDTF">2025-06-03T09:37:27Z</dcterms:created>
  <dcterms:modified xsi:type="dcterms:W3CDTF">2025-06-09T01:08:48Z</dcterms:modified>
</cp:coreProperties>
</file>