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98F6C-9C8A-4604-ABEC-61392757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BDC20D-3CD7-4B5C-BA24-98C9EEFD8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46E3B-04D9-492C-954C-3E062811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70912-B0A0-4939-B21E-29FDBECF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6B8AA4-129F-49FF-839E-ECAEF07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097DC-C502-4F13-AAFD-897B4773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FFD0DD-0F86-4879-B938-B81FF027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DDF331-8102-4348-BF41-20DFBE4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7EEE6-E72E-4866-9266-FF3D6801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59C3A-BA68-4B86-992F-9902C14B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19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FCECA-A804-4B39-85E7-DE5DFFA0F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B0CC88-3CBD-4C61-BFFD-2DAC0AF6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6C06B-3728-4678-9F1A-EECFE29B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4A437-786C-4C4A-A426-2BC72AF8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F90D12-2D9E-4C84-AF04-B590D693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72D01-97D8-49CD-9556-53F2503E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25000-A2C0-4FB8-989C-1520CFC4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EA4CE-91AD-49B3-AD16-AA8973C7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06EF9-342B-4EF3-A2CA-A5BEAA1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94F41-BE56-4BA7-8A6F-30CCB46B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2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504E8-5FBA-4663-BAB8-63A9ED1D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21596-BEDC-4ACC-ACC6-8C0EB91B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A8D8B-D559-414E-B3EE-9F728CE1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F8D6E-23C5-48AD-B67F-90BD6806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F913C3-BF2D-4D06-A9C5-E66538E9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4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6F616-483D-401E-92F4-90086050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01E83-3C23-4966-BB6B-B41F84787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B89EE9-63B7-4A91-8BA1-AA114D1C3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E17A2-FBC8-47DA-A469-8CD9D3CE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E1997-CB94-4FD4-8F21-532A051F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88903-D0CA-49E8-AE83-385FE939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F0A9-80B5-4C73-B6EF-5BEC7686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32A7B4-114F-428E-82F8-76B070F0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48166F-CFC5-4BF8-ADB7-9E1291F2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050430-EDBA-423A-895D-E116AEBAB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35CA83-60FF-4CD7-97F9-266945F51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D3C76B-7515-47AC-8B03-1817DA20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DE180-B06B-42F7-8424-B0B88CDB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1AFAFE-6433-4D9F-A7A6-942E22B5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5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3BD55-8608-453A-BAD0-CBEB69A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E6D47B-ABE1-4EC0-B0E0-783CA022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7CDDCD-B44D-4BE3-9FDC-EC15FEC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DB9E85-441B-419B-9254-8DE186D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45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34B825-9B85-4F09-A790-D4AEB7F9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6BEA3E-3B8A-48DF-915D-5BC05E0A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17EB0-728A-4EB0-AD2E-73919705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6418E-1551-42E8-B6AF-86D29421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83207-FB41-42BE-B1B9-2FE632AF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28F6B-CD82-4243-A17F-2F037F0EA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D50A72-A994-4503-903D-987DE8ED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ABC13C-933D-498D-99BB-D5A9BA6B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80A4B7-7803-4751-9768-043CCF62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6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F1CB0-5200-4BAE-A94B-E81798DA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7B6032-73EF-4E15-9FAE-4D6309EC1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551B42-4562-41FC-81F2-BF7CE2158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2D92A-8E5E-40F7-8C22-27A63F74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ABB09B-C71F-4687-A110-283438E4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9A2D17-7F7F-4C38-BF2A-0614FCA8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0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6E1865-C137-483D-BB13-39E4079D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4CFE76-FB2D-4668-A88E-546447E5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CFC38F-750A-4D34-9308-9011FE4DD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0A9E-F720-49BD-96E0-E8D097B56A93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6B1F4-28C3-40BB-A946-3F112559B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1BC0F-D032-41A9-86B4-25027C51F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362E-7216-4C82-9A85-EB04115E0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3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neural net&quot;">
            <a:extLst>
              <a:ext uri="{FF2B5EF4-FFF2-40B4-BE49-F238E27FC236}">
                <a16:creationId xmlns:a16="http://schemas.microsoft.com/office/drawing/2014/main" id="{D068373E-26CD-45F2-A3D2-3FA19DA0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88" y="1709531"/>
            <a:ext cx="1853449" cy="22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neural net autoencoder&quot;">
            <a:extLst>
              <a:ext uri="{FF2B5EF4-FFF2-40B4-BE49-F238E27FC236}">
                <a16:creationId xmlns:a16="http://schemas.microsoft.com/office/drawing/2014/main" id="{8A561D94-0DC4-4EAD-8F27-F8A3AF8DA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9" r="21398" b="5944"/>
          <a:stretch/>
        </p:blipFill>
        <p:spPr bwMode="auto">
          <a:xfrm>
            <a:off x="6480313" y="1272485"/>
            <a:ext cx="3127513" cy="38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0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739EDC0-43F5-4834-96F7-F2B71218D097}"/>
              </a:ext>
            </a:extLst>
          </p:cNvPr>
          <p:cNvGrpSpPr/>
          <p:nvPr/>
        </p:nvGrpSpPr>
        <p:grpSpPr>
          <a:xfrm>
            <a:off x="1210330" y="1205948"/>
            <a:ext cx="720000" cy="4446104"/>
            <a:chOff x="1210330" y="1205948"/>
            <a:chExt cx="720000" cy="444610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003DAA9-834A-4CD2-BA4E-735456BC5326}"/>
                </a:ext>
              </a:extLst>
            </p:cNvPr>
            <p:cNvSpPr/>
            <p:nvPr/>
          </p:nvSpPr>
          <p:spPr>
            <a:xfrm>
              <a:off x="1210330" y="1205948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87B7674-5A4D-4B52-89A4-FE086A0F858D}"/>
                </a:ext>
              </a:extLst>
            </p:cNvPr>
            <p:cNvSpPr/>
            <p:nvPr/>
          </p:nvSpPr>
          <p:spPr>
            <a:xfrm>
              <a:off x="1210330" y="2137474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FE91DDF-8D9D-4C00-A52D-31A8F82F1573}"/>
                </a:ext>
              </a:extLst>
            </p:cNvPr>
            <p:cNvSpPr/>
            <p:nvPr/>
          </p:nvSpPr>
          <p:spPr>
            <a:xfrm>
              <a:off x="1210330" y="306900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38038D2-932D-454C-9D15-67B653C48D11}"/>
                </a:ext>
              </a:extLst>
            </p:cNvPr>
            <p:cNvSpPr/>
            <p:nvPr/>
          </p:nvSpPr>
          <p:spPr>
            <a:xfrm>
              <a:off x="1210330" y="400052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AE0C892-802B-4CAE-99B2-38BD8688E57D}"/>
                </a:ext>
              </a:extLst>
            </p:cNvPr>
            <p:cNvSpPr/>
            <p:nvPr/>
          </p:nvSpPr>
          <p:spPr>
            <a:xfrm>
              <a:off x="1210330" y="4932052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8A420DF-1BE3-43E7-AFB2-7CDFF9486732}"/>
              </a:ext>
            </a:extLst>
          </p:cNvPr>
          <p:cNvGrpSpPr/>
          <p:nvPr/>
        </p:nvGrpSpPr>
        <p:grpSpPr>
          <a:xfrm>
            <a:off x="3605661" y="274422"/>
            <a:ext cx="720000" cy="6309156"/>
            <a:chOff x="3377061" y="377687"/>
            <a:chExt cx="720000" cy="630915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53F5994-3F23-4B28-B849-8242A60DDE8E}"/>
                </a:ext>
              </a:extLst>
            </p:cNvPr>
            <p:cNvSpPr/>
            <p:nvPr/>
          </p:nvSpPr>
          <p:spPr>
            <a:xfrm>
              <a:off x="3377061" y="377687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B5FD510-3165-4C65-8291-85CF46CBFCA6}"/>
                </a:ext>
              </a:extLst>
            </p:cNvPr>
            <p:cNvSpPr/>
            <p:nvPr/>
          </p:nvSpPr>
          <p:spPr>
            <a:xfrm>
              <a:off x="3377061" y="1309213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B6A8878-BF23-45F9-9538-EC1DD896172D}"/>
                </a:ext>
              </a:extLst>
            </p:cNvPr>
            <p:cNvSpPr/>
            <p:nvPr/>
          </p:nvSpPr>
          <p:spPr>
            <a:xfrm>
              <a:off x="3377061" y="2240739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873CEE2-B282-48CD-9743-1E79EEAC9D08}"/>
                </a:ext>
              </a:extLst>
            </p:cNvPr>
            <p:cNvSpPr/>
            <p:nvPr/>
          </p:nvSpPr>
          <p:spPr>
            <a:xfrm>
              <a:off x="3377061" y="3172265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B953793-3EFE-4B08-BB05-B1A4EBA11E8C}"/>
                </a:ext>
              </a:extLst>
            </p:cNvPr>
            <p:cNvSpPr/>
            <p:nvPr/>
          </p:nvSpPr>
          <p:spPr>
            <a:xfrm>
              <a:off x="3377061" y="4103791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7B7A7D3-086E-47DE-B7F5-C2B014461BD1}"/>
                </a:ext>
              </a:extLst>
            </p:cNvPr>
            <p:cNvSpPr/>
            <p:nvPr/>
          </p:nvSpPr>
          <p:spPr>
            <a:xfrm>
              <a:off x="3377061" y="5035317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8443AC7-60B6-4F64-BD35-80D7E8C1B0F1}"/>
                </a:ext>
              </a:extLst>
            </p:cNvPr>
            <p:cNvSpPr/>
            <p:nvPr/>
          </p:nvSpPr>
          <p:spPr>
            <a:xfrm>
              <a:off x="3377061" y="5966843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26D0F09-9D48-46A8-836F-D5FFDEDD7211}"/>
              </a:ext>
            </a:extLst>
          </p:cNvPr>
          <p:cNvGrpSpPr/>
          <p:nvPr/>
        </p:nvGrpSpPr>
        <p:grpSpPr>
          <a:xfrm>
            <a:off x="6000991" y="2603237"/>
            <a:ext cx="720000" cy="1651526"/>
            <a:chOff x="6000991" y="1205948"/>
            <a:chExt cx="720000" cy="1651526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CB234D-0947-4E58-BA18-AE9F43D314F4}"/>
                </a:ext>
              </a:extLst>
            </p:cNvPr>
            <p:cNvSpPr/>
            <p:nvPr/>
          </p:nvSpPr>
          <p:spPr>
            <a:xfrm>
              <a:off x="6000991" y="1205948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3ACDD07-2975-4F0D-B1A8-19CC957D5092}"/>
                </a:ext>
              </a:extLst>
            </p:cNvPr>
            <p:cNvSpPr/>
            <p:nvPr/>
          </p:nvSpPr>
          <p:spPr>
            <a:xfrm>
              <a:off x="6000991" y="2137474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E6051D-86F0-45B3-969A-771165C7E75F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1930330" y="634422"/>
            <a:ext cx="1675331" cy="93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1A0FF4D-4DCD-4E4D-9573-42EBB806BB85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930330" y="1565948"/>
            <a:ext cx="167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0E4196B-BB94-4D21-91FE-D60B26FE0CC6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930330" y="1565948"/>
            <a:ext cx="1675331" cy="93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Chauvin</dc:creator>
  <cp:lastModifiedBy>Martin Chauvin</cp:lastModifiedBy>
  <cp:revision>3</cp:revision>
  <dcterms:created xsi:type="dcterms:W3CDTF">2019-02-28T17:42:19Z</dcterms:created>
  <dcterms:modified xsi:type="dcterms:W3CDTF">2019-03-01T06:56:06Z</dcterms:modified>
</cp:coreProperties>
</file>