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4472C4"/>
    <a:srgbClr val="FFFFFF"/>
    <a:srgbClr val="009999"/>
    <a:srgbClr val="FFC000"/>
    <a:srgbClr val="FFE07D"/>
    <a:srgbClr val="030303"/>
    <a:srgbClr val="C0C0C0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F7447-C0F8-42A2-A0A6-C15B2928DCFD}" v="209" dt="2019-03-20T10:58:46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-660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hauvin" userId="7fa62548cffee37d" providerId="LiveId" clId="{C14F7447-C0F8-42A2-A0A6-C15B2928DCFD}"/>
    <pc:docChg chg="undo redo custSel addSld delSld modSld sldOrd">
      <pc:chgData name="Martin Chauvin" userId="7fa62548cffee37d" providerId="LiveId" clId="{C14F7447-C0F8-42A2-A0A6-C15B2928DCFD}" dt="2019-03-20T11:02:16.357" v="1723" actId="1037"/>
      <pc:docMkLst>
        <pc:docMk/>
      </pc:docMkLst>
      <pc:sldChg chg="addSp delSp modSp add">
        <pc:chgData name="Martin Chauvin" userId="7fa62548cffee37d" providerId="LiveId" clId="{C14F7447-C0F8-42A2-A0A6-C15B2928DCFD}" dt="2019-03-19T14:14:30.687" v="290" actId="20577"/>
        <pc:sldMkLst>
          <pc:docMk/>
          <pc:sldMk cId="3627941729" sldId="257"/>
        </pc:sldMkLst>
        <pc:spChg chg="del">
          <ac:chgData name="Martin Chauvin" userId="7fa62548cffee37d" providerId="LiveId" clId="{C14F7447-C0F8-42A2-A0A6-C15B2928DCFD}" dt="2019-03-19T14:02:10.658" v="1" actId="478"/>
          <ac:spMkLst>
            <pc:docMk/>
            <pc:sldMk cId="3627941729" sldId="257"/>
            <ac:spMk id="2" creationId="{D3CA0F3A-358A-4FAD-9CAA-C98D43BE1CB5}"/>
          </ac:spMkLst>
        </pc:spChg>
        <pc:spChg chg="del">
          <ac:chgData name="Martin Chauvin" userId="7fa62548cffee37d" providerId="LiveId" clId="{C14F7447-C0F8-42A2-A0A6-C15B2928DCFD}" dt="2019-03-19T14:02:10.658" v="1" actId="478"/>
          <ac:spMkLst>
            <pc:docMk/>
            <pc:sldMk cId="3627941729" sldId="257"/>
            <ac:spMk id="3" creationId="{29202F2F-51CA-4E5E-A9C9-5F11782AC773}"/>
          </ac:spMkLst>
        </pc:spChg>
        <pc:spChg chg="add mod ord">
          <ac:chgData name="Martin Chauvin" userId="7fa62548cffee37d" providerId="LiveId" clId="{C14F7447-C0F8-42A2-A0A6-C15B2928DCFD}" dt="2019-03-19T14:09:29.486" v="164" actId="208"/>
          <ac:spMkLst>
            <pc:docMk/>
            <pc:sldMk cId="3627941729" sldId="257"/>
            <ac:spMk id="4" creationId="{E871E46C-2AD2-4E89-9967-070653B2D9D9}"/>
          </ac:spMkLst>
        </pc:spChg>
        <pc:spChg chg="add mod">
          <ac:chgData name="Martin Chauvin" userId="7fa62548cffee37d" providerId="LiveId" clId="{C14F7447-C0F8-42A2-A0A6-C15B2928DCFD}" dt="2019-03-19T14:11:24.542" v="171" actId="208"/>
          <ac:spMkLst>
            <pc:docMk/>
            <pc:sldMk cId="3627941729" sldId="257"/>
            <ac:spMk id="11" creationId="{EDBF6DEA-A833-40FB-A5B4-BE3AD1B0A1D7}"/>
          </ac:spMkLst>
        </pc:spChg>
        <pc:spChg chg="add mod">
          <ac:chgData name="Martin Chauvin" userId="7fa62548cffee37d" providerId="LiveId" clId="{C14F7447-C0F8-42A2-A0A6-C15B2928DCFD}" dt="2019-03-19T14:11:24.542" v="171" actId="208"/>
          <ac:spMkLst>
            <pc:docMk/>
            <pc:sldMk cId="3627941729" sldId="257"/>
            <ac:spMk id="12" creationId="{58AAD3AC-50AA-4677-9CDB-891E53E0D506}"/>
          </ac:spMkLst>
        </pc:spChg>
        <pc:spChg chg="add mod">
          <ac:chgData name="Martin Chauvin" userId="7fa62548cffee37d" providerId="LiveId" clId="{C14F7447-C0F8-42A2-A0A6-C15B2928DCFD}" dt="2019-03-19T14:11:50.609" v="189" actId="207"/>
          <ac:spMkLst>
            <pc:docMk/>
            <pc:sldMk cId="3627941729" sldId="257"/>
            <ac:spMk id="17" creationId="{DF4F1E67-FC4A-4862-9C31-BD3255B378C8}"/>
          </ac:spMkLst>
        </pc:spChg>
        <pc:spChg chg="add mod">
          <ac:chgData name="Martin Chauvin" userId="7fa62548cffee37d" providerId="LiveId" clId="{C14F7447-C0F8-42A2-A0A6-C15B2928DCFD}" dt="2019-03-19T14:12:10.061" v="201" actId="1076"/>
          <ac:spMkLst>
            <pc:docMk/>
            <pc:sldMk cId="3627941729" sldId="257"/>
            <ac:spMk id="18" creationId="{ECC61815-CD39-4F3F-94C4-1EE7B4B074C0}"/>
          </ac:spMkLst>
        </pc:spChg>
        <pc:spChg chg="add mod">
          <ac:chgData name="Martin Chauvin" userId="7fa62548cffee37d" providerId="LiveId" clId="{C14F7447-C0F8-42A2-A0A6-C15B2928DCFD}" dt="2019-03-19T14:14:30.687" v="290" actId="20577"/>
          <ac:spMkLst>
            <pc:docMk/>
            <pc:sldMk cId="3627941729" sldId="257"/>
            <ac:spMk id="19" creationId="{26EE04B9-B32C-4DF5-85A4-1CDD65CA223A}"/>
          </ac:spMkLst>
        </pc:spChg>
        <pc:spChg chg="add mod">
          <ac:chgData name="Martin Chauvin" userId="7fa62548cffee37d" providerId="LiveId" clId="{C14F7447-C0F8-42A2-A0A6-C15B2928DCFD}" dt="2019-03-19T14:13:55.981" v="273" actId="1076"/>
          <ac:spMkLst>
            <pc:docMk/>
            <pc:sldMk cId="3627941729" sldId="257"/>
            <ac:spMk id="20" creationId="{9D1FA65D-4520-43CB-9ADA-58BEB4E9520F}"/>
          </ac:spMkLst>
        </pc:spChg>
        <pc:grpChg chg="add mod ord">
          <ac:chgData name="Martin Chauvin" userId="7fa62548cffee37d" providerId="LiveId" clId="{C14F7447-C0F8-42A2-A0A6-C15B2928DCFD}" dt="2019-03-19T14:11:18.829" v="170" actId="207"/>
          <ac:grpSpMkLst>
            <pc:docMk/>
            <pc:sldMk cId="3627941729" sldId="257"/>
            <ac:grpSpMk id="13" creationId="{77649F0F-C378-4D97-A5E8-AA2B413A47E4}"/>
          </ac:grpSpMkLst>
        </pc:grpChg>
        <pc:cxnChg chg="add mod">
          <ac:chgData name="Martin Chauvin" userId="7fa62548cffee37d" providerId="LiveId" clId="{C14F7447-C0F8-42A2-A0A6-C15B2928DCFD}" dt="2019-03-19T14:09:29.486" v="164" actId="208"/>
          <ac:cxnSpMkLst>
            <pc:docMk/>
            <pc:sldMk cId="3627941729" sldId="257"/>
            <ac:cxnSpMk id="6" creationId="{EDE1B3D1-AFE7-416A-8000-E67EEC2D3336}"/>
          </ac:cxnSpMkLst>
        </pc:cxnChg>
        <pc:cxnChg chg="add mod">
          <ac:chgData name="Martin Chauvin" userId="7fa62548cffee37d" providerId="LiveId" clId="{C14F7447-C0F8-42A2-A0A6-C15B2928DCFD}" dt="2019-03-19T14:11:02.091" v="169" actId="208"/>
          <ac:cxnSpMkLst>
            <pc:docMk/>
            <pc:sldMk cId="3627941729" sldId="257"/>
            <ac:cxnSpMk id="8" creationId="{63C2ACE7-3E98-4ACB-9CF1-E23FE817AC0B}"/>
          </ac:cxnSpMkLst>
        </pc:cxnChg>
        <pc:cxnChg chg="add mod ord">
          <ac:chgData name="Martin Chauvin" userId="7fa62548cffee37d" providerId="LiveId" clId="{C14F7447-C0F8-42A2-A0A6-C15B2928DCFD}" dt="2019-03-19T14:11:02.091" v="169" actId="208"/>
          <ac:cxnSpMkLst>
            <pc:docMk/>
            <pc:sldMk cId="3627941729" sldId="257"/>
            <ac:cxnSpMk id="10" creationId="{67779637-8026-4F5A-9AE5-391867FFC70B}"/>
          </ac:cxnSpMkLst>
        </pc:cxnChg>
        <pc:cxnChg chg="add del mod">
          <ac:chgData name="Martin Chauvin" userId="7fa62548cffee37d" providerId="LiveId" clId="{C14F7447-C0F8-42A2-A0A6-C15B2928DCFD}" dt="2019-03-19T14:08:13.803" v="154" actId="478"/>
          <ac:cxnSpMkLst>
            <pc:docMk/>
            <pc:sldMk cId="3627941729" sldId="257"/>
            <ac:cxnSpMk id="16" creationId="{87215431-CE94-4C38-9F26-B18A3DF5ED74}"/>
          </ac:cxnSpMkLst>
        </pc:cxnChg>
        <pc:cxnChg chg="add mod">
          <ac:chgData name="Martin Chauvin" userId="7fa62548cffee37d" providerId="LiveId" clId="{C14F7447-C0F8-42A2-A0A6-C15B2928DCFD}" dt="2019-03-19T14:14:24.145" v="279"/>
          <ac:cxnSpMkLst>
            <pc:docMk/>
            <pc:sldMk cId="3627941729" sldId="257"/>
            <ac:cxnSpMk id="22" creationId="{AF9040F2-4D63-4B37-9B55-514ED30C35DC}"/>
          </ac:cxnSpMkLst>
        </pc:cxnChg>
      </pc:sldChg>
      <pc:sldChg chg="addSp delSp modSp add">
        <pc:chgData name="Martin Chauvin" userId="7fa62548cffee37d" providerId="LiveId" clId="{C14F7447-C0F8-42A2-A0A6-C15B2928DCFD}" dt="2019-03-19T15:20:45.704" v="331" actId="14100"/>
        <pc:sldMkLst>
          <pc:docMk/>
          <pc:sldMk cId="1928080684" sldId="258"/>
        </pc:sldMkLst>
        <pc:spChg chg="del">
          <ac:chgData name="Martin Chauvin" userId="7fa62548cffee37d" providerId="LiveId" clId="{C14F7447-C0F8-42A2-A0A6-C15B2928DCFD}" dt="2019-03-19T15:16:31.259" v="292" actId="478"/>
          <ac:spMkLst>
            <pc:docMk/>
            <pc:sldMk cId="1928080684" sldId="258"/>
            <ac:spMk id="2" creationId="{9AE8A29C-1861-4BEF-B390-0EA0D83E549B}"/>
          </ac:spMkLst>
        </pc:spChg>
        <pc:spChg chg="del">
          <ac:chgData name="Martin Chauvin" userId="7fa62548cffee37d" providerId="LiveId" clId="{C14F7447-C0F8-42A2-A0A6-C15B2928DCFD}" dt="2019-03-19T15:16:31.259" v="292" actId="478"/>
          <ac:spMkLst>
            <pc:docMk/>
            <pc:sldMk cId="1928080684" sldId="258"/>
            <ac:spMk id="3" creationId="{C1C8692A-2803-4223-AFE3-F9A660CBA8D1}"/>
          </ac:spMkLst>
        </pc:spChg>
        <pc:spChg chg="add del mod">
          <ac:chgData name="Martin Chauvin" userId="7fa62548cffee37d" providerId="LiveId" clId="{C14F7447-C0F8-42A2-A0A6-C15B2928DCFD}" dt="2019-03-19T15:20:03.893" v="327" actId="478"/>
          <ac:spMkLst>
            <pc:docMk/>
            <pc:sldMk cId="1928080684" sldId="258"/>
            <ac:spMk id="7" creationId="{DE831835-2E7D-4BF5-AC9A-F7DFFF713AB4}"/>
          </ac:spMkLst>
        </pc:spChg>
        <pc:picChg chg="add mod">
          <ac:chgData name="Martin Chauvin" userId="7fa62548cffee37d" providerId="LiveId" clId="{C14F7447-C0F8-42A2-A0A6-C15B2928DCFD}" dt="2019-03-19T15:20:45.704" v="331" actId="14100"/>
          <ac:picMkLst>
            <pc:docMk/>
            <pc:sldMk cId="1928080684" sldId="258"/>
            <ac:picMk id="5" creationId="{75B9F49C-90FB-4E2B-8DC8-F95B74695062}"/>
          </ac:picMkLst>
        </pc:picChg>
        <pc:picChg chg="add mod modCrop">
          <ac:chgData name="Martin Chauvin" userId="7fa62548cffee37d" providerId="LiveId" clId="{C14F7447-C0F8-42A2-A0A6-C15B2928DCFD}" dt="2019-03-19T15:20:45.267" v="330" actId="1076"/>
          <ac:picMkLst>
            <pc:docMk/>
            <pc:sldMk cId="1928080684" sldId="258"/>
            <ac:picMk id="6" creationId="{7F5C4301-3AB6-48C1-A1A9-256F01C2AD3B}"/>
          </ac:picMkLst>
        </pc:picChg>
      </pc:sldChg>
      <pc:sldChg chg="addSp delSp modSp add ord">
        <pc:chgData name="Martin Chauvin" userId="7fa62548cffee37d" providerId="LiveId" clId="{C14F7447-C0F8-42A2-A0A6-C15B2928DCFD}" dt="2019-03-19T16:52:26.584" v="624" actId="1036"/>
        <pc:sldMkLst>
          <pc:docMk/>
          <pc:sldMk cId="3090057571" sldId="259"/>
        </pc:sldMkLst>
        <pc:spChg chg="del">
          <ac:chgData name="Martin Chauvin" userId="7fa62548cffee37d" providerId="LiveId" clId="{C14F7447-C0F8-42A2-A0A6-C15B2928DCFD}" dt="2019-03-19T15:46:35.624" v="334" actId="478"/>
          <ac:spMkLst>
            <pc:docMk/>
            <pc:sldMk cId="3090057571" sldId="259"/>
            <ac:spMk id="2" creationId="{CC68176D-420C-4E97-AFA0-05D1820F8EFD}"/>
          </ac:spMkLst>
        </pc:spChg>
        <pc:spChg chg="del">
          <ac:chgData name="Martin Chauvin" userId="7fa62548cffee37d" providerId="LiveId" clId="{C14F7447-C0F8-42A2-A0A6-C15B2928DCFD}" dt="2019-03-19T15:46:35.624" v="334" actId="478"/>
          <ac:spMkLst>
            <pc:docMk/>
            <pc:sldMk cId="3090057571" sldId="259"/>
            <ac:spMk id="3" creationId="{57446BEE-7EDA-4410-9E8A-155864CBE1A9}"/>
          </ac:spMkLst>
        </pc:spChg>
        <pc:spChg chg="add mod">
          <ac:chgData name="Martin Chauvin" userId="7fa62548cffee37d" providerId="LiveId" clId="{C14F7447-C0F8-42A2-A0A6-C15B2928DCFD}" dt="2019-03-19T16:52:26.584" v="624" actId="1036"/>
          <ac:spMkLst>
            <pc:docMk/>
            <pc:sldMk cId="3090057571" sldId="259"/>
            <ac:spMk id="5" creationId="{F1A0A1D0-5D2E-4DA7-8BD0-399FFE0FBB04}"/>
          </ac:spMkLst>
        </pc:spChg>
        <pc:spChg chg="add mod ord">
          <ac:chgData name="Martin Chauvin" userId="7fa62548cffee37d" providerId="LiveId" clId="{C14F7447-C0F8-42A2-A0A6-C15B2928DCFD}" dt="2019-03-19T16:52:26.584" v="624" actId="1036"/>
          <ac:spMkLst>
            <pc:docMk/>
            <pc:sldMk cId="3090057571" sldId="259"/>
            <ac:spMk id="6" creationId="{CBC9A25E-6FB4-4577-8061-91636FBE515B}"/>
          </ac:spMkLst>
        </pc:spChg>
        <pc:spChg chg="add mod">
          <ac:chgData name="Martin Chauvin" userId="7fa62548cffee37d" providerId="LiveId" clId="{C14F7447-C0F8-42A2-A0A6-C15B2928DCFD}" dt="2019-03-19T16:52:26.584" v="624" actId="1036"/>
          <ac:spMkLst>
            <pc:docMk/>
            <pc:sldMk cId="3090057571" sldId="259"/>
            <ac:spMk id="10" creationId="{C6C7BD37-6499-40CD-A770-49471593E5ED}"/>
          </ac:spMkLst>
        </pc:spChg>
        <pc:spChg chg="add mod">
          <ac:chgData name="Martin Chauvin" userId="7fa62548cffee37d" providerId="LiveId" clId="{C14F7447-C0F8-42A2-A0A6-C15B2928DCFD}" dt="2019-03-19T16:52:26.584" v="624" actId="1036"/>
          <ac:spMkLst>
            <pc:docMk/>
            <pc:sldMk cId="3090057571" sldId="259"/>
            <ac:spMk id="22" creationId="{D40037F3-F580-4862-BB3B-87151E632325}"/>
          </ac:spMkLst>
        </pc:spChg>
        <pc:spChg chg="add mod">
          <ac:chgData name="Martin Chauvin" userId="7fa62548cffee37d" providerId="LiveId" clId="{C14F7447-C0F8-42A2-A0A6-C15B2928DCFD}" dt="2019-03-19T16:52:26.584" v="624" actId="1036"/>
          <ac:spMkLst>
            <pc:docMk/>
            <pc:sldMk cId="3090057571" sldId="259"/>
            <ac:spMk id="31" creationId="{90E2228D-F40E-4E99-A795-52C1E3FED7D6}"/>
          </ac:spMkLst>
        </pc:spChg>
        <pc:spChg chg="add mod">
          <ac:chgData name="Martin Chauvin" userId="7fa62548cffee37d" providerId="LiveId" clId="{C14F7447-C0F8-42A2-A0A6-C15B2928DCFD}" dt="2019-03-19T16:52:26.584" v="624" actId="1036"/>
          <ac:spMkLst>
            <pc:docMk/>
            <pc:sldMk cId="3090057571" sldId="259"/>
            <ac:spMk id="39" creationId="{33568929-25D6-43AA-A6F5-1201B8657BE6}"/>
          </ac:spMkLst>
        </pc:spChg>
        <pc:spChg chg="add mod">
          <ac:chgData name="Martin Chauvin" userId="7fa62548cffee37d" providerId="LiveId" clId="{C14F7447-C0F8-42A2-A0A6-C15B2928DCFD}" dt="2019-03-19T16:52:26.584" v="624" actId="1036"/>
          <ac:spMkLst>
            <pc:docMk/>
            <pc:sldMk cId="3090057571" sldId="259"/>
            <ac:spMk id="40" creationId="{B9E62864-D3E5-490A-9B7C-38E7B889FDDB}"/>
          </ac:spMkLst>
        </pc:spChg>
        <pc:spChg chg="add mod">
          <ac:chgData name="Martin Chauvin" userId="7fa62548cffee37d" providerId="LiveId" clId="{C14F7447-C0F8-42A2-A0A6-C15B2928DCFD}" dt="2019-03-19T16:52:26.584" v="624" actId="1036"/>
          <ac:spMkLst>
            <pc:docMk/>
            <pc:sldMk cId="3090057571" sldId="259"/>
            <ac:spMk id="41" creationId="{012F3F4C-CC0C-473C-8617-5BEF8D890A25}"/>
          </ac:spMkLst>
        </pc:spChg>
        <pc:spChg chg="add mod">
          <ac:chgData name="Martin Chauvin" userId="7fa62548cffee37d" providerId="LiveId" clId="{C14F7447-C0F8-42A2-A0A6-C15B2928DCFD}" dt="2019-03-19T16:52:26.584" v="624" actId="1036"/>
          <ac:spMkLst>
            <pc:docMk/>
            <pc:sldMk cId="3090057571" sldId="259"/>
            <ac:spMk id="42" creationId="{4DB2437D-2E45-4C5C-9621-36CA580E2EDF}"/>
          </ac:spMkLst>
        </pc:spChg>
        <pc:spChg chg="add mod">
          <ac:chgData name="Martin Chauvin" userId="7fa62548cffee37d" providerId="LiveId" clId="{C14F7447-C0F8-42A2-A0A6-C15B2928DCFD}" dt="2019-03-19T16:52:26.584" v="624" actId="1036"/>
          <ac:spMkLst>
            <pc:docMk/>
            <pc:sldMk cId="3090057571" sldId="259"/>
            <ac:spMk id="43" creationId="{EE68F221-A856-40A3-97C9-BB449DD2EBF7}"/>
          </ac:spMkLst>
        </pc:spChg>
        <pc:spChg chg="add del mod">
          <ac:chgData name="Martin Chauvin" userId="7fa62548cffee37d" providerId="LiveId" clId="{C14F7447-C0F8-42A2-A0A6-C15B2928DCFD}" dt="2019-03-19T16:52:26.584" v="624" actId="1036"/>
          <ac:spMkLst>
            <pc:docMk/>
            <pc:sldMk cId="3090057571" sldId="259"/>
            <ac:spMk id="44" creationId="{EAC93732-B885-4F09-AE60-0AECD0101526}"/>
          </ac:spMkLst>
        </pc:spChg>
        <pc:spChg chg="add mod">
          <ac:chgData name="Martin Chauvin" userId="7fa62548cffee37d" providerId="LiveId" clId="{C14F7447-C0F8-42A2-A0A6-C15B2928DCFD}" dt="2019-03-19T16:52:26.584" v="624" actId="1036"/>
          <ac:spMkLst>
            <pc:docMk/>
            <pc:sldMk cId="3090057571" sldId="259"/>
            <ac:spMk id="45" creationId="{E650FDDE-880F-467C-98B1-99FEBCAC706E}"/>
          </ac:spMkLst>
        </pc:spChg>
        <pc:spChg chg="add del mod">
          <ac:chgData name="Martin Chauvin" userId="7fa62548cffee37d" providerId="LiveId" clId="{C14F7447-C0F8-42A2-A0A6-C15B2928DCFD}" dt="2019-03-19T16:06:01.968" v="569" actId="478"/>
          <ac:spMkLst>
            <pc:docMk/>
            <pc:sldMk cId="3090057571" sldId="259"/>
            <ac:spMk id="46" creationId="{05835F2C-4886-431A-89CE-E565A5EE7A78}"/>
          </ac:spMkLst>
        </pc:spChg>
        <pc:spChg chg="add mod">
          <ac:chgData name="Martin Chauvin" userId="7fa62548cffee37d" providerId="LiveId" clId="{C14F7447-C0F8-42A2-A0A6-C15B2928DCFD}" dt="2019-03-19T16:52:26.584" v="624" actId="1036"/>
          <ac:spMkLst>
            <pc:docMk/>
            <pc:sldMk cId="3090057571" sldId="259"/>
            <ac:spMk id="47" creationId="{A8552E14-56B0-4450-9C0F-B198B8834C62}"/>
          </ac:spMkLst>
        </pc:spChg>
        <pc:spChg chg="add mod">
          <ac:chgData name="Martin Chauvin" userId="7fa62548cffee37d" providerId="LiveId" clId="{C14F7447-C0F8-42A2-A0A6-C15B2928DCFD}" dt="2019-03-19T16:52:26.584" v="624" actId="1036"/>
          <ac:spMkLst>
            <pc:docMk/>
            <pc:sldMk cId="3090057571" sldId="259"/>
            <ac:spMk id="48" creationId="{219F9AA3-16A3-4CD4-A345-41E4D303A695}"/>
          </ac:spMkLst>
        </pc:spChg>
        <pc:spChg chg="add mod">
          <ac:chgData name="Martin Chauvin" userId="7fa62548cffee37d" providerId="LiveId" clId="{C14F7447-C0F8-42A2-A0A6-C15B2928DCFD}" dt="2019-03-19T16:52:26.584" v="624" actId="1036"/>
          <ac:spMkLst>
            <pc:docMk/>
            <pc:sldMk cId="3090057571" sldId="259"/>
            <ac:spMk id="49" creationId="{2F6582BF-FF6C-446D-AAF9-3E2A5EC35CD0}"/>
          </ac:spMkLst>
        </pc:spChg>
        <pc:picChg chg="add mod ord">
          <ac:chgData name="Martin Chauvin" userId="7fa62548cffee37d" providerId="LiveId" clId="{C14F7447-C0F8-42A2-A0A6-C15B2928DCFD}" dt="2019-03-19T16:52:26.584" v="624" actId="1036"/>
          <ac:picMkLst>
            <pc:docMk/>
            <pc:sldMk cId="3090057571" sldId="259"/>
            <ac:picMk id="4" creationId="{76A2029F-A20F-476C-A3E1-D62EA5F52A9B}"/>
          </ac:picMkLst>
        </pc:picChg>
        <pc:cxnChg chg="add mod">
          <ac:chgData name="Martin Chauvin" userId="7fa62548cffee37d" providerId="LiveId" clId="{C14F7447-C0F8-42A2-A0A6-C15B2928DCFD}" dt="2019-03-19T16:52:26.584" v="624" actId="1036"/>
          <ac:cxnSpMkLst>
            <pc:docMk/>
            <pc:sldMk cId="3090057571" sldId="259"/>
            <ac:cxnSpMk id="8" creationId="{954455DF-90DD-449C-8BC7-0393E4F75E57}"/>
          </ac:cxnSpMkLst>
        </pc:cxnChg>
        <pc:cxnChg chg="add mod">
          <ac:chgData name="Martin Chauvin" userId="7fa62548cffee37d" providerId="LiveId" clId="{C14F7447-C0F8-42A2-A0A6-C15B2928DCFD}" dt="2019-03-19T16:52:26.584" v="624" actId="1036"/>
          <ac:cxnSpMkLst>
            <pc:docMk/>
            <pc:sldMk cId="3090057571" sldId="259"/>
            <ac:cxnSpMk id="12" creationId="{4F23642E-8244-4E33-8DEB-3A62153822F6}"/>
          </ac:cxnSpMkLst>
        </pc:cxnChg>
        <pc:cxnChg chg="add mod">
          <ac:chgData name="Martin Chauvin" userId="7fa62548cffee37d" providerId="LiveId" clId="{C14F7447-C0F8-42A2-A0A6-C15B2928DCFD}" dt="2019-03-19T16:52:26.584" v="624" actId="1036"/>
          <ac:cxnSpMkLst>
            <pc:docMk/>
            <pc:sldMk cId="3090057571" sldId="259"/>
            <ac:cxnSpMk id="14" creationId="{680B6498-FC62-4F62-9203-F253238EB94C}"/>
          </ac:cxnSpMkLst>
        </pc:cxnChg>
        <pc:cxnChg chg="add del">
          <ac:chgData name="Martin Chauvin" userId="7fa62548cffee37d" providerId="LiveId" clId="{C14F7447-C0F8-42A2-A0A6-C15B2928DCFD}" dt="2019-03-19T15:53:02.133" v="401" actId="478"/>
          <ac:cxnSpMkLst>
            <pc:docMk/>
            <pc:sldMk cId="3090057571" sldId="259"/>
            <ac:cxnSpMk id="23" creationId="{DBFF8145-2C18-482C-9244-64E7A57DBF87}"/>
          </ac:cxnSpMkLst>
        </pc:cxnChg>
        <pc:cxnChg chg="add mod">
          <ac:chgData name="Martin Chauvin" userId="7fa62548cffee37d" providerId="LiveId" clId="{C14F7447-C0F8-42A2-A0A6-C15B2928DCFD}" dt="2019-03-19T16:52:26.584" v="624" actId="1036"/>
          <ac:cxnSpMkLst>
            <pc:docMk/>
            <pc:sldMk cId="3090057571" sldId="259"/>
            <ac:cxnSpMk id="26" creationId="{E0B742BD-B944-4F2E-A29D-F7584EC77CE0}"/>
          </ac:cxnSpMkLst>
        </pc:cxnChg>
        <pc:cxnChg chg="add mod">
          <ac:chgData name="Martin Chauvin" userId="7fa62548cffee37d" providerId="LiveId" clId="{C14F7447-C0F8-42A2-A0A6-C15B2928DCFD}" dt="2019-03-19T16:52:26.584" v="624" actId="1036"/>
          <ac:cxnSpMkLst>
            <pc:docMk/>
            <pc:sldMk cId="3090057571" sldId="259"/>
            <ac:cxnSpMk id="32" creationId="{8A216AAE-6DAC-4A82-9F66-9EA1DE70F8FE}"/>
          </ac:cxnSpMkLst>
        </pc:cxnChg>
        <pc:cxnChg chg="add mod">
          <ac:chgData name="Martin Chauvin" userId="7fa62548cffee37d" providerId="LiveId" clId="{C14F7447-C0F8-42A2-A0A6-C15B2928DCFD}" dt="2019-03-19T16:52:26.584" v="624" actId="1036"/>
          <ac:cxnSpMkLst>
            <pc:docMk/>
            <pc:sldMk cId="3090057571" sldId="259"/>
            <ac:cxnSpMk id="35" creationId="{6CB40B67-98F0-42F3-97A8-AC8D231F6EB0}"/>
          </ac:cxnSpMkLst>
        </pc:cxnChg>
      </pc:sldChg>
      <pc:sldChg chg="addSp delSp modSp add del">
        <pc:chgData name="Martin Chauvin" userId="7fa62548cffee37d" providerId="LiveId" clId="{C14F7447-C0F8-42A2-A0A6-C15B2928DCFD}" dt="2019-03-20T09:45:53.041" v="1131" actId="2696"/>
        <pc:sldMkLst>
          <pc:docMk/>
          <pc:sldMk cId="551044383" sldId="260"/>
        </pc:sldMkLst>
        <pc:spChg chg="del">
          <ac:chgData name="Martin Chauvin" userId="7fa62548cffee37d" providerId="LiveId" clId="{C14F7447-C0F8-42A2-A0A6-C15B2928DCFD}" dt="2019-03-19T17:51:57.575" v="626" actId="478"/>
          <ac:spMkLst>
            <pc:docMk/>
            <pc:sldMk cId="551044383" sldId="260"/>
            <ac:spMk id="2" creationId="{0ED3B1E8-216D-4B1A-B47E-05E21AC91920}"/>
          </ac:spMkLst>
        </pc:spChg>
        <pc:spChg chg="del">
          <ac:chgData name="Martin Chauvin" userId="7fa62548cffee37d" providerId="LiveId" clId="{C14F7447-C0F8-42A2-A0A6-C15B2928DCFD}" dt="2019-03-19T17:51:57.575" v="626" actId="478"/>
          <ac:spMkLst>
            <pc:docMk/>
            <pc:sldMk cId="551044383" sldId="260"/>
            <ac:spMk id="3" creationId="{5F9C2E2F-F24A-40A8-A28B-378FBD74C6FC}"/>
          </ac:spMkLst>
        </pc:spChg>
        <pc:spChg chg="add del">
          <ac:chgData name="Martin Chauvin" userId="7fa62548cffee37d" providerId="LiveId" clId="{C14F7447-C0F8-42A2-A0A6-C15B2928DCFD}" dt="2019-03-19T17:52:01.688" v="628" actId="478"/>
          <ac:spMkLst>
            <pc:docMk/>
            <pc:sldMk cId="551044383" sldId="260"/>
            <ac:spMk id="5" creationId="{905F9777-146E-4B90-94CB-6A5C7C52517E}"/>
          </ac:spMkLst>
        </pc:spChg>
        <pc:spChg chg="add del">
          <ac:chgData name="Martin Chauvin" userId="7fa62548cffee37d" providerId="LiveId" clId="{C14F7447-C0F8-42A2-A0A6-C15B2928DCFD}" dt="2019-03-19T17:52:01.688" v="628" actId="478"/>
          <ac:spMkLst>
            <pc:docMk/>
            <pc:sldMk cId="551044383" sldId="260"/>
            <ac:spMk id="8" creationId="{ED4F4AC0-AEFD-4906-90F7-8B7EBFACBEBB}"/>
          </ac:spMkLst>
        </pc:spChg>
        <pc:spChg chg="add del">
          <ac:chgData name="Martin Chauvin" userId="7fa62548cffee37d" providerId="LiveId" clId="{C14F7447-C0F8-42A2-A0A6-C15B2928DCFD}" dt="2019-03-19T17:52:01.688" v="628" actId="478"/>
          <ac:spMkLst>
            <pc:docMk/>
            <pc:sldMk cId="551044383" sldId="260"/>
            <ac:spMk id="9" creationId="{C51ECCE5-CF3D-4682-8A9D-E6A721131077}"/>
          </ac:spMkLst>
        </pc:spChg>
        <pc:spChg chg="add del">
          <ac:chgData name="Martin Chauvin" userId="7fa62548cffee37d" providerId="LiveId" clId="{C14F7447-C0F8-42A2-A0A6-C15B2928DCFD}" dt="2019-03-19T17:52:01.688" v="628" actId="478"/>
          <ac:spMkLst>
            <pc:docMk/>
            <pc:sldMk cId="551044383" sldId="260"/>
            <ac:spMk id="11" creationId="{0E00575F-7B82-46A7-AB39-4511B821941A}"/>
          </ac:spMkLst>
        </pc:spChg>
        <pc:spChg chg="add del">
          <ac:chgData name="Martin Chauvin" userId="7fa62548cffee37d" providerId="LiveId" clId="{C14F7447-C0F8-42A2-A0A6-C15B2928DCFD}" dt="2019-03-19T17:52:01.688" v="628" actId="478"/>
          <ac:spMkLst>
            <pc:docMk/>
            <pc:sldMk cId="551044383" sldId="260"/>
            <ac:spMk id="14" creationId="{9324DFB8-76D4-4584-A72C-44ACE45C37CA}"/>
          </ac:spMkLst>
        </pc:spChg>
        <pc:spChg chg="add del">
          <ac:chgData name="Martin Chauvin" userId="7fa62548cffee37d" providerId="LiveId" clId="{C14F7447-C0F8-42A2-A0A6-C15B2928DCFD}" dt="2019-03-19T17:52:01.688" v="628" actId="478"/>
          <ac:spMkLst>
            <pc:docMk/>
            <pc:sldMk cId="551044383" sldId="260"/>
            <ac:spMk id="16" creationId="{47019F75-50DF-4F7F-963D-51BACF79D354}"/>
          </ac:spMkLst>
        </pc:spChg>
        <pc:spChg chg="add del">
          <ac:chgData name="Martin Chauvin" userId="7fa62548cffee37d" providerId="LiveId" clId="{C14F7447-C0F8-42A2-A0A6-C15B2928DCFD}" dt="2019-03-19T17:52:01.688" v="628" actId="478"/>
          <ac:spMkLst>
            <pc:docMk/>
            <pc:sldMk cId="551044383" sldId="260"/>
            <ac:spMk id="17" creationId="{1ACC9194-4B49-4BEF-AEED-22855E1120CF}"/>
          </ac:spMkLst>
        </pc:spChg>
        <pc:spChg chg="add del">
          <ac:chgData name="Martin Chauvin" userId="7fa62548cffee37d" providerId="LiveId" clId="{C14F7447-C0F8-42A2-A0A6-C15B2928DCFD}" dt="2019-03-19T17:52:01.688" v="628" actId="478"/>
          <ac:spMkLst>
            <pc:docMk/>
            <pc:sldMk cId="551044383" sldId="260"/>
            <ac:spMk id="18" creationId="{E91C6C49-2244-4017-B111-DCCC244A4A57}"/>
          </ac:spMkLst>
        </pc:spChg>
        <pc:spChg chg="add del">
          <ac:chgData name="Martin Chauvin" userId="7fa62548cffee37d" providerId="LiveId" clId="{C14F7447-C0F8-42A2-A0A6-C15B2928DCFD}" dt="2019-03-19T17:52:01.688" v="628" actId="478"/>
          <ac:spMkLst>
            <pc:docMk/>
            <pc:sldMk cId="551044383" sldId="260"/>
            <ac:spMk id="19" creationId="{0FBFCE9E-4237-46E2-90C5-0F528C516E37}"/>
          </ac:spMkLst>
        </pc:spChg>
        <pc:spChg chg="add del">
          <ac:chgData name="Martin Chauvin" userId="7fa62548cffee37d" providerId="LiveId" clId="{C14F7447-C0F8-42A2-A0A6-C15B2928DCFD}" dt="2019-03-19T17:52:01.688" v="628" actId="478"/>
          <ac:spMkLst>
            <pc:docMk/>
            <pc:sldMk cId="551044383" sldId="260"/>
            <ac:spMk id="20" creationId="{DC6FB58E-E88D-4AE5-8528-60BFD9D7507F}"/>
          </ac:spMkLst>
        </pc:spChg>
        <pc:spChg chg="add del">
          <ac:chgData name="Martin Chauvin" userId="7fa62548cffee37d" providerId="LiveId" clId="{C14F7447-C0F8-42A2-A0A6-C15B2928DCFD}" dt="2019-03-19T17:52:01.688" v="628" actId="478"/>
          <ac:spMkLst>
            <pc:docMk/>
            <pc:sldMk cId="551044383" sldId="260"/>
            <ac:spMk id="21" creationId="{7B6BEADD-9DCC-4C46-A5BB-9212E07C194A}"/>
          </ac:spMkLst>
        </pc:spChg>
        <pc:spChg chg="add del">
          <ac:chgData name="Martin Chauvin" userId="7fa62548cffee37d" providerId="LiveId" clId="{C14F7447-C0F8-42A2-A0A6-C15B2928DCFD}" dt="2019-03-19T17:52:01.688" v="628" actId="478"/>
          <ac:spMkLst>
            <pc:docMk/>
            <pc:sldMk cId="551044383" sldId="260"/>
            <ac:spMk id="22" creationId="{3F841C5B-2DB2-40C1-BFF9-A0F8C717565F}"/>
          </ac:spMkLst>
        </pc:spChg>
        <pc:spChg chg="add del">
          <ac:chgData name="Martin Chauvin" userId="7fa62548cffee37d" providerId="LiveId" clId="{C14F7447-C0F8-42A2-A0A6-C15B2928DCFD}" dt="2019-03-19T17:52:01.688" v="628" actId="478"/>
          <ac:spMkLst>
            <pc:docMk/>
            <pc:sldMk cId="551044383" sldId="260"/>
            <ac:spMk id="23" creationId="{6CDD477F-14D7-420D-8B6B-F7FF2D3F5D0E}"/>
          </ac:spMkLst>
        </pc:spChg>
        <pc:spChg chg="add del">
          <ac:chgData name="Martin Chauvin" userId="7fa62548cffee37d" providerId="LiveId" clId="{C14F7447-C0F8-42A2-A0A6-C15B2928DCFD}" dt="2019-03-19T17:52:01.688" v="628" actId="478"/>
          <ac:spMkLst>
            <pc:docMk/>
            <pc:sldMk cId="551044383" sldId="260"/>
            <ac:spMk id="24" creationId="{472AFF7B-C8A5-41BA-8996-1F1A3277E7AD}"/>
          </ac:spMkLst>
        </pc:spChg>
        <pc:spChg chg="add mod">
          <ac:chgData name="Martin Chauvin" userId="7fa62548cffee37d" providerId="LiveId" clId="{C14F7447-C0F8-42A2-A0A6-C15B2928DCFD}" dt="2019-03-19T18:02:59.382" v="786" actId="14100"/>
          <ac:spMkLst>
            <pc:docMk/>
            <pc:sldMk cId="551044383" sldId="260"/>
            <ac:spMk id="25" creationId="{1A32D0AA-B962-4E62-91E9-69C3210F41FD}"/>
          </ac:spMkLst>
        </pc:spChg>
        <pc:spChg chg="add mod">
          <ac:chgData name="Martin Chauvin" userId="7fa62548cffee37d" providerId="LiveId" clId="{C14F7447-C0F8-42A2-A0A6-C15B2928DCFD}" dt="2019-03-19T17:55:47.055" v="685" actId="207"/>
          <ac:spMkLst>
            <pc:docMk/>
            <pc:sldMk cId="551044383" sldId="260"/>
            <ac:spMk id="26" creationId="{FB1E021C-4012-42F6-B8AA-88D1526A6269}"/>
          </ac:spMkLst>
        </pc:spChg>
        <pc:spChg chg="add mod">
          <ac:chgData name="Martin Chauvin" userId="7fa62548cffee37d" providerId="LiveId" clId="{C14F7447-C0F8-42A2-A0A6-C15B2928DCFD}" dt="2019-03-19T17:55:40.026" v="684" actId="207"/>
          <ac:spMkLst>
            <pc:docMk/>
            <pc:sldMk cId="551044383" sldId="260"/>
            <ac:spMk id="27" creationId="{7A5A3741-3F48-46D4-B1CF-4E5D2A91A750}"/>
          </ac:spMkLst>
        </pc:spChg>
        <pc:spChg chg="add mod">
          <ac:chgData name="Martin Chauvin" userId="7fa62548cffee37d" providerId="LiveId" clId="{C14F7447-C0F8-42A2-A0A6-C15B2928DCFD}" dt="2019-03-19T17:55:52.460" v="687" actId="207"/>
          <ac:spMkLst>
            <pc:docMk/>
            <pc:sldMk cId="551044383" sldId="260"/>
            <ac:spMk id="28" creationId="{F7EE8F96-5424-4352-9D73-82E90F569B7E}"/>
          </ac:spMkLst>
        </pc:spChg>
        <pc:spChg chg="add mod">
          <ac:chgData name="Martin Chauvin" userId="7fa62548cffee37d" providerId="LiveId" clId="{C14F7447-C0F8-42A2-A0A6-C15B2928DCFD}" dt="2019-03-19T17:54:39.680" v="674" actId="1038"/>
          <ac:spMkLst>
            <pc:docMk/>
            <pc:sldMk cId="551044383" sldId="260"/>
            <ac:spMk id="30" creationId="{BF700632-408C-486A-B55F-808451FE768C}"/>
          </ac:spMkLst>
        </pc:spChg>
        <pc:spChg chg="add mod">
          <ac:chgData name="Martin Chauvin" userId="7fa62548cffee37d" providerId="LiveId" clId="{C14F7447-C0F8-42A2-A0A6-C15B2928DCFD}" dt="2019-03-19T18:03:36.537" v="797" actId="164"/>
          <ac:spMkLst>
            <pc:docMk/>
            <pc:sldMk cId="551044383" sldId="260"/>
            <ac:spMk id="50" creationId="{9534E2C5-01C4-4D8E-B956-8698208DE2F3}"/>
          </ac:spMkLst>
        </pc:spChg>
        <pc:spChg chg="add mod">
          <ac:chgData name="Martin Chauvin" userId="7fa62548cffee37d" providerId="LiveId" clId="{C14F7447-C0F8-42A2-A0A6-C15B2928DCFD}" dt="2019-03-19T18:03:36.537" v="797" actId="164"/>
          <ac:spMkLst>
            <pc:docMk/>
            <pc:sldMk cId="551044383" sldId="260"/>
            <ac:spMk id="51" creationId="{3528408B-B0F3-4271-BC29-D92E9693B65A}"/>
          </ac:spMkLst>
        </pc:spChg>
        <pc:grpChg chg="add mod ord">
          <ac:chgData name="Martin Chauvin" userId="7fa62548cffee37d" providerId="LiveId" clId="{C14F7447-C0F8-42A2-A0A6-C15B2928DCFD}" dt="2019-03-19T17:55:33.306" v="683" actId="207"/>
          <ac:grpSpMkLst>
            <pc:docMk/>
            <pc:sldMk cId="551044383" sldId="260"/>
            <ac:grpSpMk id="29" creationId="{1E23C80C-C474-4723-8271-3E1AE9B687F3}"/>
          </ac:grpSpMkLst>
        </pc:grpChg>
        <pc:grpChg chg="add mod">
          <ac:chgData name="Martin Chauvin" userId="7fa62548cffee37d" providerId="LiveId" clId="{C14F7447-C0F8-42A2-A0A6-C15B2928DCFD}" dt="2019-03-19T18:03:36.537" v="797" actId="164"/>
          <ac:grpSpMkLst>
            <pc:docMk/>
            <pc:sldMk cId="551044383" sldId="260"/>
            <ac:grpSpMk id="56" creationId="{4E6FE233-46F4-404D-AC7E-E299325A8DFB}"/>
          </ac:grpSpMkLst>
        </pc:grpChg>
        <pc:grpChg chg="add mod">
          <ac:chgData name="Martin Chauvin" userId="7fa62548cffee37d" providerId="LiveId" clId="{C14F7447-C0F8-42A2-A0A6-C15B2928DCFD}" dt="2019-03-19T18:03:39.180" v="798" actId="1076"/>
          <ac:grpSpMkLst>
            <pc:docMk/>
            <pc:sldMk cId="551044383" sldId="260"/>
            <ac:grpSpMk id="81" creationId="{D6E27C5E-6D89-4505-852A-C70AEE4D9905}"/>
          </ac:grpSpMkLst>
        </pc:grpChg>
        <pc:picChg chg="add del">
          <ac:chgData name="Martin Chauvin" userId="7fa62548cffee37d" providerId="LiveId" clId="{C14F7447-C0F8-42A2-A0A6-C15B2928DCFD}" dt="2019-03-19T17:52:01.688" v="628" actId="478"/>
          <ac:picMkLst>
            <pc:docMk/>
            <pc:sldMk cId="551044383" sldId="260"/>
            <ac:picMk id="15" creationId="{27B38922-DA72-4E4B-9BCD-70DEF0FBD164}"/>
          </ac:picMkLst>
        </pc:picChg>
        <pc:cxnChg chg="add del">
          <ac:chgData name="Martin Chauvin" userId="7fa62548cffee37d" providerId="LiveId" clId="{C14F7447-C0F8-42A2-A0A6-C15B2928DCFD}" dt="2019-03-19T17:52:01.688" v="628" actId="478"/>
          <ac:cxnSpMkLst>
            <pc:docMk/>
            <pc:sldMk cId="551044383" sldId="260"/>
            <ac:cxnSpMk id="4" creationId="{BFAB9E38-7D04-4F86-9E7C-92028F1DAFF8}"/>
          </ac:cxnSpMkLst>
        </pc:cxnChg>
        <pc:cxnChg chg="add del">
          <ac:chgData name="Martin Chauvin" userId="7fa62548cffee37d" providerId="LiveId" clId="{C14F7447-C0F8-42A2-A0A6-C15B2928DCFD}" dt="2019-03-19T17:52:01.688" v="628" actId="478"/>
          <ac:cxnSpMkLst>
            <pc:docMk/>
            <pc:sldMk cId="551044383" sldId="260"/>
            <ac:cxnSpMk id="6" creationId="{286583A4-0D8E-44D1-915A-01C11A37A8C8}"/>
          </ac:cxnSpMkLst>
        </pc:cxnChg>
        <pc:cxnChg chg="add del">
          <ac:chgData name="Martin Chauvin" userId="7fa62548cffee37d" providerId="LiveId" clId="{C14F7447-C0F8-42A2-A0A6-C15B2928DCFD}" dt="2019-03-19T17:52:01.688" v="628" actId="478"/>
          <ac:cxnSpMkLst>
            <pc:docMk/>
            <pc:sldMk cId="551044383" sldId="260"/>
            <ac:cxnSpMk id="7" creationId="{6F89A24F-686C-4ABD-B029-70C0B181CC0A}"/>
          </ac:cxnSpMkLst>
        </pc:cxnChg>
        <pc:cxnChg chg="add del">
          <ac:chgData name="Martin Chauvin" userId="7fa62548cffee37d" providerId="LiveId" clId="{C14F7447-C0F8-42A2-A0A6-C15B2928DCFD}" dt="2019-03-19T17:52:01.688" v="628" actId="478"/>
          <ac:cxnSpMkLst>
            <pc:docMk/>
            <pc:sldMk cId="551044383" sldId="260"/>
            <ac:cxnSpMk id="10" creationId="{844EF786-C5A7-4AAF-B3A4-7946695B8292}"/>
          </ac:cxnSpMkLst>
        </pc:cxnChg>
        <pc:cxnChg chg="add del">
          <ac:chgData name="Martin Chauvin" userId="7fa62548cffee37d" providerId="LiveId" clId="{C14F7447-C0F8-42A2-A0A6-C15B2928DCFD}" dt="2019-03-19T17:52:01.688" v="628" actId="478"/>
          <ac:cxnSpMkLst>
            <pc:docMk/>
            <pc:sldMk cId="551044383" sldId="260"/>
            <ac:cxnSpMk id="12" creationId="{8FE1EA73-C433-4A9F-A2F7-861A1014108C}"/>
          </ac:cxnSpMkLst>
        </pc:cxnChg>
        <pc:cxnChg chg="add del">
          <ac:chgData name="Martin Chauvin" userId="7fa62548cffee37d" providerId="LiveId" clId="{C14F7447-C0F8-42A2-A0A6-C15B2928DCFD}" dt="2019-03-19T17:52:01.688" v="628" actId="478"/>
          <ac:cxnSpMkLst>
            <pc:docMk/>
            <pc:sldMk cId="551044383" sldId="260"/>
            <ac:cxnSpMk id="13" creationId="{E8DDDD6D-BABA-496E-A5B8-6CB2F58500B7}"/>
          </ac:cxnSpMkLst>
        </pc:cxnChg>
        <pc:cxnChg chg="add mod">
          <ac:chgData name="Martin Chauvin" userId="7fa62548cffee37d" providerId="LiveId" clId="{C14F7447-C0F8-42A2-A0A6-C15B2928DCFD}" dt="2019-03-19T18:02:30.132" v="780" actId="692"/>
          <ac:cxnSpMkLst>
            <pc:docMk/>
            <pc:sldMk cId="551044383" sldId="260"/>
            <ac:cxnSpMk id="32" creationId="{F3B2A1B1-1516-4C79-8676-66CE60F48FA7}"/>
          </ac:cxnSpMkLst>
        </pc:cxnChg>
        <pc:cxnChg chg="add mod">
          <ac:chgData name="Martin Chauvin" userId="7fa62548cffee37d" providerId="LiveId" clId="{C14F7447-C0F8-42A2-A0A6-C15B2928DCFD}" dt="2019-03-19T18:02:30.132" v="780" actId="692"/>
          <ac:cxnSpMkLst>
            <pc:docMk/>
            <pc:sldMk cId="551044383" sldId="260"/>
            <ac:cxnSpMk id="33" creationId="{1CC408EC-4595-40FB-9533-4003605346D3}"/>
          </ac:cxnSpMkLst>
        </pc:cxnChg>
        <pc:cxnChg chg="add mod">
          <ac:chgData name="Martin Chauvin" userId="7fa62548cffee37d" providerId="LiveId" clId="{C14F7447-C0F8-42A2-A0A6-C15B2928DCFD}" dt="2019-03-19T18:02:30.132" v="780" actId="692"/>
          <ac:cxnSpMkLst>
            <pc:docMk/>
            <pc:sldMk cId="551044383" sldId="260"/>
            <ac:cxnSpMk id="35" creationId="{759849E9-0AB6-4CAB-9C87-CC5C04C97BC2}"/>
          </ac:cxnSpMkLst>
        </pc:cxnChg>
        <pc:cxnChg chg="add mod">
          <ac:chgData name="Martin Chauvin" userId="7fa62548cffee37d" providerId="LiveId" clId="{C14F7447-C0F8-42A2-A0A6-C15B2928DCFD}" dt="2019-03-19T18:02:30.132" v="780" actId="692"/>
          <ac:cxnSpMkLst>
            <pc:docMk/>
            <pc:sldMk cId="551044383" sldId="260"/>
            <ac:cxnSpMk id="37" creationId="{7D291254-0C66-4B28-BCC5-031F99823CCF}"/>
          </ac:cxnSpMkLst>
        </pc:cxnChg>
        <pc:cxnChg chg="add mod">
          <ac:chgData name="Martin Chauvin" userId="7fa62548cffee37d" providerId="LiveId" clId="{C14F7447-C0F8-42A2-A0A6-C15B2928DCFD}" dt="2019-03-19T18:02:30.132" v="780" actId="692"/>
          <ac:cxnSpMkLst>
            <pc:docMk/>
            <pc:sldMk cId="551044383" sldId="260"/>
            <ac:cxnSpMk id="39" creationId="{35F253D5-6870-4180-95D9-8D38DB4041F7}"/>
          </ac:cxnSpMkLst>
        </pc:cxnChg>
        <pc:cxnChg chg="add mod">
          <ac:chgData name="Martin Chauvin" userId="7fa62548cffee37d" providerId="LiveId" clId="{C14F7447-C0F8-42A2-A0A6-C15B2928DCFD}" dt="2019-03-19T18:02:30.132" v="780" actId="692"/>
          <ac:cxnSpMkLst>
            <pc:docMk/>
            <pc:sldMk cId="551044383" sldId="260"/>
            <ac:cxnSpMk id="42" creationId="{6AD7BA7E-7522-48E1-92AA-C0EE3DDB7D29}"/>
          </ac:cxnSpMkLst>
        </pc:cxnChg>
        <pc:cxnChg chg="add mod">
          <ac:chgData name="Martin Chauvin" userId="7fa62548cffee37d" providerId="LiveId" clId="{C14F7447-C0F8-42A2-A0A6-C15B2928DCFD}" dt="2019-03-19T18:02:30.132" v="780" actId="692"/>
          <ac:cxnSpMkLst>
            <pc:docMk/>
            <pc:sldMk cId="551044383" sldId="260"/>
            <ac:cxnSpMk id="44" creationId="{8D630856-CAFD-4CDF-9559-4A242DCC50F0}"/>
          </ac:cxnSpMkLst>
        </pc:cxnChg>
        <pc:cxnChg chg="add mod">
          <ac:chgData name="Martin Chauvin" userId="7fa62548cffee37d" providerId="LiveId" clId="{C14F7447-C0F8-42A2-A0A6-C15B2928DCFD}" dt="2019-03-19T18:02:30.132" v="780" actId="692"/>
          <ac:cxnSpMkLst>
            <pc:docMk/>
            <pc:sldMk cId="551044383" sldId="260"/>
            <ac:cxnSpMk id="47" creationId="{0C1CFE48-FE93-4591-A1AD-36BD4F7C270C}"/>
          </ac:cxnSpMkLst>
        </pc:cxnChg>
        <pc:cxnChg chg="add mod">
          <ac:chgData name="Martin Chauvin" userId="7fa62548cffee37d" providerId="LiveId" clId="{C14F7447-C0F8-42A2-A0A6-C15B2928DCFD}" dt="2019-03-19T18:03:36.537" v="797" actId="164"/>
          <ac:cxnSpMkLst>
            <pc:docMk/>
            <pc:sldMk cId="551044383" sldId="260"/>
            <ac:cxnSpMk id="52" creationId="{6916D13C-B0EE-4B8C-9DF1-72774ADA6F38}"/>
          </ac:cxnSpMkLst>
        </pc:cxnChg>
        <pc:cxnChg chg="add mod">
          <ac:chgData name="Martin Chauvin" userId="7fa62548cffee37d" providerId="LiveId" clId="{C14F7447-C0F8-42A2-A0A6-C15B2928DCFD}" dt="2019-03-19T18:03:36.537" v="797" actId="164"/>
          <ac:cxnSpMkLst>
            <pc:docMk/>
            <pc:sldMk cId="551044383" sldId="260"/>
            <ac:cxnSpMk id="53" creationId="{6C9FBB91-837C-44DA-9452-508FB09D3788}"/>
          </ac:cxnSpMkLst>
        </pc:cxnChg>
        <pc:cxnChg chg="add mod">
          <ac:chgData name="Martin Chauvin" userId="7fa62548cffee37d" providerId="LiveId" clId="{C14F7447-C0F8-42A2-A0A6-C15B2928DCFD}" dt="2019-03-19T18:03:36.537" v="797" actId="164"/>
          <ac:cxnSpMkLst>
            <pc:docMk/>
            <pc:sldMk cId="551044383" sldId="260"/>
            <ac:cxnSpMk id="54" creationId="{806A9FB9-FB51-4914-B5E0-6099C4BE08B2}"/>
          </ac:cxnSpMkLst>
        </pc:cxnChg>
        <pc:cxnChg chg="add del mod">
          <ac:chgData name="Martin Chauvin" userId="7fa62548cffee37d" providerId="LiveId" clId="{C14F7447-C0F8-42A2-A0A6-C15B2928DCFD}" dt="2019-03-19T18:03:36.537" v="797" actId="164"/>
          <ac:cxnSpMkLst>
            <pc:docMk/>
            <pc:sldMk cId="551044383" sldId="260"/>
            <ac:cxnSpMk id="55" creationId="{22BC9511-6DC0-4C2B-8A90-ED6352954917}"/>
          </ac:cxnSpMkLst>
        </pc:cxnChg>
        <pc:cxnChg chg="add mod">
          <ac:chgData name="Martin Chauvin" userId="7fa62548cffee37d" providerId="LiveId" clId="{C14F7447-C0F8-42A2-A0A6-C15B2928DCFD}" dt="2019-03-19T18:03:36.537" v="797" actId="164"/>
          <ac:cxnSpMkLst>
            <pc:docMk/>
            <pc:sldMk cId="551044383" sldId="260"/>
            <ac:cxnSpMk id="60" creationId="{11DCC2ED-0FE2-4CDC-90CD-E5A709A7CD32}"/>
          </ac:cxnSpMkLst>
        </pc:cxnChg>
        <pc:cxnChg chg="add del mod">
          <ac:chgData name="Martin Chauvin" userId="7fa62548cffee37d" providerId="LiveId" clId="{C14F7447-C0F8-42A2-A0A6-C15B2928DCFD}" dt="2019-03-19T18:01:10.615" v="773" actId="478"/>
          <ac:cxnSpMkLst>
            <pc:docMk/>
            <pc:sldMk cId="551044383" sldId="260"/>
            <ac:cxnSpMk id="61" creationId="{D070090E-5374-466E-9CDC-736892932347}"/>
          </ac:cxnSpMkLst>
        </pc:cxnChg>
        <pc:cxnChg chg="add del mod">
          <ac:chgData name="Martin Chauvin" userId="7fa62548cffee37d" providerId="LiveId" clId="{C14F7447-C0F8-42A2-A0A6-C15B2928DCFD}" dt="2019-03-19T18:01:23.592" v="776" actId="478"/>
          <ac:cxnSpMkLst>
            <pc:docMk/>
            <pc:sldMk cId="551044383" sldId="260"/>
            <ac:cxnSpMk id="62" creationId="{C8E71FB8-A60A-40F2-8B69-BBEF012FA7CF}"/>
          </ac:cxnSpMkLst>
        </pc:cxnChg>
        <pc:cxnChg chg="add del mod">
          <ac:chgData name="Martin Chauvin" userId="7fa62548cffee37d" providerId="LiveId" clId="{C14F7447-C0F8-42A2-A0A6-C15B2928DCFD}" dt="2019-03-19T18:00:53.615" v="769" actId="478"/>
          <ac:cxnSpMkLst>
            <pc:docMk/>
            <pc:sldMk cId="551044383" sldId="260"/>
            <ac:cxnSpMk id="63" creationId="{1409CC16-F6DA-41F0-A877-D54D62AAFFF3}"/>
          </ac:cxnSpMkLst>
        </pc:cxnChg>
      </pc:sldChg>
      <pc:sldChg chg="addSp delSp modSp add">
        <pc:chgData name="Martin Chauvin" userId="7fa62548cffee37d" providerId="LiveId" clId="{C14F7447-C0F8-42A2-A0A6-C15B2928DCFD}" dt="2019-03-19T18:14:42.339" v="913" actId="20577"/>
        <pc:sldMkLst>
          <pc:docMk/>
          <pc:sldMk cId="1058925949" sldId="261"/>
        </pc:sldMkLst>
        <pc:spChg chg="del">
          <ac:chgData name="Martin Chauvin" userId="7fa62548cffee37d" providerId="LiveId" clId="{C14F7447-C0F8-42A2-A0A6-C15B2928DCFD}" dt="2019-03-19T18:07:09.897" v="800" actId="478"/>
          <ac:spMkLst>
            <pc:docMk/>
            <pc:sldMk cId="1058925949" sldId="261"/>
            <ac:spMk id="2" creationId="{0C0C27A9-C7A9-4F22-931C-6DC972B72DBC}"/>
          </ac:spMkLst>
        </pc:spChg>
        <pc:spChg chg="del">
          <ac:chgData name="Martin Chauvin" userId="7fa62548cffee37d" providerId="LiveId" clId="{C14F7447-C0F8-42A2-A0A6-C15B2928DCFD}" dt="2019-03-19T18:07:09.897" v="800" actId="478"/>
          <ac:spMkLst>
            <pc:docMk/>
            <pc:sldMk cId="1058925949" sldId="261"/>
            <ac:spMk id="3" creationId="{0A3D4F8E-9330-4AAF-B4E1-F1A036ADC7DF}"/>
          </ac:spMkLst>
        </pc:spChg>
        <pc:spChg chg="add mod">
          <ac:chgData name="Martin Chauvin" userId="7fa62548cffee37d" providerId="LiveId" clId="{C14F7447-C0F8-42A2-A0A6-C15B2928DCFD}" dt="2019-03-19T18:14:42.339" v="913" actId="20577"/>
          <ac:spMkLst>
            <pc:docMk/>
            <pc:sldMk cId="1058925949" sldId="261"/>
            <ac:spMk id="10" creationId="{A8AB0126-4BDC-4C84-A691-4F5971518FA9}"/>
          </ac:spMkLst>
        </pc:spChg>
        <pc:spChg chg="add mod">
          <ac:chgData name="Martin Chauvin" userId="7fa62548cffee37d" providerId="LiveId" clId="{C14F7447-C0F8-42A2-A0A6-C15B2928DCFD}" dt="2019-03-19T18:12:24.257" v="906" actId="20577"/>
          <ac:spMkLst>
            <pc:docMk/>
            <pc:sldMk cId="1058925949" sldId="261"/>
            <ac:spMk id="11" creationId="{0AAFA003-221A-486E-8275-4B5106D54F7C}"/>
          </ac:spMkLst>
        </pc:spChg>
        <pc:picChg chg="add mod modCrop">
          <ac:chgData name="Martin Chauvin" userId="7fa62548cffee37d" providerId="LiveId" clId="{C14F7447-C0F8-42A2-A0A6-C15B2928DCFD}" dt="2019-03-19T18:08:09.368" v="818" actId="1076"/>
          <ac:picMkLst>
            <pc:docMk/>
            <pc:sldMk cId="1058925949" sldId="261"/>
            <ac:picMk id="5" creationId="{887D802F-E919-4A32-915A-5A70BC04DADB}"/>
          </ac:picMkLst>
        </pc:picChg>
        <pc:picChg chg="add mod modCrop">
          <ac:chgData name="Martin Chauvin" userId="7fa62548cffee37d" providerId="LiveId" clId="{C14F7447-C0F8-42A2-A0A6-C15B2928DCFD}" dt="2019-03-19T18:11:01.022" v="864" actId="1362"/>
          <ac:picMkLst>
            <pc:docMk/>
            <pc:sldMk cId="1058925949" sldId="261"/>
            <ac:picMk id="7" creationId="{07125753-0DBC-4A7B-BC25-B7D46B896BE8}"/>
          </ac:picMkLst>
        </pc:picChg>
        <pc:picChg chg="add del mod modCrop">
          <ac:chgData name="Martin Chauvin" userId="7fa62548cffee37d" providerId="LiveId" clId="{C14F7447-C0F8-42A2-A0A6-C15B2928DCFD}" dt="2019-03-19T18:11:24.400" v="865" actId="18131"/>
          <ac:picMkLst>
            <pc:docMk/>
            <pc:sldMk cId="1058925949" sldId="261"/>
            <ac:picMk id="8" creationId="{F42B83CF-6E79-44B6-9F22-7BE7248D1AF5}"/>
          </ac:picMkLst>
        </pc:picChg>
        <pc:picChg chg="add mod modCrop">
          <ac:chgData name="Martin Chauvin" userId="7fa62548cffee37d" providerId="LiveId" clId="{C14F7447-C0F8-42A2-A0A6-C15B2928DCFD}" dt="2019-03-19T18:11:38.835" v="868" actId="1036"/>
          <ac:picMkLst>
            <pc:docMk/>
            <pc:sldMk cId="1058925949" sldId="261"/>
            <ac:picMk id="9" creationId="{E4A8C84B-A42C-4ADA-9569-5F65F8D5DD4B}"/>
          </ac:picMkLst>
        </pc:picChg>
      </pc:sldChg>
      <pc:sldChg chg="addSp delSp modSp add">
        <pc:chgData name="Martin Chauvin" userId="7fa62548cffee37d" providerId="LiveId" clId="{C14F7447-C0F8-42A2-A0A6-C15B2928DCFD}" dt="2019-03-19T18:54:51.336" v="1130" actId="693"/>
        <pc:sldMkLst>
          <pc:docMk/>
          <pc:sldMk cId="2137124868" sldId="262"/>
        </pc:sldMkLst>
        <pc:spChg chg="del">
          <ac:chgData name="Martin Chauvin" userId="7fa62548cffee37d" providerId="LiveId" clId="{C14F7447-C0F8-42A2-A0A6-C15B2928DCFD}" dt="2019-03-19T18:39:52.848" v="915" actId="478"/>
          <ac:spMkLst>
            <pc:docMk/>
            <pc:sldMk cId="2137124868" sldId="262"/>
            <ac:spMk id="2" creationId="{536E5653-BC38-4D00-A9FC-17C693B2915A}"/>
          </ac:spMkLst>
        </pc:spChg>
        <pc:spChg chg="del">
          <ac:chgData name="Martin Chauvin" userId="7fa62548cffee37d" providerId="LiveId" clId="{C14F7447-C0F8-42A2-A0A6-C15B2928DCFD}" dt="2019-03-19T18:39:52.848" v="915" actId="478"/>
          <ac:spMkLst>
            <pc:docMk/>
            <pc:sldMk cId="2137124868" sldId="262"/>
            <ac:spMk id="3" creationId="{1775B787-11AB-4CD2-B4B1-26996B9D76B1}"/>
          </ac:spMkLst>
        </pc:spChg>
        <pc:spChg chg="add mod ord">
          <ac:chgData name="Martin Chauvin" userId="7fa62548cffee37d" providerId="LiveId" clId="{C14F7447-C0F8-42A2-A0A6-C15B2928DCFD}" dt="2019-03-19T18:53:48.693" v="1129" actId="1037"/>
          <ac:spMkLst>
            <pc:docMk/>
            <pc:sldMk cId="2137124868" sldId="262"/>
            <ac:spMk id="5" creationId="{3C6A4D54-C892-4652-B362-351CD3B600C8}"/>
          </ac:spMkLst>
        </pc:spChg>
        <pc:spChg chg="add mod">
          <ac:chgData name="Martin Chauvin" userId="7fa62548cffee37d" providerId="LiveId" clId="{C14F7447-C0F8-42A2-A0A6-C15B2928DCFD}" dt="2019-03-19T18:52:23.708" v="1122" actId="207"/>
          <ac:spMkLst>
            <pc:docMk/>
            <pc:sldMk cId="2137124868" sldId="262"/>
            <ac:spMk id="6" creationId="{3C65D5D1-1B16-4EED-9F8C-906DCCF338A2}"/>
          </ac:spMkLst>
        </pc:spChg>
        <pc:spChg chg="add mod">
          <ac:chgData name="Martin Chauvin" userId="7fa62548cffee37d" providerId="LiveId" clId="{C14F7447-C0F8-42A2-A0A6-C15B2928DCFD}" dt="2019-03-19T18:52:23.708" v="1122" actId="207"/>
          <ac:spMkLst>
            <pc:docMk/>
            <pc:sldMk cId="2137124868" sldId="262"/>
            <ac:spMk id="7" creationId="{75EA390C-09AF-4272-9967-33EC49D79DD9}"/>
          </ac:spMkLst>
        </pc:spChg>
        <pc:spChg chg="add mod">
          <ac:chgData name="Martin Chauvin" userId="7fa62548cffee37d" providerId="LiveId" clId="{C14F7447-C0F8-42A2-A0A6-C15B2928DCFD}" dt="2019-03-19T18:52:23.708" v="1122" actId="207"/>
          <ac:spMkLst>
            <pc:docMk/>
            <pc:sldMk cId="2137124868" sldId="262"/>
            <ac:spMk id="8" creationId="{CA731482-36D5-49D9-B20C-E741E51DCC0C}"/>
          </ac:spMkLst>
        </pc:spChg>
        <pc:spChg chg="add mod">
          <ac:chgData name="Martin Chauvin" userId="7fa62548cffee37d" providerId="LiveId" clId="{C14F7447-C0F8-42A2-A0A6-C15B2928DCFD}" dt="2019-03-19T18:52:23.708" v="1122" actId="207"/>
          <ac:spMkLst>
            <pc:docMk/>
            <pc:sldMk cId="2137124868" sldId="262"/>
            <ac:spMk id="9" creationId="{3D518FDE-1A06-4463-8E2D-7393CEAA7B47}"/>
          </ac:spMkLst>
        </pc:spChg>
        <pc:spChg chg="add del mod">
          <ac:chgData name="Martin Chauvin" userId="7fa62548cffee37d" providerId="LiveId" clId="{C14F7447-C0F8-42A2-A0A6-C15B2928DCFD}" dt="2019-03-19T18:52:23.708" v="1122" actId="207"/>
          <ac:spMkLst>
            <pc:docMk/>
            <pc:sldMk cId="2137124868" sldId="262"/>
            <ac:spMk id="10" creationId="{BD68950E-017B-4678-AC09-2F4D06CFD729}"/>
          </ac:spMkLst>
        </pc:spChg>
        <pc:spChg chg="add del mod">
          <ac:chgData name="Martin Chauvin" userId="7fa62548cffee37d" providerId="LiveId" clId="{C14F7447-C0F8-42A2-A0A6-C15B2928DCFD}" dt="2019-03-19T18:45:51.500" v="1063" actId="478"/>
          <ac:spMkLst>
            <pc:docMk/>
            <pc:sldMk cId="2137124868" sldId="262"/>
            <ac:spMk id="11" creationId="{66581BD9-29D3-4300-AD96-D3B1704424EA}"/>
          </ac:spMkLst>
        </pc:spChg>
        <pc:spChg chg="add mod">
          <ac:chgData name="Martin Chauvin" userId="7fa62548cffee37d" providerId="LiveId" clId="{C14F7447-C0F8-42A2-A0A6-C15B2928DCFD}" dt="2019-03-19T18:54:51.336" v="1130" actId="693"/>
          <ac:spMkLst>
            <pc:docMk/>
            <pc:sldMk cId="2137124868" sldId="262"/>
            <ac:spMk id="12" creationId="{B2ACBD2A-19E2-4A49-8549-6E7102026E64}"/>
          </ac:spMkLst>
        </pc:spChg>
        <pc:spChg chg="add del mod">
          <ac:chgData name="Martin Chauvin" userId="7fa62548cffee37d" providerId="LiveId" clId="{C14F7447-C0F8-42A2-A0A6-C15B2928DCFD}" dt="2019-03-19T18:47:07.425" v="1101" actId="478"/>
          <ac:spMkLst>
            <pc:docMk/>
            <pc:sldMk cId="2137124868" sldId="262"/>
            <ac:spMk id="13" creationId="{2445F28C-CEA7-4350-A64C-9E5E1081AF48}"/>
          </ac:spMkLst>
        </pc:spChg>
        <pc:spChg chg="add mod">
          <ac:chgData name="Martin Chauvin" userId="7fa62548cffee37d" providerId="LiveId" clId="{C14F7447-C0F8-42A2-A0A6-C15B2928DCFD}" dt="2019-03-19T18:52:23.708" v="1122" actId="207"/>
          <ac:spMkLst>
            <pc:docMk/>
            <pc:sldMk cId="2137124868" sldId="262"/>
            <ac:spMk id="14" creationId="{1EE624FE-5CE5-45F2-9E05-1AF8E807B81F}"/>
          </ac:spMkLst>
        </pc:spChg>
        <pc:graphicFrameChg chg="add mod modGraphic">
          <ac:chgData name="Martin Chauvin" userId="7fa62548cffee37d" providerId="LiveId" clId="{C14F7447-C0F8-42A2-A0A6-C15B2928DCFD}" dt="2019-03-19T18:52:53.880" v="1123" actId="2084"/>
          <ac:graphicFrameMkLst>
            <pc:docMk/>
            <pc:sldMk cId="2137124868" sldId="262"/>
            <ac:graphicFrameMk id="4" creationId="{B6882698-B663-43DE-A824-080EA4FD8958}"/>
          </ac:graphicFrameMkLst>
        </pc:graphicFrameChg>
      </pc:sldChg>
      <pc:sldChg chg="addSp delSp modSp add">
        <pc:chgData name="Martin Chauvin" userId="7fa62548cffee37d" providerId="LiveId" clId="{C14F7447-C0F8-42A2-A0A6-C15B2928DCFD}" dt="2019-03-20T10:16:46.486" v="1351" actId="171"/>
        <pc:sldMkLst>
          <pc:docMk/>
          <pc:sldMk cId="3687259507" sldId="263"/>
        </pc:sldMkLst>
        <pc:spChg chg="del">
          <ac:chgData name="Martin Chauvin" userId="7fa62548cffee37d" providerId="LiveId" clId="{C14F7447-C0F8-42A2-A0A6-C15B2928DCFD}" dt="2019-03-20T09:46:00.706" v="1133" actId="478"/>
          <ac:spMkLst>
            <pc:docMk/>
            <pc:sldMk cId="3687259507" sldId="263"/>
            <ac:spMk id="2" creationId="{8F1714C2-91EC-4168-ADEA-20DC1AC31A5F}"/>
          </ac:spMkLst>
        </pc:spChg>
        <pc:spChg chg="del">
          <ac:chgData name="Martin Chauvin" userId="7fa62548cffee37d" providerId="LiveId" clId="{C14F7447-C0F8-42A2-A0A6-C15B2928DCFD}" dt="2019-03-20T09:46:00.706" v="1133" actId="478"/>
          <ac:spMkLst>
            <pc:docMk/>
            <pc:sldMk cId="3687259507" sldId="263"/>
            <ac:spMk id="3" creationId="{0D96DE09-2152-4EDD-959B-35EF8B8BF073}"/>
          </ac:spMkLst>
        </pc:spChg>
        <pc:spChg chg="add mod">
          <ac:chgData name="Martin Chauvin" userId="7fa62548cffee37d" providerId="LiveId" clId="{C14F7447-C0F8-42A2-A0A6-C15B2928DCFD}" dt="2019-03-20T09:51:15.702" v="1225" actId="14100"/>
          <ac:spMkLst>
            <pc:docMk/>
            <pc:sldMk cId="3687259507" sldId="263"/>
            <ac:spMk id="4" creationId="{9C5008BE-6C81-4B9C-8A34-87F4EE29B66A}"/>
          </ac:spMkLst>
        </pc:spChg>
        <pc:spChg chg="add mod">
          <ac:chgData name="Martin Chauvin" userId="7fa62548cffee37d" providerId="LiveId" clId="{C14F7447-C0F8-42A2-A0A6-C15B2928DCFD}" dt="2019-03-20T09:51:50.314" v="1230" actId="207"/>
          <ac:spMkLst>
            <pc:docMk/>
            <pc:sldMk cId="3687259507" sldId="263"/>
            <ac:spMk id="5" creationId="{EB5FF3DC-C1BA-4E9C-A907-B5EADCE01CBF}"/>
          </ac:spMkLst>
        </pc:spChg>
        <pc:spChg chg="add del mod">
          <ac:chgData name="Martin Chauvin" userId="7fa62548cffee37d" providerId="LiveId" clId="{C14F7447-C0F8-42A2-A0A6-C15B2928DCFD}" dt="2019-03-20T09:47:45.817" v="1152" actId="478"/>
          <ac:spMkLst>
            <pc:docMk/>
            <pc:sldMk cId="3687259507" sldId="263"/>
            <ac:spMk id="6" creationId="{524DE4C4-EA58-4DC8-8DF4-01E62B5EE3C5}"/>
          </ac:spMkLst>
        </pc:spChg>
        <pc:spChg chg="add del mod ord">
          <ac:chgData name="Martin Chauvin" userId="7fa62548cffee37d" providerId="LiveId" clId="{C14F7447-C0F8-42A2-A0A6-C15B2928DCFD}" dt="2019-03-20T09:51:56.371" v="1231" actId="207"/>
          <ac:spMkLst>
            <pc:docMk/>
            <pc:sldMk cId="3687259507" sldId="263"/>
            <ac:spMk id="7" creationId="{BD930F15-812D-4905-B2F1-84E0BA22731D}"/>
          </ac:spMkLst>
        </pc:spChg>
        <pc:spChg chg="add mod ord">
          <ac:chgData name="Martin Chauvin" userId="7fa62548cffee37d" providerId="LiveId" clId="{C14F7447-C0F8-42A2-A0A6-C15B2928DCFD}" dt="2019-03-20T09:51:46.829" v="1229" actId="207"/>
          <ac:spMkLst>
            <pc:docMk/>
            <pc:sldMk cId="3687259507" sldId="263"/>
            <ac:spMk id="8" creationId="{C6C70DA6-7E6E-4A67-8C69-4132013C5990}"/>
          </ac:spMkLst>
        </pc:spChg>
        <pc:spChg chg="add mod">
          <ac:chgData name="Martin Chauvin" userId="7fa62548cffee37d" providerId="LiveId" clId="{C14F7447-C0F8-42A2-A0A6-C15B2928DCFD}" dt="2019-03-20T10:04:38.240" v="1264" actId="208"/>
          <ac:spMkLst>
            <pc:docMk/>
            <pc:sldMk cId="3687259507" sldId="263"/>
            <ac:spMk id="22" creationId="{C57B198E-6239-4BFB-8BB7-A50A434B2713}"/>
          </ac:spMkLst>
        </pc:spChg>
        <pc:spChg chg="add mod">
          <ac:chgData name="Martin Chauvin" userId="7fa62548cffee37d" providerId="LiveId" clId="{C14F7447-C0F8-42A2-A0A6-C15B2928DCFD}" dt="2019-03-20T10:06:39.459" v="1303" actId="1076"/>
          <ac:spMkLst>
            <pc:docMk/>
            <pc:sldMk cId="3687259507" sldId="263"/>
            <ac:spMk id="48" creationId="{56A3E1E9-5A65-4732-963C-6F2598A4CEB3}"/>
          </ac:spMkLst>
        </pc:spChg>
        <pc:spChg chg="add mod">
          <ac:chgData name="Martin Chauvin" userId="7fa62548cffee37d" providerId="LiveId" clId="{C14F7447-C0F8-42A2-A0A6-C15B2928DCFD}" dt="2019-03-20T10:07:11.780" v="1325" actId="1076"/>
          <ac:spMkLst>
            <pc:docMk/>
            <pc:sldMk cId="3687259507" sldId="263"/>
            <ac:spMk id="49" creationId="{D9606AD8-AD02-41E7-9FC5-7B726901C732}"/>
          </ac:spMkLst>
        </pc:spChg>
        <pc:spChg chg="add mod">
          <ac:chgData name="Martin Chauvin" userId="7fa62548cffee37d" providerId="LiveId" clId="{C14F7447-C0F8-42A2-A0A6-C15B2928DCFD}" dt="2019-03-20T10:15:40.575" v="1345" actId="20577"/>
          <ac:spMkLst>
            <pc:docMk/>
            <pc:sldMk cId="3687259507" sldId="263"/>
            <ac:spMk id="50" creationId="{71239B29-690C-48C6-90AB-9921846D8EF5}"/>
          </ac:spMkLst>
        </pc:spChg>
        <pc:spChg chg="add mod">
          <ac:chgData name="Martin Chauvin" userId="7fa62548cffee37d" providerId="LiveId" clId="{C14F7447-C0F8-42A2-A0A6-C15B2928DCFD}" dt="2019-03-20T10:15:27.374" v="1340" actId="1076"/>
          <ac:spMkLst>
            <pc:docMk/>
            <pc:sldMk cId="3687259507" sldId="263"/>
            <ac:spMk id="51" creationId="{1B690742-9221-4031-87F4-6CD9411D72B3}"/>
          </ac:spMkLst>
        </pc:spChg>
        <pc:spChg chg="add mod">
          <ac:chgData name="Martin Chauvin" userId="7fa62548cffee37d" providerId="LiveId" clId="{C14F7447-C0F8-42A2-A0A6-C15B2928DCFD}" dt="2019-03-20T10:15:47.870" v="1348" actId="20577"/>
          <ac:spMkLst>
            <pc:docMk/>
            <pc:sldMk cId="3687259507" sldId="263"/>
            <ac:spMk id="52" creationId="{D5650EBA-0E0A-4A8D-BFD3-4BACE555576F}"/>
          </ac:spMkLst>
        </pc:spChg>
        <pc:spChg chg="add mod">
          <ac:chgData name="Martin Chauvin" userId="7fa62548cffee37d" providerId="LiveId" clId="{C14F7447-C0F8-42A2-A0A6-C15B2928DCFD}" dt="2019-03-20T10:15:44.173" v="1346" actId="20577"/>
          <ac:spMkLst>
            <pc:docMk/>
            <pc:sldMk cId="3687259507" sldId="263"/>
            <ac:spMk id="53" creationId="{581F9405-463E-43D4-9775-11262F05710B}"/>
          </ac:spMkLst>
        </pc:spChg>
        <pc:cxnChg chg="add mod">
          <ac:chgData name="Martin Chauvin" userId="7fa62548cffee37d" providerId="LiveId" clId="{C14F7447-C0F8-42A2-A0A6-C15B2928DCFD}" dt="2019-03-20T09:50:18.213" v="1213" actId="1036"/>
          <ac:cxnSpMkLst>
            <pc:docMk/>
            <pc:sldMk cId="3687259507" sldId="263"/>
            <ac:cxnSpMk id="10" creationId="{C589C3EA-2A65-46B5-80DA-8F2DD3773D8E}"/>
          </ac:cxnSpMkLst>
        </pc:cxnChg>
        <pc:cxnChg chg="add mod">
          <ac:chgData name="Martin Chauvin" userId="7fa62548cffee37d" providerId="LiveId" clId="{C14F7447-C0F8-42A2-A0A6-C15B2928DCFD}" dt="2019-03-20T09:50:18.213" v="1213" actId="1036"/>
          <ac:cxnSpMkLst>
            <pc:docMk/>
            <pc:sldMk cId="3687259507" sldId="263"/>
            <ac:cxnSpMk id="11" creationId="{9BA53A62-088A-45EF-80D1-308315A25AA6}"/>
          </ac:cxnSpMkLst>
        </pc:cxnChg>
        <pc:cxnChg chg="add mod">
          <ac:chgData name="Martin Chauvin" userId="7fa62548cffee37d" providerId="LiveId" clId="{C14F7447-C0F8-42A2-A0A6-C15B2928DCFD}" dt="2019-03-20T09:50:18.213" v="1213" actId="1036"/>
          <ac:cxnSpMkLst>
            <pc:docMk/>
            <pc:sldMk cId="3687259507" sldId="263"/>
            <ac:cxnSpMk id="12" creationId="{CDEDC2B8-956F-4697-AE61-00EE6F9BFF40}"/>
          </ac:cxnSpMkLst>
        </pc:cxnChg>
        <pc:cxnChg chg="add mod">
          <ac:chgData name="Martin Chauvin" userId="7fa62548cffee37d" providerId="LiveId" clId="{C14F7447-C0F8-42A2-A0A6-C15B2928DCFD}" dt="2019-03-20T09:50:57.926" v="1224" actId="14100"/>
          <ac:cxnSpMkLst>
            <pc:docMk/>
            <pc:sldMk cId="3687259507" sldId="263"/>
            <ac:cxnSpMk id="13" creationId="{B75E07CF-AC4E-4A5C-890F-10190D13A727}"/>
          </ac:cxnSpMkLst>
        </pc:cxnChg>
        <pc:cxnChg chg="add mod">
          <ac:chgData name="Martin Chauvin" userId="7fa62548cffee37d" providerId="LiveId" clId="{C14F7447-C0F8-42A2-A0A6-C15B2928DCFD}" dt="2019-03-20T09:50:55.372" v="1223" actId="14100"/>
          <ac:cxnSpMkLst>
            <pc:docMk/>
            <pc:sldMk cId="3687259507" sldId="263"/>
            <ac:cxnSpMk id="16" creationId="{91E35D3C-B492-4841-A5D8-E62BCB9BC694}"/>
          </ac:cxnSpMkLst>
        </pc:cxnChg>
        <pc:cxnChg chg="add mod">
          <ac:chgData name="Martin Chauvin" userId="7fa62548cffee37d" providerId="LiveId" clId="{C14F7447-C0F8-42A2-A0A6-C15B2928DCFD}" dt="2019-03-20T10:04:07.776" v="1263"/>
          <ac:cxnSpMkLst>
            <pc:docMk/>
            <pc:sldMk cId="3687259507" sldId="263"/>
            <ac:cxnSpMk id="23" creationId="{91AE6A23-F2E5-46FF-9E33-2319E07C5B9A}"/>
          </ac:cxnSpMkLst>
        </pc:cxnChg>
        <pc:cxnChg chg="add mod ord">
          <ac:chgData name="Martin Chauvin" userId="7fa62548cffee37d" providerId="LiveId" clId="{C14F7447-C0F8-42A2-A0A6-C15B2928DCFD}" dt="2019-03-20T10:04:07.776" v="1263"/>
          <ac:cxnSpMkLst>
            <pc:docMk/>
            <pc:sldMk cId="3687259507" sldId="263"/>
            <ac:cxnSpMk id="24" creationId="{718A2C5F-9C15-4AA6-9EB1-E7B427C8716A}"/>
          </ac:cxnSpMkLst>
        </pc:cxnChg>
        <pc:cxnChg chg="add mod">
          <ac:chgData name="Martin Chauvin" userId="7fa62548cffee37d" providerId="LiveId" clId="{C14F7447-C0F8-42A2-A0A6-C15B2928DCFD}" dt="2019-03-20T10:05:34.025" v="1266" actId="693"/>
          <ac:cxnSpMkLst>
            <pc:docMk/>
            <pc:sldMk cId="3687259507" sldId="263"/>
            <ac:cxnSpMk id="25" creationId="{E3E73863-CF9A-4007-9997-0AE04C20DF8C}"/>
          </ac:cxnSpMkLst>
        </pc:cxnChg>
        <pc:cxnChg chg="add mod ord">
          <ac:chgData name="Martin Chauvin" userId="7fa62548cffee37d" providerId="LiveId" clId="{C14F7447-C0F8-42A2-A0A6-C15B2928DCFD}" dt="2019-03-20T10:04:07.776" v="1263"/>
          <ac:cxnSpMkLst>
            <pc:docMk/>
            <pc:sldMk cId="3687259507" sldId="263"/>
            <ac:cxnSpMk id="26" creationId="{1A268288-3D20-426E-A242-F07C033F6FEE}"/>
          </ac:cxnSpMkLst>
        </pc:cxnChg>
        <pc:cxnChg chg="add mod">
          <ac:chgData name="Martin Chauvin" userId="7fa62548cffee37d" providerId="LiveId" clId="{C14F7447-C0F8-42A2-A0A6-C15B2928DCFD}" dt="2019-03-20T10:04:07.776" v="1263"/>
          <ac:cxnSpMkLst>
            <pc:docMk/>
            <pc:sldMk cId="3687259507" sldId="263"/>
            <ac:cxnSpMk id="27" creationId="{7AF4E579-AC5F-46A5-8D84-04F83422528D}"/>
          </ac:cxnSpMkLst>
        </pc:cxnChg>
        <pc:cxnChg chg="add mod ord">
          <ac:chgData name="Martin Chauvin" userId="7fa62548cffee37d" providerId="LiveId" clId="{C14F7447-C0F8-42A2-A0A6-C15B2928DCFD}" dt="2019-03-20T10:16:46.486" v="1351" actId="171"/>
          <ac:cxnSpMkLst>
            <pc:docMk/>
            <pc:sldMk cId="3687259507" sldId="263"/>
            <ac:cxnSpMk id="32" creationId="{A57CFD22-5171-46DE-969F-A240AFCEE382}"/>
          </ac:cxnSpMkLst>
        </pc:cxnChg>
        <pc:cxnChg chg="add mod ord">
          <ac:chgData name="Martin Chauvin" userId="7fa62548cffee37d" providerId="LiveId" clId="{C14F7447-C0F8-42A2-A0A6-C15B2928DCFD}" dt="2019-03-20T10:05:01.064" v="1265" actId="208"/>
          <ac:cxnSpMkLst>
            <pc:docMk/>
            <pc:sldMk cId="3687259507" sldId="263"/>
            <ac:cxnSpMk id="33" creationId="{9A7A5B60-8E4D-4198-B16A-B485C76AC249}"/>
          </ac:cxnSpMkLst>
        </pc:cxnChg>
        <pc:cxnChg chg="add mod">
          <ac:chgData name="Martin Chauvin" userId="7fa62548cffee37d" providerId="LiveId" clId="{C14F7447-C0F8-42A2-A0A6-C15B2928DCFD}" dt="2019-03-20T10:05:01.064" v="1265" actId="208"/>
          <ac:cxnSpMkLst>
            <pc:docMk/>
            <pc:sldMk cId="3687259507" sldId="263"/>
            <ac:cxnSpMk id="34" creationId="{C0AD1694-96F5-4353-9AFF-76CC5CEAC45B}"/>
          </ac:cxnSpMkLst>
        </pc:cxnChg>
        <pc:cxnChg chg="add mod">
          <ac:chgData name="Martin Chauvin" userId="7fa62548cffee37d" providerId="LiveId" clId="{C14F7447-C0F8-42A2-A0A6-C15B2928DCFD}" dt="2019-03-20T10:05:51.878" v="1270" actId="14100"/>
          <ac:cxnSpMkLst>
            <pc:docMk/>
            <pc:sldMk cId="3687259507" sldId="263"/>
            <ac:cxnSpMk id="41" creationId="{FAF68B8C-6945-47F1-857B-73D28E4DEA09}"/>
          </ac:cxnSpMkLst>
        </pc:cxnChg>
        <pc:cxnChg chg="add mod">
          <ac:chgData name="Martin Chauvin" userId="7fa62548cffee37d" providerId="LiveId" clId="{C14F7447-C0F8-42A2-A0A6-C15B2928DCFD}" dt="2019-03-20T10:04:07.776" v="1263"/>
          <ac:cxnSpMkLst>
            <pc:docMk/>
            <pc:sldMk cId="3687259507" sldId="263"/>
            <ac:cxnSpMk id="43" creationId="{CEB17A38-D396-4C5F-9F88-7EDFAEE3736E}"/>
          </ac:cxnSpMkLst>
        </pc:cxnChg>
        <pc:cxnChg chg="add mod">
          <ac:chgData name="Martin Chauvin" userId="7fa62548cffee37d" providerId="LiveId" clId="{C14F7447-C0F8-42A2-A0A6-C15B2928DCFD}" dt="2019-03-20T10:05:46.545" v="1269" actId="14100"/>
          <ac:cxnSpMkLst>
            <pc:docMk/>
            <pc:sldMk cId="3687259507" sldId="263"/>
            <ac:cxnSpMk id="44" creationId="{0449D261-5B47-480A-81B0-5A718782B2DA}"/>
          </ac:cxnSpMkLst>
        </pc:cxnChg>
      </pc:sldChg>
      <pc:sldChg chg="addSp delSp modSp add">
        <pc:chgData name="Martin Chauvin" userId="7fa62548cffee37d" providerId="LiveId" clId="{C14F7447-C0F8-42A2-A0A6-C15B2928DCFD}" dt="2019-03-20T11:02:16.357" v="1723" actId="1037"/>
        <pc:sldMkLst>
          <pc:docMk/>
          <pc:sldMk cId="2933183608" sldId="264"/>
        </pc:sldMkLst>
        <pc:spChg chg="del">
          <ac:chgData name="Martin Chauvin" userId="7fa62548cffee37d" providerId="LiveId" clId="{C14F7447-C0F8-42A2-A0A6-C15B2928DCFD}" dt="2019-03-20T10:30:28.135" v="1353" actId="478"/>
          <ac:spMkLst>
            <pc:docMk/>
            <pc:sldMk cId="2933183608" sldId="264"/>
            <ac:spMk id="2" creationId="{A8BD6BD7-BBF9-4323-9885-4D98549F60AA}"/>
          </ac:spMkLst>
        </pc:spChg>
        <pc:spChg chg="del">
          <ac:chgData name="Martin Chauvin" userId="7fa62548cffee37d" providerId="LiveId" clId="{C14F7447-C0F8-42A2-A0A6-C15B2928DCFD}" dt="2019-03-20T10:30:29.078" v="1354" actId="478"/>
          <ac:spMkLst>
            <pc:docMk/>
            <pc:sldMk cId="2933183608" sldId="264"/>
            <ac:spMk id="3" creationId="{6E36A9DB-939D-4EC0-802E-0DACFE83B4F6}"/>
          </ac:spMkLst>
        </pc:spChg>
        <pc:spChg chg="add mod">
          <ac:chgData name="Martin Chauvin" userId="7fa62548cffee37d" providerId="LiveId" clId="{C14F7447-C0F8-42A2-A0A6-C15B2928DCFD}" dt="2019-03-20T10:58:55.039" v="1720" actId="404"/>
          <ac:spMkLst>
            <pc:docMk/>
            <pc:sldMk cId="2933183608" sldId="264"/>
            <ac:spMk id="13" creationId="{4A9090D5-A061-424F-BB5F-7362287C41C4}"/>
          </ac:spMkLst>
        </pc:spChg>
        <pc:picChg chg="add del mod modCrop">
          <ac:chgData name="Martin Chauvin" userId="7fa62548cffee37d" providerId="LiveId" clId="{C14F7447-C0F8-42A2-A0A6-C15B2928DCFD}" dt="2019-03-20T10:46:44.630" v="1463" actId="478"/>
          <ac:picMkLst>
            <pc:docMk/>
            <pc:sldMk cId="2933183608" sldId="264"/>
            <ac:picMk id="5" creationId="{50034CB0-3D0D-4597-9BEE-772686C1CC4E}"/>
          </ac:picMkLst>
        </pc:picChg>
        <pc:picChg chg="add del mod modCrop">
          <ac:chgData name="Martin Chauvin" userId="7fa62548cffee37d" providerId="LiveId" clId="{C14F7447-C0F8-42A2-A0A6-C15B2928DCFD}" dt="2019-03-20T10:46:43.295" v="1462" actId="478"/>
          <ac:picMkLst>
            <pc:docMk/>
            <pc:sldMk cId="2933183608" sldId="264"/>
            <ac:picMk id="7" creationId="{95B93527-3BAB-475C-9A50-F8E129860FC0}"/>
          </ac:picMkLst>
        </pc:picChg>
        <pc:picChg chg="add mod">
          <ac:chgData name="Martin Chauvin" userId="7fa62548cffee37d" providerId="LiveId" clId="{C14F7447-C0F8-42A2-A0A6-C15B2928DCFD}" dt="2019-03-20T10:34:32.793" v="1441" actId="1076"/>
          <ac:picMkLst>
            <pc:docMk/>
            <pc:sldMk cId="2933183608" sldId="264"/>
            <ac:picMk id="8" creationId="{0FBCBB68-1596-490C-9995-8B322D688BBC}"/>
          </ac:picMkLst>
        </pc:picChg>
        <pc:picChg chg="add mod ord modCrop">
          <ac:chgData name="Martin Chauvin" userId="7fa62548cffee37d" providerId="LiveId" clId="{C14F7447-C0F8-42A2-A0A6-C15B2928DCFD}" dt="2019-03-20T10:54:17.741" v="1710" actId="29295"/>
          <ac:picMkLst>
            <pc:docMk/>
            <pc:sldMk cId="2933183608" sldId="264"/>
            <ac:picMk id="9" creationId="{DE15C08F-48D9-4F6B-8E52-E488CF54088B}"/>
          </ac:picMkLst>
        </pc:picChg>
        <pc:picChg chg="add mod ord">
          <ac:chgData name="Martin Chauvin" userId="7fa62548cffee37d" providerId="LiveId" clId="{C14F7447-C0F8-42A2-A0A6-C15B2928DCFD}" dt="2019-03-20T10:54:27.063" v="1711" actId="29295"/>
          <ac:picMkLst>
            <pc:docMk/>
            <pc:sldMk cId="2933183608" sldId="264"/>
            <ac:picMk id="10" creationId="{073193B8-E79F-49E1-A57F-D940B50080D6}"/>
          </ac:picMkLst>
        </pc:picChg>
        <pc:picChg chg="add mod">
          <ac:chgData name="Martin Chauvin" userId="7fa62548cffee37d" providerId="LiveId" clId="{C14F7447-C0F8-42A2-A0A6-C15B2928DCFD}" dt="2019-03-20T10:36:21.393" v="1457" actId="1076"/>
          <ac:picMkLst>
            <pc:docMk/>
            <pc:sldMk cId="2933183608" sldId="264"/>
            <ac:picMk id="11" creationId="{E7841068-53EC-460D-9940-8321856DCF6A}"/>
          </ac:picMkLst>
        </pc:picChg>
        <pc:picChg chg="add mod">
          <ac:chgData name="Martin Chauvin" userId="7fa62548cffee37d" providerId="LiveId" clId="{C14F7447-C0F8-42A2-A0A6-C15B2928DCFD}" dt="2019-03-20T10:46:57.156" v="1466" actId="571"/>
          <ac:picMkLst>
            <pc:docMk/>
            <pc:sldMk cId="2933183608" sldId="264"/>
            <ac:picMk id="12" creationId="{7EB38EA9-7DC3-4E43-8883-289F775CD220}"/>
          </ac:picMkLst>
        </pc:picChg>
        <pc:picChg chg="add mod modCrop">
          <ac:chgData name="Martin Chauvin" userId="7fa62548cffee37d" providerId="LiveId" clId="{C14F7447-C0F8-42A2-A0A6-C15B2928DCFD}" dt="2019-03-20T10:51:59.299" v="1559" actId="14100"/>
          <ac:picMkLst>
            <pc:docMk/>
            <pc:sldMk cId="2933183608" sldId="264"/>
            <ac:picMk id="14" creationId="{30414098-64AE-49C2-AA4A-1BCB080E02A5}"/>
          </ac:picMkLst>
        </pc:picChg>
        <pc:picChg chg="add">
          <ac:chgData name="Martin Chauvin" userId="7fa62548cffee37d" providerId="LiveId" clId="{C14F7447-C0F8-42A2-A0A6-C15B2928DCFD}" dt="2019-03-20T10:49:29.416" v="1531"/>
          <ac:picMkLst>
            <pc:docMk/>
            <pc:sldMk cId="2933183608" sldId="264"/>
            <ac:picMk id="15" creationId="{F5279434-A3D4-4F38-934C-4665813F3ABE}"/>
          </ac:picMkLst>
        </pc:picChg>
        <pc:picChg chg="add">
          <ac:chgData name="Martin Chauvin" userId="7fa62548cffee37d" providerId="LiveId" clId="{C14F7447-C0F8-42A2-A0A6-C15B2928DCFD}" dt="2019-03-20T10:51:35.225" v="1556"/>
          <ac:picMkLst>
            <pc:docMk/>
            <pc:sldMk cId="2933183608" sldId="264"/>
            <ac:picMk id="16" creationId="{241093F7-C68D-427D-B1FD-F1374F7CEC2F}"/>
          </ac:picMkLst>
        </pc:picChg>
        <pc:picChg chg="add mod ord">
          <ac:chgData name="Martin Chauvin" userId="7fa62548cffee37d" providerId="LiveId" clId="{C14F7447-C0F8-42A2-A0A6-C15B2928DCFD}" dt="2019-03-20T11:02:16.357" v="1723" actId="1037"/>
          <ac:picMkLst>
            <pc:docMk/>
            <pc:sldMk cId="2933183608" sldId="264"/>
            <ac:picMk id="17" creationId="{AFC016B6-820C-4411-B596-8925FB31EB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4979F-B4BA-4811-85CE-142FF8E58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A2E23D-D37E-4F5C-988D-622FE4963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49651C-17FA-4F8D-80FB-02CB7BD5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6D11-41B7-4334-B26F-AB2D29BA4A8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B1414-8EAB-43F2-8B8A-AED953BA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5D207F-0C13-4FC4-AE32-FE90F163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3788-675B-45FB-8286-03DD29533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28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1557C-1193-43D9-AA91-302524EE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A2E09E-91FF-4CF6-BE4A-CC1F27A06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CC347-C2FE-470C-94D9-91D36F2B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6D11-41B7-4334-B26F-AB2D29BA4A8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19A303-E241-4B08-9F64-99F3D031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AFAED9-47C5-474A-93B9-E3C0C1DA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3788-675B-45FB-8286-03DD29533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02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805436-8E6E-4F1F-A112-E19E08A61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0C8433-C2F6-464B-AD85-27ADC1E60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10F8BE-81F9-43E2-BE18-3589DCF6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6D11-41B7-4334-B26F-AB2D29BA4A8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BB5E23-B15D-4157-AE50-E1562DAF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26759A-F31E-4C79-B65B-A4FFDF68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3788-675B-45FB-8286-03DD29533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488BE-C886-4753-8F23-BC328668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B336BA-B4AD-40E9-A35B-DC9CCD12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85B6A-06DE-4AD0-83D9-5BC2B1C8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6D11-41B7-4334-B26F-AB2D29BA4A8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0CF98D-325A-43CC-B70A-DEA01FD1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1F187-E2A6-42D9-BF56-5139426F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3788-675B-45FB-8286-03DD29533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20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F2A40-5308-4796-BEDE-D6666F21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8C8F32-DA0E-4B4F-A490-AAA568E16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F35F6E-1EAA-44FF-95F7-EF5B706E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6D11-41B7-4334-B26F-AB2D29BA4A8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D954E-1DF8-43E8-9B9E-EAB7A1F5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7C75C-C0DD-4C0C-A04C-E4FB46F9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3788-675B-45FB-8286-03DD29533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30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263A9-E8CD-4A4A-9007-2B633118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3B4FE-A358-47C8-8F66-660F1B509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E41533-EF68-4A12-A917-BFE6892CD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17B2EF-B47C-4E97-B829-E32CFCED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6D11-41B7-4334-B26F-AB2D29BA4A8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852417-37FF-4110-859C-8B8412C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08CB3-5701-4C8D-BDDB-51E5854F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3788-675B-45FB-8286-03DD29533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96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1E9E4-6C3E-4EE0-847A-FE415987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D6C2C3-F167-49EE-923B-4AC962542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865A16-3375-4E27-ABAC-99CF7614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655D2E-2B46-4DF0-A937-510D847E8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36606A-1CC8-4F6A-A545-199A8DACC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E89872-60AC-49F4-BC58-1A3EAD3E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6D11-41B7-4334-B26F-AB2D29BA4A8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7666A4-0008-4D2D-A3D6-7954AA0B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2A92B4-55DB-45CB-B044-861074BD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3788-675B-45FB-8286-03DD29533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16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0B133-08FD-491B-9A45-A0B99CCF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4EDBDC-4A72-454F-A16E-365C2DC4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6D11-41B7-4334-B26F-AB2D29BA4A8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B7CB2B-C13E-4AAA-839B-278C19B0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B88595-CDE8-430E-9E1C-49233DD6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3788-675B-45FB-8286-03DD29533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77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DD1EF3-2D44-408D-9D9F-FDB570DF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6D11-41B7-4334-B26F-AB2D29BA4A8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144AFE-D9C2-4A91-9F13-3B8B3BB6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FEF1B2-E0AA-4A4F-84FF-F7342444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3788-675B-45FB-8286-03DD29533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13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4ED57-EB8A-4C57-8EE4-C8BBC88A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03F46-0AB2-45A9-AE6F-EC6FD002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E3A01F-B102-4803-9EAC-9234F6C7B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F12617-FB5D-42EF-A502-AECA4BF1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6D11-41B7-4334-B26F-AB2D29BA4A8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9BDFAD-E96F-467E-8F22-82C32751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12BDCB-3217-491C-8305-32B532A6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3788-675B-45FB-8286-03DD29533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5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48D87-FFBB-4FB1-809B-C4305237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987BDC-B2C2-4DF3-8CD2-BDD8EF617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B34FC4-F47D-47B1-B687-C7D1F94E1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887EDD-CA46-4468-9781-EA353530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6D11-41B7-4334-B26F-AB2D29BA4A8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D87DEF-97C0-4182-B4F1-B4852FCA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F57E5-F095-4AEC-A375-1C7701B5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3788-675B-45FB-8286-03DD29533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21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9EDC17-7BA1-4144-9CBC-26F16E04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A024BA-225E-483F-8D88-37A029090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AAD04-1E85-4CBB-8520-1AA74730C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A6D11-41B7-4334-B26F-AB2D29BA4A89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822B18-498C-4DD8-B098-B77706EA2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E79F4C-B313-4C98-A575-F32F00F14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F3788-675B-45FB-8286-03DD29533D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21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C7FC-672B-450D-B84E-CFB082F7D65A}"/>
              </a:ext>
            </a:extLst>
          </p:cNvPr>
          <p:cNvSpPr/>
          <p:nvPr/>
        </p:nvSpPr>
        <p:spPr>
          <a:xfrm>
            <a:off x="1987826" y="1457739"/>
            <a:ext cx="7566991" cy="41611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AF32ADB-102E-4A83-8F9A-2D208FDC5C8C}"/>
              </a:ext>
            </a:extLst>
          </p:cNvPr>
          <p:cNvSpPr/>
          <p:nvPr/>
        </p:nvSpPr>
        <p:spPr>
          <a:xfrm>
            <a:off x="1709530" y="1060174"/>
            <a:ext cx="8163340" cy="569843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B3E97FE-CFBE-4AED-B86C-EC32D646462B}"/>
              </a:ext>
            </a:extLst>
          </p:cNvPr>
          <p:cNvSpPr/>
          <p:nvPr/>
        </p:nvSpPr>
        <p:spPr>
          <a:xfrm>
            <a:off x="5890846" y="2658794"/>
            <a:ext cx="410308" cy="1284902"/>
          </a:xfrm>
          <a:prstGeom prst="ellipse">
            <a:avLst/>
          </a:prstGeom>
          <a:solidFill>
            <a:srgbClr val="FFCC99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7FBC99B-BFC5-4A65-B2C0-8B10EEDC348E}"/>
              </a:ext>
            </a:extLst>
          </p:cNvPr>
          <p:cNvSpPr/>
          <p:nvPr/>
        </p:nvSpPr>
        <p:spPr>
          <a:xfrm>
            <a:off x="1689651" y="5334000"/>
            <a:ext cx="8163340" cy="56984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176FB41-B9BB-4F4C-816A-ED6D65A8719D}"/>
              </a:ext>
            </a:extLst>
          </p:cNvPr>
          <p:cNvSpPr/>
          <p:nvPr/>
        </p:nvSpPr>
        <p:spPr>
          <a:xfrm rot="16200000">
            <a:off x="5473147" y="3144078"/>
            <a:ext cx="8163340" cy="5698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276A906-8393-47B5-821B-CA4CC51E617F}"/>
              </a:ext>
            </a:extLst>
          </p:cNvPr>
          <p:cNvSpPr/>
          <p:nvPr/>
        </p:nvSpPr>
        <p:spPr>
          <a:xfrm>
            <a:off x="6949440" y="1927274"/>
            <a:ext cx="1026942" cy="99880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B7DEE47-9132-4F2F-B342-69FFC4F8E0AD}"/>
              </a:ext>
            </a:extLst>
          </p:cNvPr>
          <p:cNvSpPr/>
          <p:nvPr/>
        </p:nvSpPr>
        <p:spPr>
          <a:xfrm>
            <a:off x="6949440" y="3599597"/>
            <a:ext cx="1026942" cy="998806"/>
          </a:xfrm>
          <a:prstGeom prst="ellipse">
            <a:avLst/>
          </a:prstGeom>
          <a:solidFill>
            <a:srgbClr val="C0C0C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659C635-0401-4A69-894B-74859BD7BC40}"/>
              </a:ext>
            </a:extLst>
          </p:cNvPr>
          <p:cNvSpPr/>
          <p:nvPr/>
        </p:nvSpPr>
        <p:spPr>
          <a:xfrm>
            <a:off x="5839264" y="3063332"/>
            <a:ext cx="511911" cy="49788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069364E-BCF9-4E20-AE78-37F15D921555}"/>
              </a:ext>
            </a:extLst>
          </p:cNvPr>
          <p:cNvSpPr/>
          <p:nvPr/>
        </p:nvSpPr>
        <p:spPr>
          <a:xfrm rot="16200000">
            <a:off x="-2130507" y="3144078"/>
            <a:ext cx="8163340" cy="5698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oleil 16">
            <a:extLst>
              <a:ext uri="{FF2B5EF4-FFF2-40B4-BE49-F238E27FC236}">
                <a16:creationId xmlns:a16="http://schemas.microsoft.com/office/drawing/2014/main" id="{6DC0F5ED-BE29-4BCA-AF4D-CA73830FC269}"/>
              </a:ext>
            </a:extLst>
          </p:cNvPr>
          <p:cNvSpPr/>
          <p:nvPr/>
        </p:nvSpPr>
        <p:spPr>
          <a:xfrm>
            <a:off x="2809598" y="1894807"/>
            <a:ext cx="720000" cy="720000"/>
          </a:xfrm>
          <a:prstGeom prst="sun">
            <a:avLst>
              <a:gd name="adj" fmla="val 30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RÃ©sultat de recherche d'images pour &quot;camera pellicule&quot;">
            <a:extLst>
              <a:ext uri="{FF2B5EF4-FFF2-40B4-BE49-F238E27FC236}">
                <a16:creationId xmlns:a16="http://schemas.microsoft.com/office/drawing/2014/main" id="{858BD51F-13F5-4DB1-8D08-AAF87B016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277" y1="11328" x2="43457" y2="11719"/>
                        <a14:foregroundMark x1="37598" y1="16699" x2="50879" y2="41895"/>
                        <a14:foregroundMark x1="50879" y1="41895" x2="49414" y2="60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01" t="6139" r="22920" b="50278"/>
          <a:stretch/>
        </p:blipFill>
        <p:spPr bwMode="auto">
          <a:xfrm>
            <a:off x="3419475" y="2698225"/>
            <a:ext cx="863653" cy="71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22834EA-56FC-4617-A837-EE589561152E}"/>
              </a:ext>
            </a:extLst>
          </p:cNvPr>
          <p:cNvCxnSpPr/>
          <p:nvPr/>
        </p:nvCxnSpPr>
        <p:spPr>
          <a:xfrm>
            <a:off x="3706756" y="3403934"/>
            <a:ext cx="237152" cy="0"/>
          </a:xfrm>
          <a:prstGeom prst="line">
            <a:avLst/>
          </a:prstGeom>
          <a:ln w="19050">
            <a:solidFill>
              <a:srgbClr val="0303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77649F0F-C378-4D97-A5E8-AA2B413A47E4}"/>
              </a:ext>
            </a:extLst>
          </p:cNvPr>
          <p:cNvGrpSpPr/>
          <p:nvPr/>
        </p:nvGrpSpPr>
        <p:grpSpPr>
          <a:xfrm>
            <a:off x="5963872" y="2689885"/>
            <a:ext cx="2514156" cy="2515056"/>
            <a:chOff x="5963872" y="2689885"/>
            <a:chExt cx="2514156" cy="2515056"/>
          </a:xfrm>
          <a:solidFill>
            <a:schemeClr val="bg1">
              <a:lumMod val="85000"/>
            </a:schemeClr>
          </a:solidFill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EDBF6DEA-A833-40FB-A5B4-BE3AD1B0A1D7}"/>
                </a:ext>
              </a:extLst>
            </p:cNvPr>
            <p:cNvSpPr/>
            <p:nvPr/>
          </p:nvSpPr>
          <p:spPr>
            <a:xfrm>
              <a:off x="5963872" y="2799200"/>
              <a:ext cx="2514156" cy="2064344"/>
            </a:xfrm>
            <a:custGeom>
              <a:avLst/>
              <a:gdLst>
                <a:gd name="connsiteX0" fmla="*/ 0 w 2491409"/>
                <a:gd name="connsiteY0" fmla="*/ 1934818 h 1934818"/>
                <a:gd name="connsiteX1" fmla="*/ 503583 w 2491409"/>
                <a:gd name="connsiteY1" fmla="*/ 450574 h 1934818"/>
                <a:gd name="connsiteX2" fmla="*/ 1431235 w 2491409"/>
                <a:gd name="connsiteY2" fmla="*/ 0 h 1934818"/>
                <a:gd name="connsiteX3" fmla="*/ 2491409 w 2491409"/>
                <a:gd name="connsiteY3" fmla="*/ 39757 h 1934818"/>
                <a:gd name="connsiteX0" fmla="*/ 0 w 2491409"/>
                <a:gd name="connsiteY0" fmla="*/ 1934818 h 1934818"/>
                <a:gd name="connsiteX1" fmla="*/ 503583 w 2491409"/>
                <a:gd name="connsiteY1" fmla="*/ 450574 h 1934818"/>
                <a:gd name="connsiteX2" fmla="*/ 1431235 w 2491409"/>
                <a:gd name="connsiteY2" fmla="*/ 0 h 1934818"/>
                <a:gd name="connsiteX3" fmla="*/ 2491409 w 2491409"/>
                <a:gd name="connsiteY3" fmla="*/ 39757 h 1934818"/>
                <a:gd name="connsiteX0" fmla="*/ 0 w 2491409"/>
                <a:gd name="connsiteY0" fmla="*/ 1935667 h 1935667"/>
                <a:gd name="connsiteX1" fmla="*/ 503583 w 2491409"/>
                <a:gd name="connsiteY1" fmla="*/ 451423 h 1935667"/>
                <a:gd name="connsiteX2" fmla="*/ 1431235 w 2491409"/>
                <a:gd name="connsiteY2" fmla="*/ 849 h 1935667"/>
                <a:gd name="connsiteX3" fmla="*/ 2491409 w 2491409"/>
                <a:gd name="connsiteY3" fmla="*/ 40606 h 1935667"/>
                <a:gd name="connsiteX0" fmla="*/ 0 w 2491409"/>
                <a:gd name="connsiteY0" fmla="*/ 1997055 h 1997055"/>
                <a:gd name="connsiteX1" fmla="*/ 503583 w 2491409"/>
                <a:gd name="connsiteY1" fmla="*/ 512811 h 1997055"/>
                <a:gd name="connsiteX2" fmla="*/ 1431235 w 2491409"/>
                <a:gd name="connsiteY2" fmla="*/ 62237 h 1997055"/>
                <a:gd name="connsiteX3" fmla="*/ 2491409 w 2491409"/>
                <a:gd name="connsiteY3" fmla="*/ 101994 h 1997055"/>
                <a:gd name="connsiteX0" fmla="*/ 0 w 2491409"/>
                <a:gd name="connsiteY0" fmla="*/ 2035682 h 2035682"/>
                <a:gd name="connsiteX1" fmla="*/ 503583 w 2491409"/>
                <a:gd name="connsiteY1" fmla="*/ 551438 h 2035682"/>
                <a:gd name="connsiteX2" fmla="*/ 1492195 w 2491409"/>
                <a:gd name="connsiteY2" fmla="*/ 9424 h 2035682"/>
                <a:gd name="connsiteX3" fmla="*/ 2491409 w 2491409"/>
                <a:gd name="connsiteY3" fmla="*/ 140621 h 2035682"/>
                <a:gd name="connsiteX0" fmla="*/ 0 w 2491409"/>
                <a:gd name="connsiteY0" fmla="*/ 2073383 h 2073383"/>
                <a:gd name="connsiteX1" fmla="*/ 595023 w 2491409"/>
                <a:gd name="connsiteY1" fmla="*/ 627239 h 2073383"/>
                <a:gd name="connsiteX2" fmla="*/ 1492195 w 2491409"/>
                <a:gd name="connsiteY2" fmla="*/ 47125 h 2073383"/>
                <a:gd name="connsiteX3" fmla="*/ 2491409 w 2491409"/>
                <a:gd name="connsiteY3" fmla="*/ 178322 h 2073383"/>
                <a:gd name="connsiteX0" fmla="*/ 0 w 2505057"/>
                <a:gd name="connsiteY0" fmla="*/ 2082481 h 2082481"/>
                <a:gd name="connsiteX1" fmla="*/ 608671 w 2505057"/>
                <a:gd name="connsiteY1" fmla="*/ 627239 h 2082481"/>
                <a:gd name="connsiteX2" fmla="*/ 1505843 w 2505057"/>
                <a:gd name="connsiteY2" fmla="*/ 47125 h 2082481"/>
                <a:gd name="connsiteX3" fmla="*/ 2505057 w 2505057"/>
                <a:gd name="connsiteY3" fmla="*/ 178322 h 2082481"/>
                <a:gd name="connsiteX0" fmla="*/ 0 w 2500508"/>
                <a:gd name="connsiteY0" fmla="*/ 1982398 h 1982398"/>
                <a:gd name="connsiteX1" fmla="*/ 604122 w 2500508"/>
                <a:gd name="connsiteY1" fmla="*/ 627239 h 1982398"/>
                <a:gd name="connsiteX2" fmla="*/ 1501294 w 2500508"/>
                <a:gd name="connsiteY2" fmla="*/ 47125 h 1982398"/>
                <a:gd name="connsiteX3" fmla="*/ 2500508 w 2500508"/>
                <a:gd name="connsiteY3" fmla="*/ 178322 h 1982398"/>
                <a:gd name="connsiteX0" fmla="*/ 0 w 2495959"/>
                <a:gd name="connsiteY0" fmla="*/ 2050636 h 2050636"/>
                <a:gd name="connsiteX1" fmla="*/ 599573 w 2495959"/>
                <a:gd name="connsiteY1" fmla="*/ 627239 h 2050636"/>
                <a:gd name="connsiteX2" fmla="*/ 1496745 w 2495959"/>
                <a:gd name="connsiteY2" fmla="*/ 47125 h 2050636"/>
                <a:gd name="connsiteX3" fmla="*/ 2495959 w 2495959"/>
                <a:gd name="connsiteY3" fmla="*/ 178322 h 2050636"/>
                <a:gd name="connsiteX0" fmla="*/ 0 w 2505058"/>
                <a:gd name="connsiteY0" fmla="*/ 2064283 h 2064283"/>
                <a:gd name="connsiteX1" fmla="*/ 608672 w 2505058"/>
                <a:gd name="connsiteY1" fmla="*/ 627239 h 2064283"/>
                <a:gd name="connsiteX2" fmla="*/ 1505844 w 2505058"/>
                <a:gd name="connsiteY2" fmla="*/ 47125 h 2064283"/>
                <a:gd name="connsiteX3" fmla="*/ 2505058 w 2505058"/>
                <a:gd name="connsiteY3" fmla="*/ 178322 h 2064283"/>
                <a:gd name="connsiteX0" fmla="*/ 0 w 2514156"/>
                <a:gd name="connsiteY0" fmla="*/ 2060741 h 2060741"/>
                <a:gd name="connsiteX1" fmla="*/ 608672 w 2514156"/>
                <a:gd name="connsiteY1" fmla="*/ 623697 h 2060741"/>
                <a:gd name="connsiteX2" fmla="*/ 1505844 w 2514156"/>
                <a:gd name="connsiteY2" fmla="*/ 43583 h 2060741"/>
                <a:gd name="connsiteX3" fmla="*/ 2514156 w 2514156"/>
                <a:gd name="connsiteY3" fmla="*/ 183879 h 2060741"/>
                <a:gd name="connsiteX0" fmla="*/ 0 w 2514156"/>
                <a:gd name="connsiteY0" fmla="*/ 2064344 h 2064344"/>
                <a:gd name="connsiteX1" fmla="*/ 608672 w 2514156"/>
                <a:gd name="connsiteY1" fmla="*/ 627300 h 2064344"/>
                <a:gd name="connsiteX2" fmla="*/ 1505844 w 2514156"/>
                <a:gd name="connsiteY2" fmla="*/ 47186 h 2064344"/>
                <a:gd name="connsiteX3" fmla="*/ 2514156 w 2514156"/>
                <a:gd name="connsiteY3" fmla="*/ 187482 h 206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156" h="2064344">
                  <a:moveTo>
                    <a:pt x="0" y="2064344"/>
                  </a:moveTo>
                  <a:cubicBezTo>
                    <a:pt x="167861" y="1569596"/>
                    <a:pt x="357698" y="963493"/>
                    <a:pt x="608672" y="627300"/>
                  </a:cubicBezTo>
                  <a:cubicBezTo>
                    <a:pt x="859646" y="291107"/>
                    <a:pt x="1188263" y="120489"/>
                    <a:pt x="1505844" y="47186"/>
                  </a:cubicBezTo>
                  <a:cubicBezTo>
                    <a:pt x="1823425" y="-26117"/>
                    <a:pt x="2354108" y="-37538"/>
                    <a:pt x="2514156" y="187482"/>
                  </a:cubicBezTo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58AAD3AC-50AA-4677-9CDB-891E53E0D506}"/>
                </a:ext>
              </a:extLst>
            </p:cNvPr>
            <p:cNvSpPr/>
            <p:nvPr/>
          </p:nvSpPr>
          <p:spPr>
            <a:xfrm rot="6377510" flipH="1">
              <a:off x="6045313" y="2918916"/>
              <a:ext cx="2515056" cy="2056993"/>
            </a:xfrm>
            <a:custGeom>
              <a:avLst/>
              <a:gdLst>
                <a:gd name="connsiteX0" fmla="*/ 0 w 2491409"/>
                <a:gd name="connsiteY0" fmla="*/ 1934818 h 1934818"/>
                <a:gd name="connsiteX1" fmla="*/ 503583 w 2491409"/>
                <a:gd name="connsiteY1" fmla="*/ 450574 h 1934818"/>
                <a:gd name="connsiteX2" fmla="*/ 1431235 w 2491409"/>
                <a:gd name="connsiteY2" fmla="*/ 0 h 1934818"/>
                <a:gd name="connsiteX3" fmla="*/ 2491409 w 2491409"/>
                <a:gd name="connsiteY3" fmla="*/ 39757 h 1934818"/>
                <a:gd name="connsiteX0" fmla="*/ 0 w 2491409"/>
                <a:gd name="connsiteY0" fmla="*/ 1934818 h 1934818"/>
                <a:gd name="connsiteX1" fmla="*/ 503583 w 2491409"/>
                <a:gd name="connsiteY1" fmla="*/ 450574 h 1934818"/>
                <a:gd name="connsiteX2" fmla="*/ 1431235 w 2491409"/>
                <a:gd name="connsiteY2" fmla="*/ 0 h 1934818"/>
                <a:gd name="connsiteX3" fmla="*/ 2491409 w 2491409"/>
                <a:gd name="connsiteY3" fmla="*/ 39757 h 1934818"/>
                <a:gd name="connsiteX0" fmla="*/ 0 w 2491409"/>
                <a:gd name="connsiteY0" fmla="*/ 1935667 h 1935667"/>
                <a:gd name="connsiteX1" fmla="*/ 503583 w 2491409"/>
                <a:gd name="connsiteY1" fmla="*/ 451423 h 1935667"/>
                <a:gd name="connsiteX2" fmla="*/ 1431235 w 2491409"/>
                <a:gd name="connsiteY2" fmla="*/ 849 h 1935667"/>
                <a:gd name="connsiteX3" fmla="*/ 2491409 w 2491409"/>
                <a:gd name="connsiteY3" fmla="*/ 40606 h 1935667"/>
                <a:gd name="connsiteX0" fmla="*/ 0 w 2491409"/>
                <a:gd name="connsiteY0" fmla="*/ 1997055 h 1997055"/>
                <a:gd name="connsiteX1" fmla="*/ 503583 w 2491409"/>
                <a:gd name="connsiteY1" fmla="*/ 512811 h 1997055"/>
                <a:gd name="connsiteX2" fmla="*/ 1431235 w 2491409"/>
                <a:gd name="connsiteY2" fmla="*/ 62237 h 1997055"/>
                <a:gd name="connsiteX3" fmla="*/ 2491409 w 2491409"/>
                <a:gd name="connsiteY3" fmla="*/ 101994 h 1997055"/>
                <a:gd name="connsiteX0" fmla="*/ 0 w 2491409"/>
                <a:gd name="connsiteY0" fmla="*/ 2035682 h 2035682"/>
                <a:gd name="connsiteX1" fmla="*/ 503583 w 2491409"/>
                <a:gd name="connsiteY1" fmla="*/ 551438 h 2035682"/>
                <a:gd name="connsiteX2" fmla="*/ 1492195 w 2491409"/>
                <a:gd name="connsiteY2" fmla="*/ 9424 h 2035682"/>
                <a:gd name="connsiteX3" fmla="*/ 2491409 w 2491409"/>
                <a:gd name="connsiteY3" fmla="*/ 140621 h 2035682"/>
                <a:gd name="connsiteX0" fmla="*/ 0 w 2491409"/>
                <a:gd name="connsiteY0" fmla="*/ 2073383 h 2073383"/>
                <a:gd name="connsiteX1" fmla="*/ 595023 w 2491409"/>
                <a:gd name="connsiteY1" fmla="*/ 627239 h 2073383"/>
                <a:gd name="connsiteX2" fmla="*/ 1492195 w 2491409"/>
                <a:gd name="connsiteY2" fmla="*/ 47125 h 2073383"/>
                <a:gd name="connsiteX3" fmla="*/ 2491409 w 2491409"/>
                <a:gd name="connsiteY3" fmla="*/ 178322 h 2073383"/>
                <a:gd name="connsiteX0" fmla="*/ 0 w 2515056"/>
                <a:gd name="connsiteY0" fmla="*/ 2056993 h 2056993"/>
                <a:gd name="connsiteX1" fmla="*/ 618670 w 2515056"/>
                <a:gd name="connsiteY1" fmla="*/ 627239 h 2056993"/>
                <a:gd name="connsiteX2" fmla="*/ 1515842 w 2515056"/>
                <a:gd name="connsiteY2" fmla="*/ 47125 h 2056993"/>
                <a:gd name="connsiteX3" fmla="*/ 2515056 w 2515056"/>
                <a:gd name="connsiteY3" fmla="*/ 178322 h 205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5056" h="2056993">
                  <a:moveTo>
                    <a:pt x="0" y="2056993"/>
                  </a:moveTo>
                  <a:cubicBezTo>
                    <a:pt x="167861" y="1562245"/>
                    <a:pt x="366030" y="962217"/>
                    <a:pt x="618670" y="627239"/>
                  </a:cubicBezTo>
                  <a:cubicBezTo>
                    <a:pt x="871310" y="292261"/>
                    <a:pt x="1199778" y="121945"/>
                    <a:pt x="1515842" y="47125"/>
                  </a:cubicBezTo>
                  <a:cubicBezTo>
                    <a:pt x="1831906" y="-27695"/>
                    <a:pt x="2314065" y="-33050"/>
                    <a:pt x="2515056" y="178322"/>
                  </a:cubicBezTo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Arc 3">
            <a:extLst>
              <a:ext uri="{FF2B5EF4-FFF2-40B4-BE49-F238E27FC236}">
                <a16:creationId xmlns:a16="http://schemas.microsoft.com/office/drawing/2014/main" id="{E871E46C-2AD2-4E89-9967-070653B2D9D9}"/>
              </a:ext>
            </a:extLst>
          </p:cNvPr>
          <p:cNvSpPr/>
          <p:nvPr/>
        </p:nvSpPr>
        <p:spPr>
          <a:xfrm>
            <a:off x="1351722" y="4863548"/>
            <a:ext cx="9090991" cy="331304"/>
          </a:xfrm>
          <a:prstGeom prst="arc">
            <a:avLst>
              <a:gd name="adj1" fmla="val 10923187"/>
              <a:gd name="adj2" fmla="val 2147942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DE1B3D1-AFE7-416A-8000-E67EEC2D3336}"/>
              </a:ext>
            </a:extLst>
          </p:cNvPr>
          <p:cNvCxnSpPr/>
          <p:nvPr/>
        </p:nvCxnSpPr>
        <p:spPr>
          <a:xfrm flipV="1">
            <a:off x="5963478" y="3392551"/>
            <a:ext cx="0" cy="1476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3C2ACE7-3E98-4ACB-9CF1-E23FE817AC0B}"/>
              </a:ext>
            </a:extLst>
          </p:cNvPr>
          <p:cNvCxnSpPr/>
          <p:nvPr/>
        </p:nvCxnSpPr>
        <p:spPr>
          <a:xfrm>
            <a:off x="3193774" y="2809461"/>
            <a:ext cx="2769704" cy="20540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7779637-8026-4F5A-9AE5-391867FFC70B}"/>
              </a:ext>
            </a:extLst>
          </p:cNvPr>
          <p:cNvCxnSpPr>
            <a:cxnSpLocks/>
          </p:cNvCxnSpPr>
          <p:nvPr/>
        </p:nvCxnSpPr>
        <p:spPr>
          <a:xfrm flipV="1">
            <a:off x="5963478" y="2815988"/>
            <a:ext cx="2734695" cy="204755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F4F1E67-FC4A-4862-9C31-BD3255B378C8}"/>
              </a:ext>
            </a:extLst>
          </p:cNvPr>
          <p:cNvSpPr txBox="1"/>
          <p:nvPr/>
        </p:nvSpPr>
        <p:spPr>
          <a:xfrm>
            <a:off x="3637722" y="2815988"/>
            <a:ext cx="14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Rayon incident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CC61815-CD39-4F3F-94C4-1EE7B4B074C0}"/>
              </a:ext>
            </a:extLst>
          </p:cNvPr>
          <p:cNvSpPr txBox="1"/>
          <p:nvPr/>
        </p:nvSpPr>
        <p:spPr>
          <a:xfrm>
            <a:off x="5230579" y="3056597"/>
            <a:ext cx="1441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6EE04B9-B32C-4DF5-85A4-1CDD65CA223A}"/>
              </a:ext>
            </a:extLst>
          </p:cNvPr>
          <p:cNvSpPr txBox="1"/>
          <p:nvPr/>
        </p:nvSpPr>
        <p:spPr>
          <a:xfrm>
            <a:off x="8154556" y="4130551"/>
            <a:ext cx="1441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Rayon réfléchi aléatoire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D1FA65D-4520-43CB-9ADA-58BEB4E9520F}"/>
              </a:ext>
            </a:extLst>
          </p:cNvPr>
          <p:cNvSpPr txBox="1"/>
          <p:nvPr/>
        </p:nvSpPr>
        <p:spPr>
          <a:xfrm>
            <a:off x="6447035" y="2653887"/>
            <a:ext cx="1319991" cy="738664"/>
          </a:xfrm>
          <a:prstGeom prst="rect">
            <a:avLst/>
          </a:prstGeom>
          <a:solidFill>
            <a:srgbClr val="FFFFFF">
              <a:alpha val="4705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de probabilité du rayon réfléchi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F9040F2-4D63-4B37-9B55-514ED30C35D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963872" y="4234070"/>
            <a:ext cx="2160216" cy="6294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94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F1A0A1D0-5D2E-4DA7-8BD0-399FFE0FBB04}"/>
              </a:ext>
            </a:extLst>
          </p:cNvPr>
          <p:cNvSpPr/>
          <p:nvPr/>
        </p:nvSpPr>
        <p:spPr>
          <a:xfrm>
            <a:off x="-5985160" y="-2342185"/>
            <a:ext cx="11558719" cy="11574453"/>
          </a:xfrm>
          <a:prstGeom prst="arc">
            <a:avLst>
              <a:gd name="adj1" fmla="val 19483782"/>
              <a:gd name="adj2" fmla="val 2059148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54455DF-90DD-449C-8BC7-0393E4F75E57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361063" y="1462705"/>
            <a:ext cx="6236159" cy="198233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C6C7BD37-6499-40CD-A770-49471593E5ED}"/>
              </a:ext>
            </a:extLst>
          </p:cNvPr>
          <p:cNvSpPr/>
          <p:nvPr/>
        </p:nvSpPr>
        <p:spPr>
          <a:xfrm>
            <a:off x="5407142" y="2381874"/>
            <a:ext cx="144000" cy="144000"/>
          </a:xfrm>
          <a:prstGeom prst="ellipse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F23642E-8244-4E33-8DEB-3A62153822F6}"/>
              </a:ext>
            </a:extLst>
          </p:cNvPr>
          <p:cNvCxnSpPr>
            <a:cxnSpLocks/>
          </p:cNvCxnSpPr>
          <p:nvPr/>
        </p:nvCxnSpPr>
        <p:spPr>
          <a:xfrm flipV="1">
            <a:off x="2361063" y="1681069"/>
            <a:ext cx="6018662" cy="160210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80B6498-FC62-4F62-9203-F253238EB94C}"/>
              </a:ext>
            </a:extLst>
          </p:cNvPr>
          <p:cNvCxnSpPr>
            <a:cxnSpLocks/>
          </p:cNvCxnSpPr>
          <p:nvPr/>
        </p:nvCxnSpPr>
        <p:spPr>
          <a:xfrm flipV="1">
            <a:off x="2361063" y="1367170"/>
            <a:ext cx="6114197" cy="22041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CBC9A25E-6FB4-4577-8061-91636FBE515B}"/>
              </a:ext>
            </a:extLst>
          </p:cNvPr>
          <p:cNvSpPr/>
          <p:nvPr/>
        </p:nvSpPr>
        <p:spPr>
          <a:xfrm>
            <a:off x="8338782" y="686875"/>
            <a:ext cx="2088000" cy="2088000"/>
          </a:xfrm>
          <a:prstGeom prst="ellipse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40037F3-F580-4862-BB3B-87151E632325}"/>
              </a:ext>
            </a:extLst>
          </p:cNvPr>
          <p:cNvSpPr/>
          <p:nvPr/>
        </p:nvSpPr>
        <p:spPr>
          <a:xfrm>
            <a:off x="4995081" y="4712914"/>
            <a:ext cx="1620000" cy="1620000"/>
          </a:xfrm>
          <a:prstGeom prst="ellipse">
            <a:avLst/>
          </a:prstGeom>
          <a:solidFill>
            <a:schemeClr val="tx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0B742BD-B944-4F2E-A29D-F7584EC77CE0}"/>
              </a:ext>
            </a:extLst>
          </p:cNvPr>
          <p:cNvCxnSpPr>
            <a:cxnSpLocks/>
          </p:cNvCxnSpPr>
          <p:nvPr/>
        </p:nvCxnSpPr>
        <p:spPr>
          <a:xfrm>
            <a:off x="2361063" y="3445041"/>
            <a:ext cx="3043856" cy="1378391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90E2228D-F40E-4E99-A795-52C1E3FED7D6}"/>
              </a:ext>
            </a:extLst>
          </p:cNvPr>
          <p:cNvSpPr/>
          <p:nvPr/>
        </p:nvSpPr>
        <p:spPr>
          <a:xfrm>
            <a:off x="8338782" y="686875"/>
            <a:ext cx="2088000" cy="2088000"/>
          </a:xfrm>
          <a:prstGeom prst="arc">
            <a:avLst>
              <a:gd name="adj1" fmla="val 10932377"/>
              <a:gd name="adj2" fmla="val 11898852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8A216AAE-6DAC-4A82-9F66-9EA1DE70F8FE}"/>
              </a:ext>
            </a:extLst>
          </p:cNvPr>
          <p:cNvCxnSpPr>
            <a:cxnSpLocks/>
          </p:cNvCxnSpPr>
          <p:nvPr/>
        </p:nvCxnSpPr>
        <p:spPr>
          <a:xfrm>
            <a:off x="2361063" y="3281621"/>
            <a:ext cx="3057098" cy="154181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CB40B67-98F0-42F3-97A8-AC8D231F6EB0}"/>
              </a:ext>
            </a:extLst>
          </p:cNvPr>
          <p:cNvCxnSpPr>
            <a:cxnSpLocks/>
          </p:cNvCxnSpPr>
          <p:nvPr/>
        </p:nvCxnSpPr>
        <p:spPr>
          <a:xfrm>
            <a:off x="2361063" y="3571286"/>
            <a:ext cx="3057098" cy="125214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33568929-25D6-43AA-A6F5-1201B8657BE6}"/>
              </a:ext>
            </a:extLst>
          </p:cNvPr>
          <p:cNvSpPr/>
          <p:nvPr/>
        </p:nvSpPr>
        <p:spPr>
          <a:xfrm>
            <a:off x="4995081" y="4712914"/>
            <a:ext cx="1620000" cy="1620000"/>
          </a:xfrm>
          <a:prstGeom prst="arc">
            <a:avLst>
              <a:gd name="adj1" fmla="val 14247332"/>
              <a:gd name="adj2" fmla="val 14507045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 descr="RÃ©sultat de recherche d'images pour &quot;camera pellicule&quot;">
            <a:extLst>
              <a:ext uri="{FF2B5EF4-FFF2-40B4-BE49-F238E27FC236}">
                <a16:creationId xmlns:a16="http://schemas.microsoft.com/office/drawing/2014/main" id="{76A2029F-A20F-476C-A3E1-D62EA5F52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277" y1="11328" x2="43457" y2="11719"/>
                        <a14:foregroundMark x1="37598" y1="16699" x2="50879" y2="41895"/>
                        <a14:foregroundMark x1="50879" y1="41895" x2="49414" y2="609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01" t="6139" r="22920" b="50278"/>
          <a:stretch/>
        </p:blipFill>
        <p:spPr bwMode="auto">
          <a:xfrm>
            <a:off x="1010103" y="2467524"/>
            <a:ext cx="1486354" cy="123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B9E62864-D3E5-490A-9B7C-38E7B889FDDB}"/>
              </a:ext>
            </a:extLst>
          </p:cNvPr>
          <p:cNvSpPr txBox="1"/>
          <p:nvPr/>
        </p:nvSpPr>
        <p:spPr>
          <a:xfrm>
            <a:off x="1173947" y="2050789"/>
            <a:ext cx="1331494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Caméra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12F3F4C-CC0C-473C-8617-5BEF8D890A25}"/>
              </a:ext>
            </a:extLst>
          </p:cNvPr>
          <p:cNvSpPr txBox="1"/>
          <p:nvPr/>
        </p:nvSpPr>
        <p:spPr>
          <a:xfrm>
            <a:off x="3882991" y="1046683"/>
            <a:ext cx="1331494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Plan focal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DB2437D-2E45-4C5C-9621-36CA580E2EDF}"/>
              </a:ext>
            </a:extLst>
          </p:cNvPr>
          <p:cNvSpPr txBox="1"/>
          <p:nvPr/>
        </p:nvSpPr>
        <p:spPr>
          <a:xfrm>
            <a:off x="7251688" y="956259"/>
            <a:ext cx="1331494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Objet flou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E68F221-A856-40A3-97C9-BB449DD2EBF7}"/>
              </a:ext>
            </a:extLst>
          </p:cNvPr>
          <p:cNvSpPr txBox="1"/>
          <p:nvPr/>
        </p:nvSpPr>
        <p:spPr>
          <a:xfrm>
            <a:off x="5481060" y="4341268"/>
            <a:ext cx="1331494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Objet net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AC93732-B885-4F09-AE60-0AECD0101526}"/>
              </a:ext>
            </a:extLst>
          </p:cNvPr>
          <p:cNvSpPr txBox="1"/>
          <p:nvPr/>
        </p:nvSpPr>
        <p:spPr>
          <a:xfrm>
            <a:off x="1025955" y="4676263"/>
            <a:ext cx="166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Rayon central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650FDDE-880F-467C-98B1-99FEBCAC706E}"/>
              </a:ext>
            </a:extLst>
          </p:cNvPr>
          <p:cNvSpPr txBox="1"/>
          <p:nvPr/>
        </p:nvSpPr>
        <p:spPr>
          <a:xfrm flipH="1">
            <a:off x="8266369" y="3077790"/>
            <a:ext cx="311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Rayons aléatoirement décalés</a:t>
            </a:r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A8552E14-56B0-4450-9C0F-B198B8834C62}"/>
              </a:ext>
            </a:extLst>
          </p:cNvPr>
          <p:cNvSpPr/>
          <p:nvPr/>
        </p:nvSpPr>
        <p:spPr>
          <a:xfrm>
            <a:off x="6464969" y="2213810"/>
            <a:ext cx="1700463" cy="1067811"/>
          </a:xfrm>
          <a:custGeom>
            <a:avLst/>
            <a:gdLst>
              <a:gd name="connsiteX0" fmla="*/ 1700463 w 1700463"/>
              <a:gd name="connsiteY0" fmla="*/ 1042737 h 1042737"/>
              <a:gd name="connsiteX1" fmla="*/ 625642 w 1700463"/>
              <a:gd name="connsiteY1" fmla="*/ 737937 h 1042737"/>
              <a:gd name="connsiteX2" fmla="*/ 0 w 1700463"/>
              <a:gd name="connsiteY2" fmla="*/ 0 h 10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0463" h="1042737">
                <a:moveTo>
                  <a:pt x="1700463" y="1042737"/>
                </a:moveTo>
                <a:cubicBezTo>
                  <a:pt x="1304757" y="977231"/>
                  <a:pt x="909052" y="911726"/>
                  <a:pt x="625642" y="737937"/>
                </a:cubicBezTo>
                <a:cubicBezTo>
                  <a:pt x="342232" y="564148"/>
                  <a:pt x="171116" y="282074"/>
                  <a:pt x="0" y="0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219F9AA3-16A3-4CD4-A345-41E4D303A695}"/>
              </a:ext>
            </a:extLst>
          </p:cNvPr>
          <p:cNvSpPr/>
          <p:nvPr/>
        </p:nvSpPr>
        <p:spPr>
          <a:xfrm>
            <a:off x="7251688" y="1812758"/>
            <a:ext cx="966128" cy="1468863"/>
          </a:xfrm>
          <a:custGeom>
            <a:avLst/>
            <a:gdLst>
              <a:gd name="connsiteX0" fmla="*/ 1700463 w 1700463"/>
              <a:gd name="connsiteY0" fmla="*/ 1042737 h 1042737"/>
              <a:gd name="connsiteX1" fmla="*/ 625642 w 1700463"/>
              <a:gd name="connsiteY1" fmla="*/ 737937 h 1042737"/>
              <a:gd name="connsiteX2" fmla="*/ 0 w 1700463"/>
              <a:gd name="connsiteY2" fmla="*/ 0 h 10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0463" h="1042737">
                <a:moveTo>
                  <a:pt x="1700463" y="1042737"/>
                </a:moveTo>
                <a:cubicBezTo>
                  <a:pt x="1304757" y="977231"/>
                  <a:pt x="909052" y="911726"/>
                  <a:pt x="625642" y="737937"/>
                </a:cubicBezTo>
                <a:cubicBezTo>
                  <a:pt x="342232" y="564148"/>
                  <a:pt x="171116" y="282074"/>
                  <a:pt x="0" y="0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2F6582BF-FF6C-446D-AAF9-3E2A5EC35CD0}"/>
              </a:ext>
            </a:extLst>
          </p:cNvPr>
          <p:cNvSpPr/>
          <p:nvPr/>
        </p:nvSpPr>
        <p:spPr>
          <a:xfrm flipH="1">
            <a:off x="2489399" y="3834063"/>
            <a:ext cx="735064" cy="1058959"/>
          </a:xfrm>
          <a:custGeom>
            <a:avLst/>
            <a:gdLst>
              <a:gd name="connsiteX0" fmla="*/ 1700463 w 1700463"/>
              <a:gd name="connsiteY0" fmla="*/ 1042737 h 1042737"/>
              <a:gd name="connsiteX1" fmla="*/ 625642 w 1700463"/>
              <a:gd name="connsiteY1" fmla="*/ 737937 h 1042737"/>
              <a:gd name="connsiteX2" fmla="*/ 0 w 1700463"/>
              <a:gd name="connsiteY2" fmla="*/ 0 h 1042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0463" h="1042737">
                <a:moveTo>
                  <a:pt x="1700463" y="1042737"/>
                </a:moveTo>
                <a:cubicBezTo>
                  <a:pt x="1304757" y="977231"/>
                  <a:pt x="909052" y="911726"/>
                  <a:pt x="625642" y="737937"/>
                </a:cubicBezTo>
                <a:cubicBezTo>
                  <a:pt x="342232" y="564148"/>
                  <a:pt x="171116" y="282074"/>
                  <a:pt x="0" y="0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05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intérieur, assis, vert&#10;&#10;Description générée automatiquement">
            <a:extLst>
              <a:ext uri="{FF2B5EF4-FFF2-40B4-BE49-F238E27FC236}">
                <a16:creationId xmlns:a16="http://schemas.microsoft.com/office/drawing/2014/main" id="{75B9F49C-90FB-4E2B-8DC8-F95B7469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1176" cy="6851176"/>
          </a:xfrm>
          <a:prstGeom prst="rect">
            <a:avLst/>
          </a:prstGeom>
        </p:spPr>
      </p:pic>
      <p:pic>
        <p:nvPicPr>
          <p:cNvPr id="6" name="Image 5" descr="Une image contenant intérieur, assis, vert&#10;&#10;Description générée automatiquement">
            <a:extLst>
              <a:ext uri="{FF2B5EF4-FFF2-40B4-BE49-F238E27FC236}">
                <a16:creationId xmlns:a16="http://schemas.microsoft.com/office/drawing/2014/main" id="{7F5C4301-3AB6-48C1-A1A9-256F01C2AD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4" t="31640" r="74630" b="58972"/>
          <a:stretch/>
        </p:blipFill>
        <p:spPr>
          <a:xfrm>
            <a:off x="300249" y="1255593"/>
            <a:ext cx="2148720" cy="2169995"/>
          </a:xfrm>
          <a:prstGeom prst="ellipse">
            <a:avLst/>
          </a:prstGeom>
          <a:ln w="952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808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intérieur, assis, vert, table&#10;&#10;Description générée automatiquement">
            <a:extLst>
              <a:ext uri="{FF2B5EF4-FFF2-40B4-BE49-F238E27FC236}">
                <a16:creationId xmlns:a16="http://schemas.microsoft.com/office/drawing/2014/main" id="{887D802F-E919-4A32-915A-5A70BC04D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9" t="31411" r="56897" b="31735"/>
          <a:stretch/>
        </p:blipFill>
        <p:spPr>
          <a:xfrm>
            <a:off x="788932" y="913208"/>
            <a:ext cx="5076497" cy="5017808"/>
          </a:xfrm>
          <a:prstGeom prst="rect">
            <a:avLst/>
          </a:prstGeom>
        </p:spPr>
      </p:pic>
      <p:pic>
        <p:nvPicPr>
          <p:cNvPr id="7" name="Image 6" descr="Une image contenant piscine à balles, vert, intérieur, assis&#10;&#10;Description générée automatiquement">
            <a:extLst>
              <a:ext uri="{FF2B5EF4-FFF2-40B4-BE49-F238E27FC236}">
                <a16:creationId xmlns:a16="http://schemas.microsoft.com/office/drawing/2014/main" id="{07125753-0DBC-4A7B-BC25-B7D46B896B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 t="31641" r="54688" b="30469"/>
          <a:stretch/>
        </p:blipFill>
        <p:spPr>
          <a:xfrm>
            <a:off x="6326571" y="913208"/>
            <a:ext cx="5076497" cy="5024696"/>
          </a:xfrm>
          <a:prstGeom prst="rect">
            <a:avLst/>
          </a:prstGeom>
        </p:spPr>
      </p:pic>
      <p:pic>
        <p:nvPicPr>
          <p:cNvPr id="8" name="Image 7" descr="Une image contenant intérieur, assis, vert, table&#10;&#10;Description générée automatiquement">
            <a:extLst>
              <a:ext uri="{FF2B5EF4-FFF2-40B4-BE49-F238E27FC236}">
                <a16:creationId xmlns:a16="http://schemas.microsoft.com/office/drawing/2014/main" id="{F42B83CF-6E79-44B6-9F22-7BE7248D1A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8" t="41680" r="76688" b="45250"/>
          <a:stretch/>
        </p:blipFill>
        <p:spPr>
          <a:xfrm>
            <a:off x="892082" y="1695450"/>
            <a:ext cx="3431179" cy="34671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9" name="Image 8" descr="Une image contenant piscine à balles, vert, intérieur, assis&#10;&#10;Description générée automatiquement">
            <a:extLst>
              <a:ext uri="{FF2B5EF4-FFF2-40B4-BE49-F238E27FC236}">
                <a16:creationId xmlns:a16="http://schemas.microsoft.com/office/drawing/2014/main" id="{E4A8C84B-A42C-4ADA-9569-5F65F8D5D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5" t="41956" r="76397" b="41956"/>
          <a:stretch/>
        </p:blipFill>
        <p:spPr>
          <a:xfrm>
            <a:off x="6478972" y="1733551"/>
            <a:ext cx="3494854" cy="34671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8AB0126-4BDC-4C84-A691-4F5971518FA9}"/>
              </a:ext>
            </a:extLst>
          </p:cNvPr>
          <p:cNvSpPr txBox="1"/>
          <p:nvPr/>
        </p:nvSpPr>
        <p:spPr>
          <a:xfrm>
            <a:off x="6326571" y="913208"/>
            <a:ext cx="388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Avec anti aliasing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AAFA003-221A-486E-8275-4B5106D54F7C}"/>
              </a:ext>
            </a:extLst>
          </p:cNvPr>
          <p:cNvSpPr txBox="1"/>
          <p:nvPr/>
        </p:nvSpPr>
        <p:spPr>
          <a:xfrm>
            <a:off x="788932" y="926984"/>
            <a:ext cx="388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Sans anti aliasing</a:t>
            </a:r>
          </a:p>
        </p:txBody>
      </p:sp>
    </p:spTree>
    <p:extLst>
      <p:ext uri="{BB962C8B-B14F-4D97-AF65-F5344CB8AC3E}">
        <p14:creationId xmlns:p14="http://schemas.microsoft.com/office/powerpoint/2010/main" val="105892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6A4D54-C892-4652-B362-351CD3B600C8}"/>
              </a:ext>
            </a:extLst>
          </p:cNvPr>
          <p:cNvSpPr/>
          <p:nvPr/>
        </p:nvSpPr>
        <p:spPr>
          <a:xfrm>
            <a:off x="934510" y="2093495"/>
            <a:ext cx="4258102" cy="3453063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Modèle 3D 3">
                <a:extLst>
                  <a:ext uri="{FF2B5EF4-FFF2-40B4-BE49-F238E27FC236}">
                    <a16:creationId xmlns:a16="http://schemas.microsoft.com/office/drawing/2014/main" id="{B6882698-B663-43DE-A824-080EA4FD89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3552811"/>
                  </p:ext>
                </p:extLst>
              </p:nvPr>
            </p:nvGraphicFramePr>
            <p:xfrm>
              <a:off x="3521965" y="2320118"/>
              <a:ext cx="932504" cy="297550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32504" cy="29755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01610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81550" d="1000000"/>
                    <am3d:preTrans dx="123102" dy="692138" dz="-17942218"/>
                    <am3d:scale>
                      <am3d:sx n="1000000" d="1000000"/>
                      <am3d:sy n="1000000" d="1000000"/>
                      <am3d:sz n="1000000" d="1000000"/>
                    </am3d:scale>
                    <am3d:rot ax="5051856" ay="-20063" az="1060274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24964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Modèle 3D 3">
                <a:extLst>
                  <a:ext uri="{FF2B5EF4-FFF2-40B4-BE49-F238E27FC236}">
                    <a16:creationId xmlns:a16="http://schemas.microsoft.com/office/drawing/2014/main" id="{B6882698-B663-43DE-A824-080EA4FD89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1965" y="2320118"/>
                <a:ext cx="932504" cy="2975505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C65D5D1-1B16-4EED-9F8C-906DCCF338A2}"/>
              </a:ext>
            </a:extLst>
          </p:cNvPr>
          <p:cNvSpPr/>
          <p:nvPr/>
        </p:nvSpPr>
        <p:spPr>
          <a:xfrm>
            <a:off x="3425588" y="2279176"/>
            <a:ext cx="1028881" cy="3016447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EA390C-09AF-4272-9967-33EC49D79DD9}"/>
              </a:ext>
            </a:extLst>
          </p:cNvPr>
          <p:cNvSpPr/>
          <p:nvPr/>
        </p:nvSpPr>
        <p:spPr>
          <a:xfrm>
            <a:off x="3464604" y="2320118"/>
            <a:ext cx="935346" cy="1508079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731482-36D5-49D9-B20C-E741E51DCC0C}"/>
              </a:ext>
            </a:extLst>
          </p:cNvPr>
          <p:cNvSpPr/>
          <p:nvPr/>
        </p:nvSpPr>
        <p:spPr>
          <a:xfrm>
            <a:off x="3505817" y="2364363"/>
            <a:ext cx="850315" cy="70353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18FDE-1A06-4463-8E2D-7393CEAA7B47}"/>
              </a:ext>
            </a:extLst>
          </p:cNvPr>
          <p:cNvSpPr/>
          <p:nvPr/>
        </p:nvSpPr>
        <p:spPr>
          <a:xfrm>
            <a:off x="3540202" y="2396341"/>
            <a:ext cx="396678" cy="639573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68950E-017B-4678-AC09-2F4D06CFD729}"/>
              </a:ext>
            </a:extLst>
          </p:cNvPr>
          <p:cNvSpPr/>
          <p:nvPr/>
        </p:nvSpPr>
        <p:spPr>
          <a:xfrm>
            <a:off x="3574625" y="2743994"/>
            <a:ext cx="327833" cy="271242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ACBD2A-19E2-4A49-8549-6E7102026E64}"/>
              </a:ext>
            </a:extLst>
          </p:cNvPr>
          <p:cNvSpPr/>
          <p:nvPr/>
        </p:nvSpPr>
        <p:spPr>
          <a:xfrm>
            <a:off x="3574624" y="2440773"/>
            <a:ext cx="198737" cy="271242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1EE624FE-5CE5-45F2-9E05-1AF8E807B81F}"/>
              </a:ext>
            </a:extLst>
          </p:cNvPr>
          <p:cNvSpPr/>
          <p:nvPr/>
        </p:nvSpPr>
        <p:spPr>
          <a:xfrm>
            <a:off x="3583992" y="2486394"/>
            <a:ext cx="180000" cy="180000"/>
          </a:xfrm>
          <a:prstGeom prst="mathMultiply">
            <a:avLst>
              <a:gd name="adj1" fmla="val 0"/>
            </a:avLst>
          </a:prstGeom>
          <a:solidFill>
            <a:srgbClr val="FFFFFF">
              <a:alpha val="30196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2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A7A5B60-8E4D-4198-B16A-B485C76AC249}"/>
              </a:ext>
            </a:extLst>
          </p:cNvPr>
          <p:cNvCxnSpPr/>
          <p:nvPr/>
        </p:nvCxnSpPr>
        <p:spPr>
          <a:xfrm>
            <a:off x="8630194" y="3720758"/>
            <a:ext cx="1201783" cy="412024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BD930F15-812D-4905-B2F1-84E0BA22731D}"/>
              </a:ext>
            </a:extLst>
          </p:cNvPr>
          <p:cNvSpPr/>
          <p:nvPr/>
        </p:nvSpPr>
        <p:spPr>
          <a:xfrm rot="19812520" flipH="1">
            <a:off x="5261114" y="1975542"/>
            <a:ext cx="1192696" cy="1537253"/>
          </a:xfrm>
          <a:prstGeom prst="triangle">
            <a:avLst>
              <a:gd name="adj" fmla="val 655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C6C70DA6-7E6E-4A67-8C69-4132013C5990}"/>
              </a:ext>
            </a:extLst>
          </p:cNvPr>
          <p:cNvSpPr/>
          <p:nvPr/>
        </p:nvSpPr>
        <p:spPr>
          <a:xfrm rot="3254455" flipH="1">
            <a:off x="4201803" y="2019037"/>
            <a:ext cx="1192696" cy="1537253"/>
          </a:xfrm>
          <a:prstGeom prst="triangle">
            <a:avLst>
              <a:gd name="adj" fmla="val 655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arallélogramme 3">
            <a:extLst>
              <a:ext uri="{FF2B5EF4-FFF2-40B4-BE49-F238E27FC236}">
                <a16:creationId xmlns:a16="http://schemas.microsoft.com/office/drawing/2014/main" id="{9C5008BE-6C81-4B9C-8A34-87F4EE29B66A}"/>
              </a:ext>
            </a:extLst>
          </p:cNvPr>
          <p:cNvSpPr/>
          <p:nvPr/>
        </p:nvSpPr>
        <p:spPr>
          <a:xfrm>
            <a:off x="2676940" y="1749287"/>
            <a:ext cx="4846885" cy="2623930"/>
          </a:xfrm>
          <a:prstGeom prst="parallelogram">
            <a:avLst>
              <a:gd name="adj" fmla="val 51768"/>
            </a:avLst>
          </a:prstGeom>
          <a:solidFill>
            <a:srgbClr val="4472C4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EB5FF3DC-C1BA-4E9C-A907-B5EADCE01CBF}"/>
              </a:ext>
            </a:extLst>
          </p:cNvPr>
          <p:cNvSpPr/>
          <p:nvPr/>
        </p:nvSpPr>
        <p:spPr>
          <a:xfrm>
            <a:off x="4532243" y="2160104"/>
            <a:ext cx="1192696" cy="1537253"/>
          </a:xfrm>
          <a:prstGeom prst="triangle">
            <a:avLst>
              <a:gd name="adj" fmla="val 655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589C3EA-2A65-46B5-80DA-8F2DD3773D8E}"/>
              </a:ext>
            </a:extLst>
          </p:cNvPr>
          <p:cNvCxnSpPr>
            <a:cxnSpLocks/>
          </p:cNvCxnSpPr>
          <p:nvPr/>
        </p:nvCxnSpPr>
        <p:spPr>
          <a:xfrm flipV="1">
            <a:off x="4532243" y="3006583"/>
            <a:ext cx="13253" cy="687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BA53A62-088A-45EF-80D1-308315A25AA6}"/>
              </a:ext>
            </a:extLst>
          </p:cNvPr>
          <p:cNvCxnSpPr/>
          <p:nvPr/>
        </p:nvCxnSpPr>
        <p:spPr>
          <a:xfrm flipV="1">
            <a:off x="5718312" y="3006583"/>
            <a:ext cx="13253" cy="687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DEDC2B8-956F-4697-AE61-00EE6F9BFF40}"/>
              </a:ext>
            </a:extLst>
          </p:cNvPr>
          <p:cNvCxnSpPr/>
          <p:nvPr/>
        </p:nvCxnSpPr>
        <p:spPr>
          <a:xfrm flipV="1">
            <a:off x="5312254" y="1469330"/>
            <a:ext cx="13253" cy="687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75E07CF-AC4E-4A5C-890F-10190D13A72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5724939" y="3230880"/>
            <a:ext cx="204593" cy="466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1E35D3C-B492-4841-A5D8-E62BCB9BC694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4373081" y="3230880"/>
            <a:ext cx="159162" cy="466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C57B198E-6239-4BFB-8BB7-A50A434B2713}"/>
              </a:ext>
            </a:extLst>
          </p:cNvPr>
          <p:cNvSpPr/>
          <p:nvPr/>
        </p:nvSpPr>
        <p:spPr>
          <a:xfrm>
            <a:off x="8230136" y="2462253"/>
            <a:ext cx="1192696" cy="1537253"/>
          </a:xfrm>
          <a:prstGeom prst="triangle">
            <a:avLst>
              <a:gd name="adj" fmla="val 65556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57CFD22-5171-46DE-969F-A240AFCEE382}"/>
              </a:ext>
            </a:extLst>
          </p:cNvPr>
          <p:cNvCxnSpPr/>
          <p:nvPr/>
        </p:nvCxnSpPr>
        <p:spPr>
          <a:xfrm>
            <a:off x="7428411" y="3308734"/>
            <a:ext cx="1201783" cy="412024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1AE6A23-F2E5-46FF-9E33-2319E07C5B9A}"/>
              </a:ext>
            </a:extLst>
          </p:cNvPr>
          <p:cNvCxnSpPr>
            <a:cxnSpLocks/>
            <a:stCxn id="22" idx="2"/>
          </p:cNvCxnSpPr>
          <p:nvPr/>
        </p:nvCxnSpPr>
        <p:spPr>
          <a:xfrm flipV="1">
            <a:off x="8230136" y="3308734"/>
            <a:ext cx="13253" cy="690772"/>
          </a:xfrm>
          <a:prstGeom prst="straightConnector1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3E73863-CF9A-4007-9997-0AE04C20DF8C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9012020" y="1771481"/>
            <a:ext cx="11380" cy="690772"/>
          </a:xfrm>
          <a:prstGeom prst="straightConnector1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AF4E579-AC5F-46A5-8D84-04F83422528D}"/>
              </a:ext>
            </a:extLst>
          </p:cNvPr>
          <p:cNvCxnSpPr>
            <a:cxnSpLocks/>
            <a:stCxn id="22" idx="2"/>
          </p:cNvCxnSpPr>
          <p:nvPr/>
        </p:nvCxnSpPr>
        <p:spPr>
          <a:xfrm flipH="1" flipV="1">
            <a:off x="8070974" y="3533029"/>
            <a:ext cx="159162" cy="4664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0AD1694-96F5-4353-9AFF-76CC5CEAC45B}"/>
              </a:ext>
            </a:extLst>
          </p:cNvPr>
          <p:cNvCxnSpPr>
            <a:cxnSpLocks noChangeAspect="1"/>
          </p:cNvCxnSpPr>
          <p:nvPr/>
        </p:nvCxnSpPr>
        <p:spPr>
          <a:xfrm>
            <a:off x="8712200" y="3748873"/>
            <a:ext cx="544259" cy="191955"/>
          </a:xfrm>
          <a:prstGeom prst="straightConnector1">
            <a:avLst/>
          </a:prstGeom>
          <a:ln w="28575">
            <a:solidFill>
              <a:srgbClr val="0066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18A2C5F-9C15-4AA6-9EB1-E7B427C8716A}"/>
              </a:ext>
            </a:extLst>
          </p:cNvPr>
          <p:cNvCxnSpPr>
            <a:cxnSpLocks/>
            <a:stCxn id="22" idx="4"/>
          </p:cNvCxnSpPr>
          <p:nvPr/>
        </p:nvCxnSpPr>
        <p:spPr>
          <a:xfrm flipV="1">
            <a:off x="9422832" y="3308734"/>
            <a:ext cx="6626" cy="690772"/>
          </a:xfrm>
          <a:prstGeom prst="straightConnector1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A268288-3D20-426E-A242-F07C033F6FEE}"/>
              </a:ext>
            </a:extLst>
          </p:cNvPr>
          <p:cNvCxnSpPr>
            <a:cxnSpLocks/>
            <a:stCxn id="22" idx="4"/>
          </p:cNvCxnSpPr>
          <p:nvPr/>
        </p:nvCxnSpPr>
        <p:spPr>
          <a:xfrm flipV="1">
            <a:off x="9422832" y="3533029"/>
            <a:ext cx="204593" cy="4664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FAF68B8C-6945-47F1-857B-73D28E4DEA09}"/>
              </a:ext>
            </a:extLst>
          </p:cNvPr>
          <p:cNvCxnSpPr>
            <a:cxnSpLocks/>
          </p:cNvCxnSpPr>
          <p:nvPr/>
        </p:nvCxnSpPr>
        <p:spPr>
          <a:xfrm flipH="1" flipV="1">
            <a:off x="8364385" y="3308734"/>
            <a:ext cx="252557" cy="4144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EB17A38-D396-4C5F-9F88-7EDFAEE3736E}"/>
              </a:ext>
            </a:extLst>
          </p:cNvPr>
          <p:cNvCxnSpPr>
            <a:cxnSpLocks/>
          </p:cNvCxnSpPr>
          <p:nvPr/>
        </p:nvCxnSpPr>
        <p:spPr>
          <a:xfrm flipV="1">
            <a:off x="8619828" y="3029986"/>
            <a:ext cx="13253" cy="690772"/>
          </a:xfrm>
          <a:prstGeom prst="straightConnector1">
            <a:avLst/>
          </a:prstGeom>
          <a:ln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449D261-5B47-480A-81B0-5A718782B2DA}"/>
              </a:ext>
            </a:extLst>
          </p:cNvPr>
          <p:cNvCxnSpPr>
            <a:cxnSpLocks/>
            <a:stCxn id="22" idx="0"/>
          </p:cNvCxnSpPr>
          <p:nvPr/>
        </p:nvCxnSpPr>
        <p:spPr>
          <a:xfrm flipH="1">
            <a:off x="8434511" y="2462253"/>
            <a:ext cx="577509" cy="3015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56A3E1E9-5A65-4732-963C-6F2598A4CEB3}"/>
              </a:ext>
            </a:extLst>
          </p:cNvPr>
          <p:cNvSpPr txBox="1"/>
          <p:nvPr/>
        </p:nvSpPr>
        <p:spPr>
          <a:xfrm>
            <a:off x="9064753" y="1749287"/>
            <a:ext cx="92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Normale à la surface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9606AD8-AD02-41E7-9FC5-7B726901C732}"/>
              </a:ext>
            </a:extLst>
          </p:cNvPr>
          <p:cNvSpPr txBox="1"/>
          <p:nvPr/>
        </p:nvSpPr>
        <p:spPr>
          <a:xfrm>
            <a:off x="8000652" y="2310140"/>
            <a:ext cx="711548" cy="34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/>
              <a:t>Normale apparente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1239B29-690C-48C6-90AB-9921846D8EF5}"/>
              </a:ext>
            </a:extLst>
          </p:cNvPr>
          <p:cNvSpPr txBox="1"/>
          <p:nvPr/>
        </p:nvSpPr>
        <p:spPr>
          <a:xfrm>
            <a:off x="8984361" y="2349132"/>
            <a:ext cx="253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C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B690742-9221-4031-87F4-6CD9411D72B3}"/>
              </a:ext>
            </a:extLst>
          </p:cNvPr>
          <p:cNvSpPr txBox="1"/>
          <p:nvPr/>
        </p:nvSpPr>
        <p:spPr>
          <a:xfrm>
            <a:off x="7988472" y="3866406"/>
            <a:ext cx="253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A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5650EBA-0E0A-4A8D-BFD3-4BACE555576F}"/>
              </a:ext>
            </a:extLst>
          </p:cNvPr>
          <p:cNvSpPr txBox="1"/>
          <p:nvPr/>
        </p:nvSpPr>
        <p:spPr>
          <a:xfrm>
            <a:off x="8611016" y="3531009"/>
            <a:ext cx="253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P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81F9405-463E-43D4-9775-11262F05710B}"/>
              </a:ext>
            </a:extLst>
          </p:cNvPr>
          <p:cNvSpPr txBox="1"/>
          <p:nvPr/>
        </p:nvSpPr>
        <p:spPr>
          <a:xfrm>
            <a:off x="9242714" y="3977580"/>
            <a:ext cx="253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8725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FBCBB68-1596-490C-9995-8B322D68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184" y="2073459"/>
            <a:ext cx="2238375" cy="2562225"/>
          </a:xfrm>
          <a:prstGeom prst="rect">
            <a:avLst/>
          </a:prstGeom>
        </p:spPr>
      </p:pic>
      <p:pic>
        <p:nvPicPr>
          <p:cNvPr id="11" name="Image 10" descr="Une image contenant tennis, sport athlétique, boule, raquette&#10;&#10;Description générée automatiquement">
            <a:extLst>
              <a:ext uri="{FF2B5EF4-FFF2-40B4-BE49-F238E27FC236}">
                <a16:creationId xmlns:a16="http://schemas.microsoft.com/office/drawing/2014/main" id="{E7841068-53EC-460D-9940-8321856DCF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3" t="23392" r="39871" b="12291"/>
          <a:stretch/>
        </p:blipFill>
        <p:spPr>
          <a:xfrm>
            <a:off x="1390004" y="2285999"/>
            <a:ext cx="988828" cy="3136605"/>
          </a:xfrm>
          <a:prstGeom prst="rect">
            <a:avLst/>
          </a:prstGeom>
        </p:spPr>
      </p:pic>
      <p:pic>
        <p:nvPicPr>
          <p:cNvPr id="10" name="Image 9" descr="Une image contenant boule, sport, sport athlétique&#10;&#10;Description générée automatiquement">
            <a:extLst>
              <a:ext uri="{FF2B5EF4-FFF2-40B4-BE49-F238E27FC236}">
                <a16:creationId xmlns:a16="http://schemas.microsoft.com/office/drawing/2014/main" id="{073193B8-E79F-49E1-A57F-D940B50080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1" t="23392" r="39609" b="12312"/>
          <a:stretch/>
        </p:blipFill>
        <p:spPr>
          <a:xfrm>
            <a:off x="2626614" y="2287004"/>
            <a:ext cx="990000" cy="3135600"/>
          </a:xfrm>
          <a:prstGeom prst="rect">
            <a:avLst/>
          </a:prstGeom>
        </p:spPr>
      </p:pic>
      <p:pic>
        <p:nvPicPr>
          <p:cNvPr id="12" name="Image 11" descr="Une image contenant boule, sport, sport athlétique&#10;&#10;Description générée automatiquement">
            <a:extLst>
              <a:ext uri="{FF2B5EF4-FFF2-40B4-BE49-F238E27FC236}">
                <a16:creationId xmlns:a16="http://schemas.microsoft.com/office/drawing/2014/main" id="{7EB38EA9-7DC3-4E43-8883-289F775CD2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1" t="23392" r="39609" b="12312"/>
          <a:stretch/>
        </p:blipFill>
        <p:spPr>
          <a:xfrm>
            <a:off x="3864397" y="2287004"/>
            <a:ext cx="990000" cy="3135600"/>
          </a:xfrm>
          <a:prstGeom prst="rect">
            <a:avLst/>
          </a:prstGeom>
        </p:spPr>
      </p:pic>
      <p:pic>
        <p:nvPicPr>
          <p:cNvPr id="17" name="Image 16" descr="Une image contenant tennis, sport athlétique, boule, raquette&#10;&#10;Description générée automatiquement">
            <a:extLst>
              <a:ext uri="{FF2B5EF4-FFF2-40B4-BE49-F238E27FC236}">
                <a16:creationId xmlns:a16="http://schemas.microsoft.com/office/drawing/2014/main" id="{AFC016B6-820C-4411-B596-8925FB31EB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3" t="23392" r="39871" b="12291"/>
          <a:stretch/>
        </p:blipFill>
        <p:spPr>
          <a:xfrm>
            <a:off x="2616886" y="2284993"/>
            <a:ext cx="988828" cy="313660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A9090D5-A061-424F-BB5F-7362287C41C4}"/>
              </a:ext>
            </a:extLst>
          </p:cNvPr>
          <p:cNvSpPr txBox="1"/>
          <p:nvPr/>
        </p:nvSpPr>
        <p:spPr>
          <a:xfrm>
            <a:off x="2626614" y="2285998"/>
            <a:ext cx="98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Superposition des 2 modèles</a:t>
            </a:r>
          </a:p>
        </p:txBody>
      </p:sp>
      <p:pic>
        <p:nvPicPr>
          <p:cNvPr id="14" name="Image 13" descr="Une image contenant boule, sport, sport athlétique&#10;&#10;Description générée automatiquement">
            <a:extLst>
              <a:ext uri="{FF2B5EF4-FFF2-40B4-BE49-F238E27FC236}">
                <a16:creationId xmlns:a16="http://schemas.microsoft.com/office/drawing/2014/main" id="{30414098-64AE-49C2-AA4A-1BCB080E02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5" t="67242" r="43151" b="12313"/>
          <a:stretch/>
        </p:blipFill>
        <p:spPr>
          <a:xfrm>
            <a:off x="586799" y="3721879"/>
            <a:ext cx="650511" cy="169971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5279434-A3D4-4F38-934C-4665813F3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675" y="2176462"/>
            <a:ext cx="2152650" cy="2505075"/>
          </a:xfrm>
          <a:prstGeom prst="rect">
            <a:avLst/>
          </a:prstGeom>
        </p:spPr>
      </p:pic>
      <p:pic>
        <p:nvPicPr>
          <p:cNvPr id="9" name="Image 8" descr="Une image contenant tennis, sport athlétique, boule, raquette&#10;&#10;Description générée automatiquement">
            <a:extLst>
              <a:ext uri="{FF2B5EF4-FFF2-40B4-BE49-F238E27FC236}">
                <a16:creationId xmlns:a16="http://schemas.microsoft.com/office/drawing/2014/main" id="{DE15C08F-48D9-4F6B-8E52-E488CF5408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7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578" b="85547" l="49609" r="55859">
                        <a14:foregroundMark x1="54451" y1="73372" x2="55078" y2="82617"/>
                        <a14:foregroundMark x1="54380" y1="72320" x2="54436" y2="73148"/>
                        <a14:foregroundMark x1="54297" y1="71094" x2="54294" y2="71044"/>
                        <a14:foregroundMark x1="54233" y1="74004" x2="54492" y2="70117"/>
                        <a14:foregroundMark x1="54297" y1="73047" x2="54336" y2="72457"/>
                        <a14:foregroundMark x1="54630" y1="72541" x2="54883" y2="73047"/>
                        <a14:foregroundMark x1="54102" y1="71484" x2="54470" y2="72220"/>
                        <a14:foregroundMark x1="54883" y1="72266" x2="54883" y2="69727"/>
                        <a14:foregroundMark x1="53516" y1="69531" x2="53516" y2="69531"/>
                        <a14:foregroundMark x1="50195" y1="67578" x2="52148" y2="70898"/>
                        <a14:foregroundMark x1="50977" y1="67773" x2="54102" y2="69336"/>
                        <a14:backgroundMark x1="55273" y1="82031" x2="55469" y2="69922"/>
                        <a14:backgroundMark x1="55078" y1="79102" x2="55273" y2="69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845" t="67241" r="43329" b="12311"/>
          <a:stretch/>
        </p:blipFill>
        <p:spPr>
          <a:xfrm>
            <a:off x="588396" y="3721679"/>
            <a:ext cx="650617" cy="169992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41093F7-C68D-427D-B1FD-F1374F7CEC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5387" y="2176462"/>
            <a:ext cx="21812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83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44</Words>
  <Application>Microsoft Office PowerPoint</Application>
  <PresentationFormat>Grand écran</PresentationFormat>
  <Paragraphs>19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Chauvin</dc:creator>
  <cp:lastModifiedBy>Martin Chauvin</cp:lastModifiedBy>
  <cp:revision>4</cp:revision>
  <dcterms:created xsi:type="dcterms:W3CDTF">2019-03-14T14:50:52Z</dcterms:created>
  <dcterms:modified xsi:type="dcterms:W3CDTF">2019-03-20T11:02:22Z</dcterms:modified>
</cp:coreProperties>
</file>