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4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01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4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05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07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604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05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5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3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60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32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79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6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92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5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0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80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123D52-14B1-4C70-B7DB-931111BA810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A5D9E7-8DC1-41E7-8E32-2F8C0AA880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134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F1736C1-64A5-45F6-AFE3-AA03383ED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indent="540385"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по учебной  практике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 04. Сопровождение и обслуживание программного обеспечения компьютерных систем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5E3DB9F-F67B-46F3-AC5A-16239CA7A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955" y="4979490"/>
            <a:ext cx="5207745" cy="168801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Виноградова Евгения</a:t>
            </a:r>
          </a:p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Фёдоровича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22П-1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 Арсений Олегович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7D16A5-8932-40A7-BECE-57B663F5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72509" cy="713142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3777056-76FA-486A-8A3E-BDD467D2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147482"/>
          </a:xfrm>
        </p:spPr>
        <p:txBody>
          <a:bodyPr/>
          <a:lstStyle/>
          <a:p>
            <a:r>
              <a:rPr lang="ru-RU" dirty="0"/>
              <a:t>научиться пользоваться виртуальной машиной</a:t>
            </a:r>
            <a:r>
              <a:rPr lang="ru-RU" dirty="0" smtClean="0"/>
              <a:t>, а также различными ОС</a:t>
            </a:r>
            <a:endParaRPr lang="ru-RU" dirty="0"/>
          </a:p>
          <a:p>
            <a:r>
              <a:rPr lang="ru-RU" dirty="0"/>
              <a:t>настраивать виртуальную машину</a:t>
            </a:r>
          </a:p>
        </p:txBody>
      </p:sp>
    </p:spTree>
    <p:extLst>
      <p:ext uri="{BB962C8B-B14F-4D97-AF65-F5344CB8AC3E}">
        <p14:creationId xmlns:p14="http://schemas.microsoft.com/office/powerpoint/2010/main" val="389970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4192" y="418252"/>
            <a:ext cx="8534400" cy="150706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62422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</TotalTime>
  <Words>42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Century Gothic</vt:lpstr>
      <vt:lpstr>Times New Roman</vt:lpstr>
      <vt:lpstr>Wingdings 3</vt:lpstr>
      <vt:lpstr>Сектор</vt:lpstr>
      <vt:lpstr>Отчет по учебной  практике “ПМ 04. Сопровождение и обслуживание программного обеспечения компьютерных систем”. </vt:lpstr>
      <vt:lpstr>Цель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 практике “ПМ 04. Сопровождение и обслуживание программного обеспечения компьютерных систем”. </dc:title>
  <dc:creator>Jeka Surek</dc:creator>
  <cp:lastModifiedBy>Jeka Surek</cp:lastModifiedBy>
  <cp:revision>2</cp:revision>
  <dcterms:created xsi:type="dcterms:W3CDTF">2025-05-15T08:45:45Z</dcterms:created>
  <dcterms:modified xsi:type="dcterms:W3CDTF">2025-05-15T10:52:39Z</dcterms:modified>
</cp:coreProperties>
</file>