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2060"/>
                </a:solidFill>
              </a:defRPr>
            </a:pPr>
            <a:r>
              <a:t>Мультимедийный ПК для домашнего кинотеатра и VR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Проект высокопроизводительного ПК для 8K-кинотеатра и виртуальной реальности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Цель проекта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Спроектировать ПК для:</a:t>
            </a:r>
          </a:p>
          <a:p>
            <a:pPr lvl="1">
              <a:defRPr sz="2400"/>
            </a:pPr>
            <a:r>
              <a:t>▪ Просмотра 8K-фильмов с Dolby Atmos</a:t>
            </a:r>
          </a:p>
          <a:p>
            <a:pPr lvl="1">
              <a:defRPr sz="2400"/>
            </a:pPr>
            <a:r>
              <a:t>▪ Игр в виртуальной реальности (Meta Quest 3, Valve Index)</a:t>
            </a:r>
          </a:p>
          <a:p>
            <a:pPr lvl="1">
              <a:defRPr sz="2400"/>
            </a:pPr>
            <a:r>
              <a:t>▪ Бесшумной работы в гостиной (&lt;30 дБ)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Требования к комплектующим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▪ Процессор: 12+ ядер (Intel i7-14700 / AMD Ryzen 9 7900)</a:t>
            </a:r>
          </a:p>
          <a:p>
            <a:pPr>
              <a:defRPr sz="2400"/>
            </a:pPr>
            <a:r>
              <a:t>▪ Материнская плата: ATX, PCIe 5.0, Wi-Fi 7 (Z790 / X670)</a:t>
            </a:r>
          </a:p>
          <a:p>
            <a:pPr>
              <a:defRPr sz="2400"/>
            </a:pPr>
            <a:r>
              <a:t>▪ Оперативная память: 32 ГБ DDR5 (5200+ МГц)</a:t>
            </a:r>
          </a:p>
          <a:p>
            <a:pPr>
              <a:defRPr sz="2400"/>
            </a:pPr>
            <a:r>
              <a:t>▪ Накопитель: NVMe SSD 2 ТБ (PCIe 5.0)</a:t>
            </a:r>
          </a:p>
          <a:p>
            <a:pPr>
              <a:defRPr sz="2400"/>
            </a:pPr>
            <a:r>
              <a:t>▪ Видеокарта: NVIDIA RTX 4080 / AMD RX 7900 XT (12-16 ГБ VRAM)</a:t>
            </a:r>
          </a:p>
          <a:p>
            <a:pPr>
              <a:defRPr sz="2400"/>
            </a:pPr>
            <a:r>
              <a:t>▪ Охлаждение: Кастомное жидкостное</a:t>
            </a:r>
          </a:p>
          <a:p>
            <a:pPr>
              <a:defRPr sz="2400"/>
            </a:pPr>
            <a:r>
              <a:t>▪ Блок питания: 850-1000 Вт (80 PLUS Gold, модульный)</a:t>
            </a:r>
          </a:p>
          <a:p>
            <a:pPr>
              <a:defRPr sz="2400"/>
            </a:pPr>
            <a:r>
              <a:t>▪ Сеть: Ethernet 2.5 Гбит/с + Wi-Fi 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Бюджет и ключевые особенности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▪ Поддержка HDMI 2.1 (8K @ 120 Гц)</a:t>
            </a:r>
          </a:p>
          <a:p>
            <a:pPr>
              <a:defRPr sz="2400"/>
            </a:pPr>
            <a:r>
              <a:t>▪ Тихая работа (&lt;30 дБ) благодаря жидкостному охлаждению</a:t>
            </a:r>
          </a:p>
          <a:p>
            <a:pPr>
              <a:defRPr sz="2400"/>
            </a:pPr>
            <a:r>
              <a:t>▪ Поддержка Dolby Atmos и DTS:X</a:t>
            </a:r>
          </a:p>
          <a:p>
            <a:pPr>
              <a:defRPr sz="2400"/>
            </a:pPr>
            <a:r>
              <a:t>▪ Быстрая загрузка игр и 8K-контента</a:t>
            </a:r>
          </a:p>
          <a:p>
            <a:pPr>
              <a:defRPr sz="2400"/>
            </a:pPr>
            <a:r>
              <a:t>▪ Совместимость с VR-шлемами (Wi-Fi 7 для беспроводного режима)</a:t>
            </a:r>
          </a:p>
          <a:p>
            <a:pPr>
              <a:defRPr sz="2400"/>
            </a:pPr>
            <a:r>
              <a:t>▪ Бюджет: $2000 – $3000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Варианты процессоров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716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Ядра/Потоки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Частота (Boost)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Intel Core i7-14700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12/20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5.4 ГГц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AMD Ryzen 9 7900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12/24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5.6 ГГц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Варианты видеокарт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9144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2286000"/>
                <a:gridCol w="2286000"/>
                <a:gridCol w="2286000"/>
              </a:tblGrid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VRAM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Память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HDMI 2.1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NVIDIA RTX 4080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16 ГБ GDDR6X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256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Да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AMD RX 7900 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20 ГБ GDDR6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320 бит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t>Да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2060"/>
                </a:solidFill>
              </a:defRPr>
            </a:pPr>
            <a:r>
              <a:t>Итоговая конфигурация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▪ Процессор: AMD Ryzen 9 7900 (12/24, 5.6 ГГц)</a:t>
            </a:r>
          </a:p>
          <a:p>
            <a:pPr>
              <a:defRPr sz="2400"/>
            </a:pPr>
            <a:r>
              <a:t>▪ Видеокарта: NVIDIA RTX 4080 (16 ГБ GDDR6X)</a:t>
            </a:r>
          </a:p>
          <a:p>
            <a:pPr>
              <a:defRPr sz="2400"/>
            </a:pPr>
            <a:r>
              <a:t>▪ Память: 32 ГБ DDR5-5600</a:t>
            </a:r>
          </a:p>
          <a:p>
            <a:pPr>
              <a:defRPr sz="2400"/>
            </a:pPr>
            <a:r>
              <a:t>▪ Накопитель: 2 ТБ NVMe SSD (PCIe 5.0)</a:t>
            </a:r>
          </a:p>
          <a:p>
            <a:pPr>
              <a:defRPr sz="2400"/>
            </a:pPr>
            <a:r>
              <a:t>▪ Охлаждение: Кастомная СЖО с низкооборотистыми вентиляторами</a:t>
            </a:r>
          </a:p>
          <a:p>
            <a:pPr>
              <a:defRPr sz="2400"/>
            </a:pPr>
            <a:r>
              <a:t>▪ Блок питания: 1000 Вт 80+ Platinum (модульный)</a:t>
            </a:r>
          </a:p>
          <a:p>
            <a:pPr>
              <a:defRPr sz="2400"/>
            </a:pPr>
            <a:r>
              <a:t>▪ Корпус: Fractal Design Define 7 (шумопоглощение)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