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57" r:id="rId4"/>
    <p:sldId id="259" r:id="rId5"/>
    <p:sldId id="265" r:id="rId6"/>
    <p:sldId id="266" r:id="rId7"/>
    <p:sldId id="267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512" autoAdjust="0"/>
  </p:normalViewPr>
  <p:slideViewPr>
    <p:cSldViewPr snapToGrid="0">
      <p:cViewPr varScale="1">
        <p:scale>
          <a:sx n="76" d="100"/>
          <a:sy n="76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8F493-7405-4C36-AC30-86784F8B8D61}" type="datetimeFigureOut">
              <a:rPr lang="ru-RU" smtClean="0"/>
              <a:t>10.05.2019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262F-AF71-411F-BE67-38E7F4AFA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12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Навык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skillTour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это навык для экскурсоводов и путешественников. Здесь каждый может добавить экскурсию, если вдруг у него появится желание провести экскурсию и рассказать другим людям, например, о достопримечательностях своего города. Другие же могут увидеть все экскурсии, которые были добавлены в навык, на карте. А по номеру экскурсии в городе любой может получить всю информацию об этой экскурсии, которую указывал автор. Активационное имя для навыка: "Запусти навык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скилтур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262F-AF71-411F-BE67-38E7F4AFAA3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964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этом у меня все.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Есть у кого-нибудь вопросы по поводу проекта?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262F-AF71-411F-BE67-38E7F4AFAA3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312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навыке есть два типа экскурсий: «живые» экскурсии и аудио экскурсии. «Живые» экскурсии – это экскурсии, которые проводит экскурсовод. У него есть возможность добавить такие экскурсии в навык, при этом нужно указать некоторые поля, которые мы рассмотрим чуть позже. Это экскурсии, которые проводит экскурсовод, вам нужно с ним встретиться. Функция навыка в этом случае – это база данных таких экскурсий, которую любой может пополнить.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Аудиоэкскурсии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это экскурсии без экскурсовода. Вы идете по улице, а Алиса будет вам рассказывать о достопримечательностях города. Такие экскурсии также каждый может добавить. Сейчас я расскажу о каждом типе экскурсий по подробнее.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262F-AF71-411F-BE67-38E7F4AFAA3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773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(анимация)  Показать все экскурсии – будет показана карта с метками экскурсий в городах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(анимация)  Добавить экскурсию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(анимация)  Города, в которых есть экскурсии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(анимация) Показать экскурсии в каком-либо городе – будет показана карта с метками, на которых будут номера экскурсий в данном городе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показа экскурсий в каком-то городе, у каждой экскурсии будет свой номер в этом городе. По этому номеру можно выполнить следующие команды: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(анимация)  Показать экскурсию номер &lt;номер экскурсии&gt; - будет показана информация об экскурсии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(анимация)  Удалить экскурсию номер &lt;номер экскурсии&gt; - будет вызвана команда удаления экскурсии, но для этого нужно ввести пароль, который указывается при добавлении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(анимация)  Редактировать экскурсию номер &lt;номер экскурсии&gt; - можно отредактировать все поля экскурсии. Но опять же нужно указать пароль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(следующий слайд) А вот так будет выводиться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инфрмация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 экскурсии. При добавлении экскурсии нужно указывать все тоже самое, ну и пароль. Вы можете оценить экскурсию по описанию, увидеть ее стоимость, и если у вас возникнет желание посетить эту экскурсию, можете позвонить экскурсоводу.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262F-AF71-411F-BE67-38E7F4AFAA3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995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так будет выводиться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инфрмация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 экскурсии. При добавлении экскурсии нужно указывать все тоже самое, ну и пароль. Вы можете оценить экскурсию по описанию, увидеть ее стоимость, и если у вас возникнет желание посетить эту экскурсию, можете позвонить экскурсоводу,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 потом прийти по адресу, а чтобы было проще найти экскурсовода, есть поле «Конкретное описание места встречи»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262F-AF71-411F-BE67-38E7F4AFAA3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585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(анимация) Показать все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аудиоэкскурсии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также будет показана карта с метками экскурсий.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(анимация) Города, в которых есть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аудиоэкскурсии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Показать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аудиоэкскурсии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каком-либо городе – также будет показана карта с метками, на которых будут номера экскурсий данном городе.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после показа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аудиоэкскурсий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городе, по номеру экскурсии вы можете выполнить следующие команды: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(анимация) Показать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аудиоэкскурсию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номер &lt;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номер_экскурсии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- будет выведена информация об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аудиоэкскурсии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(анимация) Удалить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аудиоэкскурсию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номер &lt;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номер_экскурсии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- ну, тут все понятно. Нужно будет только ввести пароль, который задается при добавлении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аудиоэкскурсии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Прослушать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аудиоэкскурсию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номер &lt;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номер_экскурсии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- главная команда. Начнется прослушивание экскурсии по частям. При этом пользователь может сказать «дальше», и тогда будет запущена следующая часть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аудиоэкскурсии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или «повторить», и тогда Алиса повторит текущую часть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аудиоэкскурсии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262F-AF71-411F-BE67-38E7F4AFAA3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117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А вот так будет выводиться информация об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аудиоэкскурсии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Место начала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аудиоэкскурсии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важно указывать, по нему потенциальный слушатель может понять, с какого момента ему начинать слушать. Контакты нужны, чтобы слушатели могил оставить свои отзывы и пожелания на счет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аудиоэкскурсии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262F-AF71-411F-BE67-38E7F4AFAA3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218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данный момент я сам добавил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аудиоэкскурсии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половины городов Золотого кольца России: Ярославля, Переславля-Залесского, Сергиева-Посада и Великого Ростова. И вы можете их прослушать прямо сейчас. В ближайшее время я планирую добавить и для остальных городов Золотого кольца. Это очень удобно, вы путешествуете по городу, говорите Алисе, например, «покажи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аудиоэкскурсии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Ярославле», и у вас будет на выбор все экскурсии, которые добавляли пользователи. Выбрав подходящую, вам достаточно добраться до места начала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аудиоэкскурсии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 запустить прослушивание экскурсии.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262F-AF71-411F-BE67-38E7F4AFAA3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494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Библиотека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sqlalchemy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для базы данных с экскурсиями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Werkzeug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хеширование паролей при добавлении экскурсии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Именованные сущности в запросах Алисы – для адресов, дат, времени и числовых сущностей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API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для загрузки картинки карты с метками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Geocoder API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для получения координат места проведения экскурсии, чтобы ставить метку на карте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262F-AF71-411F-BE67-38E7F4AFAA3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325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целях улучшения проекта можно добавить в него множество интересных функций, которые я не успел добавить. Например, можно добавить функцию (анимация) поиска экскурсий в каком-то городе по времени. Например, вы хотите пойти на экскурсию в ближайшие 2 часа, и навык сможет вам с этим помощь. Также можно добавить функцию (анимация) поиска ближайших 5 экскурсий или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аудиоэкскурсий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введенному адресу. А чтобы было проще найти подходящую экскурсию, можно добавить (анимация) поиск экскурсий в городе по ключевым словам. Например, если экскурсии в Москве, то запрос мог выглядеть так «Красная площадь, нулевой километр, Собор Василия Блаженного». И в зависимости от количества совпадений ключевых слов с описанием экскурсии, выводился бы рейтинг экскурсий по этим словам. Чтобы экскурсоводу было проще определить, сколько человек будет на экскурсии, можно добавить (анимация) возможность записаться на экскурсию по электронной почте с подтверждением этой почты. А в описании экскурсии отображалось бы, сколько человек уже записались. Для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аудиоэкскурий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добавить рейтинг. (анимация) Люди, которые прослушали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аудиоэкскурсию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могут оставить рейтинг с подтверждением по почте, чтобы избежать накрутки. А сам рейтинг будет отображаться в информации.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262F-AF71-411F-BE67-38E7F4AFAA3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19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201-06C7-4F14-88C9-FBFB9E3406F5}" type="datetimeFigureOut">
              <a:rPr lang="ru-RU" smtClean="0"/>
              <a:t>10.05.2019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D7DA-469E-4373-91E1-B426F5E50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92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201-06C7-4F14-88C9-FBFB9E3406F5}" type="datetimeFigureOut">
              <a:rPr lang="ru-RU" smtClean="0"/>
              <a:t>10.05.2019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D7DA-469E-4373-91E1-B426F5E50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78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201-06C7-4F14-88C9-FBFB9E3406F5}" type="datetimeFigureOut">
              <a:rPr lang="ru-RU" smtClean="0"/>
              <a:t>10.05.2019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D7DA-469E-4373-91E1-B426F5E50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58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201-06C7-4F14-88C9-FBFB9E3406F5}" type="datetimeFigureOut">
              <a:rPr lang="ru-RU" smtClean="0"/>
              <a:t>10.05.2019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D7DA-469E-4373-91E1-B426F5E50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74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201-06C7-4F14-88C9-FBFB9E3406F5}" type="datetimeFigureOut">
              <a:rPr lang="ru-RU" smtClean="0"/>
              <a:t>10.05.2019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D7DA-469E-4373-91E1-B426F5E50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89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201-06C7-4F14-88C9-FBFB9E3406F5}" type="datetimeFigureOut">
              <a:rPr lang="ru-RU" smtClean="0"/>
              <a:t>10.05.2019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D7DA-469E-4373-91E1-B426F5E50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90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201-06C7-4F14-88C9-FBFB9E3406F5}" type="datetimeFigureOut">
              <a:rPr lang="ru-RU" smtClean="0"/>
              <a:t>10.05.2019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D7DA-469E-4373-91E1-B426F5E50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40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201-06C7-4F14-88C9-FBFB9E3406F5}" type="datetimeFigureOut">
              <a:rPr lang="ru-RU" smtClean="0"/>
              <a:t>10.05.2019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D7DA-469E-4373-91E1-B426F5E50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87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201-06C7-4F14-88C9-FBFB9E3406F5}" type="datetimeFigureOut">
              <a:rPr lang="ru-RU" smtClean="0"/>
              <a:t>10.05.2019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D7DA-469E-4373-91E1-B426F5E50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91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201-06C7-4F14-88C9-FBFB9E3406F5}" type="datetimeFigureOut">
              <a:rPr lang="ru-RU" smtClean="0"/>
              <a:t>10.05.2019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D7DA-469E-4373-91E1-B426F5E50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21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201-06C7-4F14-88C9-FBFB9E3406F5}" type="datetimeFigureOut">
              <a:rPr lang="ru-RU" smtClean="0"/>
              <a:t>10.05.2019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D7DA-469E-4373-91E1-B426F5E50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47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CE201-06C7-4F14-88C9-FBFB9E3406F5}" type="datetimeFigureOut">
              <a:rPr lang="ru-RU" smtClean="0"/>
              <a:t>10.05.2019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BD7DA-469E-4373-91E1-B426F5E50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27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75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98113" y="2520434"/>
            <a:ext cx="198804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9600" dirty="0" smtClean="0"/>
              <a:t>Всё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327191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97000" y="1964652"/>
            <a:ext cx="9499600" cy="2925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5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«Живые» </a:t>
            </a:r>
            <a:r>
              <a:rPr lang="ru-RU" sz="5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экскурсии </a:t>
            </a:r>
            <a:endParaRPr lang="ru-RU" sz="54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5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5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аудио </a:t>
            </a:r>
            <a:r>
              <a:rPr lang="ru-RU" sz="5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экскурсии.</a:t>
            </a:r>
            <a:endParaRPr lang="ru-RU" sz="5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15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51105" y="227138"/>
            <a:ext cx="83917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Команды для </a:t>
            </a:r>
            <a:r>
              <a:rPr lang="ru-RU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«живых» </a:t>
            </a:r>
            <a:r>
              <a:rPr lang="ru-RU" sz="28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экскурсий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51106" y="1044488"/>
            <a:ext cx="8391727" cy="378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4000" lvl="0" indent="-34290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Показать все экскурсии</a:t>
            </a:r>
          </a:p>
          <a:p>
            <a:pPr marL="324000" lvl="0" indent="-34290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Добавить экскурсию</a:t>
            </a:r>
          </a:p>
          <a:p>
            <a:pPr marL="324000" lvl="0" indent="-34290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Города, в которых есть экскурсии</a:t>
            </a:r>
          </a:p>
          <a:p>
            <a:pPr marL="324000" lvl="0" indent="-34290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Показать экскурсии в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название_города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0" indent="-34290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Показать экскурсию номер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 экскурсии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0" indent="-34290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Удалить экскурсию номер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 экскурсии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0" indent="-34290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Редактировать экскурсию номер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 экскурсии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9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94200" y="1041636"/>
            <a:ext cx="6096000" cy="5257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Название экскурсии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Место проведения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Дата проведения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Конкретное описание места встречи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ФИО экскурсовода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 экскурсии – какие места будут посещены и т.п.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Средняя продолжительность экскурсии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Стоимость экскурсии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Телефон экскурсовода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99737" y="250152"/>
            <a:ext cx="8317663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7155" indent="352425" algn="ctr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 будет выводиться информация об экскурсии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59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00086" y="437634"/>
            <a:ext cx="4911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Команды для </a:t>
            </a:r>
            <a:r>
              <a:rPr lang="ru-RU" sz="28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аудио</a:t>
            </a:r>
            <a:r>
              <a:rPr lang="ru-RU" sz="2800" b="1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экскурсий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03300" y="1442691"/>
            <a:ext cx="9347200" cy="3766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Показать все </a:t>
            </a:r>
            <a:r>
              <a:rPr lang="ru-RU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аудиоэкскурсии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Города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в которых есть </a:t>
            </a:r>
            <a:r>
              <a:rPr lang="ru-RU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аудиоэкскурсии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Показать </a:t>
            </a:r>
            <a:r>
              <a:rPr lang="ru-RU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аудиоэкскурсии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название_города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Показать </a:t>
            </a:r>
            <a:r>
              <a:rPr lang="ru-RU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аудиоэкскурсию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номер &lt;</a:t>
            </a:r>
            <a:r>
              <a:rPr lang="ru-RU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номер_экскурсии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Удалить </a:t>
            </a:r>
            <a:r>
              <a:rPr lang="ru-RU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аудиоэкскурсию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номер &lt;</a:t>
            </a:r>
            <a:r>
              <a:rPr lang="ru-RU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номер_экскурсии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Прослушать </a:t>
            </a:r>
            <a:r>
              <a:rPr lang="ru-RU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аудиоэкскурсию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номер &lt;</a:t>
            </a:r>
            <a:r>
              <a:rPr lang="ru-RU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номер_экскурсии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80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93729" y="199352"/>
            <a:ext cx="9248943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7155" indent="352425" algn="ctr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 будет выводиться информация об </a:t>
            </a:r>
            <a:r>
              <a:rPr lang="ru-RU" sz="28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аудиоэкскурсии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44" y="732255"/>
            <a:ext cx="2794111" cy="599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1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91050" y="190500"/>
            <a:ext cx="4486100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Доступные </a:t>
            </a:r>
            <a:r>
              <a:rPr lang="ru-RU" sz="28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аудиоэкскурсии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91050" y="1274455"/>
            <a:ext cx="6096000" cy="19807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Ярославль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Переславль-Залесский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Сергиев-Посад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Ростов Великий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5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16041" y="123152"/>
            <a:ext cx="5225919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Используемые технологии и </a:t>
            </a: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16041" y="1007799"/>
            <a:ext cx="6096000" cy="321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Библиотека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sqlalchemy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Werkzeug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Именованные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сущности в запросах Алисы 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Static API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Geocoder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87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151169" y="139700"/>
            <a:ext cx="3483262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algn="ctr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Улучшение проекта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08100" y="1079602"/>
            <a:ext cx="9093200" cy="2683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34290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 экскурсий по заданному времени</a:t>
            </a:r>
          </a:p>
          <a:p>
            <a:pPr marL="571500" indent="-34290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 ближайших 5 экскурсий</a:t>
            </a:r>
          </a:p>
          <a:p>
            <a:pPr marL="571500" indent="-34290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 экскурсий по ключевым словам</a:t>
            </a:r>
          </a:p>
          <a:p>
            <a:pPr marL="571500" indent="-34290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Запись на экскурсию по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e-mail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Рейтинг </a:t>
            </a:r>
            <a:r>
              <a:rPr lang="ru-RU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аудиоэкскурсий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6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1137</Words>
  <Application>Microsoft Office PowerPoint</Application>
  <PresentationFormat>Широкоэкранный</PresentationFormat>
  <Paragraphs>93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Общий</dc:creator>
  <cp:lastModifiedBy>Общий</cp:lastModifiedBy>
  <cp:revision>44</cp:revision>
  <dcterms:created xsi:type="dcterms:W3CDTF">2019-04-21T07:59:14Z</dcterms:created>
  <dcterms:modified xsi:type="dcterms:W3CDTF">2019-05-10T09:26:28Z</dcterms:modified>
</cp:coreProperties>
</file>