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12" autoAdjust="0"/>
  </p:normalViewPr>
  <p:slideViewPr>
    <p:cSldViewPr snapToGrid="0">
      <p:cViewPr varScale="1">
        <p:scale>
          <a:sx n="76" d="100"/>
          <a:sy n="76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8F493-7405-4C36-AC30-86784F8B8D61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262F-AF71-411F-BE67-38E7F4AFA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12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Навык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skillTour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лучший навык для экскурсоводов и путешественников. Здесь каждый может добавить экскурсию, если вдруг у него появится желание провести экскурсию и рассказать другим людям, например, о достопримечательностях своего города. Другие же могут увидеть все экскурсии, которые были добавлены в навык, на карте. А по номеру экскурсии могут получить всю информацию об этой экскурсии, которую указывал экскурсовод: адрес проведения, дата проведения, стоимость, описание экскурсии, ФИО экскурсовода, номер телефона экскурсовода и т.д. Активационное имя для навыка: "Запусти навык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скилтур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6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Показать все экскурсии – будет показана карта с метками экскурсий в городах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Добавить экскурсию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Города, в которых есть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Показать экскурсии в каком-либо городе – будет показана карта с метками, на которых будут номера экскурсий в данном городе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показа экскурсий в каком-то городе, у каждой экскурсии будет свой номер в этом городе. По этому номеру можно выполнить следующие команды: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Показать экскурсию номер &lt;номер экскурсии&gt; - будет показана информация об экскурсии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Удалить экскурсию номер &lt;номер экскурсии&gt; - будет вызвана команда удаления экскурсии, но для этого нужно ввести пароль, который указывается при добавлении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Редактировать экскурсию номер &lt;номер экскурсии&gt; - можно отредактировать все поля экскурсии. Но опять же нужно указать пароль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995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нужно указывать для добавления экскурсии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Точный адрес начала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 проведения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Пароль для удаления и редактирования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ФИО экскурсовода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Название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Краткая информация об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Средняя продолжительность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 места встречи, чтобы было удобнее его найти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Телефон экскурсовода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всех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этих полей есть функции проверки введенных данных. Они находятся в файле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checks.py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84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будет выводиться информация об экскурсии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Название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Место проведения, а точнее место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встречи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Точная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дата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проведения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Конкретное описание места встречи, чтобы пользователям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было удобнее находить экскурсии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ФИО экскурсовода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 экскурсии – какие места будут посещены,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особенности экскурсии и т.п.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Средняя продолжительность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Стоимость экскурсии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Телефон экскурсовода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8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sqlalchemy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для базы данных с экскурсиями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хеширование паролей при добавлении экскурсии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Именованные сущности в запросах Алисы – для адресов, дат, времени и числовых сущностей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API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для загрузки картинки карты с метками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Geocoder API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для получения координат места проведения экскурсии, чтобы ставить метку на карте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32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точной место встречи. При вводе оно проверяется на наличие города, улицы и номера здания.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дата проведения экскурсии. При добавлении проверяется, не прошлая ли это дата, а также она не должна быть позже, чем 1 год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 Сами пароли не хранятся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ФИО экскурсовода. При вводе оно проверяется на наличие имени и фамилии. Отчество не обязательно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Excursion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Название экскурсии. Проверяется на длину – не больше 200 символов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Excursion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Описание экскурсии. Также проверяется на длины – не больше 1500 символов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Excursion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Длительность экскурсии. Задается в часах и минутах.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Описание места встречи. Не больше 500 символов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Currency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валюта, в которой задается стоимость. Возможен рубль, евро и доллар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10) (анимация)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стоимость экскурсии в выбранной валюте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Telephone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Номер телефона экскурсовода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–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номер экскурсии в городе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город экскурсии. Нужен для сортировки экскурсий по городам, а также для задания номера экскурсий в конкретном городе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14) (анимация)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координаты и тип метки, чтобы сразу добавлять ее на карту, не делая каждый раз новый запрос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геокодеру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94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целях улучшения проекта можно добавить в него множество интересных функций, которые я не успел добавить. Например, можно добавить функцию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анимация) поиска экскурсий в каком-то городе по времени. Например, вы хотите пойти на экскурсию в ближайшие 2 часа, и навык сможет вам с этим помощь. Также можно добавить функцию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поиска ближайших 5 экскурсий по введенному адресу. 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тобы было проще найти подходящую экскурсию, можно добавить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анимация)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экскурсий в городе по ключевым словам. Например, если экскурсии в Москве, то запрос мог выглядеть так «Красная площадь, нулевой километр, Собор Василия Блаженного». И в зависимости от количества совпадений ключевых слов с описанием экскурсии, выводился бы рейтинг экскурсий по этим словам. Чтобы экскурсоводу было проще определить, сколько человек будет на экскурсии, можно добавить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анимация)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возможность записаться на экскурсию по электронной почте с подтверждением этой почты. А в описании экскурсии отображалось бы, сколько человек уже записались.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19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62F-AF71-411F-BE67-38E7F4AFAA3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31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9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78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5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4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89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0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4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7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91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1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201-06C7-4F14-88C9-FBFB9E3406F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4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E201-06C7-4F14-88C9-FBFB9E3406F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D7DA-469E-4373-91E1-B426F5E50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7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51106" y="227138"/>
            <a:ext cx="3565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Команды для навыка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51106" y="1044488"/>
            <a:ext cx="8391727" cy="378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Показать все экскурсии</a:t>
            </a: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экскурсию</a:t>
            </a: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Города, в которых есть экскурсии</a:t>
            </a: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Показать экскурсии в каком-либо городе</a:t>
            </a: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Показать экскурсию номер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экскурсии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экскурсию номер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экскурсии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Редактировать экскурсию номер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экскурсии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24663" y="170934"/>
            <a:ext cx="7783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нужно указывать для добавления экскурсии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24662" y="1033199"/>
            <a:ext cx="9657637" cy="486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Точный адрес начала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проведения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Пароль для удаления и редактирования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ФИО экскурсовода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Краткая информация об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 продолжительность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места встречи, чтобы было удобнее его найти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 экскурсовода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94200" y="1041636"/>
            <a:ext cx="6096000" cy="5257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 проведения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проведения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Конкретное описание места встречи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ФИО экскурсовода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экскурсии – какие места будут посещены и т.п.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 продолжительность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 экскурсии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 экскурсовода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99737" y="250152"/>
            <a:ext cx="8317663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" indent="352425"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будет выводиться информация об экскурсии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9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6041" y="123152"/>
            <a:ext cx="5225919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технологии и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6041" y="1007799"/>
            <a:ext cx="6096000" cy="321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Werkzeug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Именованные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сущности в запросах Алисы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 API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Geocoder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8572" y="0"/>
            <a:ext cx="3565656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Поля базы данных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27100" y="795849"/>
            <a:ext cx="6096000" cy="56072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Excursion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Excursion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Excursion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Currency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Sile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Telephone_number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6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51169" y="139700"/>
            <a:ext cx="3483262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Улучшение проекта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08100" y="1079602"/>
            <a:ext cx="9093200" cy="2117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34290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экскурсий по заданному времени</a:t>
            </a:r>
          </a:p>
          <a:p>
            <a:pPr marL="571500" indent="-34290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ближайших 5 экскурсий</a:t>
            </a:r>
          </a:p>
          <a:p>
            <a:pPr marL="571500" indent="-34290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экскурсий по ключевым словам</a:t>
            </a:r>
          </a:p>
          <a:p>
            <a:pPr marL="571500" indent="-34290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Запись на экскурсию по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e-mail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98113" y="2520434"/>
            <a:ext cx="19880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9600" dirty="0" smtClean="0"/>
              <a:t>Всё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2719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1054</Words>
  <Application>Microsoft Office PowerPoint</Application>
  <PresentationFormat>Широкоэкранный</PresentationFormat>
  <Paragraphs>117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Общий</dc:creator>
  <cp:lastModifiedBy>Общий</cp:lastModifiedBy>
  <cp:revision>21</cp:revision>
  <dcterms:created xsi:type="dcterms:W3CDTF">2019-04-21T07:59:14Z</dcterms:created>
  <dcterms:modified xsi:type="dcterms:W3CDTF">2019-04-21T11:11:28Z</dcterms:modified>
</cp:coreProperties>
</file>