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82" r:id="rId2"/>
    <p:sldId id="285" r:id="rId3"/>
    <p:sldId id="283" r:id="rId4"/>
    <p:sldId id="257" r:id="rId5"/>
    <p:sldId id="264" r:id="rId6"/>
    <p:sldId id="265" r:id="rId7"/>
    <p:sldId id="266" r:id="rId8"/>
    <p:sldId id="286" r:id="rId9"/>
    <p:sldId id="268" r:id="rId10"/>
    <p:sldId id="269" r:id="rId11"/>
    <p:sldId id="270" r:id="rId12"/>
    <p:sldId id="271" r:id="rId13"/>
    <p:sldId id="287" r:id="rId14"/>
    <p:sldId id="273" r:id="rId15"/>
    <p:sldId id="274" r:id="rId16"/>
    <p:sldId id="288" r:id="rId17"/>
    <p:sldId id="276" r:id="rId18"/>
    <p:sldId id="277" r:id="rId19"/>
    <p:sldId id="278" r:id="rId20"/>
    <p:sldId id="27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VLm51L+neHScwQzWvnqEWtZ0A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42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Expressions_and_Operators#Expression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9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09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vi-VN" dirty="0"/>
              <a:t>Cú pháp thẻ này không phải là một chuỗi kí tự cũng không phải là một thẻ HTML</a:t>
            </a:r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Nó được gọi là JSX, là một cú pháp mở rộng cho </a:t>
            </a:r>
            <a:r>
              <a:rPr lang="vi-VN" dirty="0" err="1"/>
              <a:t>JavaScript</a:t>
            </a:r>
            <a:r>
              <a:rPr lang="vi-VN" dirty="0"/>
              <a:t>. </a:t>
            </a:r>
            <a:r>
              <a:rPr lang="en-US" dirty="0"/>
              <a:t>React </a:t>
            </a:r>
            <a:r>
              <a:rPr lang="vi-VN" dirty="0"/>
              <a:t>khuyến khích sử dụng JSX để mô tả giao diện (UI). JSX có thể trông giống Ngôn ngữ Khuôn mẫu (</a:t>
            </a:r>
            <a:r>
              <a:rPr lang="vi-VN" dirty="0" err="1"/>
              <a:t>Template</a:t>
            </a:r>
            <a:r>
              <a:rPr lang="vi-VN" dirty="0"/>
              <a:t> </a:t>
            </a:r>
            <a:r>
              <a:rPr lang="vi-VN" dirty="0" err="1"/>
              <a:t>language</a:t>
            </a:r>
            <a:r>
              <a:rPr lang="vi-VN" dirty="0"/>
              <a:t>), nhưng JSX đi kèm với toàn bộ tính năng của </a:t>
            </a:r>
            <a:r>
              <a:rPr lang="vi-VN" dirty="0" err="1"/>
              <a:t>JavaScript</a:t>
            </a:r>
            <a:r>
              <a:rPr lang="vi-VN" dirty="0"/>
              <a:t>.</a:t>
            </a:r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JSX cho ra những “phần tử”(</a:t>
            </a:r>
            <a:r>
              <a:rPr lang="vi-VN" dirty="0" err="1"/>
              <a:t>Element</a:t>
            </a:r>
            <a:r>
              <a:rPr lang="vi-VN" dirty="0"/>
              <a:t>) </a:t>
            </a:r>
            <a:r>
              <a:rPr lang="vi-VN" dirty="0" err="1"/>
              <a:t>React</a:t>
            </a:r>
            <a:r>
              <a:rPr lang="vi-VN" dirty="0"/>
              <a:t>.</a:t>
            </a:r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Bạn có thể nhúng bất kỳ 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biểu thức JavaScript hợp lệ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bên trong JSX bằng cặp dấu ngoặc nhọn.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JSX cũng là một biểu thức, tức là 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có thể dùng JSX bên trong câu lệnh </a:t>
            </a:r>
            <a:r>
              <a:rPr lang="vi-VN" dirty="0" err="1"/>
              <a:t>if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 cũng như vòng lặp </a:t>
            </a:r>
            <a:r>
              <a:rPr lang="vi-VN" dirty="0" err="1"/>
              <a:t>for</a:t>
            </a:r>
            <a:r>
              <a:rPr lang="vi-VN" b="0" i="0" dirty="0">
                <a:solidFill>
                  <a:srgbClr val="000000"/>
                </a:solidFill>
                <a:effectLst/>
                <a:latin typeface="-apple-system"/>
              </a:rPr>
              <a:t>, gán nó cho biến, dùng như tham số hàm, và trả về JSX từ hàm.</a:t>
            </a:r>
            <a:endParaRPr dirty="0"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7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53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9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49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7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Introduction to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Lesson 3 – Mr. Minh Sang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BDB5-6CDE-A978-7C47-FAE27C7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History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indent="-3444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React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Designed by Jordan </a:t>
            </a:r>
            <a:r>
              <a:rPr lang="en-US" dirty="0" err="1"/>
              <a:t>Walke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First deployed on Facebook's newsfeed in 2011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Open-sourced at </a:t>
            </a:r>
            <a:r>
              <a:rPr lang="en-US" dirty="0" err="1"/>
              <a:t>JSConf</a:t>
            </a:r>
            <a:r>
              <a:rPr lang="en-US" dirty="0"/>
              <a:t> US in May 2013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Designed for speed, simplicity, and scalability</a:t>
            </a:r>
            <a:endParaRPr dirty="0"/>
          </a:p>
          <a:p>
            <a:pPr marL="344488" lvl="0" indent="-23780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3176076" y="5467604"/>
            <a:ext cx="5827655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https://en.wikipedia.org/wiki/React_(JavaScript_library)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React Vocabulary</a:t>
            </a:r>
            <a:endParaRPr dirty="0"/>
          </a:p>
        </p:txBody>
      </p:sp>
      <p:sp>
        <p:nvSpPr>
          <p:cNvPr id="195" name="Google Shape;195;p15"/>
          <p:cNvSpPr txBox="1">
            <a:spLocks noGrp="1"/>
          </p:cNvSpPr>
          <p:nvPr>
            <p:ph idx="1"/>
          </p:nvPr>
        </p:nvSpPr>
        <p:spPr>
          <a:xfrm>
            <a:off x="1600200" y="1793241"/>
            <a:ext cx="4328160" cy="380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One-way data flow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JSX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Components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State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Props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7025640" y="1793241"/>
            <a:ext cx="4328160" cy="380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0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DOM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 / Redux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>
            <a:spLocks noGrp="1"/>
          </p:cNvSpPr>
          <p:nvPr>
            <p:ph idx="1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create-react-app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Scaffold out a basic React application</a:t>
            </a:r>
            <a:endParaRPr dirty="0"/>
          </a:p>
        </p:txBody>
      </p:sp>
      <p:sp>
        <p:nvSpPr>
          <p:cNvPr id="201" name="Google Shape;201;p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AFC839-93C3-7200-89FC-6CCC4868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Exercise 5: Getting Started with React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 Application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React Element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Smallest building blocks of React apps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const element = &lt;h1 </a:t>
            </a:r>
            <a:r>
              <a:rPr lang="en-US" dirty="0" err="1"/>
              <a:t>className</a:t>
            </a:r>
            <a:r>
              <a:rPr lang="en-US" dirty="0"/>
              <a:t>="App-title"&gt;Welcome to React&lt;/h1&gt;;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Plain JS objects that are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Cheap to create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Components are “made of” elements</a:t>
            </a:r>
            <a:endParaRPr dirty="0"/>
          </a:p>
          <a:p>
            <a:pPr marL="687387" lvl="1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class App extends Component { . . . }</a:t>
            </a:r>
            <a:endParaRPr dirty="0"/>
          </a:p>
        </p:txBody>
      </p:sp>
      <p:sp>
        <p:nvSpPr>
          <p:cNvPr id="214" name="Google Shape;214;p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Rendering to the DOM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indent="-3444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Rendered using </a:t>
            </a:r>
            <a:r>
              <a:rPr lang="en-US" dirty="0" err="1"/>
              <a:t>ReactDOM</a:t>
            </a:r>
            <a:r>
              <a:rPr lang="en-US" dirty="0"/>
              <a:t>. See index.js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 err="1"/>
              <a:t>ReactDOM.render</a:t>
            </a:r>
            <a:r>
              <a:rPr lang="en-US" dirty="0"/>
              <a:t>(&lt;App /&gt;, </a:t>
            </a:r>
            <a:r>
              <a:rPr lang="en-US" dirty="0" err="1"/>
              <a:t>document.getElementById</a:t>
            </a:r>
            <a:r>
              <a:rPr lang="en-US" dirty="0"/>
              <a:t>('root’));</a:t>
            </a:r>
            <a:endParaRPr dirty="0"/>
          </a:p>
          <a:p>
            <a:pPr marL="344488" lvl="0" indent="-3444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Where is it rendered? See index.html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&lt;div id="root"&gt;&lt;/div&gt;</a:t>
            </a:r>
            <a:endParaRPr dirty="0"/>
          </a:p>
          <a:p>
            <a:pPr marL="687387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Root DOM node</a:t>
            </a:r>
            <a:endParaRPr dirty="0"/>
          </a:p>
        </p:txBody>
      </p:sp>
      <p:sp>
        <p:nvSpPr>
          <p:cNvPr id="222" name="Google Shape;222;p1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JSX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JSX</a:t>
            </a: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idx="1"/>
          </p:nvPr>
        </p:nvSpPr>
        <p:spPr>
          <a:xfrm>
            <a:off x="430744" y="1838865"/>
            <a:ext cx="11180064" cy="71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/>
              <a:t>const element = &lt;h1&gt;Hello, world!&lt;/h1&gt;;</a:t>
            </a:r>
            <a:endParaRPr dirty="0"/>
          </a:p>
        </p:txBody>
      </p:sp>
      <p:sp>
        <p:nvSpPr>
          <p:cNvPr id="235" name="Google Shape;235;p2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4154" y="2417766"/>
            <a:ext cx="4604294" cy="20445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2865951" y="5117521"/>
            <a:ext cx="6550152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Waiter, what’s this HTML tag doing in my code?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Syntactic extension to JavaScript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Shorthand notation to represent JavaScript  functions calls that evaluate to JavaScript objects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Avoids artificial separation of rendering logic  from other UI logic</a:t>
            </a:r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756" y="1856644"/>
            <a:ext cx="9746488" cy="446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F7A7-ACE6-55DD-65E3-5B66AC43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FC06-646F-FD64-239C-6FDD48421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Overview Front-end JavaScript frameworks and libraries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Understand the architecture of an React application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Scaffold out a starter React application using create-react-app, the command line tool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5C872-15D5-3069-C63A-0952B4A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Embedding Expressions in JSX</a:t>
            </a:r>
            <a:endParaRPr dirty="0"/>
          </a:p>
        </p:txBody>
      </p:sp>
      <p:sp>
        <p:nvSpPr>
          <p:cNvPr id="261" name="Google Shape;261;p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1840738" y="2023629"/>
            <a:ext cx="8510524" cy="448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dish = { id: 0, name:'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Uthappizza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. . .};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76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(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key={dish.id}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="col-12 mt-5"&gt;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tag="li"&gt;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83665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body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="ml-5"&gt;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&lt;Media heading&gt;{dish.name}&lt;/Media&gt;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83665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&lt;/Media&gt;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&lt;/Media&gt;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Overview Front-end JavaScript frameworks and libraries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Understand the architecture of an React application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Scaffold out a starter React application using create-react-app, the command line tool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 Front-End JavaScript Frameworks and 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Library vs Framework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The following borrowed from AngularJS documentation makes the distinction clear: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 library - a collection of functions which are useful when  writing web apps. Your code is in charge and it calls into the  library when it sees fit. E.g., jQuery.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frameworks - a particular implementation of a web application,  where your code fills in the details. The framework is in charge  and it calls into your code when it needs something app specific.  E.g., Angular, Ember, etc.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https://docs.angularjs.org/guide/introduction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Frameworks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Single Page Application</a:t>
            </a:r>
            <a:endParaRPr dirty="0"/>
          </a:p>
          <a:p>
            <a:pPr marL="344488" lvl="1" indent="-344488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Rich Internet Applications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Model-View-Controller (MVC) / Model-View-  </a:t>
            </a:r>
            <a:r>
              <a:rPr lang="en-US" dirty="0" err="1"/>
              <a:t>ViewModel</a:t>
            </a:r>
            <a:r>
              <a:rPr lang="en-US" dirty="0"/>
              <a:t> (MVVM) / Model-View-Whatever</a:t>
            </a:r>
            <a:endParaRPr dirty="0"/>
          </a:p>
          <a:p>
            <a:pPr marL="344488" indent="-344488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Data binding, routing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Scalable, Reusable, </a:t>
            </a:r>
            <a:r>
              <a:rPr lang="en-US" dirty="0" err="1"/>
              <a:t>Maintanable</a:t>
            </a:r>
            <a:r>
              <a:rPr lang="en-US" dirty="0"/>
              <a:t> JS code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Test driven development</a:t>
            </a:r>
            <a:endParaRPr dirty="0"/>
          </a:p>
        </p:txBody>
      </p:sp>
      <p:sp>
        <p:nvSpPr>
          <p:cNvPr id="144" name="Google Shape;144;p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Frameworks/Libraries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idx="1"/>
          </p:nvPr>
        </p:nvSpPr>
        <p:spPr>
          <a:xfrm>
            <a:off x="2759133" y="1768857"/>
            <a:ext cx="2633472" cy="4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Angular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Ember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Backbone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React</a:t>
            </a:r>
            <a:endParaRPr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Aurelia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6799395" y="1768857"/>
            <a:ext cx="2633472" cy="4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marR="0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Meteor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Polymer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Knockout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Vue</a:t>
            </a:r>
            <a:endParaRPr/>
          </a:p>
          <a:p>
            <a:pPr marL="344488" marR="0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dirty="0"/>
              <a:t>Don’t Overreact</a:t>
            </a:r>
            <a:endParaRPr dirty="0"/>
          </a:p>
        </p:txBody>
      </p:sp>
      <p:sp>
        <p:nvSpPr>
          <p:cNvPr id="164" name="Google Shape;164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So, is React a Library or a Framework?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1768" y="2631789"/>
            <a:ext cx="2176272" cy="246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50" y="4073236"/>
            <a:ext cx="3703319" cy="2327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React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5AFA-12FC-E1AD-030B-460061C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6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336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is React?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A JavaScript library for building user interfaces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Declarative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Component-based</a:t>
            </a:r>
            <a:endParaRPr dirty="0"/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Technology stack agnostic</a:t>
            </a:r>
            <a:endParaRPr dirty="0"/>
          </a:p>
        </p:txBody>
      </p:sp>
      <p:sp>
        <p:nvSpPr>
          <p:cNvPr id="175" name="Google Shape;175;p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48E502-8808-4055-AAE8-B162BDE438C1}" vid="{343E5C03-897F-4C65-BA6E-649FA3301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738</Words>
  <Application>Microsoft Office PowerPoint</Application>
  <PresentationFormat>Widescreen</PresentationFormat>
  <Paragraphs>143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Gill Sans MT</vt:lpstr>
      <vt:lpstr>Merriweather Sans</vt:lpstr>
      <vt:lpstr>Wingdings 2</vt:lpstr>
      <vt:lpstr>Theme1</vt:lpstr>
      <vt:lpstr>Introduction to React</vt:lpstr>
      <vt:lpstr>Objectives</vt:lpstr>
      <vt:lpstr>Overview Front-End JavaScript Frameworks and  Libraries</vt:lpstr>
      <vt:lpstr>Library vs Framework</vt:lpstr>
      <vt:lpstr>JavaScript Frameworks</vt:lpstr>
      <vt:lpstr>JavaScript Frameworks/Libraries</vt:lpstr>
      <vt:lpstr>Don’t Overreact</vt:lpstr>
      <vt:lpstr>Introduction to React</vt:lpstr>
      <vt:lpstr>What is React?</vt:lpstr>
      <vt:lpstr>React History</vt:lpstr>
      <vt:lpstr>React Vocabulary</vt:lpstr>
      <vt:lpstr>Exercise 5: Getting Started with React</vt:lpstr>
      <vt:lpstr>React Application Overview</vt:lpstr>
      <vt:lpstr>React Element</vt:lpstr>
      <vt:lpstr>Rendering to the DOM</vt:lpstr>
      <vt:lpstr>Introduction to JSX</vt:lpstr>
      <vt:lpstr>Introduction to JSX</vt:lpstr>
      <vt:lpstr>JSX</vt:lpstr>
      <vt:lpstr>JSX</vt:lpstr>
      <vt:lpstr>Embedding Expressions in JSX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</dc:title>
  <dc:creator>Pham Ngoc Tho (FE FPTU HN)</dc:creator>
  <cp:lastModifiedBy>Đại học Tài chính - Marketing</cp:lastModifiedBy>
  <cp:revision>8</cp:revision>
  <dcterms:created xsi:type="dcterms:W3CDTF">2021-08-08T14:50:46Z</dcterms:created>
  <dcterms:modified xsi:type="dcterms:W3CDTF">2022-09-08T09:46:07Z</dcterms:modified>
</cp:coreProperties>
</file>