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76" r:id="rId2"/>
    <p:sldId id="257" r:id="rId3"/>
    <p:sldId id="280" r:id="rId4"/>
    <p:sldId id="310" r:id="rId5"/>
    <p:sldId id="311" r:id="rId6"/>
    <p:sldId id="312" r:id="rId7"/>
    <p:sldId id="313" r:id="rId8"/>
    <p:sldId id="277" r:id="rId9"/>
    <p:sldId id="259" r:id="rId10"/>
    <p:sldId id="306" r:id="rId11"/>
    <p:sldId id="307" r:id="rId12"/>
    <p:sldId id="308" r:id="rId13"/>
    <p:sldId id="315" r:id="rId14"/>
    <p:sldId id="314" r:id="rId15"/>
    <p:sldId id="316" r:id="rId16"/>
    <p:sldId id="30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59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React Router and Single Page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8 – Mr. Minh Sang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7626-D8A7-7625-8E7A-4F046FDA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Web </a:t>
            </a:r>
            <a:r>
              <a:rPr lang="en-US" dirty="0"/>
              <a:t>App</a:t>
            </a:r>
            <a:r>
              <a:rPr lang="en-US" spc="-50" dirty="0"/>
              <a:t> </a:t>
            </a:r>
            <a:r>
              <a:rPr lang="en-US" spc="-15" dirty="0"/>
              <a:t>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1F7D-C2F8-860B-9FC5-A34AB165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react-router-dom</a:t>
            </a:r>
          </a:p>
          <a:p>
            <a:r>
              <a:rPr lang="en-US" dirty="0"/>
              <a:t>Router component: &lt;</a:t>
            </a:r>
            <a:r>
              <a:rPr lang="en-US" dirty="0" err="1"/>
              <a:t>BrowserRouter</a:t>
            </a:r>
            <a:r>
              <a:rPr lang="en-US" dirty="0"/>
              <a:t>&gt;</a:t>
            </a:r>
          </a:p>
          <a:p>
            <a:r>
              <a:rPr lang="en-US" dirty="0"/>
              <a:t>Enclose your app in &lt;</a:t>
            </a:r>
            <a:r>
              <a:rPr lang="en-US" dirty="0" err="1"/>
              <a:t>BrowserRouter</a:t>
            </a:r>
            <a:r>
              <a:rPr lang="en-US" dirty="0"/>
              <a:t>&gt; &lt;/</a:t>
            </a:r>
            <a:r>
              <a:rPr lang="en-US" dirty="0" err="1"/>
              <a:t>BrowserRouter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B7D8-C4B2-7E31-E558-7179C063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7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E0F0-1E65-CC6D-FA2C-1D0BD1AC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Route</a:t>
            </a:r>
            <a:r>
              <a:rPr lang="en-US" spc="-75" dirty="0"/>
              <a:t> </a:t>
            </a:r>
            <a:r>
              <a:rPr lang="en-US" spc="-15" dirty="0"/>
              <a:t>Matching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EC4B-4882-2B1D-82AD-294CF527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matching components: &lt;Routes&gt; and &lt;Route&gt;</a:t>
            </a:r>
          </a:p>
          <a:p>
            <a:r>
              <a:rPr lang="en-US" dirty="0"/>
              <a:t>&lt;Route&gt;’s path prop enables specification of the current location’s  pathname</a:t>
            </a:r>
          </a:p>
          <a:p>
            <a:r>
              <a:rPr lang="en-US" dirty="0"/>
              <a:t>&lt;Route&gt;’s component prop specifies the corresponding view for the location</a:t>
            </a:r>
          </a:p>
          <a:p>
            <a:r>
              <a:rPr lang="en-US" dirty="0"/>
              <a:t>Using exact attribute ensures that the path must be exactly matched</a:t>
            </a:r>
          </a:p>
          <a:p>
            <a:r>
              <a:rPr lang="en-US" dirty="0"/>
              <a:t>&lt;Route&gt; enables grouping together several routes</a:t>
            </a:r>
          </a:p>
          <a:p>
            <a:r>
              <a:rPr lang="en-US" dirty="0" err="1"/>
              <a:t>Sysntax</a:t>
            </a:r>
            <a:r>
              <a:rPr lang="en-US" dirty="0"/>
              <a:t>: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4EC3-6D28-2DF1-47FA-25CC6C9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0EC3-EE87-22C7-30CF-315188CA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Navigation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37F8-5635-E2E7-9899-8413920F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is supported through the &lt;Link&gt;  and &lt;</a:t>
            </a:r>
            <a:r>
              <a:rPr lang="en-US" dirty="0" err="1"/>
              <a:t>NavLink</a:t>
            </a:r>
            <a:r>
              <a:rPr lang="en-US" dirty="0"/>
              <a:t>&gt; components:</a:t>
            </a:r>
          </a:p>
          <a:p>
            <a:r>
              <a:rPr lang="en-US" dirty="0"/>
              <a:t>&lt;Link&gt; creates links in your application</a:t>
            </a:r>
          </a:p>
          <a:p>
            <a:r>
              <a:rPr lang="en-US" dirty="0"/>
              <a:t>Will render as &lt;a&gt; in the HTML</a:t>
            </a:r>
          </a:p>
          <a:p>
            <a:r>
              <a:rPr lang="en-US" dirty="0"/>
              <a:t>&lt;</a:t>
            </a:r>
            <a:r>
              <a:rPr lang="en-US" dirty="0" err="1"/>
              <a:t>NavLink</a:t>
            </a:r>
            <a:r>
              <a:rPr lang="en-US" dirty="0"/>
              <a:t>&gt; also attaches the active class to the link  when its prop matches the current location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CC186-0A7D-ED9F-1E12-376FCF0B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Router: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8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E6EA-F61A-9365-F2DA-38A24960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React</a:t>
            </a:r>
            <a:r>
              <a:rPr lang="en-US" spc="-85" dirty="0"/>
              <a:t> </a:t>
            </a:r>
            <a:r>
              <a:rPr lang="en-US" spc="-25" dirty="0"/>
              <a:t>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C3B1-AF8F-8EF1-B808-23A869F6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specified as a URL</a:t>
            </a:r>
          </a:p>
          <a:p>
            <a:r>
              <a:rPr lang="en-US" dirty="0"/>
              <a:t>Paths can also carry parameter </a:t>
            </a:r>
            <a:r>
              <a:rPr lang="en-US"/>
              <a:t>values: e</a:t>
            </a:r>
            <a:r>
              <a:rPr lang="en-US" dirty="0"/>
              <a:t>.g., /menu/42 where 42 is a route parameter</a:t>
            </a:r>
          </a:p>
          <a:p>
            <a:r>
              <a:rPr lang="en-US" dirty="0"/>
              <a:t>Route parameters specified in the path specification as a token</a:t>
            </a:r>
          </a:p>
          <a:p>
            <a:r>
              <a:rPr lang="en-US" dirty="0"/>
              <a:t>e.g., path: ‘menu/:id’ where id is the token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3E5D2-E7C0-D7A6-32A9-A4A8BAB9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FE0F-D7B3-5D9F-EB6C-39257CF2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Route</a:t>
            </a:r>
            <a:r>
              <a:rPr lang="en-US" spc="-50" dirty="0"/>
              <a:t> </a:t>
            </a:r>
            <a:r>
              <a:rPr lang="en-US" spc="-35" dirty="0"/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8A0F-D6BF-285B-CD82-2563447A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parameters can be specified using a link parameter  while </a:t>
            </a:r>
            <a:r>
              <a:rPr lang="en-US" dirty="0" err="1"/>
              <a:t>specifiyng</a:t>
            </a:r>
            <a:r>
              <a:rPr lang="en-US" dirty="0"/>
              <a:t> the link</a:t>
            </a:r>
          </a:p>
          <a:p>
            <a:pPr lvl="1"/>
            <a:r>
              <a:rPr lang="en-US" dirty="0"/>
              <a:t>e.g., &lt;Link to{`/menu/${dish.id}`} &gt;</a:t>
            </a:r>
          </a:p>
          <a:p>
            <a:r>
              <a:rPr lang="en-US" dirty="0"/>
              <a:t>Using ‘</a:t>
            </a:r>
            <a:r>
              <a:rPr lang="en-US" dirty="0" err="1"/>
              <a:t>useParams</a:t>
            </a:r>
            <a:r>
              <a:rPr lang="en-US" dirty="0"/>
              <a:t>’ Hook to returns an object of key/value pairs of the dynamic params from the current URL that were matched by the &lt;Route path&gt;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FEE99-E42B-88A6-48E3-4CF7A052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8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B608-7756-CC9D-5B35-95B17E83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Exercise 12: </a:t>
            </a:r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178A-E49F-84B9-A7D3-599905D9E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 configure your application to use React Router</a:t>
            </a:r>
          </a:p>
          <a:p>
            <a:r>
              <a:rPr lang="en-US" dirty="0"/>
              <a:t>Configure the routes for React router to enable you to navigate to various pages within your React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9AAD1-8298-A318-280F-702563A7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Set up the router module to enable navigation among multiple component views</a:t>
            </a:r>
          </a:p>
          <a:p>
            <a:pPr>
              <a:lnSpc>
                <a:spcPct val="130000"/>
              </a:lnSpc>
            </a:pPr>
            <a:r>
              <a:rPr lang="en-US" dirty="0"/>
              <a:t>Set up the routes to enable the navigation</a:t>
            </a:r>
          </a:p>
          <a:p>
            <a:pPr>
              <a:lnSpc>
                <a:spcPct val="130000"/>
              </a:lnSpc>
            </a:pPr>
            <a:r>
              <a:rPr lang="en-US" dirty="0"/>
              <a:t>Design SPA using React</a:t>
            </a:r>
          </a:p>
          <a:p>
            <a:pPr>
              <a:lnSpc>
                <a:spcPct val="130000"/>
              </a:lnSpc>
            </a:pPr>
            <a:r>
              <a:rPr lang="en-US"/>
              <a:t>Use the React router to construct SPA</a:t>
            </a:r>
            <a:endParaRPr lang="en-US" dirty="0"/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Set up the router module to enable navigation among multiple component views</a:t>
            </a:r>
          </a:p>
          <a:p>
            <a:pPr>
              <a:lnSpc>
                <a:spcPct val="130000"/>
              </a:lnSpc>
            </a:pPr>
            <a:r>
              <a:rPr lang="en-US" dirty="0"/>
              <a:t>Set up the routes to enable the navigation</a:t>
            </a:r>
          </a:p>
          <a:p>
            <a:pPr>
              <a:lnSpc>
                <a:spcPct val="130000"/>
              </a:lnSpc>
            </a:pPr>
            <a:r>
              <a:rPr lang="en-US" dirty="0"/>
              <a:t>Design SPA using React</a:t>
            </a:r>
          </a:p>
          <a:p>
            <a:pPr>
              <a:lnSpc>
                <a:spcPct val="130000"/>
              </a:lnSpc>
            </a:pPr>
            <a:r>
              <a:rPr lang="en-US" dirty="0"/>
              <a:t>Use the React router to construct SPA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574500"/>
            <a:ext cx="3703319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Single Page Applications (SPA)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9381-0463-76A1-58EC-965FBEED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5" dirty="0"/>
              <a:t>Traditional</a:t>
            </a:r>
            <a:r>
              <a:rPr lang="en-US" spc="-25" dirty="0"/>
              <a:t> </a:t>
            </a:r>
            <a:r>
              <a:rPr lang="en-US" spc="-50" dirty="0"/>
              <a:t>Web</a:t>
            </a:r>
            <a:r>
              <a:rPr lang="en-US" spc="-20" dirty="0"/>
              <a:t> </a:t>
            </a:r>
            <a:r>
              <a:rPr lang="en-US" spc="-15" dirty="0"/>
              <a:t>Sites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8152D-789D-CDD2-DF15-28A4FFBA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9733C-4EB9-72ED-9E74-2E25727E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3" y="1961388"/>
            <a:ext cx="10593554" cy="34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45A7-9645-65DA-61A6-37B6137D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Single</a:t>
            </a:r>
            <a:r>
              <a:rPr lang="en-US" spc="-40" dirty="0"/>
              <a:t> </a:t>
            </a:r>
            <a:r>
              <a:rPr lang="en-US" spc="-30" dirty="0"/>
              <a:t>Page</a:t>
            </a:r>
            <a:r>
              <a:rPr lang="en-US" spc="-35" dirty="0"/>
              <a:t> </a:t>
            </a:r>
            <a:r>
              <a:rPr lang="en-US" spc="-10" dirty="0"/>
              <a:t>Applications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D9A9-8D75-3455-FD6A-2A84ED4F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02721-DA1B-FB60-B6F8-492C0957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9" y="1932178"/>
            <a:ext cx="10765762" cy="35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4402-4AAE-0B4E-5A11-615CA935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What </a:t>
            </a:r>
            <a:r>
              <a:rPr lang="en-US" spc="-5" dirty="0"/>
              <a:t>is</a:t>
            </a:r>
            <a:r>
              <a:rPr lang="en-US" dirty="0"/>
              <a:t> </a:t>
            </a:r>
            <a:r>
              <a:rPr lang="en-US" spc="-5" dirty="0"/>
              <a:t>Single</a:t>
            </a:r>
            <a:r>
              <a:rPr lang="en-US" spc="-10" dirty="0"/>
              <a:t> </a:t>
            </a:r>
            <a:r>
              <a:rPr lang="en-US" spc="-30" dirty="0"/>
              <a:t>Page</a:t>
            </a:r>
            <a:r>
              <a:rPr lang="en-US" spc="-5" dirty="0"/>
              <a:t> </a:t>
            </a:r>
            <a:r>
              <a:rPr lang="en-US" spc="-15" dirty="0"/>
              <a:t>Application?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9ED8-CF77-F7B8-201B-32A8B39A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or web site that fits in a single  page</a:t>
            </a:r>
          </a:p>
          <a:p>
            <a:r>
              <a:rPr lang="en-US" dirty="0"/>
              <a:t>No need to reload the entire page</a:t>
            </a:r>
          </a:p>
          <a:p>
            <a:r>
              <a:rPr lang="en-US" dirty="0"/>
              <a:t>UX like a desktop/native application</a:t>
            </a:r>
          </a:p>
          <a:p>
            <a:r>
              <a:rPr lang="en-US" dirty="0"/>
              <a:t>Most resources are retrieved with a single page load</a:t>
            </a:r>
          </a:p>
          <a:p>
            <a:r>
              <a:rPr lang="en-US" dirty="0"/>
              <a:t>Redraw parts of the page when needed without requiring a full server roundtrip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404E0-8002-C323-5E35-BD498C99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16E0-A337-9F45-32F0-3C767275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Challenges</a:t>
            </a:r>
            <a:r>
              <a:rPr lang="en-US" spc="-30" dirty="0"/>
              <a:t> </a:t>
            </a:r>
            <a:r>
              <a:rPr lang="en-US" spc="-5" dirty="0"/>
              <a:t>in</a:t>
            </a:r>
            <a:r>
              <a:rPr lang="en-US" spc="-30" dirty="0"/>
              <a:t> </a:t>
            </a:r>
            <a:r>
              <a:rPr lang="en-US" spc="-90" dirty="0"/>
              <a:t>SPA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CE50-1B9E-45EC-DB7A-B55E23D0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 optimization</a:t>
            </a:r>
          </a:p>
          <a:p>
            <a:r>
              <a:rPr lang="en-US" dirty="0"/>
              <a:t>Partitioning the responsibility between client and server</a:t>
            </a:r>
          </a:p>
          <a:p>
            <a:r>
              <a:rPr lang="en-US" dirty="0"/>
              <a:t>Maintaining history</a:t>
            </a:r>
          </a:p>
          <a:p>
            <a:r>
              <a:rPr lang="en-US" dirty="0"/>
              <a:t>Analytics</a:t>
            </a:r>
          </a:p>
          <a:p>
            <a:r>
              <a:rPr lang="en-US" dirty="0"/>
              <a:t>Speeding up the initial page 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74C29-B1B1-4D71-1812-6E9A4123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Router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React router</a:t>
            </a:r>
            <a:endParaRPr dirty="0"/>
          </a:p>
        </p:txBody>
      </p:sp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>
              <a:lnSpc>
                <a:spcPct val="130000"/>
              </a:lnSpc>
            </a:pPr>
            <a:r>
              <a:rPr lang="en-US" dirty="0"/>
              <a:t>Collection of navigational components</a:t>
            </a:r>
          </a:p>
          <a:p>
            <a:pPr lvl="0">
              <a:lnSpc>
                <a:spcPct val="130000"/>
              </a:lnSpc>
            </a:pPr>
            <a:r>
              <a:rPr lang="en-US" dirty="0"/>
              <a:t>Enables navigation among views</a:t>
            </a:r>
          </a:p>
          <a:p>
            <a:pPr lvl="0">
              <a:lnSpc>
                <a:spcPct val="130000"/>
              </a:lnSpc>
            </a:pPr>
            <a:r>
              <a:rPr lang="en-US" dirty="0"/>
              <a:t>Router components, route matching components and  navigation components</a:t>
            </a:r>
          </a:p>
          <a:p>
            <a:pPr lvl="0">
              <a:lnSpc>
                <a:spcPct val="130000"/>
              </a:lnSpc>
            </a:pPr>
            <a:r>
              <a:rPr lang="en-US" dirty="0"/>
              <a:t>Uses a browser-based bookmarkable URLs as an instruction to navigate to a client-generated view in your web app</a:t>
            </a:r>
          </a:p>
          <a:p>
            <a:pPr lvl="0">
              <a:lnSpc>
                <a:spcPct val="130000"/>
              </a:lnSpc>
            </a:pPr>
            <a:r>
              <a:rPr lang="en-US" dirty="0"/>
              <a:t>Can also pass along optional parameters</a:t>
            </a:r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696</TotalTime>
  <Words>522</Words>
  <Application>Microsoft Office PowerPoint</Application>
  <PresentationFormat>Widescreen</PresentationFormat>
  <Paragraphs>84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Gill Sans MT</vt:lpstr>
      <vt:lpstr>Wingdings 2</vt:lpstr>
      <vt:lpstr>Theme1</vt:lpstr>
      <vt:lpstr>React Router and Single Page Applications </vt:lpstr>
      <vt:lpstr>Objectives</vt:lpstr>
      <vt:lpstr>Single Page Applications (SPA)</vt:lpstr>
      <vt:lpstr>Traditional Web Sites</vt:lpstr>
      <vt:lpstr>Single Page Applications</vt:lpstr>
      <vt:lpstr>What is Single Page Application?</vt:lpstr>
      <vt:lpstr>Challenges in SPA</vt:lpstr>
      <vt:lpstr>React Router</vt:lpstr>
      <vt:lpstr>React router</vt:lpstr>
      <vt:lpstr>Web App Routing</vt:lpstr>
      <vt:lpstr>Route Matching</vt:lpstr>
      <vt:lpstr>Navigation</vt:lpstr>
      <vt:lpstr>React Router: Parameters</vt:lpstr>
      <vt:lpstr>React Router</vt:lpstr>
      <vt:lpstr>Route Parameters</vt:lpstr>
      <vt:lpstr>Exercise 12: React Router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Đại học Tài chính - Marketing</cp:lastModifiedBy>
  <cp:revision>98</cp:revision>
  <dcterms:created xsi:type="dcterms:W3CDTF">2021-08-08T14:50:46Z</dcterms:created>
  <dcterms:modified xsi:type="dcterms:W3CDTF">2022-09-27T02:24:44Z</dcterms:modified>
</cp:coreProperties>
</file>