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76" r:id="rId2"/>
    <p:sldId id="257" r:id="rId3"/>
    <p:sldId id="277" r:id="rId4"/>
    <p:sldId id="374" r:id="rId5"/>
    <p:sldId id="375" r:id="rId6"/>
    <p:sldId id="376" r:id="rId7"/>
    <p:sldId id="381" r:id="rId8"/>
    <p:sldId id="382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13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E43C-718A-0D52-FC63-D1ADC097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0379-F27E-2AFB-404C-EA7BF4ED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</a:t>
            </a:r>
            <a:r>
              <a:rPr lang="en-US" dirty="0" err="1"/>
              <a:t>baseUrl</a:t>
            </a:r>
            <a:r>
              <a:rPr lang="en-US" dirty="0"/>
              <a:t> + ‘dishes’)</a:t>
            </a:r>
          </a:p>
          <a:p>
            <a:pPr marL="0" indent="0">
              <a:buNone/>
            </a:pPr>
            <a:r>
              <a:rPr lang="en-US" dirty="0"/>
              <a:t>	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.then(data =&gt; console.log(data))</a:t>
            </a:r>
          </a:p>
          <a:p>
            <a:pPr marL="0" indent="0">
              <a:buNone/>
            </a:pPr>
            <a:r>
              <a:rPr lang="en-US" dirty="0"/>
              <a:t>	.catch(error =&gt; console.log(</a:t>
            </a:r>
            <a:r>
              <a:rPr lang="en-US" dirty="0" err="1"/>
              <a:t>error.message</a:t>
            </a:r>
            <a:r>
              <a:rPr lang="en-US" dirty="0"/>
              <a:t>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68A9-ED3A-60E2-E7D2-1CAA9148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80B7-3BAB-66D7-CDF0-1C110D25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Posting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C5FE-8DC9-13D8-5CBB-A9AAC501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</a:t>
            </a:r>
            <a:r>
              <a:rPr lang="en-US" dirty="0" err="1"/>
              <a:t>baseUrl</a:t>
            </a:r>
            <a:r>
              <a:rPr lang="en-US" dirty="0"/>
              <a:t> + 'comments', {  method: 'POST’,</a:t>
            </a:r>
          </a:p>
          <a:p>
            <a:pPr marL="324000" lvl="1" indent="0">
              <a:buNone/>
            </a:pPr>
            <a:r>
              <a:rPr lang="en-US" dirty="0"/>
              <a:t>body: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newComment</a:t>
            </a:r>
            <a:r>
              <a:rPr lang="en-US" dirty="0"/>
              <a:t>),  headers: {</a:t>
            </a:r>
          </a:p>
          <a:p>
            <a:pPr marL="324000" lvl="1" indent="0">
              <a:buNone/>
            </a:pPr>
            <a:r>
              <a:rPr lang="en-US" dirty="0"/>
              <a:t>'Content-Type': 'application/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  <a:p>
            <a:pPr marL="324000" lvl="1" indent="0">
              <a:buNone/>
            </a:pPr>
            <a:r>
              <a:rPr lang="en-US" dirty="0"/>
              <a:t>},</a:t>
            </a:r>
          </a:p>
          <a:p>
            <a:pPr marL="324000" lvl="1" indent="0">
              <a:buNone/>
            </a:pPr>
            <a:r>
              <a:rPr lang="en-US" dirty="0"/>
              <a:t>credentials: 'same-origin’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D7339-8B20-3BF1-3165-A386675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1F98-8D58-1CE1-2D9D-7039ABBF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Dealing with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74A-8F25-F250-CCE1-B48444F7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69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fetch(</a:t>
            </a:r>
            <a:r>
              <a:rPr lang="en-US" sz="1800" dirty="0" err="1"/>
              <a:t>baseUrl</a:t>
            </a:r>
            <a:r>
              <a:rPr lang="en-US" sz="1800" dirty="0"/>
              <a:t> + 'dishes’)</a:t>
            </a:r>
          </a:p>
          <a:p>
            <a:pPr marL="0" indent="0">
              <a:buNone/>
            </a:pPr>
            <a:r>
              <a:rPr lang="en-US" sz="1800" dirty="0"/>
              <a:t>.then(response =&gt; {</a:t>
            </a:r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response.ok</a:t>
            </a:r>
            <a:r>
              <a:rPr lang="en-US" sz="1800" dirty="0"/>
              <a:t>) {return response;}</a:t>
            </a:r>
          </a:p>
          <a:p>
            <a:pPr marL="0" indent="0">
              <a:buNone/>
            </a:pPr>
            <a:r>
              <a:rPr lang="en-US" sz="1800" dirty="0"/>
              <a:t>else {var error = new Error('Error ' + </a:t>
            </a:r>
            <a:r>
              <a:rPr lang="en-US" sz="1800" dirty="0" err="1"/>
              <a:t>response.status</a:t>
            </a:r>
            <a:r>
              <a:rPr lang="en-US" sz="1800" dirty="0"/>
              <a:t> + ': ' + </a:t>
            </a:r>
            <a:r>
              <a:rPr lang="en-US" sz="1800" dirty="0" err="1"/>
              <a:t>response.statusText</a:t>
            </a:r>
            <a:r>
              <a:rPr lang="en-US" sz="1800" dirty="0"/>
              <a:t>);  </a:t>
            </a:r>
            <a:r>
              <a:rPr lang="en-US" sz="1800" dirty="0" err="1"/>
              <a:t>error.response</a:t>
            </a:r>
            <a:r>
              <a:rPr lang="en-US" sz="1800" dirty="0"/>
              <a:t> = response;</a:t>
            </a:r>
          </a:p>
          <a:p>
            <a:pPr marL="0" indent="0">
              <a:buNone/>
            </a:pPr>
            <a:r>
              <a:rPr lang="en-US" sz="1800" dirty="0"/>
              <a:t>throw error;}</a:t>
            </a:r>
          </a:p>
          <a:p>
            <a:pPr marL="0" indent="0">
              <a:buNone/>
            </a:pPr>
            <a:r>
              <a:rPr lang="en-US" sz="1800" dirty="0"/>
              <a:t>},</a:t>
            </a:r>
          </a:p>
          <a:p>
            <a:pPr marL="0" indent="0">
              <a:buNone/>
            </a:pPr>
            <a:r>
              <a:rPr lang="en-US" sz="1800" dirty="0"/>
              <a:t>error =&gt; {var </a:t>
            </a:r>
            <a:r>
              <a:rPr lang="en-US" sz="1800" dirty="0" err="1"/>
              <a:t>errmess</a:t>
            </a:r>
            <a:r>
              <a:rPr lang="en-US" sz="1800" dirty="0"/>
              <a:t> = new Error(</a:t>
            </a:r>
            <a:r>
              <a:rPr lang="en-US" sz="1800" dirty="0" err="1"/>
              <a:t>error.message</a:t>
            </a:r>
            <a:r>
              <a:rPr lang="en-US" sz="1800" dirty="0"/>
              <a:t>);  throw </a:t>
            </a:r>
            <a:r>
              <a:rPr lang="en-US" sz="1800" dirty="0" err="1"/>
              <a:t>errmess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})</a:t>
            </a:r>
          </a:p>
          <a:p>
            <a:pPr marL="0" indent="0">
              <a:buNone/>
            </a:pPr>
            <a:r>
              <a:rPr lang="en-US" sz="1800" dirty="0"/>
              <a:t>.then(response =&gt; </a:t>
            </a:r>
            <a:r>
              <a:rPr lang="en-US" sz="1800" dirty="0" err="1"/>
              <a:t>response.json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.then(data =&gt; console.log(data))</a:t>
            </a:r>
          </a:p>
          <a:p>
            <a:pPr marL="0" indent="0">
              <a:buNone/>
            </a:pPr>
            <a:r>
              <a:rPr lang="en-US" sz="1800" dirty="0"/>
              <a:t>.catch(error =&gt; console.log(</a:t>
            </a:r>
            <a:r>
              <a:rPr lang="en-US" sz="1800" dirty="0" err="1"/>
              <a:t>error.message</a:t>
            </a:r>
            <a:r>
              <a:rPr lang="en-US" sz="1800" dirty="0"/>
              <a:t>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81EA1-7005-08B9-C71E-144939EB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8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85E9-0679-D36B-0236-323BC7BB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3A0F-AA4C-8958-9BDC-93D8C59D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Cross-Fetch library provides support for Fetch  both in Node applications and 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dirty="0" err="1"/>
              <a:t>whatwg</a:t>
            </a:r>
            <a:r>
              <a:rPr lang="en-US" sz="2000" dirty="0"/>
              <a:t>-fetch </a:t>
            </a:r>
            <a:r>
              <a:rPr lang="en-US" sz="2000" dirty="0" err="1"/>
              <a:t>polyfill</a:t>
            </a:r>
            <a:r>
              <a:rPr lang="en-US" sz="2000" dirty="0"/>
              <a:t> in browsers that do not  have fetch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Uses node-fetch for Node applications on the server</a:t>
            </a:r>
          </a:p>
          <a:p>
            <a:r>
              <a:rPr lang="en-US" dirty="0"/>
              <a:t>To use in the application:</a:t>
            </a:r>
          </a:p>
          <a:p>
            <a:r>
              <a:rPr lang="en-US" dirty="0"/>
              <a:t>import fetch from ‘cross-fetch’;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30BE4-C9D7-C520-C4C2-CC144B15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8E8D-6E03-0178-4DDF-A55EC86F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B75F-D0CC-4495-6178-D7249A95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 err="1"/>
              <a:t>Superagent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CF499-3737-C200-FBF2-7173DE3C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AB18-51ED-4311-DCD3-2D8F60C7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20: Fetch from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2018-D3E8-11F5-9D26-593FB0A7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Fetch into your React app</a:t>
            </a:r>
          </a:p>
          <a:p>
            <a:r>
              <a:rPr lang="en-US" dirty="0"/>
              <a:t>Use Fetch to communicate with the REST API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4C11-7C06-E685-49FD-ADCA72B7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2967-05C5-A63E-C052-C60E5DD2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Fetch to post data to the server</a:t>
            </a:r>
          </a:p>
          <a:p>
            <a:r>
              <a:rPr lang="en-US" dirty="0"/>
              <a:t>Receive and process the response to the POST operation on the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D83FF-32BD-70A9-0B75-947DACCC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64BB44-D5EA-E2B0-89E8-9B0EDC01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/>
              <a:t> 21: </a:t>
            </a:r>
            <a:r>
              <a:rPr lang="fr-FR" dirty="0" err="1"/>
              <a:t>Fetch</a:t>
            </a:r>
            <a:r>
              <a:rPr lang="fr-FR" dirty="0"/>
              <a:t>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2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Install Fetch in your React application</a:t>
            </a:r>
          </a:p>
          <a:p>
            <a:pPr>
              <a:lnSpc>
                <a:spcPct val="130000"/>
              </a:lnSpc>
            </a:pPr>
            <a:r>
              <a:rPr lang="en-US" dirty="0"/>
              <a:t>Use Fetch to communicate from your React application with a REST API server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Install Fetch in your React application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Use Fetch to communicate from your React application with a REST API server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6B07-AD2D-92E8-B833-45F207DC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8E01-5550-F36A-36F8-45D37E26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 is a mechanism that supports asynchronous computation</a:t>
            </a:r>
          </a:p>
          <a:p>
            <a:r>
              <a:rPr lang="en-US" dirty="0"/>
              <a:t>Proxy for a value not necessarily known when the promise is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represents a value that may be available now, or in the future, or never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3F63-AB46-4252-8922-9C789646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1A35-70F7-0AC7-34D6-A590A21D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1946-3A97-CD4A-8853-6DD76CC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D4C64-431C-EAAF-6851-3EA3F06F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09" y="2085297"/>
            <a:ext cx="7911689" cy="42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9D64-BF30-F17D-74E5-BD53F242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C367-E7AD-38B4-A2EC-6CE711D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79B9A-D1AF-7E15-9C2C-F43A02BE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19" y="2189315"/>
            <a:ext cx="8382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5569-DF65-7F49-DAF8-16D3EE61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Promises?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2EA4-147C-9AD0-30FA-D078ABC0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the callback hell (heavily nested callback code) problem</a:t>
            </a:r>
          </a:p>
          <a:p>
            <a:r>
              <a:rPr lang="en-US" dirty="0"/>
              <a:t>Promises can be chained</a:t>
            </a:r>
          </a:p>
          <a:p>
            <a:r>
              <a:rPr lang="en-US" dirty="0"/>
              <a:t>Can immediately return: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Promise.resolve</a:t>
            </a:r>
            <a:r>
              <a:rPr lang="en-US" sz="2000" dirty="0"/>
              <a:t>(result)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Promise.reject</a:t>
            </a:r>
            <a:r>
              <a:rPr lang="en-US" sz="2000" dirty="0"/>
              <a:t>(error)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3DBB-B7D3-7CAE-8B37-D62220C5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676-10FA-F8B0-F87A-6A8DE670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5C87-ADDD-134C-3060-803C9BB3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() is quite cumbersome and outdated</a:t>
            </a:r>
          </a:p>
          <a:p>
            <a:r>
              <a:rPr lang="en-US" dirty="0"/>
              <a:t>Has been made palatable by wrapping it appropriately in most  JavaScript libraries like jQuery as Ajax</a:t>
            </a:r>
          </a:p>
          <a:p>
            <a:r>
              <a:rPr lang="en-US" dirty="0"/>
              <a:t>The Fetch API is a modern replacement for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Provides an interface for fetching resources (including across the  network)</a:t>
            </a:r>
          </a:p>
          <a:p>
            <a:r>
              <a:rPr lang="en-US" dirty="0"/>
              <a:t>More powerful and flexible feature set</a:t>
            </a:r>
          </a:p>
          <a:p>
            <a:r>
              <a:rPr lang="en-US" dirty="0"/>
              <a:t>Promise 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6E43-5311-DE04-12A3-7D222D1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2DB4-133B-0DDB-AFAE-88EB4822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4A31-C763-0597-FDA5-9642FD2E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Request: Represents a resource request</a:t>
            </a:r>
          </a:p>
          <a:p>
            <a:r>
              <a:rPr lang="en-US" dirty="0"/>
              <a:t>Response: Represents the response to a request</a:t>
            </a:r>
          </a:p>
          <a:p>
            <a:r>
              <a:rPr lang="en-US" dirty="0"/>
              <a:t>Headers: Represents response/request headers, allowing  you to query them and take different actions depending on  the results</a:t>
            </a:r>
          </a:p>
          <a:p>
            <a:r>
              <a:rPr lang="en-US" dirty="0"/>
              <a:t>Body: Provides methods relating to the body of the  response/request, allowing you to declare what its content  type is and how it should be handled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620CF-6A6D-C7C3-5CAE-3306F05A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71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1833</TotalTime>
  <Words>547</Words>
  <Application>Microsoft Office PowerPoint</Application>
  <PresentationFormat>Widescreen</PresentationFormat>
  <Paragraphs>91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Merriweather Sans</vt:lpstr>
      <vt:lpstr>Wingdings 2</vt:lpstr>
      <vt:lpstr>Theme1</vt:lpstr>
      <vt:lpstr>Fetch</vt:lpstr>
      <vt:lpstr>Objectives</vt:lpstr>
      <vt:lpstr>Fetch</vt:lpstr>
      <vt:lpstr>Promise</vt:lpstr>
      <vt:lpstr>Promise</vt:lpstr>
      <vt:lpstr>Promise Example</vt:lpstr>
      <vt:lpstr>Why Promises?</vt:lpstr>
      <vt:lpstr>Fetch</vt:lpstr>
      <vt:lpstr>Fetch Abstractions</vt:lpstr>
      <vt:lpstr>Fetch Usage</vt:lpstr>
      <vt:lpstr>Fetch Posting Data</vt:lpstr>
      <vt:lpstr>Fetch Dealing with Errors</vt:lpstr>
      <vt:lpstr>Cross-Fetch</vt:lpstr>
      <vt:lpstr>Fetch Alternatives</vt:lpstr>
      <vt:lpstr>Exercise 20: Fetch from Server </vt:lpstr>
      <vt:lpstr>Exercise 21: Fetch Post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Đại học Tài chính - Marketing</cp:lastModifiedBy>
  <cp:revision>385</cp:revision>
  <dcterms:created xsi:type="dcterms:W3CDTF">2021-08-08T14:50:46Z</dcterms:created>
  <dcterms:modified xsi:type="dcterms:W3CDTF">2022-10-24T12:06:13Z</dcterms:modified>
</cp:coreProperties>
</file>