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Nunito" charset="0"/>
      <p:regular r:id="rId25"/>
      <p:bold r:id="rId26"/>
      <p:italic r:id="rId27"/>
      <p:bold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96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6345a49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6345a49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6345a49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6345a49c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6345a49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6345a49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6345a49c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6345a49c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f6345a49c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f6345a49c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6345a49c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6345a49c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f6345a49c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f6345a49c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f6345a49c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f6345a49c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f6345a49c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f6345a49c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f6345a49c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f6345a49c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6345a49c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6345a49c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6345a49c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6345a49c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f6345a49c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f6345a49c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f6345a49c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f6345a49c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6345a49c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6345a49c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6345a49c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6345a49c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6345a49c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6345a49c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6345a49c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6345a49c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6345a49c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6345a49c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6345a4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6345a4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6345a49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6345a49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классы и интерфейсы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Интерфейсы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public class Program{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public static void main(String[] args) {    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    Book b1 = new Book("Java. Complete Referense.", "H. Shildt");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    b1.print();    }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по умолчанию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Используется, если класс, реализующий данный интерфейс, не реализует метод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interface Printable {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default void print(){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    System.out.println("Undefined printable");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Методы по умолчанию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311700" y="1705583"/>
            <a:ext cx="8520600" cy="3312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Метод по умолчанию - это обычный метод без модификаторов, который помечается ключевым словом default. Затем в классе Journal нам необязательно этот метод реализовать, хотя мы можем его и переопределить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class Journal implements Printable {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private String name;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String getName(){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    return name;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}    Journal(String name){        this.name = name; }}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Множественная реализация интерфейсов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перечисляются через запятую после слова implements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class Book implements Printable, Searchable{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// реализация класса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интерфейсов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Интерфейсы, как и классы, могут наследоваться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interface </a:t>
            </a:r>
            <a:r>
              <a:rPr lang="ru" dirty="0" smtClean="0"/>
              <a:t>BookP</a:t>
            </a:r>
            <a:r>
              <a:rPr lang="en-US" dirty="0" smtClean="0"/>
              <a:t>a</a:t>
            </a:r>
            <a:r>
              <a:rPr lang="ru" dirty="0" smtClean="0"/>
              <a:t>intable </a:t>
            </a:r>
            <a:r>
              <a:rPr lang="ru" dirty="0"/>
              <a:t>extends Printable{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void paint();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При применении этого интерфейса класс Book должен будет реализовать как методы интерфейса BookPrintable, так и методы базового интерфейса Printable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и результаты методов</a:t>
            </a: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311700" y="1480325"/>
            <a:ext cx="8520600" cy="3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Интерфейсы могут использоваться в качестве типа параметров метода или в качестве возвращаемого типа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public class Program{ 	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	public static void main(String[] args) {     	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   	Printable printable = createPrintable("Foreign Affairs",false);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   	printable.print();         	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   	read(new Book("Java for impatients", "Cay Horstmann"));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   	read(new Journal("Java Dayly News"));	}      </a:t>
            </a:r>
            <a:r>
              <a:rPr lang="ru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Параметры и результаты методов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311700" y="1455225"/>
            <a:ext cx="8520600" cy="3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</a:t>
            </a:r>
            <a:r>
              <a:rPr lang="en-US" dirty="0" smtClean="0"/>
              <a:t>	</a:t>
            </a:r>
            <a:r>
              <a:rPr lang="ru" dirty="0" smtClean="0"/>
              <a:t>static </a:t>
            </a:r>
            <a:r>
              <a:rPr lang="ru" dirty="0"/>
              <a:t>void read(Printable p){         	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	</a:t>
            </a:r>
            <a:r>
              <a:rPr lang="en-US" dirty="0" smtClean="0"/>
              <a:t>	</a:t>
            </a:r>
            <a:r>
              <a:rPr lang="ru" dirty="0" smtClean="0"/>
              <a:t>p.print</a:t>
            </a:r>
            <a:r>
              <a:rPr lang="ru" dirty="0"/>
              <a:t>();	}     	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static Printable createPrintable(String name, boolean option){         	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	</a:t>
            </a:r>
            <a:r>
              <a:rPr lang="en-US" dirty="0" smtClean="0"/>
              <a:t>	</a:t>
            </a:r>
            <a:r>
              <a:rPr lang="ru" dirty="0" smtClean="0"/>
              <a:t>if(option</a:t>
            </a:r>
            <a:r>
              <a:rPr lang="ru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    	</a:t>
            </a:r>
            <a:r>
              <a:rPr lang="en-US" dirty="0" smtClean="0"/>
              <a:t>		</a:t>
            </a:r>
            <a:r>
              <a:rPr lang="ru" dirty="0" smtClean="0"/>
              <a:t>return </a:t>
            </a:r>
            <a:r>
              <a:rPr lang="ru" dirty="0"/>
              <a:t>new Book(name, "Undefined");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	</a:t>
            </a:r>
            <a:r>
              <a:rPr lang="en-US" dirty="0" smtClean="0"/>
              <a:t>	</a:t>
            </a:r>
            <a:r>
              <a:rPr lang="ru" dirty="0" smtClean="0"/>
              <a:t>else        </a:t>
            </a:r>
            <a:r>
              <a:rPr lang="ru" dirty="0"/>
              <a:t>	return new Journal(name);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}}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Параметры и результаты методов</a:t>
            </a: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interface Printable{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void print();}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class Book implements Printable{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String name;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String author;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Book(String name, String author){    	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this.name = name;    	this.author = author;	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	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Параметры и результаты методов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public void print() { 	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	System.out.printf("%s (%s) \n", name, author);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}}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class Journal implements Printable {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private String name;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String getName(){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	return name;	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Параметры и результаты методов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Journal(String name){     	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	this.name = name;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public void print() 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	System.out.println(name);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}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классы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Абстрактные классы призваны предоставлять базовый функционал для классов-наследников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При определении абстрактных классов используется ключевое слово abstract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public abstract class Human{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private String name;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public String getName() { return name;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  Интерфейсы в механизме обратного вызова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311700" y="1757464"/>
            <a:ext cx="85206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public class EventsApp {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public static void main(String[] args) {       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    Button button = new Button(new ButtonClickHandler());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    button.click();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    button.click();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    button.click();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}}    //на момент определения класса нам не всегда бывают точно известны те действия, которые должны производиться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Интерфейсы в механизме обратного вызова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class ButtonClickHandler implements EventHandler{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public void execute(){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System.out.println("Кнопка нажата!");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interface EventHandler{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void execute();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Интерфейсы в механизме обратного вызова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class Button{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EventHandler handler;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Button(EventHandler action){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this.handler=action;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public void click(){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handler.execute();    }}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классы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Кроме обычных методов абстрактный класс может содержать абстрактные методы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public abstract void display();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Производный класс обязан переопределить и реализовать все абстрактные методы, которые имеются в базовом абстрактном классе.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Абстрактные классы: пример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public class Program{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public static void main(String[] args) {    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Employee sam = new Employee("Sam", "Leman Brothers");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sam.display();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Client bob = new Client("Bob", "Leman Brothers");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bob.display();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}}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Абстрактные классы: пример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abstract class Person {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private String name;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public String getName() { return name; }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public Person(String name){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    this.name=name;    }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public abstract void display();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Абстрактные классы: пример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class Employee extends Person{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private String bank;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public Employee(String name, String company) {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    super(name);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    this.bank = company;    }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public void display(){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    System.out.printf("Employee Name: %s \t Bank: %s \n", super.getName(), bank);   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Абстрактные классы: пример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class Client extends Person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{    private String bank;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public Client(String name, String company) 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super(name);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this.bank = company;    }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public void display(){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System.out.printf("Client Name: %s \t Bank: %s \n", super.getName(), bank);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}}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Интерфейсы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мы не можем напрямую создавать объекты интерфейсов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interface Printable{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    void print();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Интерфейсы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class Book implements Printable{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String name;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String author;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Book(String name, String author){ 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this.name = name;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this.author = author;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public void print() 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System.out.printf("%s (%s) \n", name, author);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722</Words>
  <Application>Microsoft Office PowerPoint</Application>
  <PresentationFormat>Экран (16:9)</PresentationFormat>
  <Paragraphs>166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Nunito</vt:lpstr>
      <vt:lpstr>Calibri</vt:lpstr>
      <vt:lpstr>Shift</vt:lpstr>
      <vt:lpstr>Java</vt:lpstr>
      <vt:lpstr>Абстрактные классы</vt:lpstr>
      <vt:lpstr>Абстрактные классы</vt:lpstr>
      <vt:lpstr>Абстрактные классы: пример</vt:lpstr>
      <vt:lpstr>Абстрактные классы: пример</vt:lpstr>
      <vt:lpstr>Абстрактные классы: пример</vt:lpstr>
      <vt:lpstr>Абстрактные классы: пример</vt:lpstr>
      <vt:lpstr>Интерфейсы</vt:lpstr>
      <vt:lpstr>Интерфейсы</vt:lpstr>
      <vt:lpstr>Интерфейсы</vt:lpstr>
      <vt:lpstr>Методы по умолчанию</vt:lpstr>
      <vt:lpstr>Методы по умолчанию </vt:lpstr>
      <vt:lpstr>Множественная реализация интерфейсов</vt:lpstr>
      <vt:lpstr>Наследование интерфейсов</vt:lpstr>
      <vt:lpstr>Параметры и результаты методов</vt:lpstr>
      <vt:lpstr>Параметры и результаты методов</vt:lpstr>
      <vt:lpstr>Параметры и результаты методов</vt:lpstr>
      <vt:lpstr>Параметры и результаты методов</vt:lpstr>
      <vt:lpstr>Параметры и результаты методов</vt:lpstr>
      <vt:lpstr>   Интерфейсы в механизме обратного вызова</vt:lpstr>
      <vt:lpstr>Интерфейсы в механизме обратного вызова </vt:lpstr>
      <vt:lpstr>Интерфейсы в механизме обратного вызова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cp:lastModifiedBy>MukhortovaNN</cp:lastModifiedBy>
  <cp:revision>8</cp:revision>
  <dcterms:modified xsi:type="dcterms:W3CDTF">2019-09-18T06:32:30Z</dcterms:modified>
</cp:coreProperties>
</file>