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7ef1a6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7ef1a6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7ef1a6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7ef1a6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f7ef1a60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f7ef1a6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f1a6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f1a6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f7ef1a6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f7ef1a6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f7ef1a6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f7ef1a6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f7ef1a6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f7ef1a6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7ef1a6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7ef1a6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7ef1a6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7ef1a6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7ef1a6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7ef1a6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375d26d7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375d26d7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7ef1a6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7ef1a6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3e7094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3e7094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e70948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e70948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3e70948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3e70948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75d26d7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75d26d7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75d26d7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75d26d7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75d26d7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75d26d7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75d26d7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75d26d7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75d26d7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75d26d7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f7ef1a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f7ef1a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7ef1a6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7ef1a6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 Отдельные главы ООП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519825"/>
            <a:ext cx="7505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коллекций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573150"/>
            <a:ext cx="7505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Эти интерфейсы частично реализуются абстрактными классами: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AbstractCollection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базовый абстрактный класс для других коллекций, который применяет интерфейс Collection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AbstractList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расширяет класс AbstractCollection и применяет интерфейс List, предназначен для создания коллекций в виде списков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коллекций, другие интерфейсы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627875"/>
            <a:ext cx="7505700" cy="28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также расширяет интерфейс Collection и используется для хранения множеств уникальных объектов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SortedSet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расширяет интерфейс Set для создания сортированных коллекций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NavigableSet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расширяет интерфейс SortedSet для создания коллекций, в которых можно осуществлять поиск по соответствию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Map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предназначен для созданий структур данных в виде словаря, где каждый элемент имеет определенный ключ и значение. В отличие от других интерфейсов коллекций не наследуется от интерфейса Collection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683975"/>
            <a:ext cx="7505700" cy="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Абстрактные классы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354275"/>
            <a:ext cx="75057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расширяет класс AbstractCollection и применяет интерфейс Set для создания коллекций в виде множеств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AbstractQueue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расширяет класс AbstractCollection и применяет интерфейс Queue, предназначен для создания коллекций в виде очередей и стеков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AbstractSequentialList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также расширяет класс AbstractList и реализует интерфейс List. Используется для создания связанных списков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AbstractMap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применяет интерфейс Map, предназначен для создания наборов по типу словаря с объектами в виде пары "ключ-значение"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7F7FA"/>
                </a:highlight>
                <a:latin typeface="Verdana"/>
                <a:ea typeface="Verdana"/>
                <a:cs typeface="Verdana"/>
                <a:sym typeface="Verdana"/>
              </a:rPr>
              <a:t>С помощью применения вышеописанных интерфейсов и абстрактных классов в Java реализуется широкая палитра классов коллекций - списки, множества, очереди, отображения и другие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Реализованные коллекции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ArrayList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простой список объектов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LinkedList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представляет связанный список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ArrayDeque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класс двунаправленной очереди, в которой мы можем произвести вставку и удаление как в начале коллекции, так и в ее конце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Реализованные коллекции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709950"/>
            <a:ext cx="75057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HashSet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набор объектов или хеш-множество, где каждый элемент имеет ключ - уникальный хеш-код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TreeSet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набор отсортированных объектов в виде дерева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LinkedHashSet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связанное хеш-множество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PriorityQueue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очередь приоритетов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HashMap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структура данных в виде словаря, в котором каждый объект имеет уникальный ключ и некоторое значение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TreeMap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структура данных в виде дерева, где каждый элемент имеет уникальный ключ и некоторое значение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492475"/>
            <a:ext cx="75057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классов коллекций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25" y="1053175"/>
            <a:ext cx="6470425" cy="37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656625"/>
            <a:ext cx="75057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методы Collection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450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bolean add (E item): добавляет в коллекцию объект item. При удачном добавлении возвращает true, при неудачном -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addAll (Collection&lt;? extends E&gt; col): добавляет в коллекцию все элементы из коллекции col. При удачном добавлении возвращает true, при неудачном -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clear (): удаляет все элементы из коллекции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contains (Object item): возвращает true, если объект item содержится в коллекции, иначе возвращает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методы Collection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696250"/>
            <a:ext cx="75057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isEmpty (): возвращает true, если коллекция пуста, иначе возвращает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Iterator&lt;E&gt; iterator (): возвращает объект Iterator для обхода элементов коллекции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remove (Object item): возвращает true, если объект item удачно удален из коллекции, иначе возвращается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removeAll (Collection&lt;?&gt; col): удаляет все объекты коллекции col из текущей коллекции. Если текущая коллекция изменилась, возвращает true, иначе возвращается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819150" y="845600"/>
            <a:ext cx="75057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методы Collection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696250"/>
            <a:ext cx="7505700" cy="27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retainAll (Collection&lt;?&gt; col): удаляет все объекты из текущей коллекции, кроме тех, которые содержатся в коллекции col. Если текущая коллекция после удаления изменилась, возвращает true, иначе возвращается false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 size (): возвращает число элементов в коллекции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Object[] toArray (): возвращает массив, содержащий все элементы коллекции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SOLID принципы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единственной ответственности (The Single Responsibility Principle)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открытости/закрытости (The Open Closed Principle)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подстановки Барбары Лисков (The Liskov Substitution Principle)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разделения интерфейса (The Interface Segregation Principle)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инверсии зависимостей (The Dependency Inversion Principle)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использования коллекций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Пример в файле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Итераторы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819150" y="1648550"/>
            <a:ext cx="7505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Одним из ключевых методов интерфейса Collection является метод Iterator&lt;E&gt; iterator()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public interface Iterator &lt;E&gt;{	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E next();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boolean hasNext();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	void remove();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Итераторы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интерфейса предполагает, что с помощью вызова метода next() можно получить следующий элемент.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 помощью метода hasNext() можно узнать, есть ли следующий элемент, и не достигнут ли конец коллекции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819150" y="356100"/>
            <a:ext cx="7505700" cy="4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public class Program {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	public static void main(String[] args) {    	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ArrayList&lt;String&gt; states = new ArrayList&lt;String&gt;();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states.add("Germany");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states.add("France");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states.add("Italy");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states.add("Spain");    	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Iterator&lt;String&gt; iter = states.iterator(); // Создание итератора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    	while(iter.hasNext()){    	                        // Использование итератора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        	System.out.println(iter.next());    	}	}}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единственной ответственности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"A class should have only one reason to change."</a:t>
            </a:r>
            <a:endParaRPr sz="14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Robert C. Martin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Каждый объект должен иметь одну ответственность и эта ответственность должна быть полностью инкапсулирована в класс. Все его поведения должны быть направлены исключительно на обеспечение этой ответственности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открытости/закрытости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Термин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«принцип открытости/закрытости»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имеет два значения: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Принцип открытости/закрытости Мейера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Существующая реализация должна быть закрыта для изменений, но новые реализации не обязаны использовать существующий интерфейс.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Полиморфный принцип открытости/закрытости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Существующий интерфейс должен быть закрыт для модификаций, а новые реализации должны, по меньшей мере, реализовывать этот интерфейс.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подстановки Барбары Лисков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73150"/>
            <a:ext cx="7505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Функции, которые используют базовый тип, должны иметь возможность использовать подтипы базового типа, не зная об этом.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Этот принцип является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важнейшим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критерием для оценки качества принимаемых решений при построении иерархий наследования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 S будет подтипом Т </a:t>
            </a:r>
            <a:r>
              <a:rPr i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тогда и только тогда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когда каждому объекту oS типа S соответствует некий объект oT типа T таким образом, что для всех программ P, реализованных в терминах T, поведение P не будет меняться, если oT заменить на oS.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Подкласс не должен требовать от вызывающего кода больше, чем базовый класс, и не должен предоставлять вызывающему коду меньше, чем базовый класс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разделения интерфейса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Программные сущности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 должны зависеть от методов, которые они не используют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 необходимо разделять на маленькие и специфические, чтобы программные сущности маленьких интерфейсов знали только о методах, которые необходимы им в работе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инверсии зависимостей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/>
              <a:t>Модули верхних уровней не должны зависеть от модулей нижних уровней. Оба типа модулей должны зависеть от абстракций.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/>
              <a:t>Абстракции не должны зависеть от деталей. Детали должны зависеть от абстракций.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7F7FA"/>
                </a:highlight>
                <a:latin typeface="Verdana"/>
                <a:ea typeface="Verdana"/>
                <a:cs typeface="Verdana"/>
                <a:sym typeface="Verdana"/>
              </a:rPr>
              <a:t>Классы коллекций реализуют различные алгоритмы и структуры данных, например, такие как стек, очередь, дерево и ряд других.</a:t>
            </a:r>
            <a:endParaRPr sz="1400">
              <a:solidFill>
                <a:srgbClr val="000000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400">
                <a:solidFill>
                  <a:srgbClr val="000000"/>
                </a:solidFill>
                <a:highlight>
                  <a:srgbClr val="F7F7FA"/>
                </a:highlight>
                <a:latin typeface="Verdana"/>
                <a:ea typeface="Verdana"/>
                <a:cs typeface="Verdana"/>
                <a:sym typeface="Verdana"/>
              </a:rPr>
              <a:t>Collection</a:t>
            </a:r>
            <a:r>
              <a:rPr lang="ru" sz="1400">
                <a:solidFill>
                  <a:srgbClr val="000000"/>
                </a:solidFill>
                <a:highlight>
                  <a:srgbClr val="F7F7FA"/>
                </a:highlight>
                <a:latin typeface="Verdana"/>
                <a:ea typeface="Verdana"/>
                <a:cs typeface="Verdana"/>
                <a:sym typeface="Verdana"/>
              </a:rPr>
              <a:t>: базовый интерфейс для всех коллекций и других интерфейсов коллекций</a:t>
            </a:r>
            <a:endParaRPr sz="1400">
              <a:solidFill>
                <a:srgbClr val="000000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519825"/>
            <a:ext cx="75057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к</a:t>
            </a:r>
            <a:r>
              <a:rPr lang="ru"/>
              <a:t>оллекций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573150"/>
            <a:ext cx="75057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Queue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наследует интерфейс Collection и представляет функционал для структур данных в виде очереди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Deque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наследует интерфейс Queue и представляет функционал для двунаправленных очередей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●"/>
            </a:pPr>
            <a:r>
              <a:rPr b="1"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ru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наследует интерфейс Collection и представляет функциональность простых списков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