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embeddedFontLst>
    <p:embeddedFont>
      <p:font typeface="Roboto Slab" charset="0"/>
      <p:regular r:id="rId26"/>
      <p:bold r:id="rId27"/>
    </p:embeddedFont>
    <p:embeddedFont>
      <p:font typeface="Roboto" charset="0"/>
      <p:regular r:id="rId28"/>
      <p:bold r:id="rId29"/>
      <p:italic r:id="rId30"/>
      <p:boldItalic r:id="rId31"/>
    </p:embeddedFont>
    <p:embeddedFont>
      <p:font typeface="Calibri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-282" y="-10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61f871552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61f871552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1f871552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1f871552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61b3e160d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61b3e160d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1b3e160d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1b3e160d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1b3e160d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1b3e160d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474174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474174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1f87155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1f87155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1b3e160d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1b3e160d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1b3e160d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1b3e160d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61b8f2aa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61b8f2aa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61b8f2aac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61b8f2aac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1b8f2aac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1b8f2aac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1b8f2aac1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1b8f2aac1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64741745a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64741745a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1b3e160d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1b3e160d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61b8f2aac1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61b8f2aac1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1b8f2aac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1b8f2aac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b8f2aac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b8f2aac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b8f2aac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b8f2aac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61f8715521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61f8715521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b3e160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b3e160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1b3e160d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1b3e160d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java-online.ru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tanit.com/java/tutorial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классов Java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Мухортова Н.Н.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классов java.lang.exeption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000" y="1529450"/>
            <a:ext cx="8082000" cy="30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Пакет java.io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375" y="1142900"/>
            <a:ext cx="7737256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Иерархия классов java.util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675" y="1175300"/>
            <a:ext cx="6004325" cy="35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Пакет java.util.Collections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252942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950" y="869075"/>
            <a:ext cx="72771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 txBox="1"/>
          <p:nvPr/>
        </p:nvSpPr>
        <p:spPr>
          <a:xfrm>
            <a:off x="931325" y="3518375"/>
            <a:ext cx="7365900" cy="10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Разработка многопоточного кода, обеспечивающего не только хорошую производительность, но и защиту данных приложения, не является тривиальной задачей.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Именно для таких целей предназначен пакет java.util.concurrent.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java.util.concurrent</a:t>
            </a:r>
            <a:endParaRPr/>
          </a:p>
        </p:txBody>
      </p:sp>
      <p:sp>
        <p:nvSpPr>
          <p:cNvPr id="147" name="Google Shape;147;p27"/>
          <p:cNvSpPr txBox="1">
            <a:spLocks noGrp="1"/>
          </p:cNvSpPr>
          <p:nvPr>
            <p:ph type="body" idx="1"/>
          </p:nvPr>
        </p:nvSpPr>
        <p:spPr>
          <a:xfrm>
            <a:off x="311700" y="927075"/>
            <a:ext cx="8520600" cy="364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/>
              <a:t>Пакет Concurrent Collections предлагает свой набор потокобезопасных классов, допускающих разными потоками одновременное чтение и внесение </a:t>
            </a:r>
            <a:r>
              <a:rPr lang="ru" sz="1400" dirty="0" smtClean="0"/>
              <a:t>изменений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14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/>
              <a:t>Объекты </a:t>
            </a:r>
            <a:r>
              <a:rPr lang="ru" sz="1400" dirty="0"/>
              <a:t>синхронизации, Concurrent Synchronizers позволяющие разработчику управлять и/или ограничивать работу нескольких </a:t>
            </a:r>
            <a:r>
              <a:rPr lang="ru" sz="1400" dirty="0" smtClean="0"/>
              <a:t>потоков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14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/>
              <a:t>Набор </a:t>
            </a:r>
            <a:r>
              <a:rPr lang="ru" sz="1400" dirty="0"/>
              <a:t>атомарных классов, Concurrent Atomic позволяющих использовать принцип действия механизма оптимистической блокировки для выполнения атомарных операций. Операция является атомарной, если её можно безопасно выполнять при параллельных вычислениях в нескольких потоках </a:t>
            </a:r>
            <a:endParaRPr lang="ru" sz="14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" sz="1400" dirty="0" smtClean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400" dirty="0" smtClean="0"/>
              <a:t>Concurrent </a:t>
            </a:r>
            <a:r>
              <a:rPr lang="ru" sz="1400" dirty="0"/>
              <a:t>Executors Механизмы создания пулов потоков и планирования работы асинхронных </a:t>
            </a:r>
            <a:r>
              <a:rPr lang="ru" sz="1400" dirty="0" smtClean="0"/>
              <a:t>задач</a:t>
            </a:r>
            <a:endParaRPr lang="ru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Иерархия типов пакета swing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0" y="1142900"/>
            <a:ext cx="721177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Пакет java.net</a:t>
            </a:r>
            <a:endParaRPr/>
          </a:p>
        </p:txBody>
      </p:sp>
      <p:sp>
        <p:nvSpPr>
          <p:cNvPr id="159" name="Google Shape;159;p29"/>
          <p:cNvSpPr txBox="1"/>
          <p:nvPr/>
        </p:nvSpPr>
        <p:spPr>
          <a:xfrm>
            <a:off x="311700" y="1072425"/>
            <a:ext cx="2482200" cy="39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Java поддерживает семейства протоколов TCP, UDP и т.д. В составе пакета </a:t>
            </a:r>
            <a:r>
              <a:rPr lang="ru" sz="1100" b="1">
                <a:solidFill>
                  <a:schemeClr val="dk1"/>
                </a:solidFill>
              </a:rPr>
              <a:t>java.net</a:t>
            </a:r>
            <a:r>
              <a:rPr lang="ru" sz="1100">
                <a:solidFill>
                  <a:schemeClr val="dk1"/>
                </a:solidFill>
              </a:rPr>
              <a:t> имеется множество классов, связанных с сетью. 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Ключевыми классами для реализации взаимодействия программ по протоколу TCP являются :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java.net.ServerSocket - класс реализует серверный сокет, который ожидает запросы, приходящие от клиентов по сети, и может отправлять ответ.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</a:rPr>
              <a:t>java.net.Socket - класс реализует клиентский сокет.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25700" y="1017725"/>
            <a:ext cx="5427875" cy="403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225" y="178750"/>
            <a:ext cx="6366275" cy="477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Сокет</a:t>
            </a:r>
            <a:endParaRPr/>
          </a:p>
        </p:txBody>
      </p:sp>
      <p:sp>
        <p:nvSpPr>
          <p:cNvPr id="171" name="Google Shape;171;p3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socket — разъём — название программного интерфейса для обеспечения обмена данными между процессами.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Процессы при таком обмене могут исполняться как на одной ЭВМ, так и на различных ЭВМ, связанных между собой сетью.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Сокет — абстрактный объект, представляющий конечную точку соединения.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Класс Object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toString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Метод toString служит для получения представления данного объекта в виде строки. При попытке вывести строковое представления какого-нибудь объекта, как правило, будет выводиться полное имя класса.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2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Принципы сокетов</a:t>
            </a:r>
            <a:endParaRPr/>
          </a:p>
        </p:txBody>
      </p:sp>
      <p:sp>
        <p:nvSpPr>
          <p:cNvPr id="177" name="Google Shape;177;p32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процесс может создать слушающий сокет (серверный сокет) и привязать его к какому-нибудь порту операционной системы (в UNIX непривилегированные процессы не могут использовать порты меньше 1024).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Слушающий процесс обычно находится в цикле ожидания, то есть просыпается при появлении нового соединения. При этом сохраняется возможность проверить наличие соединений на данный момент, установить тайм-аут для операции и т.д.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3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Принципы сокетов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33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Каждый сокет имеет свой адрес. ОС семейства UNIX могут поддерживать много типов адресов, но обязательными являются INET-адрес и UNIX-адрес.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Если привязать сокет к UNIX-адресу, то будет создан специальный файл (файл сокета) по заданному пути, через который смогут сообщаться любые локальные процессы путём чтения/записи из него (см. Доменный сокет Unix).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Сокеты типа INET доступны из сети и требуют выделения номера порта.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Вопросы по Java</a:t>
            </a:r>
            <a:endParaRPr/>
          </a:p>
        </p:txBody>
      </p:sp>
      <p:sp>
        <p:nvSpPr>
          <p:cNvPr id="189" name="Google Shape;189;p34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8520600" cy="35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Принципы объектно-ориентированного программирования (ООП)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Конструкторы класса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Абстрактный класс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Интерфейс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Статический класс и его свойства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Модификаторы свойств класса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Использование this и super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Сигнатура метода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Источники</a:t>
            </a:r>
            <a:endParaRPr/>
          </a:p>
        </p:txBody>
      </p:sp>
      <p:sp>
        <p:nvSpPr>
          <p:cNvPr id="195" name="Google Shape;195;p3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3"/>
              </a:rPr>
              <a:t>http://java-online.ru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 u="sng">
                <a:solidFill>
                  <a:schemeClr val="hlink"/>
                </a:solidFill>
                <a:hlinkClick r:id="rId4"/>
              </a:rPr>
              <a:t>https://metanit.com/java/tutorial/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 др.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Переопределение toString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class Person {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private String name; 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public Person(String name){  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this.name=name;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}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@Override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public String toString(){        return "Person " + name; }}</a:t>
            </a:r>
            <a:endParaRPr sz="1300" dirty="0">
              <a:solidFill>
                <a:srgbClr val="233A4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hashCode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hashCode позволяет задать некоторое числовое значение, которое будет соответствовать данному объекту или его хэш-код.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@Override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public int hashCode(){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        return 10 * name.hashCode() + 20456;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    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getClass</a:t>
            </a:r>
            <a:endParaRPr/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getClass позволяет получить тип данного объекта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/>
              <a:t>Person tom = new Person("Tom");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ru"/>
              <a:t>System.out.println(tom.getClass()); // class Person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Метод equals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Метод equals сравнивает два объекта на равенство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@Override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public boolean equals(Object obj){        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if (!(obj instanceof Person)) return false;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Person p = (Person)obj;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    return (this.name == p.name);</a:t>
            </a:r>
            <a:endParaRPr dirty="0"/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" dirty="0"/>
              <a:t>    }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Пакеты Java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8550" y="1115700"/>
            <a:ext cx="6362225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9"/>
          <p:cNvSpPr txBox="1"/>
          <p:nvPr/>
        </p:nvSpPr>
        <p:spPr>
          <a:xfrm>
            <a:off x="311700" y="1627500"/>
            <a:ext cx="2211900" cy="17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Пакет — это набор классов для индивидуализации имен классов.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275" y="413450"/>
            <a:ext cx="5755451" cy="431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475" y="199450"/>
            <a:ext cx="7478899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595</Words>
  <Application>Microsoft Office PowerPoint</Application>
  <PresentationFormat>Экран (16:9)</PresentationFormat>
  <Paragraphs>80</Paragraphs>
  <Slides>23</Slides>
  <Notes>23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8" baseType="lpstr">
      <vt:lpstr>Arial</vt:lpstr>
      <vt:lpstr>Roboto Slab</vt:lpstr>
      <vt:lpstr>Roboto</vt:lpstr>
      <vt:lpstr>Calibri</vt:lpstr>
      <vt:lpstr>Marina</vt:lpstr>
      <vt:lpstr>Иерархия классов Java</vt:lpstr>
      <vt:lpstr>Класс Object</vt:lpstr>
      <vt:lpstr>Переопределение toString</vt:lpstr>
      <vt:lpstr>Метод hashCode</vt:lpstr>
      <vt:lpstr>Метод getClass</vt:lpstr>
      <vt:lpstr>Метод equals</vt:lpstr>
      <vt:lpstr>Пакеты Java</vt:lpstr>
      <vt:lpstr>Слайд 8</vt:lpstr>
      <vt:lpstr>Слайд 9</vt:lpstr>
      <vt:lpstr>Иерархия классов java.lang.exeption</vt:lpstr>
      <vt:lpstr>Пакет java.io</vt:lpstr>
      <vt:lpstr>Иерархия классов java.util</vt:lpstr>
      <vt:lpstr>Пакет java.util.Collections</vt:lpstr>
      <vt:lpstr>Слайд 14</vt:lpstr>
      <vt:lpstr>java.util.concurrent</vt:lpstr>
      <vt:lpstr>Иерархия типов пакета swing</vt:lpstr>
      <vt:lpstr>Пакет java.net</vt:lpstr>
      <vt:lpstr>Слайд 18</vt:lpstr>
      <vt:lpstr>Сокет</vt:lpstr>
      <vt:lpstr>Принципы сокетов</vt:lpstr>
      <vt:lpstr>Принципы сокетов </vt:lpstr>
      <vt:lpstr>Вопросы по Java</vt:lpstr>
      <vt:lpstr>Источники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Иерархия классов Java</dc:title>
  <cp:lastModifiedBy>MukhortovaNN</cp:lastModifiedBy>
  <cp:revision>2</cp:revision>
  <dcterms:modified xsi:type="dcterms:W3CDTF">2019-10-07T07:18:30Z</dcterms:modified>
</cp:coreProperties>
</file>