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d8fe563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d8fe563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d8fe563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d8fe56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d8fe563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d8fe563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3d8fe563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3d8fe563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d8fe563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d8fe563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3d8fe563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3d8fe563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3d8fe563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3d8fe563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3d8fe563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3d8fe563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3d8fe563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3d8fe563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3d8fe563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3d8fe56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43411d76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43411d76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3d8fe563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3d8fe563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3d8fe56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3d8fe56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3d8fe563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3d8fe563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3d8fe563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3d8fe563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3d8fe563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3d8fe563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3411d76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3411d76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3411d76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3411d76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d8fe563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d8fe563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43411d76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43411d76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d8fe563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d8fe563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d8fe563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d8fe563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d8fe563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d8fe563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Потоки ввода-вывода Многопоточность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Мухортова Н.Н.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Потоки ввода-вывода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</a:t>
            </a:r>
            <a:r>
              <a:rPr lang="ru"/>
              <a:t>ля работы с потоками символов были добавлены абстрактные классы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Reader (для чтения потоков символов)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и Writer (для записи потоков символов)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5086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Потоки ввода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425" y="1456425"/>
            <a:ext cx="571500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Абстрактный класс Reader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418200"/>
            <a:ext cx="75057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предоставляет функционал для чтения текстовой информации</a:t>
            </a:r>
            <a:r>
              <a:rPr lang="ru"/>
              <a:t>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absract void close(): закрывает поток ввода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int read(): возвращает целочисленное представление следующего символа в потоке. Если таких символов нет, и достигнут конец файла, то возвращается число -1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int read(char[] buffer): считывает в массив buffer из потока символы, количество которых равно длине массива buffer. Возвращает количество успешно считанных символов. При достижении конца файла возвращает -1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int read(CharBuffer buffer): считывает в объект CharBuffer из потока символы. Возвращает количество успешно считанных символов. При достижении конца файла возвращает -1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absract int read(char[] buffer, int offset, int count): считывает в массив buffer, начиная со смещения offset, из потока символы, количество которых равно count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long skip(long count): пропускает количество символов, равное count. Возвращает число успешно пропущенных символов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Чтение файлов и класс FileInputStream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1488075"/>
            <a:ext cx="7505700" cy="29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try(FileInputStream fin=new FileInputStream("C://SomeDir//notes.txt"))       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    System.out.printf("File size: %d bytes \n", fin.available());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    int i=-1;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    while((i=fin.read())!=-1){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        System.out.print((char)i);            }     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catch(IOException ex){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    System.out.println(ex.getMessage());        } 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19150" y="845600"/>
            <a:ext cx="6823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Потоки вывода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31775"/>
            <a:ext cx="57150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Абстрактный класс Writer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819150" y="1376250"/>
            <a:ext cx="7505700" cy="30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Writer append(char c): добавляет в конец выходного потока символ c. Возвращает объект Writer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Writer append(CharSequence chars): добавляет в конец выходного потока набор символов chars. Возвращает объект Writer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abstract void close(): закрывает поток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abstract void flush(): очищает буферы потока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void write(int c): записывает в поток один символ, который имеет целочисленное представление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void write(char[] buffer): записывает в поток массив символов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absract void write(char[] buffer, int off, int len) : записывает в поток только несколько символов из массива buffer. Причем количество символов равно len, а отбор символов из массива начинается с индекса off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void write(String str): записывает в поток строку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void write(String str, int off, int len): записывает в поток из строки некоторое количество символов, которое равно len, причем отбор символов из строки начинается с индекса 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файлов и класс FileOutputStream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Конструкторы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FileOutputStream(String filePath)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FileOutputStream(File fileObj)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FileOutputStream(String filePath, boolean append)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FileOutputStream(File fileObj, boolean append)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файлов и класс FileOutputStream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 text = "Hello world!"; // строка для записи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try(FileOutputStream fos=new FileOutputStream("C://SomeDir//notes.txt"))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    // перевод строки в байты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    byte[] buffer = text.getBytes();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    fos.write(buffer, 0, buffer.length);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RandomAccessFile в Java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819150" y="1704725"/>
            <a:ext cx="7505700" cy="27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RandomAccessFile в Java предоставляет возможность читать с файла и записывать данные в файл. RandomAccessFile работает с файлом как с большим массивом байтов. Он использует курсор с помощью которого мы можем переместить указатель файла в определенную позицию.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 создании экземпляра RandomAccessFile, мы должны выбрать режим файла, например "r", если вы хотите прочитать данные с файла или "rw" — если вы хотите читать с файла и писать в файл.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 помощью указателя файла мы можем читать из файла или записывать данные в файл в любом месте. Чтобы получить текущий указатель файла, используется метод getFilePointer().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Чтобы установить индекс указателя файла используется метод seek(int i)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Потоки ввода-вывода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ввода данных с клавиатуры необходимо создать объект, который будет использоваться для чтения из стандартного потока ввода. Этот объект имеет тип Scanner, описанный в пакете java.util.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Класс необходимо импортировать в программу, использующую команды ввода данных из какого-либо потока.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потока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создания нового потока мы можем создать новый класс, либо наследуя его от класса Thread, либо реализуя в классе интерфейс Runnable.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Пример в файле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</a:t>
            </a:r>
            <a:r>
              <a:rPr lang="ru"/>
              <a:t>Scanner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819150" y="1711700"/>
            <a:ext cx="7505700" cy="27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Конструктор - public Scanner(Readable source)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Создает новый сканер, который создает значения, отсканированные из указанного источника.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Параметры: source — источник символов, реализующий интерфейс Readable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путайте с типом объекта, доступным для чтения в качестве параметра конструктора. Readable — это интерфейс, который был реализован с помощью BufferedReader, CharArrayReader, CharBuffer, FileReader, FilterReader, InputStreamReader, LineNumberReader, PipedReader, PushbackReader, Reader, StringReader.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означает, что мы можем использовать любой из этих классов в Java при создании экземпляра объекта Scanner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 данных с клавиатуры, Scanner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819150" y="1502050"/>
            <a:ext cx="4638900" cy="29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public static void main(String[] args)	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// создание объекта чтения из стандартного  потока ввода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Scanner in = new Scanner(System.in);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System.out.println("Enter your name, please:");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// чтение строки из консоли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String name = in.nextLine();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System.out.printf("Hello, %s", name);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}}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3"/>
          <p:cNvSpPr txBox="1"/>
          <p:nvPr/>
        </p:nvSpPr>
        <p:spPr>
          <a:xfrm>
            <a:off x="6163825" y="1690750"/>
            <a:ext cx="2648400" cy="1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Для ввода целых чисел используется метод </a:t>
            </a:r>
            <a:r>
              <a:rPr b="1" lang="ru" sz="1100"/>
              <a:t>nextInt()</a:t>
            </a:r>
            <a:r>
              <a:rPr lang="ru" sz="1100"/>
              <a:t>,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100"/>
              <a:t>для дробных - </a:t>
            </a:r>
            <a:r>
              <a:rPr b="1" lang="ru" sz="1100"/>
              <a:t>nextDouble()</a:t>
            </a:r>
            <a:r>
              <a:rPr lang="ru" sz="1100"/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Сканер из указанного входного потока</a:t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File input = new File("D:\temp\test.txt");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FileInputStream fis = new FileInputStream(input);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Scanner scan = new Scanner(fis);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while(scan.hasNextLine()){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System.out.println(scan.nextLine());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scan.close();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методы</a:t>
            </a:r>
            <a:endParaRPr/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Scaner содержит целый </a:t>
            </a:r>
            <a:r>
              <a:rPr lang="ru"/>
              <a:t>список методов java.util.Scanner, которые можно использовать для сложного анализа ввода.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Пример 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Scaner scan.useLocale(Locale.ENGLISH)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устанавливает local в указанный local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</a:t>
            </a:r>
            <a:endParaRPr/>
          </a:p>
        </p:txBody>
      </p:sp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819150" y="1662775"/>
            <a:ext cx="7505700" cy="27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Какие существуют виды потоков ввода/вывода?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Назовите основные предки потоков ввода/вывода.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Что общего и чем отличаются следующие потоки: InputStream, OutputStream, Reader, Writer?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Что вы знаете о RandomAccessFile?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Какие есть режимы доступа к файлу?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В каких пакетах лежат классы-потоки?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Что вы знаете о классах-надстройках?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Какой класс-надстройка позволяет читать данные из входного байтового потока в формате примитивных типов данных?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Какой класс-надстройка позволяет ускорить чтение/запись за счет использования буфера?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Какие классы позволяют преобразовать байтовые потоки в символьные и обратно?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3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Ожидание завершения потока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418650"/>
            <a:ext cx="7505700" cy="30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t.start();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try{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	t.join();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catch(InterruptedException e){	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	System.out.printf("%s has been interrupted", t.getName());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System.out.println("Main thread finished...");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Реализация интерфейса Runnable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 MyThread implements Runnable {	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public void run(){...}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Потоки ввода-вывода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основе всех классов, управляющих потоками байтов, находятся два абстрактных класса: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InputStream (представляющий потоки ввода) и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OutputStream (представляющий потоки вывода)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2262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Потоки ввода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348" y="459325"/>
            <a:ext cx="6615225" cy="43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InputStream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543975"/>
            <a:ext cx="7505700" cy="28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int available(): возвращает количество байтов, доступных для чтения в потоке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void close(): закрывает поток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int read(): возвращает целочисленное представление следующего байта в потоке. Когда в потоке не останется доступных для чтения байтов, данный метод возвратит число -1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int read(byte[] buffer): считывает байты из потока в массив buffer. После чтения возвращает число считанных байтов. Если ни одного байта не было считано, то возвращается число -1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int read(byte[] buffer, int offset, int length): считывает некоторое количество байтов, равное length, из потока в массив buffer. При этом считанные байты помещаются в массиве, начиная со смещения offset, то есть с элемента buffer[offset]. Метод возвращает число успешно прочитанных байтов.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long skip(long number): пропускает в потоке при чтении некоторое количество байт, которое равно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2262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Потоки вывода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025" y="845600"/>
            <a:ext cx="5757454" cy="3572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OutputStream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void close(): закрывает поток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void flush(): очищает буфер вывода, записывая все его содержимое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void write(int b): записывает в выходной поток один байт, который представлен целочисленным параметром 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void write(byte[] buffer): записывает в выходной поток массив байтов buffer.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void write(byte[] buffer, int offset, int length): записывает в выходной поток некоторое число байтов, равное length, из массива buffer, начиная со смещения offset, то есть с элемента buffer[offset].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