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a6dc6e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a6dc6e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0a6dc6ea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0a6dc6e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a6dc6ea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a6dc6e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a6dc6ea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0a6dc6ea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0a6dc6e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0a6dc6e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0a6dc6ea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0a6dc6e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0a6dc6ea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0a6dc6ea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0a6dc6ea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0a6dc6ea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a6dc6e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a6dc6e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a6dc6e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a6dc6e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e484c5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e484c5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0a6dc6e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0a6dc6e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a6dc6ea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0a6dc6e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e484c5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e484c5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e484c5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e484c5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e484c5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e484c5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a6dc6e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0a6dc6e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a6dc6e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a6dc6e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0a6dc6e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0a6dc6e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a6dc6e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0a6dc6e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72446"/>
            <a:ext cx="5361300" cy="21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Аннотации к другим аннотациям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Отмечает аннотацию как ограничивающую, какие элементы java-аннотации могут быть к ней применены.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@Inherited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Отмечает, что аннотация может быть расширенна подклассами аннотируемого класса.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 class Animal{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public void speak() {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class Cat extends Animal{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@Override</a:t>
            </a:r>
            <a:r>
              <a:rPr lang="ru"/>
              <a:t> // Аннотация говорит о том, что этот метод переопределен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public void speak() {         System.out.println("Meow.");   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аннотации, @interface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Аннотации представляют из себя дескрипторы, включаемые в текст программы, и используются для хранения метаданных программного кода, необходимых на разных этапах жизненного цикла программы.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Информация, хранимая в аннотациях, может использоваться соответствующими обработчиками для создания необходимых вспомогательных файлов или для маркировки классов, полей и т.д. То есть, аннотации могут быть применены к декларациям классов, полей, методов, ну и конечно же аннотаций.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аннотации, @interface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@interface</a:t>
            </a:r>
            <a:r>
              <a:rPr lang="ru"/>
              <a:t> Description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String title();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int version() default 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String text();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аннотация определяется описанием с ключевым словом @interface и может включать в себя несколько полей, которые можно задать как обязательными, так и не обязательными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использования аннотации 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@Description</a:t>
            </a:r>
            <a:r>
              <a:rPr lang="ru"/>
              <a:t>(title="title", version=2, text="text")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class Sample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// 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аннотации @Retention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Аннотация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@Retention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позволяет определить жизненный цикл аннотации : будет она присутствовать только в исходном коде, в скомпилированном файле, или она будет также видна и в процессе выполнения.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Выбор нужного типа аннотации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@Retention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зависит от того, как будет использоваться данная аннотацию. Например, генерировать что-то побочное из исходных кодов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аннотации @Retention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RetentionPolicy.SOURCE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аннотация используется на этапе компиляции и должна отбрасываться компилятором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RetentionPolicy.CLASS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аннтоация будет записана в class-файл компилятором, но не должна быть доступна во время выполнения (runtime)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RetentionPolicy.RUNTIME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аннотация будет записана в class-файл и доступна во время выполнения через reflection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@Target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@Target указывает, что именно должно быть помечено аннотацией. Это может быть поле, метод, тип и т.д. Для этого следует использовать параметры к аннотации.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(ElementType.PACKAGE)    только для пакетов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(ElementType.TYPE)    только для классов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(ElementType.CONSTRUCTOR)    только для конструкторов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@Target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(ElementType.METHOD)    только для методов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(ElementType.FIELD)    только для атрибутов(переменных) класса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(ElementType.PARAMATER)    только для параметров метода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(ElementType.LOCAL_VARIABLE)    только для локальных переменных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@Target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случае, если необходимо, что бы </a:t>
            </a: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аннотация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использовалась больше чем для одного типа параметров, то можно указать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следующим образом: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({ ElementType.PARAMETER, ElementType.LOCAL_VARIABLE })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данном случае аннотацию можно использовать только для параметров метода и для локальных переменных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 представляет набор инструкций, которые можно выделить в отдельную переменную и затем многократно вызвать в различных местах программы.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Основу лямбда-выражения составляет лямбда-оператор, который представляет стрелку -&gt;.Этот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Лямбда-выражение образует реализацию метода, определенного в функциональном интерфейсе.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 этом важно, что функциональный интерфейс должен содержать только один единственный метод без реализации.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аннотации с параметрами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import java.lang.annotation.*;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@Target</a:t>
            </a:r>
            <a:r>
              <a:rPr lang="ru"/>
              <a:t>(value=ElementType.FIELD)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@Retention</a:t>
            </a:r>
            <a:r>
              <a:rPr lang="ru"/>
              <a:t>(value= RetentionPolicy.RUNTIME)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</a:t>
            </a: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@interface</a:t>
            </a:r>
            <a:r>
              <a:rPr lang="ru"/>
              <a:t> Name{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String name();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String type() default "string";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@Documented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 @Documented указывает, что помеченные таким образом аннотацией класс/метод/поле должны быть добавлены в javadoc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 если в описание аннотации добавить @Documented, получим: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@ControlledObject(name="name")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class TestClass extends java.lang.Object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файле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505025"/>
            <a:ext cx="75057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 class LambdaApp {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public static void main(String[] args) {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Operationable operation;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operation = (x,y)-&gt;x+y;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int result = operation.calculate(10, 20);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System.out.println(result); //30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}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interface Operationable{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int calculate(int x, int y);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использования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585000"/>
            <a:ext cx="75057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объявить и использовать лямбда-выражение, основная программа разбивается на ряд этапов: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Определение ссылки на функциональный интерфейс: 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Operationable operation;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Создание лямбда-выражения:   	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operation = (x,y)-&gt;x+y;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Использование лямбда-выражения в виде вызова метода интерфейса: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/>
              <a:t>int result = operation.calculate(10, 20);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Терминальные лямбда-выражения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538300"/>
            <a:ext cx="75057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interface Printable{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void print(String 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class LambdaApp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public static void main(String[] args) {    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	Printable printer = s-&gt;System.out.println(s);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	printer.print("Hello Java!");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 методов, annotation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 "annotation" в языке Java – это специальная форма синтетических метаданных, которая может быть добавлена в исходный код.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Аннотации используются для анализа кода, компиляции или выполнения.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Аннотированы могут быть пакеты, классы, методы, переменные и параметры.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аннотации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 выполняет следующие функции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предоставляет необходимую информацию для компилятора;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предоставляет информацию различным инструментам для генерации другого кода, конфигураций и т. д.;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может быть использована во время работы кода.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Встроенные аннотации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718700"/>
            <a:ext cx="75057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@Override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Проверка переопределения метода. IDE вызывает предупреждение компиляции, если метод не найден в родительском классе.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@Deprecated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IDE отмечает, что метод устарел и вызывает предупреждение компиляции, если метод используется.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@SuppressWarnings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Аннотация указывает IDE подавить предупреждения компиляции.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Аннотации к другим аннотациям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@Retention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Определяет, как отмеченная аннотация будет храниться — в коде, в скомпилированном классе или во время работы кода.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@Documented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Отмечает аннотацию для включения в документацию.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