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Nunito-italic.fntdata"/><Relationship Id="rId16" Type="http://schemas.openxmlformats.org/officeDocument/2006/relationships/slide" Target="slides/slide12.xml"/><Relationship Id="rId38" Type="http://schemas.openxmlformats.org/officeDocument/2006/relationships/font" Target="fonts/Nuni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484325f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484325f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484325f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484325f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484325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484325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484325f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484325f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484325f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484325f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484325f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484325f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484325f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484325f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484325f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484325f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484325f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484325f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484325f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484325f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484325f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484325f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484325f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484325f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484325f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484325f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484325f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6484325f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484325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484325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484325f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484325f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484325f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484325f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484325f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6484325f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484325f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484325f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484325f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484325f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6484325f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6484325f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84325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84325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484325f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6484325f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484325f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6484325f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484325f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6484325f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484325f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484325f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484325f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484325f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484325f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484325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484325f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484325f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84325f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484325f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484325f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484325f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 API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потока данных из коллекций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default Stream&lt;E&gt; stream: возвращается поток данных из коллекции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default Stream&lt;E&gt; parallelStream: возвращается параллельный поток данных из коллекции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Пример в файле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Терминальная операция закрывает поток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Важно, что после использования терминальных операций другие терминальные или промежуточные операции к этому же потоку не могут быть применены, поток уже употреблен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citiesStream.forEach(s-&gt;System.out.println(s)); // терминальная операция употребляет поток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long number = citiesStream.count(); // здесь ошибка, так как поток уже употреблен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System.out.println(number);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citiesStream = citiesStream.filter(s-&gt;s.length()&gt;5); // тоже нельзя, так как поток уже употреблен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Жизненный цикл потока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1.	Создание потока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2.	Применение к потоку ряда промежуточных операций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3.	Применение к потоку терминальной операции и получение результата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Arrays.stream(T[] array)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535375"/>
            <a:ext cx="75057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citiesStream = Arrays.stream(new String[]{"Париж", "Лондон", "Мадрид"}) 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citiesStream.forEach(s-&gt;System.out.println(s)); // выводим все элементы массива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IntStream intStream = Arrays.stream(new int[]{1,2,4,5,7});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intStream.forEach(i-&gt;System.out.println(i));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LongStream longStream = Arrays.stream(new long[]{100,250,400,5843787,237});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longStream.forEach(l-&gt;System.out.println(l));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DoubleStream doubleStream = Arrays.stream(new double[] {3.4, 6.7, 9.5, 8.2345, 121});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doubleStream.forEach(d-&gt;System.out.println(d));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Статический метод of(T..values) 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citiesStream =Stream.of("Париж", "Лондон", "Мадрид");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citiesStream.forEach(s-&gt;System.out.println(s));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// можно передать массив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String[] cities = {"Париж", "Лондон", "Мадрид"};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citiesStream2 =Stream.of(cities);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IntStream intStream = IntStream.of(1,2,4,5,7);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intStream.forEach(i-&gt;System.out.println(i));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 элементов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forEach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citiesStream = Stream.of("Париж", "Лондон", "Мадрид","Берлин", "Брюссель");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citiesStream.forEach(s-&gt;System.out.println(s));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Фильтрация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/>
              <a:t>filter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citiesStream = Stream.of("Париж", "Лондон", "Мадрид","Берлин", "Брюссель");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citiesStream.filter(s-&gt;s.length()==6).forEach(s-&gt;System.out.println(s));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Пример сложной фильтрации в файле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Отображение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Отображение или маппинг позволяет задать функцию преобразования одного объекта в другой, то есть получить из элемента одного типа элемент другого типа. Для отображения используется метод map, который имеет следующее определение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&lt;R&gt; Stream&lt;R&gt; map(Function&lt;? super T, ? extends R&gt; mapper)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Передаваемая в метод map функция задает преобразование от объектов типа T к типу R. И в результате возвращается новый поток с преобразованными объектами.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map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Stream&lt;Phone&gt; phoneStream = Stream.of(new Phone("iPhone 6 S", 54000), new Phone("Lumia 950", 45000),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    new Phone("Samsung Galaxy S 6", 40000));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phoneStream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.map(p-&gt; p.getName()) // помещаем в поток только названия телефонов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.forEach(s-&gt;System.out.println(s));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Плоское отображение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Плоское отображение выполняется тогда, когда из одного элемента нужно получить несколько. Данную операцию выполняет метод flatMap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Например, в примере выше мы выводим название телефона и его цену. Но что, если мы хотим установить для каждого телефона цену со скидкой и цену без скидки.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То есть из одного объекта Phone нам надо получить два объекта с информацией, например, в виде строки.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 API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Задача - упростить работу с наборами данных, в частности, упростить операции фильтрации, сортировки и другие манипуляции с данными.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Вся основная функциональность данного API сосредоточена в пакете java.util.stream.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Применительно к Stream API поток представляет канал передачи данных из источника данных. Причем в качестве источника могут выступать как файлы, так и массивы и коллекции.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Одной из отличительных черт Stream API является применение лямбда-выражений, которые позволяют значительно сократить запись выполняемых действий.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flatMap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471400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Stream&lt;Phone&gt; phoneStream = Stream.of(new Phone("iPhone 6 S", 54000), new Phone("Lumia 950", 45000),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    new Phone("Samsung Galaxy S 6", 40000));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phoneStream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.flatMap(p-&gt;Stream.of(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String.format("название: %s  цена без скидки: %d", p.getName(), p.getPrice()),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String.format("название: %s  цена со скидкой: %d", p.getName(), p.getPrice() - (int)(p.getPrice()*0.1))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))    .forEach(s-&gt;System.out.println(s));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471400"/>
            <a:ext cx="75057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List&lt;String&gt; phones = new ArrayList&lt;String&gt;();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Collections.addAll(phones, "iPhone X", "Nokia 9", "Huawei Nexus 6P", "Samsung Galaxy S8", "LG G6", "Xiaomi MI6",  "ASUS Zenfone 3", "Sony Xperia Z5", "Meizu Pro 6",  "Pixel 2");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phones.stream()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    .filter(p-&gt;p.length()&lt;12)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    .sorted() // сортировка по возрастанию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    .forEach(s-&gt;System.out.println(s));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takeWhile() 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takeWhile() выбирает из потока элементы, пока они соответствуют условию. Если попадается элемент, который не соответствует условию, то метод завершает свою работу. Выбранные элементы возвращаются в виде потока.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Stream&lt;Integer&gt; numbers = Stream.of(-3, -2, -1, 0, 1, 2, 3, -4, -5);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numbers.takeWhile(n -&gt; n &lt;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   .forEach(n -&gt; System.out.println(n));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dropWhile() 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dropWhile() выполняет обратную задачу - он пропускает элементы потока, которые соответствуют условию до тех пор, пока не встретит элемент, который НЕ соответствует условию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Stream&lt;Integer&gt; numbers = Stream.of(-3, -2, -1, 0, 1, 2, 3, -4, -5);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numbers.sorted().dropWhile(n -&gt; n &lt;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.forEach(n -&gt; System.out.println(n));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Статический метод concat() 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Статический метод concat() объединяет элементы двух потоков, возвращая объединенный поток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Stream&lt;String&gt; people1 = Stream.of("Tom", "Bob", "Sam");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Stream&lt;String&gt; people2 = Stream.of("Alice", "Kate", "Sam");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Stream.concat(people1, people2).forEach(n -&gt; System.out.println(n));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distinct() 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distinct() возвращает только ункальные элементы в виде потока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Stream&lt;String&gt; people = Stream.of("Tom", "Bob", "Sam", "Tom", "Alice", "Kate", "Sam");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people.distinct().forEach(p -&gt; System.out.println(p));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сведения 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сведения представляют терминальные операции, которые возвращают некоторое значение - результат операции. В Stream API есть ряд операций сведения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count() возвращает количество элементов в потоке данных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findFirst() извлекает из потока первый элемент, а findAny() извлекает случайный объект из потока (нередко так же первый)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allMatch, anyMatch, noneMatch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boolean allMatch(Predicate&lt;? super T&gt; predicate): возвращает true, если все элементы потока удовлетворяют условию в предикате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boolean anyMatch(Predicate&lt;? super T&gt; predicate): возвращает true, если хоть один элемент потока удовлетворяют условию в предикате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boolean noneMatch(Predicate&lt;? super T&gt; predicate): возвращает true, если ни один из элементов в потоке не удовлетворяет условию в предикате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reduce 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Метод reduce выполняет терминальные операции сведения, возвращая некоторое значение - результат операции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Stream&lt;Integer&gt; numbersStream = Stream.of(1,2,3,4,5,6);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Optional&lt;Integer&gt; result = numbersStream.reduce((x,y)-&gt;x*y);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System.out.println(result.get()); // 720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Optional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Ряд операций сведения, такие как min, max, reduce, возвращают объект Optional&lt;T&gt;. Этот объект фактически обертывает результат операции. После выполнения операции с помощью метода get() объекта Optional мы можем получить его значение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ArrayList&lt;Integer&gt; numbers = new ArrayList&lt;Integer&gt;();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numbers.addAll(Arrays.asList(new Integer[]{1,2,3,4,5,6,7,8,9}));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Optional&lt;Integer&gt; min = numbers.stream().min(Integer::compare);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System.out.println(min.get());  //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Допустим, у нас есть задача: найти в массиве количество всех чисел, которые больше 0. До JDK 8 мы бы могли написать что-то наподобие следующего: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int[] numbers = {-5, -4, -3, -2, -1, 0, 1, 2, 3, 4, 5};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int count=0;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for(int i:numbers){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if(i &gt; 0) count++;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System.out.println(count);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isPresent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ArrayList&lt;Integer&gt; numbers = new ArrayList&lt;Integer&gt;();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Optional&lt;Integer&gt; min = numbers.stream().min(Integer::compare);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if(min.isPresent()){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System.out.println(min.get());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Параллельные потоки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последовательных потоков Stream API поддерживает параллельные потоки.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Распараллеливание потоков позволяет задействовать несколько ядер процессора (если целевая машина многоядерная) и тем самым может повысить производительность и ускорить вычисления.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то же время говорить, что применение параллельных потоков на многоядерных машинах однозначно повысит производительность - не совсем корректно. В каждом конкретном случае надо проверять и тестировать.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parallelStream()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Метод parallelStream() интерфейса Collection используется для создания параллельного потока из коллекции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Stream&lt;Integer&gt; numbersStream = Stream.of(1, 2, 3, 4, 5, 6);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Optional&lt;Integer&gt; result = numbersStream.parallel().reduce((x,y)-&gt; x*y);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      System.out.println(result.get()); // 720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Теперь применим Stream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long count = IntStream.of(-5, -4, -3, -2, -1, 0, 1, 2, 3, 4, 5).filter(w -&gt; w &gt; 0).count();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System.out.println(count);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работе со Stream API важно понимать, что все операции с потоками бывают либо терминальными (terminal), либо промежуточными (intermediate).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Промежуточные операции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Промежуточные операции возвращают трансформированный поток.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Например, выше в примере метод filter принимал поток чисел и возвращал уже преобразованный поток, в котором только числа больше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К возвращенному потоку также можно применить ряд промежуточных операций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</a:t>
            </a:r>
            <a:r>
              <a:rPr lang="ru"/>
              <a:t>ерминальные операции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Конечные или терминальные операции возвращают конкретный результат.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Например, в примере выше метод count() представляет терминальную операцию и возвращает число. После этого никаких промежуточных операций естественно применять нельзя.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Все потоки производят вычисления, в том числе в промежуточных операциях, только тогда, когда к ним применяется терминальная операция. То есть в данном случае применяется отложенное выполнение.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interface BaseStream методы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637725"/>
            <a:ext cx="75057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void close(): закрывает поток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boolean isParallel(): возвращает true, если поток является параллельным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Iterator&lt;Т&gt; iterator(): возвращает ссылку на итератор потока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Spliterator&lt;Т&gt; spliterator(): возвращает ссылку на сплитератор потока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 parallel(): возвращает параллельный поток (параллельные потоки могут задействовать несколько ядер процессора в многоядерных архитектурах)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 sequential(): возвращает последовательный поток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 unordered(): возвращает неупорядоченный поток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BaseStream- интерфейсы наследники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Stream&lt;T&gt;: используется для потоков данных, представляющих любой ссылочный тип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IntStream: используется для потоков с типом данных 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DoubleStream: используется для потоков с типом данных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LongStream: используется для потоков с типом данных long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Отличие от коллекций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Потоки не хранят элементы. Элементы, используемые в потоках, могут храниться в коллекции, либо при необходимости могут быть напрямую сгенерированы.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Операции с потоками не изменяют источника данных. Операции с потоками лишь возвращают новый поток с результатами этих операций.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Для потоков характерно отложенное выполнение. То есть выполнение всех операций с потоком происходит лишь тогда, когда выполняется терминальная операция и возвращается конкретный результат, а не новый поток.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