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EA0E86-4CAB-490B-8361-F2848A544F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7205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TankArcade2D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/>
              <a:t>Разработал: </a:t>
            </a:r>
          </a:p>
          <a:p>
            <a:pPr algn="ctr"/>
            <a:r>
              <a:rPr lang="ru-RU" sz="2400" dirty="0" smtClean="0"/>
              <a:t>Раич Назар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41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Идея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276872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Основная задумка </a:t>
            </a:r>
            <a:r>
              <a:rPr lang="ru-RU" dirty="0"/>
              <a:t>проекта состоит в </a:t>
            </a:r>
            <a:r>
              <a:rPr lang="ru-RU" dirty="0" smtClean="0"/>
              <a:t>создании</a:t>
            </a:r>
            <a:r>
              <a:rPr lang="en-US" dirty="0" smtClean="0"/>
              <a:t> </a:t>
            </a:r>
            <a:r>
              <a:rPr lang="ru-RU" dirty="0" smtClean="0"/>
              <a:t>игры про танки.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Задачи проекта: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Научиться создавать простенькие игры с помощью библиотеки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Научиться использовать </a:t>
            </a:r>
            <a:r>
              <a:rPr lang="ru-RU" dirty="0" err="1" smtClean="0"/>
              <a:t>репозитории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Создать игру с режимом на 2 игроков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Структура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1988840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TankArcade2D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99102" y="2996952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ode.py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4221088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Tank()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4221088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Bullet()</a:t>
            </a:r>
            <a:endParaRPr lang="ru-RU" sz="2000" dirty="0"/>
          </a:p>
        </p:txBody>
      </p:sp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4535996" y="2388950"/>
            <a:ext cx="0" cy="5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8" idx="3"/>
          </p:cNvCxnSpPr>
          <p:nvPr/>
        </p:nvCxnSpPr>
        <p:spPr>
          <a:xfrm flipH="1">
            <a:off x="3635896" y="3397062"/>
            <a:ext cx="504057" cy="1024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3" idx="1"/>
          </p:cNvCxnSpPr>
          <p:nvPr/>
        </p:nvCxnSpPr>
        <p:spPr>
          <a:xfrm>
            <a:off x="4774637" y="3404703"/>
            <a:ext cx="733467" cy="1789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12644" y="1988840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images</a:t>
            </a:r>
            <a:endParaRPr lang="ru-RU" sz="2000" dirty="0"/>
          </a:p>
        </p:txBody>
      </p:sp>
      <p:cxnSp>
        <p:nvCxnSpPr>
          <p:cNvPr id="37" name="Прямая со стрелкой 36"/>
          <p:cNvCxnSpPr>
            <a:stCxn id="4" idx="3"/>
            <a:endCxn id="36" idx="1"/>
          </p:cNvCxnSpPr>
          <p:nvPr/>
        </p:nvCxnSpPr>
        <p:spPr>
          <a:xfrm>
            <a:off x="5796136" y="2188895"/>
            <a:ext cx="216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5616" y="4994344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Block()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8104" y="4994344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Bang()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5805264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</a:t>
            </a:r>
            <a:r>
              <a:rPr lang="en-US" sz="2000" dirty="0" err="1" smtClean="0"/>
              <a:t>ame_intro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508104" y="5805264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</a:t>
            </a:r>
            <a:r>
              <a:rPr lang="en-US" sz="2000" dirty="0" err="1" smtClean="0"/>
              <a:t>ame_final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1988840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data.txt</a:t>
            </a:r>
            <a:endParaRPr lang="ru-RU" sz="20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3131840" y="2228260"/>
            <a:ext cx="167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2" idx="3"/>
          </p:cNvCxnSpPr>
          <p:nvPr/>
        </p:nvCxnSpPr>
        <p:spPr>
          <a:xfrm flipH="1">
            <a:off x="3635896" y="3404703"/>
            <a:ext cx="720080" cy="1789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14" idx="3"/>
          </p:cNvCxnSpPr>
          <p:nvPr/>
        </p:nvCxnSpPr>
        <p:spPr>
          <a:xfrm flipH="1">
            <a:off x="3635896" y="3397062"/>
            <a:ext cx="923346" cy="2608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985583" y="3418009"/>
            <a:ext cx="522521" cy="1024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6" idx="1"/>
          </p:cNvCxnSpPr>
          <p:nvPr/>
        </p:nvCxnSpPr>
        <p:spPr>
          <a:xfrm>
            <a:off x="4563693" y="3418009"/>
            <a:ext cx="944411" cy="258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Использованные технологии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www.leixue.com/uploads/2019/07/Py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9432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7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1716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Результаты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29" y="1988840"/>
            <a:ext cx="3611429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636456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66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2646040"/>
            <a:ext cx="7024744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9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</TotalTime>
  <Words>63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Остин</vt:lpstr>
      <vt:lpstr>TankArcade2D</vt:lpstr>
      <vt:lpstr>Идея и задачи</vt:lpstr>
      <vt:lpstr>Структура</vt:lpstr>
      <vt:lpstr>Использованные технологии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NoteHub</dc:title>
  <dc:creator>Sroel</dc:creator>
  <cp:lastModifiedBy>Sroel</cp:lastModifiedBy>
  <cp:revision>13</cp:revision>
  <dcterms:created xsi:type="dcterms:W3CDTF">2023-11-17T12:44:06Z</dcterms:created>
  <dcterms:modified xsi:type="dcterms:W3CDTF">2024-01-23T13:11:55Z</dcterms:modified>
</cp:coreProperties>
</file>