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4EA0E86-4CAB-490B-8361-F2848A544F7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0E86-4CAB-490B-8361-F2848A544F7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EA0E86-4CAB-490B-8361-F2848A544F7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2B04696-47E5-4AEE-9825-BF86AA40322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720524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NoteHub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 smtClean="0"/>
              <a:t>Разработал: </a:t>
            </a:r>
          </a:p>
          <a:p>
            <a:pPr algn="ctr"/>
            <a:r>
              <a:rPr lang="ru-RU" sz="2400" dirty="0" smtClean="0"/>
              <a:t>Раич Назар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1415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Идея и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2276872"/>
            <a:ext cx="5760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Основная задумка </a:t>
            </a:r>
            <a:r>
              <a:rPr lang="ru-RU" dirty="0"/>
              <a:t>проекта состоит в создании небольшого приложения, в котором можно написать, отформатировать текст и использовать его в дальнейшем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ru-RU" dirty="0" smtClean="0"/>
              <a:t>Задачи проекта: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Создание заметок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Форматирование текста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Хранение без ограничений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04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Структура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5856" y="1988840"/>
            <a:ext cx="252028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NoteHub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984933"/>
            <a:ext cx="252028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windows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299102" y="2996952"/>
            <a:ext cx="252028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ode.py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2996952"/>
            <a:ext cx="252028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icons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4221088"/>
            <a:ext cx="252028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MainWindow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101855" y="5013176"/>
            <a:ext cx="252028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EditingWindow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4" y="4221088"/>
            <a:ext cx="252028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UnsavedWindow</a:t>
            </a:r>
            <a:r>
              <a:rPr lang="en-US" sz="2000" dirty="0" smtClean="0"/>
              <a:t>()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5013176"/>
            <a:ext cx="2664296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ReferenceWindow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2627784" y="2388950"/>
            <a:ext cx="671318" cy="58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2"/>
          </p:cNvCxnSpPr>
          <p:nvPr/>
        </p:nvCxnSpPr>
        <p:spPr>
          <a:xfrm>
            <a:off x="4535996" y="2388950"/>
            <a:ext cx="0" cy="58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773947" y="2377299"/>
            <a:ext cx="526245" cy="597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3617431" y="3397062"/>
            <a:ext cx="522521" cy="1024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3563888" y="3385043"/>
            <a:ext cx="792088" cy="1628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985583" y="3385043"/>
            <a:ext cx="522521" cy="1024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4716016" y="3385043"/>
            <a:ext cx="792088" cy="1628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12644" y="1988840"/>
            <a:ext cx="252028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d</a:t>
            </a:r>
            <a:r>
              <a:rPr lang="en-US" sz="2000" dirty="0" err="1" smtClean="0"/>
              <a:t>ata.json</a:t>
            </a:r>
            <a:endParaRPr lang="ru-RU" sz="2000" dirty="0"/>
          </a:p>
        </p:txBody>
      </p:sp>
      <p:cxnSp>
        <p:nvCxnSpPr>
          <p:cNvPr id="37" name="Прямая со стрелкой 36"/>
          <p:cNvCxnSpPr>
            <a:stCxn id="4" idx="3"/>
            <a:endCxn id="36" idx="1"/>
          </p:cNvCxnSpPr>
          <p:nvPr/>
        </p:nvCxnSpPr>
        <p:spPr>
          <a:xfrm>
            <a:off x="5796136" y="2188895"/>
            <a:ext cx="2165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33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8916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Использованные технологии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zabor-ss.ru/obey/calc/images/js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85417"/>
            <a:ext cx="397928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tproger.ru/uploads/2018/03/py-qt-designer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24" y="1989000"/>
            <a:ext cx="410666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uzeservers.ru/wp-content/uploads/1/2/f/12fe80952f7ce58a3adc27c592b3a3c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99" y="4790773"/>
            <a:ext cx="432270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84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81716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Результаты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2008981"/>
            <a:ext cx="3238500" cy="372427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1556792"/>
            <a:ext cx="3603624" cy="22284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032" y="4005064"/>
            <a:ext cx="3603600" cy="22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3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2646040"/>
            <a:ext cx="7024744" cy="11430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Спасибо за внимание!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90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44</TotalTime>
  <Words>61</Words>
  <Application>Microsoft Office PowerPoint</Application>
  <PresentationFormat>Экран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Остин</vt:lpstr>
      <vt:lpstr>NoteHub</vt:lpstr>
      <vt:lpstr>Идея и задачи</vt:lpstr>
      <vt:lpstr>Структура</vt:lpstr>
      <vt:lpstr>Использованные технологии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NoteHub</dc:title>
  <dc:creator>Sroel</dc:creator>
  <cp:lastModifiedBy>Sroel</cp:lastModifiedBy>
  <cp:revision>10</cp:revision>
  <dcterms:created xsi:type="dcterms:W3CDTF">2023-11-17T12:44:06Z</dcterms:created>
  <dcterms:modified xsi:type="dcterms:W3CDTF">2023-11-21T20:37:02Z</dcterms:modified>
</cp:coreProperties>
</file>