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5F2892-DC13-57B1-79EE-6A36DB893F2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EE1B1A3-2B5D-91F5-E968-A0A6E60E19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8E42158-7EE3-8136-745F-9F00A57B0170}"/>
              </a:ext>
            </a:extLst>
          </p:cNvPr>
          <p:cNvSpPr>
            <a:spLocks noGrp="1"/>
          </p:cNvSpPr>
          <p:nvPr>
            <p:ph type="dt" sz="half" idx="10"/>
          </p:nvPr>
        </p:nvSpPr>
        <p:spPr/>
        <p:txBody>
          <a:bodyPr/>
          <a:lstStyle/>
          <a:p>
            <a:fld id="{07D47C86-0D22-4AD1-B435-EBF9B4283796}" type="datetimeFigureOut">
              <a:rPr lang="fr-FR" smtClean="0"/>
              <a:t>02/10/2022</a:t>
            </a:fld>
            <a:endParaRPr lang="fr-FR"/>
          </a:p>
        </p:txBody>
      </p:sp>
      <p:sp>
        <p:nvSpPr>
          <p:cNvPr id="5" name="Espace réservé du pied de page 4">
            <a:extLst>
              <a:ext uri="{FF2B5EF4-FFF2-40B4-BE49-F238E27FC236}">
                <a16:creationId xmlns:a16="http://schemas.microsoft.com/office/drawing/2014/main" id="{F985E855-B9A1-A029-6C6D-F072C078F23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21FC6E2-BF81-C5AC-112B-DB28E4FCBC64}"/>
              </a:ext>
            </a:extLst>
          </p:cNvPr>
          <p:cNvSpPr>
            <a:spLocks noGrp="1"/>
          </p:cNvSpPr>
          <p:nvPr>
            <p:ph type="sldNum" sz="quarter" idx="12"/>
          </p:nvPr>
        </p:nvSpPr>
        <p:spPr/>
        <p:txBody>
          <a:bodyPr/>
          <a:lstStyle/>
          <a:p>
            <a:fld id="{5AAB13B7-20BF-4126-90AB-D71AF1F00690}" type="slidenum">
              <a:rPr lang="fr-FR" smtClean="0"/>
              <a:t>‹N°›</a:t>
            </a:fld>
            <a:endParaRPr lang="fr-FR"/>
          </a:p>
        </p:txBody>
      </p:sp>
    </p:spTree>
    <p:extLst>
      <p:ext uri="{BB962C8B-B14F-4D97-AF65-F5344CB8AC3E}">
        <p14:creationId xmlns:p14="http://schemas.microsoft.com/office/powerpoint/2010/main" val="3227211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DA16E4-658A-8842-5090-F6D6D633B32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5916872-87A4-D387-EE43-E3155C7433C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7B96EB0-9C33-5146-C84A-5A9E2DA4C165}"/>
              </a:ext>
            </a:extLst>
          </p:cNvPr>
          <p:cNvSpPr>
            <a:spLocks noGrp="1"/>
          </p:cNvSpPr>
          <p:nvPr>
            <p:ph type="dt" sz="half" idx="10"/>
          </p:nvPr>
        </p:nvSpPr>
        <p:spPr/>
        <p:txBody>
          <a:bodyPr/>
          <a:lstStyle/>
          <a:p>
            <a:fld id="{07D47C86-0D22-4AD1-B435-EBF9B4283796}" type="datetimeFigureOut">
              <a:rPr lang="fr-FR" smtClean="0"/>
              <a:t>02/10/2022</a:t>
            </a:fld>
            <a:endParaRPr lang="fr-FR"/>
          </a:p>
        </p:txBody>
      </p:sp>
      <p:sp>
        <p:nvSpPr>
          <p:cNvPr id="5" name="Espace réservé du pied de page 4">
            <a:extLst>
              <a:ext uri="{FF2B5EF4-FFF2-40B4-BE49-F238E27FC236}">
                <a16:creationId xmlns:a16="http://schemas.microsoft.com/office/drawing/2014/main" id="{D5E19024-A8DC-15C0-0053-A4090756E57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B56280F-9D1C-3675-5C68-8C4FBE573BF0}"/>
              </a:ext>
            </a:extLst>
          </p:cNvPr>
          <p:cNvSpPr>
            <a:spLocks noGrp="1"/>
          </p:cNvSpPr>
          <p:nvPr>
            <p:ph type="sldNum" sz="quarter" idx="12"/>
          </p:nvPr>
        </p:nvSpPr>
        <p:spPr/>
        <p:txBody>
          <a:bodyPr/>
          <a:lstStyle/>
          <a:p>
            <a:fld id="{5AAB13B7-20BF-4126-90AB-D71AF1F00690}" type="slidenum">
              <a:rPr lang="fr-FR" smtClean="0"/>
              <a:t>‹N°›</a:t>
            </a:fld>
            <a:endParaRPr lang="fr-FR"/>
          </a:p>
        </p:txBody>
      </p:sp>
    </p:spTree>
    <p:extLst>
      <p:ext uri="{BB962C8B-B14F-4D97-AF65-F5344CB8AC3E}">
        <p14:creationId xmlns:p14="http://schemas.microsoft.com/office/powerpoint/2010/main" val="3250721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D096018-46E6-2517-E258-1BF5997F6F6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201C348-D8A1-2BA9-5B1C-A265F613C29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9187FA1-A271-D2D3-81B9-403CC39EFE80}"/>
              </a:ext>
            </a:extLst>
          </p:cNvPr>
          <p:cNvSpPr>
            <a:spLocks noGrp="1"/>
          </p:cNvSpPr>
          <p:nvPr>
            <p:ph type="dt" sz="half" idx="10"/>
          </p:nvPr>
        </p:nvSpPr>
        <p:spPr/>
        <p:txBody>
          <a:bodyPr/>
          <a:lstStyle/>
          <a:p>
            <a:fld id="{07D47C86-0D22-4AD1-B435-EBF9B4283796}" type="datetimeFigureOut">
              <a:rPr lang="fr-FR" smtClean="0"/>
              <a:t>02/10/2022</a:t>
            </a:fld>
            <a:endParaRPr lang="fr-FR"/>
          </a:p>
        </p:txBody>
      </p:sp>
      <p:sp>
        <p:nvSpPr>
          <p:cNvPr id="5" name="Espace réservé du pied de page 4">
            <a:extLst>
              <a:ext uri="{FF2B5EF4-FFF2-40B4-BE49-F238E27FC236}">
                <a16:creationId xmlns:a16="http://schemas.microsoft.com/office/drawing/2014/main" id="{2F0B9347-48C5-C80B-075C-3A15545228A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A94E4F6-0445-A42C-50EF-BCE85136922A}"/>
              </a:ext>
            </a:extLst>
          </p:cNvPr>
          <p:cNvSpPr>
            <a:spLocks noGrp="1"/>
          </p:cNvSpPr>
          <p:nvPr>
            <p:ph type="sldNum" sz="quarter" idx="12"/>
          </p:nvPr>
        </p:nvSpPr>
        <p:spPr/>
        <p:txBody>
          <a:bodyPr/>
          <a:lstStyle/>
          <a:p>
            <a:fld id="{5AAB13B7-20BF-4126-90AB-D71AF1F00690}" type="slidenum">
              <a:rPr lang="fr-FR" smtClean="0"/>
              <a:t>‹N°›</a:t>
            </a:fld>
            <a:endParaRPr lang="fr-FR"/>
          </a:p>
        </p:txBody>
      </p:sp>
    </p:spTree>
    <p:extLst>
      <p:ext uri="{BB962C8B-B14F-4D97-AF65-F5344CB8AC3E}">
        <p14:creationId xmlns:p14="http://schemas.microsoft.com/office/powerpoint/2010/main" val="835948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88E4D4-0BDE-48AA-8408-24EA6AC5ACF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F670E62-E871-8DFA-4701-F47824BE424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90B9784-4C8B-DDF6-3652-9842B68FB2CE}"/>
              </a:ext>
            </a:extLst>
          </p:cNvPr>
          <p:cNvSpPr>
            <a:spLocks noGrp="1"/>
          </p:cNvSpPr>
          <p:nvPr>
            <p:ph type="dt" sz="half" idx="10"/>
          </p:nvPr>
        </p:nvSpPr>
        <p:spPr/>
        <p:txBody>
          <a:bodyPr/>
          <a:lstStyle/>
          <a:p>
            <a:fld id="{07D47C86-0D22-4AD1-B435-EBF9B4283796}" type="datetimeFigureOut">
              <a:rPr lang="fr-FR" smtClean="0"/>
              <a:t>02/10/2022</a:t>
            </a:fld>
            <a:endParaRPr lang="fr-FR"/>
          </a:p>
        </p:txBody>
      </p:sp>
      <p:sp>
        <p:nvSpPr>
          <p:cNvPr id="5" name="Espace réservé du pied de page 4">
            <a:extLst>
              <a:ext uri="{FF2B5EF4-FFF2-40B4-BE49-F238E27FC236}">
                <a16:creationId xmlns:a16="http://schemas.microsoft.com/office/drawing/2014/main" id="{876A5435-143D-E26B-3144-574F89D6BDC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82652D7-58E8-6259-6DA7-10077DD52FD3}"/>
              </a:ext>
            </a:extLst>
          </p:cNvPr>
          <p:cNvSpPr>
            <a:spLocks noGrp="1"/>
          </p:cNvSpPr>
          <p:nvPr>
            <p:ph type="sldNum" sz="quarter" idx="12"/>
          </p:nvPr>
        </p:nvSpPr>
        <p:spPr/>
        <p:txBody>
          <a:bodyPr/>
          <a:lstStyle/>
          <a:p>
            <a:fld id="{5AAB13B7-20BF-4126-90AB-D71AF1F00690}" type="slidenum">
              <a:rPr lang="fr-FR" smtClean="0"/>
              <a:t>‹N°›</a:t>
            </a:fld>
            <a:endParaRPr lang="fr-FR"/>
          </a:p>
        </p:txBody>
      </p:sp>
    </p:spTree>
    <p:extLst>
      <p:ext uri="{BB962C8B-B14F-4D97-AF65-F5344CB8AC3E}">
        <p14:creationId xmlns:p14="http://schemas.microsoft.com/office/powerpoint/2010/main" val="3167479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5264FA-FFD9-48CF-6389-867AFF64FB4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F78D926-AA09-4574-E584-FDD96C9210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311EF80-B9F9-EF97-AD12-8526C60CD351}"/>
              </a:ext>
            </a:extLst>
          </p:cNvPr>
          <p:cNvSpPr>
            <a:spLocks noGrp="1"/>
          </p:cNvSpPr>
          <p:nvPr>
            <p:ph type="dt" sz="half" idx="10"/>
          </p:nvPr>
        </p:nvSpPr>
        <p:spPr/>
        <p:txBody>
          <a:bodyPr/>
          <a:lstStyle/>
          <a:p>
            <a:fld id="{07D47C86-0D22-4AD1-B435-EBF9B4283796}" type="datetimeFigureOut">
              <a:rPr lang="fr-FR" smtClean="0"/>
              <a:t>02/10/2022</a:t>
            </a:fld>
            <a:endParaRPr lang="fr-FR"/>
          </a:p>
        </p:txBody>
      </p:sp>
      <p:sp>
        <p:nvSpPr>
          <p:cNvPr id="5" name="Espace réservé du pied de page 4">
            <a:extLst>
              <a:ext uri="{FF2B5EF4-FFF2-40B4-BE49-F238E27FC236}">
                <a16:creationId xmlns:a16="http://schemas.microsoft.com/office/drawing/2014/main" id="{8B55B12A-582C-9BE6-6A6A-342FA50FDCA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CC691F4-5C2B-3795-F3C1-3CE0EDA72E24}"/>
              </a:ext>
            </a:extLst>
          </p:cNvPr>
          <p:cNvSpPr>
            <a:spLocks noGrp="1"/>
          </p:cNvSpPr>
          <p:nvPr>
            <p:ph type="sldNum" sz="quarter" idx="12"/>
          </p:nvPr>
        </p:nvSpPr>
        <p:spPr/>
        <p:txBody>
          <a:bodyPr/>
          <a:lstStyle/>
          <a:p>
            <a:fld id="{5AAB13B7-20BF-4126-90AB-D71AF1F00690}" type="slidenum">
              <a:rPr lang="fr-FR" smtClean="0"/>
              <a:t>‹N°›</a:t>
            </a:fld>
            <a:endParaRPr lang="fr-FR"/>
          </a:p>
        </p:txBody>
      </p:sp>
    </p:spTree>
    <p:extLst>
      <p:ext uri="{BB962C8B-B14F-4D97-AF65-F5344CB8AC3E}">
        <p14:creationId xmlns:p14="http://schemas.microsoft.com/office/powerpoint/2010/main" val="1360135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02C963-14C0-0582-AC22-6FF3CDD8CB7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1492008-0796-196F-ABC9-03FCF257760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016CDEA-4B83-275F-9BF1-7AD4042E2A9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C19FC7F-DB0D-9471-AA7A-1751BAA33081}"/>
              </a:ext>
            </a:extLst>
          </p:cNvPr>
          <p:cNvSpPr>
            <a:spLocks noGrp="1"/>
          </p:cNvSpPr>
          <p:nvPr>
            <p:ph type="dt" sz="half" idx="10"/>
          </p:nvPr>
        </p:nvSpPr>
        <p:spPr/>
        <p:txBody>
          <a:bodyPr/>
          <a:lstStyle/>
          <a:p>
            <a:fld id="{07D47C86-0D22-4AD1-B435-EBF9B4283796}" type="datetimeFigureOut">
              <a:rPr lang="fr-FR" smtClean="0"/>
              <a:t>02/10/2022</a:t>
            </a:fld>
            <a:endParaRPr lang="fr-FR"/>
          </a:p>
        </p:txBody>
      </p:sp>
      <p:sp>
        <p:nvSpPr>
          <p:cNvPr id="6" name="Espace réservé du pied de page 5">
            <a:extLst>
              <a:ext uri="{FF2B5EF4-FFF2-40B4-BE49-F238E27FC236}">
                <a16:creationId xmlns:a16="http://schemas.microsoft.com/office/drawing/2014/main" id="{C4DD0926-CBFE-1DA3-B61F-DC354E4F6F4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A2C13AD-1256-CBFD-371D-CBD6A2EDB417}"/>
              </a:ext>
            </a:extLst>
          </p:cNvPr>
          <p:cNvSpPr>
            <a:spLocks noGrp="1"/>
          </p:cNvSpPr>
          <p:nvPr>
            <p:ph type="sldNum" sz="quarter" idx="12"/>
          </p:nvPr>
        </p:nvSpPr>
        <p:spPr/>
        <p:txBody>
          <a:bodyPr/>
          <a:lstStyle/>
          <a:p>
            <a:fld id="{5AAB13B7-20BF-4126-90AB-D71AF1F00690}" type="slidenum">
              <a:rPr lang="fr-FR" smtClean="0"/>
              <a:t>‹N°›</a:t>
            </a:fld>
            <a:endParaRPr lang="fr-FR"/>
          </a:p>
        </p:txBody>
      </p:sp>
    </p:spTree>
    <p:extLst>
      <p:ext uri="{BB962C8B-B14F-4D97-AF65-F5344CB8AC3E}">
        <p14:creationId xmlns:p14="http://schemas.microsoft.com/office/powerpoint/2010/main" val="3979523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F0FB88-EEF9-D989-380E-B36E5A4557D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201EB6A-547B-88F8-D60D-1053BF0B9B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6CBD40F-87FA-3041-EDA8-8D35D4BDE40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7304040-83BA-3832-E96E-763F7BE8D7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4BACCC9-7BFC-6215-9574-16BECE1435A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38C64D6-2E8F-7AF5-21D6-0578C979E05A}"/>
              </a:ext>
            </a:extLst>
          </p:cNvPr>
          <p:cNvSpPr>
            <a:spLocks noGrp="1"/>
          </p:cNvSpPr>
          <p:nvPr>
            <p:ph type="dt" sz="half" idx="10"/>
          </p:nvPr>
        </p:nvSpPr>
        <p:spPr/>
        <p:txBody>
          <a:bodyPr/>
          <a:lstStyle/>
          <a:p>
            <a:fld id="{07D47C86-0D22-4AD1-B435-EBF9B4283796}" type="datetimeFigureOut">
              <a:rPr lang="fr-FR" smtClean="0"/>
              <a:t>02/10/2022</a:t>
            </a:fld>
            <a:endParaRPr lang="fr-FR"/>
          </a:p>
        </p:txBody>
      </p:sp>
      <p:sp>
        <p:nvSpPr>
          <p:cNvPr id="8" name="Espace réservé du pied de page 7">
            <a:extLst>
              <a:ext uri="{FF2B5EF4-FFF2-40B4-BE49-F238E27FC236}">
                <a16:creationId xmlns:a16="http://schemas.microsoft.com/office/drawing/2014/main" id="{BEF54542-74E9-44C0-0FB1-4C0A3AD2C6B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ECB2054-5ADA-8837-B732-FAB04095C6DC}"/>
              </a:ext>
            </a:extLst>
          </p:cNvPr>
          <p:cNvSpPr>
            <a:spLocks noGrp="1"/>
          </p:cNvSpPr>
          <p:nvPr>
            <p:ph type="sldNum" sz="quarter" idx="12"/>
          </p:nvPr>
        </p:nvSpPr>
        <p:spPr/>
        <p:txBody>
          <a:bodyPr/>
          <a:lstStyle/>
          <a:p>
            <a:fld id="{5AAB13B7-20BF-4126-90AB-D71AF1F00690}" type="slidenum">
              <a:rPr lang="fr-FR" smtClean="0"/>
              <a:t>‹N°›</a:t>
            </a:fld>
            <a:endParaRPr lang="fr-FR"/>
          </a:p>
        </p:txBody>
      </p:sp>
    </p:spTree>
    <p:extLst>
      <p:ext uri="{BB962C8B-B14F-4D97-AF65-F5344CB8AC3E}">
        <p14:creationId xmlns:p14="http://schemas.microsoft.com/office/powerpoint/2010/main" val="315241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A9D8E6-23C1-EB7B-ED11-D3090114A22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6427C86-5053-B4AA-2A54-0421F220ABFF}"/>
              </a:ext>
            </a:extLst>
          </p:cNvPr>
          <p:cNvSpPr>
            <a:spLocks noGrp="1"/>
          </p:cNvSpPr>
          <p:nvPr>
            <p:ph type="dt" sz="half" idx="10"/>
          </p:nvPr>
        </p:nvSpPr>
        <p:spPr/>
        <p:txBody>
          <a:bodyPr/>
          <a:lstStyle/>
          <a:p>
            <a:fld id="{07D47C86-0D22-4AD1-B435-EBF9B4283796}" type="datetimeFigureOut">
              <a:rPr lang="fr-FR" smtClean="0"/>
              <a:t>02/10/2022</a:t>
            </a:fld>
            <a:endParaRPr lang="fr-FR"/>
          </a:p>
        </p:txBody>
      </p:sp>
      <p:sp>
        <p:nvSpPr>
          <p:cNvPr id="4" name="Espace réservé du pied de page 3">
            <a:extLst>
              <a:ext uri="{FF2B5EF4-FFF2-40B4-BE49-F238E27FC236}">
                <a16:creationId xmlns:a16="http://schemas.microsoft.com/office/drawing/2014/main" id="{26F0AE48-C4B3-5C5C-F434-1E03768EE6B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1885315-AE65-4077-B445-61A03CBA9069}"/>
              </a:ext>
            </a:extLst>
          </p:cNvPr>
          <p:cNvSpPr>
            <a:spLocks noGrp="1"/>
          </p:cNvSpPr>
          <p:nvPr>
            <p:ph type="sldNum" sz="quarter" idx="12"/>
          </p:nvPr>
        </p:nvSpPr>
        <p:spPr/>
        <p:txBody>
          <a:bodyPr/>
          <a:lstStyle/>
          <a:p>
            <a:fld id="{5AAB13B7-20BF-4126-90AB-D71AF1F00690}" type="slidenum">
              <a:rPr lang="fr-FR" smtClean="0"/>
              <a:t>‹N°›</a:t>
            </a:fld>
            <a:endParaRPr lang="fr-FR"/>
          </a:p>
        </p:txBody>
      </p:sp>
    </p:spTree>
    <p:extLst>
      <p:ext uri="{BB962C8B-B14F-4D97-AF65-F5344CB8AC3E}">
        <p14:creationId xmlns:p14="http://schemas.microsoft.com/office/powerpoint/2010/main" val="424156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14EB302-A3CA-AC5A-6157-D017BAA379C9}"/>
              </a:ext>
            </a:extLst>
          </p:cNvPr>
          <p:cNvSpPr>
            <a:spLocks noGrp="1"/>
          </p:cNvSpPr>
          <p:nvPr>
            <p:ph type="dt" sz="half" idx="10"/>
          </p:nvPr>
        </p:nvSpPr>
        <p:spPr/>
        <p:txBody>
          <a:bodyPr/>
          <a:lstStyle/>
          <a:p>
            <a:fld id="{07D47C86-0D22-4AD1-B435-EBF9B4283796}" type="datetimeFigureOut">
              <a:rPr lang="fr-FR" smtClean="0"/>
              <a:t>02/10/2022</a:t>
            </a:fld>
            <a:endParaRPr lang="fr-FR"/>
          </a:p>
        </p:txBody>
      </p:sp>
      <p:sp>
        <p:nvSpPr>
          <p:cNvPr id="3" name="Espace réservé du pied de page 2">
            <a:extLst>
              <a:ext uri="{FF2B5EF4-FFF2-40B4-BE49-F238E27FC236}">
                <a16:creationId xmlns:a16="http://schemas.microsoft.com/office/drawing/2014/main" id="{D2EF5474-0943-2328-2799-E5B728704FC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012735D-CFFB-19DD-4926-0A33A974F534}"/>
              </a:ext>
            </a:extLst>
          </p:cNvPr>
          <p:cNvSpPr>
            <a:spLocks noGrp="1"/>
          </p:cNvSpPr>
          <p:nvPr>
            <p:ph type="sldNum" sz="quarter" idx="12"/>
          </p:nvPr>
        </p:nvSpPr>
        <p:spPr/>
        <p:txBody>
          <a:bodyPr/>
          <a:lstStyle/>
          <a:p>
            <a:fld id="{5AAB13B7-20BF-4126-90AB-D71AF1F00690}" type="slidenum">
              <a:rPr lang="fr-FR" smtClean="0"/>
              <a:t>‹N°›</a:t>
            </a:fld>
            <a:endParaRPr lang="fr-FR"/>
          </a:p>
        </p:txBody>
      </p:sp>
    </p:spTree>
    <p:extLst>
      <p:ext uri="{BB962C8B-B14F-4D97-AF65-F5344CB8AC3E}">
        <p14:creationId xmlns:p14="http://schemas.microsoft.com/office/powerpoint/2010/main" val="2769260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F3CB22-5B07-2A10-0918-10F9E346BD2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117DCEA-8BFA-333F-E700-AD31865126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FFD0325-2926-04F6-A24A-ECE1F2AAE4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5D59C5E-FD70-80E2-BCFD-10D336728915}"/>
              </a:ext>
            </a:extLst>
          </p:cNvPr>
          <p:cNvSpPr>
            <a:spLocks noGrp="1"/>
          </p:cNvSpPr>
          <p:nvPr>
            <p:ph type="dt" sz="half" idx="10"/>
          </p:nvPr>
        </p:nvSpPr>
        <p:spPr/>
        <p:txBody>
          <a:bodyPr/>
          <a:lstStyle/>
          <a:p>
            <a:fld id="{07D47C86-0D22-4AD1-B435-EBF9B4283796}" type="datetimeFigureOut">
              <a:rPr lang="fr-FR" smtClean="0"/>
              <a:t>02/10/2022</a:t>
            </a:fld>
            <a:endParaRPr lang="fr-FR"/>
          </a:p>
        </p:txBody>
      </p:sp>
      <p:sp>
        <p:nvSpPr>
          <p:cNvPr id="6" name="Espace réservé du pied de page 5">
            <a:extLst>
              <a:ext uri="{FF2B5EF4-FFF2-40B4-BE49-F238E27FC236}">
                <a16:creationId xmlns:a16="http://schemas.microsoft.com/office/drawing/2014/main" id="{1FC921D7-0C88-9135-D204-069EC204516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8EF97B9-DB5E-AAE5-1EBD-DEB8227006C8}"/>
              </a:ext>
            </a:extLst>
          </p:cNvPr>
          <p:cNvSpPr>
            <a:spLocks noGrp="1"/>
          </p:cNvSpPr>
          <p:nvPr>
            <p:ph type="sldNum" sz="quarter" idx="12"/>
          </p:nvPr>
        </p:nvSpPr>
        <p:spPr/>
        <p:txBody>
          <a:bodyPr/>
          <a:lstStyle/>
          <a:p>
            <a:fld id="{5AAB13B7-20BF-4126-90AB-D71AF1F00690}" type="slidenum">
              <a:rPr lang="fr-FR" smtClean="0"/>
              <a:t>‹N°›</a:t>
            </a:fld>
            <a:endParaRPr lang="fr-FR"/>
          </a:p>
        </p:txBody>
      </p:sp>
    </p:spTree>
    <p:extLst>
      <p:ext uri="{BB962C8B-B14F-4D97-AF65-F5344CB8AC3E}">
        <p14:creationId xmlns:p14="http://schemas.microsoft.com/office/powerpoint/2010/main" val="2068586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747DE2-0105-3640-37B6-2B43C28B35C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AF2BCCA-8760-3242-795A-76E2DB5044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4B508B8-DA47-4FFD-8513-E6AE51A42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1D69FE2-F2FB-8CF6-E5CB-6C49ED9DEF6E}"/>
              </a:ext>
            </a:extLst>
          </p:cNvPr>
          <p:cNvSpPr>
            <a:spLocks noGrp="1"/>
          </p:cNvSpPr>
          <p:nvPr>
            <p:ph type="dt" sz="half" idx="10"/>
          </p:nvPr>
        </p:nvSpPr>
        <p:spPr/>
        <p:txBody>
          <a:bodyPr/>
          <a:lstStyle/>
          <a:p>
            <a:fld id="{07D47C86-0D22-4AD1-B435-EBF9B4283796}" type="datetimeFigureOut">
              <a:rPr lang="fr-FR" smtClean="0"/>
              <a:t>02/10/2022</a:t>
            </a:fld>
            <a:endParaRPr lang="fr-FR"/>
          </a:p>
        </p:txBody>
      </p:sp>
      <p:sp>
        <p:nvSpPr>
          <p:cNvPr id="6" name="Espace réservé du pied de page 5">
            <a:extLst>
              <a:ext uri="{FF2B5EF4-FFF2-40B4-BE49-F238E27FC236}">
                <a16:creationId xmlns:a16="http://schemas.microsoft.com/office/drawing/2014/main" id="{4B37E32E-FFFF-74DA-F77A-C54BA178726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182B12E-D425-ED43-6061-143C1FD0D370}"/>
              </a:ext>
            </a:extLst>
          </p:cNvPr>
          <p:cNvSpPr>
            <a:spLocks noGrp="1"/>
          </p:cNvSpPr>
          <p:nvPr>
            <p:ph type="sldNum" sz="quarter" idx="12"/>
          </p:nvPr>
        </p:nvSpPr>
        <p:spPr/>
        <p:txBody>
          <a:bodyPr/>
          <a:lstStyle/>
          <a:p>
            <a:fld id="{5AAB13B7-20BF-4126-90AB-D71AF1F00690}" type="slidenum">
              <a:rPr lang="fr-FR" smtClean="0"/>
              <a:t>‹N°›</a:t>
            </a:fld>
            <a:endParaRPr lang="fr-FR"/>
          </a:p>
        </p:txBody>
      </p:sp>
    </p:spTree>
    <p:extLst>
      <p:ext uri="{BB962C8B-B14F-4D97-AF65-F5344CB8AC3E}">
        <p14:creationId xmlns:p14="http://schemas.microsoft.com/office/powerpoint/2010/main" val="2460484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2FCF905-DD42-9A1B-1FA0-B3F4E6E144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D299A2F-F19C-074B-F947-D7DF404DB9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C84ED5C-011C-ABBC-EB08-E0366B487A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47C86-0D22-4AD1-B435-EBF9B4283796}" type="datetimeFigureOut">
              <a:rPr lang="fr-FR" smtClean="0"/>
              <a:t>02/10/2022</a:t>
            </a:fld>
            <a:endParaRPr lang="fr-FR"/>
          </a:p>
        </p:txBody>
      </p:sp>
      <p:sp>
        <p:nvSpPr>
          <p:cNvPr id="5" name="Espace réservé du pied de page 4">
            <a:extLst>
              <a:ext uri="{FF2B5EF4-FFF2-40B4-BE49-F238E27FC236}">
                <a16:creationId xmlns:a16="http://schemas.microsoft.com/office/drawing/2014/main" id="{507D77B2-53F8-C169-0F36-2772A6F73A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45C4E66-DBAF-6C67-0C1E-C54D9BA6A6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AB13B7-20BF-4126-90AB-D71AF1F00690}" type="slidenum">
              <a:rPr lang="fr-FR" smtClean="0"/>
              <a:t>‹N°›</a:t>
            </a:fld>
            <a:endParaRPr lang="fr-FR"/>
          </a:p>
        </p:txBody>
      </p:sp>
    </p:spTree>
    <p:extLst>
      <p:ext uri="{BB962C8B-B14F-4D97-AF65-F5344CB8AC3E}">
        <p14:creationId xmlns:p14="http://schemas.microsoft.com/office/powerpoint/2010/main" val="1099399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404F24-69A4-FC96-02C5-BDB820F3494C}"/>
              </a:ext>
            </a:extLst>
          </p:cNvPr>
          <p:cNvSpPr>
            <a:spLocks noGrp="1"/>
          </p:cNvSpPr>
          <p:nvPr>
            <p:ph type="ctrTitle"/>
          </p:nvPr>
        </p:nvSpPr>
        <p:spPr/>
        <p:txBody>
          <a:bodyPr/>
          <a:lstStyle/>
          <a:p>
            <a:r>
              <a:rPr lang="fr-FR" dirty="0">
                <a:solidFill>
                  <a:schemeClr val="accent1"/>
                </a:solidFill>
              </a:rPr>
              <a:t>Création des bibliothèques</a:t>
            </a:r>
          </a:p>
        </p:txBody>
      </p:sp>
    </p:spTree>
    <p:extLst>
      <p:ext uri="{BB962C8B-B14F-4D97-AF65-F5344CB8AC3E}">
        <p14:creationId xmlns:p14="http://schemas.microsoft.com/office/powerpoint/2010/main" val="4090023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B8A295-4B5A-FCA0-8F4B-9DCEEAB40139}"/>
              </a:ext>
            </a:extLst>
          </p:cNvPr>
          <p:cNvSpPr>
            <a:spLocks noGrp="1"/>
          </p:cNvSpPr>
          <p:nvPr>
            <p:ph type="title"/>
          </p:nvPr>
        </p:nvSpPr>
        <p:spPr>
          <a:xfrm>
            <a:off x="908913" y="802447"/>
            <a:ext cx="10515600" cy="1325563"/>
          </a:xfrm>
        </p:spPr>
        <p:txBody>
          <a:bodyPr>
            <a:normAutofit/>
          </a:bodyPr>
          <a:lstStyle/>
          <a:p>
            <a:pPr marL="285750" indent="-285750">
              <a:buFont typeface="Arial" panose="020B0604020202020204" pitchFamily="34" charset="0"/>
              <a:buChar char="•"/>
            </a:pPr>
            <a:r>
              <a:rPr lang="fr-FR" sz="20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Dans le fichier </a:t>
            </a:r>
            <a:r>
              <a:rPr lang="fr-FR" sz="2000" dirty="0" err="1">
                <a:solidFill>
                  <a:srgbClr val="000000"/>
                </a:solidFill>
                <a:effectLst/>
                <a:highlight>
                  <a:srgbClr val="FF0000"/>
                </a:highlight>
                <a:latin typeface="Calibri" panose="020F0502020204030204" pitchFamily="34" charset="0"/>
                <a:ea typeface="Calibri" panose="020F0502020204030204" pitchFamily="34" charset="0"/>
                <a:cs typeface="Arial" panose="020B0604020202020204" pitchFamily="34" charset="0"/>
              </a:rPr>
              <a:t>header.c</a:t>
            </a:r>
            <a:r>
              <a:rPr lang="fr-FR" sz="20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on va écrire le contenu de la fonction :</a:t>
            </a:r>
            <a:br>
              <a:rPr lang="fr-FR" sz="1800" dirty="0">
                <a:effectLst/>
                <a:latin typeface="Calibri" panose="020F0502020204030204" pitchFamily="34" charset="0"/>
                <a:ea typeface="Calibri" panose="020F0502020204030204" pitchFamily="34" charset="0"/>
                <a:cs typeface="Arial" panose="020B0604020202020204" pitchFamily="34" charset="0"/>
              </a:rPr>
            </a:br>
            <a:endParaRPr lang="fr-FR" dirty="0"/>
          </a:p>
        </p:txBody>
      </p:sp>
      <p:pic>
        <p:nvPicPr>
          <p:cNvPr id="4" name="Espace réservé du contenu 3">
            <a:extLst>
              <a:ext uri="{FF2B5EF4-FFF2-40B4-BE49-F238E27FC236}">
                <a16:creationId xmlns:a16="http://schemas.microsoft.com/office/drawing/2014/main" id="{2E1597C1-9DD4-5999-D796-50206DCA36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8913" y="2829555"/>
            <a:ext cx="10374173" cy="2343477"/>
          </a:xfrm>
          <a:prstGeom prst="rect">
            <a:avLst/>
          </a:prstGeom>
        </p:spPr>
      </p:pic>
    </p:spTree>
    <p:extLst>
      <p:ext uri="{BB962C8B-B14F-4D97-AF65-F5344CB8AC3E}">
        <p14:creationId xmlns:p14="http://schemas.microsoft.com/office/powerpoint/2010/main" val="3188463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BB1CB7-70C6-2237-F602-65F068721860}"/>
              </a:ext>
            </a:extLst>
          </p:cNvPr>
          <p:cNvSpPr>
            <a:spLocks noGrp="1"/>
          </p:cNvSpPr>
          <p:nvPr>
            <p:ph type="title"/>
          </p:nvPr>
        </p:nvSpPr>
        <p:spPr>
          <a:xfrm>
            <a:off x="838200" y="947202"/>
            <a:ext cx="10515600" cy="1325563"/>
          </a:xfrm>
        </p:spPr>
        <p:txBody>
          <a:bodyPr>
            <a:normAutofit/>
          </a:bodyPr>
          <a:lstStyle/>
          <a:p>
            <a:pPr marL="285750" indent="-285750">
              <a:lnSpc>
                <a:spcPct val="107000"/>
              </a:lnSpc>
              <a:spcAft>
                <a:spcPts val="800"/>
              </a:spcAft>
              <a:buFont typeface="Arial" panose="020B0604020202020204" pitchFamily="34" charset="0"/>
              <a:buChar char="•"/>
            </a:pPr>
            <a:r>
              <a:rPr lang="fr-FR" sz="1800" dirty="0">
                <a:effectLst/>
                <a:latin typeface="Calibri" panose="020F0502020204030204" pitchFamily="34" charset="0"/>
                <a:ea typeface="Calibri" panose="020F0502020204030204" pitchFamily="34" charset="0"/>
                <a:cs typeface="Arial" panose="020B0604020202020204" pitchFamily="34" charset="0"/>
              </a:rPr>
              <a:t>Finalement dans le fichier </a:t>
            </a:r>
            <a:r>
              <a:rPr lang="fr-FR" sz="1800" dirty="0" err="1">
                <a:effectLst/>
                <a:highlight>
                  <a:srgbClr val="FF0000"/>
                </a:highlight>
                <a:latin typeface="Calibri" panose="020F0502020204030204" pitchFamily="34" charset="0"/>
                <a:ea typeface="Calibri" panose="020F0502020204030204" pitchFamily="34" charset="0"/>
                <a:cs typeface="Arial" panose="020B0604020202020204" pitchFamily="34" charset="0"/>
              </a:rPr>
              <a:t>main.c</a:t>
            </a:r>
            <a:r>
              <a:rPr lang="fr-FR" sz="1800" dirty="0">
                <a:effectLst/>
                <a:latin typeface="Calibri" panose="020F0502020204030204" pitchFamily="34" charset="0"/>
                <a:ea typeface="Calibri" panose="020F0502020204030204" pitchFamily="34" charset="0"/>
                <a:cs typeface="Arial" panose="020B0604020202020204" pitchFamily="34" charset="0"/>
              </a:rPr>
              <a:t>  on devra inclure  notre bibliothèque à l’aide de l'instruction de préprocesseur  </a:t>
            </a:r>
            <a:r>
              <a:rPr lang="fr-FR" sz="1800" dirty="0">
                <a:solidFill>
                  <a:srgbClr val="70AD47"/>
                </a:solidFill>
                <a:effectLst/>
                <a:latin typeface="Calibri" panose="020F0502020204030204" pitchFamily="34" charset="0"/>
                <a:ea typeface="Calibri" panose="020F0502020204030204" pitchFamily="34" charset="0"/>
                <a:cs typeface="Arial" panose="020B0604020202020204" pitchFamily="34" charset="0"/>
              </a:rPr>
              <a:t>«#</a:t>
            </a:r>
            <a:r>
              <a:rPr lang="fr-FR" sz="1800" dirty="0" err="1">
                <a:solidFill>
                  <a:srgbClr val="70AD47"/>
                </a:solidFill>
                <a:effectLst/>
                <a:latin typeface="Calibri" panose="020F0502020204030204" pitchFamily="34" charset="0"/>
                <a:ea typeface="Calibri" panose="020F0502020204030204" pitchFamily="34" charset="0"/>
                <a:cs typeface="Arial" panose="020B0604020202020204" pitchFamily="34" charset="0"/>
              </a:rPr>
              <a:t>include</a:t>
            </a:r>
            <a:r>
              <a:rPr lang="fr-FR" sz="1800" dirty="0">
                <a:solidFill>
                  <a:srgbClr val="70AD47"/>
                </a:solidFill>
                <a:effectLst/>
                <a:latin typeface="Calibri" panose="020F0502020204030204" pitchFamily="34" charset="0"/>
                <a:ea typeface="Calibri" panose="020F0502020204030204" pitchFamily="34" charset="0"/>
                <a:cs typeface="Arial" panose="020B0604020202020204" pitchFamily="34" charset="0"/>
              </a:rPr>
              <a:t> »</a:t>
            </a:r>
            <a:r>
              <a:rPr lang="fr-FR" sz="1800" dirty="0">
                <a:effectLst/>
                <a:latin typeface="Calibri" panose="020F0502020204030204" pitchFamily="34" charset="0"/>
                <a:ea typeface="Calibri" panose="020F0502020204030204" pitchFamily="34" charset="0"/>
                <a:cs typeface="Arial" panose="020B0604020202020204" pitchFamily="34" charset="0"/>
              </a:rPr>
              <a:t>  et lui faire appel dans notre bloc d instructions :</a:t>
            </a:r>
            <a:br>
              <a:rPr lang="fr-FR" sz="1800" dirty="0">
                <a:effectLst/>
                <a:latin typeface="Calibri" panose="020F0502020204030204" pitchFamily="34" charset="0"/>
                <a:ea typeface="Calibri" panose="020F0502020204030204" pitchFamily="34" charset="0"/>
                <a:cs typeface="Arial" panose="020B0604020202020204" pitchFamily="34" charset="0"/>
              </a:rPr>
            </a:br>
            <a:br>
              <a:rPr lang="fr-FR" sz="1800" dirty="0">
                <a:effectLst/>
                <a:latin typeface="Calibri" panose="020F0502020204030204" pitchFamily="34" charset="0"/>
                <a:ea typeface="Calibri" panose="020F0502020204030204" pitchFamily="34" charset="0"/>
                <a:cs typeface="Arial" panose="020B0604020202020204" pitchFamily="34" charset="0"/>
              </a:rPr>
            </a:br>
            <a:endParaRPr lang="fr-FR" sz="1800" dirty="0"/>
          </a:p>
        </p:txBody>
      </p:sp>
      <p:pic>
        <p:nvPicPr>
          <p:cNvPr id="7" name="Espace réservé du contenu 6">
            <a:extLst>
              <a:ext uri="{FF2B5EF4-FFF2-40B4-BE49-F238E27FC236}">
                <a16:creationId xmlns:a16="http://schemas.microsoft.com/office/drawing/2014/main" id="{5EDEFFC0-3A16-E3A2-4D2B-9757C234C7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1520" y="2343712"/>
            <a:ext cx="8668960" cy="3315163"/>
          </a:xfrm>
        </p:spPr>
      </p:pic>
    </p:spTree>
    <p:extLst>
      <p:ext uri="{BB962C8B-B14F-4D97-AF65-F5344CB8AC3E}">
        <p14:creationId xmlns:p14="http://schemas.microsoft.com/office/powerpoint/2010/main" val="4015535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B81153C1-EAA1-C80C-824D-6DE24A662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115" y="1548454"/>
            <a:ext cx="9077046" cy="3761091"/>
          </a:xfrm>
          <a:prstGeom prst="rect">
            <a:avLst/>
          </a:prstGeom>
        </p:spPr>
      </p:pic>
    </p:spTree>
    <p:extLst>
      <p:ext uri="{BB962C8B-B14F-4D97-AF65-F5344CB8AC3E}">
        <p14:creationId xmlns:p14="http://schemas.microsoft.com/office/powerpoint/2010/main" val="1680292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67D004-D7E4-4E12-1C1C-8A588CCF81C9}"/>
              </a:ext>
            </a:extLst>
          </p:cNvPr>
          <p:cNvSpPr>
            <a:spLocks noGrp="1"/>
          </p:cNvSpPr>
          <p:nvPr>
            <p:ph type="title"/>
          </p:nvPr>
        </p:nvSpPr>
        <p:spPr/>
        <p:txBody>
          <a:bodyPr/>
          <a:lstStyle/>
          <a:p>
            <a:pPr algn="ctr"/>
            <a:r>
              <a:rPr lang="fr-FR" sz="3600" dirty="0">
                <a:ln>
                  <a:noFill/>
                </a:ln>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Définition d’une bibliothèque :</a:t>
            </a:r>
            <a:br>
              <a:rPr lang="fr-FR" sz="1800" dirty="0">
                <a:effectLst/>
                <a:latin typeface="Calibri" panose="020F0502020204030204" pitchFamily="34" charset="0"/>
                <a:ea typeface="Calibri" panose="020F0502020204030204" pitchFamily="34" charset="0"/>
                <a:cs typeface="Arial" panose="020B0604020202020204" pitchFamily="34" charset="0"/>
              </a:rPr>
            </a:br>
            <a:endParaRPr lang="fr-FR" dirty="0"/>
          </a:p>
        </p:txBody>
      </p:sp>
      <p:sp>
        <p:nvSpPr>
          <p:cNvPr id="3" name="Espace réservé du contenu 2">
            <a:extLst>
              <a:ext uri="{FF2B5EF4-FFF2-40B4-BE49-F238E27FC236}">
                <a16:creationId xmlns:a16="http://schemas.microsoft.com/office/drawing/2014/main" id="{D6AA0786-E6EA-1896-0FCB-24EEF019630D}"/>
              </a:ext>
            </a:extLst>
          </p:cNvPr>
          <p:cNvSpPr>
            <a:spLocks noGrp="1"/>
          </p:cNvSpPr>
          <p:nvPr>
            <p:ph idx="1"/>
          </p:nvPr>
        </p:nvSpPr>
        <p:spPr/>
        <p:txBody>
          <a:bodyPr/>
          <a:lstStyle/>
          <a:p>
            <a:pPr marL="449580">
              <a:lnSpc>
                <a:spcPct val="107000"/>
              </a:lnSpc>
              <a:spcAft>
                <a:spcPts val="800"/>
              </a:spcAft>
            </a:pPr>
            <a:r>
              <a:rPr lang="fr-FR" sz="18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Arial" panose="020B0604020202020204" pitchFamily="34" charset="0"/>
              </a:rPr>
              <a:t>Tout d'abord, on doit savoir c’est quoi une bibliothèque. Fondamentalement, une bibliothèque est une collection de fonctions. </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449580">
              <a:lnSpc>
                <a:spcPct val="107000"/>
              </a:lnSpc>
              <a:spcAft>
                <a:spcPts val="800"/>
              </a:spcAft>
            </a:pPr>
            <a:r>
              <a:rPr lang="fr-FR" sz="18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Arial" panose="020B0604020202020204" pitchFamily="34" charset="0"/>
              </a:rPr>
              <a:t>La plupart des fois  nous utilisons des fonctions qui ne sont pas définies dans notre code ou dans ce fichier particulier. Pour y avoir accès, nous incluons un fichier d'en-tête, qui contient les déclarations de ces fonctions. Après la compilation, il existe un processus appelé liaison, qui relie ces déclarations de fonction à leurs définitions, qui se trouvent dans un autre fichier. Le résultat est le fichier exécutable réel.</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3272188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FAFB37-FFE3-E75F-2013-4DF07E91FF9E}"/>
              </a:ext>
            </a:extLst>
          </p:cNvPr>
          <p:cNvSpPr>
            <a:spLocks noGrp="1"/>
          </p:cNvSpPr>
          <p:nvPr>
            <p:ph type="title"/>
          </p:nvPr>
        </p:nvSpPr>
        <p:spPr/>
        <p:txBody>
          <a:bodyPr/>
          <a:lstStyle/>
          <a:p>
            <a:pPr algn="ctr"/>
            <a:r>
              <a:rPr lang="fr-FR" sz="2800" dirty="0">
                <a:ln>
                  <a:noFill/>
                </a:ln>
                <a:solidFill>
                  <a:srgbClr val="4472C4"/>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Arial" panose="020B0604020202020204" pitchFamily="34" charset="0"/>
              </a:rPr>
              <a:t>Création d’une bibliothèque simple :</a:t>
            </a:r>
            <a:br>
              <a:rPr lang="fr-FR" sz="1800" dirty="0">
                <a:effectLst/>
                <a:latin typeface="Calibri" panose="020F0502020204030204" pitchFamily="34" charset="0"/>
                <a:ea typeface="Calibri" panose="020F0502020204030204" pitchFamily="34" charset="0"/>
                <a:cs typeface="Arial" panose="020B0604020202020204" pitchFamily="34" charset="0"/>
              </a:rPr>
            </a:br>
            <a:endParaRPr lang="fr-FR" dirty="0"/>
          </a:p>
        </p:txBody>
      </p:sp>
      <p:sp>
        <p:nvSpPr>
          <p:cNvPr id="3" name="Espace réservé du contenu 2">
            <a:extLst>
              <a:ext uri="{FF2B5EF4-FFF2-40B4-BE49-F238E27FC236}">
                <a16:creationId xmlns:a16="http://schemas.microsoft.com/office/drawing/2014/main" id="{BE742D91-553A-0094-675D-DF340E8F9DD1}"/>
              </a:ext>
            </a:extLst>
          </p:cNvPr>
          <p:cNvSpPr>
            <a:spLocks noGrp="1"/>
          </p:cNvSpPr>
          <p:nvPr>
            <p:ph idx="1"/>
          </p:nvPr>
        </p:nvSpPr>
        <p:spPr/>
        <p:txBody>
          <a:bodyPr/>
          <a:lstStyle/>
          <a:p>
            <a:pPr marL="457200" algn="ctr">
              <a:lnSpc>
                <a:spcPct val="107000"/>
              </a:lnSpc>
              <a:spcAft>
                <a:spcPts val="800"/>
              </a:spcAft>
            </a:pPr>
            <a:endParaRPr lang="fr-FR" sz="18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Arial" panose="020B0604020202020204" pitchFamily="34" charset="0"/>
            </a:endParaRPr>
          </a:p>
          <a:p>
            <a:pPr marL="457200" algn="ctr">
              <a:lnSpc>
                <a:spcPct val="107000"/>
              </a:lnSpc>
              <a:spcAft>
                <a:spcPts val="800"/>
              </a:spcAft>
            </a:pPr>
            <a:endParaRPr lang="fr-FR" sz="1800" dirty="0">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Arial" panose="020B0604020202020204" pitchFamily="34" charset="0"/>
            </a:endParaRPr>
          </a:p>
          <a:p>
            <a:pPr indent="0" algn="ctr">
              <a:lnSpc>
                <a:spcPct val="107000"/>
              </a:lnSpc>
              <a:spcAft>
                <a:spcPts val="800"/>
              </a:spcAft>
              <a:buNone/>
            </a:pPr>
            <a:endParaRPr lang="fr-FR" sz="1800" dirty="0">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Arial" panose="020B0604020202020204" pitchFamily="34" charset="0"/>
            </a:endParaRPr>
          </a:p>
          <a:p>
            <a:pPr indent="0" algn="ctr">
              <a:lnSpc>
                <a:spcPct val="107000"/>
              </a:lnSpc>
              <a:spcAft>
                <a:spcPts val="800"/>
              </a:spcAft>
              <a:buNone/>
            </a:pPr>
            <a:r>
              <a:rPr lang="fr-FR"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Arial" panose="020B0604020202020204" pitchFamily="34" charset="0"/>
              </a:rPr>
              <a:t>Nous allons voir maintenant en photo avec l’explication  comment créer une bibliothèque simple qui va nous afficher le tableau saisi en ordre croissant :</a:t>
            </a:r>
            <a:endParaRPr lang="fr-FR"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2491117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01D757-D927-DC1E-9C33-AEDC9514B941}"/>
              </a:ext>
            </a:extLst>
          </p:cNvPr>
          <p:cNvSpPr>
            <a:spLocks noGrp="1"/>
          </p:cNvSpPr>
          <p:nvPr>
            <p:ph type="title"/>
          </p:nvPr>
        </p:nvSpPr>
        <p:spPr/>
        <p:txBody>
          <a:bodyPr/>
          <a:lstStyle/>
          <a:p>
            <a:pPr algn="ctr"/>
            <a:r>
              <a:rPr lang="fr-FR" sz="1800" i="1" dirty="0">
                <a:solidFill>
                  <a:srgbClr val="4472C4"/>
                </a:solidFill>
                <a:effectLst/>
                <a:latin typeface="Calibri" panose="020F0502020204030204" pitchFamily="34" charset="0"/>
                <a:ea typeface="Calibri" panose="020F0502020204030204" pitchFamily="34" charset="0"/>
                <a:cs typeface="Arial" panose="020B0604020202020204" pitchFamily="34" charset="0"/>
              </a:rPr>
              <a:t> </a:t>
            </a:r>
            <a:r>
              <a:rPr lang="fr-FR" sz="3200" i="1" dirty="0">
                <a:solidFill>
                  <a:srgbClr val="7030A0"/>
                </a:solidFill>
                <a:effectLst/>
                <a:latin typeface="Calibri" panose="020F0502020204030204" pitchFamily="34" charset="0"/>
                <a:ea typeface="Calibri" panose="020F0502020204030204" pitchFamily="34" charset="0"/>
                <a:cs typeface="Arial" panose="020B0604020202020204" pitchFamily="34" charset="0"/>
              </a:rPr>
              <a:t>Etape1 : Création du projet</a:t>
            </a:r>
            <a:br>
              <a:rPr lang="fr-FR" sz="3200" i="1" dirty="0">
                <a:solidFill>
                  <a:srgbClr val="4472C4"/>
                </a:solidFill>
                <a:effectLst/>
                <a:latin typeface="Calibri" panose="020F0502020204030204" pitchFamily="34" charset="0"/>
                <a:ea typeface="Calibri" panose="020F0502020204030204" pitchFamily="34" charset="0"/>
                <a:cs typeface="Arial" panose="020B0604020202020204" pitchFamily="34" charset="0"/>
              </a:rPr>
            </a:br>
            <a:endParaRPr lang="fr-FR" sz="3200" dirty="0"/>
          </a:p>
        </p:txBody>
      </p:sp>
      <p:sp>
        <p:nvSpPr>
          <p:cNvPr id="3" name="Espace réservé du contenu 2">
            <a:extLst>
              <a:ext uri="{FF2B5EF4-FFF2-40B4-BE49-F238E27FC236}">
                <a16:creationId xmlns:a16="http://schemas.microsoft.com/office/drawing/2014/main" id="{0EB51CDB-DA42-970F-56EC-DD10A2B58BAC}"/>
              </a:ext>
            </a:extLst>
          </p:cNvPr>
          <p:cNvSpPr>
            <a:spLocks noGrp="1"/>
          </p:cNvSpPr>
          <p:nvPr>
            <p:ph idx="1"/>
          </p:nvPr>
        </p:nvSpPr>
        <p:spPr/>
        <p:txBody>
          <a:bodyPr/>
          <a:lstStyle/>
          <a:p>
            <a:pPr marL="342900" lvl="0" indent="-342900" rtl="0">
              <a:lnSpc>
                <a:spcPct val="107000"/>
              </a:lnSpc>
              <a:buFont typeface="Wingdings" panose="05000000000000000000" pitchFamily="2" charset="2"/>
              <a:buChar char=""/>
            </a:pPr>
            <a:r>
              <a:rPr lang="fr-FR" sz="18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Arial" panose="020B0604020202020204" pitchFamily="34" charset="0"/>
              </a:rPr>
              <a:t>Ouvrir code :blocks et sélectionner « </a:t>
            </a:r>
            <a:r>
              <a:rPr lang="fr-FR" sz="1800" dirty="0" err="1">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Arial" panose="020B0604020202020204" pitchFamily="34" charset="0"/>
              </a:rPr>
              <a:t>create</a:t>
            </a:r>
            <a:r>
              <a:rPr lang="fr-FR" sz="18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Arial" panose="020B0604020202020204" pitchFamily="34" charset="0"/>
              </a:rPr>
              <a:t> new </a:t>
            </a:r>
            <a:r>
              <a:rPr lang="fr-FR" sz="1800" dirty="0" err="1">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Arial" panose="020B0604020202020204" pitchFamily="34" charset="0"/>
              </a:rPr>
              <a:t>project</a:t>
            </a:r>
            <a:r>
              <a:rPr lang="fr-FR" sz="18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Arial" panose="020B0604020202020204" pitchFamily="34" charset="0"/>
              </a:rPr>
              <a:t> »</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fr-FR" sz="18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Arial" panose="020B0604020202020204" pitchFamily="34" charset="0"/>
              </a:rPr>
              <a:t>Sélectionner  « Console Application »</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pic>
        <p:nvPicPr>
          <p:cNvPr id="4" name="Image 3">
            <a:extLst>
              <a:ext uri="{FF2B5EF4-FFF2-40B4-BE49-F238E27FC236}">
                <a16:creationId xmlns:a16="http://schemas.microsoft.com/office/drawing/2014/main" id="{9C6A62D2-86ED-1C32-CE05-692972239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3184" y="2881422"/>
            <a:ext cx="5277720" cy="3706939"/>
          </a:xfrm>
          <a:prstGeom prst="rect">
            <a:avLst/>
          </a:prstGeom>
        </p:spPr>
      </p:pic>
    </p:spTree>
    <p:extLst>
      <p:ext uri="{BB962C8B-B14F-4D97-AF65-F5344CB8AC3E}">
        <p14:creationId xmlns:p14="http://schemas.microsoft.com/office/powerpoint/2010/main" val="1667582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10B5A9-169D-4A11-3372-DD23082BC319}"/>
              </a:ext>
            </a:extLst>
          </p:cNvPr>
          <p:cNvSpPr>
            <a:spLocks noGrp="1"/>
          </p:cNvSpPr>
          <p:nvPr>
            <p:ph type="title"/>
          </p:nvPr>
        </p:nvSpPr>
        <p:spPr/>
        <p:txBody>
          <a:bodyPr/>
          <a:lstStyle/>
          <a:p>
            <a:pPr marL="342900" lvl="0" indent="-342900" rtl="0">
              <a:lnSpc>
                <a:spcPct val="107000"/>
              </a:lnSpc>
              <a:spcAft>
                <a:spcPts val="800"/>
              </a:spcAft>
              <a:buFont typeface="Wingdings" panose="05000000000000000000" pitchFamily="2" charset="2"/>
              <a:buChar char="Ø"/>
            </a:pPr>
            <a:r>
              <a:rPr lang="fr-FR" sz="18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Arial" panose="020B0604020202020204" pitchFamily="34" charset="0"/>
              </a:rPr>
              <a:t>Sélectionner le « C » puis « Next »</a:t>
            </a:r>
            <a:br>
              <a:rPr lang="fr-FR" sz="1800" dirty="0">
                <a:effectLst/>
                <a:latin typeface="Calibri" panose="020F0502020204030204" pitchFamily="34" charset="0"/>
                <a:ea typeface="Calibri" panose="020F0502020204030204" pitchFamily="34" charset="0"/>
                <a:cs typeface="Arial" panose="020B0604020202020204" pitchFamily="34" charset="0"/>
              </a:rPr>
            </a:br>
            <a:r>
              <a:rPr lang="fr-FR"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endParaRPr lang="fr-FR" dirty="0"/>
          </a:p>
        </p:txBody>
      </p:sp>
      <p:pic>
        <p:nvPicPr>
          <p:cNvPr id="4" name="Espace réservé du contenu 3">
            <a:extLst>
              <a:ext uri="{FF2B5EF4-FFF2-40B4-BE49-F238E27FC236}">
                <a16:creationId xmlns:a16="http://schemas.microsoft.com/office/drawing/2014/main" id="{D449CFD8-D0A1-C296-38C7-7F591CA77D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3693" y="1825625"/>
            <a:ext cx="4504614" cy="4351338"/>
          </a:xfrm>
          <a:prstGeom prst="rect">
            <a:avLst/>
          </a:prstGeom>
        </p:spPr>
      </p:pic>
    </p:spTree>
    <p:extLst>
      <p:ext uri="{BB962C8B-B14F-4D97-AF65-F5344CB8AC3E}">
        <p14:creationId xmlns:p14="http://schemas.microsoft.com/office/powerpoint/2010/main" val="737156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9D30516-42B3-6293-FB6E-2F3CE7400232}"/>
              </a:ext>
            </a:extLst>
          </p:cNvPr>
          <p:cNvSpPr>
            <a:spLocks noGrp="1"/>
          </p:cNvSpPr>
          <p:nvPr>
            <p:ph idx="1"/>
          </p:nvPr>
        </p:nvSpPr>
        <p:spPr>
          <a:xfrm>
            <a:off x="838200" y="1030495"/>
            <a:ext cx="10515600" cy="4351338"/>
          </a:xfrm>
        </p:spPr>
        <p:txBody>
          <a:bodyPr/>
          <a:lstStyle/>
          <a:p>
            <a:pPr>
              <a:lnSpc>
                <a:spcPct val="107000"/>
              </a:lnSpc>
              <a:spcAft>
                <a:spcPts val="800"/>
              </a:spcAft>
            </a:pP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fr-FR" sz="1800" dirty="0">
                <a:effectLst/>
                <a:latin typeface="Calibri" panose="020F0502020204030204" pitchFamily="34" charset="0"/>
                <a:ea typeface="Calibri" panose="020F0502020204030204" pitchFamily="34" charset="0"/>
                <a:cs typeface="Arial" panose="020B0604020202020204" pitchFamily="34" charset="0"/>
              </a:rPr>
              <a:t>Par la suite on devra choisir le  nom du projet et son emplacement</a:t>
            </a:r>
          </a:p>
          <a:p>
            <a:pPr marL="342900" lvl="0" indent="-342900">
              <a:lnSpc>
                <a:spcPct val="107000"/>
              </a:lnSpc>
              <a:spcAft>
                <a:spcPts val="800"/>
              </a:spcAft>
              <a:buFont typeface="Wingdings" panose="05000000000000000000" pitchFamily="2" charset="2"/>
              <a:buChar char=""/>
            </a:pPr>
            <a:r>
              <a:rPr lang="fr-FR" sz="1800" dirty="0">
                <a:effectLst/>
                <a:latin typeface="Calibri" panose="020F0502020204030204" pitchFamily="34" charset="0"/>
                <a:ea typeface="Calibri" panose="020F0502020204030204" pitchFamily="34" charset="0"/>
                <a:cs typeface="Arial" panose="020B0604020202020204" pitchFamily="34" charset="0"/>
              </a:rPr>
              <a:t>Finalement on click sur Finish et un projet avec le nom choisi sera créer et va inclure un fichier « </a:t>
            </a:r>
            <a:r>
              <a:rPr lang="fr-FR" sz="1800" dirty="0" err="1">
                <a:effectLst/>
                <a:latin typeface="Calibri" panose="020F0502020204030204" pitchFamily="34" charset="0"/>
                <a:ea typeface="Calibri" panose="020F0502020204030204" pitchFamily="34" charset="0"/>
                <a:cs typeface="Arial" panose="020B0604020202020204" pitchFamily="34" charset="0"/>
              </a:rPr>
              <a:t>main.c</a:t>
            </a:r>
            <a:r>
              <a:rPr lang="fr-FR" sz="1800" dirty="0">
                <a:effectLst/>
                <a:latin typeface="Calibri" panose="020F0502020204030204" pitchFamily="34" charset="0"/>
                <a:ea typeface="Calibri" panose="020F0502020204030204" pitchFamily="34" charset="0"/>
                <a:cs typeface="Arial" panose="020B0604020202020204" pitchFamily="34" charset="0"/>
              </a:rPr>
              <a:t> »</a:t>
            </a:r>
          </a:p>
          <a:p>
            <a:endParaRPr lang="fr-FR" dirty="0"/>
          </a:p>
        </p:txBody>
      </p:sp>
    </p:spTree>
    <p:extLst>
      <p:ext uri="{BB962C8B-B14F-4D97-AF65-F5344CB8AC3E}">
        <p14:creationId xmlns:p14="http://schemas.microsoft.com/office/powerpoint/2010/main" val="1461197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5E7A76-34CA-F4F5-B5C5-71C18A170C5C}"/>
              </a:ext>
            </a:extLst>
          </p:cNvPr>
          <p:cNvSpPr>
            <a:spLocks noGrp="1"/>
          </p:cNvSpPr>
          <p:nvPr>
            <p:ph type="title"/>
          </p:nvPr>
        </p:nvSpPr>
        <p:spPr/>
        <p:txBody>
          <a:bodyPr/>
          <a:lstStyle/>
          <a:p>
            <a:pPr algn="ctr"/>
            <a:r>
              <a:rPr lang="fr-FR" sz="2800" i="1" dirty="0">
                <a:solidFill>
                  <a:srgbClr val="7030A0"/>
                </a:solidFill>
                <a:effectLst/>
                <a:latin typeface="Calibri" panose="020F0502020204030204" pitchFamily="34" charset="0"/>
                <a:ea typeface="Calibri" panose="020F0502020204030204" pitchFamily="34" charset="0"/>
                <a:cs typeface="Arial" panose="020B0604020202020204" pitchFamily="34" charset="0"/>
              </a:rPr>
              <a:t>Etape 2 : création des fichiers</a:t>
            </a:r>
            <a:br>
              <a:rPr lang="fr-FR" sz="1800" i="1" dirty="0">
                <a:solidFill>
                  <a:srgbClr val="4472C4"/>
                </a:solidFill>
                <a:effectLst/>
                <a:latin typeface="Calibri" panose="020F0502020204030204" pitchFamily="34" charset="0"/>
                <a:ea typeface="Calibri" panose="020F0502020204030204" pitchFamily="34" charset="0"/>
                <a:cs typeface="Arial" panose="020B0604020202020204" pitchFamily="34" charset="0"/>
              </a:rPr>
            </a:br>
            <a:endParaRPr lang="fr-FR" dirty="0"/>
          </a:p>
        </p:txBody>
      </p:sp>
      <p:sp>
        <p:nvSpPr>
          <p:cNvPr id="3" name="Espace réservé du contenu 2">
            <a:extLst>
              <a:ext uri="{FF2B5EF4-FFF2-40B4-BE49-F238E27FC236}">
                <a16:creationId xmlns:a16="http://schemas.microsoft.com/office/drawing/2014/main" id="{08FD31DE-F152-2AB9-22CF-5C4726E1C5C2}"/>
              </a:ext>
            </a:extLst>
          </p:cNvPr>
          <p:cNvSpPr>
            <a:spLocks noGrp="1"/>
          </p:cNvSpPr>
          <p:nvPr>
            <p:ph idx="1"/>
          </p:nvPr>
        </p:nvSpPr>
        <p:spPr/>
        <p:txBody>
          <a:bodyPr/>
          <a:lstStyle/>
          <a:p>
            <a:pPr marL="342900" lvl="0" indent="-342900" rtl="0">
              <a:lnSpc>
                <a:spcPct val="107000"/>
              </a:lnSpc>
              <a:spcAft>
                <a:spcPts val="800"/>
              </a:spcAft>
              <a:buFont typeface="Wingdings" panose="05000000000000000000" pitchFamily="2" charset="2"/>
              <a:buChar char=""/>
              <a:tabLst>
                <a:tab pos="628650" algn="l"/>
              </a:tabLst>
            </a:pPr>
            <a:r>
              <a:rPr lang="fr-FR" sz="1800" dirty="0">
                <a:effectLst/>
                <a:latin typeface="Calibri" panose="020F0502020204030204" pitchFamily="34" charset="0"/>
                <a:ea typeface="Calibri" panose="020F0502020204030204" pitchFamily="34" charset="0"/>
                <a:cs typeface="Arial" panose="020B0604020202020204" pitchFamily="34" charset="0"/>
              </a:rPr>
              <a:t>Il faut créer d’abord un fichier header ou on va définir notre bibliothèque et écrire  les prototypes de notre fonction, ce fichier doit être placer dans le même dossier que notre projet</a:t>
            </a:r>
          </a:p>
          <a:p>
            <a:pPr marL="0" indent="0">
              <a:buNone/>
            </a:pPr>
            <a:endParaRPr lang="fr-FR" dirty="0"/>
          </a:p>
        </p:txBody>
      </p:sp>
      <p:pic>
        <p:nvPicPr>
          <p:cNvPr id="4" name="Image 3">
            <a:extLst>
              <a:ext uri="{FF2B5EF4-FFF2-40B4-BE49-F238E27FC236}">
                <a16:creationId xmlns:a16="http://schemas.microsoft.com/office/drawing/2014/main" id="{B505161D-4953-8BB9-6EE6-ED820F45F2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508" y="2436018"/>
            <a:ext cx="4713304" cy="3875882"/>
          </a:xfrm>
          <a:prstGeom prst="rect">
            <a:avLst/>
          </a:prstGeom>
        </p:spPr>
      </p:pic>
    </p:spTree>
    <p:extLst>
      <p:ext uri="{BB962C8B-B14F-4D97-AF65-F5344CB8AC3E}">
        <p14:creationId xmlns:p14="http://schemas.microsoft.com/office/powerpoint/2010/main" val="3299737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A064A-71EA-9FD0-36E4-ECE6286EE4D2}"/>
              </a:ext>
            </a:extLst>
          </p:cNvPr>
          <p:cNvSpPr>
            <a:spLocks noGrp="1"/>
          </p:cNvSpPr>
          <p:nvPr>
            <p:ph type="title"/>
          </p:nvPr>
        </p:nvSpPr>
        <p:spPr/>
        <p:txBody>
          <a:bodyPr/>
          <a:lstStyle/>
          <a:p>
            <a:pPr marL="285750" indent="-285750">
              <a:buFont typeface="Wingdings" panose="05000000000000000000" pitchFamily="2" charset="2"/>
              <a:buChar char="Ø"/>
            </a:pPr>
            <a:r>
              <a:rPr lang="fr-FR" sz="1800" dirty="0">
                <a:effectLst/>
                <a:latin typeface="Calibri" panose="020F0502020204030204" pitchFamily="34" charset="0"/>
                <a:ea typeface="Calibri" panose="020F0502020204030204" pitchFamily="34" charset="0"/>
                <a:cs typeface="Arial" panose="020B0604020202020204" pitchFamily="34" charset="0"/>
              </a:rPr>
              <a:t>Ensuite, on va créer un autre </a:t>
            </a:r>
            <a:r>
              <a:rPr lang="fr-FR" sz="1800" dirty="0" err="1">
                <a:effectLst/>
                <a:highlight>
                  <a:srgbClr val="FFFF00"/>
                </a:highlight>
                <a:latin typeface="Calibri" panose="020F0502020204030204" pitchFamily="34" charset="0"/>
                <a:ea typeface="Calibri" panose="020F0502020204030204" pitchFamily="34" charset="0"/>
                <a:cs typeface="Arial" panose="020B0604020202020204" pitchFamily="34" charset="0"/>
              </a:rPr>
              <a:t>fichier.c</a:t>
            </a:r>
            <a:r>
              <a:rPr lang="fr-FR" sz="18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 </a:t>
            </a:r>
            <a:r>
              <a:rPr lang="fr-FR" sz="1800" dirty="0">
                <a:effectLst/>
                <a:latin typeface="Calibri" panose="020F0502020204030204" pitchFamily="34" charset="0"/>
                <a:ea typeface="Calibri" panose="020F0502020204030204" pitchFamily="34" charset="0"/>
                <a:cs typeface="Arial" panose="020B0604020202020204" pitchFamily="34" charset="0"/>
              </a:rPr>
              <a:t>ou on va écrire le contenu de notre  fonction, pareil ce fichier doit être placé dans le même dossier que notre projet et fichier header</a:t>
            </a:r>
            <a:br>
              <a:rPr lang="fr-FR" sz="1800" dirty="0">
                <a:effectLst/>
                <a:latin typeface="Calibri" panose="020F0502020204030204" pitchFamily="34" charset="0"/>
                <a:ea typeface="Calibri" panose="020F0502020204030204" pitchFamily="34" charset="0"/>
                <a:cs typeface="Arial" panose="020B0604020202020204" pitchFamily="34" charset="0"/>
              </a:rPr>
            </a:br>
            <a:endParaRPr lang="fr-FR" dirty="0"/>
          </a:p>
        </p:txBody>
      </p:sp>
      <p:pic>
        <p:nvPicPr>
          <p:cNvPr id="4" name="Espace réservé du contenu 3">
            <a:extLst>
              <a:ext uri="{FF2B5EF4-FFF2-40B4-BE49-F238E27FC236}">
                <a16:creationId xmlns:a16="http://schemas.microsoft.com/office/drawing/2014/main" id="{0F1EF49A-E071-9ABD-029C-9DC6A02C6C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0969" y="1838817"/>
            <a:ext cx="5630061" cy="4324954"/>
          </a:xfrm>
          <a:prstGeom prst="rect">
            <a:avLst/>
          </a:prstGeom>
        </p:spPr>
      </p:pic>
    </p:spTree>
    <p:extLst>
      <p:ext uri="{BB962C8B-B14F-4D97-AF65-F5344CB8AC3E}">
        <p14:creationId xmlns:p14="http://schemas.microsoft.com/office/powerpoint/2010/main" val="57239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7F694C-164B-403F-3EFE-9BAF8F29CB66}"/>
              </a:ext>
            </a:extLst>
          </p:cNvPr>
          <p:cNvSpPr>
            <a:spLocks noGrp="1"/>
          </p:cNvSpPr>
          <p:nvPr>
            <p:ph type="title"/>
          </p:nvPr>
        </p:nvSpPr>
        <p:spPr/>
        <p:txBody>
          <a:bodyPr/>
          <a:lstStyle/>
          <a:p>
            <a:pPr algn="ctr"/>
            <a:r>
              <a:rPr lang="fr-FR" sz="2800" i="1" dirty="0">
                <a:solidFill>
                  <a:srgbClr val="7030A0"/>
                </a:solidFill>
                <a:effectLst/>
                <a:latin typeface="Calibri" panose="020F0502020204030204" pitchFamily="34" charset="0"/>
                <a:ea typeface="Calibri" panose="020F0502020204030204" pitchFamily="34" charset="0"/>
                <a:cs typeface="Arial" panose="020B0604020202020204" pitchFamily="34" charset="0"/>
              </a:rPr>
              <a:t>Etape 3 : la syntaxe</a:t>
            </a:r>
            <a:br>
              <a:rPr lang="fr-FR" sz="1800" i="1" dirty="0">
                <a:solidFill>
                  <a:srgbClr val="4472C4"/>
                </a:solidFill>
                <a:effectLst/>
                <a:latin typeface="Calibri" panose="020F0502020204030204" pitchFamily="34" charset="0"/>
                <a:ea typeface="Calibri" panose="020F0502020204030204" pitchFamily="34" charset="0"/>
                <a:cs typeface="Arial" panose="020B0604020202020204" pitchFamily="34" charset="0"/>
              </a:rPr>
            </a:br>
            <a:endParaRPr lang="fr-FR" dirty="0"/>
          </a:p>
        </p:txBody>
      </p:sp>
      <p:sp>
        <p:nvSpPr>
          <p:cNvPr id="3" name="Espace réservé du contenu 2">
            <a:extLst>
              <a:ext uri="{FF2B5EF4-FFF2-40B4-BE49-F238E27FC236}">
                <a16:creationId xmlns:a16="http://schemas.microsoft.com/office/drawing/2014/main" id="{50CF0AB3-378D-A113-E6BD-AA404AD08A66}"/>
              </a:ext>
            </a:extLst>
          </p:cNvPr>
          <p:cNvSpPr>
            <a:spLocks noGrp="1"/>
          </p:cNvSpPr>
          <p:nvPr>
            <p:ph idx="1"/>
          </p:nvPr>
        </p:nvSpPr>
        <p:spPr/>
        <p:txBody>
          <a:bodyPr/>
          <a:lstStyle/>
          <a:p>
            <a:pPr marL="342900" lvl="0" indent="-342900" rtl="0">
              <a:lnSpc>
                <a:spcPct val="107000"/>
              </a:lnSpc>
              <a:buFont typeface="Symbol" panose="05050102010706020507" pitchFamily="18" charset="2"/>
              <a:buChar char=""/>
            </a:pPr>
            <a:r>
              <a:rPr lang="fr-FR" sz="1800" dirty="0">
                <a:effectLst/>
                <a:latin typeface="Calibri" panose="020F0502020204030204" pitchFamily="34" charset="0"/>
                <a:ea typeface="Calibri" panose="020F0502020204030204" pitchFamily="34" charset="0"/>
                <a:cs typeface="Arial" panose="020B0604020202020204" pitchFamily="34" charset="0"/>
              </a:rPr>
              <a:t>Dans notre fichier </a:t>
            </a:r>
            <a:r>
              <a:rPr lang="fr-FR" sz="1800" dirty="0" err="1">
                <a:effectLst/>
                <a:highlight>
                  <a:srgbClr val="FF0000"/>
                </a:highlight>
                <a:latin typeface="Calibri" panose="020F0502020204030204" pitchFamily="34" charset="0"/>
                <a:ea typeface="Calibri" panose="020F0502020204030204" pitchFamily="34" charset="0"/>
                <a:cs typeface="Arial" panose="020B0604020202020204" pitchFamily="34" charset="0"/>
              </a:rPr>
              <a:t>header.h</a:t>
            </a:r>
            <a:r>
              <a:rPr lang="fr-FR" sz="1800" dirty="0">
                <a:effectLst/>
                <a:latin typeface="Calibri" panose="020F0502020204030204" pitchFamily="34" charset="0"/>
                <a:ea typeface="Calibri" panose="020F0502020204030204" pitchFamily="34" charset="0"/>
                <a:cs typeface="Arial" panose="020B0604020202020204" pitchFamily="34" charset="0"/>
              </a:rPr>
              <a:t>  on aura :</a:t>
            </a:r>
          </a:p>
          <a:p>
            <a:pPr marL="342900" lvl="0" indent="-342900">
              <a:lnSpc>
                <a:spcPct val="107000"/>
              </a:lnSpc>
              <a:buClr>
                <a:srgbClr val="000000"/>
              </a:buClr>
              <a:buFont typeface="+mj-lt"/>
              <a:buAutoNum type="alphaLcPeriod"/>
            </a:pPr>
            <a:r>
              <a:rPr lang="fr-FR" sz="1800" dirty="0">
                <a:solidFill>
                  <a:srgbClr val="70AD47"/>
                </a:solidFill>
                <a:effectLst/>
                <a:latin typeface="Calibri" panose="020F0502020204030204" pitchFamily="34" charset="0"/>
                <a:ea typeface="Calibri" panose="020F0502020204030204" pitchFamily="34" charset="0"/>
                <a:cs typeface="Arial" panose="020B0604020202020204" pitchFamily="34" charset="0"/>
              </a:rPr>
              <a:t>«  #define LIBRARY_H_INCLUDED » </a:t>
            </a:r>
            <a:r>
              <a:rPr lang="fr-FR"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qui définit notre bibliothèque .</a:t>
            </a:r>
            <a:endParaRPr lang="fr-FR" sz="1800" dirty="0">
              <a:no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Clr>
                <a:srgbClr val="000000"/>
              </a:buClr>
              <a:buFont typeface="+mj-lt"/>
              <a:buAutoNum type="alphaLcPeriod"/>
            </a:pPr>
            <a:r>
              <a:rPr lang="fr-FR"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Le </a:t>
            </a:r>
            <a:r>
              <a:rPr lang="fr-FR" sz="1800" dirty="0">
                <a:solidFill>
                  <a:srgbClr val="70AD47"/>
                </a:solidFill>
                <a:effectLst/>
                <a:latin typeface="Calibri" panose="020F0502020204030204" pitchFamily="34" charset="0"/>
                <a:ea typeface="Calibri" panose="020F0502020204030204" pitchFamily="34" charset="0"/>
                <a:cs typeface="Arial" panose="020B0604020202020204" pitchFamily="34" charset="0"/>
              </a:rPr>
              <a:t>   « #ifndef LIBRARY_H_INCLUDED »  </a:t>
            </a:r>
            <a:r>
              <a:rPr lang="fr-FR"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au début et  </a:t>
            </a:r>
            <a:r>
              <a:rPr lang="fr-FR" sz="1800" dirty="0">
                <a:solidFill>
                  <a:srgbClr val="70AD47"/>
                </a:solidFill>
                <a:effectLst/>
                <a:latin typeface="Calibri" panose="020F0502020204030204" pitchFamily="34" charset="0"/>
                <a:ea typeface="Calibri" panose="020F0502020204030204" pitchFamily="34" charset="0"/>
                <a:cs typeface="Arial" panose="020B0604020202020204" pitchFamily="34" charset="0"/>
              </a:rPr>
              <a:t>« #endif »</a:t>
            </a:r>
            <a:r>
              <a:rPr lang="fr-FR"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à la fin s'assurent qu'il ne pourra pas y avoir d'inclusions infinies.</a:t>
            </a:r>
            <a:endParaRPr lang="fr-FR" sz="1800" dirty="0">
              <a:no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Clr>
                <a:srgbClr val="000000"/>
              </a:buClr>
              <a:buFont typeface="+mj-lt"/>
              <a:buAutoNum type="alphaLcPeriod"/>
            </a:pPr>
            <a:r>
              <a:rPr lang="fr-FR"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Les prototypes de notre fonction .</a:t>
            </a:r>
            <a:endParaRPr lang="fr-FR" sz="1800" dirty="0">
              <a:noFill/>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pic>
        <p:nvPicPr>
          <p:cNvPr id="6" name="Image 5">
            <a:extLst>
              <a:ext uri="{FF2B5EF4-FFF2-40B4-BE49-F238E27FC236}">
                <a16:creationId xmlns:a16="http://schemas.microsoft.com/office/drawing/2014/main" id="{C9053005-F56F-5048-B937-7BEF9713F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330" y="3796857"/>
            <a:ext cx="6599583" cy="2908743"/>
          </a:xfrm>
          <a:prstGeom prst="rect">
            <a:avLst/>
          </a:prstGeom>
        </p:spPr>
      </p:pic>
    </p:spTree>
    <p:extLst>
      <p:ext uri="{BB962C8B-B14F-4D97-AF65-F5344CB8AC3E}">
        <p14:creationId xmlns:p14="http://schemas.microsoft.com/office/powerpoint/2010/main" val="213719606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399</Words>
  <Application>Microsoft Office PowerPoint</Application>
  <PresentationFormat>Grand écran</PresentationFormat>
  <Paragraphs>26</Paragraphs>
  <Slides>12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Arial</vt:lpstr>
      <vt:lpstr>Calibri</vt:lpstr>
      <vt:lpstr>Calibri Light</vt:lpstr>
      <vt:lpstr>Symbol</vt:lpstr>
      <vt:lpstr>Wingdings</vt:lpstr>
      <vt:lpstr>Thème Office</vt:lpstr>
      <vt:lpstr>Création des bibliothèques</vt:lpstr>
      <vt:lpstr>Définition d’une bibliothèque : </vt:lpstr>
      <vt:lpstr>Création d’une bibliothèque simple : </vt:lpstr>
      <vt:lpstr> Etape1 : Création du projet </vt:lpstr>
      <vt:lpstr>Sélectionner le « C » puis « Next »  </vt:lpstr>
      <vt:lpstr>Présentation PowerPoint</vt:lpstr>
      <vt:lpstr>Etape 2 : création des fichiers </vt:lpstr>
      <vt:lpstr>Ensuite, on va créer un autre fichier.c ou on va écrire le contenu de notre  fonction, pareil ce fichier doit être placé dans le même dossier que notre projet et fichier header </vt:lpstr>
      <vt:lpstr>Etape 3 : la syntaxe </vt:lpstr>
      <vt:lpstr>Dans le fichier header.c on va écrire le contenu de la fonction : </vt:lpstr>
      <vt:lpstr>Finalement dans le fichier main.c  on devra inclure  notre bibliothèque à l’aide de l'instruction de préprocesseur  «#include »  et lui faire appel dans notre bloc d instructions :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Création des bibliothèques</dc:title>
  <dc:creator>AMINE Nezha</dc:creator>
  <cp:lastModifiedBy>AMINE Nezha</cp:lastModifiedBy>
  <cp:revision>3</cp:revision>
  <dcterms:created xsi:type="dcterms:W3CDTF">2022-09-28T06:46:59Z</dcterms:created>
  <dcterms:modified xsi:type="dcterms:W3CDTF">2022-10-02T15:13:04Z</dcterms:modified>
</cp:coreProperties>
</file>