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7" r:id="rId2"/>
  </p:sldIdLst>
  <p:sldSz cx="7559675" cy="10691813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5" autoAdjust="0"/>
    <p:restoredTop sz="94661" autoAdjust="0"/>
  </p:normalViewPr>
  <p:slideViewPr>
    <p:cSldViewPr snapToGrid="0" snapToObjects="1">
      <p:cViewPr>
        <p:scale>
          <a:sx n="53" d="100"/>
          <a:sy n="53" d="100"/>
        </p:scale>
        <p:origin x="-2634" y="216"/>
      </p:cViewPr>
      <p:guideLst>
        <p:guide orient="horz" pos="3367"/>
        <p:guide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ma Ba" userId="54dbdbe787c73472" providerId="LiveId" clId="{753BF1D4-B0BC-4BE3-87E4-7AB6EBE56C45}"/>
    <pc:docChg chg="modSld">
      <pc:chgData name="Kisma Ba" userId="54dbdbe787c73472" providerId="LiveId" clId="{753BF1D4-B0BC-4BE3-87E4-7AB6EBE56C45}" dt="2020-06-19T17:14:30.139" v="105" actId="20577"/>
      <pc:docMkLst>
        <pc:docMk/>
      </pc:docMkLst>
      <pc:sldChg chg="modSp mod">
        <pc:chgData name="Kisma Ba" userId="54dbdbe787c73472" providerId="LiveId" clId="{753BF1D4-B0BC-4BE3-87E4-7AB6EBE56C45}" dt="2020-06-19T17:14:30.139" v="105" actId="20577"/>
        <pc:sldMkLst>
          <pc:docMk/>
          <pc:sldMk cId="648898763" sldId="257"/>
        </pc:sldMkLst>
        <pc:spChg chg="mod">
          <ac:chgData name="Kisma Ba" userId="54dbdbe787c73472" providerId="LiveId" clId="{753BF1D4-B0BC-4BE3-87E4-7AB6EBE56C45}" dt="2020-06-19T17:13:44.424" v="95" actId="20577"/>
          <ac:spMkLst>
            <pc:docMk/>
            <pc:sldMk cId="648898763" sldId="257"/>
            <ac:spMk id="4" creationId="{00000000-0000-0000-0000-000000000000}"/>
          </ac:spMkLst>
        </pc:spChg>
        <pc:spChg chg="mod">
          <ac:chgData name="Kisma Ba" userId="54dbdbe787c73472" providerId="LiveId" clId="{753BF1D4-B0BC-4BE3-87E4-7AB6EBE56C45}" dt="2020-06-19T17:14:30.139" v="105" actId="20577"/>
          <ac:spMkLst>
            <pc:docMk/>
            <pc:sldMk cId="648898763" sldId="257"/>
            <ac:spMk id="39" creationId="{00000000-0000-0000-0000-000000000000}"/>
          </ac:spMkLst>
        </pc:spChg>
      </pc:sldChg>
    </pc:docChg>
  </pc:docChgLst>
  <pc:docChgLst>
    <pc:chgData name="Kisma Ba" userId="54dbdbe787c73472" providerId="LiveId" clId="{392EFB6A-8110-4779-8E98-B7F7D8D9EA3C}"/>
    <pc:docChg chg="custSel modSld">
      <pc:chgData name="Kisma Ba" userId="54dbdbe787c73472" providerId="LiveId" clId="{392EFB6A-8110-4779-8E98-B7F7D8D9EA3C}" dt="2020-11-15T10:12:35.651" v="293" actId="115"/>
      <pc:docMkLst>
        <pc:docMk/>
      </pc:docMkLst>
      <pc:sldChg chg="modSp mod">
        <pc:chgData name="Kisma Ba" userId="54dbdbe787c73472" providerId="LiveId" clId="{392EFB6A-8110-4779-8E98-B7F7D8D9EA3C}" dt="2020-11-15T10:12:35.651" v="293" actId="115"/>
        <pc:sldMkLst>
          <pc:docMk/>
          <pc:sldMk cId="648898763" sldId="257"/>
        </pc:sldMkLst>
        <pc:spChg chg="mod">
          <ac:chgData name="Kisma Ba" userId="54dbdbe787c73472" providerId="LiveId" clId="{392EFB6A-8110-4779-8E98-B7F7D8D9EA3C}" dt="2020-09-17T14:23:01.884" v="1" actId="20577"/>
          <ac:spMkLst>
            <pc:docMk/>
            <pc:sldMk cId="648898763" sldId="257"/>
            <ac:spMk id="2" creationId="{00000000-0000-0000-0000-000000000000}"/>
          </ac:spMkLst>
        </pc:spChg>
        <pc:spChg chg="mod">
          <ac:chgData name="Kisma Ba" userId="54dbdbe787c73472" providerId="LiveId" clId="{392EFB6A-8110-4779-8E98-B7F7D8D9EA3C}" dt="2020-09-17T14:23:10.587" v="3" actId="20577"/>
          <ac:spMkLst>
            <pc:docMk/>
            <pc:sldMk cId="648898763" sldId="257"/>
            <ac:spMk id="4" creationId="{00000000-0000-0000-0000-000000000000}"/>
          </ac:spMkLst>
        </pc:spChg>
        <pc:spChg chg="mod">
          <ac:chgData name="Kisma Ba" userId="54dbdbe787c73472" providerId="LiveId" clId="{392EFB6A-8110-4779-8E98-B7F7D8D9EA3C}" dt="2020-11-15T10:12:03.427" v="292" actId="6549"/>
          <ac:spMkLst>
            <pc:docMk/>
            <pc:sldMk cId="648898763" sldId="257"/>
            <ac:spMk id="5" creationId="{00000000-0000-0000-0000-000000000000}"/>
          </ac:spMkLst>
        </pc:spChg>
        <pc:spChg chg="mod">
          <ac:chgData name="Kisma Ba" userId="54dbdbe787c73472" providerId="LiveId" clId="{392EFB6A-8110-4779-8E98-B7F7D8D9EA3C}" dt="2020-11-15T10:12:35.651" v="293" actId="115"/>
          <ac:spMkLst>
            <pc:docMk/>
            <pc:sldMk cId="648898763" sldId="257"/>
            <ac:spMk id="3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40981" y="2138363"/>
            <a:ext cx="6491241" cy="285115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40981" y="5033378"/>
            <a:ext cx="6493761" cy="2732352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pPr/>
              <a:t>03/03/2024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pPr/>
              <a:t>03/03/2024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0764" y="1425577"/>
            <a:ext cx="1700927" cy="8125284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984" y="1425577"/>
            <a:ext cx="4976786" cy="8125284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pPr/>
              <a:t>03/03/2024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9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pPr/>
              <a:t>03/03/2024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61" y="2052828"/>
            <a:ext cx="6425724" cy="2124107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461" y="4216647"/>
            <a:ext cx="6425724" cy="235368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pPr/>
              <a:t>03/03/2024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4" y="1097693"/>
            <a:ext cx="6803708" cy="1781969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84" y="2993466"/>
            <a:ext cx="3338856" cy="691403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835" y="2993466"/>
            <a:ext cx="3338856" cy="691403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pPr/>
              <a:t>03/03/2024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4" y="1097693"/>
            <a:ext cx="6803708" cy="1781969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84" y="2892383"/>
            <a:ext cx="3340169" cy="1027948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840210" y="2899414"/>
            <a:ext cx="3341481" cy="1020918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77984" y="3920331"/>
            <a:ext cx="3340169" cy="5995585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0210" y="3920331"/>
            <a:ext cx="3341481" cy="5995585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pPr/>
              <a:t>03/03/2024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4" y="1097693"/>
            <a:ext cx="6866705" cy="1781969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pPr/>
              <a:t>03/03/2024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pPr/>
              <a:t>03/03/2024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75" y="801889"/>
            <a:ext cx="2267903" cy="181166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66975" y="2613554"/>
            <a:ext cx="2267903" cy="7127875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955623" y="2613554"/>
            <a:ext cx="4226068" cy="7127875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pPr/>
              <a:t>03/03/2024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17242" y="1727523"/>
            <a:ext cx="4346813" cy="6415088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617307" y="8356029"/>
            <a:ext cx="128514" cy="2423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9" y="1834970"/>
            <a:ext cx="1829441" cy="2467350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979" y="4410154"/>
            <a:ext cx="1826921" cy="3397621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pPr/>
              <a:t>03/03/2024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77713" y="9909727"/>
            <a:ext cx="503978" cy="569240"/>
          </a:xfrm>
        </p:spPr>
        <p:txBody>
          <a:bodyPr/>
          <a:lstStyle/>
          <a:p>
            <a:fld id="{0EA4D182-1393-6E40-A173-2B86EE6F779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881831" y="1870080"/>
            <a:ext cx="3817636" cy="612997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7875" y="9068241"/>
            <a:ext cx="7575424" cy="16235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622344" y="9696881"/>
            <a:ext cx="3937331" cy="9949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875" y="-11138"/>
            <a:ext cx="7575424" cy="16235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622344" y="-11137"/>
            <a:ext cx="3937331" cy="9949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77984" y="1097693"/>
            <a:ext cx="6803708" cy="178196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77984" y="3017467"/>
            <a:ext cx="6803708" cy="6842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77984" y="9909727"/>
            <a:ext cx="1763924" cy="56924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C47019-2A75-FF4C-83B6-64A3D6FDD4FE}" type="datetimeFigureOut">
              <a:rPr lang="fr-FR" smtClean="0"/>
              <a:pPr/>
              <a:t>03/03/2024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04905" y="9909727"/>
            <a:ext cx="2771881" cy="56924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551718" y="9909727"/>
            <a:ext cx="629973" cy="56924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4D182-1393-6E40-A173-2B86EE6F7791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5722" y="315560"/>
            <a:ext cx="7589891" cy="101215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87" y="2714967"/>
            <a:ext cx="2373467" cy="324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sz="1200" b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     </a:t>
            </a:r>
            <a:r>
              <a:rPr lang="fr-FR" sz="1200" b="1" dirty="0" smtClean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   </a:t>
            </a:r>
            <a:r>
              <a:rPr lang="fr-FR" sz="1400" b="1" u="sng" dirty="0" smtClean="0">
                <a:solidFill>
                  <a:srgbClr val="0070C0"/>
                </a:solidFill>
                <a:ea typeface="Times" charset="0"/>
                <a:cs typeface="Times" charset="0"/>
              </a:rPr>
              <a:t>INFORMATIONS</a:t>
            </a:r>
          </a:p>
          <a:p>
            <a:pPr marL="12699"/>
            <a:endParaRPr lang="fr-FR" sz="1400" b="1" u="sng" dirty="0" smtClean="0">
              <a:solidFill>
                <a:srgbClr val="0070C0"/>
              </a:solidFill>
              <a:ea typeface="Times" charset="0"/>
              <a:cs typeface="Times" charset="0"/>
            </a:endParaRPr>
          </a:p>
          <a:p>
            <a:pPr marL="12699"/>
            <a:endParaRPr lang="fr-FR" sz="1000" dirty="0">
              <a:solidFill>
                <a:srgbClr val="231F20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fr-FR" sz="1600" dirty="0"/>
              <a:t>  </a:t>
            </a:r>
            <a:r>
              <a:rPr lang="fr-FR" sz="1600" dirty="0" smtClean="0"/>
              <a:t> </a:t>
            </a:r>
            <a:r>
              <a:rPr lang="fr-FR" dirty="0" smtClean="0"/>
              <a:t>11</a:t>
            </a:r>
            <a:r>
              <a:rPr lang="fr-FR" sz="1400" dirty="0" smtClean="0"/>
              <a:t>, Hay El </a:t>
            </a:r>
            <a:r>
              <a:rPr lang="fr-FR" sz="1400" dirty="0" err="1" smtClean="0"/>
              <a:t>Idari</a:t>
            </a:r>
            <a:r>
              <a:rPr lang="fr-FR" sz="1400" dirty="0" smtClean="0"/>
              <a:t>                </a:t>
            </a:r>
            <a:endParaRPr lang="fr-FR" sz="1400" dirty="0"/>
          </a:p>
          <a:p>
            <a:pPr algn="ctr"/>
            <a:r>
              <a:rPr lang="fr-FR" sz="1400" dirty="0" smtClean="0"/>
              <a:t>  Sidi Mokhtar                </a:t>
            </a:r>
            <a:endParaRPr lang="fr-FR" sz="1400" dirty="0"/>
          </a:p>
          <a:p>
            <a:pPr algn="ctr"/>
            <a:r>
              <a:rPr lang="fr-FR" sz="1400" dirty="0" err="1" smtClean="0"/>
              <a:t>Chichaoua</a:t>
            </a:r>
            <a:endParaRPr lang="fr-FR" sz="1400" dirty="0" smtClean="0"/>
          </a:p>
          <a:p>
            <a:pPr algn="ctr"/>
            <a:r>
              <a:rPr lang="fr-FR" sz="1400" dirty="0" smtClean="0"/>
              <a:t>Maroc</a:t>
            </a:r>
            <a:endParaRPr lang="fr-FR" sz="1400" dirty="0"/>
          </a:p>
          <a:p>
            <a:pPr algn="ctr"/>
            <a:endParaRPr lang="fr-FR" sz="1200" dirty="0"/>
          </a:p>
          <a:p>
            <a:pPr algn="ctr"/>
            <a:r>
              <a:rPr lang="fr-FR" sz="1200" dirty="0" smtClean="0">
                <a:solidFill>
                  <a:srgbClr val="231F20"/>
                </a:solidFill>
                <a:ea typeface="Times" charset="0"/>
                <a:cs typeface="Times" charset="0"/>
              </a:rPr>
              <a:t>       </a:t>
            </a:r>
          </a:p>
          <a:p>
            <a:pPr algn="ctr"/>
            <a:r>
              <a:rPr lang="fr-FR" sz="1200" dirty="0" smtClean="0">
                <a:solidFill>
                  <a:srgbClr val="231F20"/>
                </a:solidFill>
                <a:ea typeface="Times" charset="0"/>
                <a:cs typeface="Times" charset="0"/>
              </a:rPr>
              <a:t> </a:t>
            </a:r>
            <a:r>
              <a:rPr lang="fr-FR" sz="1400" dirty="0" smtClean="0">
                <a:solidFill>
                  <a:srgbClr val="231F20"/>
                </a:solidFill>
                <a:ea typeface="Times" charset="0"/>
                <a:cs typeface="Times" charset="0"/>
              </a:rPr>
              <a:t>06 01 14 81 01</a:t>
            </a:r>
            <a:endParaRPr lang="fr-FR" sz="1400" dirty="0"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050" dirty="0">
                <a:latin typeface="Times" charset="0"/>
                <a:ea typeface="Times" charset="0"/>
                <a:cs typeface="Times" charset="0"/>
              </a:rPr>
              <a:t>            </a:t>
            </a:r>
          </a:p>
          <a:p>
            <a:pPr marL="12699"/>
            <a:endParaRPr lang="fr-FR" sz="1050" dirty="0"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200" dirty="0" smtClean="0">
                <a:ea typeface="Times" charset="0"/>
                <a:cs typeface="Times" charset="0"/>
              </a:rPr>
              <a:t>                   </a:t>
            </a:r>
          </a:p>
          <a:p>
            <a:pPr marL="12699"/>
            <a:r>
              <a:rPr lang="fr-FR" sz="1200" dirty="0">
                <a:ea typeface="Times" charset="0"/>
                <a:cs typeface="Times" charset="0"/>
              </a:rPr>
              <a:t> </a:t>
            </a:r>
            <a:r>
              <a:rPr lang="fr-FR" sz="1200" dirty="0" smtClean="0">
                <a:ea typeface="Times" charset="0"/>
                <a:cs typeface="Times" charset="0"/>
              </a:rPr>
              <a:t>              </a:t>
            </a:r>
            <a:r>
              <a:rPr lang="fr-FR" sz="1200" dirty="0" smtClean="0">
                <a:ea typeface="Times" charset="0"/>
                <a:cs typeface="Times" charset="0"/>
              </a:rPr>
              <a:t>  </a:t>
            </a:r>
            <a:r>
              <a:rPr lang="fr-FR" sz="1200" dirty="0" smtClean="0">
                <a:ea typeface="Times" charset="0"/>
                <a:cs typeface="Times" charset="0"/>
              </a:rPr>
              <a:t>nezhahella@gmail.com                    </a:t>
            </a:r>
            <a:r>
              <a:rPr lang="fr-FR" sz="1200" dirty="0">
                <a:ea typeface="Times" charset="0"/>
                <a:cs typeface="Times" charset="0"/>
              </a:rPr>
              <a:t/>
            </a:r>
            <a:br>
              <a:rPr lang="fr-FR" sz="1200" dirty="0">
                <a:ea typeface="Times" charset="0"/>
                <a:cs typeface="Times" charset="0"/>
              </a:rPr>
            </a:br>
            <a:r>
              <a:rPr lang="fr-FR" sz="10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dirty="0">
                <a:latin typeface="Times" charset="0"/>
                <a:ea typeface="Times" charset="0"/>
                <a:cs typeface="Times" charset="0"/>
              </a:rPr>
            </a:br>
            <a:r>
              <a:rPr lang="fr-FR" sz="10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dirty="0">
                <a:latin typeface="Times" charset="0"/>
                <a:ea typeface="Times" charset="0"/>
                <a:cs typeface="Times" charset="0"/>
              </a:rPr>
            </a:br>
            <a:endParaRPr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6677" y="1596980"/>
            <a:ext cx="206858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3" marR="5079" algn="ctr"/>
            <a:r>
              <a:rPr lang="fr-FR" sz="2800" b="1" dirty="0" smtClean="0">
                <a:solidFill>
                  <a:srgbClr val="0070C0"/>
                </a:solidFill>
                <a:ea typeface="Times" charset="0"/>
                <a:cs typeface="Times" charset="0"/>
              </a:rPr>
              <a:t>NEZHA HALLA</a:t>
            </a:r>
            <a:endParaRPr sz="2800" b="1" dirty="0">
              <a:solidFill>
                <a:srgbClr val="0070C0"/>
              </a:solidFill>
              <a:ea typeface="Times" charset="0"/>
              <a:cs typeface="Times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06819" y="953608"/>
            <a:ext cx="45719" cy="9310854"/>
          </a:xfrm>
          <a:custGeom>
            <a:avLst/>
            <a:gdLst/>
            <a:ahLst/>
            <a:cxnLst/>
            <a:rect l="l" t="t" r="r" b="b"/>
            <a:pathLst>
              <a:path h="9667240">
                <a:moveTo>
                  <a:pt x="0" y="0"/>
                </a:moveTo>
                <a:lnTo>
                  <a:pt x="0" y="9667240"/>
                </a:lnTo>
              </a:path>
            </a:pathLst>
          </a:custGeom>
          <a:ln w="381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17139" y="2458754"/>
            <a:ext cx="468306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sz="1400" b="1" u="sng" dirty="0">
                <a:solidFill>
                  <a:srgbClr val="0070C0"/>
                </a:solidFill>
                <a:ea typeface="Times" charset="0"/>
                <a:cs typeface="Times" charset="0"/>
              </a:rPr>
              <a:t>FORMATION</a:t>
            </a:r>
            <a:endParaRPr sz="1400" b="1" u="sng" dirty="0">
              <a:solidFill>
                <a:srgbClr val="0070C0"/>
              </a:solidFill>
              <a:ea typeface="Times" charset="0"/>
              <a:cs typeface="Times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37138" y="4027047"/>
            <a:ext cx="4698990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fr-FR" sz="1400" b="1" u="sng" dirty="0" smtClean="0">
              <a:solidFill>
                <a:srgbClr val="0070C0"/>
              </a:solidFill>
            </a:endParaRPr>
          </a:p>
          <a:p>
            <a:r>
              <a:rPr lang="fr-FR" sz="1400" b="1" u="sng" dirty="0" smtClean="0">
                <a:solidFill>
                  <a:srgbClr val="0070C0"/>
                </a:solidFill>
              </a:rPr>
              <a:t>EXPERIENCE PROFESSIONNELLES</a:t>
            </a:r>
          </a:p>
          <a:p>
            <a:r>
              <a:rPr lang="fr-FR" sz="1400" b="1" dirty="0" smtClean="0"/>
              <a:t>2023 (2 mois) : </a:t>
            </a:r>
            <a:r>
              <a:rPr lang="fr-FR" sz="1400" dirty="0"/>
              <a:t> </a:t>
            </a:r>
            <a:r>
              <a:rPr lang="fr-FR" sz="1400" dirty="0" smtClean="0"/>
              <a:t>Stage d’initiation à la province de </a:t>
            </a:r>
            <a:r>
              <a:rPr lang="fr-FR" sz="1400" dirty="0" err="1" smtClean="0"/>
              <a:t>Chichaoua</a:t>
            </a:r>
            <a:endParaRPr lang="fr-FR" sz="1400" dirty="0" smtClean="0"/>
          </a:p>
          <a:p>
            <a:r>
              <a:rPr lang="fr-FR" sz="1400" dirty="0" smtClean="0"/>
              <a:t>-Conception </a:t>
            </a:r>
            <a:r>
              <a:rPr lang="fr-FR" sz="1400" dirty="0" smtClean="0"/>
              <a:t>et réalisation d’une application web pour  </a:t>
            </a:r>
            <a:r>
              <a:rPr lang="fr-FR" sz="1400" dirty="0" smtClean="0"/>
              <a:t>un         </a:t>
            </a:r>
          </a:p>
          <a:p>
            <a:r>
              <a:rPr lang="fr-FR" sz="1400" dirty="0" smtClean="0"/>
              <a:t>  HELP  DESK</a:t>
            </a:r>
            <a:endParaRPr lang="fr-FR" sz="1400" b="1" u="sng" dirty="0">
              <a:solidFill>
                <a:srgbClr val="0070C0"/>
              </a:solidFill>
              <a:ea typeface="Times" charset="0"/>
              <a:cs typeface="Times" charset="0"/>
            </a:endParaRPr>
          </a:p>
          <a:p>
            <a:r>
              <a:rPr lang="fr-FR" sz="1400" b="1" u="sng" dirty="0" smtClean="0">
                <a:solidFill>
                  <a:srgbClr val="0070C0"/>
                </a:solidFill>
                <a:ea typeface="Times" charset="0"/>
                <a:cs typeface="Times" charset="0"/>
              </a:rPr>
              <a:t>COMPETENCES </a:t>
            </a:r>
          </a:p>
          <a:p>
            <a:pPr lvl="0"/>
            <a:endParaRPr lang="fr-FR" sz="1200" dirty="0"/>
          </a:p>
          <a:p>
            <a:pPr marL="171450" lvl="0" indent="-171450">
              <a:buBlip>
                <a:blip r:embed="rId2"/>
              </a:buBlip>
            </a:pPr>
            <a:r>
              <a:rPr lang="fr-FR" sz="1400" dirty="0" smtClean="0"/>
              <a:t>Les langages de programmation : C, C++, SHELL,JAVA</a:t>
            </a:r>
          </a:p>
          <a:p>
            <a:pPr marL="171450" lvl="0" indent="-171450">
              <a:buBlip>
                <a:blip r:embed="rId2"/>
              </a:buBlip>
            </a:pPr>
            <a:r>
              <a:rPr lang="fr-FR" sz="1400" dirty="0" smtClean="0"/>
              <a:t>Développement Web : HTML, </a:t>
            </a:r>
            <a:r>
              <a:rPr lang="fr-FR" sz="1400" dirty="0" err="1" smtClean="0"/>
              <a:t>CSS,JavaScript,Php</a:t>
            </a:r>
            <a:r>
              <a:rPr lang="fr-FR" sz="1400" dirty="0" smtClean="0"/>
              <a:t>,</a:t>
            </a:r>
          </a:p>
          <a:p>
            <a:pPr lvl="0"/>
            <a:r>
              <a:rPr lang="fr-FR" sz="1400" dirty="0" smtClean="0"/>
              <a:t>     </a:t>
            </a:r>
            <a:r>
              <a:rPr lang="fr-FR" sz="1400" dirty="0" err="1" smtClean="0"/>
              <a:t>Laravel,Ajax</a:t>
            </a:r>
            <a:endParaRPr lang="fr-FR" sz="1400" dirty="0" smtClean="0"/>
          </a:p>
          <a:p>
            <a:pPr marL="171450" lvl="0" indent="-171450">
              <a:buBlip>
                <a:blip r:embed="rId2"/>
              </a:buBlip>
            </a:pPr>
            <a:r>
              <a:rPr lang="fr-FR" sz="1400" dirty="0" smtClean="0"/>
              <a:t>Système d’exploitation : Linux UBUNTU ,</a:t>
            </a:r>
            <a:r>
              <a:rPr lang="fr-FR" sz="1400" dirty="0" smtClean="0"/>
              <a:t>Windows</a:t>
            </a:r>
            <a:endParaRPr lang="fr-FR" sz="1400" dirty="0" smtClean="0"/>
          </a:p>
          <a:p>
            <a:pPr marL="171450" lvl="0" indent="-171450">
              <a:buBlip>
                <a:blip r:embed="rId2"/>
              </a:buBlip>
            </a:pPr>
            <a:r>
              <a:rPr lang="fr-FR" sz="1400" dirty="0" smtClean="0"/>
              <a:t>Modélisation : </a:t>
            </a:r>
            <a:r>
              <a:rPr lang="fr-FR" sz="1400" dirty="0" err="1" smtClean="0"/>
              <a:t>Merise,UML</a:t>
            </a:r>
            <a:endParaRPr lang="fr-FR" sz="1400" dirty="0" smtClean="0"/>
          </a:p>
          <a:p>
            <a:pPr marL="171450" lvl="0" indent="-171450">
              <a:buBlip>
                <a:blip r:embed="rId2"/>
              </a:buBlip>
            </a:pPr>
            <a:r>
              <a:rPr lang="fr-FR" sz="1400" dirty="0" smtClean="0"/>
              <a:t>Base de données : MYSQL, </a:t>
            </a:r>
            <a:r>
              <a:rPr lang="fr-FR" sz="1400" dirty="0" err="1" smtClean="0"/>
              <a:t>Oracle,MongoDB</a:t>
            </a:r>
            <a:endParaRPr lang="fr-FR" sz="1400" dirty="0" smtClean="0"/>
          </a:p>
          <a:p>
            <a:pPr marL="171450" lvl="0" indent="-171450">
              <a:buBlip>
                <a:blip r:embed="rId2"/>
              </a:buBlip>
            </a:pPr>
            <a:r>
              <a:rPr lang="fr-FR" sz="1400" dirty="0" smtClean="0"/>
              <a:t>Développement  d’applications mobiles : </a:t>
            </a:r>
            <a:r>
              <a:rPr lang="fr-FR" sz="1400" dirty="0" err="1" smtClean="0"/>
              <a:t>Kotlin</a:t>
            </a:r>
            <a:endParaRPr lang="fr-FR" sz="1400" dirty="0" smtClean="0"/>
          </a:p>
          <a:p>
            <a:pPr marL="171450" lvl="0" indent="-171450">
              <a:buBlip>
                <a:blip r:embed="rId2"/>
              </a:buBlip>
            </a:pPr>
            <a:r>
              <a:rPr lang="fr-FR" sz="1400" dirty="0" smtClean="0"/>
              <a:t>Réseaux : Configuration des réseaux locaux et des routeurs CISCO , TCP/IP </a:t>
            </a:r>
          </a:p>
          <a:p>
            <a:pPr marL="171450" lvl="0" indent="-171450">
              <a:buBlip>
                <a:blip r:embed="rId2"/>
              </a:buBlip>
            </a:pPr>
            <a:endParaRPr lang="fr-FR" sz="1200" dirty="0"/>
          </a:p>
        </p:txBody>
      </p:sp>
      <p:sp>
        <p:nvSpPr>
          <p:cNvPr id="100" name="Rectangle 99"/>
          <p:cNvSpPr/>
          <p:nvPr/>
        </p:nvSpPr>
        <p:spPr>
          <a:xfrm>
            <a:off x="2537138" y="1596980"/>
            <a:ext cx="486662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Recherche de stage en informatique</a:t>
            </a:r>
          </a:p>
          <a:p>
            <a:pPr algn="ctr"/>
            <a:r>
              <a:rPr lang="fr-FR" b="1" dirty="0" smtClean="0">
                <a:solidFill>
                  <a:srgbClr val="0070C0"/>
                </a:solidFill>
              </a:rPr>
              <a:t>(2 mois)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271508" y="1092670"/>
            <a:ext cx="2187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99">
              <a:spcBef>
                <a:spcPts val="905"/>
              </a:spcBef>
            </a:pPr>
            <a:r>
              <a:rPr lang="fr-FR" sz="1000" b="1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b="1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</a:b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7196" y="2714967"/>
            <a:ext cx="48866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2023-2024 : Diplôme Universitaire de Technologie (DUT) </a:t>
            </a:r>
          </a:p>
          <a:p>
            <a:r>
              <a:rPr lang="fr-FR" sz="1400" dirty="0"/>
              <a:t>  </a:t>
            </a:r>
            <a:r>
              <a:rPr lang="fr-FR" sz="1400" dirty="0" smtClean="0"/>
              <a:t>         </a:t>
            </a:r>
            <a:r>
              <a:rPr lang="fr-FR" sz="1400" dirty="0"/>
              <a:t> </a:t>
            </a:r>
            <a:r>
              <a:rPr lang="fr-FR" sz="1400" dirty="0" smtClean="0"/>
              <a:t>  </a:t>
            </a:r>
            <a:r>
              <a:rPr lang="fr-FR" sz="1400" dirty="0" smtClean="0"/>
              <a:t>      Génie </a:t>
            </a:r>
            <a:r>
              <a:rPr lang="fr-FR" sz="1400" dirty="0" smtClean="0"/>
              <a:t>Informatique</a:t>
            </a:r>
            <a:r>
              <a:rPr lang="fr-FR" sz="1400" dirty="0"/>
              <a:t> </a:t>
            </a:r>
            <a:r>
              <a:rPr lang="fr-FR" sz="1400" dirty="0" smtClean="0"/>
              <a:t>(2</a:t>
            </a:r>
            <a:r>
              <a:rPr lang="fr-FR" sz="1400" baseline="30000" dirty="0" smtClean="0"/>
              <a:t>ère</a:t>
            </a:r>
            <a:r>
              <a:rPr lang="fr-FR" sz="1400" dirty="0" smtClean="0"/>
              <a:t> année) - </a:t>
            </a:r>
            <a:r>
              <a:rPr lang="fr-FR" sz="1400" i="1" dirty="0" smtClean="0"/>
              <a:t>Essaouira </a:t>
            </a:r>
          </a:p>
          <a:p>
            <a:endParaRPr lang="fr-FR" sz="1400" i="1" dirty="0" smtClean="0"/>
          </a:p>
          <a:p>
            <a:r>
              <a:rPr lang="fr-FR" sz="1400" dirty="0" smtClean="0"/>
              <a:t>2021 - 2022 : Baccalauréat « Sciences Physique et Chimie »  </a:t>
            </a:r>
          </a:p>
          <a:p>
            <a:r>
              <a:rPr lang="fr-FR" sz="1400" dirty="0" smtClean="0"/>
              <a:t>                      Option : Français,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     Lycée Ibn </a:t>
            </a:r>
            <a:r>
              <a:rPr lang="fr-FR" sz="1400" dirty="0" err="1" smtClean="0"/>
              <a:t>Rochd</a:t>
            </a:r>
            <a:r>
              <a:rPr lang="fr-FR" sz="1400" dirty="0" smtClean="0"/>
              <a:t> Sidi Mokhtar </a:t>
            </a:r>
          </a:p>
          <a:p>
            <a:endParaRPr lang="fr-FR" sz="1400" dirty="0" smtClean="0"/>
          </a:p>
          <a:p>
            <a:endParaRPr lang="fr-FR" sz="1400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6" y="4400277"/>
            <a:ext cx="562912" cy="53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r="7256"/>
          <a:stretch/>
        </p:blipFill>
        <p:spPr bwMode="auto">
          <a:xfrm>
            <a:off x="195693" y="5184998"/>
            <a:ext cx="542592" cy="53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6" y="3427972"/>
            <a:ext cx="364563" cy="5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36931" y="5875324"/>
            <a:ext cx="202716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Langues</a:t>
            </a:r>
            <a:r>
              <a:rPr lang="fr-FR" b="1" dirty="0" smtClean="0">
                <a:solidFill>
                  <a:srgbClr val="0070C0"/>
                </a:solidFill>
              </a:rPr>
              <a:t> :</a:t>
            </a:r>
          </a:p>
          <a:p>
            <a:endParaRPr lang="fr-FR" b="1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Arabe     :  C2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Anglais  :  B2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Français : B2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9987" y="7596101"/>
            <a:ext cx="21933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Savoir être</a:t>
            </a:r>
            <a:r>
              <a:rPr lang="fr-FR" b="1" dirty="0" smtClean="0">
                <a:solidFill>
                  <a:srgbClr val="0070C0"/>
                </a:solidFill>
              </a:rPr>
              <a:t>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fr-FR" altLang="fr-FR" sz="1400" dirty="0"/>
              <a:t>La capacité </a:t>
            </a:r>
            <a:r>
              <a:rPr lang="fr-FR" altLang="fr-FR" sz="1400" dirty="0" smtClean="0"/>
              <a:t>   d'adaptation</a:t>
            </a:r>
            <a:r>
              <a:rPr lang="fr-FR" altLang="fr-FR" sz="1400" dirty="0"/>
              <a:t>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fr-FR" altLang="fr-FR" sz="1400" dirty="0"/>
              <a:t>L'esprit d'analyse.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fr-FR" altLang="fr-FR" sz="1400" dirty="0"/>
              <a:t>La communication.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fr-FR" altLang="fr-FR" sz="1400" dirty="0"/>
              <a:t>La polyvalence. </a:t>
            </a:r>
          </a:p>
          <a:p>
            <a:endParaRPr lang="fr-FR" dirty="0" smtClean="0"/>
          </a:p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06819" y="7646169"/>
            <a:ext cx="492191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u="sng" dirty="0" smtClean="0">
                <a:solidFill>
                  <a:srgbClr val="0070C0"/>
                </a:solidFill>
              </a:rPr>
              <a:t>PROJETS ACADEMIQUES</a:t>
            </a:r>
          </a:p>
          <a:p>
            <a:endParaRPr lang="fr-FR" sz="1400" dirty="0" smtClean="0"/>
          </a:p>
          <a:p>
            <a:r>
              <a:rPr lang="fr-FR" sz="1400" b="1" dirty="0" smtClean="0"/>
              <a:t>Application web  de publication sociale:</a:t>
            </a:r>
          </a:p>
          <a:p>
            <a:r>
              <a:rPr lang="fr-FR" sz="1400" dirty="0" smtClean="0"/>
              <a:t>- Création </a:t>
            </a:r>
            <a:r>
              <a:rPr lang="fr-FR" sz="1400" dirty="0"/>
              <a:t>d'une application </a:t>
            </a:r>
            <a:r>
              <a:rPr lang="fr-FR" sz="1400" dirty="0" smtClean="0"/>
              <a:t>web  sociale</a:t>
            </a:r>
            <a:r>
              <a:rPr lang="fr-FR" sz="1400" dirty="0" smtClean="0"/>
              <a:t>, </a:t>
            </a:r>
            <a:r>
              <a:rPr lang="fr-FR" sz="1400" dirty="0"/>
              <a:t>en utilisant </a:t>
            </a:r>
            <a:r>
              <a:rPr lang="fr-FR" sz="1400" dirty="0" err="1" smtClean="0"/>
              <a:t>Laravel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</a:t>
            </a:r>
            <a:r>
              <a:rPr lang="fr-FR" sz="1400" dirty="0"/>
              <a:t>et </a:t>
            </a:r>
            <a:r>
              <a:rPr lang="fr-FR" sz="1400" dirty="0" err="1"/>
              <a:t>Bootstrap</a:t>
            </a:r>
            <a:r>
              <a:rPr lang="fr-FR" sz="1400" dirty="0" smtClean="0"/>
              <a:t>,</a:t>
            </a:r>
            <a:r>
              <a:rPr lang="fr-FR" sz="1400" dirty="0" smtClean="0"/>
              <a:t>                   </a:t>
            </a:r>
          </a:p>
          <a:p>
            <a:r>
              <a:rPr lang="fr-FR" sz="1400" b="1" dirty="0" smtClean="0"/>
              <a:t>Application </a:t>
            </a:r>
            <a:r>
              <a:rPr lang="fr-FR" sz="1400" b="1" dirty="0" smtClean="0"/>
              <a:t>desktop de gestion d’un restaurant:</a:t>
            </a:r>
          </a:p>
          <a:p>
            <a:r>
              <a:rPr lang="fr-FR" sz="1400" dirty="0" smtClean="0"/>
              <a:t>- Permet </a:t>
            </a:r>
            <a:r>
              <a:rPr lang="fr-FR" sz="1400" dirty="0" smtClean="0"/>
              <a:t>de gérer le système  d’un </a:t>
            </a:r>
            <a:r>
              <a:rPr lang="fr-FR" sz="1400" dirty="0" err="1" smtClean="0"/>
              <a:t>hotel</a:t>
            </a:r>
            <a:r>
              <a:rPr lang="fr-FR" sz="1400" dirty="0" smtClean="0"/>
              <a:t> , en utilisant JAVA </a:t>
            </a:r>
            <a:r>
              <a:rPr lang="fr-FR" sz="1400" dirty="0" smtClean="0"/>
              <a:t>et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JAVAFX</a:t>
            </a:r>
            <a:endParaRPr lang="fr-FR" sz="1400" dirty="0" smtClean="0"/>
          </a:p>
          <a:p>
            <a:r>
              <a:rPr lang="fr-FR" sz="1400" b="1" dirty="0" smtClean="0"/>
              <a:t>Projet de fin d’études:</a:t>
            </a:r>
          </a:p>
          <a:p>
            <a:r>
              <a:rPr lang="fr-FR" sz="1400" dirty="0" smtClean="0"/>
              <a:t>- Application </a:t>
            </a:r>
            <a:r>
              <a:rPr lang="fr-FR" sz="1400" dirty="0" smtClean="0"/>
              <a:t>web pour la gestion d’un système scolaire , </a:t>
            </a:r>
            <a:r>
              <a:rPr lang="fr-FR" sz="1400" dirty="0" smtClean="0"/>
              <a:t>en</a:t>
            </a:r>
          </a:p>
          <a:p>
            <a:r>
              <a:rPr lang="fr-FR" sz="1400" dirty="0"/>
              <a:t>  utilisant </a:t>
            </a:r>
            <a:r>
              <a:rPr lang="fr-FR" sz="1400" dirty="0" err="1"/>
              <a:t>Laravel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898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1064</TotalTime>
  <Words>231</Words>
  <Application>Microsoft Office PowerPoint</Application>
  <PresentationFormat>Personnalisé</PresentationFormat>
  <Paragraphs>62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Débit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user</cp:lastModifiedBy>
  <cp:revision>159</cp:revision>
  <cp:lastPrinted>2020-11-19T15:08:32Z</cp:lastPrinted>
  <dcterms:created xsi:type="dcterms:W3CDTF">2017-10-27T08:59:47Z</dcterms:created>
  <dcterms:modified xsi:type="dcterms:W3CDTF">2024-03-03T11:52:38Z</dcterms:modified>
</cp:coreProperties>
</file>