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  <p:sldId id="29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9" r:id="rId49"/>
    <p:sldId id="310" r:id="rId50"/>
    <p:sldId id="311" r:id="rId51"/>
    <p:sldId id="305" r:id="rId52"/>
    <p:sldId id="306" r:id="rId53"/>
    <p:sldId id="307" r:id="rId54"/>
    <p:sldId id="308" r:id="rId55"/>
    <p:sldId id="299" r:id="rId5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1B8A-266D-4DD0-9F0C-E79CBA2A1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9568C-50E9-4A69-8CB2-CAD5D294E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5E5E-3BFB-4BD4-B05D-9099AA9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C9E7-A9F9-424E-ADDA-1D18B5E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61B2-63EC-4E72-B3CA-1C329EBB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120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68E-39DB-47DA-9FCE-3507AA97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5930-48EE-4C54-AD8E-25C27C06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2C10-4052-4C7E-AD14-958A710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2164-1C8D-419C-AC2B-3FD521FD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74ED-079C-4A20-A5AD-6B8794F9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622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4ED27-43A0-43D5-AF3A-B7F88FFF5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DE70A-01EB-4E94-825B-CD6DB681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97E0-D767-4390-B06D-FEC57D6F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D737-6436-435B-9D67-D3041D9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7DEC-6DFB-4178-9E2D-DBF3E8A7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151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99B8-9821-4D55-B7DB-5E51E770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F49A-46D5-4AA0-B5ED-81B6BC46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5789-DC6A-4A5B-9D97-F7E2F1C1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483A6-50A1-49C6-BD3F-68960BB1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6D41-CABA-4F8A-B8CA-F5D47E56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2533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4F86-5753-4623-ACB8-D5A2A75C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1A358-E4C5-40EF-A03A-280BAD5D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0A75-6D4D-40D8-9647-0447449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6EDC-45E2-41BF-BF6A-D364F854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DBBD-51B2-4DB8-B695-29C12F8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9117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EE2E-C160-4AC1-9147-15A24D31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7AC4-C05A-4A98-B04C-89053972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A7346-93FB-4982-B65E-43F0F075C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64E6D-96B7-4840-B411-AC7F0AC6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0926-E8A3-4389-86B1-0C196CBB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8F5D-31E2-4B61-AFA3-DC8948B8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2650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4889-8D3B-4987-92F2-A3096159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EA5C-EC0F-45F4-86A8-CBA35126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4C97A-6C2A-4BCB-A01F-4EA87F21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08279-1775-4656-B69C-64D34806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85A67-7F2B-419B-BE46-2778C5E11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30AF7-9AAE-4469-85C2-1EAF151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C7DD-E31E-4F30-980E-935CC0B9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8CBB5-90C9-49B4-A727-407685A3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337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F2F0-7C55-4AFD-A185-A577B04E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88FE2-3476-432D-B19A-89BC3001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93FEA-3684-4748-AC76-7C8BC5A7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3A5E9-A433-4841-9AA4-F459014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39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1CCF-D942-492E-A6C6-F565DCA8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975F4-E6A5-4EEE-9CD0-E152FF79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81EE-4E51-4FFD-B23E-F4C881C3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007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01C6-5031-4958-AC95-2EFAF3D2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B5E8-3E16-4345-96D3-20AC8A45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784EF-37D2-4DA3-AEF3-8FD4B7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28E2-8D7D-434C-BB1E-73A92A7D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DF7F-DBE9-4D6E-81FE-20E2CF2B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E403-E1CD-40F5-875A-E9DC001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501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F9B9-5638-4022-B037-0F59A341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036D0-8FC2-40C3-8FBB-DAB7DE722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88A6-192D-47CE-9B6C-DC749D4E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47F35-9553-4362-88B5-75E29DE7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7647-A16E-40AA-BAD9-BD52D406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E625-88A7-4F09-BAAA-37E35A4F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1593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2C5A-B5E9-491B-B018-4276B186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44EEB-98E7-4DD9-A5D0-C664E711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EC41-E077-4BE6-85C9-61FA6B7F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99EF-E15D-4818-B4DB-6AA4FD154A58}" type="datetimeFigureOut">
              <a:rPr lang="lv-LV" smtClean="0"/>
              <a:t>22.09.2022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5EB3-2943-40C2-9C5A-064834A04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6AB7-3F78-4B39-9F9F-4E7A22CE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5415-A69A-489C-AF51-863F8F7D749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2092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getbootstrap.com/docs/4.0/getting-started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talocean.com/community/conceptual_articles/s-o-l-i-d-the-first-five-principles-of-object-oriented-design" TargetMode="External"/><Relationship Id="rId4" Type="http://schemas.openxmlformats.org/officeDocument/2006/relationships/hyperlink" Target="https://github.com/Neznajki/devclub_exampl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F07-5C35-48AA-AAEF-5B420F7FB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to use SOLID</a:t>
            </a:r>
            <a:br>
              <a:rPr lang="en-US"/>
            </a:br>
            <a:r>
              <a:rPr lang="en-US"/>
              <a:t>in full stack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2876-CBB8-4573-BBB2-58F21123B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-apple-system"/>
              </a:rPr>
              <a:t>What is SOLID principles and how we can use them in project engineering of web pages.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408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5F97-8A1D-4F11-9280-D8C63FC3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 should prepare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6592-351C-4B86-B482-F8F40CD4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apply new elements, we should add place where we will generate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notice that we used Twig variable snippets like {{input}} for implementing dynamic elements.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3D22CE-5FB8-4CDE-BC15-8B4F6012D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61" y="2835500"/>
            <a:ext cx="6895238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482D-2D41-458F-9401-26301A54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form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1C21-8831-425E-B5B3-2911F4D5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implement 2 forms with switch between them, so we need add new additional element (buttons for switch)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nav item will be form listing item</a:t>
            </a:r>
          </a:p>
          <a:p>
            <a:r>
              <a:rPr lang="en-US" dirty="0"/>
              <a:t>action will lead to current form target to </a:t>
            </a:r>
            <a:r>
              <a:rPr lang="en-US" dirty="0" err="1"/>
              <a:t>understend</a:t>
            </a:r>
            <a:r>
              <a:rPr lang="en-US" dirty="0"/>
              <a:t> where nav item is submitting results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D2A06E9-DD87-4CCB-802F-ED6683E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87" y="2832284"/>
            <a:ext cx="3380952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1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C400-A8CA-470D-A862-EDBE36CC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we should adjust js code for dynamic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EB79C1-6C9A-4D8E-B4D8-351869E4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104084"/>
          </a:xfrm>
        </p:spPr>
      </p:pic>
    </p:spTree>
    <p:extLst>
      <p:ext uri="{BB962C8B-B14F-4D97-AF65-F5344CB8AC3E}">
        <p14:creationId xmlns:p14="http://schemas.microsoft.com/office/powerpoint/2010/main" val="275580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B5AB-5122-46DA-AB84-4ED78F7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when we prepared FE we continue to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54E9-3194-44CD-8853-695EE7D4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need to review first step in our code that is controller</a:t>
            </a:r>
          </a:p>
          <a:p>
            <a:r>
              <a:rPr lang="en-US"/>
              <a:t>we need to implement preview with dynamic link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into next actions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6FADE0-4791-4AA3-94D4-611C1910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7" y="3087008"/>
            <a:ext cx="3676190" cy="9142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AFF3F0-7779-4EFB-B34F-EBA743FFB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7" y="4914681"/>
            <a:ext cx="8657143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ECD-2AFD-4770-B5AF-6C5540F3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</a:t>
            </a:r>
            <a:r>
              <a:rPr lang="lv-LV" dirty="0"/>
              <a:t>’</a:t>
            </a:r>
            <a:r>
              <a:rPr lang="en-US" dirty="0"/>
              <a:t>s continue with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709C-6ED8-4F46-A912-4DBA5D24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single file read we should adjust it into new format with partial file filling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 now we need this file to take new partial html and rework logic to solid in order to replace new parameters.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5D18C8-88A6-44C8-8675-0E2124F5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9632"/>
            <a:ext cx="7209524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1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867C-C6F4-4E5F-ACF6-12D15124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3C17-458E-4E27-BCE4-2BFE7CDA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do so we need to remember than we have 2 templates types visible right now 1 is primary template content and second is input template content.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we have 2 abstraction levels so same we will need SOLID interface levels</a:t>
            </a:r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27E58D9-A3A4-41BD-91B1-E9C620201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3" y="3104204"/>
            <a:ext cx="6895238" cy="101904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F8204E-4C47-455C-9BA3-2A301287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3" y="4939926"/>
            <a:ext cx="6228571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75C8-A0B4-4A5D-9E4B-97E8D20B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content replacer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C73A-3B87-4A2C-B66A-238C177E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container that will store data what we replace. for example, we need {{label}} &gt;&gt; Email address</a:t>
            </a:r>
          </a:p>
          <a:p>
            <a:r>
              <a:rPr lang="en-US" dirty="0"/>
              <a:t>so, we</a:t>
            </a:r>
            <a:r>
              <a:rPr lang="lv-LV" dirty="0"/>
              <a:t> </a:t>
            </a:r>
            <a:r>
              <a:rPr lang="en-US" dirty="0"/>
              <a:t>need container to store data what we will replace on what.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didn’t use interfaces as I didn’t need it here, as I plan to have simple values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66CC72E-2226-4F71-A685-56175D90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6" y="3123840"/>
            <a:ext cx="5153384" cy="24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2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7658-EFDD-45FC-909E-AEBC9CD9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 of repalcing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F19B-E040-48F2-8955-265C2754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we remember we have multiple items in single html file so we should have more than 1 container for single replacement.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next we will create Interface for those items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BE7AAE-02EC-47FC-A804-A4F1586D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3" y="2865495"/>
            <a:ext cx="6228571" cy="92381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E56F1C-59E9-464F-A074-E3D22761F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3" y="4829175"/>
            <a:ext cx="4666667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A1C7-B348-44E9-A581-1D0DDF1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 can create some abstraction for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4B30-E4A9-41A4-8911-2D7F0B39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as we see we can count how much fields we will need in html and may create class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now when we have clear picture what and how we need. Must forward to next automatic generating item link.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2937D8-AFD5-484C-8CAB-40F027208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5" y="1498513"/>
            <a:ext cx="6228571" cy="92381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6978010-1729-437F-B277-681CF9110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5" y="3311868"/>
            <a:ext cx="3285714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F7E-C61A-43FA-B04C-C3755907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link</a:t>
            </a:r>
            <a:r>
              <a:rPr lang="lv-LV" dirty="0"/>
              <a:t> </a:t>
            </a:r>
            <a:r>
              <a:rPr lang="lv-LV" dirty="0" err="1"/>
              <a:t>SOLIDify</a:t>
            </a:r>
            <a:r>
              <a:rPr lang="lv-LV" dirty="0"/>
              <a:t> </a:t>
            </a:r>
            <a:r>
              <a:rPr lang="lv-LV" dirty="0" err="1"/>
              <a:t>actions</a:t>
            </a:r>
            <a:r>
              <a:rPr lang="lv-LV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59C0-65E7-433B-8AF2-EFE17B6D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first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create</a:t>
            </a:r>
            <a:r>
              <a:rPr lang="lv-LV" dirty="0"/>
              <a:t> html </a:t>
            </a:r>
            <a:r>
              <a:rPr lang="lv-LV" dirty="0" err="1"/>
              <a:t>template</a:t>
            </a:r>
            <a:r>
              <a:rPr lang="lv-LV" dirty="0"/>
              <a:t>.</a:t>
            </a:r>
          </a:p>
          <a:p>
            <a:endParaRPr lang="lv-LV" dirty="0"/>
          </a:p>
          <a:p>
            <a:r>
              <a:rPr lang="lv-LV" dirty="0" err="1"/>
              <a:t>next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create</a:t>
            </a:r>
            <a:r>
              <a:rPr lang="lv-LV" dirty="0"/>
              <a:t> </a:t>
            </a:r>
            <a:r>
              <a:rPr lang="lv-LV" dirty="0" err="1"/>
              <a:t>interface</a:t>
            </a:r>
            <a:r>
              <a:rPr lang="lv-LV" dirty="0"/>
              <a:t>.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replacing</a:t>
            </a:r>
            <a:r>
              <a:rPr lang="lv-LV" dirty="0"/>
              <a:t> </a:t>
            </a:r>
            <a:r>
              <a:rPr lang="lv-LV" dirty="0" err="1"/>
              <a:t>values</a:t>
            </a:r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 err="1"/>
              <a:t>now</a:t>
            </a:r>
            <a:r>
              <a:rPr lang="lv-LV" dirty="0"/>
              <a:t> </a:t>
            </a:r>
            <a:r>
              <a:rPr lang="lv-LV" dirty="0" err="1"/>
              <a:t>when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 </a:t>
            </a:r>
            <a:r>
              <a:rPr lang="lv-LV" dirty="0" err="1"/>
              <a:t>Input</a:t>
            </a:r>
            <a:r>
              <a:rPr lang="lv-LV" dirty="0"/>
              <a:t> </a:t>
            </a:r>
            <a:r>
              <a:rPr lang="lv-LV" dirty="0" err="1"/>
              <a:t>item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nav </a:t>
            </a:r>
            <a:r>
              <a:rPr lang="lv-LV" dirty="0" err="1"/>
              <a:t>item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can</a:t>
            </a:r>
            <a:r>
              <a:rPr lang="lv-LV" dirty="0"/>
              <a:t> start </a:t>
            </a:r>
            <a:r>
              <a:rPr lang="lv-LV" dirty="0" err="1"/>
              <a:t>thinking</a:t>
            </a:r>
            <a:r>
              <a:rPr lang="lv-LV" dirty="0"/>
              <a:t> </a:t>
            </a:r>
            <a:r>
              <a:rPr lang="lv-LV" dirty="0" err="1"/>
              <a:t>how</a:t>
            </a:r>
            <a:r>
              <a:rPr lang="lv-LV" dirty="0"/>
              <a:t> to </a:t>
            </a:r>
            <a:r>
              <a:rPr lang="lv-LV" dirty="0" err="1"/>
              <a:t>unite</a:t>
            </a:r>
            <a:r>
              <a:rPr lang="lv-LV" dirty="0"/>
              <a:t> </a:t>
            </a:r>
            <a:r>
              <a:rPr lang="lv-LV" dirty="0" err="1"/>
              <a:t>them</a:t>
            </a:r>
            <a:r>
              <a:rPr lang="lv-LV" dirty="0"/>
              <a:t> </a:t>
            </a:r>
            <a:r>
              <a:rPr lang="lv-LV" dirty="0" err="1"/>
              <a:t>under</a:t>
            </a:r>
            <a:r>
              <a:rPr lang="lv-LV" dirty="0"/>
              <a:t> </a:t>
            </a:r>
            <a:r>
              <a:rPr lang="lv-LV" dirty="0" err="1"/>
              <a:t>one</a:t>
            </a:r>
            <a:r>
              <a:rPr lang="lv-LV" dirty="0"/>
              <a:t> Interface.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order</a:t>
            </a:r>
            <a:r>
              <a:rPr lang="lv-LV" dirty="0"/>
              <a:t> to </a:t>
            </a:r>
            <a:r>
              <a:rPr lang="lv-LV" dirty="0" err="1"/>
              <a:t>get</a:t>
            </a:r>
            <a:r>
              <a:rPr lang="lv-LV" dirty="0"/>
              <a:t> </a:t>
            </a:r>
            <a:r>
              <a:rPr lang="lv-LV" dirty="0" err="1"/>
              <a:t>collection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</a:t>
            </a:r>
            <a:r>
              <a:rPr lang="lv-LV" dirty="0" err="1"/>
              <a:t>replacing</a:t>
            </a:r>
            <a:r>
              <a:rPr lang="lv-LV" dirty="0"/>
              <a:t> </a:t>
            </a:r>
            <a:r>
              <a:rPr lang="lv-LV" dirty="0" err="1"/>
              <a:t>items</a:t>
            </a:r>
            <a:r>
              <a:rPr lang="lv-LV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4589F-A2E5-408B-8D2C-D419E91D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7" y="2420962"/>
            <a:ext cx="2914286" cy="39047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4F577AD-E18D-48D2-A054-6B4E77447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7" y="3406775"/>
            <a:ext cx="3076190" cy="914286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E2DC9F-57A1-43BF-801D-2823722C9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7" y="5654757"/>
            <a:ext cx="4666667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2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2AFA-312F-497A-ABA3-B149A9BB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introduction (IMHO)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CAC7-8A47-4085-9A72-9101F325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is always welcome, it is not an pattern it is principle. And should be treated like principle.</a:t>
            </a:r>
          </a:p>
          <a:p>
            <a:r>
              <a:rPr lang="en-US" dirty="0"/>
              <a:t>using SOLID is not about following rules, it more about engineering  planning.</a:t>
            </a:r>
          </a:p>
          <a:p>
            <a:r>
              <a:rPr lang="en-US" dirty="0"/>
              <a:t>not all code followed by all rules will be better, rules should be reviewed and used only when they give profit.</a:t>
            </a:r>
          </a:p>
          <a:p>
            <a:r>
              <a:rPr lang="en-US" dirty="0"/>
              <a:t>almost any code can be reworked to SOLID, it just should be done step by step.</a:t>
            </a:r>
          </a:p>
        </p:txBody>
      </p:sp>
    </p:spTree>
    <p:extLst>
      <p:ext uri="{BB962C8B-B14F-4D97-AF65-F5344CB8AC3E}">
        <p14:creationId xmlns:p14="http://schemas.microsoft.com/office/powerpoint/2010/main" val="3996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B4B0-975A-4848-AF68-F7D36CD8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next</a:t>
            </a:r>
            <a:r>
              <a:rPr lang="lv-LV" dirty="0"/>
              <a:t> </a:t>
            </a:r>
            <a:r>
              <a:rPr lang="lv-LV" dirty="0" err="1"/>
              <a:t>important</a:t>
            </a:r>
            <a:r>
              <a:rPr lang="lv-LV" dirty="0"/>
              <a:t> step </a:t>
            </a:r>
            <a:r>
              <a:rPr lang="lv-LV" dirty="0" err="1"/>
              <a:t>is</a:t>
            </a:r>
            <a:r>
              <a:rPr lang="lv-LV" dirty="0"/>
              <a:t> </a:t>
            </a:r>
            <a:r>
              <a:rPr lang="lv-LV" dirty="0" err="1"/>
              <a:t>decide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2070-17A2-4DC0-BE3E-33A478C6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currently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have</a:t>
            </a:r>
            <a:r>
              <a:rPr lang="lv-LV" dirty="0"/>
              <a:t> </a:t>
            </a:r>
            <a:r>
              <a:rPr lang="lv-LV" dirty="0" err="1"/>
              <a:t>input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link</a:t>
            </a:r>
            <a:r>
              <a:rPr lang="lv-LV" dirty="0"/>
              <a:t> </a:t>
            </a:r>
            <a:r>
              <a:rPr lang="lv-LV" dirty="0" err="1"/>
              <a:t>implementations</a:t>
            </a:r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order</a:t>
            </a:r>
            <a:r>
              <a:rPr lang="lv-LV" dirty="0"/>
              <a:t> to </a:t>
            </a:r>
            <a:r>
              <a:rPr lang="lv-LV" dirty="0" err="1"/>
              <a:t>unite</a:t>
            </a:r>
            <a:r>
              <a:rPr lang="lv-LV" dirty="0"/>
              <a:t> </a:t>
            </a:r>
            <a:r>
              <a:rPr lang="lv-LV" dirty="0" err="1"/>
              <a:t>them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need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need</a:t>
            </a:r>
            <a:r>
              <a:rPr lang="lv-LV" dirty="0"/>
              <a:t> to </a:t>
            </a:r>
            <a:r>
              <a:rPr lang="lv-LV" dirty="0" err="1"/>
              <a:t>find</a:t>
            </a:r>
            <a:r>
              <a:rPr lang="lv-LV" dirty="0"/>
              <a:t> </a:t>
            </a:r>
            <a:r>
              <a:rPr lang="lv-LV" dirty="0" err="1"/>
              <a:t>how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can</a:t>
            </a:r>
            <a:r>
              <a:rPr lang="lv-LV" dirty="0"/>
              <a:t> </a:t>
            </a:r>
            <a:r>
              <a:rPr lang="lv-LV" dirty="0" err="1"/>
              <a:t>rework</a:t>
            </a:r>
            <a:r>
              <a:rPr lang="lv-LV" dirty="0"/>
              <a:t> </a:t>
            </a:r>
            <a:r>
              <a:rPr lang="lv-LV" dirty="0" err="1"/>
              <a:t>them</a:t>
            </a:r>
            <a:r>
              <a:rPr lang="lv-LV" dirty="0"/>
              <a:t> to </a:t>
            </a:r>
            <a:r>
              <a:rPr lang="lv-LV" dirty="0" err="1"/>
              <a:t>collection</a:t>
            </a:r>
            <a:r>
              <a:rPr lang="lv-LV" dirty="0"/>
              <a:t>.</a:t>
            </a:r>
          </a:p>
          <a:p>
            <a:endParaRPr lang="lv-LV" dirty="0"/>
          </a:p>
          <a:p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order</a:t>
            </a:r>
            <a:r>
              <a:rPr lang="lv-LV" dirty="0"/>
              <a:t> to do </a:t>
            </a:r>
            <a:r>
              <a:rPr lang="lv-LV" dirty="0" err="1"/>
              <a:t>so</a:t>
            </a:r>
            <a:r>
              <a:rPr lang="lv-LV" dirty="0"/>
              <a:t> </a:t>
            </a:r>
            <a:r>
              <a:rPr lang="lv-LV" dirty="0" err="1"/>
              <a:t>we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need</a:t>
            </a:r>
            <a:r>
              <a:rPr lang="lv-LV" dirty="0"/>
              <a:t> </a:t>
            </a:r>
            <a:r>
              <a:rPr lang="lv-LV" dirty="0" err="1"/>
              <a:t>additional</a:t>
            </a:r>
            <a:r>
              <a:rPr lang="lv-LV" dirty="0"/>
              <a:t> </a:t>
            </a:r>
            <a:r>
              <a:rPr lang="lv-LV" dirty="0" err="1"/>
              <a:t>interface</a:t>
            </a:r>
            <a:r>
              <a:rPr lang="lv-LV" dirty="0"/>
              <a:t>. </a:t>
            </a:r>
            <a:r>
              <a:rPr lang="lv-LV" dirty="0" err="1"/>
              <a:t>that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give</a:t>
            </a:r>
            <a:r>
              <a:rPr lang="lv-LV" dirty="0"/>
              <a:t> </a:t>
            </a:r>
            <a:r>
              <a:rPr lang="lv-LV" dirty="0" err="1"/>
              <a:t>this</a:t>
            </a:r>
            <a:r>
              <a:rPr lang="lv-LV" dirty="0"/>
              <a:t> </a:t>
            </a:r>
            <a:r>
              <a:rPr lang="lv-LV" dirty="0" err="1"/>
              <a:t>collection</a:t>
            </a:r>
            <a:r>
              <a:rPr lang="lv-LV" dirty="0"/>
              <a:t> </a:t>
            </a:r>
            <a:r>
              <a:rPr lang="lv-LV" dirty="0" err="1"/>
              <a:t>and</a:t>
            </a:r>
            <a:r>
              <a:rPr lang="lv-LV" dirty="0"/>
              <a:t> </a:t>
            </a:r>
            <a:r>
              <a:rPr lang="lv-LV" dirty="0" err="1"/>
              <a:t>implement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both</a:t>
            </a:r>
            <a:r>
              <a:rPr lang="lv-LV" dirty="0"/>
              <a:t> </a:t>
            </a:r>
            <a:r>
              <a:rPr lang="lv-LV" dirty="0" err="1"/>
              <a:t>items</a:t>
            </a:r>
            <a:endParaRPr lang="lv-LV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8F2361-4C69-4E66-AE30-FF032A17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91" y="2441935"/>
            <a:ext cx="3076190" cy="914286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8E8BD7E-1268-4EDE-9BD7-66BDA676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1255"/>
            <a:ext cx="4666667" cy="65714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80883AD-355A-454D-A9FC-4F47885C0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1935"/>
            <a:ext cx="3285714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1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FA9-6E72-4F5D-B004-48B83810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why separated interface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B992-6870-4FA7-A3DC-8B5D254CC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why we need separated interface ?</a:t>
            </a:r>
          </a:p>
          <a:p>
            <a:r>
              <a:rPr lang="en-US" dirty="0"/>
              <a:t>first answer is to reduce repeat logic we have</a:t>
            </a:r>
          </a:p>
          <a:p>
            <a:r>
              <a:rPr lang="en-US" dirty="0"/>
              <a:t> first option create abstraction class (this is not SOLID approach) </a:t>
            </a:r>
          </a:p>
          <a:p>
            <a:r>
              <a:rPr lang="en-US" dirty="0"/>
              <a:t>second create Interface and Handler for separation of each item getting of one interface another.</a:t>
            </a:r>
          </a:p>
          <a:p>
            <a:r>
              <a:rPr lang="en-US" dirty="0"/>
              <a:t>so, let</a:t>
            </a:r>
            <a:r>
              <a:rPr lang="lv-LV" dirty="0"/>
              <a:t>’</a:t>
            </a:r>
            <a:r>
              <a:rPr lang="en-US" dirty="0"/>
              <a:t>s move 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created one and let</a:t>
            </a:r>
            <a:r>
              <a:rPr lang="lv-LV" dirty="0"/>
              <a:t>’</a:t>
            </a:r>
            <a:r>
              <a:rPr lang="en-US" dirty="0"/>
              <a:t>s move to handler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895DDDC-4B84-4D22-B2FE-304A0DFC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8" y="4787358"/>
            <a:ext cx="5342857" cy="57142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6B6E4C-32B9-464C-967A-DB560AB6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73" y="4787358"/>
            <a:ext cx="4323809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D5C3-8E6E-4398-81EA-5C3996D6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780"/>
            <a:ext cx="10515600" cy="5773511"/>
          </a:xfrm>
        </p:spPr>
        <p:txBody>
          <a:bodyPr/>
          <a:lstStyle/>
          <a:p>
            <a:r>
              <a:rPr lang="en-US"/>
              <a:t>one for input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3200"/>
          </a:p>
          <a:p>
            <a:r>
              <a:rPr lang="en-US"/>
              <a:t>one for nav item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864E8DE-6E28-431E-B508-CFE4B2C0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3941527"/>
            <a:ext cx="6928922" cy="279378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53C1313-15E5-4587-86F9-C3B42172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5" y="664325"/>
            <a:ext cx="6928922" cy="28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7A17-9898-49AC-A14E-AE8A04B0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327"/>
            <a:ext cx="10515600" cy="5890636"/>
          </a:xfrm>
        </p:spPr>
        <p:txBody>
          <a:bodyPr/>
          <a:lstStyle/>
          <a:p>
            <a:r>
              <a:rPr lang="en-US"/>
              <a:t>now we can create first inputs email and password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758849-03D0-4FDD-B551-B4A4F627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4" y="855293"/>
            <a:ext cx="6923809" cy="100952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3297B14-BBE3-41ED-8EA2-9E14ADE0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4" y="3132969"/>
            <a:ext cx="5866667" cy="315238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9C480E-517B-433F-8482-F419ADD0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04" y="2036988"/>
            <a:ext cx="6228571" cy="92381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58873F8-2BA4-4902-B47F-C64B9D0DB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" y="3132969"/>
            <a:ext cx="585714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30F-6C34-4E9E-80DA-9C3AC4B5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 will need to create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0C5-9A12-46AB-9E93-2392D3AA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should understand what form will have</a:t>
            </a:r>
          </a:p>
          <a:p>
            <a:r>
              <a:rPr lang="en-US" dirty="0"/>
              <a:t>first thing is one form contains multiple inputs so, it’s and input collection.</a:t>
            </a:r>
          </a:p>
          <a:p>
            <a:r>
              <a:rPr lang="en-US" dirty="0"/>
              <a:t>let’s create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B84AB-47FB-4DFA-8E32-8C1DA3065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9" y="4541830"/>
            <a:ext cx="6809524" cy="80952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E00BBAA-9D97-400F-A221-76EB2D70A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9" y="5412799"/>
            <a:ext cx="5342857" cy="571429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AC617A-BF02-4140-9996-7B7543818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05" y="3649555"/>
            <a:ext cx="3380952" cy="876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A931DE-3158-4DCD-A377-D800DE5F2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05" y="4751354"/>
            <a:ext cx="2914286" cy="390476"/>
          </a:xfrm>
          <a:prstGeom prst="rect">
            <a:avLst/>
          </a:prstGeom>
        </p:spPr>
      </p:pic>
      <p:pic>
        <p:nvPicPr>
          <p:cNvPr id="21" name="Picture 2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2A4E04-15FE-42C3-B6DA-A93F2711E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9" y="3613718"/>
            <a:ext cx="4838095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55C89-C3F3-4A9B-97E9-786E8399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r>
              <a:rPr lang="en-US" dirty="0"/>
              <a:t>same as with input we need converter to valid SOLID collection.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297E2A7-E883-4034-B082-83316C66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8" y="681037"/>
            <a:ext cx="7714286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81E5-5569-410A-9702-7071F55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/>
          <a:lstStyle/>
          <a:p>
            <a:r>
              <a:rPr lang="en-US" dirty="0"/>
              <a:t>now we have everything to create “Login form” object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FF93189-EA17-4DE7-A427-D7A53412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39" y="681037"/>
            <a:ext cx="5432286" cy="216402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B0F0858-6564-4B77-BC3D-1D00B6B2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" y="681037"/>
            <a:ext cx="5866667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9FD0-E107-4366-8C68-8590F324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theory is prepared move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060C-99F3-41BF-A935-2719F9DD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analyze our method and rework to SOLID approach.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we have multiple html files</a:t>
            </a:r>
          </a:p>
          <a:p>
            <a:pPr marL="0" indent="0">
              <a:buNone/>
            </a:pPr>
            <a:r>
              <a:rPr lang="en-US" dirty="0"/>
              <a:t>                                  reworked into  &gt;</a:t>
            </a:r>
          </a:p>
          <a:p>
            <a:r>
              <a:rPr lang="en-US" dirty="0"/>
              <a:t>so now we need file helper to reduce repeat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E92A0-596D-4754-A552-4EED11278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2" y="2260206"/>
            <a:ext cx="7219048" cy="63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231D-62EA-4352-B8FE-C5618274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961905" cy="25714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B86C38-EE9A-4E9D-B5EF-0FFF66F33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1862"/>
            <a:ext cx="1561905" cy="600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323F580-FC42-45F8-830E-20CFB2CC4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9" y="4783852"/>
            <a:ext cx="8219048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1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6FF6-4DC5-4CDE-9C09-0055BE95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5955290"/>
          </a:xfrm>
        </p:spPr>
        <p:txBody>
          <a:bodyPr/>
          <a:lstStyle/>
          <a:p>
            <a:r>
              <a:rPr lang="en-US" dirty="0"/>
              <a:t>now let’s move forward to service and start creating its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now we need some interface to replace {{…}} in content</a:t>
            </a:r>
          </a:p>
          <a:p>
            <a:endParaRPr lang="en-US" dirty="0"/>
          </a:p>
          <a:p>
            <a:r>
              <a:rPr lang="en-US" dirty="0"/>
              <a:t>then we need html content for replacing</a:t>
            </a:r>
          </a:p>
          <a:p>
            <a:endParaRPr lang="en-US" dirty="0"/>
          </a:p>
          <a:p>
            <a:r>
              <a:rPr lang="en-US" dirty="0"/>
              <a:t>also, we have multiple inputs and nav items, so we need some collection for replacement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C234E6-406B-40CE-B284-966ACE1B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7" y="681037"/>
            <a:ext cx="7600000" cy="187619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863B26A-7EFE-4FE3-8548-6E5C9A8D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37" y="3247809"/>
            <a:ext cx="3885714" cy="619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12A82-977B-4868-BBC7-F36CF137C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" y="5677374"/>
            <a:ext cx="5990476" cy="657143"/>
          </a:xfrm>
          <a:prstGeom prst="rect">
            <a:avLst/>
          </a:prstGeom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0AFAD8-58ED-4EC7-A74A-4F160DE29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84" y="5677373"/>
            <a:ext cx="4666667" cy="65714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D586770-96E2-467D-8DB7-B6CE970AD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50" y="3757571"/>
            <a:ext cx="4476190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9E41-6A0D-440D-AC4A-FA679B71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36"/>
            <a:ext cx="10515600" cy="5964527"/>
          </a:xfrm>
        </p:spPr>
        <p:txBody>
          <a:bodyPr/>
          <a:lstStyle/>
          <a:p>
            <a:r>
              <a:rPr lang="en-US" dirty="0"/>
              <a:t>we need additional interface for content update.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please notice how we split interfaces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C552BC6-A007-44F7-8C07-78A965B0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47" y="2227171"/>
            <a:ext cx="4304762" cy="61904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53AC434-C64B-4B74-AA48-88F3C4423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47" y="770028"/>
            <a:ext cx="3885714" cy="619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A65916-DBA4-4D21-839D-68EC69A95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47" y="2975712"/>
            <a:ext cx="5990476" cy="657143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0D045C1-ED46-43A9-83A6-703625EFA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47" y="1498599"/>
            <a:ext cx="4476190" cy="609524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DFD5444-C2FD-4EF7-9F97-0B10D4649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74790"/>
            <a:ext cx="407619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AD40-90BB-48E7-84FF-FE297FA6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SOLID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3B93-A393-45B5-A02C-2A799D88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 = Single Responsibility</a:t>
            </a:r>
          </a:p>
          <a:p>
            <a:r>
              <a:rPr lang="en-US"/>
              <a:t>O = Open-Closed principles (code shouldn’t be edited)</a:t>
            </a:r>
          </a:p>
          <a:p>
            <a:r>
              <a:rPr lang="en-US"/>
              <a:t>L  = Liskov Substitution Principle (crete reusable method results)</a:t>
            </a:r>
          </a:p>
          <a:p>
            <a:r>
              <a:rPr lang="en-US"/>
              <a:t>I - Interface Segregation Principle </a:t>
            </a:r>
          </a:p>
          <a:p>
            <a:r>
              <a:rPr lang="en-US"/>
              <a:t>D - 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557625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F4C9-8E5A-419A-9987-C7B6D3C3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will be action content adjuster.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E3C2-9B89-4BB5-8804-A4E049F7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it doesn’t require complex logic and will be easy to understand.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prepare proper action for our form submitting to detect which form is submitted.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DA2C5A-6B10-43C9-8814-AE9AC392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1" y="2375843"/>
            <a:ext cx="5428571" cy="123809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622ECFA-DA3E-4B62-8111-064CEF973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41" y="4763510"/>
            <a:ext cx="7600000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3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B7EB-F0F3-4C45-AF40-EEE7F014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US" dirty="0"/>
              <a:t>now I think we are prepared to move from planning to creating logic.</a:t>
            </a:r>
          </a:p>
          <a:p>
            <a:r>
              <a:rPr lang="en-US" dirty="0"/>
              <a:t>and create first service for input generation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logic of content replacing will be common for all services, I moved it to abstraction. analyze next slide.</a:t>
            </a:r>
          </a:p>
          <a:p>
            <a:r>
              <a:rPr lang="en-US" dirty="0"/>
              <a:t>explain stream collect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D17165-A865-4D93-AF49-F8C99AA88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933"/>
            <a:ext cx="9066667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5592-FC17-4B1F-BB79-8D35E0D3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/>
          <a:lstStyle/>
          <a:p>
            <a:r>
              <a:rPr lang="en-US" dirty="0"/>
              <a:t>multi form collection looks something like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it is not interfaced as we don’t need multiple “Multi Form Collections”, so we don’t need to implement SOLID principle here.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DBEDF0-0630-4CA4-8DD5-ACC1C9E7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1258"/>
            <a:ext cx="8009524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1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2901-C899-4EA6-A2F3-D5F5E38F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327"/>
            <a:ext cx="10515600" cy="5890636"/>
          </a:xfrm>
        </p:spPr>
        <p:txBody>
          <a:bodyPr/>
          <a:lstStyle/>
          <a:p>
            <a:r>
              <a:rPr lang="en-US" dirty="0"/>
              <a:t>now multi nav item generation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create {{input}} and {{</a:t>
            </a:r>
            <a:r>
              <a:rPr lang="en-US" dirty="0" err="1"/>
              <a:t>navItem</a:t>
            </a:r>
            <a:r>
              <a:rPr lang="en-US" dirty="0"/>
              <a:t>}} item but first let's look into </a:t>
            </a:r>
            <a:r>
              <a:rPr lang="en-US" dirty="0" err="1"/>
              <a:t>adjustContent</a:t>
            </a:r>
            <a:r>
              <a:rPr lang="en-US" dirty="0"/>
              <a:t> method.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B45460-E21F-4577-B2A9-539C6B3E7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8485714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5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5B8C-C652-4E23-B3A4-5F04F050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27"/>
            <a:ext cx="10515600" cy="5992236"/>
          </a:xfrm>
        </p:spPr>
        <p:txBody>
          <a:bodyPr/>
          <a:lstStyle/>
          <a:p>
            <a:r>
              <a:rPr lang="en-US" dirty="0"/>
              <a:t>now we need to create common action for replacing multiple items, by previously shown data. I will show 2 complex methods.</a:t>
            </a:r>
          </a:p>
          <a:p>
            <a:r>
              <a:rPr lang="en-US" dirty="0"/>
              <a:t>logic helper to replace items by interface.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we need to prepare next content adjuster for html files.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FC47EF8-1F1B-42C5-BF41-0D91084E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952"/>
            <a:ext cx="7657143" cy="1819048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53714-35B2-40AD-ABB8-4B290347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32"/>
            <a:ext cx="8780952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D8CA-5250-4375-99FE-71E3A37A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US" dirty="0"/>
              <a:t>now we can create rendering service to render full output.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565EB1-F708-4C32-B29A-D1A22D64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6" y="681037"/>
            <a:ext cx="707619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0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B08-6DEE-4473-AD5E-B39C081D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US" dirty="0"/>
              <a:t>so next steps is to make controllers and watch what we will have in the end.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87211A-B2F9-42E7-854A-BD8311D6F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4" y="3316225"/>
            <a:ext cx="4933333" cy="377142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394D57A-D600-479F-9E52-1D652598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5795"/>
            <a:ext cx="8228571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2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2FC1-2859-4202-B5C5-5B2BC6C23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038418"/>
          </a:xfrm>
        </p:spPr>
        <p:txBody>
          <a:bodyPr/>
          <a:lstStyle/>
          <a:p>
            <a:r>
              <a:rPr lang="en-US" dirty="0"/>
              <a:t>good SOLID environment is created for html generation</a:t>
            </a:r>
          </a:p>
          <a:p>
            <a:r>
              <a:rPr lang="en-US" dirty="0"/>
              <a:t>now we can choose what to do next</a:t>
            </a:r>
          </a:p>
          <a:p>
            <a:r>
              <a:rPr lang="en-US" dirty="0"/>
              <a:t>implement second form (Registration form) or implement solid form submitting logic.</a:t>
            </a:r>
          </a:p>
          <a:p>
            <a:r>
              <a:rPr lang="en-US" dirty="0"/>
              <a:t>I will show how we can add new form in order to show how easy it is to use solid environment.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lets find next steps.</a:t>
            </a:r>
          </a:p>
          <a:p>
            <a:r>
              <a:rPr lang="en-US" dirty="0"/>
              <a:t>create input objects for new 3 fields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220474-5A3A-4E74-8E99-03595FDA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87" y="3021652"/>
            <a:ext cx="6428571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94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DF77907-74A9-46D6-AEAA-8A0D258D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" y="200429"/>
            <a:ext cx="5857143" cy="322857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B21D64-C690-4D33-B659-03E91C1A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3" y="3524238"/>
            <a:ext cx="5876190" cy="31333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4464BCA-F5F6-4263-93FC-2F6DBCA66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0" y="200429"/>
            <a:ext cx="5857143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7368-0811-44F4-A0E5-964C30AA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038418"/>
          </a:xfrm>
        </p:spPr>
        <p:txBody>
          <a:bodyPr/>
          <a:lstStyle/>
          <a:p>
            <a:r>
              <a:rPr lang="en-US" dirty="0"/>
              <a:t>so now we have everything to create new form</a:t>
            </a:r>
          </a:p>
          <a:p>
            <a:pPr marL="0" indent="0">
              <a:buNone/>
            </a:pPr>
            <a:r>
              <a:rPr lang="en-US" dirty="0"/>
              <a:t>if you noticed </a:t>
            </a:r>
            <a:r>
              <a:rPr lang="en-US" dirty="0" err="1"/>
              <a:t>getLink</a:t>
            </a:r>
            <a:r>
              <a:rPr lang="en-US" dirty="0"/>
              <a:t>() method</a:t>
            </a:r>
          </a:p>
          <a:p>
            <a:pPr marL="0" indent="0">
              <a:buNone/>
            </a:pPr>
            <a:r>
              <a:rPr lang="en-US" dirty="0"/>
              <a:t>returns result of </a:t>
            </a:r>
            <a:r>
              <a:rPr lang="en-US" dirty="0" err="1"/>
              <a:t>getId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you may ask why ?</a:t>
            </a:r>
          </a:p>
          <a:p>
            <a:pPr marL="0" indent="0">
              <a:buNone/>
            </a:pPr>
            <a:r>
              <a:rPr lang="en-US" dirty="0"/>
              <a:t>just to keep good value naming</a:t>
            </a:r>
          </a:p>
          <a:p>
            <a:pPr marL="0" indent="0">
              <a:buNone/>
            </a:pPr>
            <a:r>
              <a:rPr lang="en-US" dirty="0"/>
              <a:t>with same values as id, we use for</a:t>
            </a:r>
          </a:p>
          <a:p>
            <a:pPr marL="0" indent="0">
              <a:buNone/>
            </a:pPr>
            <a:r>
              <a:rPr lang="en-US" dirty="0"/>
              <a:t>getting item from collection list</a:t>
            </a:r>
          </a:p>
          <a:p>
            <a:pPr marL="0" indent="0">
              <a:buNone/>
            </a:pPr>
            <a:r>
              <a:rPr lang="en-US" dirty="0"/>
              <a:t>and pass as link into action.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2E23BCC-336B-4AB0-A544-C716FDCD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7258"/>
            <a:ext cx="5914286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4762-F0FF-4DE8-B0EA-4BB340B8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B1AF-EDA3-419B-904C-17BAF3E4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code simplier</a:t>
            </a:r>
          </a:p>
          <a:p>
            <a:r>
              <a:rPr lang="en-US"/>
              <a:t>make code reusable</a:t>
            </a:r>
          </a:p>
          <a:p>
            <a:r>
              <a:rPr lang="en-US"/>
              <a:t>make code flexible</a:t>
            </a:r>
          </a:p>
          <a:p>
            <a:r>
              <a:rPr lang="en-US"/>
              <a:t>make code structurated</a:t>
            </a:r>
          </a:p>
          <a:p>
            <a:r>
              <a:rPr lang="en-US"/>
              <a:t>make code more readable</a:t>
            </a:r>
          </a:p>
          <a:p>
            <a:r>
              <a:rPr lang="en-US"/>
              <a:t>make code improvable</a:t>
            </a:r>
          </a:p>
        </p:txBody>
      </p:sp>
    </p:spTree>
    <p:extLst>
      <p:ext uri="{BB962C8B-B14F-4D97-AF65-F5344CB8AC3E}">
        <p14:creationId xmlns:p14="http://schemas.microsoft.com/office/powerpoint/2010/main" val="2743264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FF06-D669-4BC0-8E2C-7705140D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/>
          <a:lstStyle/>
          <a:p>
            <a:r>
              <a:rPr lang="en-US" dirty="0"/>
              <a:t>now let’s look what we have in the end.</a:t>
            </a:r>
          </a:p>
          <a:p>
            <a:r>
              <a:rPr lang="en-US" dirty="0"/>
              <a:t>after we made form with selection option</a:t>
            </a:r>
          </a:p>
          <a:p>
            <a:r>
              <a:rPr lang="en-US" dirty="0"/>
              <a:t>we need some improvement</a:t>
            </a:r>
          </a:p>
          <a:p>
            <a:r>
              <a:rPr lang="en-US" dirty="0"/>
              <a:t>add navigation signs</a:t>
            </a:r>
          </a:p>
          <a:p>
            <a:r>
              <a:rPr lang="en-US" dirty="0"/>
              <a:t>where we are and make better</a:t>
            </a:r>
          </a:p>
          <a:p>
            <a:r>
              <a:rPr lang="en-US" dirty="0"/>
              <a:t>readability of link items</a:t>
            </a:r>
          </a:p>
          <a:p>
            <a:r>
              <a:rPr lang="en-US" dirty="0"/>
              <a:t>to save some time I will use FE here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80AE4-FAAB-4FC3-92AF-BDDD4346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36" y="498764"/>
            <a:ext cx="3013364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2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F605-E2EB-47E8-9574-51390BCE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US" dirty="0"/>
              <a:t>we update html to add styling</a:t>
            </a:r>
          </a:p>
          <a:p>
            <a:endParaRPr lang="en-US" dirty="0"/>
          </a:p>
          <a:p>
            <a:r>
              <a:rPr lang="en-US" dirty="0"/>
              <a:t>and add next JS lines and add call to</a:t>
            </a:r>
          </a:p>
          <a:p>
            <a:pPr marL="0" indent="0">
              <a:buNone/>
            </a:pPr>
            <a:r>
              <a:rPr lang="en-US" dirty="0"/>
              <a:t>it’s not SOLID as JS can’t support SOLID </a:t>
            </a:r>
            <a:br>
              <a:rPr lang="en-US" dirty="0"/>
            </a:br>
            <a:r>
              <a:rPr lang="en-US" dirty="0"/>
              <a:t>but I tried to use S (Single responsibility)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CED3F-F756-4D99-9A9D-3AFD58C1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681037"/>
            <a:ext cx="11508509" cy="30721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A1F499-E0CA-4314-BCBE-B1044557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62" y="3064975"/>
            <a:ext cx="3859648" cy="338200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5E5FDDB-93F4-45B2-98FA-392C9DD9B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51" y="1233762"/>
            <a:ext cx="4266667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6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F5C5-B0F9-4EC4-B15D-1D379784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implement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91D5-EBE5-4073-8660-9B40EDDA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we implemented visual part, but we have also logical so we will need to create action for preparing data according to requirements.</a:t>
            </a:r>
          </a:p>
          <a:p>
            <a:r>
              <a:rPr lang="en-US" dirty="0"/>
              <a:t>first we need to analyze existing source code and split it into a parts.</a:t>
            </a:r>
          </a:p>
        </p:txBody>
      </p:sp>
    </p:spTree>
    <p:extLst>
      <p:ext uri="{BB962C8B-B14F-4D97-AF65-F5344CB8AC3E}">
        <p14:creationId xmlns:p14="http://schemas.microsoft.com/office/powerpoint/2010/main" val="2553097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698C89-E1C2-4644-B08D-D6EEA608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3"/>
            <a:ext cx="10515600" cy="5979000"/>
          </a:xfrm>
        </p:spPr>
        <p:txBody>
          <a:bodyPr/>
          <a:lstStyle/>
          <a:p>
            <a:r>
              <a:rPr lang="en-US" dirty="0"/>
              <a:t>I can split this code to 3 parts </a:t>
            </a:r>
          </a:p>
          <a:p>
            <a:r>
              <a:rPr lang="en-US" dirty="0"/>
              <a:t>serializing logic.</a:t>
            </a:r>
          </a:p>
          <a:p>
            <a:r>
              <a:rPr lang="en-US" dirty="0"/>
              <a:t>listing items</a:t>
            </a:r>
          </a:p>
          <a:p>
            <a:r>
              <a:rPr lang="en-US" dirty="0"/>
              <a:t>and handling each item separately</a:t>
            </a:r>
          </a:p>
          <a:p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2A7ED8-460A-4667-95E4-286DFAA3D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48" y="2405534"/>
            <a:ext cx="7876190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3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DB8D-1A85-4CBF-A6A2-E3737C48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92"/>
            <a:ext cx="10515600" cy="5828171"/>
          </a:xfrm>
        </p:spPr>
        <p:txBody>
          <a:bodyPr/>
          <a:lstStyle/>
          <a:p>
            <a:r>
              <a:rPr lang="en-US" dirty="0"/>
              <a:t>lest begin with data interfaces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unite 2 fields into one, so we need to rename them, and we need target field</a:t>
            </a:r>
          </a:p>
          <a:p>
            <a:r>
              <a:rPr lang="en-US" dirty="0"/>
              <a:t>also, we need to prepare values for response</a:t>
            </a:r>
          </a:p>
          <a:p>
            <a:r>
              <a:rPr lang="en-US" dirty="0"/>
              <a:t>I created constant to unite 2 fields into single editing name as interface constant.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4F4B803-00E5-412B-82C9-E01A9A3F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19" y="838683"/>
            <a:ext cx="5152381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3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12F7-0237-475A-B88F-C7123823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"/>
            <a:ext cx="10515600" cy="5960147"/>
          </a:xfrm>
        </p:spPr>
        <p:txBody>
          <a:bodyPr/>
          <a:lstStyle/>
          <a:p>
            <a:r>
              <a:rPr lang="en-US" dirty="0"/>
              <a:t>as I mentioned previously, we need Response object</a:t>
            </a:r>
          </a:p>
          <a:p>
            <a:r>
              <a:rPr lang="en-US" dirty="0"/>
              <a:t>why we need it ?</a:t>
            </a:r>
          </a:p>
          <a:p>
            <a:r>
              <a:rPr lang="en-US" dirty="0"/>
              <a:t>to explain serializer response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we can create serializer interface</a:t>
            </a:r>
          </a:p>
          <a:p>
            <a:r>
              <a:rPr lang="en-US" dirty="0"/>
              <a:t>as we have everything to explain the output and input data.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4A91E92-3900-4362-9D44-765E50A7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83" y="860464"/>
            <a:ext cx="4085714" cy="27238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A5B11BA-F663-46A6-A5FF-7CFCA3FBB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3" y="4925505"/>
            <a:ext cx="4076190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07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8A0E-124F-446F-B021-82F9E4C4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"/>
            <a:ext cx="10515600" cy="6044988"/>
          </a:xfrm>
        </p:spPr>
        <p:txBody>
          <a:bodyPr/>
          <a:lstStyle/>
          <a:p>
            <a:r>
              <a:rPr lang="en-US" dirty="0"/>
              <a:t>if we have interface, we need to create an object. for this interface</a:t>
            </a:r>
          </a:p>
          <a:p>
            <a:r>
              <a:rPr lang="en-US" dirty="0"/>
              <a:t>is this fully SOLID 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8ED8686-E6BD-425A-AA18-9B1B7263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10" y="709952"/>
            <a:ext cx="6123809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9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8A0E-124F-446F-B021-82F9E4C4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"/>
            <a:ext cx="10515600" cy="6044988"/>
          </a:xfrm>
        </p:spPr>
        <p:txBody>
          <a:bodyPr/>
          <a:lstStyle/>
          <a:p>
            <a:r>
              <a:rPr lang="en-US" dirty="0"/>
              <a:t>if we have interface, we need to create an object. for this interface</a:t>
            </a:r>
          </a:p>
          <a:p>
            <a:r>
              <a:rPr lang="en-US" dirty="0"/>
              <a:t>is this fully SOLID ? – NO</a:t>
            </a:r>
          </a:p>
          <a:p>
            <a:r>
              <a:rPr lang="en-US" dirty="0"/>
              <a:t>reason to be solid we should</a:t>
            </a:r>
          </a:p>
          <a:p>
            <a:pPr marL="0" indent="0">
              <a:buNone/>
            </a:pPr>
            <a:r>
              <a:rPr lang="en-US" dirty="0"/>
              <a:t>split </a:t>
            </a:r>
            <a:r>
              <a:rPr lang="en-US" dirty="0" err="1"/>
              <a:t>SerializerInterface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extend from 2 different.</a:t>
            </a:r>
          </a:p>
          <a:p>
            <a:pPr marL="0" indent="0">
              <a:buNone/>
            </a:pPr>
            <a:r>
              <a:rPr lang="en-US" dirty="0"/>
              <a:t>as we can reduce method</a:t>
            </a:r>
          </a:p>
          <a:p>
            <a:pPr marL="0" indent="0">
              <a:buNone/>
            </a:pPr>
            <a:r>
              <a:rPr lang="en-US" dirty="0"/>
              <a:t>requirements to 1 method only.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8ED8686-E6BD-425A-AA18-9B1B7263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10" y="709952"/>
            <a:ext cx="6123809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1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E647-E706-4D9A-9197-1D998245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6035561"/>
          </a:xfrm>
        </p:spPr>
        <p:txBody>
          <a:bodyPr/>
          <a:lstStyle/>
          <a:p>
            <a:r>
              <a:rPr lang="en-US" dirty="0"/>
              <a:t>also, should create handler for each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8D9C0-6F08-496D-9386-A1E4DE0A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9" y="558489"/>
            <a:ext cx="5776952" cy="311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D65328-17C7-4C62-B079-BCD347AF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0" y="558489"/>
            <a:ext cx="5733333" cy="31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94DFB-B57D-4ABA-9398-FCEF34BF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1" y="3683404"/>
            <a:ext cx="577142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0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0317-B8E2-4F51-ABF6-4F26AF1A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88"/>
            <a:ext cx="10515600" cy="6110975"/>
          </a:xfrm>
        </p:spPr>
        <p:txBody>
          <a:bodyPr/>
          <a:lstStyle/>
          <a:p>
            <a:r>
              <a:rPr lang="en-US" dirty="0"/>
              <a:t>and password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744F3-2BB8-4FE9-B6AC-612A016F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429" y="340257"/>
            <a:ext cx="7095238" cy="3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1A709-EA19-4FB1-ABE4-B3C1B2DA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29" y="3521209"/>
            <a:ext cx="706666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364A-2DFD-4EA3-8177-9B0CE063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FE21-5AE0-4B25-8746-AE72E870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how to implement SOLID features</a:t>
            </a:r>
          </a:p>
          <a:p>
            <a:r>
              <a:rPr lang="en-US"/>
              <a:t>when implement SOLID features</a:t>
            </a:r>
          </a:p>
          <a:p>
            <a:r>
              <a:rPr lang="en-US"/>
              <a:t>give more understanding in SOLID practical examples.</a:t>
            </a:r>
          </a:p>
          <a:p>
            <a:r>
              <a:rPr lang="en-US"/>
              <a:t>visalisating results.</a:t>
            </a:r>
          </a:p>
          <a:p>
            <a:r>
              <a:rPr lang="en-US"/>
              <a:t>explain code refactoring choices</a:t>
            </a:r>
          </a:p>
        </p:txBody>
      </p:sp>
    </p:spTree>
    <p:extLst>
      <p:ext uri="{BB962C8B-B14F-4D97-AF65-F5344CB8AC3E}">
        <p14:creationId xmlns:p14="http://schemas.microsoft.com/office/powerpoint/2010/main" val="99641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07BF-DF3D-44B0-9F50-7EB75BE3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36"/>
            <a:ext cx="10515600" cy="5988427"/>
          </a:xfrm>
        </p:spPr>
        <p:txBody>
          <a:bodyPr/>
          <a:lstStyle/>
          <a:p>
            <a:r>
              <a:rPr lang="en-US" dirty="0"/>
              <a:t>and also collection for them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1F49C-3C02-4B00-A3BB-FB8DD1B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58939"/>
            <a:ext cx="9352381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9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5222-7C43-464F-8C6D-690788D7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8" y="179109"/>
            <a:ext cx="10515600" cy="5997854"/>
          </a:xfrm>
        </p:spPr>
        <p:txBody>
          <a:bodyPr/>
          <a:lstStyle/>
          <a:p>
            <a:r>
              <a:rPr lang="en-US" dirty="0"/>
              <a:t>so now we will create service for converting single DTO into response item</a:t>
            </a:r>
          </a:p>
          <a:p>
            <a:pPr marL="0" indent="0">
              <a:buNone/>
            </a:pPr>
            <a:r>
              <a:rPr lang="en-US" dirty="0"/>
              <a:t>notice it I didn’t make</a:t>
            </a:r>
          </a:p>
          <a:p>
            <a:pPr marL="0" indent="0">
              <a:buNone/>
            </a:pPr>
            <a:r>
              <a:rPr lang="en-US" dirty="0"/>
              <a:t>it SOLID.</a:t>
            </a:r>
          </a:p>
          <a:p>
            <a:pPr marL="0" indent="0">
              <a:buNone/>
            </a:pPr>
            <a:r>
              <a:rPr lang="en-US" dirty="0"/>
              <a:t>I don’t see reasons</a:t>
            </a:r>
          </a:p>
          <a:p>
            <a:pPr marL="0" indent="0">
              <a:buNone/>
            </a:pPr>
            <a:r>
              <a:rPr lang="en-US" dirty="0"/>
              <a:t>as we doesn’t need</a:t>
            </a:r>
          </a:p>
          <a:p>
            <a:pPr marL="0" indent="0">
              <a:buNone/>
            </a:pPr>
            <a:r>
              <a:rPr lang="en-US" dirty="0"/>
              <a:t>multiple services.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6B87A7-4D21-4EAF-93EC-203274A6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35" y="838986"/>
            <a:ext cx="7743874" cy="5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61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D22C-2753-4B8D-8D2C-AE9EC7C7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5"/>
            <a:ext cx="10515600" cy="6073268"/>
          </a:xfrm>
        </p:spPr>
        <p:txBody>
          <a:bodyPr/>
          <a:lstStyle/>
          <a:p>
            <a:r>
              <a:rPr lang="en-US" dirty="0"/>
              <a:t>also, I wanted to add validation to handle only form inputs to make it more stable and predictable.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be treated as SOLID even if we implement it in existing service.</a:t>
            </a:r>
          </a:p>
          <a:p>
            <a:r>
              <a:rPr lang="en-US" dirty="0"/>
              <a:t>but we should understand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WebFormInterface</a:t>
            </a:r>
            <a:r>
              <a:rPr lang="en-US" dirty="0"/>
              <a:t> doesn’t match Interface segregation</a:t>
            </a:r>
          </a:p>
          <a:p>
            <a:endParaRPr lang="en-US" dirty="0"/>
          </a:p>
          <a:p>
            <a:r>
              <a:rPr lang="en-US" dirty="0"/>
              <a:t>to be fully SOLID we should split </a:t>
            </a:r>
            <a:r>
              <a:rPr lang="en-US" dirty="0" err="1"/>
              <a:t>getFieldList</a:t>
            </a:r>
            <a:r>
              <a:rPr lang="en-US" dirty="0"/>
              <a:t>() into separated Interface. and mark it instead of </a:t>
            </a:r>
            <a:r>
              <a:rPr lang="en-US" dirty="0" err="1"/>
              <a:t>WebFormInterface</a:t>
            </a:r>
            <a:r>
              <a:rPr lang="en-US" dirty="0"/>
              <a:t> as Param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is 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20AFA-5D38-476E-B49A-4CC752D6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0" y="998348"/>
            <a:ext cx="5761905" cy="6380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5FC76E4-226B-47A9-A23B-8066DAEC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29" y="3001941"/>
            <a:ext cx="4847619" cy="90476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1EB7745-1AE5-449A-9E16-B409627A1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5" y="4872959"/>
            <a:ext cx="3533333" cy="6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3D2220-E5BF-4F5B-91DB-76F40B224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08" y="4872959"/>
            <a:ext cx="6485714" cy="6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5F8F08-E763-42D2-B1D7-C1017A305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9" y="5586108"/>
            <a:ext cx="6057143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7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B3E6-DB7D-4BE2-A038-538FEAA6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90"/>
            <a:ext cx="10515600" cy="5969573"/>
          </a:xfrm>
        </p:spPr>
        <p:txBody>
          <a:bodyPr/>
          <a:lstStyle/>
          <a:p>
            <a:r>
              <a:rPr lang="en-US" dirty="0"/>
              <a:t>now even if we implement it in existing service, it will be SOLID</a:t>
            </a:r>
          </a:p>
          <a:p>
            <a:r>
              <a:rPr lang="en-US" dirty="0"/>
              <a:t>and again, we don’t need to</a:t>
            </a:r>
            <a:br>
              <a:rPr lang="en-US" dirty="0"/>
            </a:br>
            <a:r>
              <a:rPr lang="en-US" dirty="0"/>
              <a:t>SOLID here, as we don’t need it.</a:t>
            </a:r>
          </a:p>
          <a:p>
            <a:r>
              <a:rPr lang="en-US" dirty="0"/>
              <a:t>we will reach our target, so no</a:t>
            </a:r>
            <a:br>
              <a:rPr lang="en-US" dirty="0"/>
            </a:br>
            <a:r>
              <a:rPr lang="en-US" dirty="0"/>
              <a:t>need to stick to it without reason</a:t>
            </a:r>
          </a:p>
          <a:p>
            <a:r>
              <a:rPr lang="en-US" dirty="0"/>
              <a:t>we have partially SOLID class</a:t>
            </a:r>
          </a:p>
          <a:p>
            <a:r>
              <a:rPr lang="en-US" dirty="0"/>
              <a:t>and </a:t>
            </a:r>
            <a:r>
              <a:rPr lang="en-US" dirty="0" err="1"/>
              <a:t>containsInputInForm</a:t>
            </a:r>
            <a:br>
              <a:rPr lang="en-US" dirty="0"/>
            </a:br>
            <a:r>
              <a:rPr lang="en-US" dirty="0"/>
              <a:t>I created just to show. that</a:t>
            </a:r>
            <a:br>
              <a:rPr lang="en-US" dirty="0"/>
            </a:br>
            <a:r>
              <a:rPr lang="en-US" dirty="0"/>
              <a:t>SOLID parts can be implemented</a:t>
            </a:r>
            <a:br>
              <a:rPr lang="en-US" dirty="0"/>
            </a:br>
            <a:r>
              <a:rPr lang="en-US" dirty="0"/>
              <a:t>in not SOLID services and it won’t</a:t>
            </a:r>
            <a:br>
              <a:rPr lang="en-US" dirty="0"/>
            </a:br>
            <a:r>
              <a:rPr lang="en-US" dirty="0"/>
              <a:t>be a violation.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C3858A-A216-4BFA-A912-46974F4A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5422791" cy="61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15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6CC8-E721-4404-BE2A-0EF7E9CF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9" y="154128"/>
            <a:ext cx="10515600" cy="6007281"/>
          </a:xfrm>
        </p:spPr>
        <p:txBody>
          <a:bodyPr/>
          <a:lstStyle/>
          <a:p>
            <a:r>
              <a:rPr lang="en-US" dirty="0"/>
              <a:t>and finally, all we should do is make new 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we can see the results.</a:t>
            </a:r>
          </a:p>
          <a:p>
            <a:r>
              <a:rPr lang="en-US" dirty="0"/>
              <a:t>also, we can add validations</a:t>
            </a:r>
          </a:p>
          <a:p>
            <a:r>
              <a:rPr lang="en-US" dirty="0"/>
              <a:t>additional encodings like XML within 20-30 minutes</a:t>
            </a:r>
          </a:p>
          <a:p>
            <a:r>
              <a:rPr lang="en-US" dirty="0"/>
              <a:t>and all thanks to following SOLID principles</a:t>
            </a:r>
            <a:br>
              <a:rPr lang="en-US" dirty="0"/>
            </a:br>
            <a:r>
              <a:rPr lang="en-US" dirty="0"/>
              <a:t>where we need them in order to make project</a:t>
            </a:r>
            <a:br>
              <a:rPr lang="en-US" dirty="0"/>
            </a:br>
            <a:r>
              <a:rPr lang="en-US" dirty="0"/>
              <a:t>flexible. you may try it yourself. </a:t>
            </a:r>
          </a:p>
          <a:p>
            <a:r>
              <a:rPr lang="en-US" dirty="0"/>
              <a:t>time for presentation is limited so I will stop here.</a:t>
            </a:r>
          </a:p>
          <a:p>
            <a:r>
              <a:rPr lang="en-US" dirty="0"/>
              <a:t>hope it will be useful for you.</a:t>
            </a:r>
          </a:p>
          <a:p>
            <a:r>
              <a:rPr lang="en-US" dirty="0"/>
              <a:t>all code and presentation is uploaded to my public</a:t>
            </a:r>
            <a:br>
              <a:rPr lang="en-US" dirty="0"/>
            </a:br>
            <a:r>
              <a:rPr lang="en-US" dirty="0" err="1"/>
              <a:t>github</a:t>
            </a:r>
            <a:r>
              <a:rPr lang="en-US" dirty="0"/>
              <a:t> account </a:t>
            </a:r>
            <a:r>
              <a:rPr lang="en-US"/>
              <a:t>so feel free to use it.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23A9E-1571-4E5D-AEB4-0BE69FCBE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5" y="696591"/>
            <a:ext cx="7180952" cy="83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19BEA-5AB2-4AB7-955F-6CB24C89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45" y="339364"/>
            <a:ext cx="2671181" cy="4515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E40B92-31CB-4B08-AEF6-4359DC25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144" y="4453309"/>
            <a:ext cx="2773655" cy="17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9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0390-3ADB-474B-8919-D1656A34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62FD-B672-4197-A6B3-A8AF8C58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(UI styling) </a:t>
            </a:r>
          </a:p>
          <a:p>
            <a:r>
              <a:rPr lang="en-US" dirty="0">
                <a:hlinkClick r:id="rId2"/>
              </a:rPr>
              <a:t>https://getbootstrap.com/docs/4.0/getting-started/introduction</a:t>
            </a: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(Simple multi-browser support)</a:t>
            </a:r>
          </a:p>
          <a:p>
            <a:r>
              <a:rPr lang="en-US" dirty="0">
                <a:hlinkClick r:id="rId3"/>
              </a:rPr>
              <a:t>https://jquery.com/</a:t>
            </a:r>
            <a:endParaRPr lang="en-US" dirty="0"/>
          </a:p>
          <a:p>
            <a:r>
              <a:rPr lang="en-US" dirty="0"/>
              <a:t>self made sources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4"/>
              </a:rPr>
              <a:t>https://github.com/Neznajki/devclub_example</a:t>
            </a:r>
            <a:endParaRPr lang="en-US" dirty="0"/>
          </a:p>
          <a:p>
            <a:r>
              <a:rPr lang="en-US" dirty="0"/>
              <a:t>what is solid</a:t>
            </a:r>
          </a:p>
          <a:p>
            <a:r>
              <a:rPr lang="en-US" dirty="0">
                <a:hlinkClick r:id="rId5"/>
              </a:rPr>
              <a:t>https://www.digitalocean.com/community/conceptual_articles/s-o-l-i-d-the-first-five-principles-of-object-oriented-design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4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8ECE10C-D3A1-42BB-AED7-7A601E61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47"/>
            <a:ext cx="12192000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6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37BF9C-DF2B-4D68-944B-2A83173D7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72104"/>
            <a:ext cx="5334745" cy="297697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9A4F85-F393-4227-BFAC-CC5655FE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17" y="3429000"/>
            <a:ext cx="2819685" cy="285101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2B7B730-8064-47C0-96B0-878D1CFD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3254926"/>
            <a:ext cx="6842176" cy="331382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7FA8E89-0D05-4100-AB71-4F74CD6E3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02" y="1"/>
            <a:ext cx="5062695" cy="3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3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40B-B379-461D-B178-4C52AE63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A112-FA05-44B3-864C-203DE2E7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simple application that is working</a:t>
            </a:r>
          </a:p>
          <a:p>
            <a:r>
              <a:rPr lang="en-US" dirty="0"/>
              <a:t>in order to reach flexibility and implement multiple forms we need to make code SOLID before we continue let</a:t>
            </a:r>
            <a:r>
              <a:rPr lang="lv-LV" dirty="0"/>
              <a:t>’</a:t>
            </a:r>
            <a:r>
              <a:rPr lang="en-US" dirty="0"/>
              <a:t>s repeat goals</a:t>
            </a:r>
          </a:p>
          <a:p>
            <a:r>
              <a:rPr lang="en-US" dirty="0"/>
              <a:t>our goals is to make multiple forms with multiple data handling</a:t>
            </a:r>
          </a:p>
          <a:p>
            <a:r>
              <a:rPr lang="en-US" dirty="0"/>
              <a:t>one is Let</a:t>
            </a:r>
            <a:r>
              <a:rPr lang="lv-LV" dirty="0"/>
              <a:t>’</a:t>
            </a:r>
            <a:r>
              <a:rPr lang="en-US" dirty="0"/>
              <a:t>s name it «Login form» that we have already</a:t>
            </a:r>
          </a:p>
          <a:p>
            <a:r>
              <a:rPr lang="en-US" dirty="0"/>
              <a:t>second will be let</a:t>
            </a:r>
            <a:r>
              <a:rPr lang="lv-LV" dirty="0"/>
              <a:t>’</a:t>
            </a:r>
            <a:r>
              <a:rPr lang="en-US" dirty="0"/>
              <a:t>s name it «Register form » that we need to implement additionally.</a:t>
            </a:r>
          </a:p>
          <a:p>
            <a:r>
              <a:rPr lang="en-US" dirty="0"/>
              <a:t>in order to do so we need to analyze existing code, for splitting it in logical reusable segments.</a:t>
            </a:r>
          </a:p>
        </p:txBody>
      </p:sp>
    </p:spTree>
    <p:extLst>
      <p:ext uri="{BB962C8B-B14F-4D97-AF65-F5344CB8AC3E}">
        <p14:creationId xmlns:p14="http://schemas.microsoft.com/office/powerpoint/2010/main" val="245354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D43-888F-42DD-A61A-B6D45C93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 HTML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7D7360F-81B3-4F80-A2D8-3096F0FC8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" y="1967687"/>
            <a:ext cx="5403367" cy="2616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2E3E7-47B7-4F82-89AC-0C024E88133B}"/>
              </a:ext>
            </a:extLst>
          </p:cNvPr>
          <p:cNvSpPr txBox="1"/>
          <p:nvPr/>
        </p:nvSpPr>
        <p:spPr>
          <a:xfrm>
            <a:off x="951722" y="1321356"/>
            <a:ext cx="7605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should find dynamic elements (form inputs) and split them to separated file</a:t>
            </a:r>
          </a:p>
          <a:p>
            <a:r>
              <a:rPr lang="en-US"/>
              <a:t>in order to reuse them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E11ECD-B3A6-4455-B88A-62945E182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" y="5074739"/>
            <a:ext cx="6228571" cy="92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911A7-1F3D-4BDB-B9E7-B9924366D784}"/>
              </a:ext>
            </a:extLst>
          </p:cNvPr>
          <p:cNvSpPr txBox="1"/>
          <p:nvPr/>
        </p:nvSpPr>
        <p:spPr>
          <a:xfrm>
            <a:off x="1146110" y="4676997"/>
            <a:ext cx="55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err="1"/>
              <a:t>single</a:t>
            </a:r>
            <a:r>
              <a:rPr lang="lv-LV" dirty="0"/>
              <a:t> </a:t>
            </a:r>
            <a:r>
              <a:rPr lang="lv-LV" dirty="0" err="1"/>
              <a:t>reusable</a:t>
            </a:r>
            <a:r>
              <a:rPr lang="lv-LV" dirty="0"/>
              <a:t> element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input</a:t>
            </a:r>
            <a:r>
              <a:rPr lang="lv-LV" dirty="0"/>
              <a:t> </a:t>
            </a:r>
            <a:r>
              <a:rPr lang="lv-LV" dirty="0" err="1"/>
              <a:t>will</a:t>
            </a:r>
            <a:r>
              <a:rPr lang="lv-LV" dirty="0"/>
              <a:t> </a:t>
            </a:r>
            <a:r>
              <a:rPr lang="lv-LV" dirty="0" err="1"/>
              <a:t>look</a:t>
            </a:r>
            <a:r>
              <a:rPr lang="lv-LV" dirty="0"/>
              <a:t> </a:t>
            </a:r>
            <a:r>
              <a:rPr lang="lv-LV" dirty="0" err="1"/>
              <a:t>like</a:t>
            </a:r>
            <a:r>
              <a:rPr lang="lv-LV" dirty="0"/>
              <a:t> </a:t>
            </a:r>
            <a:r>
              <a:rPr lang="lv-LV" dirty="0" err="1"/>
              <a:t>next</a:t>
            </a:r>
            <a:r>
              <a:rPr lang="lv-LV" dirty="0"/>
              <a:t> </a:t>
            </a:r>
            <a:r>
              <a:rPr lang="lv-LV" dirty="0" err="1"/>
              <a:t>image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9029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2016</Words>
  <Application>Microsoft Office PowerPoint</Application>
  <PresentationFormat>Widescreen</PresentationFormat>
  <Paragraphs>301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Office Theme</vt:lpstr>
      <vt:lpstr>how to use SOLID in full stack development</vt:lpstr>
      <vt:lpstr>SOLID introduction (IMHO)</vt:lpstr>
      <vt:lpstr>what is SOLID overview</vt:lpstr>
      <vt:lpstr>SOLID goals</vt:lpstr>
      <vt:lpstr>Presentation goals</vt:lpstr>
      <vt:lpstr>PowerPoint Presentation</vt:lpstr>
      <vt:lpstr>PowerPoint Presentation</vt:lpstr>
      <vt:lpstr>next step goals</vt:lpstr>
      <vt:lpstr>analyze HTML</vt:lpstr>
      <vt:lpstr>next we should prepare html body</vt:lpstr>
      <vt:lpstr>implement form navigation</vt:lpstr>
      <vt:lpstr>now we should adjust js code for dynamic</vt:lpstr>
      <vt:lpstr>now when we prepared FE we continue to BE</vt:lpstr>
      <vt:lpstr>now let’s continue with service method</vt:lpstr>
      <vt:lpstr>related info</vt:lpstr>
      <vt:lpstr>value content replacer</vt:lpstr>
      <vt:lpstr>collections of repalcing values</vt:lpstr>
      <vt:lpstr>next we can create some abstraction for input</vt:lpstr>
      <vt:lpstr>link SOLIDify actions.</vt:lpstr>
      <vt:lpstr>next important step is decide</vt:lpstr>
      <vt:lpstr>question why separated interface ?</vt:lpstr>
      <vt:lpstr>PowerPoint Presentation</vt:lpstr>
      <vt:lpstr>PowerPoint Presentation</vt:lpstr>
      <vt:lpstr>next we will need to create form</vt:lpstr>
      <vt:lpstr>PowerPoint Presentation</vt:lpstr>
      <vt:lpstr>PowerPoint Presentation</vt:lpstr>
      <vt:lpstr>when theory is prepared move to practice</vt:lpstr>
      <vt:lpstr>PowerPoint Presentation</vt:lpstr>
      <vt:lpstr>PowerPoint Presentation</vt:lpstr>
      <vt:lpstr>first will be action content adjuster.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we need to implement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SOLID in full stack development</dc:title>
  <dc:creator>Maris Locmelis (external)</dc:creator>
  <cp:lastModifiedBy>Maris Locmelis (external)</cp:lastModifiedBy>
  <cp:revision>112</cp:revision>
  <dcterms:created xsi:type="dcterms:W3CDTF">2022-09-13T08:09:40Z</dcterms:created>
  <dcterms:modified xsi:type="dcterms:W3CDTF">2022-09-22T09:06:48Z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etDate">
    <vt:lpwstr>2022-09-22T09:06:48Z</vt:lpwstr>
  </property>
  <property fmtid="{D5CDD505-2E9C-101B-9397-08002B2CF9AE}" pid="4" name="MSIP_Label_90c2fedb-0da6-4717-8531-d16a1b9930f4_Method">
    <vt:lpwstr>Standard</vt:lpwstr>
  </property>
  <property fmtid="{D5CDD505-2E9C-101B-9397-08002B2CF9AE}" pid="5" name="MSIP_Label_90c2fedb-0da6-4717-8531-d16a1b9930f4_Name">
    <vt:lpwstr>90c2fedb-0da6-4717-8531-d16a1b9930f4</vt:lpwstr>
  </property>
  <property fmtid="{D5CDD505-2E9C-101B-9397-08002B2CF9AE}" pid="6" name="MSIP_Label_90c2fedb-0da6-4717-8531-d16a1b9930f4_SiteId">
    <vt:lpwstr>45597f60-6e37-4be7-acfb-4c9e23b261ea</vt:lpwstr>
  </property>
  <property fmtid="{D5CDD505-2E9C-101B-9397-08002B2CF9AE}" pid="7" name="MSIP_Label_90c2fedb-0da6-4717-8531-d16a1b9930f4_ActionId">
    <vt:lpwstr>9e8df6d7-57d1-4143-8eaf-23c5e0b47c5a</vt:lpwstr>
  </property>
  <property fmtid="{D5CDD505-2E9C-101B-9397-08002B2CF9AE}" pid="8" name="MSIP_Label_90c2fedb-0da6-4717-8531-d16a1b9930f4_ContentBits">
    <vt:lpwstr>0</vt:lpwstr>
  </property>
  <property fmtid="{D5CDD505-2E9C-101B-9397-08002B2CF9AE}" pid="9" name="Sensitivity">
    <vt:lpwstr>Internal</vt:lpwstr>
  </property>
</Properties>
</file>