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89"/>
    <a:srgbClr val="0737A0"/>
    <a:srgbClr val="982029"/>
    <a:srgbClr val="1F34CF"/>
    <a:srgbClr val="0000FF"/>
    <a:srgbClr val="0A76D8"/>
    <a:srgbClr val="377DE5"/>
    <a:srgbClr val="152C9F"/>
    <a:srgbClr val="1D3DDD"/>
    <a:srgbClr val="171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866" autoAdjust="0"/>
  </p:normalViewPr>
  <p:slideViewPr>
    <p:cSldViewPr snapToGrid="0">
      <p:cViewPr>
        <p:scale>
          <a:sx n="133" d="100"/>
          <a:sy n="133" d="100"/>
        </p:scale>
        <p:origin x="-948" y="-30"/>
      </p:cViewPr>
      <p:guideLst>
        <p:guide orient="horz" pos="21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76AA7-C73A-4567-9819-5136E77A5472}" type="datetimeFigureOut">
              <a:rPr lang="de-DE" smtClean="0"/>
              <a:t>03.05.2016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your name &amp; title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B81B-1B2E-46AB-89F7-BD86854096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4443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59687-C613-4C83-A0F4-1BC6CC93F1E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your name &amp; title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095F-DFB4-48DB-AE73-9852A816E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233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77" y="1558858"/>
            <a:ext cx="8780746" cy="1767235"/>
          </a:xfrm>
        </p:spPr>
        <p:txBody>
          <a:bodyPr anchor="ctr">
            <a:normAutofit/>
          </a:bodyPr>
          <a:lstStyle>
            <a:lvl1pPr algn="r">
              <a:defRPr sz="4800" b="1">
                <a:solidFill>
                  <a:srgbClr val="001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14" y="2961746"/>
            <a:ext cx="8780746" cy="126610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n-GB" sz="2800" b="1" kern="1200" dirty="0">
                <a:solidFill>
                  <a:srgbClr val="001489"/>
                </a:solidFill>
                <a:effectLst/>
                <a:latin typeface="Lucida Sans Unicode" panose="020B0602030504020204" pitchFamily="34" charset="0"/>
                <a:ea typeface="+mj-ea"/>
                <a:cs typeface="Lucida Sans Unicode" panose="020B0602030504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56CD-832E-41F2-9893-C7650CCC537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74483" y="635264"/>
            <a:ext cx="8780746" cy="1266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2800" b="1" kern="1200" dirty="0">
                <a:solidFill>
                  <a:srgbClr val="0737A0"/>
                </a:solidFill>
                <a:effectLst/>
                <a:latin typeface="Lucida Sans Unicode" panose="020B0602030504020204" pitchFamily="34" charset="0"/>
                <a:ea typeface="+mj-ea"/>
                <a:cs typeface="Lucida Sans Unicode" panose="020B0602030504020204" pitchFamily="34" charset="0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1489"/>
                </a:solidFill>
              </a:rPr>
              <a:t>E-JADE Mid-Term</a:t>
            </a:r>
            <a:r>
              <a:rPr lang="en-US" baseline="0" dirty="0" smtClean="0">
                <a:solidFill>
                  <a:srgbClr val="001489"/>
                </a:solidFill>
              </a:rPr>
              <a:t> Review </a:t>
            </a:r>
            <a:endParaRPr lang="en-US" dirty="0">
              <a:solidFill>
                <a:srgbClr val="0014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" y="5394356"/>
            <a:ext cx="7026249" cy="147078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60" y="59491"/>
            <a:ext cx="8118921" cy="417364"/>
            <a:chOff x="767249" y="4044454"/>
            <a:chExt cx="8118921" cy="41736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49" y="4044454"/>
              <a:ext cx="625781" cy="4173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393029" y="4099247"/>
              <a:ext cx="74931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kern="1200" dirty="0" smtClean="0">
                  <a:solidFill>
                    <a:srgbClr val="001489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This project is funded by the European Union under Grant Agreement no. 645479</a:t>
              </a:r>
              <a:endParaRPr lang="de-DE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33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14" y="1142957"/>
            <a:ext cx="8666018" cy="5150687"/>
          </a:xfrm>
        </p:spPr>
        <p:txBody>
          <a:bodyPr/>
          <a:lstStyle>
            <a:lvl1pPr>
              <a:buClr>
                <a:srgbClr val="C00000"/>
              </a:buClr>
              <a:defRPr b="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buClr>
                <a:srgbClr val="C00000"/>
              </a:buClr>
              <a:defRPr b="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buClr>
                <a:srgbClr val="C00000"/>
              </a:buClr>
              <a:defRPr b="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buClr>
                <a:srgbClr val="C00000"/>
              </a:buClr>
              <a:defRPr b="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buClr>
                <a:srgbClr val="C00000"/>
              </a:buClr>
              <a:defRPr b="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2099" y="233545"/>
            <a:ext cx="8659013" cy="880837"/>
          </a:xfrm>
        </p:spPr>
        <p:txBody>
          <a:bodyPr/>
          <a:lstStyle>
            <a:lvl1pPr>
              <a:defRPr b="1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415338" y="6406355"/>
            <a:ext cx="63526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0840B3-66D7-4E97-8EEE-A683E038C8DE}" type="slidenum">
              <a:rPr lang="en-US" smtClean="0"/>
              <a:t>‹#›</a:t>
            </a:fld>
            <a:endParaRPr lang="en-GB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7600" y="6426000"/>
            <a:ext cx="868494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7521D4-B6A2-402E-A085-C880F30EB62E}" type="datetime3">
              <a:rPr lang="en-US" smtClean="0">
                <a:solidFill>
                  <a:srgbClr val="001489"/>
                </a:solidFill>
              </a:rPr>
              <a:pPr/>
              <a:t>3 May 2016</a:t>
            </a:fld>
            <a:r>
              <a:rPr lang="en-US" dirty="0" smtClean="0">
                <a:solidFill>
                  <a:srgbClr val="001489"/>
                </a:solidFill>
              </a:rPr>
              <a:t>  			             please insert here your name &amp;</a:t>
            </a:r>
            <a:r>
              <a:rPr lang="en-US" baseline="0" dirty="0" smtClean="0">
                <a:solidFill>
                  <a:srgbClr val="001489"/>
                </a:solidFill>
              </a:rPr>
              <a:t> t</a:t>
            </a:r>
            <a:r>
              <a:rPr lang="en-US" dirty="0" smtClean="0">
                <a:solidFill>
                  <a:srgbClr val="001489"/>
                </a:solidFill>
              </a:rPr>
              <a:t>itle</a:t>
            </a:r>
            <a:endParaRPr lang="en-GB" dirty="0">
              <a:solidFill>
                <a:srgbClr val="001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0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7" y="1135857"/>
            <a:ext cx="8678486" cy="3725078"/>
          </a:xfrm>
        </p:spPr>
        <p:txBody>
          <a:bodyPr/>
          <a:lstStyle>
            <a:lvl1pPr marL="0" indent="0">
              <a:buNone/>
              <a:defRPr sz="1800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56CD-832E-41F2-9893-C7650CCC53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236914" y="6424612"/>
            <a:ext cx="1481819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7521D4-B6A2-402E-A085-C880F30EB62E}" type="datetime3">
              <a:rPr lang="en-US" smtClean="0"/>
              <a:pPr/>
              <a:t>3 May 2016</a:t>
            </a:fld>
            <a:endParaRPr lang="en-GB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415338" y="6406355"/>
            <a:ext cx="63526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0840B3-66D7-4E97-8EEE-A683E038C8DE}" type="slidenum">
              <a:rPr lang="en-US" smtClean="0"/>
              <a:t>‹#›</a:t>
            </a:fld>
            <a:endParaRPr lang="en-GB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242099" y="234000"/>
            <a:ext cx="8659013" cy="880837"/>
          </a:xfrm>
        </p:spPr>
        <p:txBody>
          <a:bodyPr/>
          <a:lstStyle>
            <a:lvl1pPr>
              <a:defRPr b="1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26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62" y="1144800"/>
            <a:ext cx="4314838" cy="5184563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buClr>
                <a:srgbClr val="C00000"/>
              </a:buClr>
              <a:defRPr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buClr>
                <a:srgbClr val="C00000"/>
              </a:buClr>
              <a:defRPr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buClr>
                <a:srgbClr val="C00000"/>
              </a:buClr>
              <a:defRPr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buClr>
                <a:srgbClr val="C00000"/>
              </a:buClr>
              <a:defRPr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4800"/>
            <a:ext cx="4343400" cy="5177419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0737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buClr>
                <a:srgbClr val="C00000"/>
              </a:buClr>
              <a:defRPr>
                <a:solidFill>
                  <a:srgbClr val="0737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buClr>
                <a:srgbClr val="C00000"/>
              </a:buClr>
              <a:defRPr>
                <a:solidFill>
                  <a:srgbClr val="0737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buClr>
                <a:srgbClr val="C00000"/>
              </a:buClr>
              <a:defRPr>
                <a:solidFill>
                  <a:srgbClr val="0737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buClr>
                <a:srgbClr val="C00000"/>
              </a:buClr>
              <a:defRPr>
                <a:solidFill>
                  <a:srgbClr val="0737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56CD-832E-41F2-9893-C7650CCC537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914" y="6424612"/>
            <a:ext cx="1481819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7521D4-B6A2-402E-A085-C880F30EB62E}" type="datetime3">
              <a:rPr lang="en-US" smtClean="0"/>
              <a:pPr/>
              <a:t>3 May 2016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415338" y="6406355"/>
            <a:ext cx="63526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0840B3-66D7-4E97-8EEE-A683E038C8DE}" type="slidenum">
              <a:rPr lang="en-US" smtClean="0"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2099" y="234000"/>
            <a:ext cx="8659013" cy="880837"/>
          </a:xfrm>
        </p:spPr>
        <p:txBody>
          <a:bodyPr/>
          <a:lstStyle>
            <a:lvl1pPr>
              <a:defRPr b="1">
                <a:solidFill>
                  <a:srgbClr val="00148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56CD-832E-41F2-9893-C7650CCC53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236914" y="6424612"/>
            <a:ext cx="1481819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7521D4-B6A2-402E-A085-C880F30EB62E}" type="datetime3">
              <a:rPr lang="en-US" smtClean="0"/>
              <a:pPr/>
              <a:t>3 May 2016</a:t>
            </a:fld>
            <a:endParaRPr lang="en-GB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415338" y="6406355"/>
            <a:ext cx="63526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0840B3-66D7-4E97-8EEE-A683E038C8DE}" type="slidenum">
              <a:rPr lang="en-US" smtClean="0"/>
              <a:t>‹#›</a:t>
            </a:fld>
            <a:endParaRPr lang="en-GB" dirty="0"/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242493" y="1461600"/>
            <a:ext cx="8659013" cy="88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737A0"/>
                </a:solidFill>
                <a:latin typeface="Lucida Sans Unicode" panose="020B0602030504020204" pitchFamily="34" charset="0"/>
                <a:ea typeface="+mj-ea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85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56CD-832E-41F2-9893-C7650CCC537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236914" y="6424612"/>
            <a:ext cx="1481819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7521D4-B6A2-402E-A085-C880F30EB62E}" type="datetime3">
              <a:rPr lang="en-US" smtClean="0"/>
              <a:pPr/>
              <a:t>3 May 2016</a:t>
            </a:fld>
            <a:endParaRPr lang="en-GB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415338" y="6406355"/>
            <a:ext cx="635264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171A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0840B3-66D7-4E97-8EEE-A683E038C8DE}" type="slidenum">
              <a:rPr lang="en-US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1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67" y="17868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91848"/>
            <a:ext cx="7886700" cy="288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8070" y="6356350"/>
            <a:ext cx="71593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4456CD-832E-41F2-9893-C7650CCC53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9" t="-195485" r="8839" b="195485"/>
          <a:stretch/>
        </p:blipFill>
        <p:spPr>
          <a:xfrm>
            <a:off x="1283111" y="2730587"/>
            <a:ext cx="4767645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 add your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YOUR NAME / WP_NR</a:t>
            </a:r>
          </a:p>
        </p:txBody>
      </p:sp>
    </p:spTree>
    <p:extLst>
      <p:ext uri="{BB962C8B-B14F-4D97-AF65-F5344CB8AC3E}">
        <p14:creationId xmlns:p14="http://schemas.microsoft.com/office/powerpoint/2010/main" val="4135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IDA-2020">
      <a:dk1>
        <a:srgbClr val="171A6C"/>
      </a:dk1>
      <a:lt1>
        <a:srgbClr val="FFFFFF"/>
      </a:lt1>
      <a:dk2>
        <a:srgbClr val="FFFFFF"/>
      </a:dk2>
      <a:lt2>
        <a:srgbClr val="FFFFFF"/>
      </a:lt2>
      <a:accent1>
        <a:srgbClr val="171A6C"/>
      </a:accent1>
      <a:accent2>
        <a:srgbClr val="4246D6"/>
      </a:accent2>
      <a:accent3>
        <a:srgbClr val="8789E5"/>
      </a:accent3>
      <a:accent4>
        <a:srgbClr val="C0C2F1"/>
      </a:accent4>
      <a:accent5>
        <a:srgbClr val="F2B53C"/>
      </a:accent5>
      <a:accent6>
        <a:srgbClr val="F9DDA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DA-2020_PowerPoint template-master file" id="{9FCF5474-3BEE-4A2F-8627-4954CBBE91E0}" vid="{25C60E07-C0BA-4867-868D-16DD711DE6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97D64DC01694398705FD739D63467" ma:contentTypeVersion="0" ma:contentTypeDescription="Create a new document." ma:contentTypeScope="" ma:versionID="d74227126e935054d2e2cd3ed0e1fd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DA058B-73F5-4FEB-B047-F6A6208FC0B5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0C0BE85-B973-4964-8B9D-7302D1ED7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4E4EAC-21A4-4182-9C09-8345A03794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 add your title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El yacoubi</dc:creator>
  <cp:lastModifiedBy>Potylitsina-Kube, Natalia</cp:lastModifiedBy>
  <cp:revision>48</cp:revision>
  <dcterms:created xsi:type="dcterms:W3CDTF">2015-04-17T13:06:14Z</dcterms:created>
  <dcterms:modified xsi:type="dcterms:W3CDTF">2016-05-03T09:27:23Z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0x010100C1297D64DC01694398705FD739D63467</vt:lpwstr>
  </property>
</Properties>
</file>