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5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7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6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9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30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5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91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2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05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1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9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EAF15A-0441-414F-A5E9-DF982B119F8E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9BBF61-E656-402A-B5CA-17B462C2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2668" y="1122363"/>
            <a:ext cx="9055331" cy="2119601"/>
          </a:xfrm>
        </p:spPr>
        <p:txBody>
          <a:bodyPr/>
          <a:lstStyle/>
          <a:p>
            <a:r>
              <a:rPr lang="ru-RU" dirty="0" smtClean="0"/>
              <a:t>		Проект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- Алиса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2130" y="4072529"/>
            <a:ext cx="9046320" cy="1070971"/>
          </a:xfrm>
        </p:spPr>
        <p:txBody>
          <a:bodyPr/>
          <a:lstStyle/>
          <a:p>
            <a:r>
              <a:rPr lang="ru-RU" dirty="0" smtClean="0"/>
              <a:t>Старков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проект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навык Алисе, который сможет поддерживать диалог с пользователем и логично на него отвечать.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2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в проекте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2554" y="2651124"/>
            <a:ext cx="10055971" cy="33496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Навык умеет логично отвечать на вопросы пользователя.</a:t>
            </a:r>
          </a:p>
          <a:p>
            <a:r>
              <a:rPr lang="ru-RU" sz="2800" dirty="0" smtClean="0"/>
              <a:t>Использовалась работа с файлами</a:t>
            </a:r>
          </a:p>
          <a:p>
            <a:r>
              <a:rPr lang="ru-RU" sz="2800" dirty="0" smtClean="0"/>
              <a:t>Использовались методы, изученные на уроках по данной теме.</a:t>
            </a:r>
          </a:p>
          <a:p>
            <a:r>
              <a:rPr lang="ru-RU" sz="2800" dirty="0" smtClean="0"/>
              <a:t>Использовались библиотеки: </a:t>
            </a:r>
            <a:r>
              <a:rPr lang="en-US" sz="2800" dirty="0" smtClean="0"/>
              <a:t>Flask, logging, random.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7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 данный навык?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Навык умеет поддерживать разговор на прописанные темы. Полностью отвечать и разговаривать по темам, которые указаны на кнопках в начале общения. Навык умеет выводить фотографии, выводить информацию пользователя с другого </a:t>
            </a:r>
            <a:r>
              <a:rPr lang="en-US" sz="2800" dirty="0" smtClean="0"/>
              <a:t>API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549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из навыка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10" y="1965325"/>
            <a:ext cx="6337543" cy="341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53" y="1965325"/>
            <a:ext cx="500764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64" y="2603499"/>
            <a:ext cx="5833111" cy="3025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603499"/>
            <a:ext cx="5877877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4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98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Совет директоров</vt:lpstr>
      <vt:lpstr>  Проект API - Алиса</vt:lpstr>
      <vt:lpstr>Задание на проект  </vt:lpstr>
      <vt:lpstr>Технологии в проекте </vt:lpstr>
      <vt:lpstr>Что умеет данный навык?</vt:lpstr>
      <vt:lpstr>Скриншоты из навыка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API - Алиса</dc:title>
  <dc:creator>Яндекс Лицей</dc:creator>
  <cp:lastModifiedBy>Яндекс Лицей</cp:lastModifiedBy>
  <cp:revision>3</cp:revision>
  <dcterms:created xsi:type="dcterms:W3CDTF">2019-04-25T13:39:45Z</dcterms:created>
  <dcterms:modified xsi:type="dcterms:W3CDTF">2019-04-25T14:21:59Z</dcterms:modified>
</cp:coreProperties>
</file>