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66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0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192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98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28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95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9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6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34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66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3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7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76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0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11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Конвертор единиц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Старков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конвертор единиц создан для упрощения перевода из одних единиц в другие.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63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992533"/>
            <a:ext cx="8946541" cy="2743369"/>
          </a:xfrm>
        </p:spPr>
        <p:txBody>
          <a:bodyPr/>
          <a:lstStyle/>
          <a:p>
            <a:r>
              <a:rPr lang="en-US" dirty="0" smtClean="0"/>
              <a:t>PyQt5 – </a:t>
            </a:r>
            <a:r>
              <a:rPr lang="ru-RU" dirty="0" smtClean="0"/>
              <a:t>для разработки интерфейса</a:t>
            </a:r>
            <a:endParaRPr lang="ru-RU" dirty="0"/>
          </a:p>
          <a:p>
            <a:r>
              <a:rPr lang="ru-RU" dirty="0" smtClean="0"/>
              <a:t>Работа с файлами – С её помощью осуществляется сохранение результатов в файл.</a:t>
            </a:r>
          </a:p>
          <a:p>
            <a:r>
              <a:rPr lang="ru-RU" dirty="0" smtClean="0"/>
              <a:t> </a:t>
            </a:r>
            <a:r>
              <a:rPr lang="en-US" dirty="0" smtClean="0"/>
              <a:t>Try…</a:t>
            </a:r>
            <a:r>
              <a:rPr lang="en-US" dirty="0" smtClean="0">
                <a:cs typeface="Courier New" panose="02070309020205020404" pitchFamily="49" charset="0"/>
              </a:rPr>
              <a:t>Except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для обработки возможных ошибочных ввода данных пользователем.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44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77" y="2060575"/>
            <a:ext cx="3870458" cy="4195763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43" y="2055813"/>
            <a:ext cx="3874851" cy="4200525"/>
          </a:xfrm>
        </p:spPr>
      </p:pic>
    </p:spTree>
    <p:extLst>
      <p:ext uri="{BB962C8B-B14F-4D97-AF65-F5344CB8AC3E}">
        <p14:creationId xmlns:p14="http://schemas.microsoft.com/office/powerpoint/2010/main" val="7758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77" y="2060575"/>
            <a:ext cx="3870458" cy="419576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43" y="2055813"/>
            <a:ext cx="3874851" cy="4200525"/>
          </a:xfrm>
        </p:spPr>
      </p:pic>
    </p:spTree>
    <p:extLst>
      <p:ext uri="{BB962C8B-B14F-4D97-AF65-F5344CB8AC3E}">
        <p14:creationId xmlns:p14="http://schemas.microsoft.com/office/powerpoint/2010/main" val="200943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52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Ион</vt:lpstr>
      <vt:lpstr>Конвертор единиц</vt:lpstr>
      <vt:lpstr>Задание на проект</vt:lpstr>
      <vt:lpstr>Технологии</vt:lpstr>
      <vt:lpstr>Скриншоты</vt:lpstr>
      <vt:lpstr>Скриншоты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Клиент-Сервер</dc:title>
  <dc:creator>Яндекс Лицей</dc:creator>
  <cp:lastModifiedBy>Яндекс Лицей</cp:lastModifiedBy>
  <cp:revision>3</cp:revision>
  <dcterms:created xsi:type="dcterms:W3CDTF">2018-12-17T14:15:26Z</dcterms:created>
  <dcterms:modified xsi:type="dcterms:W3CDTF">2018-12-17T13:52:22Z</dcterms:modified>
</cp:coreProperties>
</file>