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3"/>
  </p:notesMasterIdLst>
  <p:handoutMasterIdLst>
    <p:handoutMasterId r:id="rId4"/>
  </p:handoutMasterIdLst>
  <p:sldIdLst>
    <p:sldId id="557" r:id="rId2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/>
        </p14:section>
        <p14:section name="正文" id="{4D784BD5-F497-4E10-B1D1-C6A768F43EA0}">
          <p14:sldIdLst>
            <p14:sldId id="5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7 tang" initials="Jt" lastIdx="1" clrIdx="0">
    <p:extLst>
      <p:ext uri="{19B8F6BF-5375-455C-9EA6-DF929625EA0E}">
        <p15:presenceInfo xmlns:p15="http://schemas.microsoft.com/office/powerpoint/2012/main" userId="J7 t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A7736"/>
    <a:srgbClr val="595959"/>
    <a:srgbClr val="FF843D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28" autoAdjust="0"/>
    <p:restoredTop sz="95896" autoAdjust="0"/>
  </p:normalViewPr>
  <p:slideViewPr>
    <p:cSldViewPr>
      <p:cViewPr varScale="1">
        <p:scale>
          <a:sx n="118" d="100"/>
          <a:sy n="118" d="100"/>
        </p:scale>
        <p:origin x="40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1pPr>
    <a:lvl2pPr marL="243804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2pPr>
    <a:lvl3pPr marL="487608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3pPr>
    <a:lvl4pPr marL="731411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4pPr>
    <a:lvl5pPr marL="975215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5pPr>
    <a:lvl6pPr marL="1219018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6pPr>
    <a:lvl7pPr marL="1462822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7pPr>
    <a:lvl8pPr marL="1706626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8pPr>
    <a:lvl9pPr marL="1950429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080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003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562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17419" y="238109"/>
            <a:ext cx="317468" cy="476241"/>
          </a:xfrm>
          <a:prstGeom prst="rect">
            <a:avLst/>
          </a:prstGeom>
          <a:solidFill>
            <a:srgbClr val="0070C0"/>
          </a:solidFill>
          <a:ln>
            <a:solidFill>
              <a:srgbClr val="157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9">
              <a:solidFill>
                <a:srgbClr val="0070C0"/>
              </a:solidFill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87" y="228867"/>
            <a:ext cx="9207686" cy="485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57F4A6-A40D-4986-829B-6C5AB10F2C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778" y="5274687"/>
            <a:ext cx="1320913" cy="3746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93B35D-75CC-4665-834E-A67FDE57EB7F}"/>
              </a:ext>
            </a:extLst>
          </p:cNvPr>
          <p:cNvSpPr txBox="1"/>
          <p:nvPr userDrawn="1"/>
        </p:nvSpPr>
        <p:spPr>
          <a:xfrm>
            <a:off x="2320876" y="5308140"/>
            <a:ext cx="6262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音视频开发高级课程 </a:t>
            </a:r>
            <a:r>
              <a:rPr lang="en-US" altLang="zh-CN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Darren</a:t>
            </a:r>
            <a:r>
              <a:rPr lang="zh-CN" altLang="en-US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326873713 </a:t>
            </a:r>
            <a:endParaRPr lang="zh-CN" altLang="en-US" sz="1500" b="0" u="sng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76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347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148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8567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05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C3D7EE-7125-48B7-A1C6-2F90D287FC6D}"/>
              </a:ext>
            </a:extLst>
          </p:cNvPr>
          <p:cNvSpPr/>
          <p:nvPr userDrawn="1"/>
        </p:nvSpPr>
        <p:spPr>
          <a:xfrm>
            <a:off x="558153" y="304280"/>
            <a:ext cx="317468" cy="4762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9"/>
          </a:p>
        </p:txBody>
      </p:sp>
    </p:spTree>
    <p:extLst>
      <p:ext uri="{BB962C8B-B14F-4D97-AF65-F5344CB8AC3E}">
        <p14:creationId xmlns:p14="http://schemas.microsoft.com/office/powerpoint/2010/main" val="72450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529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470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7654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7" r:id="rId12"/>
  </p:sldLayoutIdLst>
  <p:hf sldNum="0"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46154-0634-469D-9003-084AA978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rgbClr val="0070C0"/>
                </a:solidFill>
              </a:rPr>
              <a:t>音视频播放原理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33BF31-4E71-43AE-9879-21ADA971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17500"/>
            <a:ext cx="9144000" cy="22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4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10030</TotalTime>
  <Words>4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黑体</vt:lpstr>
      <vt:lpstr>微软雅黑</vt:lpstr>
      <vt:lpstr>Arial</vt:lpstr>
      <vt:lpstr>Calibri</vt:lpstr>
      <vt:lpstr>Calibri Light</vt:lpstr>
      <vt:lpstr>Office 主题​​</vt:lpstr>
      <vt:lpstr>音视频播放原理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326873713@qq.com</cp:lastModifiedBy>
  <cp:revision>2894</cp:revision>
  <dcterms:created xsi:type="dcterms:W3CDTF">2014-06-24T08:28:00Z</dcterms:created>
  <dcterms:modified xsi:type="dcterms:W3CDTF">2022-10-15T06:08:20Z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