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3" r:id="rId1"/>
    <p:sldMasterId id="2147483676" r:id="rId2"/>
  </p:sldMasterIdLst>
  <p:notesMasterIdLst>
    <p:notesMasterId r:id="rId22"/>
  </p:notesMasterIdLst>
  <p:handoutMasterIdLst>
    <p:handoutMasterId r:id="rId23"/>
  </p:handoutMasterIdLst>
  <p:sldIdLst>
    <p:sldId id="344" r:id="rId3"/>
    <p:sldId id="377" r:id="rId4"/>
    <p:sldId id="378" r:id="rId5"/>
    <p:sldId id="379" r:id="rId6"/>
    <p:sldId id="380" r:id="rId7"/>
    <p:sldId id="381" r:id="rId8"/>
    <p:sldId id="382" r:id="rId9"/>
    <p:sldId id="383" r:id="rId10"/>
    <p:sldId id="359" r:id="rId11"/>
    <p:sldId id="371" r:id="rId12"/>
    <p:sldId id="358" r:id="rId13"/>
    <p:sldId id="372" r:id="rId14"/>
    <p:sldId id="373" r:id="rId15"/>
    <p:sldId id="384" r:id="rId16"/>
    <p:sldId id="386" r:id="rId17"/>
    <p:sldId id="385" r:id="rId18"/>
    <p:sldId id="387" r:id="rId19"/>
    <p:sldId id="388" r:id="rId20"/>
    <p:sldId id="3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ight" id="{8F19EB6F-DE0B-3043-9220-FF90A9B8DE39}">
          <p14:sldIdLst/>
        </p14:section>
        <p14:section name="Dark" id="{ADA0F6E8-6463-1749-BDEB-DD7406E4CD8B}">
          <p14:sldIdLst>
            <p14:sldId id="344"/>
            <p14:sldId id="377"/>
            <p14:sldId id="378"/>
            <p14:sldId id="379"/>
            <p14:sldId id="380"/>
            <p14:sldId id="381"/>
            <p14:sldId id="382"/>
            <p14:sldId id="383"/>
            <p14:sldId id="359"/>
            <p14:sldId id="371"/>
            <p14:sldId id="358"/>
            <p14:sldId id="372"/>
            <p14:sldId id="373"/>
            <p14:sldId id="384"/>
            <p14:sldId id="386"/>
            <p14:sldId id="385"/>
            <p14:sldId id="387"/>
            <p14:sldId id="388"/>
            <p14:sldId id="3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393"/>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9524" autoAdjust="0"/>
  </p:normalViewPr>
  <p:slideViewPr>
    <p:cSldViewPr snapToGrid="0" snapToObjects="1">
      <p:cViewPr varScale="1">
        <p:scale>
          <a:sx n="96" d="100"/>
          <a:sy n="96" d="100"/>
        </p:scale>
        <p:origin x="101" y="1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C0EF-2B70-1E48-AAF4-38D0D60449B7}" type="datetimeFigureOut">
              <a:rPr lang="en-US" smtClean="0"/>
              <a:t>10/15/2022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4E9E92-CACA-7641-8DB3-7C90210B1D4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19-05-27T14:13:35.693"/>
    </inkml:context>
    <inkml:brush xml:id="br0">
      <inkml:brushProperty name="width" value="0.05292" units="cm"/>
      <inkml:brushProperty name="height" value="0.05292" units="cm"/>
      <inkml:brushProperty name="color" value="#FF0000"/>
    </inkml:brush>
  </inkml:definitions>
  <inkml:trace contextRef="#ctx0" brushRef="#br0">2152 6720 0,'-18'36'62,"-52"70"-46,17-54-1,18 1-15,-54 71 16,54-71 0,0 35-16,0-35 15,-1 0-15,19 0 0,-1 0 16,0-53 0,18 17-16</inkml:trace>
  <inkml:trace contextRef="#ctx0" brushRef="#br0" timeOffset="935.83">2187 6773 0,'18'0'31,"-1"0"-16,19 0 1,-19 18 15,1 0 1,35 17-17,-53-17 1,53-1-1,-35 36 1,34 18 0,-16-1-16,-36-52 0,35 52 15,0-34-15,-35-1 16,18 18-16,17 0 16,-17-18-1,-1-35-15,1 35 16,0 1-16,-1-36 15,1 35-15,-18-17 16,18-18 0,-1 0 15,1 35-15,0-18 15,-1-17-16,-52-17 48</inkml:trace>
  <inkml:trace contextRef="#ctx0" brushRef="#br0" timeOffset="1641.72">2064 7161 0,'53'0'109,"52"0"-93,19 0-16,17 0 15,18 0-15,-53 0 16,52 0-16,-34 0 15,-36 0-15,-17 0 16,-36 0-16,18-17 16,-36 17-16,-34-18 62,-18 0 1</inkml:trace>
  <inkml:trace contextRef="#ctx0" brushRef="#br0" timeOffset="2722.88">3475 6738 0,'0'53'125,"0"35"-125,-18-53 16,1 36-16,-1 35 16,0-71-16,18 36 15,0-54 1,0 1 93,18 0-31,-18-1-62,0 1 15,0 17 1,0 36-17,0-18-15,0-36 16,0 1-1,18 0 32,-1 52-31,-17-52 0,0-36 46,-35-35-46,17 36-1,1-1-15,17 0 16,-18 18 0,18-17 15</inkml:trace>
  <inkml:trace contextRef="#ctx0" brushRef="#br0" timeOffset="3438.18">3510 6703 0,'18'0'47,"17"0"-32,18 53 1,-18-36-16,36 36 16,-54-17-16,72 69 15,-1-34-15,-35-18 16,17 53-16,-17-53 15,71 52 1,-107-52-16,1-35 16,17 17-1,-35-17 1</inkml:trace>
  <inkml:trace contextRef="#ctx0" brushRef="#br0" timeOffset="4079.43">3581 7214 0,'53'0'78,"17"0"-62,36 0-16,17 0 15,19 0-15,-72 0 0,71-17 16,-88 17-16,-35 0 16,-1 0-16,1 0 15,0 0-15,-18-18 63,0 0-48,-18 1 17,0-1-32</inkml:trace>
  <inkml:trace contextRef="#ctx0" brushRef="#br0" timeOffset="5278.58">5009 6756 0,'0'-18'16,"-35"-17"15,0 35-15,17 0-1,1 0 1,-1 0-16,-17 0 16,-1 0-16,19 0 15,-1 0 1,-17 0-16,17 0 16,1 0-1,17 35 1,-36 18-1,19-35 1,-1 17-16,-17 18 16,17-18-16,-17 0 15,17 1-15,18 17 16,-17-18 0,-1 35-16,18-52 15,0 35-15,0 17 16,0-17-1,0 18-15,18-18 16,17-35 0,-18-18-16,-17 17 15,36 1-15,-1-18 16,-35 17 0,35-17-16,-17 0 15,52 18-15,-34 0 16,-19-18-16,36 17 15,0-17-15,-17 0 16,16 0 0,-34 0-16,35 0 15,-18 0-15,36-35 16,-36 17-16,-17 18 16,17-17-16,-17-1 15,-1 18-15,1-17 16,-18-1 93</inkml:trace>
  <inkml:trace contextRef="#ctx0" brushRef="#br0" timeOffset="7654.36">6720 6667 0,'0'18'79,"0"17"-64,0 1 1,0 34-16,0 1 15,0-36-15,0 0 16,0 18 0,0-17-16,0 34 15,0-52-15,0 17 16,0 36-16,0-19 0,0-16 16,0-1-16,0 0 15,0 1 313,18-36-312,-18 17 46,0 1-46,0 0 15</inkml:trace>
  <inkml:trace contextRef="#ctx0" brushRef="#br0" timeOffset="8310.28">7108 6862 0,'36'0'31,"-19"17"-15,1 18-16,17 36 15,-17 0 1,-18-1-16,18 18 16,-18-35-16,0 35 15,0 18-15,0-88 16,0 17-16,-36-70 62,19-18-46,17 18-16</inkml:trace>
  <inkml:trace contextRef="#ctx0" brushRef="#br0" timeOffset="9035.86">7179 6809 0,'18'0'15,"35"0"1,17-18-16,-17 0 15,0 18-15,0 0 16,0 0-16,-18 0 16,18 0-16,-18 0 0,36-17 31,-54-1-31,36-35 16,-35 35-16,17 1 15,-17-1-15,0 18 63,-18 106-1,0-35-62,0-18 16,0 35-16,0 35 15,0-88-15,0 54 16,0-36 0,0-1-16,0-16 0,0-1 15,0 53 1,0-70 0,0 0-1,-18-36 48,18-17-48</inkml:trace>
  <inkml:trace contextRef="#ctx0" brushRef="#br0" timeOffset="9541.99">7426 6332 0,'18'36'32,"17"34"-17,-35 1-15,18-1 16,-18 18-16,0 71 15,17-18-15,-17 36 16,0-54-16,0 54 16,0 246-1,0-317 1,0 17-16,0-35 16,0-17-16,0-18 15,0-35 1,0 17-16,0-123 62,0 35-62</inkml:trace>
  <inkml:trace contextRef="#ctx0" brushRef="#br0" timeOffset="10160.41">8184 6368 0,'0'17'15,"53"71"1,-17-17-1,-36-53-15,17 35 16,1-1-16,0 19 16,-1-18-16,-17-18 15,18 36-15,-18 17 16,17-35 0,-17-35-1</inkml:trace>
  <inkml:trace contextRef="#ctx0" brushRef="#br0" timeOffset="10609.78">8414 6756 0,'0'0'15,"53"0"-15,-18 0 16,0 0 0,-17 0-1,-1 0 1,1 0 0,17-18-1,1 18 1,-36-18-1</inkml:trace>
  <inkml:trace contextRef="#ctx0" brushRef="#br0" timeOffset="11137.77">8026 7020 0,'0'18'32,"53"17"-17,-36 18 1,1-18-16,0 18 15,-18-35-15,17 35 16,-17 0-16,18-36 16,-18 36-16,0-17 15,0-1 1,0-17-16,0-1 31,0-34 16</inkml:trace>
  <inkml:trace contextRef="#ctx0" brushRef="#br0" timeOffset="11892.15">8096 7038 0,'36'-18'31,"34"1"-31,1-1 16,17-17-16,18 17 16,-18 0-16,-35 18 15,-18 0-15,0 0 16,1 0-16,-19 0 16,1 0-16,0 0 15,-1-17 1,18-1-16,-17 18 78,-18 35-62,18-17-1,-18 53-15,0-1 16,0-35-16,0 36 15,0-18-15,-18 35 16,-17-35-16,17-35 16,18 17-16,-17 0 15,-1-35-15,0 53 16,18-35-16,0-1 16,0 19-1,0-19-15,0 1 16,0 0-1,0-1 17,-17-34 77,-19-36-93</inkml:trace>
  <inkml:trace contextRef="#ctx0" brushRef="#br0" timeOffset="12452.34">8502 7232 0,'0'18'63,"0"70"-48,0-71 1,0 54-16,0-18 16,0 17-16,-18-34 15,1 17-15,-19 0 16,19-36-16,-19 36 15,36-35-15,-35 35 16,0-18-16,0 18 16,35-36-16,-18-17 47</inkml:trace>
  <inkml:trace contextRef="#ctx0" brushRef="#br0" timeOffset="12955.01">8520 7691 0,'17'0'15,"18"17"1,1 18 0,34 1-1,-34-36-15,17 53 16,-36-36-16,36 36 16,-18-35-16,18 17 15,-17-17 1,-19-18-16,-17 17 31</inkml:trace>
  <inkml:trace contextRef="#ctx0" brushRef="#br0" timeOffset="13532.25">9701 6632 0,'18'0'15,"17"35"1,-17 1-1,-18 87-15,0-35 16,0 1 0,0-1-16,0 0 0,0 0 15,0 18-15,0-71 16,0 54-16,0-54 16,-18 18-1,1-53 16,-1-88 16</inkml:trace>
  <inkml:trace contextRef="#ctx0" brushRef="#br0" timeOffset="14694.31">10283 7108 0,'53'36'16,"-35"-36"-1,0 0-15,-1 0 16,1 0-1,-18-18 1,0-17-16,0 17 16,0 1-16,0-19 15,0 19-15,0-1 16,0-17-16,0 17 16,0-17-1,-18 17 1,1-17-16,-1 0 15,0-1-15,-17 36 16,35-17-16,-18-19 16,1 36-16,-1 0 31,-17 0 16,17 36-16,18-19-15,0 36-1,0-17-15,0-1 16,-17 53-16,17-35 0,0-18 16,0-17-1,0-1-15,0 1 31,35 0-15,-17-18 15,-1 0 16,18 0-16,-17 0 48</inkml:trace>
  <inkml:trace contextRef="#ctx0" brushRef="#br0" timeOffset="15940.24">10548 6650 0,'35'0'79,"54"0"-64,-72 0 1,1 0-16,35 0 15,-36 0-15,1 0 16,0 0 0,-1 17-16,1-17 31,0 53-31,-1-17 16,18-1-16,-35 0 15,18 18-15,-18-35 16,0 35-16,0-18 15,0-17-15,0 35 16,-53 70 0,18-88-16,0 18 15,-1 0-15,19-18 16,-19-17-16,19-18 16,17 18-16,-18-1 15,1 1 1,69-18 109,-16 0-125,34-18 15,1 18 1,-36 0-16,18-17 16,-18 17-16,18-18 15,-18 0 1,-17 18-16,0-17 16,-18-1 77,0 0-77</inkml:trace>
  <inkml:trace contextRef="#ctx0" brushRef="#br0" timeOffset="16948.9">11342 6509 0,'0'35'31,"0"0"-15,0 53-16,0-35 16,17 0-16,19 0 15,-1-35-15,-17 0 16,-1-1 0,54 18-16,-54-17 0,54 17 15,-36-17-15,1-18 16,16 18-16,-16-1 15,-19 1-15,19-18 16,-1 0 0,0 0-16,-17 0 15,52-53-15,1 18 16,35-36-16,0 18 16,-1-17-16,-34 34 15,-18 1-15,-18 35 16,-17 0 15,-18-18 0,0 1 63,-18 17-78,1 0 46</inkml:trace>
  <inkml:trace contextRef="#ctx0" brushRef="#br0" timeOffset="17526.14">11942 6421 0,'17'17'78,"1"36"-63,-18-35-15,0 52 16,0 36-16,0-18 16,0 71-16,0-18 15,-53 0-15,35 0 16,-17-17-16,-18 35 15,35-36-15,-17-17 16,35-88-16,-18 34 16,1-34-16,17 0 15</inkml:trace>
  <inkml:trace contextRef="#ctx0" brushRef="#br0" timeOffset="19393.9">13511 6262 0,'53'0'46,"-35"0"-30,17 0-16,0 17 16,18 1-16,0 17 15,0-17-15,18 17 16,-18-17-16,0 17 16,0-17-1,-36-1-15,1 19 16,-1-19-1,-17 19-15,18 17 16,-18-36-16,0 36 16,0 0-16,0-35 15,0-1-15,-18 19 16,-17-1 0,18-35-16,-19 35 15,1-35-15,17 18 16,1-1 15,17 1-15,0 0 77,17-18-46,36 17-31,-17-17 0,-19 0-16,36 0 15,71 18-15,17-18 16,-53 0-16,247 0 15,-212 0 1,-70 0 0,0 0-16,0 0 15,-53-18 220</inkml:trace>
  <inkml:trace contextRef="#ctx0" brushRef="#br0" timeOffset="21802.47">15875 6068 0,'71'0'31,"-36"0"-15,35 0-16,-34 0 15,52 0-15,-71 0 16,19 0-16,-19 0 15,1 0-15,-18 106 110,-35-53-95,-1-36 1,36 1-16,-17-18 16,-1 17-1,36-17 79,-1 0-78,1 0-1,-71 0 95,36 0-95,-19 18-15,19-18 32,17 18-1,-18-1 0,-17-17 0</inkml:trace>
  <inkml:trace contextRef="#ctx0" brushRef="#br0" timeOffset="22122.5">15752 6844 0,'0'0'0,"17"53"16,-17-18-16,18-35 15,-1 0 1</inkml:trace>
  <inkml:trace contextRef="#ctx0" brushRef="#br0" timeOffset="23465.52">15769 6526 0,'18'-53'15,"-1"36"1,54-18-16,-53 35 15,123-53 1,-106 35-16,71-17 16,-18 35-16,-53 0 15,89 0-15,-71 0 16,0 0-16,35 0 16,-71 0-16,1 0 15,17 0 1,1 35-1,-19 18 1,1-35-16,17 105 16,-17-70-16,-18-18 15,0 18 1,0 0-16,0-35 0,0 35 16,0 0-16,0-36 15,0 1-15,0-1 16,0 1-16,-18 0 15,1-1-15,-1-17 32,-35 0-32,18 0 15,-71-53-15,-159-70 16,107 35-16,34 35 16,71 53-16,18-18 15,0 18-15,17 0 16,18-17 31,0-36-32,0 17 1,35 36 0,36 0-1,-54 0-15,1 0 16,35 0-16,-35 0 15,17 0 1,0 0-16,0 0 0,1 18 16,-19 0-1,-17-1 1,18-17-16,0 36 0,-1-1 16,-17 0 15,0 0-16,-35-35-15,35 18 16,-35-18 0,17 0-16,18-35 93,0-1-93,0-34 16,0 52-16,-18 1 16,18-19-1,-17 19-15,17-1 16,-18 18 0,1-18-1,17 107 79,0 69-78,17-69-16,-17 52 15,18-35-15,-1-36 16,-17-17-1,0-18-15,18 18 0,-53-88 79,17 0-64,-17-18-15</inkml:trace>
  <inkml:trace contextRef="#ctx0" brushRef="#br0" timeOffset="24079.93">15487 6121 0,'18'17'15,"-1"1"1,18 17-1,-35 36 1,36 70 0,-36-18-16,0 18 15,0-35-15,17 18 16,54-1-16,-36-17 16,1-18-16,52 71 15,0-71-15,18 18 16,-36-53-16,54 0 15,-18-35-15,-18-18 16,88-18-16,-17 0 16,17 1-16,1-36 15,-19 53-15,-16-18 16,16 18-16,-87-18 16,17 18-16,-35-17 0,-35-1 31,-1 18-31,-17-35 15,-35 0 17,35 17-17,-18-17 17,-17-18-17</inkml:trace>
  <inkml:trace contextRef="#ctx0" brushRef="#br0" timeOffset="25953.32">17180 6050 0,'18'0'31,"0"0"0,17 18-31,0-1 16,-17 1-1,-1 17-15,19-17 16,-1 0-16,35 17 16,1-17-16,17 34 15,71-34-15,-18-18 16,-70 0-16,17 0 15,-18-18-15,-52 18 16,0-17-16,-1-18 16,-17 17-16,-17-53 15,-19 18-15,-17-17 16,36 17-16,-18-35 16,17 17-16,18 18 15,-18 36-15,18-1 16,0 0-16,-53 159 47,18-35-32,0 18-15,-53-1 16,-1 18-16,19-35 16,17 0-16,-35 17 15,17-17-15,36-53 16,0 35-16,17-35 15,18-35-15,0 0 16,18-1 0,52-17-1,-35 0 1,-17 0-16,35 0 16,-18 0-16,1 0 15,-1 36-15,35-1 0,-17 0 16,18 36-1,-18-18-15,53 52 16,-89-87-16,19 17 16,-1 1-16,-35-19 15,-35-52 32,35-53-16,0-71-31,35 71 16,53-53-16,-70 105 16,17 1-16,-35 0 15,18 35-15,-18-18 16,35 54 46,-17 34-62,-1 1 16,1-1-16,-18-35 16,0 18-16,0-17 15,0-19 1,0 19-16,0-19 16,0 1-16,0-1 15,-18-17 1,1 18 15,-36-18-31,-36-35 16,-16-71-16,16 0 15,1 0-15,-35-52 16,52 87-16,1 0 16,-19 19-16,-16-37 15,52 54-15,17 0 16,-17-18-16,36 18 15,-18-1-15,17 1 16,18 17-16,0 1 16,-18 17 46,1 35-31,-19 0-31,36-17 16,0 0-16,0 17 16,0-17-1,36 52-15,-19-35 16,19 36-16,-19 17 16,36 71-16,-35-36 15,-1 36-15,1-35 16,-18-36-16,35 18 0,-17-71 15,0 18 1,-18-36-16,17-17 16,1 18-16,-1 17 15,36-35-15,18 0 0,35 0 16,53-35 0,-36 0-16,142-71 15,-18 35-15,-89 36 16,19 0-16,-54 35 15,-35 0-15,-70 0 0,17 0 16,-17 0 0,-36 0 31,18-18 31,0 1-47</inkml:trace>
  <inkml:trace contextRef="#ctx0" brushRef="#br0" timeOffset="29984.9">3069 9684 0,'18'0'109,"-1"35"-93,1 18 0,-18-35-16,0-1 15,18 54-15,-1-54 16,-17 19-16,18-1 16,-18 18-1,18 0-15,-18-36 16,0 1-16,0 17 15,0 18-15,0-35 16,0 17-16,0-17 16,0 17-1,0-17-15,0-1 32,0 1-17,0 0 16,0 35-15,0-36-16,0 1 16,0-1-1,0 1 1,0 0 15,0-1-15,0 1 78,0 0-63,0-1-16,0 1 17,0 35-17,0-35 1,0-1 0,-18 1-16,0-18 62,1 17-46,-1 1 15,0-18 47,36 18 94,17-18-156,1 17-1,-19-17 1,19 0-16,-19 0 15,1 0 1,17 0 0,-17 0-16,17 0 15,36 0 1,-54 0-16,1 0 31,-1 0-15,1 0-1,-18 18 1,18-18 15,-1 0 1,1 0-17,0 0 1,-18-18 124</inkml:trace>
  <inkml:trace contextRef="#ctx0" brushRef="#br0" timeOffset="31578.24">4039 9719 0,'0'18'62,"0"-1"-46,0 89-1,0-71-15,0 36 16,0-18-16,0 0 16,0 0-16,0 17 15,0 1-15,0-18 16,0 0-16,0 0 16,0-18-16,0 18 15,0-18-15,0 0 16,0-17-16,0 0 15,0-1-15,0 19 16,0-1 0,0-18-1,0 1 17</inkml:trace>
  <inkml:trace contextRef="#ctx0" brushRef="#br0" timeOffset="33643.88">4039 9825 0,'0'-18'63,"18"-17"-32,17 0-31,36-1 16,-54 36-1,19-17-15,17 17 0,-36 0 16,1 0-16,0 0 16,34 0-16,-16 0 15,-19 0-15,36 0 16,-17 0-16,-1 0 15,0 0-15,-17 0 16,-1 0 0,1 0-1,0 0 17,17 0-17,-17 0 1,-1 0 15,-17 17 32,18 1-48,-18 17 1,0-17-1,0 17 1,0 0 0,-18 1-1,1-1 1,-19-17-16,1-18 16,0 17-16,35 1 15,-36-18-15,19 18 16,-18 17-16,17-35 15,-17 18-15,17-1 16,0 1-16,1-18 16,-1 17-16,-17-17 15,17 18-15,-17-18 16,17 0-16,1 0 16,-19 18-16,-17-18 15,36 17 1,-19-17-1,19 0 17,52 36 202,18-1-218,-18-17-16,-35-1 15,36 1-15,-1 17 16,35 18-16,-52-35 16,0-1-16,35 19 15,-18-1 1,-17-18-16,-1 1 0,1 0 15,17 17 1,0 0-16,-17-17 16,0-18-16,17 18 15,0 17 1,-35-17-16,18-1 16</inkml:trace>
  <inkml:trace contextRef="#ctx0" brushRef="#br0" timeOffset="34923.21">5221 9648 0,'0'18'63,"18"53"-16,17-1-32,-35-35-15,18 18 16,-18 0-16,17 18 15,-17 17-15,0 0 16,0 0-16,0 1 16,0-19-16,0 18 15,0-35-15,0 0 16,-17-17-16,17-19 16,0 1-16,0-1 15,-18-17 48,0 0 30,18-17 32,36-1-109,-19 1 0,36-1-16,-18 18 15,18 0-15,-17 0 16,-1 0-16,-17 0 16,17 0-1,-17 0-15,-1 0 31,18-18-31,-17 18 0,0 0 16,-1 0-16,1 0 172</inkml:trace>
  <inkml:trace contextRef="#ctx0" brushRef="#br0" timeOffset="35726.5">6015 9525 0,'35'18'47,"-17"17"-47,17-17 15,-17 34-15,-1 19 16,19 35-16,-19 17 16,1 1-1,0-36-15,17 71 0,-35-36 16,0-17-16,17 0 15,-17-18-15,0-17 16,0-36 0,0 0-16,0 0 0,-17-17 15,17 0 17,-18-18 46,1-18-47,-1-17-15,18 0-1,0 17 1</inkml:trace>
  <inkml:trace contextRef="#ctx0" brushRef="#br0" timeOffset="36894.08">6050 9807 0,'0'-17'32,"18"-19"61,17 19-93,18 17 16,0 0-16,0-18 16,0 18-16,0 0 15,17 0-15,-35 0 16,-17 0-16,0 0 0,35 0 15,-36 0-15,1 18 16,17-1 0,0 1-1,-17-18-15,0 35 16,17-17-16,-35 17 16,18-17-1,17 52-15,-35-34 16,18 34-16,-18-35 15,0 18-15,0 36 16,0-37 0,0-34-16,-18 35 15,0-35-15,-17-1 0,-18 1 16,18-18-16,17 0 16,-35 0-16,0 0 15,0 0-15,1 0 16,16 0-16,19 0 15,-1 0-15,-17 0 16,35 18 0,0-1 15,53 18 47,-36-17-62,54 35-16,-36-35 15,18 35-15,-18-53 16,-35 17-16,53 1 16,-18 17-16,1-17 15,-19-1 1,19 1 15</inkml:trace>
  <inkml:trace contextRef="#ctx0" brushRef="#br0" timeOffset="37489.47">7497 10107 0,'17'0'47</inkml:trace>
  <inkml:trace contextRef="#ctx0" brushRef="#br0" timeOffset="37807.9">8537 10089 0</inkml:trace>
  <inkml:trace contextRef="#ctx0" brushRef="#br0" timeOffset="38056.51">8961 10019 0,'0'0'15,"17"0"32,54 0-31</inkml:trace>
  <inkml:trace contextRef="#ctx0" brushRef="#br0" timeOffset="38328.75">9684 10054 0</inkml:trace>
  <inkml:trace contextRef="#ctx0" brushRef="#br0" timeOffset="39741.55">10566 9631 0,'35'17'62,"-17"19"-46,-1-19-16,-17 19 15,36 34-15,-1 18 16,-35-35-16,0 18 16,0 17-16,0 0 15,-18 0-15,1 18 16,-19-35-16,19-18 16,17-18-1,0-17-15,-18-18 16,18 17-1,0 1 95,0 0-79,-18-18-15,18 17 109,36-17-94,17 0-15,-18 0-16,-18 0 15,89 0 1,-88 0-16,0 0 0,-1 0 15,54 0 64,-54 0-79,1 0 15</inkml:trace>
  <inkml:trace contextRef="#ctx0" brushRef="#br0" timeOffset="40585.55">11289 9525 0,'0'53'47,"18"0"-31,-1 0-16,-17 0 15,0 17-15,18 1 16,-18-18-16,0 0 16,0 35-16,0-35 15,0 35-15,17 0 16,-17-35-16,0-18 0,0 1 15,0-1-15,0-18 16,0 1 0,0 0 15,18-1 47,0 1-62,-1 0 46,1-18-46,-36 0 62</inkml:trace>
  <inkml:trace contextRef="#ctx0" brushRef="#br0" timeOffset="42094.12">11342 9648 0,'35'0'109,"18"0"-93,-18-17-16,1-1 16,-19 18-16,18 0 31,-17 0-31,0 0 15,17 0 1,0 18 0,-35-1-1,36 1-15,-19 0 16,-17-1 0,35 19-1,-17-1 1,-18 0-16,18-17 15,-18-1-15,0 19 16,0-19 0,0 19-1,-18-19-15,-17 1 16,-36 17 0,54-35-16,-36 36 15,35-36-15,-35 35 16,36-18-16,-1-17 15,0 18-15,1 0 16,-1-1 0,0-17 31,71 18 93,0 0-140,18-1 16,-18 1-16,-18 17 15,0-35-15,18 18 16,-53-1-16,18-17 16,17 0-16,-35 18 15,71 35 1,-54-35 0,1-1-16,17 1 15,-17 17 1,-1-35 15,19 53-15,-19-35-1,-17-1 1,0 1 0</inkml:trace>
  <inkml:trace contextRef="#ctx0" brushRef="#br0" timeOffset="47132.33">3157 11095 0,'18'0'15,"17"0"1,-17 17 15,0 1-15,17 17-16,0 1 15,0-1 1,-35-17-16,36 17 16,-1 18-16,18 17 15,-36-52-15,19 17 16,-19 1-1,1-36 1,-18 17-16,35-17 31,-17 0-15,35 0 0,-18 0-16,0 0 15,18 0 1,-35 0-16,53 0 15,-19-17-15,-16 17 16,34-18-16,-52 18 0,35-18 16,0 18-16,0 0 15,-36 0 1,36 0-16,106-17 16,-106 17-16,35 0 15,-53-18-15,36 18 16,-18 0-1,-18 0-15,18 0 16,0 0-16,-35 0 0,35 0 16,-18 0-1,35 0-15,-34 0 16,-1 0 0,0 0-1,18 0-15,18 0 16,-36 0-1,35 18-15,-34-18 0,17 0 16,17 0-16,18 0 16,-35 0-16,0 0 15,35 0-15,1 0 16,-1 0-16,-35 0 16,35 0-16,-35 0 15,-18 0-15,36 0 16,-18 0-16,-18 17 15,18-17-15,17 0 16,-34 0-16,52 0 16,-18 0-16,-17 0 15,0 0-15,35 0 16,-52 0-16,34 0 16,-17 0-16,-18 0 15,18 0-15,18 0 16,-36 0-16,18 0 15,35 0 1,-52 0-16,-19 0 16,1 0-16,0 0 15,-1 0-15,18 0 16,-17 0-16,0 0 16,-1 0-1,1 0-15,0 0 16,17 0-1,-17 0 1,17 0-16,-18 0 16,19 0-16,-19 0 15,36 0-15,-17 0 16,-1 0-16,18 0 16,-36 0-16,1 0 15,0 0-15,-1 0 16,1 0-1,17 0-15,-17 0 16,17 0-16,-17 0 16,-1 0-16,19 0 15,-19 0-15,36 0 0,-35 0 16,0 0 0,17 0-16,-18 0 15,36 0-15,18 0 0,-18-17 16,0 17-16,0-18 15,0 18 1,0 0-16,-18-18 0,0 18 16,18 0-16,-18 0 15,-17 0 1,0 0 0,-1 0-16,1 0 15,17 0 1,-17 0-16,-1 0 15,19 0-15,-19 0 16,19 0-16,-19 0 16,1 0-16,17 0 15,-17 0-15,-1 0 16,19 0-16,17 0 16,-36 0-16,19 0 15,-1 0-15,-18 0 16,1 0-16,17 0 15,-17 0-15,0 0 16,17 0-16,0 0 16,0 0-1,18 0-15,-35 0 16,17 0-16,1 0 16,-19 0-1,18 0 1,-17 0-1,70 0 1,-52 0 0,34 0-1,54 0 1,-107 0-16,1 0 16,0 0-16,-1 0 15,1 0-15,-1 0 16,19-35 156,-19 17-157,1 1-15,0-18 16,-1 17-16,1 0 16,-18 1-16,18-1 15,17 0 1,-18-17-16,1 0 15,17 17 1,-17 0 0,0 1-1,-1-18 1,1 35 0,0-18-1,-18 0 16,17 1-15,1-1 31,-18 0 125</inkml:trace>
  <inkml:trace contextRef="#ctx0" brushRef="#br0" timeOffset="48222.7">4798 11836 0,'35'0'31,"-17"17"-16,-1 36 1,1 35 0,-18-17-1,0-18-15,0 35 16,18 0-16,-18 0 16,0-35-16,0 36 15,0-54-15,0 0 16,0-17-16,-18-18 125</inkml:trace>
  <inkml:trace contextRef="#ctx0" brushRef="#br0" timeOffset="49299.75">5239 12188 0,'0'18'78,"35"17"-62,-17-17-1,-1 0-15,19-1 16,-19 1 15,1-18-31,-1 0 16,1 0 15,17 0-15,1-18-1,-1-17-15,18-36 16,-35 36 0,-18 0-1,0 0-15,0 17 16,-18 0-16,0 1 16,1-1-1,-19 0 1,1 1-1,35-1-15,-18 1 16,1 17 31,-19 0 0,1 17-32,18 1 1,-1-1-16,0-17 16,1 18-1,17 17 17,0-17-17,0 17 1,0-17-1,0 17 32</inkml:trace>
  <inkml:trace contextRef="#ctx0" brushRef="#br0" timeOffset="50790.74">5574 11994 0,'18'0'31,"-1"0"16,1 0-32,52-35 1,-34 35 0,-1-17-16,0-1 0,0 18 15,-17-18-15,0 18 31,17 0-31,-17 0 16,-1 18 0,19-18-1,-19 18 1,1 17 0,-18 0 15,0 0-31,0-17 15,0 0-15,0 17 16,0-17-16,0-1 16,-18 18-16,1 1 15,-1-1-15,0 0 16,1-17-16,-19 17 16,19-17-16,-1-1 15,0-17 1,1 0-1,17 18 189,17-18-173,36 0-16,-35 0-15,35 0 16,-35 0-16,-1 0 16,1 0-16,35 0 15,-36 0 1,1 0-16,0 0 16,-1 0-1,1 18-15,0-18 110</inkml:trace>
  <inkml:trace contextRef="#ctx0" brushRef="#br0" timeOffset="52192.81">6262 11853 0,'0'18'47,"0"53"-32,0-36-15,0-18 32,0 1-32,0 17 31,0 18-31,0 0 16,0-35-16,17-18 46,-17 17-14,36 1-17,-19 17 1,1-35 0,0 0 15,-1 0-16,36 0 1,-18 0 0,18 0-16,-17 0 15,17 0-15,-36 0 16,36 0-16,-18 0 16,18 0-1,-35 0 1,17 0-16,1 0 31,-19 0 78,18 0-30,-17 0-33</inkml:trace>
  <inkml:trace contextRef="#ctx0" brushRef="#br0" timeOffset="52970.16">6685 11977 0,'0'35'78,"0"0"-62,0 36-16,0-1 15,0-17-15,0-17 16,0 17-16,0-1 15,0-34-15,0 35 16,0-35-16,0 35 16,0-36-16,0 1 15,0 35-15,0-36 16,0 1 15,0 0-15,0-1-1,0 19 17,0-1-32,0-17 31</inkml:trace>
  <inkml:trace contextRef="#ctx0" brushRef="#br0" timeOffset="60944.78">2928 16969 0,'0'53'78,"0"17"-62,0-52-16,0 52 15,0 18-15,-18-35 16,18 36-16,0-37 15,0 1-15,0 18 16,0-36-16,0 18 16,0-35-1,0-1 1,0 1-16,0 0 16,0-1-1,18-17 220,123 0-220,-106 0 1,18 0-16,18 0 15,-53 0-15,17 0 16,18 0-16,-18 0 16,-17 0-1,-18 18 48</inkml:trace>
  <inkml:trace contextRef="#ctx0" brushRef="#br0" timeOffset="62948.03">3881 16863 0,'0'35'78,"0"0"-62,0-17-16,0 17 15,0 36-15,-18-54 16,18 36-16,0 0 16,0-17-16,0 16 15,0-16-15,0-1 16,0-17-1,0 35 17,0-36-17,0 18-15,0-17 16,0 0 15,0-1 157,18-17-188,-18 18 47,17 35-32,-17-35 1,18 17-1,-18-17-15,17-18 110,1 0 77,53 0-171,-36 0 0,0 0-16,36 0 15,-54 0-15,1 0 16,0 0-1,-1 0 64,-17 17-1,18-17-47,0 0-15,-1 0 46</inkml:trace>
  <inkml:trace contextRef="#ctx0" brushRef="#br0" timeOffset="63397.12">4639 17198 0</inkml:trace>
  <inkml:trace contextRef="#ctx0" brushRef="#br0" timeOffset="63659.84">5045 17198 0</inkml:trace>
  <inkml:trace contextRef="#ctx0" brushRef="#br0" timeOffset="63900.78">5345 17198 0,'35'0'15,"-18"0"1</inkml:trace>
  <inkml:trace contextRef="#ctx0" brushRef="#br0" timeOffset="64062.48">5521 17198 0</inkml:trace>
  <inkml:trace contextRef="#ctx0" brushRef="#br0" timeOffset="65598.27">6244 16686 0,'18'36'63,"-18"34"-48,0-17 1,0 0-16,0 18 16,0-18-16,0 17 15,0-17-15,0 0 16,0-18-16,0 18 15,0 0-15,0-18 16,-18 1 0,18-19-16,-17 1 15,-1-1 1,18 1 0,0 17-1,-18-17-15,54-18 313,16 0-298,-16 0-15,-1 0 16,18 0-16,-35 0 16,-1 0-16,1 0 15,17 0 16,-17 0-15,-1 0 0,1 0-1,0 0 17,-1 0-17,1 0 16,0 0 1,-1 0-17</inkml:trace>
  <inkml:trace contextRef="#ctx0" brushRef="#br0" timeOffset="67127.7">6950 16616 0,'0'17'46,"17"36"-14,-17-35-32,0 17 15,0 36-15,0 17 16,0-53-16,0 18 0,0 18 16,0-18-1,18 0 1,-18-36-16,18 36 15,-18-35-15,0-1 16,0 1-16,0 0 16,0-1-1,0 19 1,0-1 0,17 0-16,-17-17 31,0-1 47,0 1-16,71-18 157,-54 0-219,1 0 16,0 0-16,-1 0 15,1 0-15,0 0 16,-1 0 0,1 0-1,17 0 1,-17 0 62,17 0-62,-17 0-1,-1 0 1,1 0 46</inkml:trace>
  <inkml:trace contextRef="#ctx0" brushRef="#br0" timeOffset="68350.64">7849 16492 0,'18'18'63,"0"35"-48,-1 17-15,1 1 16,-1 17-16,1 18 0,-18-18 15,18-52-15,-18 52 16,17 18-16,-17-18 16,0-35-16,18 17 15,-18-52 1,0-1-16,0 1 16</inkml:trace>
  <inkml:trace contextRef="#ctx0" brushRef="#br0" timeOffset="69911.66">7885 16457 0,'70'0'78,"-35"0"-62,-17 0-16,35 0 15,18 0-15,-19 18 16,-16-18-16,-1 17 16,18-17-16,17 18 15,-34-18-15,-1 0 16,-17 0-1,-1 0-15,1 0 16,-18 18 109,0-1-109,0 19-1,-18 16 1,-17-34-16,17 0 16,-52 35-16,35-36 15,-1 19-15,19-1 16,-19-18-16,-17 36 15,36-35-15,-1 17 16,1-17-16,-1 17 16,-35 18-16,18-53 15,35 18-15,0-1 16,-18-17 0,0 0 30,36 0 79,0 18-93,70 0-17,-35-1-15,-36 1 16,1 0-16,17-1 0,1 1 31,-19 0-31,1-1 0,0 18 16,17-17-1,-18 17-15,1-17 0,17-18 32,-35 18-32,53 17 62,35 35-46,-70-34-16,35-1 15,-35-35 1,-36 0 31,0 0-31</inkml:trace>
  <inkml:trace contextRef="#ctx0" brushRef="#br0" timeOffset="71877.38">8819 16457 0,'36'18'766,"-19"35"-751,-17-36-15,18 19 16,0 34-16,-1 18 16,1 18-16,-18-71 15,18 71 1,-18-70-16,17 16 0,-17-16 16,0-19-1,18 19-15,-1-1 16,1 0-16,0 18 15,-18-35 1,17 17-16,-17-17 16,-17-18 187</inkml:trace>
  <inkml:trace contextRef="#ctx0" brushRef="#br0" timeOffset="72970.11">8925 16492 0,'36'0'78,"16"0"-62,37 0-16,-19 0 16,-17 0-16,18 0 15,-36 0 1,0 0-16,-17-17 16,0 17-16,-18 17 109,0 72-93,-18-72-16,0 36 15,-17 0-15,0 0 16,17 0-16,0-36 15,1 1-15,-19 0 16,36 17-16,-35-17 16,0-1-16,-18 36 15,18-35-15,35 0 16,-18-18 31,53 17 47,1 18-94,-1-17 0,0 0 15,18 17 1,-35-17-16,-1-18 15,19 35-15,-1-17 16,-17-1-16,-1-17 16,1 18-1,0-1-15,-1 1 16</inkml:trace>
  <inkml:trace contextRef="#ctx0" brushRef="#br0" timeOffset="73388.75">9913 16845 0</inkml:trace>
  <inkml:trace contextRef="#ctx0" brushRef="#br0" timeOffset="73682.89">10442 16827 0</inkml:trace>
  <inkml:trace contextRef="#ctx0" brushRef="#br0" timeOffset="73939.57">10830 16863 0</inkml:trace>
  <inkml:trace contextRef="#ctx0" brushRef="#br0" timeOffset="74120.89">10918 16845 0,'18'0'31,"0"0"0</inkml:trace>
  <inkml:trace contextRef="#ctx0" brushRef="#br0" timeOffset="74945.2">11448 16545 0,'0'53'62,"0"-18"-46,0 71-16,0-18 15,0 1-15,0 69 16,0-69-16,0-19 16,0 18-16,0-35 15,0-17-15,-18 16 16,18-34-16,0 0 15,0-1-15,0 1 16,0 0-16,0-1 16,0 1-1,-18-36 110,-17 1-109,35-72 0,-18 37-16</inkml:trace>
  <inkml:trace contextRef="#ctx0" brushRef="#br0" timeOffset="76282.89">11412 16651 0,'53'0'78,"0"0"-62,0 0-1,53 0 1,-53 0-16,-36 0 16,36 0-16,-17 18 0,-1-18 15,-35 17 1,18-17-16,-1 18 16,19 0-1,-19 17 16,-17-17-15,0-1 0,-35 36-1,-71 53 1,53-53-16,35-35 16,-17 17-16,18-18 15,-1 1-15,0-18 31,-17 0 1,17 35-17,1-35 1,-1 0 31,0 0-32,71 18 126,-35-18-125,17 18-1,18-1-15,0 1 16,0 0-16,0-1 16,35 18-16,36 1 15,-54-1-15,36 18 16,-35-18-16,-1 0 15,-17-17-15,18 17 16,-36-35-16,-17 0 16,-1 18-16,1-18 15,-1 0 1,-34 0 171</inkml:trace>
  <inkml:trace contextRef="#ctx0" brushRef="#br0" timeOffset="82297.75">2910 16704 0,'18'0'141,"0"-18"-125,17-17-1,-17 0 1,17 17 0,-17 1-1,-1-19-15,-17 19 16,18-1-1,-18-17-15,17 17 16,19 18 0,-36-18-1,17 1 1,1 17 31,0-35-32,17-1 1,-17 19 0,-1-1 77,1 0-77,-1 18 172,1 0-142,17 0-46,-17 0 16,17 0-16,-17 0 16,17 0-1,-17 0-15,35 0 16,0 0-16,0 0 16,52 0-1,-52 0-15,0 0 16,-35 0-16,35 0 0,0 0 15,17 0 1,-17 0 0,-35 0-1,52 0-15,-17 0 0,18 0 16,-36 0-16,18-17 16,0 17-16,0 0 15,0 0-15,0 0 16,17 0-16,-34 0 15,16 0-15,37 0 16,-36 0-16,-36 0 16,36 0-16,-18 0 15,18 0 1,-35 0-16,0 0 16,17 0-1,18-18-15,-18 18 16,18 0-16,-35 0 15,35 0-15,-18 0 16,0 0-16,18 0 16,-35 0-16,35 0 15,-18 0-15,35 0 16,-70-18 0,36 18-16,-1 0 15,0-17-15,-17 17 16,17 0-16,-17 0 15,-1 0-15,36 0 16,18 0 0,-18 0-1,-36 0-15,1 0 16,0 0 0,35 0-16,-18-18 15,0 18-15,-17 0 31,0 0 16,17 0-31,0 0 0,0 0-1,-17 0 1,0-18-16,-1 18 62,19 0-46,-19 0 0,1 0 15,-1 0-16,1 0 1,0 0 15,-1 0-15,1 0 109,0 0-109,-1 0 15,1 0-31,0 0 31,-1-17-15,1 17-1,-18-18 1,17 18 78,1 0-47,17 18-32,1-1 1,-19-17 15,1 18-15,0 0 46,-1-1-46,1-17-1,17 0 1,-17 18 0,-1 0 171,1-18-171,0 17 46,-1 1-46,1-18 0,-18 18 15</inkml:trace>
  <inkml:trace contextRef="#ctx0" brushRef="#br0" timeOffset="83162.33">4233 15716 0,'18'0'47,"0"36"-16,-1-1-15,1 18-16,-18-36 16,18 54-16,-18-18 15,0-18-15,17 18 16,1-35-16,-18-1 31,17-17-15</inkml:trace>
  <inkml:trace contextRef="#ctx0" brushRef="#br0" timeOffset="84392.59">4639 15875 0,'35'18'78,"18"17"-62,-35-17-1,-1-18-15,19 17 16,-1 18-16,0-35 16,-17 0-16,0 0 31,-1 0-16,-17-35 17,0 18-32,0-1 0,0 0 15,0 1-15,0-1 47,0 0-31,0 1 31,-17-1-32,-36 0 1,17 1 0,19 17-1,-1-18 1,-17 18-16,35-17 15,-18 17 1,1 0 15,-1 0 16,18 17 16,-18-17-32,18 35-15,-17-17-1,17 0 48,17-1-48,-17 1 95</inkml:trace>
  <inkml:trace contextRef="#ctx0" brushRef="#br0" timeOffset="85717.86">5045 15734 0,'0'-18'16,"0"1"31,0-1 0,17 0-32,1 1 1,17 17-16,-17-18 16,0 18-16,-1 0 15,1 0 1,17 0-1,0 18 1,-17-18-16,0 35 16,-1-17-1,1-1-15,-18 19 32,0-19-17,0 71 1,0-70-16,0 0 0,0-1 15,-18 19 1,-17-1-16,35-18 16,-35 1-16,17 0 15,18-1-15,-18-17 16,1 0 0,-1 0 46,36 0 32,35 0-79,-18-17 1,0 17-16,18-18 16,-35 0-16,17 1 15,-17 17-15,-1 0 16,1-18 0</inkml:trace>
  <inkml:trace contextRef="#ctx0" brushRef="#br0" timeOffset="86661.97">5556 15557 0,'0'36'47,"0"17"-31,0-18 0,0-17-16,0-1 15,0 1 1,18 17-16,0-35 15,-18 35-15,0-17 16,17-18 0,36 0 31,-18 0-32,1 0-15,-19 0 16,1 0-16,0-18 15,-1 1-15,1 17 16,17 0-16,-35-18 16,35 1-1,-17 17 1,0-18 0,-1 18-1,1-18 1,0 18 31,-36-35 93</inkml:trace>
  <inkml:trace contextRef="#ctx0" brushRef="#br0" timeOffset="87472.53">5768 15416 0,'0'18'62,"18"17"-31,-1 18-31,-17-35 16,0 52-16,0-17 16,0-17-1,0-1-15,0-17 16,0 17-16,0-18 0,0 1 31,0 0-31,0 17 0,0-17 31,0-1 32,0 1 124,0 0-171</inkml:trace>
  <inkml:trace contextRef="#ctx0" brushRef="#br0" timeOffset="90198.18">7867 16422 0,'0'-18'125,"0"-52"-94,106-19-31,0 1 16,-1 0-16,-52 70 16,53-70-1,-53 53-15,35-18 0,-35 35 16,-53 1-1,53 17-15,-18-18 0,36 18 16,-36 0 0,-17 0-1,35 0-15,17 0 16,-52 0-16,35 0 16,0 0-16,0 0 15,0 0-15,0 0 16,-1 0-16,-34 0 15,0 0-15,-1 0 16,1 18 0,0-18-16,-1 17 0,19-17 15,-1 18-15,-17-18 16,34 35-16,-34-35 16,0 18-16,17 0 15,-17 17-15,17-18 16,-17 1-16,-1 0 15,1-1-15,-1-17 16,1 18 0,17-18-1,-17 0 1,17 0-16,1 0 16,-19 0-16,1 0 15,35 0-15,-18 0 16,0 0-16,1 0 15,17 18-15,-36-18 16,36 0-16,-18 0 16,1 0-16,-1 0 15,-17 0-15,-1 0 16,1 0-16,-1 0 16,1 0-16,17 0 15,-17 0-15,17 0 16,1 0-16,-1 0 15,35 0-15,-34 0 16,-1 0-16,18 0 16,-18 0-16,-17 0 15,-1 0 1,1 17-16,0-17 16,-1 0-1,1 18 1,17-18-1,18 0 1,-35 0-16,-1 0 16,1 0-16,35 0 15,-18 0-15,-17 0 16,0 0-16,-1 0 16,1 0-16,17 0 15,-17 0-15,-1 0 16,19 18-1,-1-18 1,-17 17 0,-1-17-16,1 18 31,0-18-31,-1 0 31,1 0-15,-1 0 15,19 17-15,-1-17-16,-35 18 15,35-18 1,-17 18 0,17-1 30,0 1-30,-17 0-16,0 17 16,17-17-1,-17-1 1,-18 1 0,35 0 15,0 17-16,-17 0 1,-18-17 15,17-18 16,1 17-16,-36-17 173</inkml:trace>
  <inkml:trace contextRef="#ctx0" brushRef="#br0" timeOffset="91093.98">8731 15152 0,'18'0'31,"0"17"-15,17 19-1,-35-19 17,0 1-32,17 35 0,-17-18 15,18-17-15,0 35 16,-18 17-16,17-52 0,-17 17 16,0-17-1,0-1 1</inkml:trace>
  <inkml:trace contextRef="#ctx0" brushRef="#br0" timeOffset="92186.21">9084 15416 0,'18'0'63,"17"0"-17,0 0-30,-17 0 0,17 0-1,-17 0-15,-18-35 47,0 17-16,0-34-31,0 16 16,0 19 0,-18-1-16,0 0 15,18 1 1,-17 17 62,-1 0-31,-17 17 0,35 19-32,-18-1 17,18-17-32,0-1 15,-17-17 1,17 35 0,0-17-1,0 0 1,0-1-16,17-17 47,1 0-32,-18 18 17</inkml:trace>
  <inkml:trace contextRef="#ctx0" brushRef="#br0" timeOffset="93427.53">9313 15240 0,'53'0'78,"-17"0"-62,-1 0 15,-18 0-31,1 0 0,17 0 31,-17 0-15,0 18 0,-1 17-1,1 0 17,-18-17-32,0 35 15,0-36-15,0 1 16,0 35-16,0-35 15,-18-1-15,18 18 16,-17-17 0,-1-18-1,0 0 1,1 35 46,17-17-30,0 0-1,17-18 0,36-18-15,-35 18-16,17-18 15,0 18-15,18-17 16,-35 17-16,35 0 16,-35 0-16,-1 0 15,1 0-15,-1 0 16,-17-18 78,0 0-79</inkml:trace>
  <inkml:trace contextRef="#ctx0" brushRef="#br0" timeOffset="94372.1">9966 15099 0,'0'18'63,"0"17"-63,0-18 15,0 19-15,0-19 32,18 36-32,-1-17 31,1-1-31,0 0 31,17 18-15,-35-35-1,17 17-15,1-35 16,0 0 0,-1 0 30,107 0-30,-71 0 0,-36 0-16,54 0 15,-18 0-15,-18 0 16,0-18-16,1 18 16,-19 0-1,1-17 16,0 17-15,-18-18 31,-18 0 15</inkml:trace>
  <inkml:trace contextRef="#ctx0" brushRef="#br0" timeOffset="94926.36">10336 15187 0,'0'18'78,"18"52"-46,0-34-32,-18 52 15,0 18-15,0-18 16,0-53-16,0 36 15,0-1-15,0-35 16,0 1-16,0-19 16,17 1-16</inkml:trace>
  <inkml:trace contextRef="#ctx0" brushRef="#br0" timeOffset="97092.13">2822 16669 0,'-17'0'109,"-1"-36"-93,18-69-1,0-1-15,35 18 16,0-18-16,1 0 16,-19 18-16,19 35 15,-1-35-15,0-18 16,1 71-16,16-71 15,1 0-15,-17 71 16,-19-54-16,1 36 16,0-35-16,-1 35 15,-17 0-15,0 18 16,0-88 0,0 70-16,0 0 15,0 35 16,0 1-15,0-1 62,18 18 94</inkml:trace>
  <inkml:trace contextRef="#ctx0" brushRef="#br0" timeOffset="100706.4">3298 14870 0,'18'0'94,"158"0"-78,-87 0-16,69-18 15,19 18-15,52 0 16,-52 0-16,34 0 15,1 0 1,141 0 0,-212 0-16,35 0 0,-17 0 15,17 18-15,-52-18 16,17 0 0,-18 0-16,36 17 0,-53-17 15,53 0 1,-18 0-16,-53 0 15,88 0-15,-17 0 0,-35 0 16,17 0-16,-18 0 16,-35 0-16,-17 0 15,17 0-15,-53 0 16,54 0 0,-37 0-16,1 0 0,0 0 15,-35 0-15,35 0 16,0 0-16,0 0 15,0 0-15,-36 18 16,36-18-16,18 0 16,-36 0-16,36 17 15,17-17-15,-35 0 16,35 0-16,-35 0 16,35 0-16,0 0 15,-35 0-15,-18-17 16,18 17-16,-17 0 15,-1 0-15,-18 0 16,19 0-16,-19 0 16,1 0-16,0 0 15,-1 0-15,1 0 16,0 0 0,35 0-1,-18-18-15,-18 18 16,54 0-16,-18 0 15,0-17 1,-18 17-16,0 0 16,1 0-1,-1 0 1,-17-18 0,34-17-16,-16 35 15,-19-18-15,1 18 16,17 0-16,1 0 15,-1-18 1,-17 18-16,-1-17 16,1-1-16,52 0 15,19-17 1,-72 35-16,1 0 16,-1 0-1,1 0 1,-18-17 15,53-1 0,-53 0-15,35 18-16,-17 0 16,35 0 30,-36 0-30,19 0-16,-19 0 0,1 0 16,0 0-1,-1 0 17,19 0 139,-1 0-155,-17 18 0,17 0-1,0-1-15,36 36 16,-54-35-16,36-18 16,-35 17-16,-1-17 15,36 36-15,-35-19 16,0-17-16,-1 0 15,1 18 1,-18 0 0,18-18 15,-1 17-15,1-17-1,-1 0 16,1 0-15,0 18 109,17-1-109,-17-17-1,-1 0-15,1 0 16,-18 18 62,18-18-62,-18 35 281,17-17-282,1 17 1,0 1-16,-18-19 15,17 19-15,-17-1 16,35 18-16,-17-36 16,0 54-16,-1-53 15,19 34-15,-19 1 16,-17-35-16,36 35 16,-19-35-16,18 34 15,-35-34-15,18 0 16,-18-1-16,35 36 15,-35-17-15,0-19 16,18 19-16,-18-1 16,0 18-1,18-18-15,-18 0 32,0-17-32,0 0 15,17-1 1,-17 1-1,18-1 1,-18 1-16,18-18 31,17 35 32,-18-17-48,1 17 1,0-17-16,-1 0 16,-17-1 15,0 18-31,18 1 16,0-19-1,-18 1 1,17 0-1,1-1-15,-18 1 16,0 0-16,18-1 31,-18 1 1,17-18-17,-17 18 1,18 17-1,-18-18 32,0 1-15,0 0-17,0-1 1,0 1-1,0 0 1,0-1 15,0 1 1,-18-36 218</inkml:trace>
  <inkml:trace contextRef="#ctx0" brushRef="#br0" timeOffset="103578.28">5309 14270 0,'0'35'78,"0"0"-63,0 1 1,0-1 0,0-17-16,0 52 15,0-52-15,0 35 0,0-36 16</inkml:trace>
  <inkml:trace contextRef="#ctx0" brushRef="#br0" timeOffset="104127.85">5697 14235 0,'36'17'47,"-19"18"-31,1 1-1,0-1 1,-18 18 0,0-35 15</inkml:trace>
  <inkml:trace contextRef="#ctx0" brushRef="#br0" timeOffset="104971.53">5768 14252 0,'18'-17'63,"-1"-1"-48,18 0-15,1 18 16,-19 0-16,19 0 15,17-17-15,-36-1 16,36 0-16,-18 18 16,-35-17-16,36-1 15,-19 18-15,1 0 78,0 0 1,-18 18-64,17-1 1,-17 36-1,0 0 1,0-18-16,0-17 16,0 17-16,0 1 15,0-19 1,0 1-16,0 0 16,0-1 15</inkml:trace>
  <inkml:trace contextRef="#ctx0" brushRef="#br0" timeOffset="105529.64">5944 13952 0,'18'36'47,"-18"17"-47,18 17 15,17 18 1,-35-35-16,0 35 16,0 36-16,0 35 15,0-71-15,0-35 16,0-18-16,0-17 15,0-1-15,17 1 16</inkml:trace>
  <inkml:trace contextRef="#ctx0" brushRef="#br0" timeOffset="106302.39">6244 13917 0,'35'0'31,"1"35"-15,-36-17-1,17 0 1,1 17-1,-18-17-15,18-1 16,-18 18 0,17 1-16,1 17 15,-18-36 1,0 19-16,18-36 16</inkml:trace>
  <inkml:trace contextRef="#ctx0" brushRef="#br0" timeOffset="106763.31">6421 14058 0,'17'0'94,"18"0"-79,36 0-15,-53 0 16,-1 0-16,1 0 15,0 0-15,-1-17 16</inkml:trace>
  <inkml:trace contextRef="#ctx0" brushRef="#br0" timeOffset="107374.78">6227 14340 0,'17'36'47,"1"-1"-31,-1-35 0,-17 35-16,0 1 15,18-36 1,-18 35-1,0-18-15,0 1 16,0-53 109</inkml:trace>
  <inkml:trace contextRef="#ctx0" brushRef="#br0" timeOffset="108221.86">6297 14358 0,'35'-18'62,"71"-17"-46,-106 17-16,35 18 15,-17 0-15,0 0 16,-1-17-16,1-1 16,0 18-16,-1 0 15,1 0 1,0 0 15,34 0-15,-34 0-1,0 0 17,-1 0-17,-17 18 1,0-1-1,18 19 17,-18-19-17,0 19-15,0-1 16,0 0 15,0-17-15,0 17-1,0 0-15,0-17 16,0 0-16,0 17 16,0 0-1,0 1 1,0-19 0,0 1 15,-18-18 94</inkml:trace>
  <inkml:trace contextRef="#ctx0" brushRef="#br0" timeOffset="108935.93">6579 14376 0,'0'35'79,"0"0"-64,0 1 1,-17-19-16,17 36 15,-18-18-15,18-17 16,-35 35-16,35-18 16,-18 18-16,0-53 15,1 35-15,-1-17 16,18 0-16,0-1 16,-17 1-16,-1-18 31,18 35-16,-18-17 1,18-1 0</inkml:trace>
  <inkml:trace contextRef="#ctx0" brushRef="#br0" timeOffset="109670.22">6597 14658 0,'35'0'63,"0"18"-48,-17-1 1,17 1-16,1-1 16,-19-17-16,36 36 15,0-19-15,0 19 16,0-19-16,0-17 15,0 0-15,-18 18 16,-17-18-16,-1 0 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19-05-28T13:51:18.871"/>
    </inkml:context>
    <inkml:brush xml:id="br0">
      <inkml:brushProperty name="width" value="0.05292" units="cm"/>
      <inkml:brushProperty name="height" value="0.05292" units="cm"/>
      <inkml:brushProperty name="color" value="#FF0000"/>
    </inkml:brush>
  </inkml:definitions>
  <inkml:trace contextRef="#ctx0" brushRef="#br0">4039 6703 0,'36'0'78,"-1"0"-78,-18 0 15,19 17-15,17-17 16,0 18-16,52 0 16,-16-18-16,-1 17 15,18-17 1,-18 0-16,0 0 0,0 0 15,-35 0-15,0 0 16,0 0-16,-18 0 16,-17 18-1,0-18-15,-1 0 32,36 0-1,-35 0-16,17 0 1,-17 0-16,-1 0 16,1 0-1,0 0-15,17 0 16,0 0-16,-17 0 16,-1 0-1,1 0-15,17 0 16,18-18-16,-35 18 0,52 0 15,-52 0-15,17 0 16,1 0-16,-19 0 16,36 0-16,-35 0 15,-1 0-15,54 0 16,0 0-16,-19 0 16,1 0-16,36 0 15,105 0 1,-106 0-16,-35 0 15,0 0-15,17 0 16,-17 0-16,-18 0 16,18 0-16,53 0 15,-53 0-15,35 0 16,0-17-16,71 17 16,0 0-1,-71 0-15,-53 0 0,18 0 16,0 0-1,0 0-15,0 0 16,-35 0-16,17 0 16,0 0-16,1 0 15,69 0 1,1 0 0,-53 0-16,-18 0 0,36 0 15,-18 0 1,0 0-16,-18 0 15,36 0-15,-18 0 16,-18 0-16,35 0 16,-52 0-16,17 0 0,36 0 15,-18 0-15,0 0 16,-36 0 0,1 0-16,17 0 15,1 0 1,-19 0-16,18 0 15,-17 0-15,0 0 16,52 0-16,-52 0 16,35 0-16,0 0 15,0 0-15,0 17 16,35-17-16,-35 0 16,17 0-16,-34 0 15,16 0-15,1 0 16,-17 0-16,17 0 15,-18 0-15,0 0 16,0 0-16,-17 0 16,0 0-16,-1 0 15,36 0-15,-35 0 16,0 0-16,17 0 16,-18 0-16,1 0 15,17 0-15,-17 0 16,17 0-1,-17 0 17,17 0-17,0 0 1,1 0 0,-1 0-1,-17 0 1,17 0-1,-17 0 1,17 0 0,18 0-1,-18 0 1,0 0-16,1 0 16,-1 0-16,0 0 15,-17 0-15,-1 0 16,19 0-1,-19 0-15,1 0 16,17 0-16,1 0 16,34 0-1,-52 0-15,35 0 16,17 0-16,-35 0 16,1 0-16,17 0 15,-36 0 1,19 0-16,-19 0 31,19 0-15,-19 0-1,18 0 17,-17 0-32,0 0 15,17 0-15,0 0 16,-17 0-1,0 0-15,17 0 16,-18 0 0,1 0-16,0 0 0,-1 0 15,1 0 1,0 0 46</inkml:trace>
  <inkml:trace contextRef="#ctx0" brushRef="#br0" timeOffset="8846.21">21855 4851 0,'17'0'94,"-17"17"-63,0 19-16,0-1 1,0 0-16,0 0 16,0 1-16,0-19 15,0 19 1,0-19 0,18 1-1,17 17 1,0 0-1,-35-17-15,18 0 16,17 17 0,-17-17-16,0-1 15,17 19 1,35 16-16,-52-16 16,17-19-16,1 19 31,-1-19-31,-17 19 15,-1-36-15,18 17 16,36 19-16,-53-19 16,-1 1-16,1-18 15,0 0-15,-1 17 16,1-17-16,-1 0 16,1 0 30,0 0-30,-1 0 31,-17-52-31,18 16-1,-18 1 1,0 0-1,0 17-15,0 0 16,18-52 0,-18 52-16,0-35 15,0 36-15,0-1 16,0-17-16,0-1 16,0 1-1,-18 18-15,18-19 0,-18-17 16,18 36-1,-17-36-15,17 35 16,-18 1-16,18-1 16,-18-17-16,1 35 0,17-36 15,-18 19 1,1-1 0,-1-17-1,0-1-15,1 1 16,17 0-16,-18 35 15,18-35 1,-18 17 0,-17 0-16,17-17 0,1 17 15,-1 1 17,1 17-17,-36 0 48,35 0-48,0 0 1,1 0 0,-1 0-1,0 0 1,-17 0-1,35 17 1,-53 19 0,18-1-1,0 0 1,-1-17-16,19-18 31,-1 0-15,18 18-1,-18-18 32,18 17-31,-17 1 0,17-1 30,-18 19-30,1-1 15,17 0-31,0-17 16,0 0-16,0 17 16,0-17-16,0-1 15,0 36-15,0-35 16,0 17-16,0-17 15,0-1 1,17 1 78,1 0-32,17 17-62,-17-35 32,-1 35-17,1-17 1,0-1 15,-1-17-15,1 18-1,0-18 1,-18 18 15,35-18-15,-17 0-1,34 0 32,-34 0-31,0 0 0,-1 0-1,1 0 1,0 0-1,-1 0 1,1 0 0,0 0-1,-1 0 17,-17-18-17,18 18 32,-1 0-31,1 0-1,0 18 1,-1 35 0,1-18-1,0-35 1,-18 53-1,17-53-15,1 17 47,0-17 63,17-53-48,-18 18-62,-17 18 16,36-54-1,-19 18-15,1 0 0,-18 18 16,0 17-16,0-17 16,0 0-1,0-1 1,0 19 0,0-54-1,-18 54-15,18-1 16,-17-35-16,-1 18 15,18 17-15,-35-35 16,35 36-16,0-1 16,-18 0-16,1-17 15,-1 35 1,18-35 0,-18 17-1,1 18 16,17-18-15,-18 18 31,0 0-16,1 0 0,-36 0-15,35 0-16,1 0 16,-54 36-1,36-36-15,35 17 16,-36-17-16,36 18 16,-17 0-16,-1-18 15,1 17 1,-1 19-1,-17 16-15,-18 1 16,35-17-16,-35 17 16,18-18-16,17-17 15,1 17 1,17 0 15,0-17-15,0 17-16,0 0 15,17-17-15,1 35 16,-1-18-16,-17-17 16,0-1-16,18 19 15,35-1 1,-53 0-16,18-35 16,17 35-16,-17-17 15,17 0-15,-17-1 31,17-17 1,-35 18-17,70-18 17,-34 0-17,-1 0 1,0 0-1,-17 0-15,17 0 16,0 0-16,1 0 31,-19 0-31,-17-18 16,18 18 0,17-17-1,-17-1 16,-1-35-31,1 18 16,-18 0 0,0-1-16,0 1 15,0 17-15,0 1 16,0-18-16,0 17 16,0-17-1,0 17 1,0-17-1,-18 17-15,-17-17 16,0-36 0,17 36-1,1 0-15,17 17 16,-18 18-16,0-35 16,18-1-16,-17 1 31,-1 0-16,18 17-15,-18 1 16,1-1-16,-1 0 16,1-17-1,-19 17 1,19 18-16,17-17 16,-18 17-1,0 0 48,1 17-48,-1 19 1,-17-19 0,0 19-16,17-1 15,18-17-15,-18-1 16,1 18-16,-19 18 15,19-17-15,17-19 16,-36 36-16,36 0 16,0 0-16,0-18 0,0 18 15,0-17-15,0 34 16,0-17 0,0-18-16,0-17 15,0 17-15,0 0 16,0-17-16,18-18 15,0 35 1,-1-17 0,1 0-1,0-1 1,-1-17 0,19 18 15,16-18-16,1 0 1,0 0-16,-17 0 16,-1-18-16,18 1 15,-18 17-15,18-18 16,-35 0-16,34 1 16,-34 17-16,0-18 15,-1-17-15,19 17 16,-19 1-16,-17-1 15,18-17-15,0 17 16,-18 0-16,17-17 16,-17 0-1,0 17 17,0-17-17,-35-18 1,-18-18-1,53 54 1,-35-36-16,35 35 16,0 1-16,-18-1 15,18 0-15,-18 1 16,18-1 0,-17 18-1,17-35 16,-53 17-15,18-17 0,-1 17-1,36 1-15,-35-1 16,17 18-16,1 0 16,-1 0-1,1 0 1,-1 0-1,0 0 32,1 0-31,-19 0 31,19 18-32,-1-1 1,0 18 0,-17 1-1,18-19-15,17 1 16,-18 17 0,0 1-1,1-36 1,17 17-16,-18-17 15,18 18 1</inkml:trace>
  <inkml:trace contextRef="#ctx0" brushRef="#br0" timeOffset="23337.74">19209 4921 0,'0'36'79,"35"52"-64,-17-71 1,-1 1-16,1 35 0,-18-18 15,35 18-15,-17-53 16,-1 35-16,1 1 16,0-19-16,17 36 15,-17-18-15,35 18 16,-36-17-16,36-1 16,-35-17-16,-18 17 15,35-17-15,-17-18 16,-1 17-16,19 1 15,-19-1-15,1-17 16,17 0-16,-17 18 16,-1-18-16,19 0 15,-19 0 1,54 0-16,-18-18 16,17 1-16,19-1 15,-36 1-15,-1 17 16,-16 0-16,17 0 15,0-18-15,-36 18 16,36 0-16,-18 0 16,1 0-1,-1 0 1,-17 0-16,-1 0 16,18 0-16,1-18 15,34 1 1,-34-1-1,-19 18-15,19-18 32,-19 18-32,18-17 15,1-1-15,-1 0 16,-35 1-16,35 17 16,18-36-16,-35 19 15,-1 17-15,19-18 0,-36 1 16,17 17-1,1 0 1,0-36 15,-18-17-15,35 18 0,-35 0-16,0 17 0,0 1 15,0-19-15,0 19 16,0-1-1,0-17-15,0-1 16,0 1 0,-18 35-16,1-35 15,-19 0-15,1-1 16,17 19 0,-17-19-1,18 19 16,-19-1-15,1 18-16,-18-18 16,-17 1-1,52 17-15,-35-18 16,0 18-16,35 0 16,1 0-16,-19 0 15,1 0-15,18 0 16,-1 0-16,-17 0 15,-36-17-15,36 17 16,-18-18 0,35 18-16,1 0 15,-36 0-15,35 0 16,0 0-16,1 0 16,-18 0-16,-1 0 15,19 0 1,-1 0-16,0 0 15,-17 0 1,0 0 0,17 18-16,0-18 15,-17 0-15,35 17 16,-70 1 0,52-1-1,0-17 1,1 0-16,-19 18 15,19-18 32,-18 18-31,35-1 15,-18-17-15,18 18 62,0 0-31,18 17 297,17 0-313,0 1-31,0-1 31,-17-18-15,0-17-1,17 18 1,-17 0 0,-18 17-1,17-35 16,-17 18 235,0 17-250,0-17-1,0 17 1,18-35-16,-18 17 31,0 1 0,17-18 1,-17 18-17,0-1 17,0 1-32,18 0 453,-18-1-422,0 1-15,0 0 15,0 17-16,0-18 1,0 1 0,0 0-1,0 17 17,-35-17-17,35-1 1,-18 1 15,-17 0-15,17-18 15,-17 17-15,17-17-1</inkml:trace>
  <inkml:trace contextRef="#ctx0" brushRef="#br0" timeOffset="35498.48">21519 7532 0,'-17'0'79,"-1"0"-48,-17 0 0,0 35-31,17-17 16,18-1-1,0 1 17,0 0-17,-18 17 32,18 0-31,0-17-16,0-1 15,0 1 1,18 0 15,0-1 0,-1-17-15,1 18 0,17-18-1,-17 0 1,-1 0 15,19 18-15,-19-18-1,1 0 1,17 0 15,-17 0-31,0 0 16,-1-18 0,-17 0-1,18 18 1,-1-17 15,1-19-15,0 19-1,-18-1 1,0-17 0,17 17 15,-17 1-16,0-19 1,0 19 0,0-19-16,0 19 15,0-1 1,0 1 0,-17-1 93,-1 18-93,0 0-1,1 0 32,-1 0-16,1 0 1,-1 0-17,0 0 1,1 0-1,-19 0 17,19 0-17,-1 0 1,-17 0 0,17 18 15,1-18 31,-1 0-30,18 17-32,0 1 109,-18-18-93,18 17 30,-17 1-14,17 0-17,0-1 17,0 1-17,0 35 32,17-35-47,1-1 16,-18 1-1,35-1 1,-17-17 15,-1 18-15,1 0 15,0-18 16,17 0 0,0 0-32,-17 0 1,17-18 0,-17 0-1,-1 18 1,1-17 0,0-1-1,-18 1 16,0-1-15,0 0 47,0 1-32,-18-1-16,0 0 17,18 1-17,-17-1 1,-1 0 15,-17 18 0,0-35-15,17 18 0,-17 17-1,17-18 1,0 18 0,1 0-16,-1 0 15,1 0 1,-19 0-1,19 0 1,-1 18 31,0-18-31,18 17 30,0 1-30,0-1 0,0 19-1,0-1 1,18 0 15,17-17-15,-17 17-1,0-17 17,-1-18-17,-17 17 1,35-17 0,1 18 15,-1 0-16,0-1 1,1 1-16,-19-18 16,18 0-1,-17 0 17,0-18-1,-1 1-16,-17-1 1,0 0 0,0 1-1,0-1 17,0 1-17,-17 17 1,17-18 15,-36 0 0,19 1-15,-1 17 0,1-18 15,-1 0-16,0 18 64,-17-17-64,17 17 32,-17 0-16,17 0 32</inkml:trace>
  <inkml:trace contextRef="#ctx0" brushRef="#br0" timeOffset="50803.41">21431 6368 0,'-17'0'422,"-1"0"-406,0 0-1,-17 0 1,35 17 0,-18-17-1,1 18 1,-1 0-1,-17-18 1,17 35 15,1-35-15,17 17 0,0 1-1,0 0 16,35 35-15,0-36-16,-17 1 16,-1 0-16,-17-1 0,0 1 15,18-18 1,0 0 15,17 17 32,0-17-48,-17 0 1,0 0 0,-1 0-1,1 0 1,17 0-1,0 0 17,-17 0-17,17 0 17,-17 0-17,0 0 16,-1 0-15,1 0 0,-18-17-1,17-1 32,1 18-31,-18-17-1,0-19 1,0 19 31,0-1-31,-18-17 46,-17 17-46,35 0-1,-17 18 1,-1 0 15,0 0-15,-35 0 15,0 0-15,1 0-16,34 0 15,-35 0-15,35 0 16,1 0-16,-1 0 31,0 0-31,1 0 31,-19 0 1,19 0-1,-1 36 47,18-19-62,0 19-1,0-1 1,18 0 0,-18-17-1,17-18 1,1 35-1,17-17 1,-17-1 15,0-17-15,17 0 0,-17 0-1,17 0 1,-17 0-16,-1 0 15,18 0-15,-17 0 16,0 0-16,-1 0 16,1 0-1,0 0 1,-1 0 0,-17-35-1,18 0 1,-18 17-1,0-17 1,0 17 0,-18 1 15,1-1 16,-1 18-32,18-18 1,-18 1 0,1-1 15,-1 18 31,-17 0-30,17 0-32,1 0 31,-19 0-31,19 0 125,-1 0 0,0 0-47</inkml:trace>
  <inkml:trace contextRef="#ctx0" brushRef="#br0" timeOffset="71556.85">18468 4551 0,'35'0'109,"0"35"-77,1-17-32,-1-1 15,0 1 1,1 0-16,-36-1 15,35-17-15,-18 18 16,1 0-16,0 17 16,17-35-16,-17 17 15,17 19-15,-17-19 0,17 1 16,-35 0-16,35 17 16,0-17-1,-35-1-15,36 1 16,-19 17-1,19-17-15,-19-1 16,1 19 0,17-19-1,-17 1 1,-18 0 62,17-1-62,1-17-1,-18 18 17,18-18-17,-18 18 1,35 17 15,-17-35-15,-18 17-1,35 1 1,0 17 15,-17-17-15,-1 0-1,19 17 1,-19 0 0,19-17-1,-19-1-15,19 19 16,-19-1 0,1-35-16,0 35 15,-1 1 1,18-19-16,-17 1 15,17 17 1,-35-17-16,18-1 16,17 1-1,-35 0-15,18-18 32,0 17-17,-1 1 1,18 0-1,1 17 1,-1 0 0,-17-17-1,-18-1 1,35 19-16,-17-19 16,17 19-1,-35-1 1,17 0-1,1-35-15,0 35 0,-18-17 16,17 0-16,1-1 16,0 1-1,-18 0 1,17 17-16,1-17 16,0 17-1,-1 0-15,-17-17 16,18-1-1,-18 1-15,18 0 16,-1-1 0,1 19-1,-18-19 17,17 1-17,-17 0 1,18-18 15,-18 52-15,18-52-1,-1 18 1,1-18 0,-18 18-1,18-1 1,-1 1-1,1 0 17,-18-1-17,18 19 1,-1-1 0,1-35-1,-18 35-15,0-17 16,0-1-1,17 1 17,-17 0-17,18-18 1,0 17 31,-18 1-32,17-18 1,19 18 0,-36-1 15,17 1 16,1-18-16,-18 18-15,35 17 15,-17 0-15,-1-17-16,-17-1 15,18-17 1,-18 18 15,18-18-15,-18 18-1,17-18 1,1 17 0,0 1 15,-1 0-16,1 17 1,17-18 15,-35 1-15,36 0 0,-1-1-1,-18 1 1,1 0 15,0-18 0,-1 0 63,1 0-78,0 0 31,-1 0-1,1 0-30,0 0 15,-1-18 1,1 18-1,-1-18 0,1-17-15,0 0 77,-18 0-61,17 17-17,-17 0-15,18-17 16,0 17 0,-18 1-1,0-1 1,17-17 15,19 0-15,-19 35-1,-17-36 17,0 19-17,18 17 48,-1-18-32,1 0 0,-18 1-15,18-1-1,-1-17 1,19-1 0,-19 19 15,-17-1 0,18 18-15,0-17 15,-18-1-15,17-17-1,1 17 1,0 0 15,-18 1-15,17-1-1,1 0 17,-18 1-17,17 17 1,1-35 0,0 17 15,-1 0-16,-17 1 1,0-1 15,18-17-15,0-1-16,-1 1 16,1 18 15,-18-1-16,0-17 1,18-1 15,-1 19-15,1-19-16,-18 1 16,17 35-1,-17-18-15,0-17 16,18 0 31,-18 0-32,0 17 1,18-17 0,-18 17-1,17 18-15,-17-35 16,18 17-1,-18 1-15,0-1 16,18 0 31,-18 1-31,17-1-1,-17 0 48,18-17-16,0 35-32,-18-18 1,17 1-1,1 17 17,-18-18-17,17 18 1,1-35 15,17-18-15,-17 35-1,0 1-15,-1-19 16,1 36 15,-18-17-15,0-1 0,0 0 30,0 1-30,18 17 0,-18-18 15,17 1 94,-17-1-78,18 18 31,0 0-31,-1 0-32,1 0 17,-1 0-1,1 0 63,0 0-16,-1 0-16,1 0-15,0 18-31,17-1 46,-17 1-46,-1 17 0,18-35 15,-17 35-16,17-17 1,-35 17 0,36-35-1,-1 36 1,0-19 15,-35 19-15,35-19-1,-17 1 1,17 17 0,-17 0-1,-18-17 1,18 17 15,-1-17-15,1-18 15,-18 18-15,18 17-1,-18-18 1,17 1 0,1 0-16,-18-1 31,0 1-16,18 0 1,-1 17 0,-17 0-1,18-35 1,-18 35 0,17 1-1,1-1 1,-18-17-1,35-1 1,-35 19 0,18-1-1,17-17-15,-17 17 16,0-18 0,-18 1-16,0 0 15,17 17-15,1-17 16,-1-1-1,1 19-15,-18-19 16,18 1 0,-1 17-16,1 0 31,-18-17-15,18 0-16,-1 17 31,1-17-16,-18-1 1,18 18 0,-18 1-16,17-1 15,1 0 17,-1-35-32,1 36 15,-18-1 1,35 0-1,-35-17-15,18 17 0,0-17 16,-18-1-16,17 19 16,1-19-1,0 19-15,-18-1 16,17-35 0,1 35-1,0-17 1,-18 17-1,17 0 1,1 1 0,-1-19-1,1 1-15,-18 17 16,0-17 0,18-1-16,-1 19 15,1-1 1,0-17-1,-18 17 1,17-17 0,-17-1-16,18 18 15,0-17 1,-18 0 0,17 17-1,-17 0 16,18 1-15,-1-19 0,1 18-1,0-17 1,-18 0-16,17-1 16,1 19-1,-18-19 1,18 1-1,-18 0 1,17 17 0,1-18-1,-18 1-15,18 0 16,-18 17 0,17-35 15,1 35-16,17-17 1,-17 0 15,-18-1-15,17 19 0,1-19-1,0 1 1,-18 17-1,35 0 1,-17-17 0,17 0-16,-17 17 31,-18-17-31,35-1 16,-18 18-1,1-17-15,-18 0 16,35-1-1,-17 19 17,0-19-17,-1-17 63,1 36-62,17-19 15,-17 1-15,-18-1 0,17 1-1,1-18 16,0 18-15,17-1 0,-17 19-1,17-19 17,-35 19-17,35-36 1,0 17 15,1 19-15,-19-19-1,1 1 1,17-1-16,-17 1 16,0 0-1,17-1 1,-17-17-1,17 18-15,-18-18 16,1 18 0,0-1-1,17 1 1,-17-18-16,17 0 16,-17 0-1,-1 0-15,18 0 16,18 0-1,-17 0-15,-19 18 16,1-18-16,0 0 16,-1 0-16,54 17 0,-54-17 15,19 0 1,-19 0 0,1 0-1,0 18 1,35-18-1,-36 0 1,1 0-16,-1 0 16,19 0-16,-19 0 15,1 0-15,17 0 16,-17 0 0,0 0-16,-1 0 15,1 0 1,17 0-16,-17 0 15,-1 0-15,19 0 16,-1 0 0,-17 0-1,-1 0 17,1 0-1,17 17 0,0-17 0,-17 0-31,17 18 16,-17 0 0,0-1-1,17 1-15,0 0 16,0-18-1,-17 17 1,0 1 0,-1-18-1,1 18 1,17-1 0,1 1-1,-1-1 1,0-17-1,0 18 1,-35 0-16,36-1 16,-19-17-1,1 0 1,17 18-16,-17-18 16,17 0-1,-17 0-15,-1 0 16,1 0-16,0 0 15,-1 0-15,19 0 32,-19 0-32,1 0 15,0 0 1,17 0 0,-18 0-16,1 0 15,0-18 1,-1 1-1,19-1 1,-1 0 0,0-17-1,-17 18-15,-1-1 16,19-17 0,-19 17-16,1 0 15,17-17 1,1 17-16,-19-17 0,54-18 15,-54 36-15,1-1 16,0 0-16,-1 1 16,19-1 46,-19 0-31,-17 1-15,18 17 15,0-18 1,-1 1-17,1-1-15,17 18 16,-17-35-1,17-1 1,53-17 0,-53 36-1,-17-1-15,0 0 16,-1 18-16,1-17 62,0-1-46,-1 1 31,1 17-31,17-18-1,-17-17 16,17 17-31,0-17 16,-17 35 0,0-18-16,17-17 15,-17 35 1,-1-35 0,1-1-1,0 19-15,17-19 16,-35 1-16,35 0 15,-17 35-15,-1-35 0,19-18 16,-36 17 0,17 1-1,-17 17-15,18 1 16,0-1-16,-18 0 16,17-17-16,-17 0 15,18 0-15,-18-1 16,17 1-1,-17 17-15,0 1 0,18-54 16,-18 54-16,18-36 16,-18 35-1,53-105 1,-36 70-16,1 17 16,0 36-16,-1-53 15,-17 36-15,18-1 16,-1-17-16,1 0 15,-18 17 1,0 0 0,18-17-16,-1 0 15,-17 17 1,18-17-16,0-18 0,-1 53 16,-17-35-16,0 17 15,0 0-15,0 1 16,0-1-1,0-17 1,0 0-16,18-1 16,0-34-1,-1 34 1,-17 1-16,18 35 16,-18-35-16,18-18 15,-18 35-15,0 1 16,0-1-16,17-17 15,-17-18-15,0 35 16,0-17-16,18 17 16,-18-35-16,0 36 15,0-1-15,0-35 16,0 18-16,0 17 16,0-35-16,0 18 15,0 17 1,0 1-16,0-18 15,0 17 1,0 0-16,0-35 16,0 18-16,0-18 15,0 36-15,0-1 16,17-17-16,-17-1 16,0 1-16,18 0 0,-18 17 15,0-17 1,18 17-16,-1 1 15,-17-19-15,18 36 16,-18-35 0,0 17-16,0 1 15,0-19-15,0 1 32,18 0-32,-1 0 31,-17 17-31,18-17 15,-18 17 1,18 0-16,-18 1 0,0-18 16,0 17-1,0 0-15,0 1 16,17-19 0,-17 19-16,0-1 15,18 0 1,-18-17-1,0 18 1,0-1 15,0-17 32,0 17-48,-18 0 1,18-17 0,0 0-1,0-1 17,0 19-1,0-1-16,0 1 1</inkml:trace>
  <inkml:trace contextRef="#ctx0" brushRef="#br0" timeOffset="81112.92">21519 6791 0,'-35'53'141,"18"-35"-141,-19 17 15,36 0-15,-70 36 16,70-54-16,-18 19 16,0-1-16,18-18 15,0 1 1,0 0-16,-17-1 16,17 19-16,-18 17 15,18-36-15,0 18 16,-18-17-16,1 0 15,17 17-15,-18 0 16,18-17-16,0 0 16,0-1-1,0 19-15,0-19 16,0 1 0,0-1-1,0 19-15,0-1 16,0 36-1,0-19 1,0 1-16,0-17 16,0-1-1,0 0-15,0 18 32,0 0-32,0 18 15,0-54 1,0 36-16,-17 141 31,-1-141-31,18 0 16,0-35-16,0 35 0,0-36 15,0 1 1,0 17-16,0 0 16,0 1-16,0 17 15,18-18-15,-1 0 16,-17 0-16,18-17 15,-1 17-15,-17-17 16,18 0 0,0-1-16,-1 19 15,19-19 1,-19 1 15,19-1-15,-36 1-1,35 0 1,0-18 0,-35 17 15,18 1-15,-1-18 30,1 0-30,17 0 15,-17-18 16,17-52-31,-17 52-1,17-35-15,-17 18 16,-1 17-16,1 1 16,0-19-16,-1-16 15,1 52-15,-18-36 16,0 19 0,0-19-16,0-17 15,0 36-15,0-36 16,0-18-16,18 18 15,-18 36-15,0-36 16,17 0-16,-17 0 16,0 35-16,18-17 15,-18 0-15,0 17 16,0 1-16,0-36 16,0 17-16,0 1 15,0 17 1,0-35-16,0 18 15,0 18-15,0-1 16,0-35-16,0 35 16,0 1-1,0-1-15,0-17 0,0 0 32,0-1-32,0 1 15,0 17 1,0 1-1,0-19-15,0 19 16,-18-1-16,18 1 16,-17-19-16,17 1 15,-18 35-15,18-35 0,0 17 32,0 0-32,-18-17 15,18 17-15,0 1 16,0-1-1,0 1-15,-17-19 16,-1 1 0,0 0-1,18 17-15,0 0 16,0 1-16,-17-1 31,17 1-15,-18-19-1,1 1 1,17 17 0,-18 1-1,18-1-15,0 0 16,0-17-16,0 18 16,0-1-1,-18-17 1,18 17-16,-17 0 15,17 1 1,-18 17 0,18-18 15,0 0-15,-18 1-1,1-19 1,17 19-1,-18-1 1,18-17 0,0 17 31,-18 18 31,18-17-63,0 34 126,18 1-125,-18 35 93,0-36-109,0 19 16,-18-1-16,1-35 15,17 35-15,-18 1 16,1-19-16,17 19 15,-18 16-15,0-16 0,1 34 16,-1-52-16,-17 35 16,17 0-16,0 70 15,1-88-15,-19 71 16,19-17-16,-18 16 16,-1-16-16,19-37 15,-19 37-15,19-19 16,-1 1-16,18-18 15,-18 0-15,18-18 16,0 18 0,0-18-16,0 0 15,0 1-15,-17 17 0,17-18 16,0 0 0,0 0-16,0 1 15,0-1-15,0 0 16,0 18-16,0-18 15,0 1-15,0 17 16,0-36-16,0 36 16,0-35-16,0 35 15,0-18-15,0 36 16,0-19 0,0-34-16,17 35 15,-17-35-15,0-1 16,18 1-16,0 0 15,-1-18 1,1 17 0,17 1-1,1-1 1,-36 1 0,35-18-1,-18 0-15,1 0 16,17 0-1,-17 0-15,17 0 16,-17 0 0,0 0-16,35 0 15,-18 0-15,-18 0 16,1 0-16,35 0 16,-18-18-16,-17 1 15,35-36-15,-36 35 16,1 1-16,-18-1 15,0 0 1,18 18 0,-1-17-16,-17-1 31,0 0 0,0 1 0,-17-18-15,-1 35 15,18-18 1,-18 18-17</inkml:trace>
  <inkml:trace contextRef="#ctx0" brushRef="#br0" timeOffset="84139.26">23107 7338 0,'-18'17'141,"-17"36"-125,0-17-16,17-1 15,-17 0-15,35 0 16,-35 36-16,17-18 16,0-18-16,18 0 15,0 18-15,0-35 16,-17 35-16,-1 0 15,18 17-15,0-52 16,0 70-16,0-35 16,0 0-16,0 0 15,0 53 1,0-89-16,0 36 16,0 0-16,0-17 15,0 34-15,0-17 16,0-35-16,0 35 15,0-36-15,0 36 16,0-35-16,0-1 16,0 1-16,0 17 15,18 1-15,-18-19 16,0 1 0,17 0-16,-17-1 31,18 1-16,0 17 1,-1 0 0,1-17-1,17 0-15,-35-1 16,35 1 0,-17 17-1,0-17 1,-18-1-1,17-17 1,1 0 0,0 0 15,17-17-31,-18 17 16,1-18-1,17-17 16,-17 35-31,0-53 0,-1 35 16,1 1 0,0-19-16,-18 1 15,17 18-15,-17-1 16,0-17-16,0 17 16,0-53-16,0 36 15,0 0 1,0-36-16,0 18 15,0 0-15,0 18 0,0-18 16,0 36-16,0-36 16,0 17-16,18 36 15,-18-35-15,0 0 16,0 0 0,0-54-1,0 19 1,0 52-16,0 1 15,0-1-15,0 0 16,0 1-16,0-1 16,0-17-1,0 17-15,0-17 16,0 0-16,0 17 16,0-35-16,0 35 15,0 1-15,0-1 16,0 0-1,-18 18 1,18-17 0,0-1 15,0 1-15,0-1-1,-17 0 1,17 1 15,-18-1-15,18 0-1,-18 18 17,1-17-1,-1-1-16,0 18 1,18-35 0,-35 0 15,17-1-15,1 36-1,-1-17 1,1-1-1,-1 18 1,18-18 0,0 1 15,0 34 281,0 1-265</inkml:trace>
  <inkml:trace contextRef="#ctx0" brushRef="#br0" timeOffset="89059.63">22154 5045 0,'-17'0'46,"-1"0"33,-17 0-48,0 0-31,-36 17 15,53-17-15,-35 36 16,1-19-16,34 1 16,0 0-16,1-1 15,-1-17-15,18 35 47,0 1-31,18-1-1,-18 0-15,17-17 0,1 0 16,-18 17 0,18-35-16,-18 17 15,17-17 1,1 18-16,-1 0 31,19-18-15,-19 0-16,19 0 15,-1 0 1,0 0 15,-17 0-31,0 0 16,17 0-16,-18 0 16,1-18-1,17 0 1,-17 18-1,0-17-15,17-1 16,-17-17-16,17 17 16,-18 18-1,1-17-15,0-1 16,17 0 0,-17 1-16,-1-1 15,1 0 1,0 1-1,-18-1 17,0 1-17,0-1 32,0 0-16,-18-17-15,-17 35 15,35-18-15,-36 18 0,19 0-1,-19-17-15,1 17 16,18 0-1,-1 0-15,-17 0 16,-1 0 15,19 0-31,-19 0 16,19 0 0,-1 17-16,-17-17 15,0 18 1,-1-18-16,19 0 15,-19 0 17,1 18-32,35-1 15,-18-17 17,18 18-17,18 17 32,35 0-31,-18-17-1,-17 0 1,0-1-16,17 1 0,-17 0 16,-1-18-1,18 0-15,36 17 16,-53-17-16,35 18 15,-1-18-15,1 0 0,0 0 16,0 0-16,-18 0 16,1 0-16,-19 0 15,19 0 1,-1-18-16,0 1 0,-35-1 16,18 0-16,0 18 15,-18-35 1,0 17 15,-18 18 0,0-35-15,-35 0 0,36 35-1,-1-18-15,0 1 16,1-1 15,-1-17-15,-35 35-1,18 0 1,-36 0-16,36 0 16,0 0-16,-18 0 15,0 0-15,0 0 16,0 0-16,36 0 15,-1 0-15,-17 0 16,17 17 0,0-17-16,1 18 15,-1 0 17,18-1-17,-18 1 1,1-18-1,17 18 17,0-1 30,17-17-46,-17 18 15,36-18 0,17 17-15,-36-17 0,36 0-1,-35 0-15,17 0 16,-17 0-16,-1 0 15,1 0-15,17-17 32,-17 17-17,-18-18 17,0 1 202</inkml:trace>
  <inkml:trace contextRef="#ctx0" brushRef="#br0" timeOffset="109610.93">21414 7444 0,'0'17'78,"-18"1"-62,0 35-16,18-36 16,0 1-16,0 53 15,0-54-15,0 19 16,0-19-16,0 1 16,18-1-1,0 1 1,-1 17-1,19-35 1,-19 0 0,1 18-1,17-18 1,18 0-16,-35-18 16,17 18-16,18-53 15,-18 18-15,0 0 16,1 0-16,17-1 15,-36 36-15,1 0 16,-1-17 0,-17-1-16,0-17 31,0-18-31,0 35 16,0-35-16,0 18 15,-17-18-15,-1 35 16,18 1-1,-17-1-15,-1 18 0,0-17 16,1-1 15,-19 18-31,1 0 16,0 0-16,-36 18 16,18 17-16,-17 0 15,-18 0-15,-18 1 16,0 34-16,18-34 15,-18-1-15,53 0 16,-18 18-16,54-53 16,17 18-16,-35 17 15,35-17 17,35-1-17,0 1 1,-17-1-1,-1 1 1,19 0 0,17-1-1,-18 1-15,0-18 16,0 0-16,1 0 16,87-35-1,-52 17-15,-18-17 16,-18 17-16,18 1 15,-36 17-15,-17-18 16,18 18 0,0-18-1,-1 18 1,-17-35 0,18 0 15,0 35-31,-18-36 15,17 1 1,-17 18 15,0-1-15,0 0 46,0 1-46,0-1 31,-17 18-31,-19 0 62,-17 0-63,53 18 1,-35-1-16,18 1 16,-1 17-16,-17-17 15,17 17-15,-17 0 16,17 1-16,18-19 15,-18 1-15,1 17 32,17-17-1,35-18-15,-17 17-1,-1 1-15,1-18 16,0 0-1,17 0 1,0 0 0,0-35-1,18-18-15,-17 35 16,17-17-16,-36 0 16,1 17-16,-1-17 15,-17 0 16,-17-1 1,-18 19-1,17 17-15,0 0-1,-17 0 1,0 0-1,35 17 1,-36-17 0,1 36-16,35-1 15,0 0 1,0 0-16,0 1 16,0-19-16,0 1 15,0 0 1,18-18-1,-1 0 32,1 0-15,0 0-17,-18-36-15,17 1 16,-17 17-1,0 1 1,0-1 0,0 0-16,0 1 31,-17 17-31,-1 0 31,18-18-15,-18 18 187,1 0-187,34 0 327,-17 18-327,0-1 0,18-17 15,0 0-16,-1 0 17,1-52-17,0 16-15,-18 54 125,0 0-109</inkml:trace>
  <inkml:trace contextRef="#ctx0" brushRef="#br0" timeOffset="112560.6">21431 6421 0,'0'0'0,"-17"52"31,17-16-15,0-19-1,0 1 17,35 17-32,-17-35 31,17 0 0,0 0 0,-17 0-15,-1 0-16,1 0 31,0-17-15,-18-19 0,0 19-1,0-19 1,-36 1-1,19 35 1,-1 0 78,-17 18-79,17 17 1</inkml:trace>
  <inkml:trace contextRef="#ctx0" brushRef="#br0" timeOffset="115809.82">23001 7179 0,'35'0'78,"-17"0"-62,17 0-16,1 0 15,-19-18-15,1 1 16,52-1 0,-34 0-16,-1 18 15,-17 0-15,17-17 16,-17-1-16,-1-17 16,1 35-16,-18-35 15,17-1 1,-17 19-1,0-1 1,-17 18-16,17-18 31,-18 18 1,-70 0-17,53 0 1,17 0-1,0 0-15,-17 0 16,0 0 0,17 0-1,1 18-15,-1 0 16,-17-1-16,35 1 16,-36 0-1,1-1 1,35 19-16,0-19 31,0 1-31,0 17 16,18-17-1,-1-18 1,1 17 0,0-17-1,17 0 16,0-17-15,0-1 0,36-52-16,-36 70 15,18-36-15,-35 19 16,0-1-16,-1 18 16,1-18-1,-18-17 1,-35 17 46,17 1-46,-17 17 0,-1 0-1,19 0-15,-19 0 16,19 0-16,-1 0 15,-17 35-15,17-17 16,18-1 0,-17 1-16,-1 17 15,18 1 1,0-19-16,0 18 16,0 1-1,0-19-15,18 1 16,17 0-16,-18-1 15,19 1 1,-1-18 0,-17 0-1,-1-18 1,19 1-16,-19 17 16,19-18-16,-19 0 15,18 1-15,-17-19 16,17 19-16,-17-18 15,-18-18-15,0 35 16,0 0-16,0 1 16,0-1-16,0 0 15,0 1-15,-35-1 16,35 1 0,-18 17 15,-17 0-31,-18 0 15,18 0 1,-1 0-16,1 0 16,-18 35-1,18 0-15,0 0 16,-1 1-16,-17 17 0,-17-1 16,-1 37-16,54-54 31,-1-17-31,18-1 15,18 1 1,17-1-16,-17-17 16,-1 0-1,18 0-15,-17 0 16,0 0-16,17 0 16,-17 0-16,17 0 15,18 0 1,-36 0-16,54 0 15,-18-17-15,0-18 16,-18-1-16,0 19 16,18-36-16,-35 35 15,0 0-15,-18 1 16,0-1 0,0-17-1,-36 0 1,1 17 15,17 18-31,18-18 16,-17 18-1,-1 0 17,1 0-1,-1 0-16</inkml:trace>
  <inkml:trace contextRef="#ctx0" brushRef="#br0" timeOffset="132016.28">17233 17410 0,'18'0'94,"35"0"-78,35 0-1,-70 0-15,34 0 16,19 0-16,-36 0 15,18 0-15,0 0 16,141-18 0,-88 0-16,-18 18 0,0-17 15,36-19 1,-36 36-16,18-17 16,-53 17-16,17 0 15,-17 0-15,0 0 16,-18 0-16,18 0 0,0-18 15,18 18 1,-36 0-16,36 0 0,-18 0 16,-18 0-16,35 0 15,-17 0 1,-17 0-16,-1 0 0,18 0 16,-36 0-1,19 0-15,-19 18 31,19-18-15,-19 0 0,19 0-1,-19 0-15,19 17 32,-19-17-17,1 0 1,17 0-1,-17 0 1,17 0 0,-17 0-1,-1 0-15,1 0 16,0 0 0,-1 0-1,1 0 1,17 0-1,0 0 1,1 0 0,-19 0-1,19 0 32,-19 0-31,18 0-1,1 0 1,-1 0 0,0 0-1,18 0 1,-17 0 0,-1 0-16,35 0 15,-34 0 1,-19 0-1,1 0-15,17 0 16,0 0-16,1 0 16,-19 0-1,36 18-15,-17-18 0,34 0 16,-35 0-16,18 0 16,53 0-1,-53 0-15,0 0 16,-18 0-16,36 0 0,-18 0 15,0 0 1,-36 0 0,36 0-16,-18 0 15,-17 0-15,35 0 16,-18 0-16,1 0 0,-1 0 16,18 0-16,0 0 15,0 0-15,0 0 16,-1 0-16,-34 0 15,35 0-15,-35 0 32,-1 0-17,1 0 1,0 0 15,-1 0-15,1 0 15,-1 0-15,1 0 31,0 0-32,-1 0 423,19 0-407,-1 0-31,-17 0 16,17 0-1,0 0 1,0 0-16,1 0 15,34 0 1,-52 0-16,35 0 16,17 0-16,-34 0 15,34 0-15,18 0 0,1 0 16,-36 0-16,-1 0 16,19 0-16,-36 0 15,-17 0-15,0 0 16,-1 0-1,36 0 32,-35 0-31,17 0 0,-17 0-16,-1 0 15,1 0 1,0 0-1,-1 0-15,36 0 16,-35 0 0,17 0-16,0 0 15,1 0-15,17 0 16,-36 0-16,1 0 16,17 0-16,0 0 15,-17 0-15,0 0 16,17 0-16,-17 0 15,34 0-15,-16 0 16,-1 0-16,0 0 16,18 0-16,18 0 31,-54 0-31,19 0 16,-19 0-1,1 0 1,17 0-1,-17 0 1,17 0-16,-17 0 16,-1 0-16,1 0 15,0 0 1,17 0-16,0 0 16,-17 0-16,52 0 15,-17 0-15,0 0 16,0 0-16,35 0 15,-35 0-15,-17 0 16,-19 0-16,1 0 16,0 0-16,-1 0 15,1 0-15,-1 0 16,19 0 0,-19 0-16,19 0 0,-19 0 15,36 0 1,-18 0-16,1 0 15,-1 0-15,-17 0 16,-1 0-16,1 0 0,0 0 16,-1 0-1,36 0 1,-35 0-16,-1 0 0,36 0 16,-35 0-16,35 0 15,-18 0-15,0 0 16,-17 0-16,17 0 15,1 0-15,-1 0 16,-17 0-16,34 0 16,-34 0-16,0 0 15,17 0 1,36 0-16,-54 0 16,36 0-16,-18 0 15,1 0-15,-1 0 16,18 0-16,-18 0 15,-17 0 1,17 0 0,-17 0-1,17 0 1,0 0 0,-17 0-16,0 0 15,-1 0-15,1 0 16,17 0-16,0 0 15,1 0 1,-1 0 0,-17 0-1,17 0 1,35 0-16,1 0 16,-36 0-1,-17 0 1,0 0-16,-1 0 15,1 0-15,17 0 16,-17 0-16,-1 0 16,1 0-16,0 0 15,17 0-15,0 0 16,0 0 0,1 0-16,-1 0 15,-17 0 1,35 0-16,-18 0 15,0 0 1,0 0-16,1 0 16,-19 0-1,36 0-15,-17 0 16,34 0 0,-52 0-1,17 0-15,0 0 31,-17 0-31,17 0 16,-17 0 0,17 0-16,-17 0 15,35 0-15,-36 0 16,1 0-16,0 0 16,52 0-1,-35 0-15,18 0 0,36 0 31,-54 0-31,35 0 0,-52 0 16,35 0 0,0 0-16,-18 0 15,18 0-15,-18 0 16,18 0 0,-35 0-16,17 0 15,-17 0-15,-1 0 16,19 0-16,-19 0 0,36 0 15,-17 0-15,16 0 16,-34 0 0,17 0-16,-17 0 15,35 0-15,-35 18 16,-1-18-16,18 0 16,1 0-16,-1 0 15,-17 0-15,-1 0 16,36 0-16,-35 0 15,-1 17 1,19-17-16,-1 0 16,0 0-1,1 0 1,-19 0 0,1 0-16,17 0 15,0 0 1,-17 0-1,17 0 1,1 0-16,-1 0 16,0 0-1,0 0-15,1 0 16,-19 0-16,36 0 16,-17 0-16,-1 0 15,35 0-15,-17 0 16,-35 0-16,35 0 15,-35 0-15,-1 0 16,36 0-16,-35 0 16,-1 0-1,19 0-15,-19 0 16,36 0-16,-35 0 16,-1 0-16,36 0 15,-35 0-15,17 0 16,-17 0-16,0 0 15,-1 0-15,1 0 16,17 0-16,-17 0 16,17 0-16,-17 0 15,-1 0-15,19 0 16,-19 0-16,1 0 16,0 0-1,-1 0-15,1 0 16,17 0 15,-17 0-15,17 0-1,-17 0 1,-1 0 0,19 0-16,-1 0 31,-18 0-16,19 0 1,-1 0 0,-35-17-16,35 17 15,1 0-15,-1 0 16,-18 0 0,1 0-1,0 0 1,-1 0-1,19 0 1,-19-18 0,1 18-16,17 0 15,-17 0 1,0 0 0,-1 0-1,18 0 16,1 0-15,-19 0 0,1 0-1,0 0 1,-1 0 125,1 0-95,0 0 17,-1 0-47,1 0 30,-1 0 95,1 0-110,0 0-15,17 0 0,-17 0 30,-1 0-14,19 0-17,-36 18 17,17-18-17,18 17 1,-17-17-1,0 0 17</inkml:trace>
  <inkml:trace contextRef="#ctx0" brushRef="#br0" timeOffset="135791.22">3563 18097 0,'18'0'93,"35"0"-77,0 0 0,17 0-16,18 0 15,53 0-15,18 0 16,-35 0-16,70 0 16,-18 0-16,71 18 15,-18-18-15,1 35 16,69-35-16,-69 0 15,34 0 1,177 0-16,-264 0 16,-1 0-16,-52 0 15,-1 0-15,-35 0 16,0 0-16,1 0 16,34 0-16,1 0 0,-1 0 15,18 0 1,18 0-16,17 0 15,-70 0-15,18 0 16,-36 0-16,-35 0 0,0 0 16,-18 0-1,18 0-15,-36 0 16,1 0-16,0 0 0,-1 0 16,19 0-16,34 0 15,-52 0 1,35 0-16,0 0 0,0 0 15,-1 0-15,19 0 16,-36 0-16,18 0 16,18 0-16,-18 0 15,-18 0-15,18 0 16,17 0-16,-34 0 16,17 0-16,0 0 15,-1 0-15,-34 0 16,35 0-16,0 0 15,-18 0-15,1 0 16,16 0-16,19 0 16,-18 0-1,0 0-15,-36 0 16,1 0-16,0 0 16,-1 0-16,19 0 15,-19 0 1,1 0-16,0 0 15,17 0-15,0 0 16,-17 0-16,17 0 16,-17 0-16,17 0 15,0 0-15,1 0 16,-19 0 0,1 0-16,17 0 15,0 0 1,-17 18-1,0-18-15,17 0 16,-17 18-16,17-18 16,-18 0-16,19 0 31,-19 0-31,1 0 47,0 0-32,-1 0 1,1 0 15,0 0-15,-1 0 15,1 0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2DFA7-3CB6-2C4B-A973-ECD2AB5618B3}" type="datetimeFigureOut">
              <a:rPr lang="en-US" smtClean="0"/>
              <a:t>10/15/2022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2320-C23A-B148-88B1-360D5FA97CA7}"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792133" y="3835403"/>
            <a:ext cx="6790267" cy="1058330"/>
          </a:xfrm>
          <a:prstGeom prst="rect">
            <a:avLst/>
          </a:prstGeom>
        </p:spPr>
        <p:txBody>
          <a:bodyPr/>
          <a:lstStyle>
            <a:lvl1pPr marL="0" indent="0" algn="l">
              <a:lnSpc>
                <a:spcPct val="80000"/>
              </a:lnSpc>
              <a:buNone/>
              <a:defRPr spc="-151">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sv-SE" dirty="0"/>
              <a:t>Click to edit Master subtitle style</a:t>
            </a:r>
            <a:endParaRPr lang="en-US" dirty="0"/>
          </a:p>
        </p:txBody>
      </p:sp>
      <p:sp>
        <p:nvSpPr>
          <p:cNvPr id="7" name="Title 8"/>
          <p:cNvSpPr>
            <a:spLocks noGrp="1"/>
          </p:cNvSpPr>
          <p:nvPr>
            <p:ph type="title"/>
          </p:nvPr>
        </p:nvSpPr>
        <p:spPr>
          <a:xfrm>
            <a:off x="4792133" y="1463071"/>
            <a:ext cx="6790267" cy="2372337"/>
          </a:xfrm>
          <a:prstGeom prst="rect">
            <a:avLst/>
          </a:prstGeom>
        </p:spPr>
        <p:txBody>
          <a:bodyPr anchor="t"/>
          <a:lstStyle>
            <a:lvl1pPr algn="l">
              <a:lnSpc>
                <a:spcPct val="80000"/>
              </a:lnSpc>
              <a:defRPr b="1" spc="-151">
                <a:solidFill>
                  <a:schemeClr val="bg1"/>
                </a:solidFill>
              </a:defRPr>
            </a:lvl1pPr>
          </a:lstStyle>
          <a:p>
            <a:r>
              <a:rPr lang="sv-SE" dirty="0"/>
              <a:t>Click to edit Master title style</a:t>
            </a:r>
            <a:endParaRPr lang="en-US" dirty="0"/>
          </a:p>
        </p:txBody>
      </p:sp>
      <p:pic>
        <p:nvPicPr>
          <p:cNvPr id="8" name="Picture 7" descr="pattern.png"/>
          <p:cNvPicPr>
            <a:picLocks noChangeAspect="1"/>
          </p:cNvPicPr>
          <p:nvPr userDrawn="1"/>
        </p:nvPicPr>
        <p:blipFill rotWithShape="1">
          <a:blip r:embed="rId2">
            <a:extLst>
              <a:ext uri="{28A0092B-C50C-407E-A947-70E740481C1C}">
                <a14:useLocalDpi xmlns:a14="http://schemas.microsoft.com/office/drawing/2010/main" val="0"/>
              </a:ext>
            </a:extLst>
          </a:blip>
          <a:srcRect t="67407"/>
          <a:stretch>
            <a:fillRect/>
          </a:stretch>
        </p:blipFill>
        <p:spPr>
          <a:xfrm>
            <a:off x="0" y="4893738"/>
            <a:ext cx="12192000" cy="19642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5"/>
            <a:ext cx="7315200" cy="567267"/>
          </a:xfrm>
        </p:spPr>
        <p:txBody>
          <a:bodyPr anchor="b"/>
          <a:lstStyle>
            <a:lvl1pPr algn="l">
              <a:defRPr sz="2000" b="1" spc="0"/>
            </a:lvl1pPr>
          </a:lstStyle>
          <a:p>
            <a:r>
              <a:rPr lang="sv-SE" dirty="0"/>
              <a:t>CLICK TO EDIT MASTER TITLE STYLE</a:t>
            </a:r>
            <a:endParaRPr lang="en-US" dirty="0"/>
          </a:p>
        </p:txBody>
      </p:sp>
      <p:sp>
        <p:nvSpPr>
          <p:cNvPr id="3" name="Picture Placeholder 2"/>
          <p:cNvSpPr>
            <a:spLocks noGrp="1"/>
          </p:cNvSpPr>
          <p:nvPr>
            <p:ph type="pic" idx="1"/>
          </p:nvPr>
        </p:nvSpPr>
        <p:spPr>
          <a:xfrm>
            <a:off x="2389717" y="613833"/>
            <a:ext cx="73152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872"/>
            <a:ext cx="7315200" cy="804333"/>
          </a:xfrm>
          <a:prstGeom prst="rect">
            <a:avLst/>
          </a:prstGeom>
        </p:spPr>
        <p:txBody>
          <a:bodyPr/>
          <a:lstStyle>
            <a:lvl1pPr marL="0" indent="0">
              <a:buNone/>
              <a:defRPr sz="1400" spc="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sv-SE"/>
              <a:t>Click to edit Master text styles</a:t>
            </a:r>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Vertical Text Placeholder 2"/>
          <p:cNvSpPr>
            <a:spLocks noGrp="1"/>
          </p:cNvSpPr>
          <p:nvPr>
            <p:ph type="body" orient="vert" idx="1"/>
          </p:nvPr>
        </p:nvSpPr>
        <p:spPr>
          <a:xfrm>
            <a:off x="609600" y="1600205"/>
            <a:ext cx="10972800" cy="4525433"/>
          </a:xfrm>
          <a:prstGeom prst="rect">
            <a:avLst/>
          </a:prstGeo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72"/>
            <a:ext cx="2743200" cy="5850467"/>
          </a:xfr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609600" y="275172"/>
            <a:ext cx="8026400" cy="5850467"/>
          </a:xfrm>
          <a:prstGeom prst="rect">
            <a:avLst/>
          </a:prstGeo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5720243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9032223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73465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ltLang="zh-TW" dirty="0"/>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5294287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216248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532766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7621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End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10" name="Text Box 8"/>
          <p:cNvSpPr txBox="1">
            <a:spLocks noChangeArrowheads="1"/>
          </p:cNvSpPr>
          <p:nvPr userDrawn="1"/>
        </p:nvSpPr>
        <p:spPr bwMode="auto">
          <a:xfrm>
            <a:off x="3949348" y="6226180"/>
            <a:ext cx="3841749" cy="246221"/>
          </a:xfrm>
          <a:prstGeom prst="rect">
            <a:avLst/>
          </a:prstGeom>
          <a:noFill/>
          <a:ln>
            <a:noFill/>
          </a:ln>
          <a:effectLst/>
        </p:spPr>
        <p:txBody>
          <a:bodyPr>
            <a:spAutoFit/>
          </a:bodyPr>
          <a:lstStyle/>
          <a:p>
            <a:pPr algn="ctr"/>
            <a:r>
              <a:rPr lang="en-US" sz="1000" dirty="0">
                <a:solidFill>
                  <a:schemeClr val="tx2"/>
                </a:solidFill>
                <a:ea typeface="黑体" panose="02010609060101010101" charset="-122"/>
                <a:cs typeface="黑体" panose="02010609060101010101" charset="-122"/>
              </a:rPr>
              <a:t>Copyright © MediaTek</a:t>
            </a:r>
            <a:r>
              <a:rPr lang="en-US" altLang="zh-TW" sz="1000" dirty="0">
                <a:solidFill>
                  <a:schemeClr val="tx2"/>
                </a:solidFill>
                <a:ea typeface="黑体" panose="02010609060101010101" charset="-122"/>
                <a:cs typeface="黑体" panose="02010609060101010101" charset="-122"/>
              </a:rPr>
              <a:t> Inc. </a:t>
            </a:r>
            <a:r>
              <a:rPr lang="en-US" sz="1000" dirty="0">
                <a:solidFill>
                  <a:schemeClr val="tx2"/>
                </a:solidFill>
                <a:ea typeface="黑体" panose="02010609060101010101" charset="-122"/>
                <a:cs typeface="黑体" panose="02010609060101010101" charset="-122"/>
              </a:rPr>
              <a:t>All rights reserved</a:t>
            </a:r>
            <a:r>
              <a:rPr lang="en-US" altLang="zh-TW" sz="1000" dirty="0">
                <a:solidFill>
                  <a:schemeClr val="tx2"/>
                </a:solidFill>
                <a:ea typeface="黑体" panose="02010609060101010101" charset="-122"/>
                <a:cs typeface="黑体" panose="02010609060101010101" charset="-122"/>
              </a:rPr>
              <a:t>.</a:t>
            </a:r>
            <a:endParaRPr lang="en-US" sz="1000" dirty="0">
              <a:solidFill>
                <a:schemeClr val="tx2"/>
              </a:solidFill>
              <a:ea typeface="黑体" panose="02010609060101010101" charset="-122"/>
              <a:cs typeface="黑体" panose="02010609060101010101"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924310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301495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052569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383252518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5"/>
            <a:ext cx="10972800" cy="706755"/>
          </a:xfrm>
        </p:spPr>
        <p:txBody>
          <a:bodyPr tIns="0"/>
          <a:lstStyle>
            <a:lvl1pPr algn="ctr">
              <a:defRPr>
                <a:solidFill>
                  <a:schemeClr val="accent1"/>
                </a:solidFill>
              </a:defRPr>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8932333" y="6278676"/>
            <a:ext cx="1236579" cy="365125"/>
          </a:xfrm>
          <a:prstGeom prst="rect">
            <a:avLst/>
          </a:prstGeom>
        </p:spPr>
        <p:txBody>
          <a:bodyPr/>
          <a:lstStyle/>
          <a:p>
            <a:endParaRPr lang="en-US"/>
          </a:p>
        </p:txBody>
      </p:sp>
      <p:sp>
        <p:nvSpPr>
          <p:cNvPr id="5" name="Footer Placeholder 4"/>
          <p:cNvSpPr>
            <a:spLocks noGrp="1"/>
          </p:cNvSpPr>
          <p:nvPr>
            <p:ph type="ftr" sz="quarter" idx="11"/>
          </p:nvPr>
        </p:nvSpPr>
        <p:spPr>
          <a:xfrm>
            <a:off x="4885269" y="6278676"/>
            <a:ext cx="404706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168912" y="6278676"/>
            <a:ext cx="1413488" cy="365125"/>
          </a:xfrm>
          <a:prstGeom prst="rect">
            <a:avLst/>
          </a:prstGeom>
        </p:spPr>
        <p:txBody>
          <a:bodyPr/>
          <a:lstStyle/>
          <a:p>
            <a:fld id="{3E54FAAE-D303-1440-B1E5-D1AB6CEFDBFD}" type="slidenum">
              <a:rPr lang="en-US" smtClean="0"/>
              <a:t>‹#›</a:t>
            </a:fld>
            <a:endParaRPr lang="en-US"/>
          </a:p>
        </p:txBody>
      </p:sp>
      <p:sp>
        <p:nvSpPr>
          <p:cNvPr id="8" name="Content Placeholder 7"/>
          <p:cNvSpPr>
            <a:spLocks noGrp="1"/>
          </p:cNvSpPr>
          <p:nvPr>
            <p:ph sz="quarter" idx="13"/>
          </p:nvPr>
        </p:nvSpPr>
        <p:spPr>
          <a:xfrm>
            <a:off x="609600" y="1311915"/>
            <a:ext cx="10972800" cy="4844415"/>
          </a:xfrm>
        </p:spPr>
        <p:txBody>
          <a:bodyPr/>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ingdings" panose="05000000000000000000" charset="0"/>
              <a:buChar char=""/>
              <a:defRPr/>
            </a:lvl4pPr>
            <a:lvl5pPr>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896405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5"/>
            <a:ext cx="10972800" cy="706755"/>
          </a:xfrm>
        </p:spPr>
        <p:txBody>
          <a:bodyPr tIns="0"/>
          <a:lstStyle>
            <a:lvl1pPr algn="ctr">
              <a:defRPr>
                <a:solidFill>
                  <a:schemeClr val="accent1"/>
                </a:solidFill>
              </a:defRPr>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8932333" y="6278676"/>
            <a:ext cx="1236579" cy="365125"/>
          </a:xfrm>
          <a:prstGeom prst="rect">
            <a:avLst/>
          </a:prstGeom>
        </p:spPr>
        <p:txBody>
          <a:bodyPr/>
          <a:lstStyle/>
          <a:p>
            <a:endParaRPr lang="en-US"/>
          </a:p>
        </p:txBody>
      </p:sp>
      <p:sp>
        <p:nvSpPr>
          <p:cNvPr id="5" name="Footer Placeholder 4"/>
          <p:cNvSpPr>
            <a:spLocks noGrp="1"/>
          </p:cNvSpPr>
          <p:nvPr>
            <p:ph type="ftr" sz="quarter" idx="11"/>
          </p:nvPr>
        </p:nvSpPr>
        <p:spPr>
          <a:xfrm>
            <a:off x="4885269" y="6278676"/>
            <a:ext cx="404706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168912" y="6278676"/>
            <a:ext cx="1413488" cy="365125"/>
          </a:xfrm>
          <a:prstGeom prst="rect">
            <a:avLst/>
          </a:prstGeom>
        </p:spPr>
        <p:txBody>
          <a:bodyPr/>
          <a:lstStyle/>
          <a:p>
            <a:fld id="{3E54FAAE-D303-1440-B1E5-D1AB6CEFDBFD}" type="slidenum">
              <a:rPr lang="en-US" smtClean="0"/>
              <a:t>‹#›</a:t>
            </a:fld>
            <a:endParaRPr lang="en-US"/>
          </a:p>
        </p:txBody>
      </p:sp>
      <p:sp>
        <p:nvSpPr>
          <p:cNvPr id="8" name="Content Placeholder 7"/>
          <p:cNvSpPr>
            <a:spLocks noGrp="1"/>
          </p:cNvSpPr>
          <p:nvPr>
            <p:ph sz="quarter" idx="13"/>
          </p:nvPr>
        </p:nvSpPr>
        <p:spPr>
          <a:xfrm>
            <a:off x="609600" y="1311915"/>
            <a:ext cx="10972800" cy="4844415"/>
          </a:xfrm>
        </p:spPr>
        <p:txBody>
          <a:bodyPr/>
          <a:lstStyle>
            <a:lvl1pPr marL="571486" indent="-571486">
              <a:buFont typeface="Wingdings" panose="05000000000000000000" charset="0"/>
              <a:buChar char=""/>
              <a:defRPr/>
            </a:lvl1pPr>
            <a:lvl2pPr marL="1028674" indent="-571486">
              <a:buFont typeface="Wingdings" panose="05000000000000000000" charset="0"/>
              <a:buChar char=""/>
              <a:defRPr/>
            </a:lvl2pPr>
            <a:lvl3pPr marL="1428715" indent="-514338">
              <a:buFont typeface="Wingdings" panose="05000000000000000000" charset="0"/>
              <a:buChar char=""/>
              <a:defRPr/>
            </a:lvl3pPr>
            <a:lvl4pPr marL="1885904" indent="-514338">
              <a:buFont typeface="Wingdings" panose="05000000000000000000" charset="0"/>
              <a:buChar char=""/>
              <a:defRPr/>
            </a:lvl4pPr>
            <a:lvl5pPr marL="2343092" indent="-514338">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32000"/>
            <a:ext cx="10972800" cy="1143000"/>
          </a:xfrm>
        </p:spPr>
        <p:txBody>
          <a:bodyPr tIns="0"/>
          <a:lstStyle/>
          <a:p>
            <a:r>
              <a:rPr lang="sv-SE" dirty="0"/>
              <a:t>Click to edit Master title style</a:t>
            </a:r>
            <a:endParaRPr lang="en-US" dirty="0"/>
          </a:p>
        </p:txBody>
      </p:sp>
      <p:sp>
        <p:nvSpPr>
          <p:cNvPr id="3" name="Content Placeholder 2"/>
          <p:cNvSpPr>
            <a:spLocks noGrp="1"/>
          </p:cNvSpPr>
          <p:nvPr>
            <p:ph idx="1"/>
          </p:nvPr>
        </p:nvSpPr>
        <p:spPr>
          <a:xfrm>
            <a:off x="609600" y="1752600"/>
            <a:ext cx="10972800" cy="4373034"/>
          </a:xfrm>
          <a:prstGeom prst="rect">
            <a:avLst/>
          </a:prstGeom>
        </p:spPr>
        <p:txBody>
          <a:bodyPr/>
          <a:lstStyle/>
          <a:p>
            <a:pPr lvl="0"/>
            <a:r>
              <a:rPr lang="sv-SE" dirty="0"/>
              <a:t>Click to edit Master text styles</a:t>
            </a:r>
          </a:p>
          <a:p>
            <a:pPr lvl="1"/>
            <a:r>
              <a:rPr lang="sv-SE" dirty="0"/>
              <a:t>Second level</a:t>
            </a:r>
          </a:p>
          <a:p>
            <a:pPr lvl="2"/>
            <a:r>
              <a:rPr lang="sv-SE" dirty="0"/>
              <a:t>Third level</a:t>
            </a:r>
          </a:p>
          <a:p>
            <a:pPr lvl="3"/>
            <a:r>
              <a:rPr lang="sv-SE" dirty="0"/>
              <a:t>Fourth level</a:t>
            </a:r>
          </a:p>
          <a:p>
            <a:pPr lvl="4"/>
            <a:r>
              <a:rPr lang="sv-SE" dirty="0"/>
              <a:t>Fifth level</a:t>
            </a:r>
            <a:endParaRPr lang="en-US" dirty="0"/>
          </a:p>
        </p:txBody>
      </p:sp>
      <p:sp>
        <p:nvSpPr>
          <p:cNvPr id="4" name="TextBox 3"/>
          <p:cNvSpPr txBox="1"/>
          <p:nvPr userDrawn="1"/>
        </p:nvSpPr>
        <p:spPr>
          <a:xfrm>
            <a:off x="5283203" y="6775454"/>
            <a:ext cx="184731" cy="646331"/>
          </a:xfrm>
          <a:prstGeom prst="rect">
            <a:avLst/>
          </a:prstGeom>
          <a:noFill/>
        </p:spPr>
        <p:txBody>
          <a:bodyPr wrap="none" rtlCol="0">
            <a:spAutoFit/>
          </a:bodyPr>
          <a:lstStyle/>
          <a:p>
            <a:endParaRPr lang="en-US" sz="1800" dirty="0"/>
          </a:p>
          <a:p>
            <a:endParaRPr lang="en-US" sz="1800" dirty="0"/>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3133"/>
          </a:xfr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hasCustomPrompt="1"/>
          </p:nvPr>
        </p:nvSpPr>
        <p:spPr>
          <a:xfrm>
            <a:off x="963084" y="2906185"/>
            <a:ext cx="10363200" cy="1500716"/>
          </a:xfrm>
          <a:prstGeom prst="rect">
            <a:avLst/>
          </a:prstGeom>
        </p:spPr>
        <p:txBody>
          <a:bodyPr anchor="b"/>
          <a:lstStyle>
            <a:lvl1pPr marL="0" indent="0">
              <a:buNone/>
              <a:defRPr sz="2000" b="1" spc="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sv-SE" dirty="0"/>
              <a:t>CLICK TO EDIT MASTER TEXT STYLES</a:t>
            </a:r>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609600" y="1600205"/>
            <a:ext cx="53848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97600" y="1600205"/>
            <a:ext cx="53848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609600" y="1534585"/>
            <a:ext cx="5386917" cy="641349"/>
          </a:xfrm>
          <a:prstGeom prst="rect">
            <a:avLst/>
          </a:prstGeom>
        </p:spPr>
        <p:txBody>
          <a:bodyPr anchor="b"/>
          <a:lstStyle>
            <a:lvl1pPr marL="0" indent="0">
              <a:buNone/>
              <a:defRPr sz="2400" b="1" spc="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sv-SE"/>
              <a:t>Click to edit Master text styles</a:t>
            </a:r>
          </a:p>
        </p:txBody>
      </p:sp>
      <p:sp>
        <p:nvSpPr>
          <p:cNvPr id="4" name="Content Placeholder 3"/>
          <p:cNvSpPr>
            <a:spLocks noGrp="1"/>
          </p:cNvSpPr>
          <p:nvPr>
            <p:ph sz="half" idx="2"/>
          </p:nvPr>
        </p:nvSpPr>
        <p:spPr>
          <a:xfrm>
            <a:off x="609600" y="2175934"/>
            <a:ext cx="5386917"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6193372" y="1534585"/>
            <a:ext cx="5389033" cy="641349"/>
          </a:xfrm>
          <a:prstGeom prst="rect">
            <a:avLst/>
          </a:prstGeom>
        </p:spPr>
        <p:txBody>
          <a:bodyPr anchor="b"/>
          <a:lstStyle>
            <a:lvl1pPr marL="0" indent="0">
              <a:buNone/>
              <a:defRPr sz="2400" b="1" spc="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sv-SE"/>
              <a:t>Click to edit Master text styles</a:t>
            </a:r>
          </a:p>
        </p:txBody>
      </p:sp>
      <p:sp>
        <p:nvSpPr>
          <p:cNvPr id="6" name="Content Placeholder 5"/>
          <p:cNvSpPr>
            <a:spLocks noGrp="1"/>
          </p:cNvSpPr>
          <p:nvPr>
            <p:ph sz="quarter" idx="4"/>
          </p:nvPr>
        </p:nvSpPr>
        <p:spPr>
          <a:xfrm>
            <a:off x="6193372" y="2175934"/>
            <a:ext cx="5389033"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3"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4" name="Footer Placeholder 4"/>
          <p:cNvSpPr>
            <a:spLocks noGrp="1"/>
          </p:cNvSpPr>
          <p:nvPr>
            <p:ph type="ftr" sz="quarter" idx="11"/>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5" name="Slide Number Placeholder 5"/>
          <p:cNvSpPr>
            <a:spLocks noGrp="1"/>
          </p:cNvSpPr>
          <p:nvPr>
            <p:ph type="sldNum" sz="quarter" idx="12"/>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9"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0"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1"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9"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0"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7"/>
            <a:ext cx="4011084" cy="1162049"/>
          </a:xfrm>
        </p:spPr>
        <p:txBody>
          <a:bodyPr anchor="b"/>
          <a:lstStyle>
            <a:lvl1pPr algn="l">
              <a:defRPr sz="2000" b="1" spc="0"/>
            </a:lvl1pPr>
          </a:lstStyle>
          <a:p>
            <a:r>
              <a:rPr lang="sv-SE"/>
              <a:t>Click to edit Master title style</a:t>
            </a:r>
            <a:endParaRPr lang="en-US"/>
          </a:p>
        </p:txBody>
      </p:sp>
      <p:sp>
        <p:nvSpPr>
          <p:cNvPr id="3" name="Content Placeholder 2"/>
          <p:cNvSpPr>
            <a:spLocks noGrp="1"/>
          </p:cNvSpPr>
          <p:nvPr>
            <p:ph idx="1"/>
          </p:nvPr>
        </p:nvSpPr>
        <p:spPr>
          <a:xfrm>
            <a:off x="4766733" y="273056"/>
            <a:ext cx="6815667" cy="58525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609603" y="1435102"/>
            <a:ext cx="4011084" cy="4690533"/>
          </a:xfrm>
          <a:prstGeom prst="rect">
            <a:avLst/>
          </a:prstGeom>
        </p:spPr>
        <p:txBody>
          <a:bodyPr/>
          <a:lstStyle>
            <a:lvl1pPr marL="0" indent="0">
              <a:buNone/>
              <a:defRPr sz="1400" spc="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sv-SE"/>
              <a:t>Click to edit Master text styles</a:t>
            </a:r>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t">
            <a:normAutofit/>
          </a:bodyPr>
          <a:lstStyle/>
          <a:p>
            <a:r>
              <a:rPr lang="sv-SE" dirty="0"/>
              <a:t>Click to edit Master title style</a:t>
            </a:r>
            <a:endParaRPr lang="en-US" dirty="0"/>
          </a:p>
        </p:txBody>
      </p:sp>
      <p:sp>
        <p:nvSpPr>
          <p:cNvPr id="13"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800">
                <a:solidFill>
                  <a:schemeClr val="tx2"/>
                </a:solidFill>
              </a:defRPr>
            </a:lvl1pPr>
          </a:lstStyle>
          <a:p>
            <a:endParaRPr lang="en-US" dirty="0"/>
          </a:p>
        </p:txBody>
      </p:sp>
      <p:sp>
        <p:nvSpPr>
          <p:cNvPr id="14"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800">
                <a:solidFill>
                  <a:schemeClr val="tx2"/>
                </a:solidFill>
              </a:defRPr>
            </a:lvl1pPr>
          </a:lstStyle>
          <a:p>
            <a:endParaRPr lang="en-US" altLang="zh-TW" dirty="0"/>
          </a:p>
        </p:txBody>
      </p:sp>
      <p:sp>
        <p:nvSpPr>
          <p:cNvPr id="15"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t>‹#›</a:t>
            </a:fld>
            <a:endParaRPr lang="en-US" dirty="0"/>
          </a:p>
        </p:txBody>
      </p:sp>
      <p:sp>
        <p:nvSpPr>
          <p:cNvPr id="9" name="Text Placeholder 2"/>
          <p:cNvSpPr>
            <a:spLocks noGrp="1"/>
          </p:cNvSpPr>
          <p:nvPr>
            <p:ph type="body" idx="1"/>
          </p:nvPr>
        </p:nvSpPr>
        <p:spPr>
          <a:xfrm>
            <a:off x="609600" y="1418172"/>
            <a:ext cx="10972800" cy="4615447"/>
          </a:xfrm>
          <a:prstGeom prst="rect">
            <a:avLst/>
          </a:prstGeom>
        </p:spPr>
        <p:txBody>
          <a:bodyPr vert="horz" lIns="91440" tIns="45720" rIns="91440" bIns="45720" rtlCol="0">
            <a:normAutofit/>
          </a:bodyPr>
          <a:lstStyle/>
          <a:p>
            <a:pPr lvl="0"/>
            <a:r>
              <a:rPr lang="sv-SE" dirty="0"/>
              <a:t>Click to edit Master text styles</a:t>
            </a:r>
          </a:p>
          <a:p>
            <a:pPr lvl="1"/>
            <a:r>
              <a:rPr lang="sv-SE" dirty="0"/>
              <a:t>Second level</a:t>
            </a:r>
          </a:p>
          <a:p>
            <a:pPr lvl="2"/>
            <a:r>
              <a:rPr lang="sv-SE" dirty="0"/>
              <a:t>Third level</a:t>
            </a:r>
          </a:p>
          <a:p>
            <a:pPr lvl="3"/>
            <a:r>
              <a:rPr lang="sv-SE" dirty="0"/>
              <a:t>Fourth level</a:t>
            </a:r>
          </a:p>
          <a:p>
            <a:pPr lvl="4"/>
            <a:r>
              <a:rPr lang="sv-SE" dirty="0"/>
              <a:t>Fifth level</a:t>
            </a:r>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ctr" defTabSz="457189" rtl="0" eaLnBrk="1" latinLnBrk="0" hangingPunct="1">
        <a:spcBef>
          <a:spcPct val="0"/>
        </a:spcBef>
        <a:buNone/>
        <a:defRPr sz="4400" b="1" kern="1200" spc="-151">
          <a:solidFill>
            <a:schemeClr val="accent1"/>
          </a:solidFill>
          <a:latin typeface="+mj-lt"/>
          <a:ea typeface="+mj-ea"/>
          <a:cs typeface="+mj-cs"/>
        </a:defRPr>
      </a:lvl1pPr>
    </p:titleStyle>
    <p:bodyStyle>
      <a:lvl1pPr marL="342891" indent="-342891" algn="l" defTabSz="457189" rtl="0" eaLnBrk="1" latinLnBrk="0" hangingPunct="1">
        <a:spcBef>
          <a:spcPct val="20000"/>
        </a:spcBef>
        <a:buClr>
          <a:schemeClr val="accent1"/>
        </a:buClr>
        <a:buSzPct val="100000"/>
        <a:buFont typeface="Lucida Grande"/>
        <a:buChar char="▪"/>
        <a:defRPr sz="3200" kern="1200" spc="-151">
          <a:solidFill>
            <a:schemeClr val="bg1"/>
          </a:solidFill>
          <a:latin typeface="+mn-lt"/>
          <a:ea typeface="+mn-ea"/>
          <a:cs typeface="+mn-cs"/>
        </a:defRPr>
      </a:lvl1pPr>
      <a:lvl2pPr marL="742932" indent="-285744" algn="l" defTabSz="457189" rtl="0" eaLnBrk="1" latinLnBrk="0" hangingPunct="1">
        <a:spcBef>
          <a:spcPct val="20000"/>
        </a:spcBef>
        <a:buFont typeface="Arial" panose="020B0604020202020204"/>
        <a:buChar char="•"/>
        <a:defRPr sz="2800" kern="1200" spc="-151">
          <a:solidFill>
            <a:schemeClr val="bg1"/>
          </a:solidFill>
          <a:latin typeface="+mn-lt"/>
          <a:ea typeface="+mn-ea"/>
          <a:cs typeface="+mn-cs"/>
        </a:defRPr>
      </a:lvl2pPr>
      <a:lvl3pPr marL="1142971" indent="-228594" algn="l" defTabSz="457189" rtl="0" eaLnBrk="1" latinLnBrk="0" hangingPunct="1">
        <a:spcBef>
          <a:spcPct val="20000"/>
        </a:spcBef>
        <a:buClr>
          <a:schemeClr val="accent1"/>
        </a:buClr>
        <a:buFont typeface="Lucida Grande"/>
        <a:buChar char="▪"/>
        <a:defRPr sz="2400" kern="1200" spc="-151">
          <a:solidFill>
            <a:schemeClr val="bg1"/>
          </a:solidFill>
          <a:latin typeface="+mn-lt"/>
          <a:ea typeface="+mn-ea"/>
          <a:cs typeface="+mn-cs"/>
        </a:defRPr>
      </a:lvl3pPr>
      <a:lvl4pPr marL="1600160" indent="-228594" algn="l" defTabSz="457189" rtl="0" eaLnBrk="1" latinLnBrk="0" hangingPunct="1">
        <a:spcBef>
          <a:spcPct val="20000"/>
        </a:spcBef>
        <a:buFont typeface="Arial" panose="020B0604020202020204"/>
        <a:buChar char="•"/>
        <a:defRPr sz="2000" kern="1200" spc="-151">
          <a:solidFill>
            <a:schemeClr val="bg1"/>
          </a:solidFill>
          <a:latin typeface="+mn-lt"/>
          <a:ea typeface="+mn-ea"/>
          <a:cs typeface="+mn-cs"/>
        </a:defRPr>
      </a:lvl4pPr>
      <a:lvl5pPr marL="2057349" indent="-228594" algn="l" defTabSz="457189" rtl="0" eaLnBrk="1" latinLnBrk="0" hangingPunct="1">
        <a:spcBef>
          <a:spcPct val="20000"/>
        </a:spcBef>
        <a:buClr>
          <a:schemeClr val="accent1"/>
        </a:buClr>
        <a:buFont typeface="Arial" panose="020B0604020202020204"/>
        <a:buChar char="▪"/>
        <a:defRPr sz="2000" kern="1200" spc="-151">
          <a:solidFill>
            <a:schemeClr val="bg1"/>
          </a:solidFill>
          <a:latin typeface="+mn-lt"/>
          <a:ea typeface="+mn-ea"/>
          <a:cs typeface="+mn-cs"/>
        </a:defRPr>
      </a:lvl5pPr>
      <a:lvl6pPr marL="2514537"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4FAAE-D303-1440-B1E5-D1AB6CEFDBFD}" type="slidenum">
              <a:rPr lang="en-US" smtClean="0"/>
              <a:t>‹#›</a:t>
            </a:fld>
            <a:endParaRPr lang="en-US" dirty="0"/>
          </a:p>
        </p:txBody>
      </p:sp>
    </p:spTree>
    <p:extLst>
      <p:ext uri="{BB962C8B-B14F-4D97-AF65-F5344CB8AC3E}">
        <p14:creationId xmlns:p14="http://schemas.microsoft.com/office/powerpoint/2010/main" val="218500136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50" r:id="rId13"/>
    <p:sldLayoutId id="2147483652" r:id="rId14"/>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hyperlink" Target="https://zhuanlan.zhihu.com/p/55218899"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zh-CN" altLang="en-US" dirty="0">
                <a:solidFill>
                  <a:schemeClr val="accent2"/>
                </a:solidFill>
                <a:latin typeface="微软雅黑" panose="020B0503020204020204" pitchFamily="34" charset="-122"/>
                <a:ea typeface="微软雅黑" panose="020B0503020204020204" pitchFamily="34" charset="-122"/>
              </a:rPr>
              <a:t>音频基础</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课程大纲</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a:t>
            </a:fld>
            <a:endParaRPr lang="en-US"/>
          </a:p>
        </p:txBody>
      </p:sp>
      <p:sp>
        <p:nvSpPr>
          <p:cNvPr id="4" name="内容占位符 3"/>
          <p:cNvSpPr>
            <a:spLocks noGrp="1"/>
          </p:cNvSpPr>
          <p:nvPr>
            <p:ph sz="quarter" idx="13"/>
          </p:nvPr>
        </p:nvSpPr>
        <p:spPr>
          <a:xfrm>
            <a:off x="2353561" y="1311915"/>
            <a:ext cx="8732361" cy="4844415"/>
          </a:xfrm>
        </p:spPr>
        <p:txBody>
          <a:bodyPr>
            <a:normAutofit/>
          </a:bodyPr>
          <a:lstStyle/>
          <a:p>
            <a:pPr>
              <a:lnSpc>
                <a:spcPct val="100000"/>
              </a:lnSpc>
              <a:buClr>
                <a:schemeClr val="accent2"/>
              </a:buClr>
            </a:pPr>
            <a:r>
              <a:rPr lang="en-US" altLang="zh-CN" dirty="0">
                <a:latin typeface="微软雅黑" panose="020B0503020204020204" pitchFamily="34" charset="-122"/>
                <a:ea typeface="微软雅黑" panose="020B0503020204020204" pitchFamily="34" charset="-122"/>
              </a:rPr>
              <a:t>2.3 </a:t>
            </a:r>
            <a:r>
              <a:rPr lang="zh-CN" altLang="en-US" dirty="0">
                <a:latin typeface="微软雅黑" panose="020B0503020204020204" pitchFamily="34" charset="-122"/>
                <a:ea typeface="微软雅黑" panose="020B0503020204020204" pitchFamily="34" charset="-122"/>
              </a:rPr>
              <a:t>音频基础名词</a:t>
            </a:r>
            <a:endParaRPr lang="en-US" altLang="zh-CN" dirty="0">
              <a:latin typeface="微软雅黑" panose="020B0503020204020204" pitchFamily="34" charset="-122"/>
              <a:ea typeface="微软雅黑" panose="020B0503020204020204" pitchFamily="34" charset="-122"/>
            </a:endParaRPr>
          </a:p>
          <a:p>
            <a:pPr>
              <a:lnSpc>
                <a:spcPct val="100000"/>
              </a:lnSpc>
              <a:buClr>
                <a:schemeClr val="accent2"/>
              </a:buClr>
            </a:pPr>
            <a:r>
              <a:rPr lang="en-US" altLang="zh-CN" dirty="0">
                <a:latin typeface="微软雅黑" panose="020B0503020204020204" pitchFamily="34" charset="-122"/>
                <a:ea typeface="微软雅黑" panose="020B0503020204020204" pitchFamily="34" charset="-122"/>
              </a:rPr>
              <a:t> 2.4 </a:t>
            </a:r>
            <a:r>
              <a:rPr lang="zh-CN" altLang="en-US" dirty="0">
                <a:latin typeface="微软雅黑" panose="020B0503020204020204" pitchFamily="34" charset="-122"/>
                <a:ea typeface="微软雅黑" panose="020B0503020204020204" pitchFamily="34" charset="-122"/>
              </a:rPr>
              <a:t>音频编码基本原理</a:t>
            </a:r>
            <a:endParaRPr lang="en-US" altLang="zh-CN" dirty="0">
              <a:latin typeface="微软雅黑" panose="020B0503020204020204" pitchFamily="34" charset="-122"/>
              <a:ea typeface="微软雅黑" panose="020B0503020204020204" pitchFamily="34" charset="-122"/>
            </a:endParaRPr>
          </a:p>
          <a:p>
            <a:pPr>
              <a:lnSpc>
                <a:spcPct val="100000"/>
              </a:lnSpc>
              <a:buClr>
                <a:schemeClr val="accent2"/>
              </a:buClr>
            </a:pPr>
            <a:r>
              <a:rPr lang="en-US" altLang="zh-CN" dirty="0">
                <a:latin typeface="微软雅黑" panose="020B0503020204020204" pitchFamily="34" charset="-122"/>
                <a:ea typeface="微软雅黑" panose="020B0503020204020204" pitchFamily="34" charset="-122"/>
              </a:rPr>
              <a:t> 2.5 </a:t>
            </a:r>
            <a:r>
              <a:rPr lang="zh-CN" altLang="en-US" dirty="0">
                <a:latin typeface="微软雅黑" panose="020B0503020204020204" pitchFamily="34" charset="-122"/>
                <a:ea typeface="微软雅黑" panose="020B0503020204020204" pitchFamily="34" charset="-122"/>
              </a:rPr>
              <a:t>音频编解码器选型</a:t>
            </a:r>
            <a:endParaRPr lang="en-US" altLang="zh-CN" dirty="0">
              <a:latin typeface="微软雅黑" panose="020B0503020204020204" pitchFamily="34" charset="-122"/>
              <a:ea typeface="微软雅黑" panose="020B0503020204020204" pitchFamily="34" charset="-122"/>
            </a:endParaRPr>
          </a:p>
          <a:p>
            <a:pPr>
              <a:lnSpc>
                <a:spcPct val="100000"/>
              </a:lnSpc>
              <a:buClr>
                <a:schemeClr val="accent2"/>
              </a:buClr>
            </a:pPr>
            <a:endParaRPr lang="en-US" altLang="zh-CN" dirty="0">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6900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2.3 </a:t>
            </a:r>
            <a:r>
              <a:rPr lang="zh-CN" altLang="en-US" dirty="0">
                <a:solidFill>
                  <a:schemeClr val="accent2"/>
                </a:solidFill>
                <a:latin typeface="微软雅黑" panose="020B0503020204020204" pitchFamily="34" charset="-122"/>
                <a:ea typeface="微软雅黑" panose="020B0503020204020204" pitchFamily="34" charset="-122"/>
              </a:rPr>
              <a:t>音频常见名词</a:t>
            </a:r>
            <a:r>
              <a:rPr lang="en-US" altLang="zh-CN" dirty="0">
                <a:solidFill>
                  <a:schemeClr val="accent2"/>
                </a:solidFill>
                <a:latin typeface="微软雅黑" panose="020B0503020204020204" pitchFamily="34" charset="-122"/>
                <a:ea typeface="微软雅黑" panose="020B0503020204020204" pitchFamily="34" charset="-122"/>
              </a:rPr>
              <a:t>2</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E54FAAE-D303-1440-B1E5-D1AB6CEFDBFD}" type="slidenum">
              <a:rPr lang="en-US" smtClean="0"/>
              <a:t>10</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文本框 5">
            <a:extLst>
              <a:ext uri="{FF2B5EF4-FFF2-40B4-BE49-F238E27FC236}">
                <a16:creationId xmlns:a16="http://schemas.microsoft.com/office/drawing/2014/main" id="{FDE06E14-CB07-48F4-AD83-0321117DDA58}"/>
              </a:ext>
            </a:extLst>
          </p:cNvPr>
          <p:cNvSpPr txBox="1"/>
          <p:nvPr/>
        </p:nvSpPr>
        <p:spPr>
          <a:xfrm>
            <a:off x="2852725" y="1444691"/>
            <a:ext cx="7827843" cy="4401205"/>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比特率：</a:t>
            </a:r>
            <a:r>
              <a:rPr lang="zh-CN" altLang="en-US" sz="2000" dirty="0">
                <a:latin typeface="微软雅黑" panose="020B0503020204020204" pitchFamily="34" charset="-122"/>
                <a:ea typeface="微软雅黑" panose="020B0503020204020204" pitchFamily="34" charset="-122"/>
              </a:rPr>
              <a:t>每秒传输的</a:t>
            </a:r>
            <a:r>
              <a:rPr lang="en-US" altLang="zh-CN" sz="2000" dirty="0">
                <a:latin typeface="微软雅黑" panose="020B0503020204020204" pitchFamily="34" charset="-122"/>
                <a:ea typeface="微软雅黑" panose="020B0503020204020204" pitchFamily="34" charset="-122"/>
              </a:rPr>
              <a:t>bit</a:t>
            </a:r>
            <a:r>
              <a:rPr lang="zh-CN" altLang="en-US" sz="2000" dirty="0">
                <a:latin typeface="微软雅黑" panose="020B0503020204020204" pitchFamily="34" charset="-122"/>
                <a:ea typeface="微软雅黑" panose="020B0503020204020204" pitchFamily="34" charset="-122"/>
              </a:rPr>
              <a:t>数，单位为：</a:t>
            </a:r>
            <a:r>
              <a:rPr lang="en-US" altLang="zh-CN" sz="2000" dirty="0">
                <a:latin typeface="微软雅黑" panose="020B0503020204020204" pitchFamily="34" charset="-122"/>
                <a:ea typeface="微软雅黑" panose="020B0503020204020204" pitchFamily="34" charset="-122"/>
              </a:rPr>
              <a:t>bps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Bit Per Second</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间接衡量声音质量</a:t>
            </a:r>
            <a:r>
              <a:rPr lang="zh-CN" altLang="en-US" sz="2000" dirty="0">
                <a:latin typeface="微软雅黑" panose="020B0503020204020204" pitchFamily="34" charset="-122"/>
                <a:ea typeface="微软雅黑" panose="020B0503020204020204" pitchFamily="34" charset="-122"/>
              </a:rPr>
              <a:t>的一个标准。</a:t>
            </a:r>
          </a:p>
          <a:p>
            <a:pPr lvl="1"/>
            <a:r>
              <a:rPr lang="zh-CN" altLang="en-US" sz="2000" dirty="0">
                <a:solidFill>
                  <a:srgbClr val="00B0F0"/>
                </a:solidFill>
                <a:latin typeface="微软雅黑" panose="020B0503020204020204" pitchFamily="34" charset="-122"/>
                <a:ea typeface="微软雅黑" panose="020B0503020204020204" pitchFamily="34" charset="-122"/>
              </a:rPr>
              <a:t>没有压缩的音频数据的比特率 </a:t>
            </a:r>
            <a:r>
              <a:rPr lang="en-US" altLang="zh-CN" sz="2000" dirty="0">
                <a:solidFill>
                  <a:srgbClr val="00B0F0"/>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采样频率 * 采样精度 * 通道数。</a:t>
            </a:r>
            <a:endParaRPr lang="en-US" altLang="zh-CN" sz="2000" dirty="0">
              <a:solidFill>
                <a:srgbClr val="00B0F0"/>
              </a:solidFill>
              <a:latin typeface="微软雅黑" panose="020B0503020204020204" pitchFamily="34" charset="-122"/>
              <a:ea typeface="微软雅黑" panose="020B0503020204020204" pitchFamily="34" charset="-122"/>
            </a:endParaRPr>
          </a:p>
          <a:p>
            <a:pPr lvl="1"/>
            <a:endParaRPr lang="zh-CN" altLang="en-US" sz="2000" b="1" dirty="0">
              <a:solidFill>
                <a:srgbClr val="0075BF"/>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码率： </a:t>
            </a:r>
            <a:r>
              <a:rPr lang="zh-CN" altLang="en-US" sz="2000" dirty="0">
                <a:latin typeface="微软雅黑" panose="020B0503020204020204" pitchFamily="34" charset="-122"/>
                <a:ea typeface="微软雅黑" panose="020B0503020204020204" pitchFamily="34" charset="-122"/>
              </a:rPr>
              <a:t>压缩后的音频数据的比特率。常见的码率：</a:t>
            </a:r>
          </a:p>
          <a:p>
            <a:pPr lvl="1"/>
            <a:r>
              <a:rPr lang="en-US" altLang="zh-CN" sz="2000" dirty="0">
                <a:latin typeface="微软雅黑" panose="020B0503020204020204" pitchFamily="34" charset="-122"/>
                <a:ea typeface="微软雅黑" panose="020B0503020204020204" pitchFamily="34" charset="-122"/>
              </a:rPr>
              <a:t>	96kbps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FM</a:t>
            </a:r>
            <a:r>
              <a:rPr lang="zh-CN" altLang="en-US" sz="2000" dirty="0">
                <a:latin typeface="微软雅黑" panose="020B0503020204020204" pitchFamily="34" charset="-122"/>
                <a:ea typeface="微软雅黑" panose="020B0503020204020204" pitchFamily="34" charset="-122"/>
              </a:rPr>
              <a:t>质量</a:t>
            </a:r>
          </a:p>
          <a:p>
            <a:pPr lvl="1"/>
            <a:r>
              <a:rPr lang="en-US" altLang="zh-CN" sz="2000" dirty="0">
                <a:latin typeface="微软雅黑" panose="020B0503020204020204" pitchFamily="34" charset="-122"/>
                <a:ea typeface="微软雅黑" panose="020B0503020204020204" pitchFamily="34" charset="-122"/>
              </a:rPr>
              <a:t>	128-160kbps</a:t>
            </a:r>
            <a:r>
              <a:rPr lang="zh-CN" altLang="en-US" sz="2000" dirty="0">
                <a:latin typeface="微软雅黑" panose="020B0503020204020204" pitchFamily="34" charset="-122"/>
                <a:ea typeface="微软雅黑" panose="020B0503020204020204" pitchFamily="34" charset="-122"/>
              </a:rPr>
              <a:t>：一般质量音频。</a:t>
            </a:r>
          </a:p>
          <a:p>
            <a:pPr lvl="1"/>
            <a:r>
              <a:rPr lang="en-US" altLang="zh-CN" sz="2000" dirty="0">
                <a:latin typeface="微软雅黑" panose="020B0503020204020204" pitchFamily="34" charset="-122"/>
                <a:ea typeface="微软雅黑" panose="020B0503020204020204" pitchFamily="34" charset="-122"/>
              </a:rPr>
              <a:t>	192kbps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CD</a:t>
            </a:r>
            <a:r>
              <a:rPr lang="zh-CN" altLang="en-US" sz="2000" dirty="0">
                <a:latin typeface="微软雅黑" panose="020B0503020204020204" pitchFamily="34" charset="-122"/>
                <a:ea typeface="微软雅黑" panose="020B0503020204020204" pitchFamily="34" charset="-122"/>
              </a:rPr>
              <a:t>质量。</a:t>
            </a:r>
          </a:p>
          <a:p>
            <a:pPr lvl="1"/>
            <a:r>
              <a:rPr lang="en-US" altLang="zh-CN" sz="2000" dirty="0">
                <a:latin typeface="微软雅黑" panose="020B0503020204020204" pitchFamily="34" charset="-122"/>
                <a:ea typeface="微软雅黑" panose="020B0503020204020204" pitchFamily="34" charset="-122"/>
              </a:rPr>
              <a:t>	256-320Kbps</a:t>
            </a:r>
            <a:r>
              <a:rPr lang="zh-CN" altLang="en-US" sz="2000" dirty="0">
                <a:latin typeface="微软雅黑" panose="020B0503020204020204" pitchFamily="34" charset="-122"/>
                <a:ea typeface="微软雅黑" panose="020B0503020204020204" pitchFamily="34" charset="-122"/>
              </a:rPr>
              <a:t>：高质量音频</a:t>
            </a:r>
          </a:p>
          <a:p>
            <a:pPr marL="360000"/>
            <a:r>
              <a:rPr lang="en-US" altLang="zh-CN" sz="2000" dirty="0">
                <a:latin typeface="微软雅黑" panose="020B0503020204020204" pitchFamily="34" charset="-122"/>
                <a:ea typeface="微软雅黑" panose="020B0503020204020204" pitchFamily="34" charset="-122"/>
              </a:rPr>
              <a:t>	</a:t>
            </a:r>
          </a:p>
          <a:p>
            <a:pPr marL="360000"/>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码率越大，压缩效率越低，音质越好，压缩后数据越大。</a:t>
            </a:r>
            <a:endParaRPr lang="en-US" altLang="zh-CN" sz="2000" dirty="0">
              <a:latin typeface="微软雅黑" panose="020B0503020204020204" pitchFamily="34" charset="-122"/>
              <a:ea typeface="微软雅黑" panose="020B0503020204020204" pitchFamily="34" charset="-122"/>
            </a:endParaRPr>
          </a:p>
          <a:p>
            <a:pPr marL="360000"/>
            <a:r>
              <a:rPr lang="en-US" altLang="zh-CN" sz="2000" b="1" dirty="0">
                <a:solidFill>
                  <a:srgbClr val="00B0F0"/>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码率 </a:t>
            </a:r>
            <a:r>
              <a:rPr lang="en-US" altLang="zh-CN" sz="2000" dirty="0">
                <a:solidFill>
                  <a:srgbClr val="00B0F0"/>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音频文件大小</a:t>
            </a:r>
            <a:r>
              <a:rPr lang="en-US" altLang="zh-CN" sz="2000" dirty="0">
                <a:solidFill>
                  <a:srgbClr val="00B0F0"/>
                </a:solidFill>
                <a:latin typeface="微软雅黑" panose="020B0503020204020204" pitchFamily="34" charset="-122"/>
                <a:ea typeface="微软雅黑" panose="020B0503020204020204" pitchFamily="34" charset="-122"/>
              </a:rPr>
              <a:t>/</a:t>
            </a:r>
            <a:r>
              <a:rPr lang="zh-CN" altLang="en-US" sz="2000" dirty="0">
                <a:solidFill>
                  <a:srgbClr val="00B0F0"/>
                </a:solidFill>
                <a:latin typeface="微软雅黑" panose="020B0503020204020204" pitchFamily="34" charset="-122"/>
                <a:ea typeface="微软雅黑" panose="020B0503020204020204" pitchFamily="34" charset="-122"/>
              </a:rPr>
              <a:t>时长。</a:t>
            </a:r>
          </a:p>
          <a:p>
            <a:pPr marL="360000"/>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383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2.3 </a:t>
            </a:r>
            <a:r>
              <a:rPr lang="zh-CN" altLang="en-US" dirty="0">
                <a:solidFill>
                  <a:schemeClr val="accent2"/>
                </a:solidFill>
                <a:latin typeface="微软雅黑" panose="020B0503020204020204" pitchFamily="34" charset="-122"/>
                <a:ea typeface="微软雅黑" panose="020B0503020204020204" pitchFamily="34" charset="-122"/>
              </a:rPr>
              <a:t>音频常见名词 </a:t>
            </a:r>
            <a:r>
              <a:rPr lang="en-US" altLang="zh-CN" dirty="0">
                <a:solidFill>
                  <a:schemeClr val="accent2"/>
                </a:solidFill>
                <a:latin typeface="微软雅黑" panose="020B0503020204020204" pitchFamily="34" charset="-122"/>
                <a:ea typeface="微软雅黑" panose="020B0503020204020204" pitchFamily="34" charset="-122"/>
              </a:rPr>
              <a:t>– </a:t>
            </a:r>
            <a:r>
              <a:rPr lang="zh-CN" altLang="en-US" dirty="0">
                <a:solidFill>
                  <a:schemeClr val="accent2"/>
                </a:solidFill>
                <a:latin typeface="微软雅黑" panose="020B0503020204020204" pitchFamily="34" charset="-122"/>
                <a:ea typeface="微软雅黑" panose="020B0503020204020204" pitchFamily="34" charset="-122"/>
              </a:rPr>
              <a:t>举例</a:t>
            </a:r>
          </a:p>
        </p:txBody>
      </p:sp>
      <p:sp>
        <p:nvSpPr>
          <p:cNvPr id="2" name="灯片编号占位符 1"/>
          <p:cNvSpPr>
            <a:spLocks noGrp="1"/>
          </p:cNvSpPr>
          <p:nvPr>
            <p:ph type="sldNum" sz="quarter" idx="12"/>
          </p:nvPr>
        </p:nvSpPr>
        <p:spPr/>
        <p:txBody>
          <a:bodyPr/>
          <a:lstStyle/>
          <a:p>
            <a:fld id="{3E54FAAE-D303-1440-B1E5-D1AB6CEFDBFD}" type="slidenum">
              <a:rPr lang="en-US" smtClean="0"/>
              <a:t>11</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pic>
        <p:nvPicPr>
          <p:cNvPr id="7" name="图片 6">
            <a:extLst>
              <a:ext uri="{FF2B5EF4-FFF2-40B4-BE49-F238E27FC236}">
                <a16:creationId xmlns:a16="http://schemas.microsoft.com/office/drawing/2014/main" id="{7F7364E5-CA2F-4307-9C52-4D2AF35602F0}"/>
              </a:ext>
            </a:extLst>
          </p:cNvPr>
          <p:cNvPicPr>
            <a:picLocks noChangeAspect="1"/>
          </p:cNvPicPr>
          <p:nvPr/>
        </p:nvPicPr>
        <p:blipFill>
          <a:blip r:embed="rId2"/>
          <a:stretch>
            <a:fillRect/>
          </a:stretch>
        </p:blipFill>
        <p:spPr>
          <a:xfrm>
            <a:off x="1981200" y="1588614"/>
            <a:ext cx="4016192" cy="3546973"/>
          </a:xfrm>
          <a:prstGeom prst="rect">
            <a:avLst/>
          </a:prstGeom>
        </p:spPr>
      </p:pic>
      <p:sp>
        <p:nvSpPr>
          <p:cNvPr id="8" name="矩形 7">
            <a:extLst>
              <a:ext uri="{FF2B5EF4-FFF2-40B4-BE49-F238E27FC236}">
                <a16:creationId xmlns:a16="http://schemas.microsoft.com/office/drawing/2014/main" id="{64CFB1AB-E209-436F-A923-92C6ABA1DEFF}"/>
              </a:ext>
            </a:extLst>
          </p:cNvPr>
          <p:cNvSpPr/>
          <p:nvPr/>
        </p:nvSpPr>
        <p:spPr>
          <a:xfrm>
            <a:off x="6145280" y="1588614"/>
            <a:ext cx="4248472" cy="4093428"/>
          </a:xfrm>
          <a:prstGeom prst="rect">
            <a:avLst/>
          </a:prstGeom>
        </p:spPr>
        <p:txBody>
          <a:bodyPr wrap="square">
            <a:spAutoFit/>
          </a:bodyPr>
          <a:lstStyle/>
          <a:p>
            <a:r>
              <a:rPr lang="zh-CN" altLang="en-US" sz="2000" dirty="0">
                <a:solidFill>
                  <a:srgbClr val="24292E"/>
                </a:solidFill>
                <a:latin typeface="微软雅黑" panose="020B0503020204020204" pitchFamily="34" charset="-122"/>
                <a:ea typeface="微软雅黑" panose="020B0503020204020204" pitchFamily="34" charset="-122"/>
              </a:rPr>
              <a:t>比如：采样频率</a:t>
            </a:r>
            <a:r>
              <a:rPr lang="en-US" altLang="zh-CN" sz="2000" dirty="0">
                <a:solidFill>
                  <a:srgbClr val="24292E"/>
                </a:solidFill>
                <a:latin typeface="微软雅黑" panose="020B0503020204020204" pitchFamily="34" charset="-122"/>
                <a:ea typeface="微软雅黑" panose="020B0503020204020204" pitchFamily="34" charset="-122"/>
              </a:rPr>
              <a:t>44100</a:t>
            </a:r>
            <a:r>
              <a:rPr lang="zh-CN" altLang="en-US" sz="2000" dirty="0">
                <a:solidFill>
                  <a:srgbClr val="24292E"/>
                </a:solidFill>
                <a:latin typeface="微软雅黑" panose="020B0503020204020204" pitchFamily="34" charset="-122"/>
                <a:ea typeface="微软雅黑" panose="020B0503020204020204" pitchFamily="34" charset="-122"/>
              </a:rPr>
              <a:t>，采样精度</a:t>
            </a:r>
            <a:r>
              <a:rPr lang="en-US" altLang="zh-CN" sz="2000" dirty="0">
                <a:solidFill>
                  <a:srgbClr val="24292E"/>
                </a:solidFill>
                <a:latin typeface="微软雅黑" panose="020B0503020204020204" pitchFamily="34" charset="-122"/>
                <a:ea typeface="微软雅黑" panose="020B0503020204020204" pitchFamily="34" charset="-122"/>
              </a:rPr>
              <a:t>16bit</a:t>
            </a:r>
            <a:r>
              <a:rPr lang="zh-CN" altLang="en-US" sz="2000" dirty="0">
                <a:solidFill>
                  <a:srgbClr val="24292E"/>
                </a:solidFill>
                <a:latin typeface="微软雅黑" panose="020B0503020204020204" pitchFamily="34" charset="-122"/>
                <a:ea typeface="微软雅黑" panose="020B0503020204020204" pitchFamily="34" charset="-122"/>
              </a:rPr>
              <a:t>，</a:t>
            </a:r>
            <a:r>
              <a:rPr lang="en-US" altLang="zh-CN" sz="2000" dirty="0">
                <a:solidFill>
                  <a:srgbClr val="24292E"/>
                </a:solidFill>
                <a:latin typeface="微软雅黑" panose="020B0503020204020204" pitchFamily="34" charset="-122"/>
                <a:ea typeface="微软雅黑" panose="020B0503020204020204" pitchFamily="34" charset="-122"/>
              </a:rPr>
              <a:t>2</a:t>
            </a:r>
            <a:r>
              <a:rPr lang="zh-CN" altLang="en-US" sz="2000" dirty="0">
                <a:solidFill>
                  <a:srgbClr val="24292E"/>
                </a:solidFill>
                <a:latin typeface="微软雅黑" panose="020B0503020204020204" pitchFamily="34" charset="-122"/>
                <a:ea typeface="微软雅黑" panose="020B0503020204020204" pitchFamily="34" charset="-122"/>
              </a:rPr>
              <a:t>通道（声道），采集</a:t>
            </a:r>
            <a:r>
              <a:rPr lang="en-US" altLang="zh-CN" sz="2000" dirty="0">
                <a:solidFill>
                  <a:srgbClr val="24292E"/>
                </a:solidFill>
                <a:latin typeface="微软雅黑" panose="020B0503020204020204" pitchFamily="34" charset="-122"/>
                <a:ea typeface="微软雅黑" panose="020B0503020204020204" pitchFamily="34" charset="-122"/>
              </a:rPr>
              <a:t>4</a:t>
            </a:r>
            <a:r>
              <a:rPr lang="zh-CN" altLang="en-US" sz="2000" dirty="0">
                <a:solidFill>
                  <a:srgbClr val="24292E"/>
                </a:solidFill>
                <a:latin typeface="微软雅黑" panose="020B0503020204020204" pitchFamily="34" charset="-122"/>
                <a:ea typeface="微软雅黑" panose="020B0503020204020204" pitchFamily="34" charset="-122"/>
              </a:rPr>
              <a:t>分钟的数据</a:t>
            </a:r>
            <a:endParaRPr lang="en-US" altLang="zh-CN" sz="2000" dirty="0">
              <a:solidFill>
                <a:srgbClr val="24292E"/>
              </a:solidFill>
              <a:latin typeface="微软雅黑" panose="020B0503020204020204" pitchFamily="34" charset="-122"/>
              <a:ea typeface="微软雅黑" panose="020B0503020204020204" pitchFamily="34" charset="-122"/>
            </a:endParaRPr>
          </a:p>
          <a:p>
            <a:endParaRPr lang="en-US" altLang="zh-CN" sz="2000" dirty="0">
              <a:solidFill>
                <a:srgbClr val="24292E"/>
              </a:solidFill>
              <a:latin typeface="微软雅黑" panose="020B0503020204020204" pitchFamily="34" charset="-122"/>
              <a:ea typeface="微软雅黑" panose="020B0503020204020204" pitchFamily="34" charset="-122"/>
            </a:endParaRPr>
          </a:p>
          <a:p>
            <a:r>
              <a:rPr lang="en-US" altLang="zh-CN" sz="2000" dirty="0">
                <a:solidFill>
                  <a:srgbClr val="24292E"/>
                </a:solidFill>
                <a:latin typeface="微软雅黑" panose="020B0503020204020204" pitchFamily="34" charset="-122"/>
                <a:ea typeface="微软雅黑" panose="020B0503020204020204" pitchFamily="34" charset="-122"/>
              </a:rPr>
              <a:t>44100*16*2*4*60= ‭338688000‬bit</a:t>
            </a:r>
          </a:p>
          <a:p>
            <a:r>
              <a:rPr lang="en-US" altLang="zh-CN" sz="2000" dirty="0">
                <a:solidFill>
                  <a:srgbClr val="24292E"/>
                </a:solidFill>
                <a:latin typeface="微软雅黑" panose="020B0503020204020204" pitchFamily="34" charset="-122"/>
                <a:ea typeface="微软雅黑" panose="020B0503020204020204" pitchFamily="34" charset="-122"/>
              </a:rPr>
              <a:t>‭338688000‬/8/1024/1024 = 40M</a:t>
            </a:r>
            <a:r>
              <a:rPr lang="zh-CN" altLang="en-US" sz="2000" dirty="0">
                <a:solidFill>
                  <a:srgbClr val="24292E"/>
                </a:solidFill>
                <a:latin typeface="微软雅黑" panose="020B0503020204020204" pitchFamily="34" charset="-122"/>
                <a:ea typeface="微软雅黑" panose="020B0503020204020204" pitchFamily="34" charset="-122"/>
              </a:rPr>
              <a:t>字节</a:t>
            </a:r>
            <a:endParaRPr lang="en-US" altLang="zh-CN" sz="2000" dirty="0">
              <a:solidFill>
                <a:srgbClr val="24292E"/>
              </a:solidFill>
              <a:latin typeface="微软雅黑" panose="020B0503020204020204" pitchFamily="34" charset="-122"/>
              <a:ea typeface="微软雅黑" panose="020B0503020204020204" pitchFamily="34" charset="-122"/>
            </a:endParaRPr>
          </a:p>
          <a:p>
            <a:endParaRPr lang="en-US" altLang="zh-CN" sz="2000" dirty="0">
              <a:solidFill>
                <a:srgbClr val="24292E"/>
              </a:solidFill>
              <a:latin typeface="微软雅黑" panose="020B0503020204020204" pitchFamily="34" charset="-122"/>
              <a:ea typeface="微软雅黑" panose="020B0503020204020204" pitchFamily="34" charset="-122"/>
            </a:endParaRPr>
          </a:p>
          <a:p>
            <a:r>
              <a:rPr lang="zh-CN" altLang="en-US" sz="2000" dirty="0">
                <a:solidFill>
                  <a:srgbClr val="24292E"/>
                </a:solidFill>
                <a:latin typeface="微软雅黑" panose="020B0503020204020204" pitchFamily="34" charset="-122"/>
                <a:ea typeface="微软雅黑" panose="020B0503020204020204" pitchFamily="34" charset="-122"/>
              </a:rPr>
              <a:t>比特率：</a:t>
            </a:r>
            <a:r>
              <a:rPr lang="zh-CN" altLang="en-US" sz="2000" dirty="0">
                <a:solidFill>
                  <a:srgbClr val="00B0F0"/>
                </a:solidFill>
                <a:latin typeface="微软雅黑" panose="020B0503020204020204" pitchFamily="34" charset="-122"/>
                <a:ea typeface="微软雅黑" panose="020B0503020204020204" pitchFamily="34" charset="-122"/>
              </a:rPr>
              <a:t>采样频率 * 采样精度 * 通道数 </a:t>
            </a:r>
            <a:r>
              <a:rPr lang="en-US" altLang="zh-CN" sz="2000" dirty="0">
                <a:solidFill>
                  <a:srgbClr val="00B0F0"/>
                </a:solidFill>
                <a:latin typeface="微软雅黑" panose="020B0503020204020204" pitchFamily="34" charset="-122"/>
                <a:ea typeface="微软雅黑" panose="020B0503020204020204" pitchFamily="34" charset="-122"/>
              </a:rPr>
              <a:t>= 44100*16*2= 1411200bit/s</a:t>
            </a:r>
            <a:endParaRPr lang="en-US" altLang="zh-CN" sz="2000" dirty="0">
              <a:solidFill>
                <a:srgbClr val="24292E"/>
              </a:solidFill>
              <a:latin typeface="微软雅黑" panose="020B0503020204020204" pitchFamily="34" charset="-122"/>
              <a:ea typeface="微软雅黑" panose="020B0503020204020204" pitchFamily="34" charset="-122"/>
            </a:endParaRPr>
          </a:p>
          <a:p>
            <a:endParaRPr lang="en-US" altLang="zh-CN" sz="2000" dirty="0">
              <a:solidFill>
                <a:srgbClr val="24292E"/>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842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2.3 </a:t>
            </a:r>
            <a:r>
              <a:rPr lang="zh-CN" altLang="en-US" dirty="0">
                <a:solidFill>
                  <a:schemeClr val="accent2"/>
                </a:solidFill>
                <a:latin typeface="微软雅黑" panose="020B0503020204020204" pitchFamily="34" charset="-122"/>
                <a:ea typeface="微软雅黑" panose="020B0503020204020204" pitchFamily="34" charset="-122"/>
              </a:rPr>
              <a:t>音频常见名词</a:t>
            </a:r>
            <a:r>
              <a:rPr lang="en-US" altLang="zh-CN" dirty="0">
                <a:solidFill>
                  <a:schemeClr val="accent2"/>
                </a:solidFill>
                <a:latin typeface="微软雅黑" panose="020B0503020204020204" pitchFamily="34" charset="-122"/>
                <a:ea typeface="微软雅黑" panose="020B0503020204020204" pitchFamily="34" charset="-122"/>
              </a:rPr>
              <a:t>3</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E54FAAE-D303-1440-B1E5-D1AB6CEFDBFD}" type="slidenum">
              <a:rPr lang="en-US" smtClean="0"/>
              <a:t>12</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7" name="文本框 6">
            <a:extLst>
              <a:ext uri="{FF2B5EF4-FFF2-40B4-BE49-F238E27FC236}">
                <a16:creationId xmlns:a16="http://schemas.microsoft.com/office/drawing/2014/main" id="{767C64C3-B980-41B4-A9B8-C99E6EDE272C}"/>
              </a:ext>
            </a:extLst>
          </p:cNvPr>
          <p:cNvSpPr txBox="1"/>
          <p:nvPr/>
        </p:nvSpPr>
        <p:spPr>
          <a:xfrm>
            <a:off x="2388812" y="1216544"/>
            <a:ext cx="7628514" cy="4093428"/>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帧：</a:t>
            </a:r>
            <a:r>
              <a:rPr lang="zh-CN" altLang="en-US" sz="2000" dirty="0">
                <a:latin typeface="微软雅黑" panose="020B0503020204020204" pitchFamily="34" charset="-122"/>
                <a:ea typeface="微软雅黑" panose="020B0503020204020204" pitchFamily="34" charset="-122"/>
              </a:rPr>
              <a:t>每次编码的采样单元数，比如</a:t>
            </a:r>
            <a:r>
              <a:rPr lang="en-US" altLang="zh-CN" sz="2000" dirty="0">
                <a:latin typeface="微软雅黑" panose="020B0503020204020204" pitchFamily="34" charset="-122"/>
                <a:ea typeface="微软雅黑" panose="020B0503020204020204" pitchFamily="34" charset="-122"/>
              </a:rPr>
              <a:t>MP3</a:t>
            </a:r>
            <a:r>
              <a:rPr lang="zh-CN" altLang="en-US" sz="2000" dirty="0">
                <a:latin typeface="微软雅黑" panose="020B0503020204020204" pitchFamily="34" charset="-122"/>
                <a:ea typeface="微软雅黑" panose="020B0503020204020204" pitchFamily="34" charset="-122"/>
              </a:rPr>
              <a:t>通常是</a:t>
            </a:r>
            <a:r>
              <a:rPr lang="en-US" altLang="zh-CN" sz="2000" dirty="0">
                <a:latin typeface="微软雅黑" panose="020B0503020204020204" pitchFamily="34" charset="-122"/>
                <a:ea typeface="微软雅黑" panose="020B0503020204020204" pitchFamily="34" charset="-122"/>
              </a:rPr>
              <a:t>1152</a:t>
            </a:r>
            <a:r>
              <a:rPr lang="zh-CN" altLang="en-US" sz="2000" dirty="0">
                <a:latin typeface="微软雅黑" panose="020B0503020204020204" pitchFamily="34" charset="-122"/>
                <a:ea typeface="微软雅黑" panose="020B0503020204020204" pitchFamily="34" charset="-122"/>
              </a:rPr>
              <a:t>个采样点作为一个编码单元，</a:t>
            </a:r>
            <a:r>
              <a:rPr lang="en-US" altLang="zh-CN" sz="2000" dirty="0">
                <a:latin typeface="微软雅黑" panose="020B0503020204020204" pitchFamily="34" charset="-122"/>
                <a:ea typeface="微软雅黑" panose="020B0503020204020204" pitchFamily="34" charset="-122"/>
              </a:rPr>
              <a:t>AAC</a:t>
            </a:r>
            <a:r>
              <a:rPr lang="zh-CN" altLang="en-US" sz="2000" dirty="0">
                <a:latin typeface="微软雅黑" panose="020B0503020204020204" pitchFamily="34" charset="-122"/>
                <a:ea typeface="微软雅黑" panose="020B0503020204020204" pitchFamily="34" charset="-122"/>
              </a:rPr>
              <a:t>通常是</a:t>
            </a:r>
            <a:r>
              <a:rPr lang="en-US" altLang="zh-CN" sz="2000" dirty="0">
                <a:latin typeface="微软雅黑" panose="020B0503020204020204" pitchFamily="34" charset="-122"/>
                <a:ea typeface="微软雅黑" panose="020B0503020204020204" pitchFamily="34" charset="-122"/>
              </a:rPr>
              <a:t>1024</a:t>
            </a:r>
            <a:r>
              <a:rPr lang="zh-CN" altLang="en-US" sz="2000" dirty="0">
                <a:latin typeface="微软雅黑" panose="020B0503020204020204" pitchFamily="34" charset="-122"/>
                <a:ea typeface="微软雅黑" panose="020B0503020204020204" pitchFamily="34" charset="-122"/>
              </a:rPr>
              <a:t>个采样点作为一个编码单元。</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帧长</a:t>
            </a:r>
            <a:r>
              <a:rPr lang="zh-CN" altLang="en-US" sz="20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20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marL="457200" indent="-4572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可以指</a:t>
            </a:r>
            <a:r>
              <a:rPr lang="zh-CN" altLang="en-US"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每帧</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播放持续的时间：</a:t>
            </a:r>
            <a:r>
              <a:rPr lang="zh-CN" altLang="en-US" sz="2000" dirty="0">
                <a:solidFill>
                  <a:srgbClr val="FF0000"/>
                </a:solidFill>
                <a:latin typeface="微软雅黑" panose="020B0503020204020204" pitchFamily="34" charset="-122"/>
                <a:ea typeface="微软雅黑" panose="020B0503020204020204" pitchFamily="34" charset="-122"/>
              </a:rPr>
              <a:t>每帧持续时间</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秒</a:t>
            </a:r>
            <a:r>
              <a:rPr lang="en-US" altLang="zh-CN" sz="2000" dirty="0">
                <a:solidFill>
                  <a:srgbClr val="FF0000"/>
                </a:solidFill>
                <a:latin typeface="微软雅黑" panose="020B0503020204020204" pitchFamily="34" charset="-122"/>
                <a:ea typeface="微软雅黑" panose="020B0503020204020204" pitchFamily="34" charset="-122"/>
              </a:rPr>
              <a:t>) = </a:t>
            </a:r>
            <a:r>
              <a:rPr lang="zh-CN" altLang="en-US" sz="2000" dirty="0">
                <a:solidFill>
                  <a:srgbClr val="FF0000"/>
                </a:solidFill>
                <a:latin typeface="微软雅黑" panose="020B0503020204020204" pitchFamily="34" charset="-122"/>
                <a:ea typeface="微软雅黑" panose="020B0503020204020204" pitchFamily="34" charset="-122"/>
              </a:rPr>
              <a:t>每帧采样点数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采样频率（</a:t>
            </a:r>
            <a:r>
              <a:rPr lang="en-US" altLang="zh-CN" sz="2000" dirty="0">
                <a:solidFill>
                  <a:srgbClr val="FF0000"/>
                </a:solidFill>
                <a:latin typeface="微软雅黑" panose="020B0503020204020204" pitchFamily="34" charset="-122"/>
                <a:ea typeface="微软雅黑" panose="020B0503020204020204" pitchFamily="34" charset="-122"/>
              </a:rPr>
              <a:t>HZ</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比如：</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MP3 48k,</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1152</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个采样点</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每帧则为</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24</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毫秒</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1152/48000= 0.024 </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秒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24</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毫秒；</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marL="457200" indent="-4572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也可以指压缩后每帧的数据长度。</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marL="457200" indent="-457200">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marL="457200" indent="-457200">
              <a:buFont typeface="Wingdings" panose="05000000000000000000" pitchFamily="2" charset="2"/>
              <a:buChar char="n"/>
            </a:pPr>
            <a:r>
              <a:rPr lang="zh-CN" altLang="en-US"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所以讲到帧的时候要注意他适用的场合。</a:t>
            </a:r>
            <a:endParaRPr lang="en-US" altLang="zh-CN"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371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2.3 </a:t>
            </a:r>
            <a:r>
              <a:rPr lang="zh-CN" altLang="en-US" dirty="0">
                <a:solidFill>
                  <a:schemeClr val="accent2"/>
                </a:solidFill>
                <a:latin typeface="微软雅黑" panose="020B0503020204020204" pitchFamily="34" charset="-122"/>
                <a:ea typeface="微软雅黑" panose="020B0503020204020204" pitchFamily="34" charset="-122"/>
              </a:rPr>
              <a:t>音频常见名词</a:t>
            </a:r>
            <a:r>
              <a:rPr lang="en-US" altLang="zh-CN" dirty="0">
                <a:solidFill>
                  <a:schemeClr val="accent2"/>
                </a:solidFill>
                <a:latin typeface="微软雅黑" panose="020B0503020204020204" pitchFamily="34" charset="-122"/>
                <a:ea typeface="微软雅黑" panose="020B0503020204020204" pitchFamily="34" charset="-122"/>
              </a:rPr>
              <a:t>4</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3E54FAAE-D303-1440-B1E5-D1AB6CEFDBFD}" type="slidenum">
              <a:rPr lang="en-US" smtClean="0"/>
              <a:t>13</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8" name="矩形 7">
            <a:extLst>
              <a:ext uri="{FF2B5EF4-FFF2-40B4-BE49-F238E27FC236}">
                <a16:creationId xmlns:a16="http://schemas.microsoft.com/office/drawing/2014/main" id="{C20E68CA-8073-4D29-9A30-1B432C95908F}"/>
              </a:ext>
            </a:extLst>
          </p:cNvPr>
          <p:cNvSpPr/>
          <p:nvPr/>
        </p:nvSpPr>
        <p:spPr>
          <a:xfrm>
            <a:off x="2716141" y="1342981"/>
            <a:ext cx="7167329" cy="1015663"/>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交错模式：</a:t>
            </a:r>
            <a:r>
              <a:rPr lang="zh-CN" altLang="en-US" sz="2000" dirty="0">
                <a:latin typeface="微软雅黑" panose="020B0503020204020204" pitchFamily="34" charset="-122"/>
                <a:ea typeface="微软雅黑" panose="020B0503020204020204" pitchFamily="34" charset="-122"/>
              </a:rPr>
              <a:t>数字音频信号存储的方式。数据以连续帧的方式存放，即首先记录帧</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的左声道样本和右声道样本，再开始帧</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的记录</a:t>
            </a:r>
            <a:r>
              <a:rPr lang="en-US" altLang="zh-CN" sz="20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55E21F5E-75F2-4563-AEA8-D1743D1123B8}"/>
              </a:ext>
            </a:extLst>
          </p:cNvPr>
          <p:cNvSpPr/>
          <p:nvPr/>
        </p:nvSpPr>
        <p:spPr>
          <a:xfrm>
            <a:off x="2716141" y="4176191"/>
            <a:ext cx="6096000" cy="646331"/>
          </a:xfrm>
          <a:prstGeom prst="rect">
            <a:avLst/>
          </a:prstGeom>
        </p:spPr>
        <p:txBody>
          <a:bodyPr>
            <a:spAutoFit/>
          </a:bodyPr>
          <a:lstStyle/>
          <a:p>
            <a:r>
              <a:rPr lang="zh-CN" altLang="en-US" b="1" dirty="0">
                <a:solidFill>
                  <a:srgbClr val="FF0000"/>
                </a:solidFill>
                <a:latin typeface="微软雅黑" panose="020B0503020204020204" pitchFamily="34" charset="-122"/>
                <a:ea typeface="微软雅黑" panose="020B0503020204020204" pitchFamily="34" charset="-122"/>
              </a:rPr>
              <a:t>非交错模式：</a:t>
            </a:r>
            <a:r>
              <a:rPr lang="zh-CN" altLang="en-US" dirty="0">
                <a:latin typeface="微软雅黑" panose="020B0503020204020204" pitchFamily="34" charset="-122"/>
                <a:ea typeface="微软雅黑" panose="020B0503020204020204" pitchFamily="34" charset="-122"/>
              </a:rPr>
              <a:t>首先记录的是一个周期内所有帧的左声道样本，再记录所有右声道样本</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8E4792A-7E06-46A5-9C5F-BA7421523F24}"/>
              </a:ext>
            </a:extLst>
          </p:cNvPr>
          <p:cNvSpPr/>
          <p:nvPr/>
        </p:nvSpPr>
        <p:spPr>
          <a:xfrm>
            <a:off x="4259200"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10" name="矩形 9">
            <a:extLst>
              <a:ext uri="{FF2B5EF4-FFF2-40B4-BE49-F238E27FC236}">
                <a16:creationId xmlns:a16="http://schemas.microsoft.com/office/drawing/2014/main" id="{B9D83FB1-3CCE-477B-8995-88B97EB76A78}"/>
              </a:ext>
            </a:extLst>
          </p:cNvPr>
          <p:cNvSpPr/>
          <p:nvPr/>
        </p:nvSpPr>
        <p:spPr>
          <a:xfrm>
            <a:off x="4619240"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11" name="矩形 10">
            <a:extLst>
              <a:ext uri="{FF2B5EF4-FFF2-40B4-BE49-F238E27FC236}">
                <a16:creationId xmlns:a16="http://schemas.microsoft.com/office/drawing/2014/main" id="{5E0581A6-E3C4-4B83-AAF0-D85579D3B90B}"/>
              </a:ext>
            </a:extLst>
          </p:cNvPr>
          <p:cNvSpPr/>
          <p:nvPr/>
        </p:nvSpPr>
        <p:spPr>
          <a:xfrm>
            <a:off x="4979280"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13" name="矩形 12">
            <a:extLst>
              <a:ext uri="{FF2B5EF4-FFF2-40B4-BE49-F238E27FC236}">
                <a16:creationId xmlns:a16="http://schemas.microsoft.com/office/drawing/2014/main" id="{34D7ACF2-2967-463C-A878-412805120F51}"/>
              </a:ext>
            </a:extLst>
          </p:cNvPr>
          <p:cNvSpPr/>
          <p:nvPr/>
        </p:nvSpPr>
        <p:spPr>
          <a:xfrm>
            <a:off x="5339320"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14" name="矩形 13">
            <a:extLst>
              <a:ext uri="{FF2B5EF4-FFF2-40B4-BE49-F238E27FC236}">
                <a16:creationId xmlns:a16="http://schemas.microsoft.com/office/drawing/2014/main" id="{6C75DFD9-CB49-44DB-8DAC-F19132BF60FF}"/>
              </a:ext>
            </a:extLst>
          </p:cNvPr>
          <p:cNvSpPr/>
          <p:nvPr/>
        </p:nvSpPr>
        <p:spPr>
          <a:xfrm>
            <a:off x="5677718"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15" name="矩形 14">
            <a:extLst>
              <a:ext uri="{FF2B5EF4-FFF2-40B4-BE49-F238E27FC236}">
                <a16:creationId xmlns:a16="http://schemas.microsoft.com/office/drawing/2014/main" id="{CA48F168-ED42-4D6C-AD76-9DBECC18407C}"/>
              </a:ext>
            </a:extLst>
          </p:cNvPr>
          <p:cNvSpPr/>
          <p:nvPr/>
        </p:nvSpPr>
        <p:spPr>
          <a:xfrm>
            <a:off x="6037758"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16" name="矩形 15">
            <a:extLst>
              <a:ext uri="{FF2B5EF4-FFF2-40B4-BE49-F238E27FC236}">
                <a16:creationId xmlns:a16="http://schemas.microsoft.com/office/drawing/2014/main" id="{DCE36C53-6F48-41E4-9C6F-ACC65714B9D1}"/>
              </a:ext>
            </a:extLst>
          </p:cNvPr>
          <p:cNvSpPr/>
          <p:nvPr/>
        </p:nvSpPr>
        <p:spPr>
          <a:xfrm>
            <a:off x="6397798"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17" name="矩形 16">
            <a:extLst>
              <a:ext uri="{FF2B5EF4-FFF2-40B4-BE49-F238E27FC236}">
                <a16:creationId xmlns:a16="http://schemas.microsoft.com/office/drawing/2014/main" id="{69CD0B82-879E-44FD-8BF7-A79EDBB4C3DB}"/>
              </a:ext>
            </a:extLst>
          </p:cNvPr>
          <p:cNvSpPr/>
          <p:nvPr/>
        </p:nvSpPr>
        <p:spPr>
          <a:xfrm>
            <a:off x="6757838" y="2527113"/>
            <a:ext cx="360040"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18" name="矩形 17">
            <a:extLst>
              <a:ext uri="{FF2B5EF4-FFF2-40B4-BE49-F238E27FC236}">
                <a16:creationId xmlns:a16="http://schemas.microsoft.com/office/drawing/2014/main" id="{EF2E9A19-9ACA-40FF-974B-351B7A20B763}"/>
              </a:ext>
            </a:extLst>
          </p:cNvPr>
          <p:cNvSpPr/>
          <p:nvPr/>
        </p:nvSpPr>
        <p:spPr>
          <a:xfrm>
            <a:off x="7067512" y="2527113"/>
            <a:ext cx="972108" cy="646331"/>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t>
            </a:r>
            <a:endParaRPr lang="zh-CN" altLang="en-US" sz="2000" dirty="0"/>
          </a:p>
        </p:txBody>
      </p:sp>
      <p:sp>
        <p:nvSpPr>
          <p:cNvPr id="19" name="矩形 18">
            <a:extLst>
              <a:ext uri="{FF2B5EF4-FFF2-40B4-BE49-F238E27FC236}">
                <a16:creationId xmlns:a16="http://schemas.microsoft.com/office/drawing/2014/main" id="{A2E7A9C3-8519-4466-A3AA-55C105BEAD6E}"/>
              </a:ext>
            </a:extLst>
          </p:cNvPr>
          <p:cNvSpPr/>
          <p:nvPr/>
        </p:nvSpPr>
        <p:spPr>
          <a:xfrm>
            <a:off x="4151188"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20" name="矩形 19">
            <a:extLst>
              <a:ext uri="{FF2B5EF4-FFF2-40B4-BE49-F238E27FC236}">
                <a16:creationId xmlns:a16="http://schemas.microsoft.com/office/drawing/2014/main" id="{5D695D48-4A9F-4097-B163-53947BC8A12D}"/>
              </a:ext>
            </a:extLst>
          </p:cNvPr>
          <p:cNvSpPr/>
          <p:nvPr/>
        </p:nvSpPr>
        <p:spPr>
          <a:xfrm>
            <a:off x="4511228"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21" name="矩形 20">
            <a:extLst>
              <a:ext uri="{FF2B5EF4-FFF2-40B4-BE49-F238E27FC236}">
                <a16:creationId xmlns:a16="http://schemas.microsoft.com/office/drawing/2014/main" id="{7F009CE3-7DE3-4D91-BB2C-328C2D071FD8}"/>
              </a:ext>
            </a:extLst>
          </p:cNvPr>
          <p:cNvSpPr/>
          <p:nvPr/>
        </p:nvSpPr>
        <p:spPr>
          <a:xfrm>
            <a:off x="4871268"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22" name="矩形 21">
            <a:extLst>
              <a:ext uri="{FF2B5EF4-FFF2-40B4-BE49-F238E27FC236}">
                <a16:creationId xmlns:a16="http://schemas.microsoft.com/office/drawing/2014/main" id="{909B8384-32E0-40A7-97FB-37772B2010F7}"/>
              </a:ext>
            </a:extLst>
          </p:cNvPr>
          <p:cNvSpPr/>
          <p:nvPr/>
        </p:nvSpPr>
        <p:spPr>
          <a:xfrm>
            <a:off x="5231308"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t>
            </a:r>
            <a:endParaRPr lang="zh-CN" altLang="en-US" sz="2000" dirty="0"/>
          </a:p>
        </p:txBody>
      </p:sp>
      <p:sp>
        <p:nvSpPr>
          <p:cNvPr id="23" name="矩形 22">
            <a:extLst>
              <a:ext uri="{FF2B5EF4-FFF2-40B4-BE49-F238E27FC236}">
                <a16:creationId xmlns:a16="http://schemas.microsoft.com/office/drawing/2014/main" id="{3C927D16-B65A-4546-8CC7-7C4F7B315A0B}"/>
              </a:ext>
            </a:extLst>
          </p:cNvPr>
          <p:cNvSpPr/>
          <p:nvPr/>
        </p:nvSpPr>
        <p:spPr>
          <a:xfrm>
            <a:off x="6527452"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4" name="矩形 23">
            <a:extLst>
              <a:ext uri="{FF2B5EF4-FFF2-40B4-BE49-F238E27FC236}">
                <a16:creationId xmlns:a16="http://schemas.microsoft.com/office/drawing/2014/main" id="{A58F03B9-7E43-4EE9-8F62-6AA7EB6E657D}"/>
              </a:ext>
            </a:extLst>
          </p:cNvPr>
          <p:cNvSpPr/>
          <p:nvPr/>
        </p:nvSpPr>
        <p:spPr>
          <a:xfrm>
            <a:off x="6887492"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5" name="矩形 24">
            <a:extLst>
              <a:ext uri="{FF2B5EF4-FFF2-40B4-BE49-F238E27FC236}">
                <a16:creationId xmlns:a16="http://schemas.microsoft.com/office/drawing/2014/main" id="{C9028554-D710-48BE-B734-1547E1131BB5}"/>
              </a:ext>
            </a:extLst>
          </p:cNvPr>
          <p:cNvSpPr/>
          <p:nvPr/>
        </p:nvSpPr>
        <p:spPr>
          <a:xfrm>
            <a:off x="7247532"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6" name="矩形 25">
            <a:extLst>
              <a:ext uri="{FF2B5EF4-FFF2-40B4-BE49-F238E27FC236}">
                <a16:creationId xmlns:a16="http://schemas.microsoft.com/office/drawing/2014/main" id="{416DDFB9-1D71-46CD-ADE4-F4A800107155}"/>
              </a:ext>
            </a:extLst>
          </p:cNvPr>
          <p:cNvSpPr/>
          <p:nvPr/>
        </p:nvSpPr>
        <p:spPr>
          <a:xfrm>
            <a:off x="7607572" y="5260157"/>
            <a:ext cx="360040"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a:t>
            </a:r>
            <a:endParaRPr lang="zh-CN" altLang="en-US" sz="2000" dirty="0"/>
          </a:p>
        </p:txBody>
      </p:sp>
      <p:sp>
        <p:nvSpPr>
          <p:cNvPr id="27" name="矩形 26">
            <a:extLst>
              <a:ext uri="{FF2B5EF4-FFF2-40B4-BE49-F238E27FC236}">
                <a16:creationId xmlns:a16="http://schemas.microsoft.com/office/drawing/2014/main" id="{0329FDDB-296B-48DF-BC50-363E712D6FF7}"/>
              </a:ext>
            </a:extLst>
          </p:cNvPr>
          <p:cNvSpPr/>
          <p:nvPr/>
        </p:nvSpPr>
        <p:spPr>
          <a:xfrm>
            <a:off x="5591348" y="5260157"/>
            <a:ext cx="972108" cy="565112"/>
          </a:xfrm>
          <a:prstGeom prst="rect">
            <a:avLst/>
          </a:prstGeom>
          <a:solidFill>
            <a:schemeClr val="accent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t>
            </a:r>
            <a:endParaRPr lang="zh-CN" altLang="en-US" sz="2000" dirty="0"/>
          </a:p>
        </p:txBody>
      </p:sp>
      <p:pic>
        <p:nvPicPr>
          <p:cNvPr id="28" name="图片 27">
            <a:extLst>
              <a:ext uri="{FF2B5EF4-FFF2-40B4-BE49-F238E27FC236}">
                <a16:creationId xmlns:a16="http://schemas.microsoft.com/office/drawing/2014/main" id="{582F3EF0-5506-4E26-BFCB-573CEC86B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105" y="3035684"/>
            <a:ext cx="1761614" cy="176161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678C3AEF-276A-49C3-96F2-70F6B89AE891}"/>
                  </a:ext>
                </a:extLst>
              </p14:cNvPr>
              <p14:cNvContentPartPr/>
              <p14:nvPr/>
            </p14:nvContentPartPr>
            <p14:xfrm>
              <a:off x="609480" y="2050920"/>
              <a:ext cx="6267960" cy="4350240"/>
            </p14:xfrm>
          </p:contentPart>
        </mc:Choice>
        <mc:Fallback xmlns="">
          <p:pic>
            <p:nvPicPr>
              <p:cNvPr id="6" name="墨迹 5">
                <a:extLst>
                  <a:ext uri="{FF2B5EF4-FFF2-40B4-BE49-F238E27FC236}">
                    <a16:creationId xmlns:a16="http://schemas.microsoft.com/office/drawing/2014/main" id="{678C3AEF-276A-49C3-96F2-70F6B89AE891}"/>
                  </a:ext>
                </a:extLst>
              </p:cNvPr>
              <p:cNvPicPr/>
              <p:nvPr/>
            </p:nvPicPr>
            <p:blipFill>
              <a:blip r:embed="rId4"/>
              <a:stretch>
                <a:fillRect/>
              </a:stretch>
            </p:blipFill>
            <p:spPr>
              <a:xfrm>
                <a:off x="600120" y="2041560"/>
                <a:ext cx="6286680" cy="4368960"/>
              </a:xfrm>
              <a:prstGeom prst="rect">
                <a:avLst/>
              </a:prstGeom>
            </p:spPr>
          </p:pic>
        </mc:Fallback>
      </mc:AlternateContent>
    </p:spTree>
    <p:extLst>
      <p:ext uri="{BB962C8B-B14F-4D97-AF65-F5344CB8AC3E}">
        <p14:creationId xmlns:p14="http://schemas.microsoft.com/office/powerpoint/2010/main" val="218705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音频编码原理简介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14</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2308530" y="1342981"/>
            <a:ext cx="7580188"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数字音频信号如果不加压缩地直接进行传送，将会占用极大的带宽。例如，一套双声道数字音频若取样频率为</a:t>
            </a:r>
            <a:r>
              <a:rPr lang="en-US" altLang="zh-CN" sz="2000" dirty="0">
                <a:latin typeface="微软雅黑" panose="020B0503020204020204" pitchFamily="34" charset="-122"/>
                <a:ea typeface="微软雅黑" panose="020B0503020204020204" pitchFamily="34" charset="-122"/>
              </a:rPr>
              <a:t>44.1KHz</a:t>
            </a:r>
            <a:r>
              <a:rPr lang="zh-CN" altLang="en-US" sz="2000" dirty="0">
                <a:latin typeface="微软雅黑" panose="020B0503020204020204" pitchFamily="34" charset="-122"/>
                <a:ea typeface="微软雅黑" panose="020B0503020204020204" pitchFamily="34" charset="-122"/>
              </a:rPr>
              <a:t>，每样值按</a:t>
            </a:r>
            <a:r>
              <a:rPr lang="en-US" altLang="zh-CN" sz="2000" dirty="0">
                <a:latin typeface="微软雅黑" panose="020B0503020204020204" pitchFamily="34" charset="-122"/>
                <a:ea typeface="微软雅黑" panose="020B0503020204020204" pitchFamily="34" charset="-122"/>
              </a:rPr>
              <a:t>16bit</a:t>
            </a:r>
            <a:r>
              <a:rPr lang="zh-CN" altLang="en-US" sz="2000" dirty="0">
                <a:latin typeface="微软雅黑" panose="020B0503020204020204" pitchFamily="34" charset="-122"/>
                <a:ea typeface="微软雅黑" panose="020B0503020204020204" pitchFamily="34" charset="-122"/>
              </a:rPr>
              <a:t>量化，则其码率为：</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2*44.1kHz*16bit=1.411Mbit/s</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9FFE68E-23C3-47E1-BBB8-B52CE6386154}"/>
              </a:ext>
            </a:extLst>
          </p:cNvPr>
          <p:cNvSpPr/>
          <p:nvPr/>
        </p:nvSpPr>
        <p:spPr>
          <a:xfrm>
            <a:off x="2305906" y="4047796"/>
            <a:ext cx="7580188"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数字音频压缩编码在保证信号在听觉方面不产生失真的前提下，对音频数据信号进行尽可能大的压缩，降低数据量。数字音频压缩编码采取</a:t>
            </a:r>
            <a:r>
              <a:rPr lang="zh-CN" altLang="en-US" sz="2000" dirty="0">
                <a:solidFill>
                  <a:srgbClr val="FF0000"/>
                </a:solidFill>
                <a:latin typeface="微软雅黑" panose="020B0503020204020204" pitchFamily="34" charset="-122"/>
                <a:ea typeface="微软雅黑" panose="020B0503020204020204" pitchFamily="34" charset="-122"/>
              </a:rPr>
              <a:t>去除声音信号中冗余成分</a:t>
            </a:r>
            <a:r>
              <a:rPr lang="zh-CN" altLang="en-US" sz="2000" dirty="0">
                <a:latin typeface="微软雅黑" panose="020B0503020204020204" pitchFamily="34" charset="-122"/>
                <a:ea typeface="微软雅黑" panose="020B0503020204020204" pitchFamily="34" charset="-122"/>
              </a:rPr>
              <a:t>的方法来实现。所谓冗余成分指的是音频中</a:t>
            </a:r>
            <a:r>
              <a:rPr lang="zh-CN" altLang="en-US" sz="2000" dirty="0">
                <a:solidFill>
                  <a:srgbClr val="FF0000"/>
                </a:solidFill>
                <a:latin typeface="微软雅黑" panose="020B0503020204020204" pitchFamily="34" charset="-122"/>
                <a:ea typeface="微软雅黑" panose="020B0503020204020204" pitchFamily="34" charset="-122"/>
              </a:rPr>
              <a:t>不能被人耳感知到的信号</a:t>
            </a:r>
            <a:r>
              <a:rPr lang="zh-CN" altLang="en-US" sz="2000" dirty="0">
                <a:latin typeface="微软雅黑" panose="020B0503020204020204" pitchFamily="34" charset="-122"/>
                <a:ea typeface="微软雅黑" panose="020B0503020204020204" pitchFamily="34" charset="-122"/>
              </a:rPr>
              <a:t>，它们对确定声音的音色，音调等信息没有任何的帮助。</a:t>
            </a:r>
          </a:p>
        </p:txBody>
      </p:sp>
      <p:sp>
        <p:nvSpPr>
          <p:cNvPr id="8" name="矩形 7">
            <a:extLst>
              <a:ext uri="{FF2B5EF4-FFF2-40B4-BE49-F238E27FC236}">
                <a16:creationId xmlns:a16="http://schemas.microsoft.com/office/drawing/2014/main" id="{44790383-4FAD-413A-A5B2-CE9B207934F7}"/>
              </a:ext>
            </a:extLst>
          </p:cNvPr>
          <p:cNvSpPr/>
          <p:nvPr/>
        </p:nvSpPr>
        <p:spPr>
          <a:xfrm>
            <a:off x="2308530" y="2702019"/>
            <a:ext cx="7580188" cy="1200329"/>
          </a:xfrm>
          <a:prstGeom prst="rect">
            <a:avLst/>
          </a:prstGeom>
        </p:spPr>
        <p:txBody>
          <a:bodyPr wrap="square">
            <a:spAutoFit/>
          </a:bodyPr>
          <a:lstStyle/>
          <a:p>
            <a:r>
              <a:rPr lang="zh-CN" altLang="en-US" dirty="0"/>
              <a:t>如此大的带宽将给信号的传输和处理都带来许多困难和成本（阿里云服务器带宽大于</a:t>
            </a:r>
            <a:r>
              <a:rPr lang="en-US" altLang="zh-CN" dirty="0"/>
              <a:t>5M</a:t>
            </a:r>
            <a:r>
              <a:rPr lang="zh-CN" altLang="en-US" dirty="0"/>
              <a:t>后，每</a:t>
            </a:r>
            <a:r>
              <a:rPr lang="en-US" altLang="zh-CN" dirty="0"/>
              <a:t>M</a:t>
            </a:r>
            <a:r>
              <a:rPr lang="zh-CN" altLang="en-US" dirty="0"/>
              <a:t>价格是</a:t>
            </a:r>
            <a:r>
              <a:rPr lang="en-US" altLang="zh-CN" dirty="0"/>
              <a:t>100</a:t>
            </a:r>
            <a:r>
              <a:rPr lang="zh-CN" altLang="en-US" dirty="0"/>
              <a:t>元</a:t>
            </a:r>
            <a:r>
              <a:rPr lang="en-US" altLang="zh-CN" dirty="0"/>
              <a:t>/</a:t>
            </a:r>
            <a:r>
              <a:rPr lang="zh-CN" altLang="en-US" dirty="0"/>
              <a:t>月），</a:t>
            </a:r>
            <a:endParaRPr lang="en-US" altLang="zh-CN" dirty="0"/>
          </a:p>
          <a:p>
            <a:r>
              <a:rPr lang="zh-CN" altLang="en-US" dirty="0"/>
              <a:t>因此必须采取音频压缩技术对音频数据进行处理，才能有效地传输音频数据。</a:t>
            </a:r>
          </a:p>
        </p:txBody>
      </p:sp>
    </p:spTree>
    <p:extLst>
      <p:ext uri="{BB962C8B-B14F-4D97-AF65-F5344CB8AC3E}">
        <p14:creationId xmlns:p14="http://schemas.microsoft.com/office/powerpoint/2010/main" val="176868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音频编码原理简介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15</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2308530" y="1342981"/>
            <a:ext cx="7580188" cy="2708434"/>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冗余信号包含人耳听觉范围外的音频信号以及被掩蔽掉的音频信号等。例如，人耳所能察觉的声音信号的频率范围为</a:t>
            </a:r>
            <a:r>
              <a:rPr lang="en-US" altLang="zh-CN" sz="2000" dirty="0">
                <a:latin typeface="微软雅黑" panose="020B0503020204020204" pitchFamily="34" charset="-122"/>
                <a:ea typeface="微软雅黑" panose="020B0503020204020204" pitchFamily="34" charset="-122"/>
              </a:rPr>
              <a:t>20Hz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20KHz</a:t>
            </a:r>
            <a:r>
              <a:rPr lang="zh-CN" altLang="en-US" sz="2000" dirty="0">
                <a:latin typeface="微软雅黑" panose="020B0503020204020204" pitchFamily="34" charset="-122"/>
                <a:ea typeface="微软雅黑" panose="020B0503020204020204" pitchFamily="34" charset="-122"/>
              </a:rPr>
              <a:t>，除此之外的其它频率人耳无法察觉，都可视为冗余信号。</a:t>
            </a:r>
            <a:endParaRPr lang="en-US" altLang="zh-CN" sz="2000" dirty="0">
              <a:latin typeface="微软雅黑" panose="020B0503020204020204" pitchFamily="34" charset="-122"/>
              <a:ea typeface="微软雅黑" panose="020B0503020204020204" pitchFamily="34" charset="-122"/>
            </a:endParaRPr>
          </a:p>
          <a:p>
            <a:pPr>
              <a:spcAft>
                <a:spcPts val="600"/>
              </a:spcAft>
            </a:pPr>
            <a:endParaRPr lang="en-US" altLang="zh-CN" sz="2000" dirty="0">
              <a:latin typeface="微软雅黑" panose="020B0503020204020204" pitchFamily="34" charset="-122"/>
              <a:ea typeface="微软雅黑" panose="020B0503020204020204" pitchFamily="34" charset="-122"/>
            </a:endParaRPr>
          </a:p>
          <a:p>
            <a:pPr>
              <a:spcAft>
                <a:spcPts val="600"/>
              </a:spcAft>
            </a:pPr>
            <a:r>
              <a:rPr lang="zh-CN" altLang="en-US" sz="2000" dirty="0">
                <a:latin typeface="微软雅黑" panose="020B0503020204020204" pitchFamily="34" charset="-122"/>
                <a:ea typeface="微软雅黑" panose="020B0503020204020204" pitchFamily="34" charset="-122"/>
              </a:rPr>
              <a:t>此外，根据人耳听觉的生理和心理声学现象，当一个强音信号与一个弱音信号同时存在时，弱音信号将被强音信号所掩蔽而听不见，这样弱音信号就可以视为冗余信号而不用传送。这就是人耳听觉的掩蔽效应，主要表现在</a:t>
            </a:r>
            <a:r>
              <a:rPr lang="zh-CN" altLang="en-US" sz="2000" dirty="0">
                <a:solidFill>
                  <a:srgbClr val="FF0000"/>
                </a:solidFill>
                <a:latin typeface="微软雅黑" panose="020B0503020204020204" pitchFamily="34" charset="-122"/>
                <a:ea typeface="微软雅黑" panose="020B0503020204020204" pitchFamily="34" charset="-122"/>
              </a:rPr>
              <a:t>频谱掩蔽效应</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时域掩蔽效应。</a:t>
            </a:r>
          </a:p>
        </p:txBody>
      </p:sp>
    </p:spTree>
    <p:extLst>
      <p:ext uri="{BB962C8B-B14F-4D97-AF65-F5344CB8AC3E}">
        <p14:creationId xmlns:p14="http://schemas.microsoft.com/office/powerpoint/2010/main" val="390727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频谱掩蔽效应</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16</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5" y="1490008"/>
            <a:ext cx="4139404" cy="1631216"/>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一个频率的声音能量小于某个</a:t>
            </a:r>
            <a:r>
              <a:rPr lang="zh-CN" altLang="en-US" sz="2000" dirty="0">
                <a:solidFill>
                  <a:srgbClr val="FF0000"/>
                </a:solidFill>
                <a:latin typeface="微软雅黑" panose="020B0503020204020204" pitchFamily="34" charset="-122"/>
                <a:ea typeface="微软雅黑" panose="020B0503020204020204" pitchFamily="34" charset="-122"/>
              </a:rPr>
              <a:t>阈值</a:t>
            </a:r>
            <a:r>
              <a:rPr lang="zh-CN" altLang="en-US" sz="2000" dirty="0">
                <a:latin typeface="微软雅黑" panose="020B0503020204020204" pitchFamily="34" charset="-122"/>
                <a:ea typeface="微软雅黑" panose="020B0503020204020204" pitchFamily="34" charset="-122"/>
              </a:rPr>
              <a:t>之后，人耳就会听不到。当有另外能量较大的声音出现的时候，该声音频率附近的阈值会提高很多，即所谓的掩蔽效应。如右图所示：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EEFB313-70DD-4CEB-9BF4-E0D7410A8E18}"/>
              </a:ext>
            </a:extLst>
          </p:cNvPr>
          <p:cNvPicPr>
            <a:picLocks noChangeAspect="1"/>
          </p:cNvPicPr>
          <p:nvPr/>
        </p:nvPicPr>
        <p:blipFill>
          <a:blip r:embed="rId2"/>
          <a:stretch>
            <a:fillRect/>
          </a:stretch>
        </p:blipFill>
        <p:spPr>
          <a:xfrm>
            <a:off x="6011077" y="1058020"/>
            <a:ext cx="4675859" cy="2802967"/>
          </a:xfrm>
          <a:prstGeom prst="rect">
            <a:avLst/>
          </a:prstGeom>
        </p:spPr>
      </p:pic>
      <p:sp>
        <p:nvSpPr>
          <p:cNvPr id="9" name="矩形 8">
            <a:extLst>
              <a:ext uri="{FF2B5EF4-FFF2-40B4-BE49-F238E27FC236}">
                <a16:creationId xmlns:a16="http://schemas.microsoft.com/office/drawing/2014/main" id="{E3B3BD26-9CD1-43F4-8636-AEBCA9F096C4}"/>
              </a:ext>
            </a:extLst>
          </p:cNvPr>
          <p:cNvSpPr/>
          <p:nvPr/>
        </p:nvSpPr>
        <p:spPr>
          <a:xfrm>
            <a:off x="1205594" y="4123238"/>
            <a:ext cx="10238545" cy="2431435"/>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由图中我们可以看出人耳对2KHz～5KHz的声音最敏感，而对</a:t>
            </a:r>
            <a:r>
              <a:rPr lang="zh-CN" altLang="en-US" sz="1900" dirty="0">
                <a:solidFill>
                  <a:srgbClr val="00B0F0"/>
                </a:solidFill>
                <a:latin typeface="微软雅黑" panose="020B0503020204020204" pitchFamily="34" charset="-122"/>
                <a:ea typeface="微软雅黑" panose="020B0503020204020204" pitchFamily="34" charset="-122"/>
              </a:rPr>
              <a:t>频率太低或太高</a:t>
            </a:r>
            <a:r>
              <a:rPr lang="zh-CN" altLang="en-US" sz="1900" dirty="0">
                <a:latin typeface="微软雅黑" panose="020B0503020204020204" pitchFamily="34" charset="-122"/>
                <a:ea typeface="微软雅黑" panose="020B0503020204020204" pitchFamily="34" charset="-122"/>
              </a:rPr>
              <a:t>的声音信号都很迟钝，当有一个频率为0.2KHz、强度为60dB的声音出现时，</a:t>
            </a:r>
            <a:r>
              <a:rPr lang="zh-CN" altLang="en-US" sz="1900" dirty="0">
                <a:solidFill>
                  <a:srgbClr val="FF0000"/>
                </a:solidFill>
                <a:latin typeface="微软雅黑" panose="020B0503020204020204" pitchFamily="34" charset="-122"/>
                <a:ea typeface="微软雅黑" panose="020B0503020204020204" pitchFamily="34" charset="-122"/>
              </a:rPr>
              <a:t>其附近的阈值提高了很多</a:t>
            </a:r>
            <a:r>
              <a:rPr lang="zh-CN" altLang="en-US" sz="1900" dirty="0">
                <a:latin typeface="微软雅黑" panose="020B0503020204020204" pitchFamily="34" charset="-122"/>
                <a:ea typeface="微软雅黑" panose="020B0503020204020204" pitchFamily="34" charset="-122"/>
              </a:rPr>
              <a:t>。由图中我们可以看出在0.1KHz以下、1KHz以上的部分,由于离0.2KHz强信号较远，不受0.2KHz强信号影响,阈值不受影响；而在0.1KHz～1KHz范围，由于0.2KHz强音的出现,阈值有较大的提升，人耳在此范围所能感觉到的最小声音强度大幅提升。如果0.1KHz～1KHz范围内的声音信号的强度在被提升的阈值曲线之下，由于它被0.2KHz强音信号所掩蔽，那么此时我们人耳只能听到0.2KHz的强音信号而根本听不见其它弱信号，这些与0.2KHz强音信号同时存在的弱音信号就可视为冗余信号而不必传送。</a:t>
            </a:r>
          </a:p>
        </p:txBody>
      </p: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9F731585-4098-47E0-A736-894D2BD88D10}"/>
                  </a:ext>
                </a:extLst>
              </p14:cNvPr>
              <p14:cNvContentPartPr/>
              <p14:nvPr/>
            </p14:nvContentPartPr>
            <p14:xfrm>
              <a:off x="1282680" y="1638360"/>
              <a:ext cx="10046160" cy="4908960"/>
            </p14:xfrm>
          </p:contentPart>
        </mc:Choice>
        <mc:Fallback xmlns="">
          <p:pic>
            <p:nvPicPr>
              <p:cNvPr id="7" name="墨迹 6">
                <a:extLst>
                  <a:ext uri="{FF2B5EF4-FFF2-40B4-BE49-F238E27FC236}">
                    <a16:creationId xmlns:a16="http://schemas.microsoft.com/office/drawing/2014/main" id="{9F731585-4098-47E0-A736-894D2BD88D10}"/>
                  </a:ext>
                </a:extLst>
              </p:cNvPr>
              <p:cNvPicPr/>
              <p:nvPr/>
            </p:nvPicPr>
            <p:blipFill>
              <a:blip r:embed="rId4"/>
              <a:stretch>
                <a:fillRect/>
              </a:stretch>
            </p:blipFill>
            <p:spPr>
              <a:xfrm>
                <a:off x="1273320" y="1629000"/>
                <a:ext cx="10064880" cy="4927680"/>
              </a:xfrm>
              <a:prstGeom prst="rect">
                <a:avLst/>
              </a:prstGeom>
            </p:spPr>
          </p:pic>
        </mc:Fallback>
      </mc:AlternateContent>
    </p:spTree>
    <p:extLst>
      <p:ext uri="{BB962C8B-B14F-4D97-AF65-F5344CB8AC3E}">
        <p14:creationId xmlns:p14="http://schemas.microsoft.com/office/powerpoint/2010/main" val="256363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时域掩蔽效应</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17</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5" y="1490008"/>
            <a:ext cx="4139404" cy="1938992"/>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当强音信号和弱音信号同时出现时，还存在</a:t>
            </a:r>
            <a:r>
              <a:rPr lang="zh-CN" altLang="en-US" sz="2000" b="1" dirty="0">
                <a:latin typeface="微软雅黑" panose="020B0503020204020204" pitchFamily="34" charset="-122"/>
                <a:ea typeface="微软雅黑" panose="020B0503020204020204" pitchFamily="34" charset="-122"/>
              </a:rPr>
              <a:t>时域掩蔽效应</a:t>
            </a:r>
            <a:r>
              <a:rPr lang="zh-CN" altLang="en-US" sz="2000" dirty="0">
                <a:latin typeface="微软雅黑" panose="020B0503020204020204" pitchFamily="34" charset="-122"/>
                <a:ea typeface="微软雅黑" panose="020B0503020204020204" pitchFamily="34" charset="-122"/>
              </a:rPr>
              <a:t>。即两者发生时间很接近的时候，也会发生掩蔽效应。时域掩蔽过程曲线如图所示，分为前掩蔽、同时掩蔽和后掩蔽三部分。</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E3B3BD26-9CD1-43F4-8636-AEBCA9F096C4}"/>
              </a:ext>
            </a:extLst>
          </p:cNvPr>
          <p:cNvSpPr/>
          <p:nvPr/>
        </p:nvSpPr>
        <p:spPr>
          <a:xfrm>
            <a:off x="1205594" y="4613217"/>
            <a:ext cx="10238545" cy="1261884"/>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时域掩蔽效应可以分成三种：前掩蔽，同时掩蔽，后掩蔽。</a:t>
            </a:r>
            <a:r>
              <a:rPr lang="zh-CN" altLang="en-US" sz="1900" b="1" dirty="0">
                <a:latin typeface="微软雅黑" panose="020B0503020204020204" pitchFamily="34" charset="-122"/>
                <a:ea typeface="微软雅黑" panose="020B0503020204020204" pitchFamily="34" charset="-122"/>
              </a:rPr>
              <a:t>前掩蔽</a:t>
            </a:r>
            <a:r>
              <a:rPr lang="zh-CN" altLang="en-US" sz="1900" dirty="0">
                <a:latin typeface="微软雅黑" panose="020B0503020204020204" pitchFamily="34" charset="-122"/>
                <a:ea typeface="微软雅黑" panose="020B0503020204020204" pitchFamily="34" charset="-122"/>
              </a:rPr>
              <a:t>是指人耳在听到强信号之前的短暂时间内，已经存在的弱信号会被掩蔽而听不到。</a:t>
            </a:r>
            <a:r>
              <a:rPr lang="zh-CN" altLang="en-US" sz="1900" b="1" dirty="0">
                <a:latin typeface="微软雅黑" panose="020B0503020204020204" pitchFamily="34" charset="-122"/>
                <a:ea typeface="微软雅黑" panose="020B0503020204020204" pitchFamily="34" charset="-122"/>
              </a:rPr>
              <a:t>同时掩蔽</a:t>
            </a:r>
            <a:r>
              <a:rPr lang="zh-CN" altLang="en-US" sz="1900" dirty="0">
                <a:latin typeface="微软雅黑" panose="020B0503020204020204" pitchFamily="34" charset="-122"/>
                <a:ea typeface="微软雅黑" panose="020B0503020204020204" pitchFamily="34" charset="-122"/>
              </a:rPr>
              <a:t>是指当强信号与弱信号同时存在时，弱信号会被强信号所掩蔽而听不到。</a:t>
            </a:r>
            <a:r>
              <a:rPr lang="zh-CN" altLang="en-US" sz="1900" b="1" dirty="0">
                <a:latin typeface="微软雅黑" panose="020B0503020204020204" pitchFamily="34" charset="-122"/>
                <a:ea typeface="微软雅黑" panose="020B0503020204020204" pitchFamily="34" charset="-122"/>
              </a:rPr>
              <a:t>后掩蔽</a:t>
            </a:r>
            <a:r>
              <a:rPr lang="zh-CN" altLang="en-US" sz="1900" dirty="0">
                <a:latin typeface="微软雅黑" panose="020B0503020204020204" pitchFamily="34" charset="-122"/>
                <a:ea typeface="微软雅黑" panose="020B0503020204020204" pitchFamily="34" charset="-122"/>
              </a:rPr>
              <a:t>是指当强信号消失后，需经过较长的一段时间才能重新听见弱信号，称为后掩蔽。这些被掩蔽的弱信号即可视为冗余信号。</a:t>
            </a:r>
          </a:p>
        </p:txBody>
      </p:sp>
      <p:pic>
        <p:nvPicPr>
          <p:cNvPr id="7" name="图片 6">
            <a:extLst>
              <a:ext uri="{FF2B5EF4-FFF2-40B4-BE49-F238E27FC236}">
                <a16:creationId xmlns:a16="http://schemas.microsoft.com/office/drawing/2014/main" id="{5811D328-A52C-408A-9B8C-AC9BCEAAD9BE}"/>
              </a:ext>
            </a:extLst>
          </p:cNvPr>
          <p:cNvPicPr>
            <a:picLocks noChangeAspect="1"/>
          </p:cNvPicPr>
          <p:nvPr/>
        </p:nvPicPr>
        <p:blipFill>
          <a:blip r:embed="rId2"/>
          <a:stretch>
            <a:fillRect/>
          </a:stretch>
        </p:blipFill>
        <p:spPr>
          <a:xfrm>
            <a:off x="5779901" y="1364002"/>
            <a:ext cx="5206504" cy="2888855"/>
          </a:xfrm>
          <a:prstGeom prst="rect">
            <a:avLst/>
          </a:prstGeom>
        </p:spPr>
      </p:pic>
      <p:sp>
        <p:nvSpPr>
          <p:cNvPr id="8" name="文本框 7">
            <a:extLst>
              <a:ext uri="{FF2B5EF4-FFF2-40B4-BE49-F238E27FC236}">
                <a16:creationId xmlns:a16="http://schemas.microsoft.com/office/drawing/2014/main" id="{6612AD74-9113-4980-A43E-9DE433F36B14}"/>
              </a:ext>
            </a:extLst>
          </p:cNvPr>
          <p:cNvSpPr txBox="1"/>
          <p:nvPr/>
        </p:nvSpPr>
        <p:spPr>
          <a:xfrm>
            <a:off x="7758623" y="4199851"/>
            <a:ext cx="1130438" cy="338554"/>
          </a:xfrm>
          <a:prstGeom prst="rect">
            <a:avLst/>
          </a:prstGeom>
          <a:noFill/>
        </p:spPr>
        <p:txBody>
          <a:bodyPr wrap="none" rtlCol="0">
            <a:spAutoFit/>
          </a:bodyPr>
          <a:lstStyle/>
          <a:p>
            <a:r>
              <a:rPr lang="zh-CN" altLang="en-US" sz="1600" dirty="0"/>
              <a:t>时间</a:t>
            </a:r>
            <a:r>
              <a:rPr lang="en-US" altLang="zh-CN" sz="1600" dirty="0"/>
              <a:t>(</a:t>
            </a:r>
            <a:r>
              <a:rPr lang="zh-CN" altLang="en-US" sz="1600" dirty="0"/>
              <a:t>毫秒</a:t>
            </a:r>
            <a:r>
              <a:rPr lang="en-US" altLang="zh-CN" sz="1600" dirty="0"/>
              <a:t>)</a:t>
            </a:r>
            <a:endParaRPr lang="zh-CN" altLang="en-US" sz="1600" dirty="0"/>
          </a:p>
        </p:txBody>
      </p:sp>
    </p:spTree>
    <p:extLst>
      <p:ext uri="{BB962C8B-B14F-4D97-AF65-F5344CB8AC3E}">
        <p14:creationId xmlns:p14="http://schemas.microsoft.com/office/powerpoint/2010/main" val="122669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压缩编码方法</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18</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4" y="1282359"/>
            <a:ext cx="10376805" cy="707886"/>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当前数字音频编码领域存在着不同的编码方案和实现方式</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但基本的编码思路大同小异</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如图所示。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E3B3BD26-9CD1-43F4-8636-AEBCA9F096C4}"/>
              </a:ext>
            </a:extLst>
          </p:cNvPr>
          <p:cNvSpPr/>
          <p:nvPr/>
        </p:nvSpPr>
        <p:spPr>
          <a:xfrm>
            <a:off x="1111325" y="4554207"/>
            <a:ext cx="10238545" cy="1846659"/>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对每一个音频声道中的音频采样信号：</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将它们映射到频域中</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这种时域到频域的映射可通过子带滤波器实现。每个声道中的音频采样块首先要根据心理声学模型来计算掩蔽门限值；</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由计算出的掩蔽门限值决定从公共比特池中分配给该声道的不同频率域中多少比特数，接着进行量化以及编码工作；</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将控制参数及辅助数据加入数据之中，产生编码后的数据流。</a:t>
            </a:r>
          </a:p>
        </p:txBody>
      </p:sp>
      <p:sp>
        <p:nvSpPr>
          <p:cNvPr id="13" name="矩形 12">
            <a:extLst>
              <a:ext uri="{FF2B5EF4-FFF2-40B4-BE49-F238E27FC236}">
                <a16:creationId xmlns:a16="http://schemas.microsoft.com/office/drawing/2014/main" id="{8BC81A6E-E480-41BB-8F98-7CA7695D4A5C}"/>
              </a:ext>
            </a:extLst>
          </p:cNvPr>
          <p:cNvSpPr/>
          <p:nvPr/>
        </p:nvSpPr>
        <p:spPr>
          <a:xfrm>
            <a:off x="3550860"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时域</a:t>
            </a:r>
            <a:r>
              <a:rPr lang="en-US" altLang="zh-CN" dirty="0"/>
              <a:t>-</a:t>
            </a:r>
            <a:r>
              <a:rPr lang="zh-CN" altLang="en-US" dirty="0"/>
              <a:t>频域映射</a:t>
            </a:r>
          </a:p>
        </p:txBody>
      </p:sp>
      <p:sp>
        <p:nvSpPr>
          <p:cNvPr id="14" name="矩形 13">
            <a:extLst>
              <a:ext uri="{FF2B5EF4-FFF2-40B4-BE49-F238E27FC236}">
                <a16:creationId xmlns:a16="http://schemas.microsoft.com/office/drawing/2014/main" id="{E99A4A45-717D-4543-9953-A85BF4104CE8}"/>
              </a:ext>
            </a:extLst>
          </p:cNvPr>
          <p:cNvSpPr/>
          <p:nvPr/>
        </p:nvSpPr>
        <p:spPr>
          <a:xfrm>
            <a:off x="5696361"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比特分配、量化、编码</a:t>
            </a:r>
          </a:p>
        </p:txBody>
      </p:sp>
      <p:sp>
        <p:nvSpPr>
          <p:cNvPr id="15" name="矩形 14">
            <a:extLst>
              <a:ext uri="{FF2B5EF4-FFF2-40B4-BE49-F238E27FC236}">
                <a16:creationId xmlns:a16="http://schemas.microsoft.com/office/drawing/2014/main" id="{54ADEB17-8C4C-4B48-976F-3620FA8F24BF}"/>
              </a:ext>
            </a:extLst>
          </p:cNvPr>
          <p:cNvSpPr/>
          <p:nvPr/>
        </p:nvSpPr>
        <p:spPr>
          <a:xfrm>
            <a:off x="8054633"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比特流格式化</a:t>
            </a:r>
          </a:p>
        </p:txBody>
      </p:sp>
      <p:sp>
        <p:nvSpPr>
          <p:cNvPr id="16" name="矩形 15">
            <a:extLst>
              <a:ext uri="{FF2B5EF4-FFF2-40B4-BE49-F238E27FC236}">
                <a16:creationId xmlns:a16="http://schemas.microsoft.com/office/drawing/2014/main" id="{43E4B29E-4E2C-4C9D-A08A-F0245C9BAF88}"/>
              </a:ext>
            </a:extLst>
          </p:cNvPr>
          <p:cNvSpPr/>
          <p:nvPr/>
        </p:nvSpPr>
        <p:spPr>
          <a:xfrm>
            <a:off x="4623610" y="3529077"/>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心理声学模型</a:t>
            </a:r>
          </a:p>
        </p:txBody>
      </p:sp>
      <p:cxnSp>
        <p:nvCxnSpPr>
          <p:cNvPr id="18" name="直接箭头连接符 17">
            <a:extLst>
              <a:ext uri="{FF2B5EF4-FFF2-40B4-BE49-F238E27FC236}">
                <a16:creationId xmlns:a16="http://schemas.microsoft.com/office/drawing/2014/main" id="{9A866803-9E6A-4631-9618-4C25080DD02B}"/>
              </a:ext>
            </a:extLst>
          </p:cNvPr>
          <p:cNvCxnSpPr>
            <a:stCxn id="13" idx="3"/>
            <a:endCxn id="14" idx="1"/>
          </p:cNvCxnSpPr>
          <p:nvPr/>
        </p:nvCxnSpPr>
        <p:spPr>
          <a:xfrm>
            <a:off x="5341953" y="2702926"/>
            <a:ext cx="3544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07EB146-9AF2-4899-9E37-47E886CC9AAC}"/>
              </a:ext>
            </a:extLst>
          </p:cNvPr>
          <p:cNvCxnSpPr>
            <a:cxnSpLocks/>
            <a:endCxn id="15" idx="1"/>
          </p:cNvCxnSpPr>
          <p:nvPr/>
        </p:nvCxnSpPr>
        <p:spPr>
          <a:xfrm>
            <a:off x="7487454" y="2702926"/>
            <a:ext cx="567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2ECAC76-336C-4C24-ACAC-52D621F4AB8A}"/>
              </a:ext>
            </a:extLst>
          </p:cNvPr>
          <p:cNvCxnSpPr>
            <a:cxnSpLocks/>
            <a:stCxn id="13" idx="2"/>
            <a:endCxn id="16" idx="1"/>
          </p:cNvCxnSpPr>
          <p:nvPr/>
        </p:nvCxnSpPr>
        <p:spPr>
          <a:xfrm rot="16200000" flipH="1">
            <a:off x="4121933" y="3366764"/>
            <a:ext cx="826151" cy="17720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0">
            <a:extLst>
              <a:ext uri="{FF2B5EF4-FFF2-40B4-BE49-F238E27FC236}">
                <a16:creationId xmlns:a16="http://schemas.microsoft.com/office/drawing/2014/main" id="{5F7DD67C-2195-451B-87E0-2F9AF06C3528}"/>
              </a:ext>
            </a:extLst>
          </p:cNvPr>
          <p:cNvCxnSpPr>
            <a:cxnSpLocks/>
            <a:stCxn id="16" idx="3"/>
            <a:endCxn id="14" idx="2"/>
          </p:cNvCxnSpPr>
          <p:nvPr/>
        </p:nvCxnSpPr>
        <p:spPr>
          <a:xfrm flipV="1">
            <a:off x="6414703" y="3042291"/>
            <a:ext cx="177205" cy="82615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703B938-AF54-4EB7-8D59-226DF5A78B19}"/>
              </a:ext>
            </a:extLst>
          </p:cNvPr>
          <p:cNvCxnSpPr>
            <a:cxnSpLocks/>
          </p:cNvCxnSpPr>
          <p:nvPr/>
        </p:nvCxnSpPr>
        <p:spPr>
          <a:xfrm>
            <a:off x="2408498" y="2702926"/>
            <a:ext cx="11423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B1AEB563-FEFF-4F02-B4A9-4EA4A6602F6D}"/>
              </a:ext>
            </a:extLst>
          </p:cNvPr>
          <p:cNvSpPr txBox="1"/>
          <p:nvPr/>
        </p:nvSpPr>
        <p:spPr>
          <a:xfrm>
            <a:off x="1981200" y="2341812"/>
            <a:ext cx="1569660" cy="369332"/>
          </a:xfrm>
          <a:prstGeom prst="rect">
            <a:avLst/>
          </a:prstGeom>
          <a:noFill/>
        </p:spPr>
        <p:txBody>
          <a:bodyPr wrap="none" rtlCol="0">
            <a:spAutoFit/>
          </a:bodyPr>
          <a:lstStyle/>
          <a:p>
            <a:r>
              <a:rPr lang="zh-CN" altLang="en-US" dirty="0"/>
              <a:t>音频采样信号</a:t>
            </a:r>
          </a:p>
        </p:txBody>
      </p:sp>
      <p:sp>
        <p:nvSpPr>
          <p:cNvPr id="34" name="文本框 33">
            <a:extLst>
              <a:ext uri="{FF2B5EF4-FFF2-40B4-BE49-F238E27FC236}">
                <a16:creationId xmlns:a16="http://schemas.microsoft.com/office/drawing/2014/main" id="{F4CB4129-6090-4500-9BD5-54C2DBC4A2CF}"/>
              </a:ext>
            </a:extLst>
          </p:cNvPr>
          <p:cNvSpPr txBox="1"/>
          <p:nvPr/>
        </p:nvSpPr>
        <p:spPr>
          <a:xfrm>
            <a:off x="6952250" y="3878036"/>
            <a:ext cx="1710725" cy="369332"/>
          </a:xfrm>
          <a:prstGeom prst="rect">
            <a:avLst/>
          </a:prstGeom>
          <a:noFill/>
        </p:spPr>
        <p:txBody>
          <a:bodyPr wrap="none" rtlCol="0">
            <a:spAutoFit/>
          </a:bodyPr>
          <a:lstStyle/>
          <a:p>
            <a:r>
              <a:rPr lang="zh-CN" altLang="en-US" dirty="0"/>
              <a:t>辅助数据</a:t>
            </a:r>
            <a:r>
              <a:rPr lang="en-US" altLang="zh-CN" dirty="0"/>
              <a:t>(</a:t>
            </a:r>
            <a:r>
              <a:rPr lang="zh-CN" altLang="en-US" dirty="0"/>
              <a:t>可选</a:t>
            </a:r>
            <a:r>
              <a:rPr lang="en-US" altLang="zh-CN" dirty="0"/>
              <a:t>)</a:t>
            </a:r>
            <a:endParaRPr lang="zh-CN" altLang="en-US" dirty="0"/>
          </a:p>
        </p:txBody>
      </p:sp>
      <p:cxnSp>
        <p:nvCxnSpPr>
          <p:cNvPr id="36" name="直接箭头连接符 20">
            <a:extLst>
              <a:ext uri="{FF2B5EF4-FFF2-40B4-BE49-F238E27FC236}">
                <a16:creationId xmlns:a16="http://schemas.microsoft.com/office/drawing/2014/main" id="{B40A843A-587B-401E-8BD4-D47E2E87A1DA}"/>
              </a:ext>
            </a:extLst>
          </p:cNvPr>
          <p:cNvCxnSpPr>
            <a:cxnSpLocks/>
          </p:cNvCxnSpPr>
          <p:nvPr/>
        </p:nvCxnSpPr>
        <p:spPr>
          <a:xfrm rot="5400000" flipH="1" flipV="1">
            <a:off x="7356234" y="3170045"/>
            <a:ext cx="902759" cy="494039"/>
          </a:xfrm>
          <a:prstGeom prst="bentConnector3">
            <a:avLst>
              <a:gd name="adj1" fmla="val 10012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113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2.5 </a:t>
            </a:r>
            <a:r>
              <a:rPr lang="zh-CN" altLang="en-US" dirty="0">
                <a:solidFill>
                  <a:schemeClr val="accent2"/>
                </a:solidFill>
                <a:latin typeface="微软雅黑" panose="020B0503020204020204" pitchFamily="34" charset="-122"/>
                <a:ea typeface="微软雅黑" panose="020B0503020204020204" pitchFamily="34" charset="-122"/>
              </a:rPr>
              <a:t>音频编解码器选型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19</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87E1499D-BC0D-4FB8-947B-2C1C6ECD839E}"/>
              </a:ext>
            </a:extLst>
          </p:cNvPr>
          <p:cNvSpPr/>
          <p:nvPr/>
        </p:nvSpPr>
        <p:spPr>
          <a:xfrm>
            <a:off x="3442355" y="1904567"/>
            <a:ext cx="4572000" cy="1569660"/>
          </a:xfrm>
          <a:prstGeom prst="rect">
            <a:avLst/>
          </a:prstGeom>
        </p:spPr>
        <p:txBody>
          <a:bodyPr>
            <a:spAutoFit/>
          </a:bodyPr>
          <a:lstStyle/>
          <a:p>
            <a:pPr eaLnBrk="0" hangingPunct="0">
              <a:buSzPct val="60000"/>
            </a:pPr>
            <a:r>
              <a:rPr lang="en-US" altLang="zh-CN" sz="2400" dirty="0">
                <a:solidFill>
                  <a:srgbClr val="001D3A"/>
                </a:solidFill>
                <a:latin typeface="微软雅黑" pitchFamily="34" charset="-122"/>
                <a:ea typeface="微软雅黑" pitchFamily="34" charset="-122"/>
              </a:rPr>
              <a:t>OPUS</a:t>
            </a:r>
          </a:p>
          <a:p>
            <a:pPr eaLnBrk="0" hangingPunct="0">
              <a:buSzPct val="60000"/>
            </a:pPr>
            <a:r>
              <a:rPr lang="en-US" altLang="zh-CN" sz="2400" dirty="0">
                <a:solidFill>
                  <a:srgbClr val="001D3A"/>
                </a:solidFill>
                <a:latin typeface="微软雅黑" pitchFamily="34" charset="-122"/>
                <a:ea typeface="微软雅黑" pitchFamily="34" charset="-122"/>
              </a:rPr>
              <a:t>MP3</a:t>
            </a:r>
          </a:p>
          <a:p>
            <a:pPr eaLnBrk="0" hangingPunct="0">
              <a:buSzPct val="60000"/>
            </a:pPr>
            <a:r>
              <a:rPr lang="en-US" altLang="zh-CN" sz="2400" dirty="0">
                <a:solidFill>
                  <a:srgbClr val="001D3A"/>
                </a:solidFill>
                <a:latin typeface="微软雅黑" pitchFamily="34" charset="-122"/>
                <a:ea typeface="微软雅黑" pitchFamily="34" charset="-122"/>
              </a:rPr>
              <a:t>AAC</a:t>
            </a:r>
          </a:p>
          <a:p>
            <a:pPr eaLnBrk="0" hangingPunct="0">
              <a:buSzPct val="60000"/>
            </a:pPr>
            <a:r>
              <a:rPr lang="en-US" altLang="zh-CN" sz="2400" dirty="0">
                <a:solidFill>
                  <a:srgbClr val="FF0000"/>
                </a:solidFill>
                <a:latin typeface="微软雅黑" pitchFamily="34" charset="-122"/>
                <a:ea typeface="微软雅黑" pitchFamily="34" charset="-122"/>
              </a:rPr>
              <a:t>AC3</a:t>
            </a:r>
            <a:r>
              <a:rPr lang="zh-CN" altLang="en-US" sz="2400" dirty="0">
                <a:solidFill>
                  <a:srgbClr val="FF0000"/>
                </a:solidFill>
                <a:latin typeface="微软雅黑" pitchFamily="34" charset="-122"/>
                <a:ea typeface="微软雅黑" pitchFamily="34" charset="-122"/>
              </a:rPr>
              <a:t>和</a:t>
            </a:r>
            <a:r>
              <a:rPr lang="en-US" altLang="zh-CN" sz="2400" dirty="0">
                <a:solidFill>
                  <a:srgbClr val="FF0000"/>
                </a:solidFill>
                <a:latin typeface="微软雅黑" pitchFamily="34" charset="-122"/>
                <a:ea typeface="微软雅黑" pitchFamily="34" charset="-122"/>
              </a:rPr>
              <a:t>EAC3 </a:t>
            </a:r>
            <a:r>
              <a:rPr lang="zh-CN" altLang="en-US" sz="2400" dirty="0">
                <a:solidFill>
                  <a:srgbClr val="FF0000"/>
                </a:solidFill>
                <a:latin typeface="微软雅黑" pitchFamily="34" charset="-122"/>
                <a:ea typeface="微软雅黑" pitchFamily="34" charset="-122"/>
              </a:rPr>
              <a:t>杜比公司的方案</a:t>
            </a:r>
            <a:r>
              <a:rPr lang="en-US" altLang="zh-CN" sz="2400" dirty="0">
                <a:solidFill>
                  <a:srgbClr val="FF0000"/>
                </a:solidFill>
                <a:latin typeface="微软雅黑" pitchFamily="34" charset="-122"/>
                <a:ea typeface="微软雅黑" pitchFamily="34" charset="-122"/>
              </a:rPr>
              <a:t> </a:t>
            </a:r>
          </a:p>
        </p:txBody>
      </p:sp>
      <p:sp>
        <p:nvSpPr>
          <p:cNvPr id="7" name="矩形 6">
            <a:extLst>
              <a:ext uri="{FF2B5EF4-FFF2-40B4-BE49-F238E27FC236}">
                <a16:creationId xmlns:a16="http://schemas.microsoft.com/office/drawing/2014/main" id="{892549C1-7215-4BEB-AEA3-6E59899044C1}"/>
              </a:ext>
            </a:extLst>
          </p:cNvPr>
          <p:cNvSpPr/>
          <p:nvPr/>
        </p:nvSpPr>
        <p:spPr>
          <a:xfrm>
            <a:off x="3512030" y="4447765"/>
            <a:ext cx="5697958" cy="923330"/>
          </a:xfrm>
          <a:prstGeom prst="rect">
            <a:avLst/>
          </a:prstGeom>
        </p:spPr>
        <p:txBody>
          <a:bodyPr wrap="square">
            <a:spAutoFit/>
          </a:bodyPr>
          <a:lstStyle/>
          <a:p>
            <a:r>
              <a:rPr lang="zh-CN" altLang="en-US" b="1" dirty="0">
                <a:solidFill>
                  <a:srgbClr val="333333"/>
                </a:solidFill>
                <a:latin typeface="-apple-system"/>
              </a:rPr>
              <a:t>请参考：</a:t>
            </a:r>
            <a:r>
              <a:rPr lang="en-US" altLang="zh-CN" b="1" dirty="0">
                <a:solidFill>
                  <a:srgbClr val="333333"/>
                </a:solidFill>
                <a:latin typeface="-apple-system"/>
              </a:rPr>
              <a:t>《</a:t>
            </a:r>
            <a:r>
              <a:rPr lang="zh-CN" altLang="en-US" dirty="0">
                <a:hlinkClick r:id="rId2"/>
              </a:rPr>
              <a:t>详解音频编解码的原理、演进和应用选型等 </a:t>
            </a:r>
            <a:r>
              <a:rPr lang="en-US" altLang="zh-CN" dirty="0">
                <a:hlinkClick r:id="rId2"/>
              </a:rPr>
              <a:t>- </a:t>
            </a:r>
            <a:r>
              <a:rPr lang="zh-CN" altLang="en-US" dirty="0">
                <a:hlinkClick r:id="rId2"/>
              </a:rPr>
              <a:t>知乎 </a:t>
            </a:r>
            <a:r>
              <a:rPr lang="en-US" altLang="zh-CN" dirty="0">
                <a:hlinkClick r:id="rId2"/>
              </a:rPr>
              <a:t>(zhihu.com) </a:t>
            </a:r>
            <a:r>
              <a:rPr lang="en-US" altLang="zh-CN" b="1" dirty="0">
                <a:solidFill>
                  <a:srgbClr val="333333"/>
                </a:solidFill>
                <a:latin typeface="-apple-system"/>
              </a:rPr>
              <a:t>》</a:t>
            </a:r>
          </a:p>
          <a:p>
            <a:r>
              <a:rPr lang="en-US" altLang="zh-CN" dirty="0"/>
              <a:t>https://zhuanlan.zhihu.com/p/55218899</a:t>
            </a:r>
            <a:endParaRPr lang="zh-CN" altLang="en-US" b="1" i="0" dirty="0">
              <a:solidFill>
                <a:srgbClr val="333333"/>
              </a:solidFill>
              <a:effectLst/>
              <a:latin typeface="-apple-system"/>
            </a:endParaRPr>
          </a:p>
        </p:txBody>
      </p:sp>
    </p:spTree>
    <p:extLst>
      <p:ext uri="{BB962C8B-B14F-4D97-AF65-F5344CB8AC3E}">
        <p14:creationId xmlns:p14="http://schemas.microsoft.com/office/powerpoint/2010/main" val="145374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2.1 </a:t>
            </a:r>
            <a:r>
              <a:rPr lang="zh-CN" altLang="en-US" dirty="0">
                <a:solidFill>
                  <a:schemeClr val="accent2"/>
                </a:solidFill>
                <a:latin typeface="微软雅黑" panose="020B0503020204020204" pitchFamily="34" charset="-122"/>
                <a:ea typeface="微软雅黑" panose="020B0503020204020204" pitchFamily="34" charset="-122"/>
              </a:rPr>
              <a:t>声音的物理性质</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振动</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2</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321410"/>
            <a:ext cx="8307455" cy="1569660"/>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声音是一种由物体振动引发的物理现象，如小提琴的弦声等。物体的振动使其四周空气的压强产生变化，这种忽强忽弱变化以波的形式向四周传播，当被人耳所接收时，我们就听见了声音。 </a:t>
            </a:r>
            <a:endParaRPr lang="zh-CN" altLang="en-US"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D6B1E52-6C96-4C04-93D4-BBC8F8DBC384}"/>
              </a:ext>
            </a:extLst>
          </p:cNvPr>
          <p:cNvPicPr>
            <a:picLocks noChangeAspect="1"/>
          </p:cNvPicPr>
          <p:nvPr/>
        </p:nvPicPr>
        <p:blipFill>
          <a:blip r:embed="rId2"/>
          <a:stretch>
            <a:fillRect/>
          </a:stretch>
        </p:blipFill>
        <p:spPr>
          <a:xfrm>
            <a:off x="4291016" y="2704586"/>
            <a:ext cx="3071126" cy="3574090"/>
          </a:xfrm>
          <a:prstGeom prst="rect">
            <a:avLst/>
          </a:prstGeom>
        </p:spPr>
      </p:pic>
    </p:spTree>
    <p:extLst>
      <p:ext uri="{BB962C8B-B14F-4D97-AF65-F5344CB8AC3E}">
        <p14:creationId xmlns:p14="http://schemas.microsoft.com/office/powerpoint/2010/main" val="188677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2.1 </a:t>
            </a:r>
            <a:r>
              <a:rPr lang="zh-CN" altLang="en-US" dirty="0">
                <a:solidFill>
                  <a:schemeClr val="accent2"/>
                </a:solidFill>
                <a:latin typeface="微软雅黑" panose="020B0503020204020204" pitchFamily="34" charset="-122"/>
                <a:ea typeface="微软雅黑" panose="020B0503020204020204" pitchFamily="34" charset="-122"/>
              </a:rPr>
              <a:t>声音的物理性质</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波形</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3</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321410"/>
            <a:ext cx="8307455"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声音是由物体的振动产生的，这种振动引起了周围空气压强的振荡，我们称这种振荡的函数表现形式为波形</a:t>
            </a:r>
            <a:r>
              <a:rPr lang="en-US" altLang="zh-CN" sz="2400" dirty="0">
                <a:solidFill>
                  <a:srgbClr val="24292E"/>
                </a:solidFill>
                <a:latin typeface="微软雅黑" panose="020B0503020204020204" pitchFamily="34" charset="-122"/>
                <a:ea typeface="微软雅黑" panose="020B0503020204020204" pitchFamily="34" charset="-122"/>
              </a:rPr>
              <a:t>.</a:t>
            </a:r>
          </a:p>
        </p:txBody>
      </p:sp>
      <p:sp>
        <p:nvSpPr>
          <p:cNvPr id="7" name="Line 5">
            <a:extLst>
              <a:ext uri="{FF2B5EF4-FFF2-40B4-BE49-F238E27FC236}">
                <a16:creationId xmlns:a16="http://schemas.microsoft.com/office/drawing/2014/main" id="{6378CA8C-E2BF-4CFF-95C7-A383260AC278}"/>
              </a:ext>
            </a:extLst>
          </p:cNvPr>
          <p:cNvSpPr>
            <a:spLocks noChangeShapeType="1"/>
          </p:cNvSpPr>
          <p:nvPr/>
        </p:nvSpPr>
        <p:spPr bwMode="auto">
          <a:xfrm>
            <a:off x="3551238" y="3719067"/>
            <a:ext cx="4781020" cy="22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A1C490C8-2B87-4520-A74C-668270531529}"/>
              </a:ext>
            </a:extLst>
          </p:cNvPr>
          <p:cNvSpPr>
            <a:spLocks noChangeShapeType="1"/>
          </p:cNvSpPr>
          <p:nvPr/>
        </p:nvSpPr>
        <p:spPr bwMode="auto">
          <a:xfrm flipV="1">
            <a:off x="3932238" y="2419085"/>
            <a:ext cx="2214" cy="2549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D05DB2D0-57AC-47A8-BD3C-5E01989E3D38}"/>
              </a:ext>
            </a:extLst>
          </p:cNvPr>
          <p:cNvSpPr>
            <a:spLocks noChangeShapeType="1"/>
          </p:cNvSpPr>
          <p:nvPr/>
        </p:nvSpPr>
        <p:spPr bwMode="auto">
          <a:xfrm>
            <a:off x="3932237" y="2723886"/>
            <a:ext cx="3506081" cy="221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ED0808BA-A36D-494C-BF63-C31B774BB40D}"/>
              </a:ext>
            </a:extLst>
          </p:cNvPr>
          <p:cNvSpPr>
            <a:spLocks noChangeShapeType="1"/>
          </p:cNvSpPr>
          <p:nvPr/>
        </p:nvSpPr>
        <p:spPr bwMode="auto">
          <a:xfrm>
            <a:off x="4802544" y="2762920"/>
            <a:ext cx="2214" cy="191229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B40070E5-06E9-47B8-B8EF-414C32BD5380}"/>
              </a:ext>
            </a:extLst>
          </p:cNvPr>
          <p:cNvSpPr>
            <a:spLocks noChangeShapeType="1"/>
          </p:cNvSpPr>
          <p:nvPr/>
        </p:nvSpPr>
        <p:spPr bwMode="auto">
          <a:xfrm>
            <a:off x="6814965" y="2737800"/>
            <a:ext cx="2214" cy="191229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5F81B0F2-ECDA-4F1E-ACA2-860EEB3DAE75}"/>
              </a:ext>
            </a:extLst>
          </p:cNvPr>
          <p:cNvSpPr>
            <a:spLocks noChangeShapeType="1"/>
          </p:cNvSpPr>
          <p:nvPr/>
        </p:nvSpPr>
        <p:spPr bwMode="auto">
          <a:xfrm>
            <a:off x="4804758" y="4690319"/>
            <a:ext cx="2012421"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1">
            <a:extLst>
              <a:ext uri="{FF2B5EF4-FFF2-40B4-BE49-F238E27FC236}">
                <a16:creationId xmlns:a16="http://schemas.microsoft.com/office/drawing/2014/main" id="{BB7B94E1-65D4-46F1-BFAE-B892CED54E1A}"/>
              </a:ext>
            </a:extLst>
          </p:cNvPr>
          <p:cNvSpPr>
            <a:spLocks/>
          </p:cNvSpPr>
          <p:nvPr/>
        </p:nvSpPr>
        <p:spPr bwMode="auto">
          <a:xfrm>
            <a:off x="3932238" y="2609585"/>
            <a:ext cx="2868612" cy="2071775"/>
          </a:xfrm>
          <a:custGeom>
            <a:avLst/>
            <a:gdLst>
              <a:gd name="T0" fmla="*/ 0 w 1296"/>
              <a:gd name="T1" fmla="*/ 504 h 936"/>
              <a:gd name="T2" fmla="*/ 192 w 1296"/>
              <a:gd name="T3" fmla="*/ 72 h 936"/>
              <a:gd name="T4" fmla="*/ 624 w 1296"/>
              <a:gd name="T5" fmla="*/ 936 h 936"/>
              <a:gd name="T6" fmla="*/ 1056 w 1296"/>
              <a:gd name="T7" fmla="*/ 72 h 936"/>
              <a:gd name="T8" fmla="*/ 1296 w 1296"/>
              <a:gd name="T9" fmla="*/ 504 h 936"/>
            </a:gdLst>
            <a:ahLst/>
            <a:cxnLst>
              <a:cxn ang="0">
                <a:pos x="T0" y="T1"/>
              </a:cxn>
              <a:cxn ang="0">
                <a:pos x="T2" y="T3"/>
              </a:cxn>
              <a:cxn ang="0">
                <a:pos x="T4" y="T5"/>
              </a:cxn>
              <a:cxn ang="0">
                <a:pos x="T6" y="T7"/>
              </a:cxn>
              <a:cxn ang="0">
                <a:pos x="T8" y="T9"/>
              </a:cxn>
            </a:cxnLst>
            <a:rect l="0" t="0" r="r" b="b"/>
            <a:pathLst>
              <a:path w="1296" h="936">
                <a:moveTo>
                  <a:pt x="0" y="504"/>
                </a:moveTo>
                <a:cubicBezTo>
                  <a:pt x="44" y="252"/>
                  <a:pt x="88" y="0"/>
                  <a:pt x="192" y="72"/>
                </a:cubicBezTo>
                <a:cubicBezTo>
                  <a:pt x="296" y="144"/>
                  <a:pt x="480" y="936"/>
                  <a:pt x="624" y="936"/>
                </a:cubicBezTo>
                <a:cubicBezTo>
                  <a:pt x="768" y="936"/>
                  <a:pt x="944" y="144"/>
                  <a:pt x="1056" y="72"/>
                </a:cubicBezTo>
                <a:cubicBezTo>
                  <a:pt x="1168" y="0"/>
                  <a:pt x="1256" y="432"/>
                  <a:pt x="1296" y="50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7CEE05B1-30F4-47D6-9F03-F21A82AC5240}"/>
              </a:ext>
            </a:extLst>
          </p:cNvPr>
          <p:cNvSpPr>
            <a:spLocks noChangeShapeType="1"/>
          </p:cNvSpPr>
          <p:nvPr/>
        </p:nvSpPr>
        <p:spPr bwMode="auto">
          <a:xfrm>
            <a:off x="7026968" y="2772428"/>
            <a:ext cx="2214" cy="95614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a:extLst>
              <a:ext uri="{FF2B5EF4-FFF2-40B4-BE49-F238E27FC236}">
                <a16:creationId xmlns:a16="http://schemas.microsoft.com/office/drawing/2014/main" id="{A5C997C0-EBBB-4E0C-BBC4-8B007BA35A7F}"/>
              </a:ext>
            </a:extLst>
          </p:cNvPr>
          <p:cNvSpPr txBox="1">
            <a:spLocks noChangeArrowheads="1"/>
          </p:cNvSpPr>
          <p:nvPr/>
        </p:nvSpPr>
        <p:spPr bwMode="auto">
          <a:xfrm>
            <a:off x="7015033" y="2834921"/>
            <a:ext cx="7581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solidFill>
                  <a:srgbClr val="FF0000"/>
                </a:solidFill>
                <a:latin typeface="Times New Roman" panose="02020603050405020304" pitchFamily="18" charset="0"/>
              </a:rPr>
              <a:t>振幅</a:t>
            </a:r>
            <a:endParaRPr kumimoji="1" lang="en-US" altLang="zh-CN" sz="1400" dirty="0">
              <a:solidFill>
                <a:srgbClr val="FF0000"/>
              </a:solidFill>
              <a:latin typeface="Times New Roman" panose="02020603050405020304" pitchFamily="18" charset="0"/>
            </a:endParaRPr>
          </a:p>
        </p:txBody>
      </p:sp>
      <p:sp>
        <p:nvSpPr>
          <p:cNvPr id="16" name="Text Box 14">
            <a:extLst>
              <a:ext uri="{FF2B5EF4-FFF2-40B4-BE49-F238E27FC236}">
                <a16:creationId xmlns:a16="http://schemas.microsoft.com/office/drawing/2014/main" id="{51996154-CF8F-428E-B75E-094504149209}"/>
              </a:ext>
            </a:extLst>
          </p:cNvPr>
          <p:cNvSpPr txBox="1">
            <a:spLocks noChangeArrowheads="1"/>
          </p:cNvSpPr>
          <p:nvPr/>
        </p:nvSpPr>
        <p:spPr bwMode="auto">
          <a:xfrm>
            <a:off x="7255301" y="3774012"/>
            <a:ext cx="7791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latin typeface="Times New Roman" panose="02020603050405020304" pitchFamily="18" charset="0"/>
              </a:rPr>
              <a:t>时间</a:t>
            </a:r>
            <a:endParaRPr kumimoji="1" lang="en-US" altLang="zh-CN" sz="1400" dirty="0">
              <a:latin typeface="Times New Roman" panose="02020603050405020304" pitchFamily="18" charset="0"/>
            </a:endParaRPr>
          </a:p>
        </p:txBody>
      </p:sp>
      <p:sp>
        <p:nvSpPr>
          <p:cNvPr id="17" name="Text Box 15">
            <a:extLst>
              <a:ext uri="{FF2B5EF4-FFF2-40B4-BE49-F238E27FC236}">
                <a16:creationId xmlns:a16="http://schemas.microsoft.com/office/drawing/2014/main" id="{3A642AC1-94C5-4B99-ADC7-951D01A1AAEA}"/>
              </a:ext>
            </a:extLst>
          </p:cNvPr>
          <p:cNvSpPr txBox="1">
            <a:spLocks noChangeArrowheads="1"/>
          </p:cNvSpPr>
          <p:nvPr/>
        </p:nvSpPr>
        <p:spPr bwMode="auto">
          <a:xfrm>
            <a:off x="3470444" y="2802769"/>
            <a:ext cx="369332" cy="98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zh-CN" altLang="en-US" sz="1200" dirty="0">
                <a:latin typeface="Times New Roman" panose="02020603050405020304" pitchFamily="18" charset="0"/>
              </a:rPr>
              <a:t>空气压强</a:t>
            </a:r>
            <a:endParaRPr kumimoji="1" lang="en-US" altLang="zh-CN" sz="1200" dirty="0">
              <a:latin typeface="Times New Roman" panose="02020603050405020304" pitchFamily="18" charset="0"/>
            </a:endParaRPr>
          </a:p>
        </p:txBody>
      </p:sp>
      <p:sp>
        <p:nvSpPr>
          <p:cNvPr id="18" name="Text Box 16">
            <a:extLst>
              <a:ext uri="{FF2B5EF4-FFF2-40B4-BE49-F238E27FC236}">
                <a16:creationId xmlns:a16="http://schemas.microsoft.com/office/drawing/2014/main" id="{0101AF6C-90E0-4D3A-AC1B-4AEF4159E387}"/>
              </a:ext>
            </a:extLst>
          </p:cNvPr>
          <p:cNvSpPr txBox="1">
            <a:spLocks noChangeArrowheads="1"/>
          </p:cNvSpPr>
          <p:nvPr/>
        </p:nvSpPr>
        <p:spPr bwMode="auto">
          <a:xfrm>
            <a:off x="5366544" y="4830761"/>
            <a:ext cx="12587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latin typeface="Times New Roman" panose="02020603050405020304" pitchFamily="18" charset="0"/>
              </a:rPr>
              <a:t>一个周期</a:t>
            </a:r>
            <a:endParaRPr kumimoji="1" lang="en-US" altLang="zh-CN" sz="1400" dirty="0">
              <a:latin typeface="Times New Roman" panose="02020603050405020304" pitchFamily="18" charset="0"/>
            </a:endParaRPr>
          </a:p>
        </p:txBody>
      </p:sp>
      <p:sp>
        <p:nvSpPr>
          <p:cNvPr id="19" name="Text Box 17">
            <a:extLst>
              <a:ext uri="{FF2B5EF4-FFF2-40B4-BE49-F238E27FC236}">
                <a16:creationId xmlns:a16="http://schemas.microsoft.com/office/drawing/2014/main" id="{21F62AD2-5016-4D4F-A0D4-D1DCA192C499}"/>
              </a:ext>
            </a:extLst>
          </p:cNvPr>
          <p:cNvSpPr txBox="1">
            <a:spLocks noChangeArrowheads="1"/>
          </p:cNvSpPr>
          <p:nvPr/>
        </p:nvSpPr>
        <p:spPr bwMode="auto">
          <a:xfrm>
            <a:off x="3845610" y="2800085"/>
            <a:ext cx="369332" cy="24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en-US" altLang="zh-CN" sz="1200">
                <a:latin typeface="Times New Roman" panose="02020603050405020304" pitchFamily="18" charset="0"/>
              </a:rPr>
              <a:t>+</a:t>
            </a:r>
          </a:p>
        </p:txBody>
      </p:sp>
    </p:spTree>
    <p:extLst>
      <p:ext uri="{BB962C8B-B14F-4D97-AF65-F5344CB8AC3E}">
        <p14:creationId xmlns:p14="http://schemas.microsoft.com/office/powerpoint/2010/main" val="321872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2.1 </a:t>
            </a:r>
            <a:r>
              <a:rPr lang="zh-CN" altLang="en-US" dirty="0">
                <a:solidFill>
                  <a:schemeClr val="accent2"/>
                </a:solidFill>
                <a:latin typeface="微软雅黑" panose="020B0503020204020204" pitchFamily="34" charset="-122"/>
                <a:ea typeface="微软雅黑" panose="020B0503020204020204" pitchFamily="34" charset="-122"/>
              </a:rPr>
              <a:t>声音的物理性质</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频率</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4</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321410"/>
            <a:ext cx="8307455" cy="1200329"/>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声音的</a:t>
            </a:r>
            <a:r>
              <a:rPr lang="zh-CN" altLang="en-US" sz="2400" dirty="0">
                <a:solidFill>
                  <a:srgbClr val="FF0000"/>
                </a:solidFill>
                <a:latin typeface="微软雅黑" panose="020B0503020204020204" pitchFamily="34" charset="-122"/>
                <a:ea typeface="微软雅黑" panose="020B0503020204020204" pitchFamily="34" charset="-122"/>
              </a:rPr>
              <a:t>频率</a:t>
            </a:r>
            <a:r>
              <a:rPr lang="zh-CN" altLang="en-US" sz="2400" dirty="0">
                <a:solidFill>
                  <a:srgbClr val="24292E"/>
                </a:solidFill>
                <a:latin typeface="微软雅黑" panose="020B0503020204020204" pitchFamily="34" charset="-122"/>
                <a:ea typeface="微软雅黑" panose="020B0503020204020204" pitchFamily="34" charset="-122"/>
              </a:rPr>
              <a:t>是周期的倒数，它表示的是声音在</a:t>
            </a:r>
            <a:r>
              <a:rPr lang="en-US" altLang="zh-CN" sz="2400" dirty="0">
                <a:solidFill>
                  <a:srgbClr val="24292E"/>
                </a:solidFill>
                <a:latin typeface="微软雅黑" panose="020B0503020204020204" pitchFamily="34" charset="-122"/>
                <a:ea typeface="微软雅黑" panose="020B0503020204020204" pitchFamily="34" charset="-122"/>
              </a:rPr>
              <a:t>1</a:t>
            </a:r>
            <a:r>
              <a:rPr lang="zh-CN" altLang="en-US" sz="2400" dirty="0">
                <a:solidFill>
                  <a:srgbClr val="24292E"/>
                </a:solidFill>
                <a:latin typeface="微软雅黑" panose="020B0503020204020204" pitchFamily="34" charset="-122"/>
                <a:ea typeface="微软雅黑" panose="020B0503020204020204" pitchFamily="34" charset="-122"/>
              </a:rPr>
              <a:t>秒钟内的周期数，单位是赫兹</a:t>
            </a:r>
            <a:r>
              <a:rPr lang="en-US" altLang="zh-CN" sz="2400" dirty="0">
                <a:solidFill>
                  <a:srgbClr val="24292E"/>
                </a:solidFill>
                <a:latin typeface="微软雅黑" panose="020B0503020204020204" pitchFamily="34" charset="-122"/>
                <a:ea typeface="微软雅黑" panose="020B0503020204020204" pitchFamily="34" charset="-122"/>
              </a:rPr>
              <a:t>(Hz)</a:t>
            </a:r>
            <a:r>
              <a:rPr lang="zh-CN" altLang="en-US" sz="2400" dirty="0">
                <a:solidFill>
                  <a:srgbClr val="24292E"/>
                </a:solidFill>
                <a:latin typeface="微软雅黑" panose="020B0503020204020204" pitchFamily="34" charset="-122"/>
                <a:ea typeface="微软雅黑" panose="020B0503020204020204" pitchFamily="34" charset="-122"/>
              </a:rPr>
              <a:t>。千赫</a:t>
            </a:r>
            <a:r>
              <a:rPr lang="en-US" altLang="zh-CN" sz="2400" dirty="0">
                <a:solidFill>
                  <a:srgbClr val="24292E"/>
                </a:solidFill>
                <a:latin typeface="微软雅黑" panose="020B0503020204020204" pitchFamily="34" charset="-122"/>
                <a:ea typeface="微软雅黑" panose="020B0503020204020204" pitchFamily="34" charset="-122"/>
              </a:rPr>
              <a:t>(kHz),</a:t>
            </a:r>
            <a:r>
              <a:rPr lang="zh-CN" altLang="en-US" sz="2400" dirty="0">
                <a:solidFill>
                  <a:srgbClr val="24292E"/>
                </a:solidFill>
                <a:latin typeface="微软雅黑" panose="020B0503020204020204" pitchFamily="34" charset="-122"/>
                <a:ea typeface="微软雅黑" panose="020B0503020204020204" pitchFamily="34" charset="-122"/>
              </a:rPr>
              <a:t>即</a:t>
            </a:r>
            <a:r>
              <a:rPr lang="en-US" altLang="zh-CN" sz="2400" dirty="0">
                <a:solidFill>
                  <a:srgbClr val="24292E"/>
                </a:solidFill>
                <a:latin typeface="微软雅黑" panose="020B0503020204020204" pitchFamily="34" charset="-122"/>
                <a:ea typeface="微软雅黑" panose="020B0503020204020204" pitchFamily="34" charset="-122"/>
              </a:rPr>
              <a:t>1000Hz,</a:t>
            </a:r>
            <a:r>
              <a:rPr lang="zh-CN" altLang="en-US" sz="2400" dirty="0">
                <a:solidFill>
                  <a:srgbClr val="24292E"/>
                </a:solidFill>
                <a:latin typeface="微软雅黑" panose="020B0503020204020204" pitchFamily="34" charset="-122"/>
                <a:ea typeface="微软雅黑" panose="020B0503020204020204" pitchFamily="34" charset="-122"/>
              </a:rPr>
              <a:t>表示每秒振动</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次。声音按频率可作如下划分</a:t>
            </a:r>
            <a:r>
              <a:rPr lang="en-US" altLang="zh-CN" sz="2400" dirty="0">
                <a:solidFill>
                  <a:srgbClr val="24292E"/>
                </a:solidFill>
                <a:latin typeface="微软雅黑" panose="020B0503020204020204" pitchFamily="34" charset="-122"/>
                <a:ea typeface="微软雅黑" panose="020B0503020204020204" pitchFamily="34" charset="-122"/>
              </a:rPr>
              <a:t>:</a:t>
            </a:r>
          </a:p>
        </p:txBody>
      </p:sp>
      <p:sp>
        <p:nvSpPr>
          <p:cNvPr id="20" name="矩形 19">
            <a:extLst>
              <a:ext uri="{FF2B5EF4-FFF2-40B4-BE49-F238E27FC236}">
                <a16:creationId xmlns:a16="http://schemas.microsoft.com/office/drawing/2014/main" id="{3A0F220C-5920-4CBE-90AA-5C428D1E6384}"/>
              </a:ext>
            </a:extLst>
          </p:cNvPr>
          <p:cNvSpPr/>
          <p:nvPr/>
        </p:nvSpPr>
        <p:spPr>
          <a:xfrm>
            <a:off x="2843893" y="2857322"/>
            <a:ext cx="6631055" cy="1569660"/>
          </a:xfrm>
          <a:prstGeom prst="rect">
            <a:avLst/>
          </a:prstGeom>
        </p:spPr>
        <p:txBody>
          <a:bodyPr wrap="square">
            <a:spAutoFit/>
          </a:bodyPr>
          <a:lstStyle/>
          <a:p>
            <a:pPr marL="285750" indent="-285750">
              <a:buFont typeface="Wingdings" panose="05000000000000000000" pitchFamily="2" charset="2"/>
              <a:buChar char="n"/>
            </a:pPr>
            <a:r>
              <a:rPr lang="zh-CN" altLang="en-US" sz="2400" dirty="0"/>
              <a:t>  </a:t>
            </a:r>
            <a:r>
              <a:rPr lang="zh-CN" altLang="en-US" sz="2400" dirty="0">
                <a:latin typeface="微软雅黑" panose="020B0503020204020204" pitchFamily="34" charset="-122"/>
                <a:ea typeface="微软雅黑" panose="020B0503020204020204" pitchFamily="34" charset="-122"/>
              </a:rPr>
              <a:t>次声		              </a:t>
            </a:r>
            <a:r>
              <a:rPr lang="en-US" altLang="zh-CN" sz="2400" dirty="0">
                <a:latin typeface="微软雅黑" panose="020B0503020204020204" pitchFamily="34" charset="-122"/>
                <a:ea typeface="微软雅黑" panose="020B0503020204020204" pitchFamily="34" charset="-122"/>
              </a:rPr>
              <a:t>	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20Hz</a:t>
            </a:r>
          </a:p>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人耳能听见的声音 </a:t>
            </a:r>
            <a:r>
              <a:rPr lang="en-US" altLang="zh-CN" sz="2400" dirty="0">
                <a:latin typeface="微软雅黑" panose="020B0503020204020204" pitchFamily="34" charset="-122"/>
                <a:ea typeface="微软雅黑" panose="020B0503020204020204" pitchFamily="34" charset="-122"/>
              </a:rPr>
              <a:t>	20Hz</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20KHz</a:t>
            </a:r>
          </a:p>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超声		</a:t>
            </a:r>
            <a:r>
              <a:rPr lang="en-US" altLang="zh-CN" sz="2400" dirty="0">
                <a:latin typeface="微软雅黑" panose="020B0503020204020204" pitchFamily="34" charset="-122"/>
                <a:ea typeface="微软雅黑" panose="020B0503020204020204" pitchFamily="34" charset="-122"/>
              </a:rPr>
              <a:t>			20KHz</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1GHz</a:t>
            </a:r>
          </a:p>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特超声		</a:t>
            </a:r>
            <a:r>
              <a:rPr lang="en-US" altLang="zh-CN" sz="2400" dirty="0">
                <a:latin typeface="微软雅黑" panose="020B0503020204020204" pitchFamily="34" charset="-122"/>
                <a:ea typeface="微软雅黑" panose="020B0503020204020204" pitchFamily="34" charset="-122"/>
              </a:rPr>
              <a:t>			1GHz</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10THz </a:t>
            </a:r>
          </a:p>
        </p:txBody>
      </p:sp>
    </p:spTree>
    <p:extLst>
      <p:ext uri="{BB962C8B-B14F-4D97-AF65-F5344CB8AC3E}">
        <p14:creationId xmlns:p14="http://schemas.microsoft.com/office/powerpoint/2010/main" val="176944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2.1 </a:t>
            </a:r>
            <a:r>
              <a:rPr lang="zh-CN" altLang="en-US" dirty="0">
                <a:solidFill>
                  <a:schemeClr val="accent2"/>
                </a:solidFill>
                <a:latin typeface="微软雅黑" panose="020B0503020204020204" pitchFamily="34" charset="-122"/>
                <a:ea typeface="微软雅黑" panose="020B0503020204020204" pitchFamily="34" charset="-122"/>
              </a:rPr>
              <a:t>声音的物理性质</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振幅</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5</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321410"/>
            <a:ext cx="8307455"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声音有</a:t>
            </a:r>
            <a:r>
              <a:rPr lang="zh-CN" altLang="en-US" sz="2400" dirty="0">
                <a:solidFill>
                  <a:srgbClr val="FF0000"/>
                </a:solidFill>
                <a:latin typeface="微软雅黑" panose="020B0503020204020204" pitchFamily="34" charset="-122"/>
                <a:ea typeface="微软雅黑" panose="020B0503020204020204" pitchFamily="34" charset="-122"/>
              </a:rPr>
              <a:t>振幅</a:t>
            </a:r>
            <a:r>
              <a:rPr lang="zh-CN" altLang="en-US" sz="2400" dirty="0">
                <a:solidFill>
                  <a:srgbClr val="24292E"/>
                </a:solidFill>
                <a:latin typeface="微软雅黑" panose="020B0503020204020204" pitchFamily="34" charset="-122"/>
                <a:ea typeface="微软雅黑" panose="020B0503020204020204" pitchFamily="34" charset="-122"/>
              </a:rPr>
              <a:t>，振幅的主观感觉是</a:t>
            </a:r>
            <a:r>
              <a:rPr lang="zh-CN" altLang="en-US" sz="2400" dirty="0">
                <a:solidFill>
                  <a:srgbClr val="FF0000"/>
                </a:solidFill>
                <a:latin typeface="微软雅黑" panose="020B0503020204020204" pitchFamily="34" charset="-122"/>
                <a:ea typeface="微软雅黑" panose="020B0503020204020204" pitchFamily="34" charset="-122"/>
              </a:rPr>
              <a:t>声音的大小</a:t>
            </a:r>
            <a:r>
              <a:rPr lang="zh-CN" altLang="en-US" sz="2400" dirty="0">
                <a:solidFill>
                  <a:srgbClr val="24292E"/>
                </a:solidFill>
                <a:latin typeface="微软雅黑" panose="020B0503020204020204" pitchFamily="34" charset="-122"/>
                <a:ea typeface="微软雅黑" panose="020B0503020204020204" pitchFamily="34" charset="-122"/>
              </a:rPr>
              <a:t>。声音的振幅大小取决于空气压力波距平均值</a:t>
            </a:r>
            <a:r>
              <a:rPr lang="en-US" altLang="zh-CN" sz="2400" dirty="0">
                <a:solidFill>
                  <a:srgbClr val="24292E"/>
                </a:solidFill>
                <a:latin typeface="微软雅黑" panose="020B0503020204020204" pitchFamily="34" charset="-122"/>
                <a:ea typeface="微软雅黑" panose="020B0503020204020204" pitchFamily="34" charset="-122"/>
              </a:rPr>
              <a:t>(</a:t>
            </a:r>
            <a:r>
              <a:rPr lang="zh-CN" altLang="en-US" sz="2400" dirty="0">
                <a:solidFill>
                  <a:srgbClr val="24292E"/>
                </a:solidFill>
                <a:latin typeface="微软雅黑" panose="020B0503020204020204" pitchFamily="34" charset="-122"/>
                <a:ea typeface="微软雅黑" panose="020B0503020204020204" pitchFamily="34" charset="-122"/>
              </a:rPr>
              <a:t>也称平衡态</a:t>
            </a:r>
            <a:r>
              <a:rPr lang="en-US" altLang="zh-CN" sz="2400" dirty="0">
                <a:solidFill>
                  <a:srgbClr val="24292E"/>
                </a:solidFill>
                <a:latin typeface="微软雅黑" panose="020B0503020204020204" pitchFamily="34" charset="-122"/>
                <a:ea typeface="微软雅黑" panose="020B0503020204020204" pitchFamily="34" charset="-122"/>
              </a:rPr>
              <a:t>)</a:t>
            </a:r>
            <a:r>
              <a:rPr lang="zh-CN" altLang="en-US" sz="2400" dirty="0">
                <a:solidFill>
                  <a:srgbClr val="24292E"/>
                </a:solidFill>
                <a:latin typeface="微软雅黑" panose="020B0503020204020204" pitchFamily="34" charset="-122"/>
                <a:ea typeface="微软雅黑" panose="020B0503020204020204" pitchFamily="34" charset="-122"/>
              </a:rPr>
              <a:t>的最大偏移量。</a:t>
            </a:r>
          </a:p>
        </p:txBody>
      </p:sp>
      <p:sp>
        <p:nvSpPr>
          <p:cNvPr id="7" name="Line 5">
            <a:extLst>
              <a:ext uri="{FF2B5EF4-FFF2-40B4-BE49-F238E27FC236}">
                <a16:creationId xmlns:a16="http://schemas.microsoft.com/office/drawing/2014/main" id="{4980D3F9-B956-480A-8C3D-9B1465EFD2F5}"/>
              </a:ext>
            </a:extLst>
          </p:cNvPr>
          <p:cNvSpPr>
            <a:spLocks noChangeShapeType="1"/>
          </p:cNvSpPr>
          <p:nvPr/>
        </p:nvSpPr>
        <p:spPr bwMode="auto">
          <a:xfrm>
            <a:off x="3551238" y="3719067"/>
            <a:ext cx="4781020" cy="22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605E3EC6-8B13-4A86-BAE3-395A8AB42191}"/>
              </a:ext>
            </a:extLst>
          </p:cNvPr>
          <p:cNvSpPr>
            <a:spLocks noChangeShapeType="1"/>
          </p:cNvSpPr>
          <p:nvPr/>
        </p:nvSpPr>
        <p:spPr bwMode="auto">
          <a:xfrm flipV="1">
            <a:off x="3932238" y="2419085"/>
            <a:ext cx="2214" cy="2549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BCB7CA2F-5091-47F8-92AB-872C82188A51}"/>
              </a:ext>
            </a:extLst>
          </p:cNvPr>
          <p:cNvSpPr>
            <a:spLocks noChangeShapeType="1"/>
          </p:cNvSpPr>
          <p:nvPr/>
        </p:nvSpPr>
        <p:spPr bwMode="auto">
          <a:xfrm>
            <a:off x="3932237" y="2723886"/>
            <a:ext cx="3506081" cy="221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9ED2965E-5652-4A99-8CD5-FFC838BE5FD9}"/>
              </a:ext>
            </a:extLst>
          </p:cNvPr>
          <p:cNvSpPr>
            <a:spLocks noChangeShapeType="1"/>
          </p:cNvSpPr>
          <p:nvPr/>
        </p:nvSpPr>
        <p:spPr bwMode="auto">
          <a:xfrm>
            <a:off x="4802544" y="2762920"/>
            <a:ext cx="2214" cy="191229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9F7A47D4-2CB1-44EF-AFB9-D1F1ECD5CF87}"/>
              </a:ext>
            </a:extLst>
          </p:cNvPr>
          <p:cNvSpPr>
            <a:spLocks noChangeShapeType="1"/>
          </p:cNvSpPr>
          <p:nvPr/>
        </p:nvSpPr>
        <p:spPr bwMode="auto">
          <a:xfrm>
            <a:off x="6814965" y="2737800"/>
            <a:ext cx="2214" cy="191229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F76E582C-21F6-4403-AE30-261D7FD8DAEA}"/>
              </a:ext>
            </a:extLst>
          </p:cNvPr>
          <p:cNvSpPr>
            <a:spLocks noChangeShapeType="1"/>
          </p:cNvSpPr>
          <p:nvPr/>
        </p:nvSpPr>
        <p:spPr bwMode="auto">
          <a:xfrm>
            <a:off x="4804758" y="4690319"/>
            <a:ext cx="2012421"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1">
            <a:extLst>
              <a:ext uri="{FF2B5EF4-FFF2-40B4-BE49-F238E27FC236}">
                <a16:creationId xmlns:a16="http://schemas.microsoft.com/office/drawing/2014/main" id="{5A8ED608-D950-440A-A9FD-52CE3731B9BC}"/>
              </a:ext>
            </a:extLst>
          </p:cNvPr>
          <p:cNvSpPr>
            <a:spLocks/>
          </p:cNvSpPr>
          <p:nvPr/>
        </p:nvSpPr>
        <p:spPr bwMode="auto">
          <a:xfrm>
            <a:off x="3932238" y="2609585"/>
            <a:ext cx="2868612" cy="2071775"/>
          </a:xfrm>
          <a:custGeom>
            <a:avLst/>
            <a:gdLst>
              <a:gd name="T0" fmla="*/ 0 w 1296"/>
              <a:gd name="T1" fmla="*/ 504 h 936"/>
              <a:gd name="T2" fmla="*/ 192 w 1296"/>
              <a:gd name="T3" fmla="*/ 72 h 936"/>
              <a:gd name="T4" fmla="*/ 624 w 1296"/>
              <a:gd name="T5" fmla="*/ 936 h 936"/>
              <a:gd name="T6" fmla="*/ 1056 w 1296"/>
              <a:gd name="T7" fmla="*/ 72 h 936"/>
              <a:gd name="T8" fmla="*/ 1296 w 1296"/>
              <a:gd name="T9" fmla="*/ 504 h 936"/>
            </a:gdLst>
            <a:ahLst/>
            <a:cxnLst>
              <a:cxn ang="0">
                <a:pos x="T0" y="T1"/>
              </a:cxn>
              <a:cxn ang="0">
                <a:pos x="T2" y="T3"/>
              </a:cxn>
              <a:cxn ang="0">
                <a:pos x="T4" y="T5"/>
              </a:cxn>
              <a:cxn ang="0">
                <a:pos x="T6" y="T7"/>
              </a:cxn>
              <a:cxn ang="0">
                <a:pos x="T8" y="T9"/>
              </a:cxn>
            </a:cxnLst>
            <a:rect l="0" t="0" r="r" b="b"/>
            <a:pathLst>
              <a:path w="1296" h="936">
                <a:moveTo>
                  <a:pt x="0" y="504"/>
                </a:moveTo>
                <a:cubicBezTo>
                  <a:pt x="44" y="252"/>
                  <a:pt x="88" y="0"/>
                  <a:pt x="192" y="72"/>
                </a:cubicBezTo>
                <a:cubicBezTo>
                  <a:pt x="296" y="144"/>
                  <a:pt x="480" y="936"/>
                  <a:pt x="624" y="936"/>
                </a:cubicBezTo>
                <a:cubicBezTo>
                  <a:pt x="768" y="936"/>
                  <a:pt x="944" y="144"/>
                  <a:pt x="1056" y="72"/>
                </a:cubicBezTo>
                <a:cubicBezTo>
                  <a:pt x="1168" y="0"/>
                  <a:pt x="1256" y="432"/>
                  <a:pt x="1296" y="50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a:extLst>
              <a:ext uri="{FF2B5EF4-FFF2-40B4-BE49-F238E27FC236}">
                <a16:creationId xmlns:a16="http://schemas.microsoft.com/office/drawing/2014/main" id="{D5371421-62C2-4628-B670-43BC31C35360}"/>
              </a:ext>
            </a:extLst>
          </p:cNvPr>
          <p:cNvSpPr txBox="1">
            <a:spLocks noChangeArrowheads="1"/>
          </p:cNvSpPr>
          <p:nvPr/>
        </p:nvSpPr>
        <p:spPr bwMode="auto">
          <a:xfrm>
            <a:off x="7255301" y="3774012"/>
            <a:ext cx="7791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latin typeface="Times New Roman" panose="02020603050405020304" pitchFamily="18" charset="0"/>
              </a:rPr>
              <a:t>时间</a:t>
            </a:r>
            <a:endParaRPr kumimoji="1" lang="en-US" altLang="zh-CN" sz="1400" dirty="0">
              <a:latin typeface="Times New Roman" panose="02020603050405020304" pitchFamily="18" charset="0"/>
            </a:endParaRPr>
          </a:p>
        </p:txBody>
      </p:sp>
      <p:sp>
        <p:nvSpPr>
          <p:cNvPr id="17" name="Text Box 15">
            <a:extLst>
              <a:ext uri="{FF2B5EF4-FFF2-40B4-BE49-F238E27FC236}">
                <a16:creationId xmlns:a16="http://schemas.microsoft.com/office/drawing/2014/main" id="{630EE837-D3BA-4155-921C-87EDEC9160CC}"/>
              </a:ext>
            </a:extLst>
          </p:cNvPr>
          <p:cNvSpPr txBox="1">
            <a:spLocks noChangeArrowheads="1"/>
          </p:cNvSpPr>
          <p:nvPr/>
        </p:nvSpPr>
        <p:spPr bwMode="auto">
          <a:xfrm>
            <a:off x="3470444" y="2802769"/>
            <a:ext cx="369332" cy="98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zh-CN" altLang="en-US" sz="1200" dirty="0">
                <a:latin typeface="Times New Roman" panose="02020603050405020304" pitchFamily="18" charset="0"/>
              </a:rPr>
              <a:t>振幅</a:t>
            </a:r>
            <a:endParaRPr kumimoji="1" lang="en-US" altLang="zh-CN" sz="1200" dirty="0">
              <a:latin typeface="Times New Roman" panose="02020603050405020304" pitchFamily="18" charset="0"/>
            </a:endParaRPr>
          </a:p>
        </p:txBody>
      </p:sp>
      <p:sp>
        <p:nvSpPr>
          <p:cNvPr id="18" name="Text Box 16">
            <a:extLst>
              <a:ext uri="{FF2B5EF4-FFF2-40B4-BE49-F238E27FC236}">
                <a16:creationId xmlns:a16="http://schemas.microsoft.com/office/drawing/2014/main" id="{A8A9C016-C5A7-4D67-9462-EE55CBD27959}"/>
              </a:ext>
            </a:extLst>
          </p:cNvPr>
          <p:cNvSpPr txBox="1">
            <a:spLocks noChangeArrowheads="1"/>
          </p:cNvSpPr>
          <p:nvPr/>
        </p:nvSpPr>
        <p:spPr bwMode="auto">
          <a:xfrm>
            <a:off x="5366544" y="4830761"/>
            <a:ext cx="12587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latin typeface="Times New Roman" panose="02020603050405020304" pitchFamily="18" charset="0"/>
              </a:rPr>
              <a:t>一个周期</a:t>
            </a:r>
            <a:endParaRPr kumimoji="1" lang="en-US" altLang="zh-CN" sz="1400" dirty="0">
              <a:latin typeface="Times New Roman" panose="02020603050405020304" pitchFamily="18" charset="0"/>
            </a:endParaRPr>
          </a:p>
        </p:txBody>
      </p:sp>
      <p:sp>
        <p:nvSpPr>
          <p:cNvPr id="19" name="Text Box 17">
            <a:extLst>
              <a:ext uri="{FF2B5EF4-FFF2-40B4-BE49-F238E27FC236}">
                <a16:creationId xmlns:a16="http://schemas.microsoft.com/office/drawing/2014/main" id="{BFFA3967-BA7C-43BB-958D-ECC08CF17790}"/>
              </a:ext>
            </a:extLst>
          </p:cNvPr>
          <p:cNvSpPr txBox="1">
            <a:spLocks noChangeArrowheads="1"/>
          </p:cNvSpPr>
          <p:nvPr/>
        </p:nvSpPr>
        <p:spPr bwMode="auto">
          <a:xfrm>
            <a:off x="3845610" y="2800085"/>
            <a:ext cx="369332" cy="24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en-US" altLang="zh-CN" sz="1200">
                <a:latin typeface="Times New Roman" panose="02020603050405020304" pitchFamily="18" charset="0"/>
              </a:rPr>
              <a:t>+</a:t>
            </a:r>
          </a:p>
        </p:txBody>
      </p:sp>
      <p:sp>
        <p:nvSpPr>
          <p:cNvPr id="4" name="矩形 3">
            <a:extLst>
              <a:ext uri="{FF2B5EF4-FFF2-40B4-BE49-F238E27FC236}">
                <a16:creationId xmlns:a16="http://schemas.microsoft.com/office/drawing/2014/main" id="{1326024E-BC01-4513-8318-8B5E377FBC7D}"/>
              </a:ext>
            </a:extLst>
          </p:cNvPr>
          <p:cNvSpPr/>
          <p:nvPr/>
        </p:nvSpPr>
        <p:spPr>
          <a:xfrm>
            <a:off x="8235100" y="2790254"/>
            <a:ext cx="1338828"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声音的大小</a:t>
            </a:r>
            <a:endParaRPr lang="zh-CN" altLang="en-US" dirty="0"/>
          </a:p>
        </p:txBody>
      </p:sp>
    </p:spTree>
    <p:extLst>
      <p:ext uri="{BB962C8B-B14F-4D97-AF65-F5344CB8AC3E}">
        <p14:creationId xmlns:p14="http://schemas.microsoft.com/office/powerpoint/2010/main" val="59587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2.2 </a:t>
            </a:r>
            <a:r>
              <a:rPr lang="zh-CN" altLang="en-US" dirty="0">
                <a:solidFill>
                  <a:schemeClr val="accent2"/>
                </a:solidFill>
                <a:latin typeface="微软雅黑" panose="020B0503020204020204" pitchFamily="34" charset="-122"/>
                <a:ea typeface="微软雅黑" panose="020B0503020204020204" pitchFamily="34" charset="-122"/>
              </a:rPr>
              <a:t>数字音频</a:t>
            </a:r>
          </a:p>
        </p:txBody>
      </p:sp>
      <p:sp>
        <p:nvSpPr>
          <p:cNvPr id="2" name="灯片编号占位符 1"/>
          <p:cNvSpPr>
            <a:spLocks noGrp="1"/>
          </p:cNvSpPr>
          <p:nvPr>
            <p:ph type="sldNum" sz="quarter" idx="12"/>
          </p:nvPr>
        </p:nvSpPr>
        <p:spPr/>
        <p:txBody>
          <a:bodyPr/>
          <a:lstStyle/>
          <a:p>
            <a:fld id="{3E54FAAE-D303-1440-B1E5-D1AB6CEFDBFD}" type="slidenum">
              <a:rPr lang="en-US" smtClean="0"/>
              <a:t>6</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968767"/>
            <a:ext cx="4218127" cy="1631216"/>
          </a:xfrm>
          <a:prstGeom prst="rect">
            <a:avLst/>
          </a:prstGeom>
        </p:spPr>
        <p:txBody>
          <a:bodyPr wrap="square">
            <a:spAutoFit/>
          </a:bodyPr>
          <a:lstStyle/>
          <a:p>
            <a:r>
              <a:rPr lang="zh-CN" altLang="en-US" sz="2000" dirty="0">
                <a:solidFill>
                  <a:srgbClr val="24292E"/>
                </a:solidFill>
                <a:latin typeface="微软雅黑" panose="020B0503020204020204" pitchFamily="34" charset="-122"/>
                <a:ea typeface="微软雅黑" panose="020B0503020204020204" pitchFamily="34" charset="-122"/>
              </a:rPr>
              <a:t>计算机并不直接使用连续平滑的波形来表示声音，它是每隔固定的时间对波形的幅值进行采样，用得到的一系列数字量来表示声音。右图 是经过数字采样的波形示意图。</a:t>
            </a:r>
          </a:p>
        </p:txBody>
      </p:sp>
      <p:sp>
        <p:nvSpPr>
          <p:cNvPr id="8" name="Line 6">
            <a:extLst>
              <a:ext uri="{FF2B5EF4-FFF2-40B4-BE49-F238E27FC236}">
                <a16:creationId xmlns:a16="http://schemas.microsoft.com/office/drawing/2014/main" id="{605E3EC6-8B13-4A86-BAE3-395A8AB42191}"/>
              </a:ext>
            </a:extLst>
          </p:cNvPr>
          <p:cNvSpPr>
            <a:spLocks noChangeShapeType="1"/>
          </p:cNvSpPr>
          <p:nvPr/>
        </p:nvSpPr>
        <p:spPr bwMode="auto">
          <a:xfrm flipV="1">
            <a:off x="2686988" y="3746900"/>
            <a:ext cx="2214" cy="2549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9ED2965E-5652-4A99-8CD5-FFC838BE5FD9}"/>
              </a:ext>
            </a:extLst>
          </p:cNvPr>
          <p:cNvSpPr>
            <a:spLocks noChangeShapeType="1"/>
          </p:cNvSpPr>
          <p:nvPr/>
        </p:nvSpPr>
        <p:spPr bwMode="auto">
          <a:xfrm>
            <a:off x="3540966" y="4090735"/>
            <a:ext cx="2214" cy="191229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a:extLst>
              <a:ext uri="{FF2B5EF4-FFF2-40B4-BE49-F238E27FC236}">
                <a16:creationId xmlns:a16="http://schemas.microsoft.com/office/drawing/2014/main" id="{D5371421-62C2-4628-B670-43BC31C35360}"/>
              </a:ext>
            </a:extLst>
          </p:cNvPr>
          <p:cNvSpPr txBox="1">
            <a:spLocks noChangeArrowheads="1"/>
          </p:cNvSpPr>
          <p:nvPr/>
        </p:nvSpPr>
        <p:spPr bwMode="auto">
          <a:xfrm>
            <a:off x="4720023" y="5183658"/>
            <a:ext cx="685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dirty="0">
                <a:latin typeface="Times New Roman" panose="02020603050405020304" pitchFamily="18" charset="0"/>
              </a:rPr>
              <a:t>时间</a:t>
            </a:r>
            <a:endParaRPr kumimoji="1" lang="en-US" altLang="zh-CN" sz="1400" dirty="0">
              <a:latin typeface="Times New Roman" panose="02020603050405020304" pitchFamily="18" charset="0"/>
            </a:endParaRPr>
          </a:p>
        </p:txBody>
      </p:sp>
      <p:sp>
        <p:nvSpPr>
          <p:cNvPr id="17" name="Text Box 15">
            <a:extLst>
              <a:ext uri="{FF2B5EF4-FFF2-40B4-BE49-F238E27FC236}">
                <a16:creationId xmlns:a16="http://schemas.microsoft.com/office/drawing/2014/main" id="{630EE837-D3BA-4155-921C-87EDEC9160CC}"/>
              </a:ext>
            </a:extLst>
          </p:cNvPr>
          <p:cNvSpPr txBox="1">
            <a:spLocks noChangeArrowheads="1"/>
          </p:cNvSpPr>
          <p:nvPr/>
        </p:nvSpPr>
        <p:spPr bwMode="auto">
          <a:xfrm>
            <a:off x="2233358" y="4130584"/>
            <a:ext cx="369332" cy="98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zh-CN" altLang="en-US" sz="1200" dirty="0">
                <a:latin typeface="Times New Roman" panose="02020603050405020304" pitchFamily="18" charset="0"/>
              </a:rPr>
              <a:t>振幅</a:t>
            </a:r>
            <a:endParaRPr kumimoji="1" lang="en-US" altLang="zh-CN" sz="1200" dirty="0">
              <a:latin typeface="Times New Roman" panose="02020603050405020304" pitchFamily="18" charset="0"/>
            </a:endParaRPr>
          </a:p>
        </p:txBody>
      </p:sp>
      <p:sp>
        <p:nvSpPr>
          <p:cNvPr id="19" name="Text Box 17">
            <a:extLst>
              <a:ext uri="{FF2B5EF4-FFF2-40B4-BE49-F238E27FC236}">
                <a16:creationId xmlns:a16="http://schemas.microsoft.com/office/drawing/2014/main" id="{BFFA3967-BA7C-43BB-958D-ECC08CF17790}"/>
              </a:ext>
            </a:extLst>
          </p:cNvPr>
          <p:cNvSpPr txBox="1">
            <a:spLocks noChangeArrowheads="1"/>
          </p:cNvSpPr>
          <p:nvPr/>
        </p:nvSpPr>
        <p:spPr bwMode="auto">
          <a:xfrm>
            <a:off x="2608524" y="4127900"/>
            <a:ext cx="369332" cy="24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kumimoji="1" lang="en-US" altLang="zh-CN" sz="1200">
                <a:latin typeface="Times New Roman" panose="02020603050405020304" pitchFamily="18" charset="0"/>
              </a:rPr>
              <a:t>+</a:t>
            </a:r>
          </a:p>
        </p:txBody>
      </p:sp>
      <p:sp>
        <p:nvSpPr>
          <p:cNvPr id="20" name="Line 112">
            <a:extLst>
              <a:ext uri="{FF2B5EF4-FFF2-40B4-BE49-F238E27FC236}">
                <a16:creationId xmlns:a16="http://schemas.microsoft.com/office/drawing/2014/main" id="{97285E6E-708E-401D-960F-E159E48A8714}"/>
              </a:ext>
            </a:extLst>
          </p:cNvPr>
          <p:cNvSpPr>
            <a:spLocks noChangeShapeType="1"/>
          </p:cNvSpPr>
          <p:nvPr/>
        </p:nvSpPr>
        <p:spPr bwMode="auto">
          <a:xfrm>
            <a:off x="6693799" y="5035234"/>
            <a:ext cx="411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13">
            <a:extLst>
              <a:ext uri="{FF2B5EF4-FFF2-40B4-BE49-F238E27FC236}">
                <a16:creationId xmlns:a16="http://schemas.microsoft.com/office/drawing/2014/main" id="{F6F8880C-2584-41EE-B339-B19C567158CC}"/>
              </a:ext>
            </a:extLst>
          </p:cNvPr>
          <p:cNvSpPr>
            <a:spLocks noChangeShapeType="1"/>
          </p:cNvSpPr>
          <p:nvPr/>
        </p:nvSpPr>
        <p:spPr bwMode="auto">
          <a:xfrm>
            <a:off x="7150999" y="3831909"/>
            <a:ext cx="0" cy="2346325"/>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14">
            <a:extLst>
              <a:ext uri="{FF2B5EF4-FFF2-40B4-BE49-F238E27FC236}">
                <a16:creationId xmlns:a16="http://schemas.microsoft.com/office/drawing/2014/main" id="{C1B2113F-D039-4E78-AF99-33189BA30FC7}"/>
              </a:ext>
            </a:extLst>
          </p:cNvPr>
          <p:cNvSpPr>
            <a:spLocks noChangeShapeType="1"/>
          </p:cNvSpPr>
          <p:nvPr/>
        </p:nvSpPr>
        <p:spPr bwMode="auto">
          <a:xfrm flipV="1">
            <a:off x="7989199" y="412083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15">
            <a:extLst>
              <a:ext uri="{FF2B5EF4-FFF2-40B4-BE49-F238E27FC236}">
                <a16:creationId xmlns:a16="http://schemas.microsoft.com/office/drawing/2014/main" id="{E760CDA0-87EC-483A-84AD-6B8E8F4F18F5}"/>
              </a:ext>
            </a:extLst>
          </p:cNvPr>
          <p:cNvSpPr>
            <a:spLocks noChangeShapeType="1"/>
          </p:cNvSpPr>
          <p:nvPr/>
        </p:nvSpPr>
        <p:spPr bwMode="auto">
          <a:xfrm flipV="1">
            <a:off x="7760599" y="412083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16">
            <a:extLst>
              <a:ext uri="{FF2B5EF4-FFF2-40B4-BE49-F238E27FC236}">
                <a16:creationId xmlns:a16="http://schemas.microsoft.com/office/drawing/2014/main" id="{9B7E7C64-CD22-4AAF-907D-D7B90DA6F248}"/>
              </a:ext>
            </a:extLst>
          </p:cNvPr>
          <p:cNvSpPr>
            <a:spLocks noChangeShapeType="1"/>
          </p:cNvSpPr>
          <p:nvPr/>
        </p:nvSpPr>
        <p:spPr bwMode="auto">
          <a:xfrm flipV="1">
            <a:off x="7912999" y="412083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17">
            <a:extLst>
              <a:ext uri="{FF2B5EF4-FFF2-40B4-BE49-F238E27FC236}">
                <a16:creationId xmlns:a16="http://schemas.microsoft.com/office/drawing/2014/main" id="{96EB75C1-8E50-4F1E-B5A0-7DEECA00ECC8}"/>
              </a:ext>
            </a:extLst>
          </p:cNvPr>
          <p:cNvSpPr>
            <a:spLocks noChangeShapeType="1"/>
          </p:cNvSpPr>
          <p:nvPr/>
        </p:nvSpPr>
        <p:spPr bwMode="auto">
          <a:xfrm flipV="1">
            <a:off x="7836799" y="412083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18">
            <a:extLst>
              <a:ext uri="{FF2B5EF4-FFF2-40B4-BE49-F238E27FC236}">
                <a16:creationId xmlns:a16="http://schemas.microsoft.com/office/drawing/2014/main" id="{37AAEFD1-25FF-484B-8D11-46931F5B75AE}"/>
              </a:ext>
            </a:extLst>
          </p:cNvPr>
          <p:cNvSpPr>
            <a:spLocks noChangeShapeType="1"/>
          </p:cNvSpPr>
          <p:nvPr/>
        </p:nvSpPr>
        <p:spPr bwMode="auto">
          <a:xfrm>
            <a:off x="8065399" y="41970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19">
            <a:extLst>
              <a:ext uri="{FF2B5EF4-FFF2-40B4-BE49-F238E27FC236}">
                <a16:creationId xmlns:a16="http://schemas.microsoft.com/office/drawing/2014/main" id="{74B759CA-11EE-467B-BE6D-7FC60B06F02A}"/>
              </a:ext>
            </a:extLst>
          </p:cNvPr>
          <p:cNvSpPr>
            <a:spLocks noChangeShapeType="1"/>
          </p:cNvSpPr>
          <p:nvPr/>
        </p:nvSpPr>
        <p:spPr bwMode="auto">
          <a:xfrm>
            <a:off x="7684399" y="41970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20">
            <a:extLst>
              <a:ext uri="{FF2B5EF4-FFF2-40B4-BE49-F238E27FC236}">
                <a16:creationId xmlns:a16="http://schemas.microsoft.com/office/drawing/2014/main" id="{2CA86494-F1B8-423C-B779-3DE501DAD265}"/>
              </a:ext>
            </a:extLst>
          </p:cNvPr>
          <p:cNvSpPr>
            <a:spLocks noChangeShapeType="1"/>
          </p:cNvSpPr>
          <p:nvPr/>
        </p:nvSpPr>
        <p:spPr bwMode="auto">
          <a:xfrm>
            <a:off x="8141599" y="4273234"/>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21">
            <a:extLst>
              <a:ext uri="{FF2B5EF4-FFF2-40B4-BE49-F238E27FC236}">
                <a16:creationId xmlns:a16="http://schemas.microsoft.com/office/drawing/2014/main" id="{403888EB-E244-46D6-B82D-3E87962CBCA2}"/>
              </a:ext>
            </a:extLst>
          </p:cNvPr>
          <p:cNvSpPr>
            <a:spLocks noChangeShapeType="1"/>
          </p:cNvSpPr>
          <p:nvPr/>
        </p:nvSpPr>
        <p:spPr bwMode="auto">
          <a:xfrm>
            <a:off x="7608199" y="4273234"/>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22">
            <a:extLst>
              <a:ext uri="{FF2B5EF4-FFF2-40B4-BE49-F238E27FC236}">
                <a16:creationId xmlns:a16="http://schemas.microsoft.com/office/drawing/2014/main" id="{9A2C9B95-5EAB-444B-B023-1D8A2F448EC8}"/>
              </a:ext>
            </a:extLst>
          </p:cNvPr>
          <p:cNvSpPr>
            <a:spLocks noChangeShapeType="1"/>
          </p:cNvSpPr>
          <p:nvPr/>
        </p:nvSpPr>
        <p:spPr bwMode="auto">
          <a:xfrm>
            <a:off x="8217799" y="4425634"/>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23">
            <a:extLst>
              <a:ext uri="{FF2B5EF4-FFF2-40B4-BE49-F238E27FC236}">
                <a16:creationId xmlns:a16="http://schemas.microsoft.com/office/drawing/2014/main" id="{4BA9CAAF-D51D-45A0-B4F0-107F01E3884C}"/>
              </a:ext>
            </a:extLst>
          </p:cNvPr>
          <p:cNvSpPr>
            <a:spLocks noChangeShapeType="1"/>
          </p:cNvSpPr>
          <p:nvPr/>
        </p:nvSpPr>
        <p:spPr bwMode="auto">
          <a:xfrm>
            <a:off x="7531999" y="4425634"/>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24">
            <a:extLst>
              <a:ext uri="{FF2B5EF4-FFF2-40B4-BE49-F238E27FC236}">
                <a16:creationId xmlns:a16="http://schemas.microsoft.com/office/drawing/2014/main" id="{2EE4994C-B850-4E48-8A70-33F1FD437FC7}"/>
              </a:ext>
            </a:extLst>
          </p:cNvPr>
          <p:cNvSpPr>
            <a:spLocks noChangeShapeType="1"/>
          </p:cNvSpPr>
          <p:nvPr/>
        </p:nvSpPr>
        <p:spPr bwMode="auto">
          <a:xfrm>
            <a:off x="8293999" y="457803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5">
            <a:extLst>
              <a:ext uri="{FF2B5EF4-FFF2-40B4-BE49-F238E27FC236}">
                <a16:creationId xmlns:a16="http://schemas.microsoft.com/office/drawing/2014/main" id="{5F639434-9DCE-4FE6-B43F-DE1DCD29084F}"/>
              </a:ext>
            </a:extLst>
          </p:cNvPr>
          <p:cNvSpPr>
            <a:spLocks noChangeShapeType="1"/>
          </p:cNvSpPr>
          <p:nvPr/>
        </p:nvSpPr>
        <p:spPr bwMode="auto">
          <a:xfrm>
            <a:off x="7455799" y="457803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26">
            <a:extLst>
              <a:ext uri="{FF2B5EF4-FFF2-40B4-BE49-F238E27FC236}">
                <a16:creationId xmlns:a16="http://schemas.microsoft.com/office/drawing/2014/main" id="{6F327484-D3B6-4B5B-AB0B-CCCD90D4AA45}"/>
              </a:ext>
            </a:extLst>
          </p:cNvPr>
          <p:cNvSpPr>
            <a:spLocks noChangeShapeType="1"/>
          </p:cNvSpPr>
          <p:nvPr/>
        </p:nvSpPr>
        <p:spPr bwMode="auto">
          <a:xfrm>
            <a:off x="8370199" y="473043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27">
            <a:extLst>
              <a:ext uri="{FF2B5EF4-FFF2-40B4-BE49-F238E27FC236}">
                <a16:creationId xmlns:a16="http://schemas.microsoft.com/office/drawing/2014/main" id="{589585F5-FDD4-49CB-A69F-1E999C99B606}"/>
              </a:ext>
            </a:extLst>
          </p:cNvPr>
          <p:cNvSpPr>
            <a:spLocks noChangeShapeType="1"/>
          </p:cNvSpPr>
          <p:nvPr/>
        </p:nvSpPr>
        <p:spPr bwMode="auto">
          <a:xfrm>
            <a:off x="7379599" y="473043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28">
            <a:extLst>
              <a:ext uri="{FF2B5EF4-FFF2-40B4-BE49-F238E27FC236}">
                <a16:creationId xmlns:a16="http://schemas.microsoft.com/office/drawing/2014/main" id="{8237BCD8-5316-4940-AA53-D17F231FF7D6}"/>
              </a:ext>
            </a:extLst>
          </p:cNvPr>
          <p:cNvSpPr>
            <a:spLocks noChangeShapeType="1"/>
          </p:cNvSpPr>
          <p:nvPr/>
        </p:nvSpPr>
        <p:spPr bwMode="auto">
          <a:xfrm>
            <a:off x="8446399" y="4882834"/>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29">
            <a:extLst>
              <a:ext uri="{FF2B5EF4-FFF2-40B4-BE49-F238E27FC236}">
                <a16:creationId xmlns:a16="http://schemas.microsoft.com/office/drawing/2014/main" id="{24093E50-7EFB-45C9-8EC0-3F78D11788BE}"/>
              </a:ext>
            </a:extLst>
          </p:cNvPr>
          <p:cNvSpPr>
            <a:spLocks noChangeShapeType="1"/>
          </p:cNvSpPr>
          <p:nvPr/>
        </p:nvSpPr>
        <p:spPr bwMode="auto">
          <a:xfrm>
            <a:off x="7303399" y="4882834"/>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30">
            <a:extLst>
              <a:ext uri="{FF2B5EF4-FFF2-40B4-BE49-F238E27FC236}">
                <a16:creationId xmlns:a16="http://schemas.microsoft.com/office/drawing/2014/main" id="{7FB482DA-F306-420E-A641-350E6D4A9829}"/>
              </a:ext>
            </a:extLst>
          </p:cNvPr>
          <p:cNvSpPr>
            <a:spLocks noChangeShapeType="1"/>
          </p:cNvSpPr>
          <p:nvPr/>
        </p:nvSpPr>
        <p:spPr bwMode="auto">
          <a:xfrm flipV="1">
            <a:off x="9132199" y="50352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31">
            <a:extLst>
              <a:ext uri="{FF2B5EF4-FFF2-40B4-BE49-F238E27FC236}">
                <a16:creationId xmlns:a16="http://schemas.microsoft.com/office/drawing/2014/main" id="{2D502222-EBE0-4FA1-BECD-8CB79067A5C8}"/>
              </a:ext>
            </a:extLst>
          </p:cNvPr>
          <p:cNvSpPr>
            <a:spLocks noChangeShapeType="1"/>
          </p:cNvSpPr>
          <p:nvPr/>
        </p:nvSpPr>
        <p:spPr bwMode="auto">
          <a:xfrm flipV="1">
            <a:off x="9284599" y="50352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2">
            <a:extLst>
              <a:ext uri="{FF2B5EF4-FFF2-40B4-BE49-F238E27FC236}">
                <a16:creationId xmlns:a16="http://schemas.microsoft.com/office/drawing/2014/main" id="{66C67B48-9636-45F4-94A2-311DEAB194DB}"/>
              </a:ext>
            </a:extLst>
          </p:cNvPr>
          <p:cNvSpPr>
            <a:spLocks noChangeShapeType="1"/>
          </p:cNvSpPr>
          <p:nvPr/>
        </p:nvSpPr>
        <p:spPr bwMode="auto">
          <a:xfrm flipV="1">
            <a:off x="9208399" y="50352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33">
            <a:extLst>
              <a:ext uri="{FF2B5EF4-FFF2-40B4-BE49-F238E27FC236}">
                <a16:creationId xmlns:a16="http://schemas.microsoft.com/office/drawing/2014/main" id="{C6A70D5E-7A75-4FAC-B8AE-C1FB72A186E3}"/>
              </a:ext>
            </a:extLst>
          </p:cNvPr>
          <p:cNvSpPr>
            <a:spLocks noChangeShapeType="1"/>
          </p:cNvSpPr>
          <p:nvPr/>
        </p:nvSpPr>
        <p:spPr bwMode="auto">
          <a:xfrm flipV="1">
            <a:off x="9055999" y="5035234"/>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34">
            <a:extLst>
              <a:ext uri="{FF2B5EF4-FFF2-40B4-BE49-F238E27FC236}">
                <a16:creationId xmlns:a16="http://schemas.microsoft.com/office/drawing/2014/main" id="{785C9561-F7C1-4516-9910-DC47B15D6F01}"/>
              </a:ext>
            </a:extLst>
          </p:cNvPr>
          <p:cNvSpPr>
            <a:spLocks noChangeShapeType="1"/>
          </p:cNvSpPr>
          <p:nvPr/>
        </p:nvSpPr>
        <p:spPr bwMode="auto">
          <a:xfrm flipV="1">
            <a:off x="9360799" y="5035234"/>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35">
            <a:extLst>
              <a:ext uri="{FF2B5EF4-FFF2-40B4-BE49-F238E27FC236}">
                <a16:creationId xmlns:a16="http://schemas.microsoft.com/office/drawing/2014/main" id="{0C2851F7-C8C9-4C13-90C0-1EEEFA6281C8}"/>
              </a:ext>
            </a:extLst>
          </p:cNvPr>
          <p:cNvSpPr>
            <a:spLocks noChangeShapeType="1"/>
          </p:cNvSpPr>
          <p:nvPr/>
        </p:nvSpPr>
        <p:spPr bwMode="auto">
          <a:xfrm flipV="1">
            <a:off x="8979799" y="5035234"/>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36">
            <a:extLst>
              <a:ext uri="{FF2B5EF4-FFF2-40B4-BE49-F238E27FC236}">
                <a16:creationId xmlns:a16="http://schemas.microsoft.com/office/drawing/2014/main" id="{01CD3534-00D4-4952-98E7-A82A20C9E15F}"/>
              </a:ext>
            </a:extLst>
          </p:cNvPr>
          <p:cNvSpPr>
            <a:spLocks noChangeShapeType="1"/>
          </p:cNvSpPr>
          <p:nvPr/>
        </p:nvSpPr>
        <p:spPr bwMode="auto">
          <a:xfrm flipV="1">
            <a:off x="9436999" y="503523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37">
            <a:extLst>
              <a:ext uri="{FF2B5EF4-FFF2-40B4-BE49-F238E27FC236}">
                <a16:creationId xmlns:a16="http://schemas.microsoft.com/office/drawing/2014/main" id="{5B89FB7D-2249-4107-B474-07C642D7706A}"/>
              </a:ext>
            </a:extLst>
          </p:cNvPr>
          <p:cNvSpPr>
            <a:spLocks noChangeShapeType="1"/>
          </p:cNvSpPr>
          <p:nvPr/>
        </p:nvSpPr>
        <p:spPr bwMode="auto">
          <a:xfrm flipV="1">
            <a:off x="8903599" y="503523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8">
            <a:extLst>
              <a:ext uri="{FF2B5EF4-FFF2-40B4-BE49-F238E27FC236}">
                <a16:creationId xmlns:a16="http://schemas.microsoft.com/office/drawing/2014/main" id="{3EC7E475-0668-445B-8873-7A9AB6F109A9}"/>
              </a:ext>
            </a:extLst>
          </p:cNvPr>
          <p:cNvSpPr>
            <a:spLocks noChangeShapeType="1"/>
          </p:cNvSpPr>
          <p:nvPr/>
        </p:nvSpPr>
        <p:spPr bwMode="auto">
          <a:xfrm flipV="1">
            <a:off x="9513199" y="5035234"/>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39">
            <a:extLst>
              <a:ext uri="{FF2B5EF4-FFF2-40B4-BE49-F238E27FC236}">
                <a16:creationId xmlns:a16="http://schemas.microsoft.com/office/drawing/2014/main" id="{479706F4-40DB-4D27-BBB2-55AB37AA278D}"/>
              </a:ext>
            </a:extLst>
          </p:cNvPr>
          <p:cNvSpPr>
            <a:spLocks noChangeShapeType="1"/>
          </p:cNvSpPr>
          <p:nvPr/>
        </p:nvSpPr>
        <p:spPr bwMode="auto">
          <a:xfrm flipV="1">
            <a:off x="8827399" y="5035234"/>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40">
            <a:extLst>
              <a:ext uri="{FF2B5EF4-FFF2-40B4-BE49-F238E27FC236}">
                <a16:creationId xmlns:a16="http://schemas.microsoft.com/office/drawing/2014/main" id="{4675969A-C12F-4C5A-AB64-72C2ED9B55BC}"/>
              </a:ext>
            </a:extLst>
          </p:cNvPr>
          <p:cNvSpPr>
            <a:spLocks noChangeShapeType="1"/>
          </p:cNvSpPr>
          <p:nvPr/>
        </p:nvSpPr>
        <p:spPr bwMode="auto">
          <a:xfrm flipV="1">
            <a:off x="9589399" y="503523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41">
            <a:extLst>
              <a:ext uri="{FF2B5EF4-FFF2-40B4-BE49-F238E27FC236}">
                <a16:creationId xmlns:a16="http://schemas.microsoft.com/office/drawing/2014/main" id="{E0FDA5D4-7ED9-45A1-991B-02A778CCD71D}"/>
              </a:ext>
            </a:extLst>
          </p:cNvPr>
          <p:cNvSpPr>
            <a:spLocks noChangeShapeType="1"/>
          </p:cNvSpPr>
          <p:nvPr/>
        </p:nvSpPr>
        <p:spPr bwMode="auto">
          <a:xfrm flipV="1">
            <a:off x="8751199" y="503523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42">
            <a:extLst>
              <a:ext uri="{FF2B5EF4-FFF2-40B4-BE49-F238E27FC236}">
                <a16:creationId xmlns:a16="http://schemas.microsoft.com/office/drawing/2014/main" id="{3EA15D84-FEE6-4123-A91B-A08BD08950B5}"/>
              </a:ext>
            </a:extLst>
          </p:cNvPr>
          <p:cNvSpPr>
            <a:spLocks noChangeShapeType="1"/>
          </p:cNvSpPr>
          <p:nvPr/>
        </p:nvSpPr>
        <p:spPr bwMode="auto">
          <a:xfrm flipV="1">
            <a:off x="9665599" y="503523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43">
            <a:extLst>
              <a:ext uri="{FF2B5EF4-FFF2-40B4-BE49-F238E27FC236}">
                <a16:creationId xmlns:a16="http://schemas.microsoft.com/office/drawing/2014/main" id="{AEFC670A-C6C1-4ABF-B970-83358C4D4D90}"/>
              </a:ext>
            </a:extLst>
          </p:cNvPr>
          <p:cNvSpPr>
            <a:spLocks noChangeShapeType="1"/>
          </p:cNvSpPr>
          <p:nvPr/>
        </p:nvSpPr>
        <p:spPr bwMode="auto">
          <a:xfrm flipV="1">
            <a:off x="8674999" y="503523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44">
            <a:extLst>
              <a:ext uri="{FF2B5EF4-FFF2-40B4-BE49-F238E27FC236}">
                <a16:creationId xmlns:a16="http://schemas.microsoft.com/office/drawing/2014/main" id="{D6A15277-6AC4-4182-B9DE-91A6447071BC}"/>
              </a:ext>
            </a:extLst>
          </p:cNvPr>
          <p:cNvSpPr>
            <a:spLocks noChangeShapeType="1"/>
          </p:cNvSpPr>
          <p:nvPr/>
        </p:nvSpPr>
        <p:spPr bwMode="auto">
          <a:xfrm flipV="1">
            <a:off x="9741799" y="5035234"/>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45">
            <a:extLst>
              <a:ext uri="{FF2B5EF4-FFF2-40B4-BE49-F238E27FC236}">
                <a16:creationId xmlns:a16="http://schemas.microsoft.com/office/drawing/2014/main" id="{E9D0E7DB-6C55-450B-B9AB-13DD335E3D76}"/>
              </a:ext>
            </a:extLst>
          </p:cNvPr>
          <p:cNvSpPr>
            <a:spLocks noChangeShapeType="1"/>
          </p:cNvSpPr>
          <p:nvPr/>
        </p:nvSpPr>
        <p:spPr bwMode="auto">
          <a:xfrm flipV="1">
            <a:off x="8598799" y="5035234"/>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Text Box 146">
            <a:extLst>
              <a:ext uri="{FF2B5EF4-FFF2-40B4-BE49-F238E27FC236}">
                <a16:creationId xmlns:a16="http://schemas.microsoft.com/office/drawing/2014/main" id="{84C80304-DB4E-4C62-A347-244994322777}"/>
              </a:ext>
            </a:extLst>
          </p:cNvPr>
          <p:cNvSpPr txBox="1">
            <a:spLocks noChangeArrowheads="1"/>
          </p:cNvSpPr>
          <p:nvPr/>
        </p:nvSpPr>
        <p:spPr bwMode="auto">
          <a:xfrm>
            <a:off x="10275199" y="5187634"/>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dirty="0">
                <a:latin typeface="Times New Roman" panose="02020603050405020304" pitchFamily="18" charset="0"/>
              </a:rPr>
              <a:t>时间</a:t>
            </a:r>
            <a:endParaRPr kumimoji="1" lang="en-US" altLang="zh-CN" sz="1400" dirty="0">
              <a:latin typeface="Times New Roman" panose="02020603050405020304" pitchFamily="18" charset="0"/>
            </a:endParaRPr>
          </a:p>
        </p:txBody>
      </p:sp>
      <p:sp>
        <p:nvSpPr>
          <p:cNvPr id="55" name="Text Box 147">
            <a:extLst>
              <a:ext uri="{FF2B5EF4-FFF2-40B4-BE49-F238E27FC236}">
                <a16:creationId xmlns:a16="http://schemas.microsoft.com/office/drawing/2014/main" id="{80719948-33F9-4B7D-B081-1707C3D581BD}"/>
              </a:ext>
            </a:extLst>
          </p:cNvPr>
          <p:cNvSpPr txBox="1">
            <a:spLocks noChangeArrowheads="1"/>
          </p:cNvSpPr>
          <p:nvPr/>
        </p:nvSpPr>
        <p:spPr bwMode="auto">
          <a:xfrm>
            <a:off x="9421124" y="580834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latin typeface="Times New Roman" panose="02020603050405020304" pitchFamily="18" charset="0"/>
              </a:rPr>
              <a:t>采样</a:t>
            </a:r>
            <a:endParaRPr kumimoji="1" lang="en-US" altLang="zh-CN" sz="1400" dirty="0">
              <a:latin typeface="Times New Roman" panose="02020603050405020304" pitchFamily="18" charset="0"/>
            </a:endParaRPr>
          </a:p>
        </p:txBody>
      </p:sp>
      <p:sp>
        <p:nvSpPr>
          <p:cNvPr id="56" name="Text Box 148">
            <a:extLst>
              <a:ext uri="{FF2B5EF4-FFF2-40B4-BE49-F238E27FC236}">
                <a16:creationId xmlns:a16="http://schemas.microsoft.com/office/drawing/2014/main" id="{3F74AF12-5C34-4D3E-825B-7C2CCF218E99}"/>
              </a:ext>
            </a:extLst>
          </p:cNvPr>
          <p:cNvSpPr txBox="1">
            <a:spLocks noChangeArrowheads="1"/>
          </p:cNvSpPr>
          <p:nvPr/>
        </p:nvSpPr>
        <p:spPr bwMode="auto">
          <a:xfrm>
            <a:off x="6690564" y="3892234"/>
            <a:ext cx="40011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1400" dirty="0">
                <a:latin typeface="Times New Roman" panose="02020603050405020304" pitchFamily="18" charset="0"/>
              </a:rPr>
              <a:t>采样值</a:t>
            </a:r>
            <a:endParaRPr kumimoji="1" lang="en-US" altLang="zh-CN" sz="1400" dirty="0">
              <a:latin typeface="Times New Roman" panose="02020603050405020304" pitchFamily="18" charset="0"/>
            </a:endParaRPr>
          </a:p>
        </p:txBody>
      </p:sp>
      <p:sp>
        <p:nvSpPr>
          <p:cNvPr id="57" name="Text Box 149">
            <a:extLst>
              <a:ext uri="{FF2B5EF4-FFF2-40B4-BE49-F238E27FC236}">
                <a16:creationId xmlns:a16="http://schemas.microsoft.com/office/drawing/2014/main" id="{4A3135DE-8A74-4539-8708-9E36712CCE2A}"/>
              </a:ext>
            </a:extLst>
          </p:cNvPr>
          <p:cNvSpPr txBox="1">
            <a:spLocks noChangeArrowheads="1"/>
          </p:cNvSpPr>
          <p:nvPr/>
        </p:nvSpPr>
        <p:spPr bwMode="auto">
          <a:xfrm>
            <a:off x="6846199" y="4303396"/>
            <a:ext cx="48895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en-US" altLang="zh-CN" sz="2000">
                <a:latin typeface="Times New Roman" panose="02020603050405020304" pitchFamily="18" charset="0"/>
              </a:rPr>
              <a:t>+</a:t>
            </a:r>
          </a:p>
        </p:txBody>
      </p:sp>
      <p:sp>
        <p:nvSpPr>
          <p:cNvPr id="58" name="Text Box 150">
            <a:extLst>
              <a:ext uri="{FF2B5EF4-FFF2-40B4-BE49-F238E27FC236}">
                <a16:creationId xmlns:a16="http://schemas.microsoft.com/office/drawing/2014/main" id="{43B02094-3EC8-4EEB-ABA9-577BDFE407E8}"/>
              </a:ext>
            </a:extLst>
          </p:cNvPr>
          <p:cNvSpPr txBox="1">
            <a:spLocks noChangeArrowheads="1"/>
          </p:cNvSpPr>
          <p:nvPr/>
        </p:nvSpPr>
        <p:spPr bwMode="auto">
          <a:xfrm>
            <a:off x="6881124" y="4836796"/>
            <a:ext cx="366713"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en-US" altLang="zh-CN" sz="1200">
                <a:latin typeface="Times New Roman" panose="02020603050405020304" pitchFamily="18" charset="0"/>
              </a:rPr>
              <a:t>0</a:t>
            </a:r>
          </a:p>
        </p:txBody>
      </p:sp>
      <p:pic>
        <p:nvPicPr>
          <p:cNvPr id="59" name="图片 58">
            <a:extLst>
              <a:ext uri="{FF2B5EF4-FFF2-40B4-BE49-F238E27FC236}">
                <a16:creationId xmlns:a16="http://schemas.microsoft.com/office/drawing/2014/main" id="{468B63B3-1CAC-471D-BD92-8D08ACFF843E}"/>
              </a:ext>
            </a:extLst>
          </p:cNvPr>
          <p:cNvPicPr>
            <a:picLocks noChangeAspect="1"/>
          </p:cNvPicPr>
          <p:nvPr/>
        </p:nvPicPr>
        <p:blipFill>
          <a:blip r:embed="rId2"/>
          <a:stretch>
            <a:fillRect/>
          </a:stretch>
        </p:blipFill>
        <p:spPr>
          <a:xfrm>
            <a:off x="2700568" y="4092242"/>
            <a:ext cx="1918190" cy="1859441"/>
          </a:xfrm>
          <a:prstGeom prst="rect">
            <a:avLst/>
          </a:prstGeom>
        </p:spPr>
      </p:pic>
      <p:sp>
        <p:nvSpPr>
          <p:cNvPr id="7" name="Line 5">
            <a:extLst>
              <a:ext uri="{FF2B5EF4-FFF2-40B4-BE49-F238E27FC236}">
                <a16:creationId xmlns:a16="http://schemas.microsoft.com/office/drawing/2014/main" id="{4980D3F9-B956-480A-8C3D-9B1465EFD2F5}"/>
              </a:ext>
            </a:extLst>
          </p:cNvPr>
          <p:cNvSpPr>
            <a:spLocks noChangeShapeType="1"/>
          </p:cNvSpPr>
          <p:nvPr/>
        </p:nvSpPr>
        <p:spPr bwMode="auto">
          <a:xfrm>
            <a:off x="2314152" y="5030554"/>
            <a:ext cx="27954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0" name="图片 59">
            <a:extLst>
              <a:ext uri="{FF2B5EF4-FFF2-40B4-BE49-F238E27FC236}">
                <a16:creationId xmlns:a16="http://schemas.microsoft.com/office/drawing/2014/main" id="{C3B5C6E7-D522-41EA-BD22-D3380C4D54FD}"/>
              </a:ext>
            </a:extLst>
          </p:cNvPr>
          <p:cNvPicPr>
            <a:picLocks noChangeAspect="1"/>
          </p:cNvPicPr>
          <p:nvPr/>
        </p:nvPicPr>
        <p:blipFill>
          <a:blip r:embed="rId3"/>
          <a:stretch>
            <a:fillRect/>
          </a:stretch>
        </p:blipFill>
        <p:spPr>
          <a:xfrm>
            <a:off x="4504043" y="4866493"/>
            <a:ext cx="190517" cy="152413"/>
          </a:xfrm>
          <a:prstGeom prst="rect">
            <a:avLst/>
          </a:prstGeom>
        </p:spPr>
      </p:pic>
      <p:sp>
        <p:nvSpPr>
          <p:cNvPr id="61" name="文本框 60">
            <a:extLst>
              <a:ext uri="{FF2B5EF4-FFF2-40B4-BE49-F238E27FC236}">
                <a16:creationId xmlns:a16="http://schemas.microsoft.com/office/drawing/2014/main" id="{23C6A2E6-D610-4EB9-A478-F49DBF051341}"/>
              </a:ext>
            </a:extLst>
          </p:cNvPr>
          <p:cNvSpPr txBox="1"/>
          <p:nvPr/>
        </p:nvSpPr>
        <p:spPr>
          <a:xfrm>
            <a:off x="2977856" y="6237515"/>
            <a:ext cx="1107996" cy="369332"/>
          </a:xfrm>
          <a:prstGeom prst="rect">
            <a:avLst/>
          </a:prstGeom>
          <a:noFill/>
        </p:spPr>
        <p:txBody>
          <a:bodyPr wrap="none" rtlCol="0">
            <a:spAutoFit/>
          </a:bodyPr>
          <a:lstStyle/>
          <a:p>
            <a:r>
              <a:rPr lang="zh-CN" altLang="en-US" dirty="0"/>
              <a:t>物理波形</a:t>
            </a:r>
          </a:p>
        </p:txBody>
      </p:sp>
      <p:sp>
        <p:nvSpPr>
          <p:cNvPr id="62" name="文本框 61">
            <a:extLst>
              <a:ext uri="{FF2B5EF4-FFF2-40B4-BE49-F238E27FC236}">
                <a16:creationId xmlns:a16="http://schemas.microsoft.com/office/drawing/2014/main" id="{B546C4C8-DC19-4DD2-A780-D30142757AAE}"/>
              </a:ext>
            </a:extLst>
          </p:cNvPr>
          <p:cNvSpPr txBox="1"/>
          <p:nvPr/>
        </p:nvSpPr>
        <p:spPr>
          <a:xfrm>
            <a:off x="7719403" y="6237515"/>
            <a:ext cx="1338828" cy="369332"/>
          </a:xfrm>
          <a:prstGeom prst="rect">
            <a:avLst/>
          </a:prstGeom>
          <a:noFill/>
        </p:spPr>
        <p:txBody>
          <a:bodyPr wrap="none" rtlCol="0">
            <a:spAutoFit/>
          </a:bodyPr>
          <a:lstStyle/>
          <a:p>
            <a:r>
              <a:rPr lang="zh-CN" altLang="en-US" dirty="0"/>
              <a:t>计算机表示</a:t>
            </a:r>
          </a:p>
        </p:txBody>
      </p:sp>
      <p:sp>
        <p:nvSpPr>
          <p:cNvPr id="63" name="矩形 62">
            <a:extLst>
              <a:ext uri="{FF2B5EF4-FFF2-40B4-BE49-F238E27FC236}">
                <a16:creationId xmlns:a16="http://schemas.microsoft.com/office/drawing/2014/main" id="{39411761-0F10-4070-9AB8-BD43E87FC277}"/>
              </a:ext>
            </a:extLst>
          </p:cNvPr>
          <p:cNvSpPr/>
          <p:nvPr/>
        </p:nvSpPr>
        <p:spPr>
          <a:xfrm>
            <a:off x="1942271" y="1159526"/>
            <a:ext cx="8307455" cy="707886"/>
          </a:xfrm>
          <a:prstGeom prst="rect">
            <a:avLst/>
          </a:prstGeom>
        </p:spPr>
        <p:txBody>
          <a:bodyPr wrap="square">
            <a:spAutoFit/>
          </a:bodyPr>
          <a:lstStyle/>
          <a:p>
            <a:r>
              <a:rPr lang="zh-CN" altLang="en-US" sz="2000" dirty="0">
                <a:solidFill>
                  <a:srgbClr val="24292E"/>
                </a:solidFill>
                <a:latin typeface="微软雅黑" panose="020B0503020204020204" pitchFamily="34" charset="-122"/>
                <a:ea typeface="微软雅黑" panose="020B0503020204020204" pitchFamily="34" charset="-122"/>
              </a:rPr>
              <a:t>为了将模拟信号数字化，本节将分为</a:t>
            </a:r>
            <a:r>
              <a:rPr lang="en-US" altLang="zh-CN" sz="2000" dirty="0">
                <a:solidFill>
                  <a:srgbClr val="24292E"/>
                </a:solidFill>
                <a:latin typeface="微软雅黑" panose="020B0503020204020204" pitchFamily="34" charset="-122"/>
                <a:ea typeface="微软雅黑" panose="020B0503020204020204" pitchFamily="34" charset="-122"/>
              </a:rPr>
              <a:t>3</a:t>
            </a:r>
            <a:r>
              <a:rPr lang="zh-CN" altLang="en-US" sz="2000" dirty="0">
                <a:solidFill>
                  <a:srgbClr val="24292E"/>
                </a:solidFill>
                <a:latin typeface="微软雅黑" panose="020B0503020204020204" pitchFamily="34" charset="-122"/>
                <a:ea typeface="微软雅黑" panose="020B0503020204020204" pitchFamily="34" charset="-122"/>
              </a:rPr>
              <a:t>个概念进行讲解：</a:t>
            </a:r>
            <a:endParaRPr lang="en-US" altLang="zh-CN" sz="2000" dirty="0">
              <a:solidFill>
                <a:srgbClr val="24292E"/>
              </a:solidFill>
              <a:latin typeface="微软雅黑" panose="020B0503020204020204" pitchFamily="34" charset="-122"/>
              <a:ea typeface="微软雅黑" panose="020B0503020204020204" pitchFamily="34" charset="-122"/>
            </a:endParaRPr>
          </a:p>
          <a:p>
            <a:r>
              <a:rPr lang="en-US" altLang="zh-CN" sz="2000" dirty="0">
                <a:solidFill>
                  <a:srgbClr val="24292E"/>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采样频率、采样量化、编码</a:t>
            </a:r>
          </a:p>
        </p:txBody>
      </p:sp>
      <p:sp>
        <p:nvSpPr>
          <p:cNvPr id="64" name="矩形 63">
            <a:extLst>
              <a:ext uri="{FF2B5EF4-FFF2-40B4-BE49-F238E27FC236}">
                <a16:creationId xmlns:a16="http://schemas.microsoft.com/office/drawing/2014/main" id="{E7EF9312-9A8F-4F6A-8A35-397E6AE7CE0A}"/>
              </a:ext>
            </a:extLst>
          </p:cNvPr>
          <p:cNvSpPr/>
          <p:nvPr/>
        </p:nvSpPr>
        <p:spPr>
          <a:xfrm>
            <a:off x="6312799" y="1942516"/>
            <a:ext cx="5074775" cy="1323439"/>
          </a:xfrm>
          <a:prstGeom prst="rect">
            <a:avLst/>
          </a:prstGeom>
        </p:spPr>
        <p:txBody>
          <a:bodyPr wrap="square">
            <a:spAutoFit/>
          </a:bodyPr>
          <a:lstStyle/>
          <a:p>
            <a:r>
              <a:rPr lang="en-US" altLang="zh-CN" sz="2000" b="1" dirty="0">
                <a:latin typeface="Microsoft YaHei" panose="020B0503020204020204" pitchFamily="34" charset="-122"/>
                <a:ea typeface="Microsoft YaHei" panose="020B0503020204020204" pitchFamily="34" charset="-122"/>
              </a:rPr>
              <a:t>PCM</a:t>
            </a:r>
            <a:r>
              <a:rPr lang="zh-CN" altLang="en-US" sz="2000" b="1" dirty="0">
                <a:latin typeface="Microsoft YaHei" panose="020B0503020204020204" pitchFamily="34" charset="-122"/>
                <a:ea typeface="Microsoft YaHei" panose="020B0503020204020204" pitchFamily="34" charset="-122"/>
              </a:rPr>
              <a:t>脉冲编码调制</a:t>
            </a:r>
            <a:endParaRPr lang="zh-CN" altLang="en-US"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PCM(Pulse Code Modulation)</a:t>
            </a:r>
            <a:r>
              <a:rPr lang="zh-CN" altLang="en-US" sz="2000" dirty="0">
                <a:latin typeface="Microsoft YaHei" panose="020B0503020204020204" pitchFamily="34" charset="-122"/>
                <a:ea typeface="Microsoft YaHei" panose="020B0503020204020204" pitchFamily="34" charset="-122"/>
              </a:rPr>
              <a:t>，脉冲编码调制。人耳听到的是模拟信号，</a:t>
            </a:r>
            <a:r>
              <a:rPr lang="en-US" altLang="zh-CN" sz="2000" dirty="0">
                <a:latin typeface="Microsoft YaHei" panose="020B0503020204020204" pitchFamily="34" charset="-122"/>
                <a:ea typeface="Microsoft YaHei" panose="020B0503020204020204" pitchFamily="34" charset="-122"/>
              </a:rPr>
              <a:t>PCM</a:t>
            </a:r>
            <a:r>
              <a:rPr lang="zh-CN" altLang="en-US" sz="2000" dirty="0">
                <a:latin typeface="Microsoft YaHei" panose="020B0503020204020204" pitchFamily="34" charset="-122"/>
                <a:ea typeface="Microsoft YaHei" panose="020B0503020204020204" pitchFamily="34" charset="-122"/>
              </a:rPr>
              <a:t>是把声音从模拟信号转化为数字信号的技术。</a:t>
            </a:r>
            <a:endParaRPr lang="zh-CN" altLang="en-US" sz="2000" b="0"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4786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2.2 </a:t>
            </a:r>
            <a:r>
              <a:rPr lang="zh-CN" altLang="en-US" dirty="0">
                <a:solidFill>
                  <a:schemeClr val="accent2"/>
                </a:solidFill>
                <a:latin typeface="微软雅黑" panose="020B0503020204020204" pitchFamily="34" charset="-122"/>
                <a:ea typeface="微软雅黑" panose="020B0503020204020204" pitchFamily="34" charset="-122"/>
              </a:rPr>
              <a:t>数字音频</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采样频率</a:t>
            </a:r>
          </a:p>
        </p:txBody>
      </p:sp>
      <p:sp>
        <p:nvSpPr>
          <p:cNvPr id="2" name="灯片编号占位符 1"/>
          <p:cNvSpPr>
            <a:spLocks noGrp="1"/>
          </p:cNvSpPr>
          <p:nvPr>
            <p:ph type="sldNum" sz="quarter" idx="12"/>
          </p:nvPr>
        </p:nvSpPr>
        <p:spPr/>
        <p:txBody>
          <a:bodyPr/>
          <a:lstStyle/>
          <a:p>
            <a:fld id="{3E54FAAE-D303-1440-B1E5-D1AB6CEFDBFD}" type="slidenum">
              <a:rPr lang="en-US" smtClean="0"/>
              <a:t>7</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4748A4D8-ACFE-479B-A1CC-3BBD3B98581B}"/>
              </a:ext>
            </a:extLst>
          </p:cNvPr>
          <p:cNvSpPr/>
          <p:nvPr/>
        </p:nvSpPr>
        <p:spPr>
          <a:xfrm>
            <a:off x="1942272" y="1321410"/>
            <a:ext cx="8307455" cy="2677656"/>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根据</a:t>
            </a:r>
            <a:r>
              <a:rPr lang="en-US" altLang="zh-CN" sz="2400" dirty="0" err="1">
                <a:solidFill>
                  <a:srgbClr val="24292E"/>
                </a:solidFill>
                <a:latin typeface="微软雅黑" panose="020B0503020204020204" pitchFamily="34" charset="-122"/>
                <a:ea typeface="微软雅黑" panose="020B0503020204020204" pitchFamily="34" charset="-122"/>
              </a:rPr>
              <a:t>Nyguist</a:t>
            </a:r>
            <a:r>
              <a:rPr lang="zh-CN" altLang="en-US" sz="2400" dirty="0">
                <a:solidFill>
                  <a:srgbClr val="24292E"/>
                </a:solidFill>
                <a:latin typeface="微软雅黑" panose="020B0503020204020204" pitchFamily="34" charset="-122"/>
                <a:ea typeface="微软雅黑" panose="020B0503020204020204" pitchFamily="34" charset="-122"/>
              </a:rPr>
              <a:t>采样定律，要从采样中完全恢复原始信号波形，采样频率必须至少是信号中最高频率的两倍。</a:t>
            </a:r>
            <a:endParaRPr lang="en-US" altLang="zh-CN" sz="2400" dirty="0">
              <a:solidFill>
                <a:srgbClr val="24292E"/>
              </a:solidFill>
              <a:latin typeface="微软雅黑" panose="020B0503020204020204" pitchFamily="34" charset="-122"/>
              <a:ea typeface="微软雅黑" panose="020B0503020204020204" pitchFamily="34" charset="-122"/>
            </a:endParaRPr>
          </a:p>
          <a:p>
            <a:endParaRPr lang="en-US" altLang="zh-CN" sz="2400" dirty="0">
              <a:solidFill>
                <a:srgbClr val="24292E"/>
              </a:solidFill>
              <a:latin typeface="微软雅黑" panose="020B0503020204020204" pitchFamily="34" charset="-122"/>
              <a:ea typeface="微软雅黑" panose="020B0503020204020204" pitchFamily="34" charset="-122"/>
            </a:endParaRPr>
          </a:p>
          <a:p>
            <a:r>
              <a:rPr lang="zh-CN" altLang="en-US" sz="2400" dirty="0">
                <a:solidFill>
                  <a:srgbClr val="24292E"/>
                </a:solidFill>
                <a:latin typeface="微软雅黑" panose="020B0503020204020204" pitchFamily="34" charset="-122"/>
                <a:ea typeface="微软雅黑" panose="020B0503020204020204" pitchFamily="34" charset="-122"/>
              </a:rPr>
              <a:t>前面提到人耳能听到的频率范围是</a:t>
            </a:r>
            <a:r>
              <a:rPr lang="en-US" altLang="zh-CN" sz="2400" dirty="0">
                <a:solidFill>
                  <a:srgbClr val="24292E"/>
                </a:solidFill>
                <a:latin typeface="微软雅黑" panose="020B0503020204020204" pitchFamily="34" charset="-122"/>
                <a:ea typeface="微软雅黑" panose="020B0503020204020204" pitchFamily="34" charset="-122"/>
              </a:rPr>
              <a:t>[20H~20kHz]</a:t>
            </a:r>
            <a:r>
              <a:rPr lang="zh-CN" altLang="en-US" sz="2400" dirty="0">
                <a:solidFill>
                  <a:srgbClr val="24292E"/>
                </a:solidFill>
                <a:latin typeface="微软雅黑" panose="020B0503020204020204" pitchFamily="34" charset="-122"/>
                <a:ea typeface="微软雅黑" panose="020B0503020204020204" pitchFamily="34" charset="-122"/>
              </a:rPr>
              <a:t>，所以采样频率一般为</a:t>
            </a:r>
            <a:r>
              <a:rPr lang="en-US" altLang="zh-CN" sz="2400" dirty="0">
                <a:solidFill>
                  <a:srgbClr val="24292E"/>
                </a:solidFill>
                <a:latin typeface="微软雅黑" panose="020B0503020204020204" pitchFamily="34" charset="-122"/>
                <a:ea typeface="微软雅黑" panose="020B0503020204020204" pitchFamily="34" charset="-122"/>
              </a:rPr>
              <a:t>44.1Khz</a:t>
            </a:r>
            <a:r>
              <a:rPr lang="zh-CN" altLang="en-US" sz="2400" dirty="0">
                <a:solidFill>
                  <a:srgbClr val="24292E"/>
                </a:solidFill>
                <a:latin typeface="微软雅黑" panose="020B0503020204020204" pitchFamily="34" charset="-122"/>
                <a:ea typeface="微软雅黑" panose="020B0503020204020204" pitchFamily="34" charset="-122"/>
              </a:rPr>
              <a:t>，这样就能保证声音到达</a:t>
            </a:r>
            <a:r>
              <a:rPr lang="en-US" altLang="zh-CN" sz="2400" dirty="0">
                <a:solidFill>
                  <a:srgbClr val="24292E"/>
                </a:solidFill>
                <a:latin typeface="微软雅黑" panose="020B0503020204020204" pitchFamily="34" charset="-122"/>
                <a:ea typeface="微软雅黑" panose="020B0503020204020204" pitchFamily="34" charset="-122"/>
              </a:rPr>
              <a:t>20Khz</a:t>
            </a:r>
            <a:r>
              <a:rPr lang="zh-CN" altLang="en-US" sz="2400" dirty="0">
                <a:solidFill>
                  <a:srgbClr val="24292E"/>
                </a:solidFill>
                <a:latin typeface="微软雅黑" panose="020B0503020204020204" pitchFamily="34" charset="-122"/>
                <a:ea typeface="微软雅黑" panose="020B0503020204020204" pitchFamily="34" charset="-122"/>
              </a:rPr>
              <a:t>也能被数字化，从而使得经过数字化处理之后，人耳听到的声音质量不会被降低。</a:t>
            </a:r>
          </a:p>
        </p:txBody>
      </p:sp>
      <p:sp>
        <p:nvSpPr>
          <p:cNvPr id="4" name="矩形 3">
            <a:extLst>
              <a:ext uri="{FF2B5EF4-FFF2-40B4-BE49-F238E27FC236}">
                <a16:creationId xmlns:a16="http://schemas.microsoft.com/office/drawing/2014/main" id="{3C498A29-5D41-45DA-ADB8-8FDF47E22307}"/>
              </a:ext>
            </a:extLst>
          </p:cNvPr>
          <p:cNvSpPr/>
          <p:nvPr/>
        </p:nvSpPr>
        <p:spPr>
          <a:xfrm>
            <a:off x="2209014" y="4377812"/>
            <a:ext cx="7594862" cy="1754326"/>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采样频率：</a:t>
            </a:r>
            <a:r>
              <a:rPr lang="zh-CN" altLang="en-US" dirty="0">
                <a:latin typeface="微软雅黑" panose="020B0503020204020204" pitchFamily="34" charset="-122"/>
                <a:ea typeface="微软雅黑" panose="020B0503020204020204" pitchFamily="34" charset="-122"/>
              </a:rPr>
              <a:t>每秒钟采样的点的个数。常用的采样频率有：</a:t>
            </a:r>
          </a:p>
          <a:p>
            <a:pPr marL="360000"/>
            <a:r>
              <a:rPr lang="en-US" altLang="zh-CN" dirty="0">
                <a:latin typeface="微软雅黑" panose="020B0503020204020204" pitchFamily="34" charset="-122"/>
                <a:ea typeface="微软雅黑" panose="020B0503020204020204" pitchFamily="34" charset="-122"/>
              </a:rPr>
              <a:t>22000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22kHz</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无线广播。</a:t>
            </a:r>
          </a:p>
          <a:p>
            <a:pPr marL="360000"/>
            <a:r>
              <a:rPr lang="en-US" altLang="zh-CN" dirty="0">
                <a:latin typeface="微软雅黑" panose="020B0503020204020204" pitchFamily="34" charset="-122"/>
                <a:ea typeface="微软雅黑" panose="020B0503020204020204" pitchFamily="34" charset="-122"/>
              </a:rPr>
              <a:t>44100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44.1kHz</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CD</a:t>
            </a:r>
            <a:r>
              <a:rPr lang="zh-CN" altLang="en-US" dirty="0">
                <a:latin typeface="微软雅黑" panose="020B0503020204020204" pitchFamily="34" charset="-122"/>
                <a:ea typeface="微软雅黑" panose="020B0503020204020204" pitchFamily="34" charset="-122"/>
              </a:rPr>
              <a:t>音质。</a:t>
            </a:r>
          </a:p>
          <a:p>
            <a:pPr marL="360000"/>
            <a:r>
              <a:rPr lang="en-US" altLang="zh-CN" dirty="0">
                <a:latin typeface="微软雅黑" panose="020B0503020204020204" pitchFamily="34" charset="-122"/>
                <a:ea typeface="微软雅黑" panose="020B0503020204020204" pitchFamily="34" charset="-122"/>
              </a:rPr>
              <a:t>48000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48kHz</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数字电视，</a:t>
            </a:r>
            <a:r>
              <a:rPr lang="en-US" altLang="zh-CN" dirty="0">
                <a:latin typeface="微软雅黑" panose="020B0503020204020204" pitchFamily="34" charset="-122"/>
                <a:ea typeface="微软雅黑" panose="020B0503020204020204" pitchFamily="34" charset="-122"/>
              </a:rPr>
              <a:t>DVD</a:t>
            </a:r>
            <a:r>
              <a:rPr lang="zh-CN" altLang="en-US" dirty="0">
                <a:latin typeface="微软雅黑" panose="020B0503020204020204" pitchFamily="34" charset="-122"/>
                <a:ea typeface="微软雅黑" panose="020B0503020204020204" pitchFamily="34" charset="-122"/>
              </a:rPr>
              <a:t>。</a:t>
            </a:r>
          </a:p>
          <a:p>
            <a:pPr marL="360000"/>
            <a:r>
              <a:rPr lang="en-US" altLang="zh-CN" dirty="0">
                <a:latin typeface="微软雅黑" panose="020B0503020204020204" pitchFamily="34" charset="-122"/>
                <a:ea typeface="微软雅黑" panose="020B0503020204020204" pitchFamily="34" charset="-122"/>
              </a:rPr>
              <a:t>96000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96kHz</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蓝光，高清</a:t>
            </a:r>
            <a:r>
              <a:rPr lang="en-US" altLang="zh-CN" dirty="0">
                <a:latin typeface="微软雅黑" panose="020B0503020204020204" pitchFamily="34" charset="-122"/>
                <a:ea typeface="微软雅黑" panose="020B0503020204020204" pitchFamily="34" charset="-122"/>
              </a:rPr>
              <a:t>DVD</a:t>
            </a:r>
            <a:r>
              <a:rPr lang="zh-CN" altLang="en-US" dirty="0">
                <a:latin typeface="微软雅黑" panose="020B0503020204020204" pitchFamily="34" charset="-122"/>
                <a:ea typeface="微软雅黑" panose="020B0503020204020204" pitchFamily="34" charset="-122"/>
              </a:rPr>
              <a:t>。</a:t>
            </a:r>
          </a:p>
          <a:p>
            <a:pPr marL="360000"/>
            <a:r>
              <a:rPr lang="en-US" altLang="zh-CN" dirty="0">
                <a:latin typeface="微软雅黑" panose="020B0503020204020204" pitchFamily="34" charset="-122"/>
                <a:ea typeface="微软雅黑" panose="020B0503020204020204" pitchFamily="34" charset="-122"/>
              </a:rPr>
              <a:t>192000(192kHz):		</a:t>
            </a:r>
            <a:r>
              <a:rPr lang="zh-CN" altLang="en-US" dirty="0">
                <a:latin typeface="微软雅黑" panose="020B0503020204020204" pitchFamily="34" charset="-122"/>
                <a:ea typeface="微软雅黑" panose="020B0503020204020204" pitchFamily="34" charset="-122"/>
              </a:rPr>
              <a:t>蓝光，高清</a:t>
            </a:r>
            <a:r>
              <a:rPr lang="en-US" altLang="zh-CN" dirty="0">
                <a:latin typeface="微软雅黑" panose="020B0503020204020204" pitchFamily="34" charset="-122"/>
                <a:ea typeface="微软雅黑" panose="020B0503020204020204" pitchFamily="34" charset="-122"/>
              </a:rPr>
              <a:t>DVD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51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2.2 </a:t>
            </a:r>
            <a:r>
              <a:rPr lang="zh-CN" altLang="en-US" dirty="0">
                <a:solidFill>
                  <a:schemeClr val="accent2"/>
                </a:solidFill>
                <a:latin typeface="微软雅黑" panose="020B0503020204020204" pitchFamily="34" charset="-122"/>
                <a:ea typeface="微软雅黑" panose="020B0503020204020204" pitchFamily="34" charset="-122"/>
              </a:rPr>
              <a:t>数字音频</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采样量化</a:t>
            </a:r>
          </a:p>
        </p:txBody>
      </p:sp>
      <p:sp>
        <p:nvSpPr>
          <p:cNvPr id="2" name="灯片编号占位符 1"/>
          <p:cNvSpPr>
            <a:spLocks noGrp="1"/>
          </p:cNvSpPr>
          <p:nvPr>
            <p:ph type="sldNum" sz="quarter" idx="12"/>
          </p:nvPr>
        </p:nvSpPr>
        <p:spPr/>
        <p:txBody>
          <a:bodyPr/>
          <a:lstStyle/>
          <a:p>
            <a:fld id="{3E54FAAE-D303-1440-B1E5-D1AB6CEFDBFD}" type="slidenum">
              <a:rPr lang="en-US" smtClean="0"/>
              <a:t>8</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B6588EA2-EEDF-41CD-91C7-0DBA66D53DFC}"/>
              </a:ext>
            </a:extLst>
          </p:cNvPr>
          <p:cNvSpPr/>
          <p:nvPr/>
        </p:nvSpPr>
        <p:spPr>
          <a:xfrm>
            <a:off x="1733549" y="1252420"/>
            <a:ext cx="8042045" cy="2785378"/>
          </a:xfrm>
          <a:prstGeom prst="rect">
            <a:avLst/>
          </a:prstGeom>
        </p:spPr>
        <p:txBody>
          <a:bodyPr wrap="square">
            <a:spAutoFit/>
          </a:bodyPr>
          <a:lstStyle/>
          <a:p>
            <a:pPr>
              <a:lnSpc>
                <a:spcPct val="80000"/>
              </a:lnSpc>
              <a:spcAft>
                <a:spcPts val="600"/>
              </a:spcAft>
            </a:pPr>
            <a:r>
              <a:rPr lang="zh-CN" altLang="en-US" sz="2000" dirty="0">
                <a:latin typeface="微软雅黑" panose="020B0503020204020204" pitchFamily="34" charset="-122"/>
                <a:ea typeface="微软雅黑" panose="020B0503020204020204" pitchFamily="34" charset="-122"/>
              </a:rPr>
              <a:t>采样是在离散的时间点上进行的，而采样值本身在计算机中也是离散的。</a:t>
            </a:r>
            <a:endParaRPr lang="en-US" altLang="zh-CN" sz="2000" dirty="0">
              <a:latin typeface="微软雅黑" panose="020B0503020204020204" pitchFamily="34" charset="-122"/>
              <a:ea typeface="微软雅黑" panose="020B0503020204020204" pitchFamily="34" charset="-122"/>
            </a:endParaRPr>
          </a:p>
          <a:p>
            <a:pPr>
              <a:lnSpc>
                <a:spcPct val="80000"/>
              </a:lnSpc>
              <a:spcAft>
                <a:spcPts val="600"/>
              </a:spcAft>
            </a:pPr>
            <a:r>
              <a:rPr lang="zh-CN" altLang="en-US" sz="2000" dirty="0">
                <a:solidFill>
                  <a:srgbClr val="FF0000"/>
                </a:solidFill>
                <a:latin typeface="微软雅黑" panose="020B0503020204020204" pitchFamily="34" charset="-122"/>
                <a:ea typeface="微软雅黑" panose="020B0503020204020204" pitchFamily="34" charset="-122"/>
              </a:rPr>
              <a:t>采样值的精度取决于它用多少位来表示</a:t>
            </a:r>
            <a:r>
              <a:rPr lang="zh-CN" altLang="en-US" sz="2000" dirty="0">
                <a:latin typeface="微软雅黑" panose="020B0503020204020204" pitchFamily="34" charset="-122"/>
                <a:ea typeface="微软雅黑" panose="020B0503020204020204" pitchFamily="34" charset="-122"/>
              </a:rPr>
              <a:t>，这就是量化。例如</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位量化可以表示</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个不同值，而</a:t>
            </a:r>
            <a:r>
              <a:rPr lang="en-US"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质量的</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位量化可以表示</a:t>
            </a:r>
            <a:r>
              <a:rPr lang="en-US" altLang="zh-CN" sz="2000" dirty="0">
                <a:latin typeface="微软雅黑" panose="020B0503020204020204" pitchFamily="34" charset="-122"/>
                <a:ea typeface="微软雅黑" panose="020B0503020204020204" pitchFamily="34" charset="-122"/>
              </a:rPr>
              <a:t>65 536</a:t>
            </a:r>
            <a:r>
              <a:rPr lang="zh-CN" altLang="en-US" sz="2000" dirty="0">
                <a:latin typeface="微软雅黑" panose="020B0503020204020204" pitchFamily="34" charset="-122"/>
                <a:ea typeface="微软雅黑" panose="020B0503020204020204" pitchFamily="34" charset="-122"/>
              </a:rPr>
              <a:t>个值，范围为</a:t>
            </a:r>
            <a:r>
              <a:rPr lang="en-US" altLang="zh-CN" sz="2000" dirty="0">
                <a:latin typeface="微软雅黑" panose="020B0503020204020204" pitchFamily="34" charset="-122"/>
                <a:ea typeface="微软雅黑" panose="020B0503020204020204" pitchFamily="34" charset="-122"/>
              </a:rPr>
              <a:t>[-32768, 32767]</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80000"/>
              </a:lnSpc>
              <a:spcAft>
                <a:spcPts val="600"/>
              </a:spcAft>
            </a:pPr>
            <a:endParaRPr lang="en-US" altLang="zh-CN" sz="2000" dirty="0">
              <a:latin typeface="微软雅黑" panose="020B0503020204020204" pitchFamily="34" charset="-122"/>
              <a:ea typeface="微软雅黑" panose="020B0503020204020204" pitchFamily="34" charset="-122"/>
            </a:endParaRPr>
          </a:p>
          <a:p>
            <a:pPr>
              <a:lnSpc>
                <a:spcPct val="80000"/>
              </a:lnSpc>
              <a:spcAft>
                <a:spcPts val="600"/>
              </a:spcAft>
            </a:pPr>
            <a:r>
              <a:rPr lang="zh-CN" altLang="en-US" sz="2000" dirty="0">
                <a:latin typeface="微软雅黑" panose="020B0503020204020204" pitchFamily="34" charset="-122"/>
                <a:ea typeface="微软雅黑" panose="020B0503020204020204" pitchFamily="34" charset="-122"/>
              </a:rPr>
              <a:t>下图是一个</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位量化的示意图，可以看出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位量化只能表示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个值</a:t>
            </a:r>
            <a:r>
              <a:rPr lang="en-US" altLang="zh-CN" sz="2000" dirty="0">
                <a:latin typeface="微软雅黑" panose="020B0503020204020204" pitchFamily="34" charset="-122"/>
                <a:ea typeface="微软雅黑" panose="020B0503020204020204" pitchFamily="34" charset="-122"/>
              </a:rPr>
              <a:t>:0.75,0.5,0.25,0,─0.25,─0.5,─0.75</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，因而量化位数越少，波形就越难辨认，还原后的声音质量也就越差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可能除了一片嗡嗡声之外什么都没有</a:t>
            </a:r>
            <a:r>
              <a:rPr lang="en-US" altLang="zh-CN" sz="2000" dirty="0">
                <a:latin typeface="微软雅黑" panose="020B0503020204020204" pitchFamily="34" charset="-122"/>
                <a:ea typeface="微软雅黑" panose="020B0503020204020204" pitchFamily="34" charset="-122"/>
              </a:rPr>
              <a:t>)</a:t>
            </a:r>
          </a:p>
        </p:txBody>
      </p:sp>
      <p:sp>
        <p:nvSpPr>
          <p:cNvPr id="7" name="Text Box 138">
            <a:extLst>
              <a:ext uri="{FF2B5EF4-FFF2-40B4-BE49-F238E27FC236}">
                <a16:creationId xmlns:a16="http://schemas.microsoft.com/office/drawing/2014/main" id="{96410E02-DA23-4257-B7E7-4198C9DF07EE}"/>
              </a:ext>
            </a:extLst>
          </p:cNvPr>
          <p:cNvSpPr txBox="1">
            <a:spLocks noChangeArrowheads="1"/>
          </p:cNvSpPr>
          <p:nvPr/>
        </p:nvSpPr>
        <p:spPr bwMode="auto">
          <a:xfrm>
            <a:off x="2924175" y="4235904"/>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000">
              <a:latin typeface="Times New Roman" panose="02020603050405020304" pitchFamily="18" charset="0"/>
            </a:endParaRPr>
          </a:p>
        </p:txBody>
      </p:sp>
      <p:sp>
        <p:nvSpPr>
          <p:cNvPr id="8" name="Line 139">
            <a:extLst>
              <a:ext uri="{FF2B5EF4-FFF2-40B4-BE49-F238E27FC236}">
                <a16:creationId xmlns:a16="http://schemas.microsoft.com/office/drawing/2014/main" id="{A5D26E8C-368E-49DC-988A-B325F3F315BA}"/>
              </a:ext>
            </a:extLst>
          </p:cNvPr>
          <p:cNvSpPr>
            <a:spLocks noChangeShapeType="1"/>
          </p:cNvSpPr>
          <p:nvPr/>
        </p:nvSpPr>
        <p:spPr bwMode="auto">
          <a:xfrm>
            <a:off x="3076575" y="5226504"/>
            <a:ext cx="434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40">
            <a:extLst>
              <a:ext uri="{FF2B5EF4-FFF2-40B4-BE49-F238E27FC236}">
                <a16:creationId xmlns:a16="http://schemas.microsoft.com/office/drawing/2014/main" id="{84E01BEF-F80C-48E7-A93D-5DFC6E1A8933}"/>
              </a:ext>
            </a:extLst>
          </p:cNvPr>
          <p:cNvSpPr>
            <a:spLocks noChangeShapeType="1"/>
          </p:cNvSpPr>
          <p:nvPr/>
        </p:nvSpPr>
        <p:spPr bwMode="auto">
          <a:xfrm>
            <a:off x="3914775" y="4083504"/>
            <a:ext cx="0" cy="2133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41">
            <a:extLst>
              <a:ext uri="{FF2B5EF4-FFF2-40B4-BE49-F238E27FC236}">
                <a16:creationId xmlns:a16="http://schemas.microsoft.com/office/drawing/2014/main" id="{AEC6C003-CEBB-4055-B9CE-6229F3848E95}"/>
              </a:ext>
            </a:extLst>
          </p:cNvPr>
          <p:cNvSpPr>
            <a:spLocks noChangeShapeType="1"/>
          </p:cNvSpPr>
          <p:nvPr/>
        </p:nvSpPr>
        <p:spPr bwMode="auto">
          <a:xfrm>
            <a:off x="4448175" y="43121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42">
            <a:extLst>
              <a:ext uri="{FF2B5EF4-FFF2-40B4-BE49-F238E27FC236}">
                <a16:creationId xmlns:a16="http://schemas.microsoft.com/office/drawing/2014/main" id="{FA49738A-394E-4412-8EE8-B6F9045C80E6}"/>
              </a:ext>
            </a:extLst>
          </p:cNvPr>
          <p:cNvSpPr>
            <a:spLocks noChangeShapeType="1"/>
          </p:cNvSpPr>
          <p:nvPr/>
        </p:nvSpPr>
        <p:spPr bwMode="auto">
          <a:xfrm>
            <a:off x="4524375" y="43121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3">
            <a:extLst>
              <a:ext uri="{FF2B5EF4-FFF2-40B4-BE49-F238E27FC236}">
                <a16:creationId xmlns:a16="http://schemas.microsoft.com/office/drawing/2014/main" id="{C57C2AC1-F030-442B-B5D6-10C0C98BDF73}"/>
              </a:ext>
            </a:extLst>
          </p:cNvPr>
          <p:cNvSpPr>
            <a:spLocks noChangeShapeType="1"/>
          </p:cNvSpPr>
          <p:nvPr/>
        </p:nvSpPr>
        <p:spPr bwMode="auto">
          <a:xfrm>
            <a:off x="4371975" y="43121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4">
            <a:extLst>
              <a:ext uri="{FF2B5EF4-FFF2-40B4-BE49-F238E27FC236}">
                <a16:creationId xmlns:a16="http://schemas.microsoft.com/office/drawing/2014/main" id="{3B22FC3B-91C1-477F-A4D8-2652986DBA91}"/>
              </a:ext>
            </a:extLst>
          </p:cNvPr>
          <p:cNvSpPr>
            <a:spLocks noChangeShapeType="1"/>
          </p:cNvSpPr>
          <p:nvPr/>
        </p:nvSpPr>
        <p:spPr bwMode="auto">
          <a:xfrm>
            <a:off x="4600575" y="43121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5">
            <a:extLst>
              <a:ext uri="{FF2B5EF4-FFF2-40B4-BE49-F238E27FC236}">
                <a16:creationId xmlns:a16="http://schemas.microsoft.com/office/drawing/2014/main" id="{72509990-FE8C-4D1F-A803-F9AFA03E8157}"/>
              </a:ext>
            </a:extLst>
          </p:cNvPr>
          <p:cNvSpPr>
            <a:spLocks noChangeShapeType="1"/>
          </p:cNvSpPr>
          <p:nvPr/>
        </p:nvSpPr>
        <p:spPr bwMode="auto">
          <a:xfrm>
            <a:off x="42957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6">
            <a:extLst>
              <a:ext uri="{FF2B5EF4-FFF2-40B4-BE49-F238E27FC236}">
                <a16:creationId xmlns:a16="http://schemas.microsoft.com/office/drawing/2014/main" id="{F2FC30EA-E5E9-403F-8107-90EBCBDFF603}"/>
              </a:ext>
            </a:extLst>
          </p:cNvPr>
          <p:cNvSpPr>
            <a:spLocks noChangeShapeType="1"/>
          </p:cNvSpPr>
          <p:nvPr/>
        </p:nvSpPr>
        <p:spPr bwMode="auto">
          <a:xfrm>
            <a:off x="41433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7">
            <a:extLst>
              <a:ext uri="{FF2B5EF4-FFF2-40B4-BE49-F238E27FC236}">
                <a16:creationId xmlns:a16="http://schemas.microsoft.com/office/drawing/2014/main" id="{1E04D182-5DB3-4715-BCC8-FB857AD9AFA0}"/>
              </a:ext>
            </a:extLst>
          </p:cNvPr>
          <p:cNvSpPr>
            <a:spLocks noChangeShapeType="1"/>
          </p:cNvSpPr>
          <p:nvPr/>
        </p:nvSpPr>
        <p:spPr bwMode="auto">
          <a:xfrm>
            <a:off x="42195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48">
            <a:extLst>
              <a:ext uri="{FF2B5EF4-FFF2-40B4-BE49-F238E27FC236}">
                <a16:creationId xmlns:a16="http://schemas.microsoft.com/office/drawing/2014/main" id="{F5A28022-10E8-4E71-B731-B76E6EF8FF53}"/>
              </a:ext>
            </a:extLst>
          </p:cNvPr>
          <p:cNvSpPr>
            <a:spLocks noChangeShapeType="1"/>
          </p:cNvSpPr>
          <p:nvPr/>
        </p:nvSpPr>
        <p:spPr bwMode="auto">
          <a:xfrm>
            <a:off x="46767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49">
            <a:extLst>
              <a:ext uri="{FF2B5EF4-FFF2-40B4-BE49-F238E27FC236}">
                <a16:creationId xmlns:a16="http://schemas.microsoft.com/office/drawing/2014/main" id="{95281D71-8FD1-41C1-BCE0-E37856AB0EB9}"/>
              </a:ext>
            </a:extLst>
          </p:cNvPr>
          <p:cNvSpPr>
            <a:spLocks noChangeShapeType="1"/>
          </p:cNvSpPr>
          <p:nvPr/>
        </p:nvSpPr>
        <p:spPr bwMode="auto">
          <a:xfrm>
            <a:off x="47529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50">
            <a:extLst>
              <a:ext uri="{FF2B5EF4-FFF2-40B4-BE49-F238E27FC236}">
                <a16:creationId xmlns:a16="http://schemas.microsoft.com/office/drawing/2014/main" id="{FDB73CCD-81AD-42DE-B0E9-E5FB90C00375}"/>
              </a:ext>
            </a:extLst>
          </p:cNvPr>
          <p:cNvSpPr>
            <a:spLocks noChangeShapeType="1"/>
          </p:cNvSpPr>
          <p:nvPr/>
        </p:nvSpPr>
        <p:spPr bwMode="auto">
          <a:xfrm>
            <a:off x="4829175" y="45407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51">
            <a:extLst>
              <a:ext uri="{FF2B5EF4-FFF2-40B4-BE49-F238E27FC236}">
                <a16:creationId xmlns:a16="http://schemas.microsoft.com/office/drawing/2014/main" id="{0CEFFE08-0603-4626-8332-D1019C468344}"/>
              </a:ext>
            </a:extLst>
          </p:cNvPr>
          <p:cNvSpPr>
            <a:spLocks noChangeShapeType="1"/>
          </p:cNvSpPr>
          <p:nvPr/>
        </p:nvSpPr>
        <p:spPr bwMode="auto">
          <a:xfrm>
            <a:off x="4067175" y="4845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52">
            <a:extLst>
              <a:ext uri="{FF2B5EF4-FFF2-40B4-BE49-F238E27FC236}">
                <a16:creationId xmlns:a16="http://schemas.microsoft.com/office/drawing/2014/main" id="{E68091AA-01E5-49E1-A092-13EA2627A6C0}"/>
              </a:ext>
            </a:extLst>
          </p:cNvPr>
          <p:cNvSpPr>
            <a:spLocks noChangeShapeType="1"/>
          </p:cNvSpPr>
          <p:nvPr/>
        </p:nvSpPr>
        <p:spPr bwMode="auto">
          <a:xfrm>
            <a:off x="3990975" y="4845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3">
            <a:extLst>
              <a:ext uri="{FF2B5EF4-FFF2-40B4-BE49-F238E27FC236}">
                <a16:creationId xmlns:a16="http://schemas.microsoft.com/office/drawing/2014/main" id="{248177EF-FB31-41C1-921D-5668E93F3E2D}"/>
              </a:ext>
            </a:extLst>
          </p:cNvPr>
          <p:cNvSpPr>
            <a:spLocks noChangeShapeType="1"/>
          </p:cNvSpPr>
          <p:nvPr/>
        </p:nvSpPr>
        <p:spPr bwMode="auto">
          <a:xfrm>
            <a:off x="4905375" y="4845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54">
            <a:extLst>
              <a:ext uri="{FF2B5EF4-FFF2-40B4-BE49-F238E27FC236}">
                <a16:creationId xmlns:a16="http://schemas.microsoft.com/office/drawing/2014/main" id="{B8FF11FF-CABC-4E00-A96D-0498409EDD1C}"/>
              </a:ext>
            </a:extLst>
          </p:cNvPr>
          <p:cNvSpPr>
            <a:spLocks noChangeShapeType="1"/>
          </p:cNvSpPr>
          <p:nvPr/>
        </p:nvSpPr>
        <p:spPr bwMode="auto">
          <a:xfrm>
            <a:off x="4981575" y="4845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55">
            <a:extLst>
              <a:ext uri="{FF2B5EF4-FFF2-40B4-BE49-F238E27FC236}">
                <a16:creationId xmlns:a16="http://schemas.microsoft.com/office/drawing/2014/main" id="{201C854D-D502-4AC4-ABEC-912C3B98DB1C}"/>
              </a:ext>
            </a:extLst>
          </p:cNvPr>
          <p:cNvSpPr>
            <a:spLocks noChangeShapeType="1"/>
          </p:cNvSpPr>
          <p:nvPr/>
        </p:nvSpPr>
        <p:spPr bwMode="auto">
          <a:xfrm>
            <a:off x="5591175" y="52265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56">
            <a:extLst>
              <a:ext uri="{FF2B5EF4-FFF2-40B4-BE49-F238E27FC236}">
                <a16:creationId xmlns:a16="http://schemas.microsoft.com/office/drawing/2014/main" id="{D8D69418-984E-4589-A080-52BCD588CE16}"/>
              </a:ext>
            </a:extLst>
          </p:cNvPr>
          <p:cNvSpPr>
            <a:spLocks noChangeShapeType="1"/>
          </p:cNvSpPr>
          <p:nvPr/>
        </p:nvSpPr>
        <p:spPr bwMode="auto">
          <a:xfrm>
            <a:off x="5667375" y="52265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57">
            <a:extLst>
              <a:ext uri="{FF2B5EF4-FFF2-40B4-BE49-F238E27FC236}">
                <a16:creationId xmlns:a16="http://schemas.microsoft.com/office/drawing/2014/main" id="{59DBEE22-B467-4FA4-9AB5-6AF2478C653B}"/>
              </a:ext>
            </a:extLst>
          </p:cNvPr>
          <p:cNvSpPr>
            <a:spLocks noChangeShapeType="1"/>
          </p:cNvSpPr>
          <p:nvPr/>
        </p:nvSpPr>
        <p:spPr bwMode="auto">
          <a:xfrm>
            <a:off x="5743575" y="52265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58">
            <a:extLst>
              <a:ext uri="{FF2B5EF4-FFF2-40B4-BE49-F238E27FC236}">
                <a16:creationId xmlns:a16="http://schemas.microsoft.com/office/drawing/2014/main" id="{FB3045E4-C475-4921-B474-EDBB4871874A}"/>
              </a:ext>
            </a:extLst>
          </p:cNvPr>
          <p:cNvSpPr>
            <a:spLocks noChangeShapeType="1"/>
          </p:cNvSpPr>
          <p:nvPr/>
        </p:nvSpPr>
        <p:spPr bwMode="auto">
          <a:xfrm>
            <a:off x="5514975" y="522650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59">
            <a:extLst>
              <a:ext uri="{FF2B5EF4-FFF2-40B4-BE49-F238E27FC236}">
                <a16:creationId xmlns:a16="http://schemas.microsoft.com/office/drawing/2014/main" id="{08D997BA-DD76-43CF-9058-FA712CD465B5}"/>
              </a:ext>
            </a:extLst>
          </p:cNvPr>
          <p:cNvSpPr>
            <a:spLocks noChangeShapeType="1"/>
          </p:cNvSpPr>
          <p:nvPr/>
        </p:nvSpPr>
        <p:spPr bwMode="auto">
          <a:xfrm>
            <a:off x="54387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60">
            <a:extLst>
              <a:ext uri="{FF2B5EF4-FFF2-40B4-BE49-F238E27FC236}">
                <a16:creationId xmlns:a16="http://schemas.microsoft.com/office/drawing/2014/main" id="{8D7F9FE2-89D2-4929-B04E-B5419A58C4A8}"/>
              </a:ext>
            </a:extLst>
          </p:cNvPr>
          <p:cNvSpPr>
            <a:spLocks noChangeShapeType="1"/>
          </p:cNvSpPr>
          <p:nvPr/>
        </p:nvSpPr>
        <p:spPr bwMode="auto">
          <a:xfrm>
            <a:off x="53625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61">
            <a:extLst>
              <a:ext uri="{FF2B5EF4-FFF2-40B4-BE49-F238E27FC236}">
                <a16:creationId xmlns:a16="http://schemas.microsoft.com/office/drawing/2014/main" id="{58569E72-84D9-46BD-8EF3-6CDBFAA9753C}"/>
              </a:ext>
            </a:extLst>
          </p:cNvPr>
          <p:cNvSpPr>
            <a:spLocks noChangeShapeType="1"/>
          </p:cNvSpPr>
          <p:nvPr/>
        </p:nvSpPr>
        <p:spPr bwMode="auto">
          <a:xfrm>
            <a:off x="52863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62">
            <a:extLst>
              <a:ext uri="{FF2B5EF4-FFF2-40B4-BE49-F238E27FC236}">
                <a16:creationId xmlns:a16="http://schemas.microsoft.com/office/drawing/2014/main" id="{19360DE4-5ACE-4FE5-812A-DC4A750A9987}"/>
              </a:ext>
            </a:extLst>
          </p:cNvPr>
          <p:cNvSpPr>
            <a:spLocks noChangeShapeType="1"/>
          </p:cNvSpPr>
          <p:nvPr/>
        </p:nvSpPr>
        <p:spPr bwMode="auto">
          <a:xfrm>
            <a:off x="58197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63">
            <a:extLst>
              <a:ext uri="{FF2B5EF4-FFF2-40B4-BE49-F238E27FC236}">
                <a16:creationId xmlns:a16="http://schemas.microsoft.com/office/drawing/2014/main" id="{18ACCD6E-270E-403F-B956-7EB7A7ECA4EB}"/>
              </a:ext>
            </a:extLst>
          </p:cNvPr>
          <p:cNvSpPr>
            <a:spLocks noChangeShapeType="1"/>
          </p:cNvSpPr>
          <p:nvPr/>
        </p:nvSpPr>
        <p:spPr bwMode="auto">
          <a:xfrm>
            <a:off x="58959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4">
            <a:extLst>
              <a:ext uri="{FF2B5EF4-FFF2-40B4-BE49-F238E27FC236}">
                <a16:creationId xmlns:a16="http://schemas.microsoft.com/office/drawing/2014/main" id="{B832F9EC-88E5-48BF-BAA5-53F44D2BF55D}"/>
              </a:ext>
            </a:extLst>
          </p:cNvPr>
          <p:cNvSpPr>
            <a:spLocks noChangeShapeType="1"/>
          </p:cNvSpPr>
          <p:nvPr/>
        </p:nvSpPr>
        <p:spPr bwMode="auto">
          <a:xfrm>
            <a:off x="5972175" y="522650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65">
            <a:extLst>
              <a:ext uri="{FF2B5EF4-FFF2-40B4-BE49-F238E27FC236}">
                <a16:creationId xmlns:a16="http://schemas.microsoft.com/office/drawing/2014/main" id="{B7118C01-117B-46E8-9CDF-31B40CE3F537}"/>
              </a:ext>
            </a:extLst>
          </p:cNvPr>
          <p:cNvSpPr>
            <a:spLocks noChangeShapeType="1"/>
          </p:cNvSpPr>
          <p:nvPr/>
        </p:nvSpPr>
        <p:spPr bwMode="auto">
          <a:xfrm>
            <a:off x="6048375" y="5226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66">
            <a:extLst>
              <a:ext uri="{FF2B5EF4-FFF2-40B4-BE49-F238E27FC236}">
                <a16:creationId xmlns:a16="http://schemas.microsoft.com/office/drawing/2014/main" id="{A1556829-9949-42F1-9372-AE23F71FC409}"/>
              </a:ext>
            </a:extLst>
          </p:cNvPr>
          <p:cNvSpPr>
            <a:spLocks noChangeShapeType="1"/>
          </p:cNvSpPr>
          <p:nvPr/>
        </p:nvSpPr>
        <p:spPr bwMode="auto">
          <a:xfrm>
            <a:off x="6200775" y="522650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67">
            <a:extLst>
              <a:ext uri="{FF2B5EF4-FFF2-40B4-BE49-F238E27FC236}">
                <a16:creationId xmlns:a16="http://schemas.microsoft.com/office/drawing/2014/main" id="{3C1A6DEB-326C-44BF-87F7-7978F3E5AEB0}"/>
              </a:ext>
            </a:extLst>
          </p:cNvPr>
          <p:cNvSpPr>
            <a:spLocks noChangeShapeType="1"/>
          </p:cNvSpPr>
          <p:nvPr/>
        </p:nvSpPr>
        <p:spPr bwMode="auto">
          <a:xfrm>
            <a:off x="6124575" y="5226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68">
            <a:extLst>
              <a:ext uri="{FF2B5EF4-FFF2-40B4-BE49-F238E27FC236}">
                <a16:creationId xmlns:a16="http://schemas.microsoft.com/office/drawing/2014/main" id="{355A73DF-7206-4A46-8123-5D6E0B9F2D5F}"/>
              </a:ext>
            </a:extLst>
          </p:cNvPr>
          <p:cNvSpPr>
            <a:spLocks noChangeShapeType="1"/>
          </p:cNvSpPr>
          <p:nvPr/>
        </p:nvSpPr>
        <p:spPr bwMode="auto">
          <a:xfrm>
            <a:off x="5210175" y="5226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69">
            <a:extLst>
              <a:ext uri="{FF2B5EF4-FFF2-40B4-BE49-F238E27FC236}">
                <a16:creationId xmlns:a16="http://schemas.microsoft.com/office/drawing/2014/main" id="{62859A81-6D81-4A12-A2DA-D3FBF567293D}"/>
              </a:ext>
            </a:extLst>
          </p:cNvPr>
          <p:cNvSpPr>
            <a:spLocks noChangeShapeType="1"/>
          </p:cNvSpPr>
          <p:nvPr/>
        </p:nvSpPr>
        <p:spPr bwMode="auto">
          <a:xfrm>
            <a:off x="5133975" y="522650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170">
            <a:extLst>
              <a:ext uri="{FF2B5EF4-FFF2-40B4-BE49-F238E27FC236}">
                <a16:creationId xmlns:a16="http://schemas.microsoft.com/office/drawing/2014/main" id="{E84D9848-C515-457B-A933-597065DF359B}"/>
              </a:ext>
            </a:extLst>
          </p:cNvPr>
          <p:cNvSpPr txBox="1">
            <a:spLocks noChangeArrowheads="1"/>
          </p:cNvSpPr>
          <p:nvPr/>
        </p:nvSpPr>
        <p:spPr bwMode="auto">
          <a:xfrm>
            <a:off x="6734175" y="5302704"/>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dirty="0">
                <a:latin typeface="Times New Roman" panose="02020603050405020304" pitchFamily="18" charset="0"/>
              </a:rPr>
              <a:t>时间</a:t>
            </a:r>
            <a:endParaRPr kumimoji="1" lang="en-US" altLang="zh-CN" sz="1400" dirty="0">
              <a:latin typeface="Times New Roman" panose="02020603050405020304" pitchFamily="18" charset="0"/>
            </a:endParaRPr>
          </a:p>
        </p:txBody>
      </p:sp>
      <p:sp>
        <p:nvSpPr>
          <p:cNvPr id="40" name="Text Box 171">
            <a:extLst>
              <a:ext uri="{FF2B5EF4-FFF2-40B4-BE49-F238E27FC236}">
                <a16:creationId xmlns:a16="http://schemas.microsoft.com/office/drawing/2014/main" id="{18CD2389-BEE8-4852-AE96-BF46404E060A}"/>
              </a:ext>
            </a:extLst>
          </p:cNvPr>
          <p:cNvSpPr txBox="1">
            <a:spLocks noChangeArrowheads="1"/>
          </p:cNvSpPr>
          <p:nvPr/>
        </p:nvSpPr>
        <p:spPr bwMode="auto">
          <a:xfrm>
            <a:off x="3609975" y="4997904"/>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0</a:t>
            </a:r>
          </a:p>
        </p:txBody>
      </p:sp>
      <p:sp>
        <p:nvSpPr>
          <p:cNvPr id="41" name="Text Box 172">
            <a:extLst>
              <a:ext uri="{FF2B5EF4-FFF2-40B4-BE49-F238E27FC236}">
                <a16:creationId xmlns:a16="http://schemas.microsoft.com/office/drawing/2014/main" id="{EFBEE707-BA76-4176-B80E-2F00D231E0A4}"/>
              </a:ext>
            </a:extLst>
          </p:cNvPr>
          <p:cNvSpPr txBox="1">
            <a:spLocks noChangeArrowheads="1"/>
          </p:cNvSpPr>
          <p:nvPr/>
        </p:nvSpPr>
        <p:spPr bwMode="auto">
          <a:xfrm>
            <a:off x="3533775" y="4693104"/>
            <a:ext cx="40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.25</a:t>
            </a:r>
          </a:p>
        </p:txBody>
      </p:sp>
      <p:sp>
        <p:nvSpPr>
          <p:cNvPr id="42" name="Text Box 173">
            <a:extLst>
              <a:ext uri="{FF2B5EF4-FFF2-40B4-BE49-F238E27FC236}">
                <a16:creationId xmlns:a16="http://schemas.microsoft.com/office/drawing/2014/main" id="{FBF5517E-E754-4310-AD54-C7F75A5B46B3}"/>
              </a:ext>
            </a:extLst>
          </p:cNvPr>
          <p:cNvSpPr txBox="1">
            <a:spLocks noChangeArrowheads="1"/>
          </p:cNvSpPr>
          <p:nvPr/>
        </p:nvSpPr>
        <p:spPr bwMode="auto">
          <a:xfrm>
            <a:off x="3609975" y="4388304"/>
            <a:ext cx="317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.5</a:t>
            </a:r>
          </a:p>
        </p:txBody>
      </p:sp>
      <p:sp>
        <p:nvSpPr>
          <p:cNvPr id="43" name="Text Box 174">
            <a:extLst>
              <a:ext uri="{FF2B5EF4-FFF2-40B4-BE49-F238E27FC236}">
                <a16:creationId xmlns:a16="http://schemas.microsoft.com/office/drawing/2014/main" id="{B896FBAE-6CE7-42B0-9398-B94264C35A8D}"/>
              </a:ext>
            </a:extLst>
          </p:cNvPr>
          <p:cNvSpPr txBox="1">
            <a:spLocks noChangeArrowheads="1"/>
          </p:cNvSpPr>
          <p:nvPr/>
        </p:nvSpPr>
        <p:spPr bwMode="auto">
          <a:xfrm>
            <a:off x="3609975" y="4083504"/>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000">
              <a:latin typeface="Times New Roman" panose="02020603050405020304" pitchFamily="18" charset="0"/>
            </a:endParaRPr>
          </a:p>
        </p:txBody>
      </p:sp>
      <p:sp>
        <p:nvSpPr>
          <p:cNvPr id="44" name="Text Box 175">
            <a:extLst>
              <a:ext uri="{FF2B5EF4-FFF2-40B4-BE49-F238E27FC236}">
                <a16:creationId xmlns:a16="http://schemas.microsoft.com/office/drawing/2014/main" id="{2D4DB9DD-723B-479A-BCA1-C3DFCDE2042A}"/>
              </a:ext>
            </a:extLst>
          </p:cNvPr>
          <p:cNvSpPr txBox="1">
            <a:spLocks noChangeArrowheads="1"/>
          </p:cNvSpPr>
          <p:nvPr/>
        </p:nvSpPr>
        <p:spPr bwMode="auto">
          <a:xfrm>
            <a:off x="3533775" y="4159704"/>
            <a:ext cx="40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.75</a:t>
            </a:r>
          </a:p>
        </p:txBody>
      </p:sp>
      <p:sp>
        <p:nvSpPr>
          <p:cNvPr id="45" name="Text Box 176">
            <a:extLst>
              <a:ext uri="{FF2B5EF4-FFF2-40B4-BE49-F238E27FC236}">
                <a16:creationId xmlns:a16="http://schemas.microsoft.com/office/drawing/2014/main" id="{C8944B57-DE12-4212-9BB0-C66EF1E44BE3}"/>
              </a:ext>
            </a:extLst>
          </p:cNvPr>
          <p:cNvSpPr txBox="1">
            <a:spLocks noChangeArrowheads="1"/>
          </p:cNvSpPr>
          <p:nvPr/>
        </p:nvSpPr>
        <p:spPr bwMode="auto">
          <a:xfrm>
            <a:off x="3457575" y="5302704"/>
            <a:ext cx="465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-.25</a:t>
            </a:r>
          </a:p>
        </p:txBody>
      </p:sp>
      <p:sp>
        <p:nvSpPr>
          <p:cNvPr id="46" name="Text Box 177">
            <a:extLst>
              <a:ext uri="{FF2B5EF4-FFF2-40B4-BE49-F238E27FC236}">
                <a16:creationId xmlns:a16="http://schemas.microsoft.com/office/drawing/2014/main" id="{83C1351E-B4E4-49ED-BF72-EDAD0FA97DD9}"/>
              </a:ext>
            </a:extLst>
          </p:cNvPr>
          <p:cNvSpPr txBox="1">
            <a:spLocks noChangeArrowheads="1"/>
          </p:cNvSpPr>
          <p:nvPr/>
        </p:nvSpPr>
        <p:spPr bwMode="auto">
          <a:xfrm>
            <a:off x="3533775" y="5683704"/>
            <a:ext cx="376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-.5</a:t>
            </a:r>
          </a:p>
        </p:txBody>
      </p:sp>
      <p:sp>
        <p:nvSpPr>
          <p:cNvPr id="47" name="Text Box 178">
            <a:extLst>
              <a:ext uri="{FF2B5EF4-FFF2-40B4-BE49-F238E27FC236}">
                <a16:creationId xmlns:a16="http://schemas.microsoft.com/office/drawing/2014/main" id="{463E53B0-AF67-49AD-BEAF-0508F444ADAF}"/>
              </a:ext>
            </a:extLst>
          </p:cNvPr>
          <p:cNvSpPr txBox="1">
            <a:spLocks noChangeArrowheads="1"/>
          </p:cNvSpPr>
          <p:nvPr/>
        </p:nvSpPr>
        <p:spPr bwMode="auto">
          <a:xfrm>
            <a:off x="3457575" y="5988504"/>
            <a:ext cx="465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a:latin typeface="Times New Roman" panose="02020603050405020304" pitchFamily="18" charset="0"/>
              </a:rPr>
              <a:t>-.75</a:t>
            </a:r>
          </a:p>
        </p:txBody>
      </p:sp>
      <p:sp>
        <p:nvSpPr>
          <p:cNvPr id="48" name="Text Box 179">
            <a:extLst>
              <a:ext uri="{FF2B5EF4-FFF2-40B4-BE49-F238E27FC236}">
                <a16:creationId xmlns:a16="http://schemas.microsoft.com/office/drawing/2014/main" id="{658B6AD0-F015-4A43-919E-FF9B1FF08205}"/>
              </a:ext>
            </a:extLst>
          </p:cNvPr>
          <p:cNvSpPr txBox="1">
            <a:spLocks noChangeArrowheads="1"/>
          </p:cNvSpPr>
          <p:nvPr/>
        </p:nvSpPr>
        <p:spPr bwMode="auto">
          <a:xfrm>
            <a:off x="3149540" y="4275580"/>
            <a:ext cx="40011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1400" dirty="0">
                <a:latin typeface="Times New Roman" panose="02020603050405020304" pitchFamily="18" charset="0"/>
              </a:rPr>
              <a:t>采样值</a:t>
            </a:r>
            <a:endParaRPr kumimoji="1" lang="en-US" altLang="zh-CN" sz="1400" dirty="0">
              <a:latin typeface="Times New Roman" panose="02020603050405020304" pitchFamily="18" charset="0"/>
            </a:endParaRPr>
          </a:p>
        </p:txBody>
      </p:sp>
    </p:spTree>
    <p:extLst>
      <p:ext uri="{BB962C8B-B14F-4D97-AF65-F5344CB8AC3E}">
        <p14:creationId xmlns:p14="http://schemas.microsoft.com/office/powerpoint/2010/main" val="197108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2.3 </a:t>
            </a:r>
            <a:r>
              <a:rPr lang="zh-CN" altLang="en-US" dirty="0">
                <a:solidFill>
                  <a:schemeClr val="accent2"/>
                </a:solidFill>
                <a:latin typeface="微软雅黑" panose="020B0503020204020204" pitchFamily="34" charset="-122"/>
                <a:ea typeface="微软雅黑" panose="020B0503020204020204" pitchFamily="34" charset="-122"/>
              </a:rPr>
              <a:t>音频常见名词</a:t>
            </a:r>
          </a:p>
        </p:txBody>
      </p:sp>
      <p:sp>
        <p:nvSpPr>
          <p:cNvPr id="2" name="灯片编号占位符 1"/>
          <p:cNvSpPr>
            <a:spLocks noGrp="1"/>
          </p:cNvSpPr>
          <p:nvPr>
            <p:ph type="sldNum" sz="quarter" idx="12"/>
          </p:nvPr>
        </p:nvSpPr>
        <p:spPr/>
        <p:txBody>
          <a:bodyPr/>
          <a:lstStyle/>
          <a:p>
            <a:fld id="{3E54FAAE-D303-1440-B1E5-D1AB6CEFDBFD}" type="slidenum">
              <a:rPr lang="en-US" smtClean="0"/>
              <a:t>9</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文本框 5">
            <a:extLst>
              <a:ext uri="{FF2B5EF4-FFF2-40B4-BE49-F238E27FC236}">
                <a16:creationId xmlns:a16="http://schemas.microsoft.com/office/drawing/2014/main" id="{FDE06E14-CB07-48F4-AD83-0321117DDA58}"/>
              </a:ext>
            </a:extLst>
          </p:cNvPr>
          <p:cNvSpPr txBox="1"/>
          <p:nvPr/>
        </p:nvSpPr>
        <p:spPr>
          <a:xfrm>
            <a:off x="2980522" y="1457636"/>
            <a:ext cx="6823354" cy="4093428"/>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采样频率：</a:t>
            </a:r>
            <a:r>
              <a:rPr lang="zh-CN" altLang="en-US" sz="2000" dirty="0">
                <a:latin typeface="微软雅黑" panose="020B0503020204020204" pitchFamily="34" charset="-122"/>
                <a:ea typeface="微软雅黑" panose="020B0503020204020204" pitchFamily="34" charset="-122"/>
              </a:rPr>
              <a:t>每秒钟采样的点的个数。常用的采样频率有：</a:t>
            </a:r>
          </a:p>
          <a:p>
            <a:pPr marL="360000"/>
            <a:r>
              <a:rPr lang="en-US" altLang="zh-CN" sz="2000" dirty="0">
                <a:latin typeface="微软雅黑" panose="020B0503020204020204" pitchFamily="34" charset="-122"/>
                <a:ea typeface="微软雅黑" panose="020B0503020204020204" pitchFamily="34" charset="-122"/>
              </a:rPr>
              <a:t>22000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22kHz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无线广播。</a:t>
            </a:r>
          </a:p>
          <a:p>
            <a:pPr marL="360000"/>
            <a:r>
              <a:rPr lang="en-US" altLang="zh-CN" sz="2000" dirty="0">
                <a:latin typeface="微软雅黑" panose="020B0503020204020204" pitchFamily="34" charset="-122"/>
                <a:ea typeface="微软雅黑" panose="020B0503020204020204" pitchFamily="34" charset="-122"/>
              </a:rPr>
              <a:t>44100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44.1kHz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音质。</a:t>
            </a:r>
          </a:p>
          <a:p>
            <a:pPr marL="360000"/>
            <a:r>
              <a:rPr lang="en-US" altLang="zh-CN" sz="2000" dirty="0">
                <a:latin typeface="微软雅黑" panose="020B0503020204020204" pitchFamily="34" charset="-122"/>
                <a:ea typeface="微软雅黑" panose="020B0503020204020204" pitchFamily="34" charset="-122"/>
              </a:rPr>
              <a:t>48000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48kHz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数字电视，</a:t>
            </a:r>
            <a:r>
              <a:rPr lang="en-US" altLang="zh-CN" sz="2000" dirty="0">
                <a:latin typeface="微软雅黑" panose="020B0503020204020204" pitchFamily="34" charset="-122"/>
                <a:ea typeface="微软雅黑" panose="020B0503020204020204" pitchFamily="34" charset="-122"/>
              </a:rPr>
              <a:t>DVD</a:t>
            </a:r>
            <a:r>
              <a:rPr lang="zh-CN" altLang="en-US" sz="2000" dirty="0">
                <a:latin typeface="微软雅黑" panose="020B0503020204020204" pitchFamily="34" charset="-122"/>
                <a:ea typeface="微软雅黑" panose="020B0503020204020204" pitchFamily="34" charset="-122"/>
              </a:rPr>
              <a:t>。</a:t>
            </a:r>
          </a:p>
          <a:p>
            <a:pPr marL="360000"/>
            <a:r>
              <a:rPr lang="en-US" altLang="zh-CN" sz="2000" dirty="0">
                <a:latin typeface="微软雅黑" panose="020B0503020204020204" pitchFamily="34" charset="-122"/>
                <a:ea typeface="微软雅黑" panose="020B0503020204020204" pitchFamily="34" charset="-122"/>
              </a:rPr>
              <a:t>96000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96kHz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蓝光，高清</a:t>
            </a:r>
            <a:r>
              <a:rPr lang="en-US" altLang="zh-CN" sz="2000" dirty="0">
                <a:latin typeface="微软雅黑" panose="020B0503020204020204" pitchFamily="34" charset="-122"/>
                <a:ea typeface="微软雅黑" panose="020B0503020204020204" pitchFamily="34" charset="-122"/>
              </a:rPr>
              <a:t>DVD</a:t>
            </a:r>
            <a:r>
              <a:rPr lang="zh-CN" altLang="en-US" sz="2000" dirty="0">
                <a:latin typeface="微软雅黑" panose="020B0503020204020204" pitchFamily="34" charset="-122"/>
                <a:ea typeface="微软雅黑" panose="020B0503020204020204" pitchFamily="34" charset="-122"/>
              </a:rPr>
              <a:t>。</a:t>
            </a:r>
          </a:p>
          <a:p>
            <a:pPr marL="360000"/>
            <a:r>
              <a:rPr lang="en-US" altLang="zh-CN" sz="2000" dirty="0">
                <a:latin typeface="微软雅黑" panose="020B0503020204020204" pitchFamily="34" charset="-122"/>
                <a:ea typeface="微软雅黑" panose="020B0503020204020204" pitchFamily="34" charset="-122"/>
              </a:rPr>
              <a:t>192000(192kHz):	</a:t>
            </a:r>
            <a:r>
              <a:rPr lang="zh-CN" altLang="en-US" sz="2000" dirty="0">
                <a:latin typeface="微软雅黑" panose="020B0503020204020204" pitchFamily="34" charset="-122"/>
                <a:ea typeface="微软雅黑" panose="020B0503020204020204" pitchFamily="34" charset="-122"/>
              </a:rPr>
              <a:t>蓝光，高清</a:t>
            </a:r>
            <a:r>
              <a:rPr lang="en-US" altLang="zh-CN" sz="2000" dirty="0">
                <a:latin typeface="微软雅黑" panose="020B0503020204020204" pitchFamily="34" charset="-122"/>
                <a:ea typeface="微软雅黑" panose="020B0503020204020204" pitchFamily="34" charset="-122"/>
              </a:rPr>
              <a:t>DVD</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60000"/>
            <a:endParaRPr lang="en-US" altLang="zh-CN" sz="2000" dirty="0">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采样精度（采样深度）</a:t>
            </a:r>
            <a:r>
              <a:rPr lang="zh-CN" altLang="en-US" sz="2000" dirty="0">
                <a:latin typeface="微软雅黑" panose="020B0503020204020204" pitchFamily="34" charset="-122"/>
                <a:ea typeface="微软雅黑" panose="020B0503020204020204" pitchFamily="34" charset="-122"/>
              </a:rPr>
              <a:t>：每个“样本点”的大小，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常用的大小为</a:t>
            </a:r>
            <a:r>
              <a:rPr lang="en-US" altLang="zh-CN" sz="2000" dirty="0">
                <a:latin typeface="微软雅黑" panose="020B0503020204020204" pitchFamily="34" charset="-122"/>
                <a:ea typeface="微软雅黑" panose="020B0503020204020204" pitchFamily="34" charset="-122"/>
              </a:rPr>
              <a:t>8bit</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16bit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24bit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通道数：</a:t>
            </a:r>
            <a:r>
              <a:rPr lang="zh-CN" altLang="en-US" sz="2000" dirty="0">
                <a:latin typeface="微软雅黑" panose="020B0503020204020204" pitchFamily="34" charset="-122"/>
                <a:ea typeface="微软雅黑" panose="020B0503020204020204" pitchFamily="34" charset="-122"/>
              </a:rPr>
              <a:t>单声道，双声道，四声道，</a:t>
            </a:r>
            <a:r>
              <a:rPr lang="en-US" altLang="zh-CN" sz="2000" dirty="0">
                <a:latin typeface="微软雅黑" panose="020B0503020204020204" pitchFamily="34" charset="-122"/>
                <a:ea typeface="微软雅黑" panose="020B0503020204020204" pitchFamily="34" charset="-122"/>
              </a:rPr>
              <a:t>5.1</a:t>
            </a:r>
            <a:r>
              <a:rPr lang="zh-CN" altLang="en-US" sz="2000" dirty="0">
                <a:latin typeface="微软雅黑" panose="020B0503020204020204" pitchFamily="34" charset="-122"/>
                <a:ea typeface="微软雅黑" panose="020B0503020204020204" pitchFamily="34" charset="-122"/>
              </a:rPr>
              <a:t>声道。</a:t>
            </a:r>
            <a:endParaRPr lang="en-US" altLang="zh-CN" sz="2000" dirty="0">
              <a:latin typeface="微软雅黑" panose="020B0503020204020204" pitchFamily="34" charset="-122"/>
              <a:ea typeface="微软雅黑" panose="020B0503020204020204" pitchFamily="34" charset="-122"/>
            </a:endParaRPr>
          </a:p>
          <a:p>
            <a:pPr marL="360000"/>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290900"/>
      </p:ext>
    </p:extLst>
  </p:cSld>
  <p:clrMapOvr>
    <a:masterClrMapping/>
  </p:clrMapOvr>
</p:sld>
</file>

<file path=ppt/theme/theme1.xml><?xml version="1.0" encoding="utf-8"?>
<a:theme xmlns:a="http://schemas.openxmlformats.org/drawingml/2006/main" name="Custom Design">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Tek-Internal_Us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MediaTek-Internal_Use</Template>
  <TotalTime>3376</TotalTime>
  <Words>2167</Words>
  <Application>Microsoft Office PowerPoint</Application>
  <PresentationFormat>宽屏</PresentationFormat>
  <Paragraphs>184</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-apple-system</vt:lpstr>
      <vt:lpstr>Lucida Grande</vt:lpstr>
      <vt:lpstr>微软雅黑</vt:lpstr>
      <vt:lpstr>微软雅黑</vt:lpstr>
      <vt:lpstr>Arial</vt:lpstr>
      <vt:lpstr>Calibri</vt:lpstr>
      <vt:lpstr>Calibri Light</vt:lpstr>
      <vt:lpstr>Times New Roman</vt:lpstr>
      <vt:lpstr>Wingdings</vt:lpstr>
      <vt:lpstr>Custom Design</vt:lpstr>
      <vt:lpstr>MediaTek-Internal_Use</vt:lpstr>
      <vt:lpstr>音频基础-课程大纲</vt:lpstr>
      <vt:lpstr>2.1 声音的物理性质-振动</vt:lpstr>
      <vt:lpstr>2.1 声音的物理性质-波形</vt:lpstr>
      <vt:lpstr>2.1 声音的物理性质-频率</vt:lpstr>
      <vt:lpstr>2.1 声音的物理性质-振幅</vt:lpstr>
      <vt:lpstr>2.2 数字音频</vt:lpstr>
      <vt:lpstr>2.2 数字音频-采样频率</vt:lpstr>
      <vt:lpstr>2.2 数字音频-采样量化</vt:lpstr>
      <vt:lpstr>2.3 音频常见名词</vt:lpstr>
      <vt:lpstr>2.3 音频常见名词2</vt:lpstr>
      <vt:lpstr>2.3 音频常见名词 – 举例</vt:lpstr>
      <vt:lpstr>2.3 音频常见名词3</vt:lpstr>
      <vt:lpstr>2.3 音频常见名词4</vt:lpstr>
      <vt:lpstr>2.4 音频编码原理简介</vt:lpstr>
      <vt:lpstr>2.4 音频编码原理简介</vt:lpstr>
      <vt:lpstr>2.4 音频编码-频谱掩蔽效应</vt:lpstr>
      <vt:lpstr>2.4 音频编码-时域掩蔽效应</vt:lpstr>
      <vt:lpstr>2.4 音频编码-压缩编码方法</vt:lpstr>
      <vt:lpstr>2.5 音频编解码器选型</vt:lpstr>
    </vt:vector>
  </TitlesOfParts>
  <Company>MediaTek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mtk70960</dc:creator>
  <cp:lastModifiedBy>326873713@qq.com</cp:lastModifiedBy>
  <cp:revision>336</cp:revision>
  <dcterms:created xsi:type="dcterms:W3CDTF">2014-04-10T13:18:00Z</dcterms:created>
  <dcterms:modified xsi:type="dcterms:W3CDTF">2022-10-15T06:14:28Z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