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3" r:id="rId1"/>
    <p:sldMasterId id="2147483676" r:id="rId2"/>
  </p:sldMasterIdLst>
  <p:notesMasterIdLst>
    <p:notesMasterId r:id="rId10"/>
  </p:notesMasterIdLst>
  <p:handoutMasterIdLst>
    <p:handoutMasterId r:id="rId11"/>
  </p:handoutMasterIdLst>
  <p:sldIdLst>
    <p:sldId id="344" r:id="rId3"/>
    <p:sldId id="384" r:id="rId4"/>
    <p:sldId id="386" r:id="rId5"/>
    <p:sldId id="385" r:id="rId6"/>
    <p:sldId id="387" r:id="rId7"/>
    <p:sldId id="388" r:id="rId8"/>
    <p:sldId id="3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ight" id="{8F19EB6F-DE0B-3043-9220-FF90A9B8DE39}">
          <p14:sldIdLst/>
        </p14:section>
        <p14:section name="Dark" id="{ADA0F6E8-6463-1749-BDEB-DD7406E4CD8B}">
          <p14:sldIdLst>
            <p14:sldId id="344"/>
            <p14:sldId id="384"/>
            <p14:sldId id="386"/>
            <p14:sldId id="385"/>
            <p14:sldId id="387"/>
            <p14:sldId id="388"/>
            <p14:sldId id="3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393"/>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9524" autoAdjust="0"/>
  </p:normalViewPr>
  <p:slideViewPr>
    <p:cSldViewPr snapToGrid="0" snapToObjects="1">
      <p:cViewPr varScale="1">
        <p:scale>
          <a:sx n="96" d="100"/>
          <a:sy n="96" d="100"/>
        </p:scale>
        <p:origin x="101" y="1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C0EF-2B70-1E48-AAF4-38D0D60449B7}" type="datetimeFigureOut">
              <a:rPr lang="en-US" smtClean="0"/>
              <a:t>10/15/2022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4E9E92-CACA-7641-8DB3-7C90210B1D4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19-05-28T13:51:18.871"/>
    </inkml:context>
    <inkml:brush xml:id="br0">
      <inkml:brushProperty name="width" value="0.05292" units="cm"/>
      <inkml:brushProperty name="height" value="0.05292" units="cm"/>
      <inkml:brushProperty name="color" value="#FF0000"/>
    </inkml:brush>
  </inkml:definitions>
  <inkml:trace contextRef="#ctx0" brushRef="#br0">4039 6703 0,'36'0'78,"-1"0"-78,-18 0 15,19 17-15,17-17 16,0 18-16,52 0 16,-16-18-16,-1 17 15,18-17 1,-18 0-16,0 0 0,0 0 15,-35 0-15,0 0 16,0 0-16,-18 0 16,-17 18-1,0-18-15,-1 0 32,36 0-1,-35 0-16,17 0 1,-17 0-16,-1 0 16,1 0-1,0 0-15,17 0 16,0 0-16,-17 0 16,-1 0-1,1 0-15,17 0 16,18-18-16,-35 18 0,52 0 15,-52 0-15,17 0 16,1 0-16,-19 0 16,36 0-16,-35 0 15,-1 0-15,54 0 16,0 0-16,-19 0 16,1 0-16,36 0 15,105 0 1,-106 0-16,-35 0 15,0 0-15,17 0 16,-17 0-16,-18 0 16,18 0-16,53 0 15,-53 0-15,35 0 16,0-17-16,71 17 16,0 0-1,-71 0-15,-53 0 0,18 0 16,0 0-1,0 0-15,0 0 16,-35 0-16,17 0 16,0 0-16,1 0 15,69 0 1,1 0 0,-53 0-16,-18 0 0,36 0 15,-18 0 1,0 0-16,-18 0 15,36 0-15,-18 0 16,-18 0-16,35 0 16,-52 0-16,17 0 0,36 0 15,-18 0-15,0 0 16,-36 0 0,1 0-16,17 0 15,1 0 1,-19 0-16,18 0 15,-17 0-15,0 0 16,52 0-16,-52 0 16,35 0-16,0 0 15,0 0-15,0 17 16,35-17-16,-35 0 16,17 0-16,-34 0 15,16 0-15,1 0 16,-17 0-16,17 0 15,-18 0-15,0 0 16,0 0-16,-17 0 16,0 0-16,-1 0 15,36 0-15,-35 0 16,0 0-16,17 0 16,-18 0-16,1 0 15,17 0-15,-17 0 16,17 0-1,-17 0 17,17 0-17,0 0 1,1 0 0,-1 0-1,-17 0 1,17 0-1,-17 0 1,17 0 0,18 0-1,-18 0 1,0 0-16,1 0 16,-1 0-16,0 0 15,-17 0-15,-1 0 16,19 0-1,-19 0-15,1 0 16,17 0-16,1 0 16,34 0-1,-52 0-15,35 0 16,17 0-16,-35 0 16,1 0-16,17 0 15,-36 0 1,19 0-16,-19 0 31,19 0-15,-19 0-1,18 0 17,-17 0-32,0 0 15,17 0-15,0 0 16,-17 0-1,0 0-15,17 0 16,-18 0 0,1 0-16,0 0 0,-1 0 15,1 0 1,0 0 46</inkml:trace>
  <inkml:trace contextRef="#ctx0" brushRef="#br0" timeOffset="8846.21">21855 4851 0,'17'0'94,"-17"17"-63,0 19-16,0-1 1,0 0-16,0 0 16,0 1-16,0-19 15,0 19 1,0-19 0,18 1-1,17 17 1,0 0-1,-35-17-15,18 0 16,17 17 0,-17-17-16,0-1 15,17 19 1,35 16-16,-52-16 16,17-19-16,1 19 31,-1-19-31,-17 19 15,-1-36-15,18 17 16,36 19-16,-53-19 16,-1 1-16,1-18 15,0 0-15,-1 17 16,1-17-16,-1 0 16,1 0 30,0 0-30,-1 0 31,-17-52-31,18 16-1,-18 1 1,0 0-1,0 17-15,0 0 16,18-52 0,-18 52-16,0-35 15,0 36-15,0-1 16,0-17-16,0-1 16,0 1-1,-18 18-15,18-19 0,-18-17 16,18 36-1,-17-36-15,17 35 16,-18 1-16,18-1 16,-18-17-16,1 35 0,17-36 15,-18 19 1,1-1 0,-1-17-1,0-1-15,1 1 16,17 0-16,-18 35 15,18-35 1,-18 17 0,-17 0-16,17-17 0,1 17 15,-1 1 17,1 17-17,-36 0 48,35 0-48,0 0 1,1 0 0,-1 0-1,0 0 1,-17 0-1,35 17 1,-53 19 0,18-1-1,0 0 1,-1-17-16,19-18 31,-1 0-15,18 18-1,-18-18 32,18 17-31,-17 1 0,17-1 30,-18 19-30,1-1 15,17 0-31,0-17 16,0 0-16,0 17 16,0-17-16,0-1 15,0 36-15,0-35 16,0 17-16,0-17 15,0-1 1,17 1 78,1 0-32,17 17-62,-17-35 32,-1 35-17,1-17 1,0-1 15,-1-17-15,1 18-1,0-18 1,-18 18 15,35-18-15,-17 0-1,34 0 32,-34 0-31,0 0 0,-1 0-1,1 0 1,0 0-1,-1 0 1,1 0 0,0 0-1,-1 0 17,-17-18-17,18 18 32,-1 0-31,1 0-1,0 18 1,-1 35 0,1-18-1,0-35 1,-18 53-1,17-53-15,1 17 47,0-17 63,17-53-48,-18 18-62,-17 18 16,36-54-1,-19 18-15,1 0 0,-18 18 16,0 17-16,0-17 16,0 0-1,0-1 1,0 19 0,0-54-1,-18 54-15,18-1 16,-17-35-16,-1 18 15,18 17-15,-35-35 16,35 36-16,0-1 16,-18 0-16,1-17 15,-1 35 1,18-35 0,-18 17-1,1 18 16,17-18-15,-18 18 31,0 0-16,1 0 0,-36 0-15,35 0-16,1 0 16,-54 36-1,36-36-15,35 17 16,-36-17-16,36 18 16,-17 0-16,-1-18 15,1 17 1,-1 19-1,-17 16-15,-18 1 16,35-17-16,-35 17 16,18-18-16,17-17 15,1 17 1,17 0 15,0-17-15,0 17-16,0 0 15,17-17-15,1 35 16,-1-18-16,-17-17 16,0-1-16,18 19 15,35-1 1,-53 0-16,18-35 16,17 35-16,-17-17 15,17 0-15,-17-1 31,17-17 1,-35 18-17,70-18 17,-34 0-17,-1 0 1,0 0-1,-17 0-15,17 0 16,0 0-16,1 0 31,-19 0-31,-17-18 16,18 18 0,17-17-1,-17-1 16,-1-35-31,1 18 16,-18 0 0,0-1-16,0 1 15,0 17-15,0 1 16,0-18-16,0 17 16,0-17-1,0 17 1,0-17-1,-18 17-15,-17-17 16,0-36 0,17 36-1,1 0-15,17 17 16,-18 18-16,0-35 16,18-1-16,-17 1 31,-1 0-16,18 17-15,-18 1 16,1-1-16,-1 0 16,1-17-1,-19 17 1,19 18-16,17-17 16,-18 17-1,0 0 48,1 17-48,-1 19 1,-17-19 0,0 19-16,17-1 15,18-17-15,-18-1 16,1 18-16,-19 18 15,19-17-15,17-19 16,-36 36-16,36 0 16,0 0-16,0-18 0,0 18 15,0-17-15,0 34 16,0-17 0,0-18-16,0-17 15,0 17-15,0 0 16,0-17-16,18-18 15,0 35 1,-1-17 0,1 0-1,0-1 1,-1-17 0,19 18 15,16-18-16,1 0 1,0 0-16,-17 0 16,-1-18-16,18 1 15,-18 17-15,18-18 16,-35 0-16,34 1 16,-34 17-16,0-18 15,-1-17-15,19 17 16,-19 1-16,-17-1 15,18-17-15,0 17 16,-18 0-16,17-17 16,-17 0-1,0 17 17,0-17-17,-35-18 1,-18-18-1,53 54 1,-35-36-16,35 35 16,0 1-16,-18-1 15,18 0-15,-18 1 16,18-1 0,-17 18-1,17-35 16,-53 17-15,18-17 0,-1 17-1,36 1-15,-35-1 16,17 18-16,1 0 16,-1 0-1,1 0 1,-1 0-1,0 0 32,1 0-31,-19 0 31,19 18-32,-1-1 1,0 18 0,-17 1-1,18-19-15,17 1 16,-18 17 0,0 1-1,1-36 1,17 17-16,-18-17 15,18 18 1</inkml:trace>
  <inkml:trace contextRef="#ctx0" brushRef="#br0" timeOffset="23337.74">19209 4921 0,'0'36'79,"35"52"-64,-17-71 1,-1 1-16,1 35 0,-18-18 15,35 18-15,-17-53 16,-1 35-16,1 1 16,0-19-16,17 36 15,-17-18-15,35 18 16,-36-17-16,36-1 16,-35-17-16,-18 17 15,35-17-15,-17-18 16,-1 17-16,19 1 15,-19-1-15,1-17 16,17 0-16,-17 18 16,-1-18-16,19 0 15,-19 0 1,54 0-16,-18-18 16,17 1-16,19-1 15,-36 1-15,-1 17 16,-16 0-16,17 0 15,0-18-15,-36 18 16,36 0-16,-18 0 16,1 0-1,-1 0 1,-17 0-16,-1 0 16,18 0-16,1-18 15,34 1 1,-34-1-1,-19 18-15,19-18 32,-19 18-32,18-17 15,1-1-15,-1 0 16,-35 1-16,35 17 16,18-36-16,-35 19 15,-1 17-15,19-18 0,-36 1 16,17 17-1,1 0 1,0-36 15,-18-17-15,35 18 0,-35 0-16,0 17 0,0 1 15,0-19-15,0 19 16,0-1-1,0-17-15,0-1 16,0 1 0,-18 35-16,1-35 15,-19 0-15,1-1 16,17 19 0,-17-19-1,18 19 16,-19-1-15,1 18-16,-18-18 16,-17 1-1,52 17-15,-35-18 16,0 18-16,35 0 16,1 0-16,-19 0 15,1 0-15,18 0 16,-1 0-16,-17 0 15,-36-17-15,36 17 16,-18-18 0,35 18-16,1 0 15,-36 0-15,35 0 16,0 0-16,1 0 16,-18 0-16,-1 0 15,19 0 1,-1 0-16,0 0 15,-17 0 1,0 0 0,17 18-16,0-18 15,-17 0-15,35 17 16,-70 1 0,52-1-1,0-17 1,1 0-16,-19 18 15,19-18 32,-18 18-31,35-1 15,-18-17-15,18 18 62,0 0-31,18 17 297,17 0-313,0 1-31,0-1 31,-17-18-15,0-17-1,17 18 1,-17 0 0,-18 17-1,17-35 16,-17 18 235,0 17-250,0-17-1,0 17 1,18-35-16,-18 17 31,0 1 0,17-18 1,-17 18-17,0-1 17,0 1-32,18 0 453,-18-1-422,0 1-15,0 0 15,0 17-16,0-18 1,0 1 0,0 0-1,0 17 17,-35-17-17,35-1 1,-18 1 15,-17 0-15,17-18 15,-17 17-15,17-17-1</inkml:trace>
  <inkml:trace contextRef="#ctx0" brushRef="#br0" timeOffset="35498.48">21519 7532 0,'-17'0'79,"-1"0"-48,-17 0 0,0 35-31,17-17 16,18-1-1,0 1 17,0 0-17,-18 17 32,18 0-31,0-17-16,0-1 15,0 1 1,18 0 15,0-1 0,-1-17-15,1 18 0,17-18-1,-17 0 1,-1 0 15,19 18-15,-19-18-1,1 0 1,17 0 15,-17 0-31,0 0 16,-1-18 0,-17 0-1,18 18 1,-1-17 15,1-19-15,0 19-1,-18-1 1,0-17 0,17 17 15,-17 1-16,0-19 1,0 19 0,0-19-16,0 19 15,0-1 1,0 1 0,-17-1 93,-1 18-93,0 0-1,1 0 32,-1 0-16,1 0 1,-1 0-17,0 0 1,1 0-1,-19 0 17,19 0-17,-1 0 1,-17 0 0,17 18 15,1-18 31,-1 0-30,18 17-32,0 1 109,-18-18-93,18 17 30,-17 1-14,17 0-17,0-1 17,0 1-17,0 35 32,17-35-47,1-1 16,-18 1-1,35-1 1,-17-17 15,-1 18-15,1 0 15,0-18 16,17 0 0,0 0-32,-17 0 1,17-18 0,-17 0-1,-1 18 1,1-17 0,0-1-1,-18 1 16,0-1-15,0 0 47,0 1-32,-18-1-16,0 0 17,18 1-17,-17-1 1,-1 0 15,-17 18 0,0-35-15,17 18 0,-17 17-1,17-18 1,0 18 0,1 0-16,-1 0 15,1 0 1,-19 0-1,19 0 1,-1 18 31,0-18-31,18 17 30,0 1-30,0-1 0,0 19-1,0-1 1,18 0 15,17-17-15,-17 17-1,0-17 17,-1-18-17,-17 17 1,35-17 0,1 18 15,-1 0-16,0-1 1,1 1-16,-19-18 16,18 0-1,-17 0 17,0-18-1,-1 1-16,-17-1 1,0 0 0,0 1-1,0-1 17,0 1-17,-17 17 1,17-18 15,-36 0 0,19 1-15,-1 17 0,1-18 15,-1 0-16,0 18 64,-17-17-64,17 17 32,-17 0-16,17 0 32</inkml:trace>
  <inkml:trace contextRef="#ctx0" brushRef="#br0" timeOffset="50803.41">21431 6368 0,'-17'0'422,"-1"0"-406,0 0-1,-17 0 1,35 17 0,-18-17-1,1 18 1,-1 0-1,-17-18 1,17 35 15,1-35-15,17 17 0,0 1-1,0 0 16,35 35-15,0-36-16,-17 1 16,-1 0-16,-17-1 0,0 1 15,18-18 1,0 0 15,17 17 32,0-17-48,-17 0 1,0 0 0,-1 0-1,1 0 1,17 0-1,0 0 17,-17 0-17,17 0 17,-17 0-17,0 0 16,-1 0-15,1 0 0,-18-17-1,17-1 32,1 18-31,-18-17-1,0-19 1,0 19 31,0-1-31,-18-17 46,-17 17-46,35 0-1,-17 18 1,-1 0 15,0 0-15,-35 0 15,0 0-15,1 0-16,34 0 15,-35 0-15,35 0 16,1 0-16,-1 0 31,0 0-31,1 0 31,-19 0 1,19 0-1,-1 36 47,18-19-62,0 19-1,0-1 1,18 0 0,-18-17-1,17-18 1,1 35-1,17-17 1,-17-1 15,0-17-15,17 0 0,-17 0-1,17 0 1,-17 0-16,-1 0 15,18 0-15,-17 0 16,0 0-16,-1 0 16,1 0-1,0 0 1,-1 0 0,-17-35-1,18 0 1,-18 17-1,0-17 1,0 17 0,-18 1 15,1-1 16,-1 18-32,18-18 1,-18 1 0,1-1 15,-1 18 31,-17 0-30,17 0-32,1 0 31,-19 0-31,19 0 125,-1 0 0,0 0-47</inkml:trace>
  <inkml:trace contextRef="#ctx0" brushRef="#br0" timeOffset="71556.85">18468 4551 0,'35'0'109,"0"35"-77,1-17-32,-1-1 15,0 1 1,1 0-16,-36-1 15,35-17-15,-18 18 16,1 0-16,0 17 16,17-35-16,-17 17 15,17 19-15,-17-19 0,17 1 16,-35 0-16,35 17 16,0-17-1,-35-1-15,36 1 16,-19 17-1,19-17-15,-19-1 16,1 19 0,17-19-1,-17 1 1,-18 0 62,17-1-62,1-17-1,-18 18 17,18-18-17,-18 18 1,35 17 15,-17-35-15,-18 17-1,35 1 1,0 17 15,-17-17-15,-1 0-1,19 17 1,-19 0 0,19-17-1,-19-1-15,19 19 16,-19-1 0,1-35-16,0 35 15,-1 1 1,18-19-16,-17 1 15,17 17 1,-35-17-16,18-1 16,17 1-1,-35 0-15,18-18 32,0 17-17,-1 1 1,18 0-1,1 17 1,-1 0 0,-17-17-1,-18-1 1,35 19-16,-17-19 16,17 19-1,-35-1 1,17 0-1,1-35-15,0 35 0,-18-17 16,17 0-16,1-1 16,0 1-1,-18 0 1,17 17-16,1-17 16,0 17-1,-1 0-15,-17-17 16,18-1-1,-18 1-15,18 0 16,-1-1 0,1 19-1,-18-19 17,17 1-17,-17 0 1,18-18 15,-18 52-15,18-52-1,-1 18 1,1-18 0,-18 18-1,18-1 1,-1 1-1,1 0 17,-18-1-17,18 19 1,-1-1 0,1-35-1,-18 35-15,0-17 16,0-1-1,17 1 17,-17 0-17,18-18 1,0 17 31,-18 1-32,17-18 1,19 18 0,-36-1 15,17 1 16,1-18-16,-18 18-15,35 17 15,-17 0-15,-1-17-16,-17-1 15,18-17 1,-18 18 15,18-18-15,-18 18-1,17-18 1,1 17 0,0 1 15,-1 0-16,1 17 1,17-18 15,-35 1-15,36 0 0,-1-1-1,-18 1 1,1 0 15,0-18 0,-1 0 63,1 0-78,0 0 31,-1 0-1,1 0-30,0 0 15,-1-18 1,1 18-1,-1-18 0,1-17-15,0 0 77,-18 0-61,17 17-17,-17 0-15,18-17 16,0 17 0,-18 1-1,0-1 1,17-17 15,19 0-15,-19 35-1,-17-36 17,0 19-17,18 17 48,-1-18-32,1 0 0,-18 1-15,18-1-1,-1-17 1,19-1 0,-19 19 15,-17-1 0,18 18-15,0-17 15,-18-1-15,17-17-1,1 17 1,0 0 15,-18 1-15,17-1-1,1 0 17,-18 1-17,17 17 1,1-35 0,0 17 15,-1 0-16,-17 1 1,0-1 15,18-17-15,0-1-16,-1 1 16,1 18 15,-18-1-16,0-17 1,18-1 15,-1 19-15,1-19-16,-18 1 16,17 35-1,-17-18-15,0-17 16,18 0 31,-18 0-32,0 17 1,18-17 0,-18 17-1,17 18-15,-17-35 16,18 17-1,-18 1-15,0-1 16,18 0 31,-18 1-31,17-1-1,-17 0 48,18-17-16,0 35-32,-18-18 1,17 1-1,1 17 17,-18-18-17,17 18 1,1-35 15,17-18-15,-17 35-1,0 1-15,-1-19 16,1 36 15,-18-17-15,0-1 0,0 0 30,0 1-30,18 17 0,-18-18 15,17 1 94,-17-1-78,18 18 31,0 0-31,-1 0-32,1 0 17,-1 0-1,1 0 63,0 0-16,-1 0-16,1 0-15,0 18-31,17-1 46,-17 1-46,-1 17 0,18-35 15,-17 35-16,17-17 1,-35 17 0,36-35-1,-1 36 1,0-19 15,-35 19-15,35-19-1,-17 1 1,17 17 0,-17 0-1,-18-17 1,18 17 15,-1-17-15,1-18 15,-18 18-15,18 17-1,-18-18 1,17 1 0,1 0-16,-18-1 31,0 1-16,18 0 1,-1 17 0,-17 0-1,18-35 1,-18 35 0,17 1-1,1-1 1,-18-17-1,35-1 1,-35 19 0,18-1-1,17-17-15,-17 17 16,0-18 0,-18 1-16,0 0 15,17 17-15,1-17 16,-1-1-1,1 19-15,-18-19 16,18 1 0,-1 17-16,1 0 31,-18-17-15,18 0-16,-1 17 31,1-17-16,-18-1 1,18 18 0,-18 1-16,17-1 15,1 0 17,-1-35-32,1 36 15,-18-1 1,35 0-1,-35-17-15,18 17 0,0-17 16,-18-1-16,17 19 16,1-19-1,0 19-15,-18-1 16,17-35 0,1 35-1,0-17 1,-18 17-1,17 0 1,1 1 0,-1-19-1,1 1-15,-18 17 16,0-17 0,18-1-16,-1 19 15,1-1 1,0-17-1,-18 17 1,17-17 0,-17-1-16,18 18 15,0-17 1,-18 0 0,17 17-1,-17 0 16,18 1-15,-1-19 0,1 18-1,0-17 1,-18 0-16,17-1 16,1 19-1,-18-19 1,18 1-1,-18 0 1,17 17 0,1-18-1,-18 1-15,18 0 16,-18 17 0,17-35 15,1 35-16,17-17 1,-17 0 15,-18-1-15,17 19 0,1-19-1,0 1 1,-18 17-1,35 0 1,-17-17 0,17 0-16,-17 17 31,-18-17-31,35-1 16,-18 18-1,1-17-15,-18 0 16,35-1-1,-17 19 17,0-19-17,-1-17 63,1 36-62,17-19 15,-17 1-15,-18-1 0,17 1-1,1-18 16,0 18-15,17-1 0,-17 19-1,17-19 17,-35 19-17,35-36 1,0 17 15,1 19-15,-19-19-1,1 1 1,17-1-16,-17 1 16,0 0-1,17-1 1,-17-17-1,17 18-15,-18-18 16,1 18 0,0-1-1,17 1 1,-17-18-16,17 0 16,-17 0-1,-1 0-15,18 0 16,18 0-1,-17 0-15,-19 18 16,1-18-16,0 0 16,-1 0-16,54 17 0,-54-17 15,19 0 1,-19 0 0,1 0-1,0 18 1,35-18-1,-36 0 1,1 0-16,-1 0 16,19 0-16,-19 0 15,1 0-15,17 0 16,-17 0 0,0 0-16,-1 0 15,1 0 1,17 0-16,-17 0 15,-1 0-15,19 0 16,-1 0 0,-17 0-1,-1 0 17,1 0-1,17 17 0,0-17 0,-17 0-31,17 18 16,-17 0 0,0-1-1,17 1-15,0 0 16,0-18-1,-17 17 1,0 1 0,-1-18-1,1 18 1,17-1 0,1 1-1,-1-1 1,0-17-1,0 18 1,-35 0-16,36-1 16,-19-17-1,1 0 1,17 18-16,-17-18 16,17 0-1,-17 0-15,-1 0 16,1 0-16,0 0 15,-1 0-15,19 0 32,-19 0-32,1 0 15,0 0 1,17 0 0,-18 0-16,1 0 15,0-18 1,-1 1-1,19-1 1,-1 0 0,0-17-1,-17 18-15,-1-1 16,19-17 0,-19 17-16,1 0 15,17-17 1,1 17-16,-19-17 0,54-18 15,-54 36-15,1-1 16,0 0-16,-1 1 16,19-1 46,-19 0-31,-17 1-15,18 17 15,0-18 1,-1 1-17,1-1-15,17 18 16,-17-35-1,17-1 1,53-17 0,-53 36-1,-17-1-15,0 0 16,-1 18-16,1-17 62,0-1-46,-1 1 31,1 17-31,17-18-1,-17-17 16,17 17-31,0-17 16,-17 35 0,0-18-16,17-17 15,-17 35 1,-1-35 0,1-1-1,0 19-15,17-19 16,-35 1-16,35 0 15,-17 35-15,-1-35 0,19-18 16,-36 17 0,17 1-1,-17 17-15,18 1 16,0-1-16,-18 0 16,17-17-16,-17 0 15,18 0-15,-18-1 16,17 1-1,-17 17-15,0 1 0,18-54 16,-18 54-16,18-36 16,-18 35-1,53-105 1,-36 70-16,1 17 16,0 36-16,-1-53 15,-17 36-15,18-1 16,-1-17-16,1 0 15,-18 17 1,0 0 0,18-17-16,-1 0 15,-17 17 1,18-17-16,0-18 0,-1 53 16,-17-35-16,0 17 15,0 0-15,0 1 16,0-1-1,0-17 1,0 0-16,18-1 16,0-34-1,-1 34 1,-17 1-16,18 35 16,-18-35-16,18-18 15,-18 35-15,0 1 16,0-1-16,17-17 15,-17-18-15,0 35 16,0-17-16,18 17 16,-18-35-16,0 36 15,0-1-15,0-35 16,0 18-16,0 17 16,0-35-16,0 18 15,0 17 1,0 1-16,0-18 15,0 17 1,0 0-16,0-35 16,0 18-16,0-18 15,0 36-15,0-1 16,17-17-16,-17-1 16,0 1-16,18 0 0,-18 17 15,0-17 1,18 17-16,-1 1 15,-17-19-15,18 36 16,-18-35 0,0 17-16,0 1 15,0-19-15,0 1 32,18 0-32,-1 0 31,-17 17-31,18-17 15,-18 17 1,18 0-16,-18 1 0,0-18 16,0 17-1,0 0-15,0 1 16,17-19 0,-17 19-16,0-1 15,18 0 1,-18-17-1,0 18 1,0-1 15,0-17 32,0 17-48,-18 0 1,18-17 0,0 0-1,0-1 17,0 19-1,0-1-16,0 1 1</inkml:trace>
  <inkml:trace contextRef="#ctx0" brushRef="#br0" timeOffset="81112.92">21519 6791 0,'-35'53'141,"18"-35"-141,-19 17 15,36 0-15,-70 36 16,70-54-16,-18 19 16,0-1-16,18-18 15,0 1 1,0 0-16,-17-1 16,17 19-16,-18 17 15,18-36-15,0 18 16,-18-17-16,1 0 15,17 17-15,-18 0 16,18-17-16,0 0 16,0-1-1,0 19-15,0-19 16,0 1 0,0-1-1,0 19-15,0-1 16,0 36-1,0-19 1,0 1-16,0-17 16,0-1-1,0 0-15,0 18 32,0 0-32,0 18 15,0-54 1,0 36-16,-17 141 31,-1-141-31,18 0 16,0-35-16,0 35 0,0-36 15,0 1 1,0 17-16,0 0 16,0 1-16,0 17 15,18-18-15,-1 0 16,-17 0-16,18-17 15,-1 17-15,-17-17 16,18 0 0,0-1-16,-1 19 15,19-19 1,-19 1 15,19-1-15,-36 1-1,35 0 1,0-18 0,-35 17 15,18 1-15,-1-18 30,1 0-30,17 0 15,-17-18 16,17-52-31,-17 52-1,17-35-15,-17 18 16,-1 17-16,1 1 16,0-19-16,-1-16 15,1 52-15,-18-36 16,0 19 0,0-19-16,0-17 15,0 36-15,0-36 16,0-18-16,18 18 15,-18 36-15,0-36 16,17 0-16,-17 0 16,0 35-16,18-17 15,-18 0-15,0 17 16,0 1-16,0-36 16,0 17-16,0 1 15,0 17 1,0-35-16,0 18 15,0 18-15,0-1 16,0-35-16,0 35 16,0 1-1,0-1-15,0-17 0,0 0 32,0-1-32,0 1 15,0 17 1,0 1-1,0-19-15,0 19 16,-18-1-16,18 1 16,-17-19-16,17 1 15,-18 35-15,18-35 0,0 17 32,0 0-32,-18-17 15,18 17-15,0 1 16,0-1-1,0 1-15,-17-19 16,-1 1 0,0 0-1,18 17-15,0 0 16,0 1-16,-17-1 31,17 1-15,-18-19-1,1 1 1,17 17 0,-18 1-1,18-1-15,0 0 16,0-17-16,0 18 16,0-1-1,-18-17 1,18 17-16,-17 0 15,17 1 1,-18 17 0,18-18 15,0 0-15,-18 1-1,1-19 1,17 19-1,-18-1 1,18-17 0,0 17 31,-18 18 31,18-17-63,0 34 126,18 1-125,-18 35 93,0-36-109,0 19 16,-18-1-16,1-35 15,17 35-15,-18 1 16,1-19-16,17 19 15,-18 16-15,0-16 0,1 34 16,-1-52-16,-17 35 16,17 0-16,0 70 15,1-88-15,-19 71 16,19-17-16,-18 16 16,-1-16-16,19-37 15,-19 37-15,19-19 16,-1 1-16,18-18 15,-18 0-15,18-18 16,0 18 0,0-18-16,0 0 15,0 1-15,-17 17 0,17-18 16,0 0 0,0 0-16,0 1 15,0-1-15,0 0 16,0 18-16,0-18 15,0 1-15,0 17 16,0-36-16,0 36 16,0-35-16,0 35 15,0-18-15,0 36 16,0-19 0,0-34-16,17 35 15,-17-35-15,0-1 16,18 1-16,0 0 15,-1-18 1,1 17 0,17 1-1,1-1 1,-36 1 0,35-18-1,-18 0-15,1 0 16,17 0-1,-17 0-15,17 0 16,-17 0 0,0 0-16,35 0 15,-18 0-15,-18 0 16,1 0-16,35 0 16,-18-18-16,-17 1 15,35-36-15,-36 35 16,1 1-16,-18-1 15,0 0 1,18 18 0,-1-17-16,-17-1 31,0 0 0,0 1 0,-17-18-15,-1 35 15,18-18 1,-18 18-17</inkml:trace>
  <inkml:trace contextRef="#ctx0" brushRef="#br0" timeOffset="84139.26">23107 7338 0,'-18'17'141,"-17"36"-125,0-17-16,17-1 15,-17 0-15,35 0 16,-35 36-16,17-18 16,0-18-16,18 0 15,0 18-15,0-35 16,-17 35-16,-1 0 15,18 17-15,0-52 16,0 70-16,0-35 16,0 0-16,0 0 15,0 53 1,0-89-16,0 36 16,0 0-16,0-17 15,0 34-15,0-17 16,0-35-16,0 35 15,0-36-15,0 36 16,0-35-16,0-1 16,0 1-16,0 17 15,18 1-15,-18-19 16,0 1 0,17 0-16,-17-1 31,18 1-16,0 17 1,-1 0 0,1-17-1,17 0-15,-35-1 16,35 1 0,-17 17-1,0-17 1,-18-1-1,17-17 1,1 0 0,0 0 15,17-17-31,-18 17 16,1-18-1,17-17 16,-17 35-31,0-53 0,-1 35 16,1 1 0,0-19-16,-18 1 15,17 18-15,-17-1 16,0-17-16,0 17 16,0-53-16,0 36 15,0 0 1,0-36-16,0 18 15,0 0-15,0 18 0,0-18 16,0 36-16,0-36 16,0 17-16,18 36 15,-18-35-15,0 0 16,0 0 0,0-54-1,0 19 1,0 52-16,0 1 15,0-1-15,0 0 16,0 1-16,0-1 16,0-17-1,0 17-15,0-17 16,0 0-16,0 17 16,0-35-16,0 35 15,0 1-15,0-1 16,0 0-1,-18 18 1,18-17 0,0-1 15,0 1-15,0-1-1,-17 0 1,17 1 15,-18-1-15,18 0-1,-18 18 17,1-17-1,-1-1-16,0 18 1,18-35 0,-35 0 15,17-1-15,1 36-1,-1-17 1,1-1-1,-1 18 1,18-18 0,0 1 15,0 34 281,0 1-265</inkml:trace>
  <inkml:trace contextRef="#ctx0" brushRef="#br0" timeOffset="89059.63">22154 5045 0,'-17'0'46,"-1"0"33,-17 0-48,0 0-31,-36 17 15,53-17-15,-35 36 16,1-19-16,34 1 16,0 0-16,1-1 15,-1-17-15,18 35 47,0 1-31,18-1-1,-18 0-15,17-17 0,1 0 16,-18 17 0,18-35-16,-18 17 15,17-17 1,1 18-16,-1 0 31,19-18-15,-19 0-16,19 0 15,-1 0 1,0 0 15,-17 0-31,0 0 16,17 0-16,-18 0 16,1-18-1,17 0 1,-17 18-1,0-17-15,17-1 16,-17-17-16,17 17 16,-18 18-1,1-17-15,0-1 16,17 0 0,-17 1-16,-1-1 15,1 0 1,0 1-1,-18-1 17,0 1-17,0-1 32,0 0-16,-18-17-15,-17 35 15,35-18-15,-36 18 0,19 0-1,-19-17-15,1 17 16,18 0-1,-1 0-15,-17 0 16,-1 0 15,19 0-31,-19 0 16,19 0 0,-1 17-16,-17-17 15,0 18 1,-1-18-16,19 0 15,-19 0 17,1 18-32,35-1 15,-18-17 17,18 18-17,18 17 32,35 0-31,-18-17-1,-17 0 1,0-1-16,17 1 0,-17 0 16,-1-18-1,18 0-15,36 17 16,-53-17-16,35 18 15,-1-18-15,1 0 0,0 0 16,0 0-16,-18 0 16,1 0-16,-19 0 15,19 0 1,-1-18-16,0 1 0,-35-1 16,18 0-16,0 18 15,-18-35 1,0 17 15,-18 18 0,0-35-15,-35 0 0,36 35-1,-1-18-15,0 1 16,1-1 15,-1-17-15,-35 35-1,18 0 1,-36 0-16,36 0 16,0 0-16,-18 0 15,0 0-15,0 0 16,0 0-16,36 0 15,-1 0-15,-17 0 16,17 17 0,0-17-16,1 18 15,-1 0 17,18-1-17,-18 1 1,1-18-1,17 18 17,0-1 30,17-17-46,-17 18 15,36-18 0,17 17-15,-36-17 0,36 0-1,-35 0-15,17 0 16,-17 0-16,-1 0 15,1 0-15,17-17 32,-17 17-17,-18-18 17,0 1 202</inkml:trace>
  <inkml:trace contextRef="#ctx0" brushRef="#br0" timeOffset="109610.93">21414 7444 0,'0'17'78,"-18"1"-62,0 35-16,18-36 16,0 1-16,0 53 15,0-54-15,0 19 16,0-19-16,0 1 16,18-1-1,0 1 1,-1 17-1,19-35 1,-19 0 0,1 18-1,17-18 1,18 0-16,-35-18 16,17 18-16,18-53 15,-18 18-15,0 0 16,1 0-16,17-1 15,-36 36-15,1 0 16,-1-17 0,-17-1-16,0-17 31,0-18-31,0 35 16,0-35-16,0 18 15,-17-18-15,-1 35 16,18 1-1,-17-1-15,-1 18 0,0-17 16,1-1 15,-19 18-31,1 0 16,0 0-16,-36 18 16,18 17-16,-17 0 15,-18 0-15,-18 1 16,0 34-16,18-34 15,-18-1-15,53 0 16,-18 18-16,54-53 16,17 18-16,-35 17 15,35-17 17,35-1-17,0 1 1,-17-1-1,-1 1 1,19 0 0,17-1-1,-18 1-15,0-18 16,0 0-16,1 0 16,87-35-1,-52 17-15,-18-17 16,-18 17-16,18 1 15,-36 17-15,-17-18 16,18 18 0,0-18-1,-1 18 1,-17-35 0,18 0 15,0 35-31,-18-36 15,17 1 1,-17 18 15,0-1-15,0 0 46,0 1-46,0-1 31,-17 18-31,-19 0 62,-17 0-63,53 18 1,-35-1-16,18 1 16,-1 17-16,-17-17 15,17 17-15,-17 0 16,17 1-16,18-19 15,-18 1-15,1 17 32,17-17-1,35-18-15,-17 17-1,-1 1-15,1-18 16,0 0-1,17 0 1,0 0 0,0-35-1,18-18-15,-17 35 16,17-17-16,-36 0 16,1 17-16,-1-17 15,-17 0 16,-17-1 1,-18 19-1,17 17-15,0 0-1,-17 0 1,0 0-1,35 17 1,-36-17 0,1 36-16,35-1 15,0 0 1,0 0-16,0 1 16,0-19-16,0 1 15,0 0 1,18-18-1,-1 0 32,1 0-15,0 0-17,-18-36-15,17 1 16,-17 17-1,0 1 1,0-1 0,0 0-16,0 1 31,-17 17-31,-1 0 31,18-18-15,-18 18 187,1 0-187,34 0 327,-17 18-327,0-1 0,18-17 15,0 0-16,-1 0 17,1-52-17,0 16-15,-18 54 125,0 0-109</inkml:trace>
  <inkml:trace contextRef="#ctx0" brushRef="#br0" timeOffset="112560.6">21431 6421 0,'0'0'0,"-17"52"31,17-16-15,0-19-1,0 1 17,35 17-32,-17-35 31,17 0 0,0 0 0,-17 0-15,-1 0-16,1 0 31,0-17-15,-18-19 0,0 19-1,0-19 1,-36 1-1,19 35 1,-1 0 78,-17 18-79,17 17 1</inkml:trace>
  <inkml:trace contextRef="#ctx0" brushRef="#br0" timeOffset="115809.82">23001 7179 0,'35'0'78,"-17"0"-62,17 0-16,1 0 15,-19-18-15,1 1 16,52-1 0,-34 0-16,-1 18 15,-17 0-15,17-17 16,-17-1-16,-1-17 16,1 35-16,-18-35 15,17-1 1,-17 19-1,0-1 1,-17 18-16,17-18 31,-18 18 1,-70 0-17,53 0 1,17 0-1,0 0-15,-17 0 16,0 0 0,17 0-1,1 18-15,-1 0 16,-17-1-16,35 1 16,-36 0-1,1-1 1,35 19-16,0-19 31,0 1-31,0 17 16,18-17-1,-1-18 1,1 17 0,0-17-1,17 0 16,0-17-15,0-1 0,36-52-16,-36 70 15,18-36-15,-35 19 16,0-1-16,-1 18 16,1-18-1,-18-17 1,-35 17 46,17 1-46,-17 17 0,-1 0-1,19 0-15,-19 0 16,19 0-16,-1 0 15,-17 35-15,17-17 16,18-1 0,-17 1-16,-1 17 15,18 1 1,0-19-16,0 18 16,0 1-1,0-19-15,18 1 16,17 0-16,-18-1 15,19 1 1,-1-18 0,-17 0-1,-1-18 1,19 1-16,-19 17 16,19-18-16,-19 0 15,18 1-15,-17-19 16,17 19-16,-17-18 15,-18-18-15,0 35 16,0 0-16,0 1 16,0-1-16,0 0 15,0 1-15,-35-1 16,35 1 0,-18 17 15,-17 0-31,-18 0 15,18 0 1,-1 0-16,1 0 16,-18 35-1,18 0-15,0 0 16,-1 1-16,-17 17 0,-17-1 16,-1 37-16,54-54 31,-1-17-31,18-1 15,18 1 1,17-1-16,-17-17 16,-1 0-1,18 0-15,-17 0 16,0 0-16,17 0 16,-17 0-16,17 0 15,18 0 1,-36 0-16,54 0 15,-18-17-15,0-18 16,-18-1-16,0 19 16,18-36-16,-35 35 15,0 0-15,-18 1 16,0-1 0,0-17-1,-36 0 1,1 17 15,17 18-31,18-18 16,-17 18-1,-1 0 17,1 0-1,-1 0-16</inkml:trace>
  <inkml:trace contextRef="#ctx0" brushRef="#br0" timeOffset="132016.28">17233 17410 0,'18'0'94,"35"0"-78,35 0-1,-70 0-15,34 0 16,19 0-16,-36 0 15,18 0-15,0 0 16,141-18 0,-88 0-16,-18 18 0,0-17 15,36-19 1,-36 36-16,18-17 16,-53 17-16,17 0 15,-17 0-15,0 0 16,-18 0-16,18 0 0,0-18 15,18 18 1,-36 0-16,36 0 0,-18 0 16,-18 0-16,35 0 15,-17 0 1,-17 0-16,-1 0 0,18 0 16,-36 0-1,19 0-15,-19 18 31,19-18-15,-19 0 0,19 0-1,-19 0-15,19 17 32,-19-17-17,1 0 1,17 0-1,-17 0 1,17 0 0,-17 0-1,-1 0-15,1 0 16,0 0 0,-1 0-1,1 0 1,17 0-1,0 0 1,1 0 0,-19 0-1,19 0 32,-19 0-31,18 0-1,1 0 1,-1 0 0,0 0-1,18 0 1,-17 0 0,-1 0-16,35 0 15,-34 0 1,-19 0-1,1 0-15,17 0 16,0 0-16,1 0 16,-19 0-1,36 18-15,-17-18 0,34 0 16,-35 0-16,18 0 16,53 0-1,-53 0-15,0 0 16,-18 0-16,36 0 0,-18 0 15,0 0 1,-36 0 0,36 0-16,-18 0 15,-17 0-15,35 0 16,-18 0-16,1 0 0,-1 0 16,18 0-16,0 0 15,0 0-15,0 0 16,-1 0-16,-34 0 15,35 0-15,-35 0 32,-1 0-17,1 0 1,0 0 15,-1 0-15,1 0 15,-1 0-15,1 0 31,0 0-32,-1 0 423,19 0-407,-1 0-31,-17 0 16,17 0-1,0 0 1,0 0-16,1 0 15,34 0 1,-52 0-16,35 0 16,17 0-16,-34 0 15,34 0-15,18 0 0,1 0 16,-36 0-16,-1 0 16,19 0-16,-36 0 15,-17 0-15,0 0 16,-1 0-1,36 0 32,-35 0-31,17 0 0,-17 0-16,-1 0 15,1 0 1,0 0-1,-1 0-15,36 0 16,-35 0 0,17 0-16,0 0 15,1 0-15,17 0 16,-36 0-16,1 0 16,17 0-16,0 0 15,-17 0-15,0 0 16,17 0-16,-17 0 15,34 0-15,-16 0 16,-1 0-16,0 0 16,18 0-16,18 0 31,-54 0-31,19 0 16,-19 0-1,1 0 1,17 0-1,-17 0 1,17 0-16,-17 0 16,-1 0-16,1 0 15,0 0 1,17 0-16,0 0 16,-17 0-16,52 0 15,-17 0-15,0 0 16,0 0-16,35 0 15,-35 0-15,-17 0 16,-19 0-16,1 0 16,0 0-16,-1 0 15,1 0-15,-1 0 16,19 0 0,-19 0-16,19 0 0,-19 0 15,36 0 1,-18 0-16,1 0 15,-1 0-15,-17 0 16,-1 0-16,1 0 0,0 0 16,-1 0-1,36 0 1,-35 0-16,-1 0 0,36 0 16,-35 0-16,35 0 15,-18 0-15,0 0 16,-17 0-16,17 0 15,1 0-15,-1 0 16,-17 0-16,34 0 16,-34 0-16,0 0 15,17 0 1,36 0-16,-54 0 16,36 0-16,-18 0 15,1 0-15,-1 0 16,18 0-16,-18 0 15,-17 0 1,17 0 0,-17 0-1,17 0 1,0 0 0,-17 0-16,0 0 15,-1 0-15,1 0 16,17 0-16,0 0 15,1 0 1,-1 0 0,-17 0-1,17 0 1,35 0-16,1 0 16,-36 0-1,-17 0 1,0 0-16,-1 0 15,1 0-15,17 0 16,-17 0-16,-1 0 16,1 0-16,0 0 15,17 0-15,0 0 16,0 0 0,1 0-16,-1 0 15,-17 0 1,35 0-16,-18 0 15,0 0 1,0 0-16,1 0 16,-19 0-1,36 0-15,-17 0 16,34 0 0,-52 0-1,17 0-15,0 0 31,-17 0-31,17 0 16,-17 0 0,17 0-16,-17 0 15,35 0-15,-36 0 16,1 0-16,0 0 16,52 0-1,-35 0-15,18 0 0,36 0 31,-54 0-31,35 0 0,-52 0 16,35 0 0,0 0-16,-18 0 15,18 0-15,-18 0 16,18 0 0,-35 0-16,17 0 15,-17 0-15,-1 0 16,19 0-16,-19 0 0,36 0 15,-17 0-15,16 0 16,-34 0 0,17 0-16,-17 0 15,35 0-15,-35 18 16,-1-18-16,18 0 16,1 0-16,-1 0 15,-17 0-15,-1 0 16,36 0-16,-35 0 15,-1 17 1,19-17-16,-1 0 16,0 0-1,1 0 1,-19 0 0,1 0-16,17 0 15,0 0 1,-17 0-1,17 0 1,1 0-16,-1 0 16,0 0-1,0 0-15,1 0 16,-19 0-16,36 0 16,-17 0-16,-1 0 15,35 0-15,-17 0 16,-35 0-16,35 0 15,-35 0-15,-1 0 16,36 0-16,-35 0 16,-1 0-1,19 0-15,-19 0 16,36 0-16,-35 0 16,-1 0-16,36 0 15,-35 0-15,17 0 16,-17 0-16,0 0 15,-1 0-15,1 0 16,17 0-16,-17 0 16,17 0-16,-17 0 15,-1 0-15,19 0 16,-19 0-16,1 0 16,0 0-1,-1 0-15,1 0 16,17 0 15,-17 0-15,17 0-1,-17 0 1,-1 0 0,19 0-16,-1 0 31,-18 0-16,19 0 1,-1 0 0,-35-17-16,35 17 15,1 0-15,-1 0 16,-18 0 0,1 0-1,0 0 1,-1 0-1,19 0 1,-19-18 0,1 18-16,17 0 15,-17 0 1,0 0 0,-1 0-1,18 0 16,1 0-15,-19 0 0,1 0-1,0 0 1,-1 0 125,1 0-95,0 0 17,-1 0-47,1 0 30,-1 0 95,1 0-110,0 0-15,17 0 0,-17 0 30,-1 0-14,19 0-17,-36 18 17,17-18-17,18 17 1,-17-17-1,0 0 17</inkml:trace>
  <inkml:trace contextRef="#ctx0" brushRef="#br0" timeOffset="135791.22">3563 18097 0,'18'0'93,"35"0"-77,0 0 0,17 0-16,18 0 15,53 0-15,18 0 16,-35 0-16,70 0 16,-18 0-16,71 18 15,-18-18-15,1 35 16,69-35-16,-69 0 15,34 0 1,177 0-16,-264 0 16,-1 0-16,-52 0 15,-1 0-15,-35 0 16,0 0-16,1 0 16,34 0-16,1 0 0,-1 0 15,18 0 1,18 0-16,17 0 15,-70 0-15,18 0 16,-36 0-16,-35 0 0,0 0 16,-18 0-1,18 0-15,-36 0 16,1 0-16,0 0 0,-1 0 16,19 0-16,34 0 15,-52 0 1,35 0-16,0 0 0,0 0 15,-1 0-15,19 0 16,-36 0-16,18 0 16,18 0-16,-18 0 15,-18 0-15,18 0 16,17 0-16,-34 0 16,17 0-16,0 0 15,-1 0-15,-34 0 16,35 0-16,0 0 15,-18 0-15,1 0 16,16 0-16,19 0 16,-18 0-1,0 0-15,-36 0 16,1 0-16,0 0 16,-1 0-16,19 0 15,-19 0 1,1 0-16,0 0 15,17 0-15,0 0 16,-17 0-16,17 0 16,-17 0-16,17 0 15,0 0-15,1 0 16,-19 0 0,1 0-16,17 0 15,0 0 1,-17 18-1,0-18-15,17 0 16,-17 18-16,17-18 16,-18 0-16,19 0 31,-19 0-31,1 0 47,0 0-32,-1 0 1,1 0 15,0 0-15,-1 0 15,1 0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2DFA7-3CB6-2C4B-A973-ECD2AB5618B3}" type="datetimeFigureOut">
              <a:rPr lang="en-US" smtClean="0"/>
              <a:t>10/15/2022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2320-C23A-B148-88B1-360D5FA97CA7}"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792133" y="3835403"/>
            <a:ext cx="6790267" cy="1058330"/>
          </a:xfrm>
          <a:prstGeom prst="rect">
            <a:avLst/>
          </a:prstGeom>
        </p:spPr>
        <p:txBody>
          <a:bodyPr/>
          <a:lstStyle>
            <a:lvl1pPr marL="0" indent="0" algn="l">
              <a:lnSpc>
                <a:spcPct val="80000"/>
              </a:lnSpc>
              <a:buNone/>
              <a:defRPr spc="-151">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sv-SE" dirty="0"/>
              <a:t>Click to edit Master subtitle style</a:t>
            </a:r>
            <a:endParaRPr lang="en-US" dirty="0"/>
          </a:p>
        </p:txBody>
      </p:sp>
      <p:sp>
        <p:nvSpPr>
          <p:cNvPr id="7" name="Title 8"/>
          <p:cNvSpPr>
            <a:spLocks noGrp="1"/>
          </p:cNvSpPr>
          <p:nvPr>
            <p:ph type="title"/>
          </p:nvPr>
        </p:nvSpPr>
        <p:spPr>
          <a:xfrm>
            <a:off x="4792133" y="1463071"/>
            <a:ext cx="6790267" cy="2372337"/>
          </a:xfrm>
          <a:prstGeom prst="rect">
            <a:avLst/>
          </a:prstGeom>
        </p:spPr>
        <p:txBody>
          <a:bodyPr anchor="t"/>
          <a:lstStyle>
            <a:lvl1pPr algn="l">
              <a:lnSpc>
                <a:spcPct val="80000"/>
              </a:lnSpc>
              <a:defRPr b="1" spc="-151">
                <a:solidFill>
                  <a:schemeClr val="bg1"/>
                </a:solidFill>
              </a:defRPr>
            </a:lvl1pPr>
          </a:lstStyle>
          <a:p>
            <a:r>
              <a:rPr lang="sv-SE" dirty="0"/>
              <a:t>Click to edit Master title style</a:t>
            </a:r>
            <a:endParaRPr lang="en-US" dirty="0"/>
          </a:p>
        </p:txBody>
      </p:sp>
      <p:pic>
        <p:nvPicPr>
          <p:cNvPr id="8" name="Picture 7" descr="pattern.png"/>
          <p:cNvPicPr>
            <a:picLocks noChangeAspect="1"/>
          </p:cNvPicPr>
          <p:nvPr userDrawn="1"/>
        </p:nvPicPr>
        <p:blipFill rotWithShape="1">
          <a:blip r:embed="rId2">
            <a:extLst>
              <a:ext uri="{28A0092B-C50C-407E-A947-70E740481C1C}">
                <a14:useLocalDpi xmlns:a14="http://schemas.microsoft.com/office/drawing/2010/main" val="0"/>
              </a:ext>
            </a:extLst>
          </a:blip>
          <a:srcRect t="67407"/>
          <a:stretch>
            <a:fillRect/>
          </a:stretch>
        </p:blipFill>
        <p:spPr>
          <a:xfrm>
            <a:off x="0" y="4893738"/>
            <a:ext cx="12192000" cy="19642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5"/>
            <a:ext cx="7315200" cy="567267"/>
          </a:xfrm>
        </p:spPr>
        <p:txBody>
          <a:bodyPr anchor="b"/>
          <a:lstStyle>
            <a:lvl1pPr algn="l">
              <a:defRPr sz="2000" b="1" spc="0"/>
            </a:lvl1pPr>
          </a:lstStyle>
          <a:p>
            <a:r>
              <a:rPr lang="sv-SE" dirty="0"/>
              <a:t>CLICK TO EDIT MASTER TITLE STYLE</a:t>
            </a:r>
            <a:endParaRPr lang="en-US" dirty="0"/>
          </a:p>
        </p:txBody>
      </p:sp>
      <p:sp>
        <p:nvSpPr>
          <p:cNvPr id="3" name="Picture Placeholder 2"/>
          <p:cNvSpPr>
            <a:spLocks noGrp="1"/>
          </p:cNvSpPr>
          <p:nvPr>
            <p:ph type="pic" idx="1"/>
          </p:nvPr>
        </p:nvSpPr>
        <p:spPr>
          <a:xfrm>
            <a:off x="2389717" y="613833"/>
            <a:ext cx="73152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872"/>
            <a:ext cx="7315200" cy="804333"/>
          </a:xfrm>
          <a:prstGeom prst="rect">
            <a:avLst/>
          </a:prstGeom>
        </p:spPr>
        <p:txBody>
          <a:bodyPr/>
          <a:lstStyle>
            <a:lvl1pPr marL="0" indent="0">
              <a:buNone/>
              <a:defRPr sz="1400" spc="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sv-SE"/>
              <a:t>Click to edit Master text styles</a:t>
            </a:r>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Vertical Text Placeholder 2"/>
          <p:cNvSpPr>
            <a:spLocks noGrp="1"/>
          </p:cNvSpPr>
          <p:nvPr>
            <p:ph type="body" orient="vert" idx="1"/>
          </p:nvPr>
        </p:nvSpPr>
        <p:spPr>
          <a:xfrm>
            <a:off x="609600" y="1600205"/>
            <a:ext cx="10972800" cy="4525433"/>
          </a:xfrm>
          <a:prstGeom prst="rect">
            <a:avLst/>
          </a:prstGeo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72"/>
            <a:ext cx="2743200" cy="5850467"/>
          </a:xfr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609600" y="275172"/>
            <a:ext cx="8026400" cy="5850467"/>
          </a:xfrm>
          <a:prstGeom prst="rect">
            <a:avLst/>
          </a:prstGeo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5720243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9032223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73465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ltLang="zh-TW" dirty="0"/>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15294287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216248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532766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7621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End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sp>
        <p:nvSpPr>
          <p:cNvPr id="10" name="Text Box 8"/>
          <p:cNvSpPr txBox="1">
            <a:spLocks noChangeArrowheads="1"/>
          </p:cNvSpPr>
          <p:nvPr userDrawn="1"/>
        </p:nvSpPr>
        <p:spPr bwMode="auto">
          <a:xfrm>
            <a:off x="3949348" y="6226180"/>
            <a:ext cx="3841749" cy="246221"/>
          </a:xfrm>
          <a:prstGeom prst="rect">
            <a:avLst/>
          </a:prstGeom>
          <a:noFill/>
          <a:ln>
            <a:noFill/>
          </a:ln>
          <a:effectLst/>
        </p:spPr>
        <p:txBody>
          <a:bodyPr>
            <a:spAutoFit/>
          </a:bodyPr>
          <a:lstStyle/>
          <a:p>
            <a:pPr algn="ctr"/>
            <a:r>
              <a:rPr lang="en-US" sz="1000" dirty="0">
                <a:solidFill>
                  <a:schemeClr val="tx2"/>
                </a:solidFill>
                <a:ea typeface="黑体" panose="02010609060101010101" charset="-122"/>
                <a:cs typeface="黑体" panose="02010609060101010101" charset="-122"/>
              </a:rPr>
              <a:t>Copyright © MediaTek</a:t>
            </a:r>
            <a:r>
              <a:rPr lang="en-US" altLang="zh-TW" sz="1000" dirty="0">
                <a:solidFill>
                  <a:schemeClr val="tx2"/>
                </a:solidFill>
                <a:ea typeface="黑体" panose="02010609060101010101" charset="-122"/>
                <a:cs typeface="黑体" panose="02010609060101010101" charset="-122"/>
              </a:rPr>
              <a:t> Inc. </a:t>
            </a:r>
            <a:r>
              <a:rPr lang="en-US" sz="1000" dirty="0">
                <a:solidFill>
                  <a:schemeClr val="tx2"/>
                </a:solidFill>
                <a:ea typeface="黑体" panose="02010609060101010101" charset="-122"/>
                <a:cs typeface="黑体" panose="02010609060101010101" charset="-122"/>
              </a:rPr>
              <a:t>All rights reserved</a:t>
            </a:r>
            <a:r>
              <a:rPr lang="en-US" altLang="zh-TW" sz="1000" dirty="0">
                <a:solidFill>
                  <a:schemeClr val="tx2"/>
                </a:solidFill>
                <a:ea typeface="黑体" panose="02010609060101010101" charset="-122"/>
                <a:cs typeface="黑体" panose="02010609060101010101" charset="-122"/>
              </a:rPr>
              <a:t>.</a:t>
            </a:r>
            <a:endParaRPr lang="en-US" sz="1000" dirty="0">
              <a:solidFill>
                <a:schemeClr val="tx2"/>
              </a:solidFill>
              <a:ea typeface="黑体" panose="02010609060101010101" charset="-122"/>
              <a:cs typeface="黑体" panose="02010609060101010101"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924310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301495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a:p>
        </p:txBody>
      </p:sp>
    </p:spTree>
    <p:extLst>
      <p:ext uri="{BB962C8B-B14F-4D97-AF65-F5344CB8AC3E}">
        <p14:creationId xmlns:p14="http://schemas.microsoft.com/office/powerpoint/2010/main" val="1052569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E54FAAE-D303-1440-B1E5-D1AB6CEFDBFD}" type="slidenum">
              <a:rPr lang="en-US" smtClean="0"/>
              <a:t>‹#›</a:t>
            </a:fld>
            <a:endParaRPr lang="en-US" dirty="0"/>
          </a:p>
        </p:txBody>
      </p:sp>
    </p:spTree>
    <p:extLst>
      <p:ext uri="{BB962C8B-B14F-4D97-AF65-F5344CB8AC3E}">
        <p14:creationId xmlns:p14="http://schemas.microsoft.com/office/powerpoint/2010/main" val="383252518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5"/>
            <a:ext cx="10972800" cy="706755"/>
          </a:xfrm>
        </p:spPr>
        <p:txBody>
          <a:bodyPr tIns="0"/>
          <a:lstStyle>
            <a:lvl1pPr algn="ctr">
              <a:defRPr>
                <a:solidFill>
                  <a:schemeClr val="accent1"/>
                </a:solidFill>
              </a:defRPr>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8932333" y="6278676"/>
            <a:ext cx="1236579" cy="365125"/>
          </a:xfrm>
          <a:prstGeom prst="rect">
            <a:avLst/>
          </a:prstGeom>
        </p:spPr>
        <p:txBody>
          <a:bodyPr/>
          <a:lstStyle/>
          <a:p>
            <a:endParaRPr lang="en-US"/>
          </a:p>
        </p:txBody>
      </p:sp>
      <p:sp>
        <p:nvSpPr>
          <p:cNvPr id="5" name="Footer Placeholder 4"/>
          <p:cNvSpPr>
            <a:spLocks noGrp="1"/>
          </p:cNvSpPr>
          <p:nvPr>
            <p:ph type="ftr" sz="quarter" idx="11"/>
          </p:nvPr>
        </p:nvSpPr>
        <p:spPr>
          <a:xfrm>
            <a:off x="4885269" y="6278676"/>
            <a:ext cx="404706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168912" y="6278676"/>
            <a:ext cx="1413488" cy="365125"/>
          </a:xfrm>
          <a:prstGeom prst="rect">
            <a:avLst/>
          </a:prstGeom>
        </p:spPr>
        <p:txBody>
          <a:bodyPr/>
          <a:lstStyle/>
          <a:p>
            <a:fld id="{3E54FAAE-D303-1440-B1E5-D1AB6CEFDBFD}" type="slidenum">
              <a:rPr lang="en-US" smtClean="0"/>
              <a:t>‹#›</a:t>
            </a:fld>
            <a:endParaRPr lang="en-US"/>
          </a:p>
        </p:txBody>
      </p:sp>
      <p:sp>
        <p:nvSpPr>
          <p:cNvPr id="8" name="Content Placeholder 7"/>
          <p:cNvSpPr>
            <a:spLocks noGrp="1"/>
          </p:cNvSpPr>
          <p:nvPr>
            <p:ph sz="quarter" idx="13"/>
          </p:nvPr>
        </p:nvSpPr>
        <p:spPr>
          <a:xfrm>
            <a:off x="609600" y="1311915"/>
            <a:ext cx="10972800" cy="4844415"/>
          </a:xfrm>
        </p:spPr>
        <p:txBody>
          <a:bodyPr/>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ingdings" panose="05000000000000000000" charset="0"/>
              <a:buChar char=""/>
              <a:defRPr/>
            </a:lvl4pPr>
            <a:lvl5pPr>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896405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431805"/>
            <a:ext cx="10972800" cy="706755"/>
          </a:xfrm>
        </p:spPr>
        <p:txBody>
          <a:bodyPr tIns="0"/>
          <a:lstStyle>
            <a:lvl1pPr algn="ctr">
              <a:defRPr>
                <a:solidFill>
                  <a:schemeClr val="accent1"/>
                </a:solidFill>
              </a:defRPr>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8932333" y="6278676"/>
            <a:ext cx="1236579" cy="365125"/>
          </a:xfrm>
          <a:prstGeom prst="rect">
            <a:avLst/>
          </a:prstGeom>
        </p:spPr>
        <p:txBody>
          <a:bodyPr/>
          <a:lstStyle/>
          <a:p>
            <a:endParaRPr lang="en-US"/>
          </a:p>
        </p:txBody>
      </p:sp>
      <p:sp>
        <p:nvSpPr>
          <p:cNvPr id="5" name="Footer Placeholder 4"/>
          <p:cNvSpPr>
            <a:spLocks noGrp="1"/>
          </p:cNvSpPr>
          <p:nvPr>
            <p:ph type="ftr" sz="quarter" idx="11"/>
          </p:nvPr>
        </p:nvSpPr>
        <p:spPr>
          <a:xfrm>
            <a:off x="4885269" y="6278676"/>
            <a:ext cx="404706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168912" y="6278676"/>
            <a:ext cx="1413488" cy="365125"/>
          </a:xfrm>
          <a:prstGeom prst="rect">
            <a:avLst/>
          </a:prstGeom>
        </p:spPr>
        <p:txBody>
          <a:bodyPr/>
          <a:lstStyle/>
          <a:p>
            <a:fld id="{3E54FAAE-D303-1440-B1E5-D1AB6CEFDBFD}" type="slidenum">
              <a:rPr lang="en-US" smtClean="0"/>
              <a:t>‹#›</a:t>
            </a:fld>
            <a:endParaRPr lang="en-US"/>
          </a:p>
        </p:txBody>
      </p:sp>
      <p:sp>
        <p:nvSpPr>
          <p:cNvPr id="8" name="Content Placeholder 7"/>
          <p:cNvSpPr>
            <a:spLocks noGrp="1"/>
          </p:cNvSpPr>
          <p:nvPr>
            <p:ph sz="quarter" idx="13"/>
          </p:nvPr>
        </p:nvSpPr>
        <p:spPr>
          <a:xfrm>
            <a:off x="609600" y="1311915"/>
            <a:ext cx="10972800" cy="4844415"/>
          </a:xfrm>
        </p:spPr>
        <p:txBody>
          <a:bodyPr/>
          <a:lstStyle>
            <a:lvl1pPr marL="571486" indent="-571486">
              <a:buFont typeface="Wingdings" panose="05000000000000000000" charset="0"/>
              <a:buChar char=""/>
              <a:defRPr/>
            </a:lvl1pPr>
            <a:lvl2pPr marL="1028674" indent="-571486">
              <a:buFont typeface="Wingdings" panose="05000000000000000000" charset="0"/>
              <a:buChar char=""/>
              <a:defRPr/>
            </a:lvl2pPr>
            <a:lvl3pPr marL="1428715" indent="-514338">
              <a:buFont typeface="Wingdings" panose="05000000000000000000" charset="0"/>
              <a:buChar char=""/>
              <a:defRPr/>
            </a:lvl3pPr>
            <a:lvl4pPr marL="1885904" indent="-514338">
              <a:buFont typeface="Wingdings" panose="05000000000000000000" charset="0"/>
              <a:buChar char=""/>
              <a:defRPr/>
            </a:lvl4pPr>
            <a:lvl5pPr marL="2343092" indent="-514338">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32000"/>
            <a:ext cx="10972800" cy="1143000"/>
          </a:xfrm>
        </p:spPr>
        <p:txBody>
          <a:bodyPr tIns="0"/>
          <a:lstStyle/>
          <a:p>
            <a:r>
              <a:rPr lang="sv-SE" dirty="0"/>
              <a:t>Click to edit Master title style</a:t>
            </a:r>
            <a:endParaRPr lang="en-US" dirty="0"/>
          </a:p>
        </p:txBody>
      </p:sp>
      <p:sp>
        <p:nvSpPr>
          <p:cNvPr id="3" name="Content Placeholder 2"/>
          <p:cNvSpPr>
            <a:spLocks noGrp="1"/>
          </p:cNvSpPr>
          <p:nvPr>
            <p:ph idx="1"/>
          </p:nvPr>
        </p:nvSpPr>
        <p:spPr>
          <a:xfrm>
            <a:off x="609600" y="1752600"/>
            <a:ext cx="10972800" cy="4373034"/>
          </a:xfrm>
          <a:prstGeom prst="rect">
            <a:avLst/>
          </a:prstGeom>
        </p:spPr>
        <p:txBody>
          <a:bodyPr/>
          <a:lstStyle/>
          <a:p>
            <a:pPr lvl="0"/>
            <a:r>
              <a:rPr lang="sv-SE" dirty="0"/>
              <a:t>Click to edit Master text styles</a:t>
            </a:r>
          </a:p>
          <a:p>
            <a:pPr lvl="1"/>
            <a:r>
              <a:rPr lang="sv-SE" dirty="0"/>
              <a:t>Second level</a:t>
            </a:r>
          </a:p>
          <a:p>
            <a:pPr lvl="2"/>
            <a:r>
              <a:rPr lang="sv-SE" dirty="0"/>
              <a:t>Third level</a:t>
            </a:r>
          </a:p>
          <a:p>
            <a:pPr lvl="3"/>
            <a:r>
              <a:rPr lang="sv-SE" dirty="0"/>
              <a:t>Fourth level</a:t>
            </a:r>
          </a:p>
          <a:p>
            <a:pPr lvl="4"/>
            <a:r>
              <a:rPr lang="sv-SE" dirty="0"/>
              <a:t>Fifth level</a:t>
            </a:r>
            <a:endParaRPr lang="en-US" dirty="0"/>
          </a:p>
        </p:txBody>
      </p:sp>
      <p:sp>
        <p:nvSpPr>
          <p:cNvPr id="4" name="TextBox 3"/>
          <p:cNvSpPr txBox="1"/>
          <p:nvPr userDrawn="1"/>
        </p:nvSpPr>
        <p:spPr>
          <a:xfrm>
            <a:off x="5283203" y="6775454"/>
            <a:ext cx="184731" cy="646331"/>
          </a:xfrm>
          <a:prstGeom prst="rect">
            <a:avLst/>
          </a:prstGeom>
          <a:noFill/>
        </p:spPr>
        <p:txBody>
          <a:bodyPr wrap="none" rtlCol="0">
            <a:spAutoFit/>
          </a:bodyPr>
          <a:lstStyle/>
          <a:p>
            <a:endParaRPr lang="en-US" sz="1800" dirty="0"/>
          </a:p>
          <a:p>
            <a:endParaRPr lang="en-US" sz="1800" dirty="0"/>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3133"/>
          </a:xfr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hasCustomPrompt="1"/>
          </p:nvPr>
        </p:nvSpPr>
        <p:spPr>
          <a:xfrm>
            <a:off x="963084" y="2906185"/>
            <a:ext cx="10363200" cy="1500716"/>
          </a:xfrm>
          <a:prstGeom prst="rect">
            <a:avLst/>
          </a:prstGeom>
        </p:spPr>
        <p:txBody>
          <a:bodyPr anchor="b"/>
          <a:lstStyle>
            <a:lvl1pPr marL="0" indent="0">
              <a:buNone/>
              <a:defRPr sz="2000" b="1" spc="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sv-SE" dirty="0"/>
              <a:t>CLICK TO EDIT MASTER TEXT STYLES</a:t>
            </a:r>
          </a:p>
        </p:txBody>
      </p:sp>
      <p:sp>
        <p:nvSpPr>
          <p:cNvPr id="10"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609600" y="1600205"/>
            <a:ext cx="53848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97600" y="1600205"/>
            <a:ext cx="53848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609600" y="1534585"/>
            <a:ext cx="5386917" cy="641349"/>
          </a:xfrm>
          <a:prstGeom prst="rect">
            <a:avLst/>
          </a:prstGeom>
        </p:spPr>
        <p:txBody>
          <a:bodyPr anchor="b"/>
          <a:lstStyle>
            <a:lvl1pPr marL="0" indent="0">
              <a:buNone/>
              <a:defRPr sz="2400" b="1" spc="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sv-SE"/>
              <a:t>Click to edit Master text styles</a:t>
            </a:r>
          </a:p>
        </p:txBody>
      </p:sp>
      <p:sp>
        <p:nvSpPr>
          <p:cNvPr id="4" name="Content Placeholder 3"/>
          <p:cNvSpPr>
            <a:spLocks noGrp="1"/>
          </p:cNvSpPr>
          <p:nvPr>
            <p:ph sz="half" idx="2"/>
          </p:nvPr>
        </p:nvSpPr>
        <p:spPr>
          <a:xfrm>
            <a:off x="609600" y="2175934"/>
            <a:ext cx="5386917"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6193372" y="1534585"/>
            <a:ext cx="5389033" cy="641349"/>
          </a:xfrm>
          <a:prstGeom prst="rect">
            <a:avLst/>
          </a:prstGeom>
        </p:spPr>
        <p:txBody>
          <a:bodyPr anchor="b"/>
          <a:lstStyle>
            <a:lvl1pPr marL="0" indent="0">
              <a:buNone/>
              <a:defRPr sz="2400" b="1" spc="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sv-SE"/>
              <a:t>Click to edit Master text styles</a:t>
            </a:r>
          </a:p>
        </p:txBody>
      </p:sp>
      <p:sp>
        <p:nvSpPr>
          <p:cNvPr id="6" name="Content Placeholder 5"/>
          <p:cNvSpPr>
            <a:spLocks noGrp="1"/>
          </p:cNvSpPr>
          <p:nvPr>
            <p:ph sz="quarter" idx="4"/>
          </p:nvPr>
        </p:nvSpPr>
        <p:spPr>
          <a:xfrm>
            <a:off x="6193372" y="2175934"/>
            <a:ext cx="5389033"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13"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4" name="Footer Placeholder 4"/>
          <p:cNvSpPr>
            <a:spLocks noGrp="1"/>
          </p:cNvSpPr>
          <p:nvPr>
            <p:ph type="ftr" sz="quarter" idx="11"/>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5" name="Slide Number Placeholder 5"/>
          <p:cNvSpPr>
            <a:spLocks noGrp="1"/>
          </p:cNvSpPr>
          <p:nvPr>
            <p:ph type="sldNum" sz="quarter" idx="12"/>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9"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0"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1"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9"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0"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7"/>
            <a:ext cx="4011084" cy="1162049"/>
          </a:xfrm>
        </p:spPr>
        <p:txBody>
          <a:bodyPr anchor="b"/>
          <a:lstStyle>
            <a:lvl1pPr algn="l">
              <a:defRPr sz="2000" b="1" spc="0"/>
            </a:lvl1pPr>
          </a:lstStyle>
          <a:p>
            <a:r>
              <a:rPr lang="sv-SE"/>
              <a:t>Click to edit Master title style</a:t>
            </a:r>
            <a:endParaRPr lang="en-US"/>
          </a:p>
        </p:txBody>
      </p:sp>
      <p:sp>
        <p:nvSpPr>
          <p:cNvPr id="3" name="Content Placeholder 2"/>
          <p:cNvSpPr>
            <a:spLocks noGrp="1"/>
          </p:cNvSpPr>
          <p:nvPr>
            <p:ph idx="1"/>
          </p:nvPr>
        </p:nvSpPr>
        <p:spPr>
          <a:xfrm>
            <a:off x="4766733" y="273056"/>
            <a:ext cx="6815667" cy="58525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609603" y="1435102"/>
            <a:ext cx="4011084" cy="4690533"/>
          </a:xfrm>
          <a:prstGeom prst="rect">
            <a:avLst/>
          </a:prstGeom>
        </p:spPr>
        <p:txBody>
          <a:bodyPr/>
          <a:lstStyle>
            <a:lvl1pPr marL="0" indent="0">
              <a:buNone/>
              <a:defRPr sz="1400" spc="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sv-SE"/>
              <a:t>Click to edit Master text styles</a:t>
            </a:r>
          </a:p>
        </p:txBody>
      </p:sp>
      <p:sp>
        <p:nvSpPr>
          <p:cNvPr id="11" name="Date Placeholder 3"/>
          <p:cNvSpPr>
            <a:spLocks noGrp="1"/>
          </p:cNvSpPr>
          <p:nvPr>
            <p:ph type="dt" sz="half" idx="10"/>
          </p:nvPr>
        </p:nvSpPr>
        <p:spPr>
          <a:xfrm>
            <a:off x="8932333" y="6278676"/>
            <a:ext cx="1236579"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2"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t">
            <a:normAutofit/>
          </a:bodyPr>
          <a:lstStyle/>
          <a:p>
            <a:r>
              <a:rPr lang="sv-SE" dirty="0"/>
              <a:t>Click to edit Master title style</a:t>
            </a:r>
            <a:endParaRPr lang="en-US" dirty="0"/>
          </a:p>
        </p:txBody>
      </p:sp>
      <p:sp>
        <p:nvSpPr>
          <p:cNvPr id="13" name="Date Placeholder 3"/>
          <p:cNvSpPr>
            <a:spLocks noGrp="1"/>
          </p:cNvSpPr>
          <p:nvPr>
            <p:ph type="dt" sz="half" idx="2"/>
          </p:nvPr>
        </p:nvSpPr>
        <p:spPr>
          <a:xfrm>
            <a:off x="8932333" y="6278676"/>
            <a:ext cx="1236579" cy="365125"/>
          </a:xfrm>
          <a:prstGeom prst="rect">
            <a:avLst/>
          </a:prstGeom>
        </p:spPr>
        <p:txBody>
          <a:bodyPr vert="horz" lIns="91440" tIns="45720" rIns="91440" bIns="45720" rtlCol="0" anchor="ctr"/>
          <a:lstStyle>
            <a:lvl1pPr algn="l">
              <a:defRPr sz="800">
                <a:solidFill>
                  <a:schemeClr val="tx2"/>
                </a:solidFill>
              </a:defRPr>
            </a:lvl1pPr>
          </a:lstStyle>
          <a:p>
            <a:endParaRPr lang="en-US" dirty="0"/>
          </a:p>
        </p:txBody>
      </p:sp>
      <p:sp>
        <p:nvSpPr>
          <p:cNvPr id="14" name="Footer Placeholder 4"/>
          <p:cNvSpPr>
            <a:spLocks noGrp="1"/>
          </p:cNvSpPr>
          <p:nvPr>
            <p:ph type="ftr" sz="quarter" idx="3"/>
          </p:nvPr>
        </p:nvSpPr>
        <p:spPr>
          <a:xfrm>
            <a:off x="4885269" y="6278676"/>
            <a:ext cx="4047067" cy="365125"/>
          </a:xfrm>
          <a:prstGeom prst="rect">
            <a:avLst/>
          </a:prstGeom>
        </p:spPr>
        <p:txBody>
          <a:bodyPr vert="horz" lIns="91440" tIns="45720" rIns="91440" bIns="45720" rtlCol="0" anchor="ctr"/>
          <a:lstStyle>
            <a:lvl1pPr algn="l">
              <a:defRPr sz="800">
                <a:solidFill>
                  <a:schemeClr val="tx2"/>
                </a:solidFill>
              </a:defRPr>
            </a:lvl1pPr>
          </a:lstStyle>
          <a:p>
            <a:endParaRPr lang="en-US" altLang="zh-TW" dirty="0"/>
          </a:p>
        </p:txBody>
      </p:sp>
      <p:sp>
        <p:nvSpPr>
          <p:cNvPr id="15" name="Slide Number Placeholder 5"/>
          <p:cNvSpPr>
            <a:spLocks noGrp="1"/>
          </p:cNvSpPr>
          <p:nvPr>
            <p:ph type="sldNum" sz="quarter" idx="4"/>
          </p:nvPr>
        </p:nvSpPr>
        <p:spPr>
          <a:xfrm>
            <a:off x="10168912" y="6278676"/>
            <a:ext cx="1413488"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t>‹#›</a:t>
            </a:fld>
            <a:endParaRPr lang="en-US" dirty="0"/>
          </a:p>
        </p:txBody>
      </p:sp>
      <p:sp>
        <p:nvSpPr>
          <p:cNvPr id="9" name="Text Placeholder 2"/>
          <p:cNvSpPr>
            <a:spLocks noGrp="1"/>
          </p:cNvSpPr>
          <p:nvPr>
            <p:ph type="body" idx="1"/>
          </p:nvPr>
        </p:nvSpPr>
        <p:spPr>
          <a:xfrm>
            <a:off x="609600" y="1418172"/>
            <a:ext cx="10972800" cy="4615447"/>
          </a:xfrm>
          <a:prstGeom prst="rect">
            <a:avLst/>
          </a:prstGeom>
        </p:spPr>
        <p:txBody>
          <a:bodyPr vert="horz" lIns="91440" tIns="45720" rIns="91440" bIns="45720" rtlCol="0">
            <a:normAutofit/>
          </a:bodyPr>
          <a:lstStyle/>
          <a:p>
            <a:pPr lvl="0"/>
            <a:r>
              <a:rPr lang="sv-SE" dirty="0"/>
              <a:t>Click to edit Master text styles</a:t>
            </a:r>
          </a:p>
          <a:p>
            <a:pPr lvl="1"/>
            <a:r>
              <a:rPr lang="sv-SE" dirty="0"/>
              <a:t>Second level</a:t>
            </a:r>
          </a:p>
          <a:p>
            <a:pPr lvl="2"/>
            <a:r>
              <a:rPr lang="sv-SE" dirty="0"/>
              <a:t>Third level</a:t>
            </a:r>
          </a:p>
          <a:p>
            <a:pPr lvl="3"/>
            <a:r>
              <a:rPr lang="sv-SE" dirty="0"/>
              <a:t>Fourth level</a:t>
            </a:r>
          </a:p>
          <a:p>
            <a:pPr lvl="4"/>
            <a:r>
              <a:rPr lang="sv-SE" dirty="0"/>
              <a:t>Fifth level</a:t>
            </a:r>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ctr" defTabSz="457189" rtl="0" eaLnBrk="1" latinLnBrk="0" hangingPunct="1">
        <a:spcBef>
          <a:spcPct val="0"/>
        </a:spcBef>
        <a:buNone/>
        <a:defRPr sz="4400" b="1" kern="1200" spc="-151">
          <a:solidFill>
            <a:schemeClr val="accent1"/>
          </a:solidFill>
          <a:latin typeface="+mj-lt"/>
          <a:ea typeface="+mj-ea"/>
          <a:cs typeface="+mj-cs"/>
        </a:defRPr>
      </a:lvl1pPr>
    </p:titleStyle>
    <p:bodyStyle>
      <a:lvl1pPr marL="342891" indent="-342891" algn="l" defTabSz="457189" rtl="0" eaLnBrk="1" latinLnBrk="0" hangingPunct="1">
        <a:spcBef>
          <a:spcPct val="20000"/>
        </a:spcBef>
        <a:buClr>
          <a:schemeClr val="accent1"/>
        </a:buClr>
        <a:buSzPct val="100000"/>
        <a:buFont typeface="Lucida Grande"/>
        <a:buChar char="▪"/>
        <a:defRPr sz="3200" kern="1200" spc="-151">
          <a:solidFill>
            <a:schemeClr val="bg1"/>
          </a:solidFill>
          <a:latin typeface="+mn-lt"/>
          <a:ea typeface="+mn-ea"/>
          <a:cs typeface="+mn-cs"/>
        </a:defRPr>
      </a:lvl1pPr>
      <a:lvl2pPr marL="742932" indent="-285744" algn="l" defTabSz="457189" rtl="0" eaLnBrk="1" latinLnBrk="0" hangingPunct="1">
        <a:spcBef>
          <a:spcPct val="20000"/>
        </a:spcBef>
        <a:buFont typeface="Arial" panose="020B0604020202020204"/>
        <a:buChar char="•"/>
        <a:defRPr sz="2800" kern="1200" spc="-151">
          <a:solidFill>
            <a:schemeClr val="bg1"/>
          </a:solidFill>
          <a:latin typeface="+mn-lt"/>
          <a:ea typeface="+mn-ea"/>
          <a:cs typeface="+mn-cs"/>
        </a:defRPr>
      </a:lvl2pPr>
      <a:lvl3pPr marL="1142971" indent="-228594" algn="l" defTabSz="457189" rtl="0" eaLnBrk="1" latinLnBrk="0" hangingPunct="1">
        <a:spcBef>
          <a:spcPct val="20000"/>
        </a:spcBef>
        <a:buClr>
          <a:schemeClr val="accent1"/>
        </a:buClr>
        <a:buFont typeface="Lucida Grande"/>
        <a:buChar char="▪"/>
        <a:defRPr sz="2400" kern="1200" spc="-151">
          <a:solidFill>
            <a:schemeClr val="bg1"/>
          </a:solidFill>
          <a:latin typeface="+mn-lt"/>
          <a:ea typeface="+mn-ea"/>
          <a:cs typeface="+mn-cs"/>
        </a:defRPr>
      </a:lvl3pPr>
      <a:lvl4pPr marL="1600160" indent="-228594" algn="l" defTabSz="457189" rtl="0" eaLnBrk="1" latinLnBrk="0" hangingPunct="1">
        <a:spcBef>
          <a:spcPct val="20000"/>
        </a:spcBef>
        <a:buFont typeface="Arial" panose="020B0604020202020204"/>
        <a:buChar char="•"/>
        <a:defRPr sz="2000" kern="1200" spc="-151">
          <a:solidFill>
            <a:schemeClr val="bg1"/>
          </a:solidFill>
          <a:latin typeface="+mn-lt"/>
          <a:ea typeface="+mn-ea"/>
          <a:cs typeface="+mn-cs"/>
        </a:defRPr>
      </a:lvl4pPr>
      <a:lvl5pPr marL="2057349" indent="-228594" algn="l" defTabSz="457189" rtl="0" eaLnBrk="1" latinLnBrk="0" hangingPunct="1">
        <a:spcBef>
          <a:spcPct val="20000"/>
        </a:spcBef>
        <a:buClr>
          <a:schemeClr val="accent1"/>
        </a:buClr>
        <a:buFont typeface="Arial" panose="020B0604020202020204"/>
        <a:buChar char="▪"/>
        <a:defRPr sz="2000" kern="1200" spc="-151">
          <a:solidFill>
            <a:schemeClr val="bg1"/>
          </a:solidFill>
          <a:latin typeface="+mn-lt"/>
          <a:ea typeface="+mn-ea"/>
          <a:cs typeface="+mn-cs"/>
        </a:defRPr>
      </a:lvl5pPr>
      <a:lvl6pPr marL="2514537"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4FAAE-D303-1440-B1E5-D1AB6CEFDBFD}" type="slidenum">
              <a:rPr lang="en-US" smtClean="0"/>
              <a:t>‹#›</a:t>
            </a:fld>
            <a:endParaRPr lang="en-US" dirty="0"/>
          </a:p>
        </p:txBody>
      </p:sp>
    </p:spTree>
    <p:extLst>
      <p:ext uri="{BB962C8B-B14F-4D97-AF65-F5344CB8AC3E}">
        <p14:creationId xmlns:p14="http://schemas.microsoft.com/office/powerpoint/2010/main" val="218500136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50" r:id="rId13"/>
    <p:sldLayoutId id="2147483652" r:id="rId14"/>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4.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hyperlink" Target="https://zhuanlan.zhihu.com/p/55218899"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zh-CN" altLang="en-US" dirty="0">
                <a:solidFill>
                  <a:schemeClr val="accent2"/>
                </a:solidFill>
                <a:latin typeface="微软雅黑" panose="020B0503020204020204" pitchFamily="34" charset="-122"/>
                <a:ea typeface="微软雅黑" panose="020B0503020204020204" pitchFamily="34" charset="-122"/>
              </a:rPr>
              <a:t>音频基础</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课程大纲</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1</a:t>
            </a:fld>
            <a:endParaRPr lang="en-US"/>
          </a:p>
        </p:txBody>
      </p:sp>
      <p:sp>
        <p:nvSpPr>
          <p:cNvPr id="4" name="内容占位符 3"/>
          <p:cNvSpPr>
            <a:spLocks noGrp="1"/>
          </p:cNvSpPr>
          <p:nvPr>
            <p:ph sz="quarter" idx="13"/>
          </p:nvPr>
        </p:nvSpPr>
        <p:spPr>
          <a:xfrm>
            <a:off x="2353561" y="1311915"/>
            <a:ext cx="8732361" cy="4844415"/>
          </a:xfrm>
        </p:spPr>
        <p:txBody>
          <a:bodyPr>
            <a:normAutofit/>
          </a:bodyPr>
          <a:lstStyle/>
          <a:p>
            <a:pPr>
              <a:lnSpc>
                <a:spcPct val="100000"/>
              </a:lnSpc>
              <a:buClr>
                <a:schemeClr val="accent2"/>
              </a:buClr>
            </a:pPr>
            <a:r>
              <a:rPr lang="en-US" altLang="zh-CN" dirty="0">
                <a:latin typeface="微软雅黑" panose="020B0503020204020204" pitchFamily="34" charset="-122"/>
                <a:ea typeface="微软雅黑" panose="020B0503020204020204" pitchFamily="34" charset="-122"/>
              </a:rPr>
              <a:t>2.4 </a:t>
            </a:r>
            <a:r>
              <a:rPr lang="zh-CN" altLang="en-US" dirty="0">
                <a:latin typeface="微软雅黑" panose="020B0503020204020204" pitchFamily="34" charset="-122"/>
                <a:ea typeface="微软雅黑" panose="020B0503020204020204" pitchFamily="34" charset="-122"/>
              </a:rPr>
              <a:t>音频编码基本原理</a:t>
            </a:r>
            <a:endParaRPr lang="en-US" altLang="zh-CN" dirty="0">
              <a:latin typeface="微软雅黑" panose="020B0503020204020204" pitchFamily="34" charset="-122"/>
              <a:ea typeface="微软雅黑" panose="020B0503020204020204" pitchFamily="34" charset="-122"/>
            </a:endParaRPr>
          </a:p>
          <a:p>
            <a:pPr>
              <a:lnSpc>
                <a:spcPct val="100000"/>
              </a:lnSpc>
              <a:buClr>
                <a:schemeClr val="accent2"/>
              </a:buClr>
            </a:pPr>
            <a:r>
              <a:rPr lang="en-US" altLang="zh-CN" dirty="0">
                <a:latin typeface="微软雅黑" panose="020B0503020204020204" pitchFamily="34" charset="-122"/>
                <a:ea typeface="微软雅黑" panose="020B0503020204020204" pitchFamily="34" charset="-122"/>
              </a:rPr>
              <a:t> 2.5 </a:t>
            </a:r>
            <a:r>
              <a:rPr lang="zh-CN" altLang="en-US" dirty="0">
                <a:latin typeface="微软雅黑" panose="020B0503020204020204" pitchFamily="34" charset="-122"/>
                <a:ea typeface="微软雅黑" panose="020B0503020204020204" pitchFamily="34" charset="-122"/>
              </a:rPr>
              <a:t>音频编解码器选型</a:t>
            </a:r>
            <a:endParaRPr lang="en-US" altLang="zh-CN" dirty="0">
              <a:latin typeface="微软雅黑" panose="020B0503020204020204" pitchFamily="34" charset="-122"/>
              <a:ea typeface="微软雅黑" panose="020B0503020204020204" pitchFamily="34" charset="-122"/>
            </a:endParaRPr>
          </a:p>
          <a:p>
            <a:pPr>
              <a:lnSpc>
                <a:spcPct val="100000"/>
              </a:lnSpc>
              <a:buClr>
                <a:schemeClr val="accent2"/>
              </a:buClr>
            </a:pPr>
            <a:endParaRPr lang="en-US" altLang="zh-CN" dirty="0">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6900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音频编码原理简介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2</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2308530" y="1342981"/>
            <a:ext cx="7580188"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数字音频信号如果不加压缩地直接进行传送，将会占用极大的带宽。例如，一套双声道数字音频若取样频率为</a:t>
            </a:r>
            <a:r>
              <a:rPr lang="en-US" altLang="zh-CN" sz="2000" dirty="0">
                <a:latin typeface="微软雅黑" panose="020B0503020204020204" pitchFamily="34" charset="-122"/>
                <a:ea typeface="微软雅黑" panose="020B0503020204020204" pitchFamily="34" charset="-122"/>
              </a:rPr>
              <a:t>44.1KHz</a:t>
            </a:r>
            <a:r>
              <a:rPr lang="zh-CN" altLang="en-US" sz="2000" dirty="0">
                <a:latin typeface="微软雅黑" panose="020B0503020204020204" pitchFamily="34" charset="-122"/>
                <a:ea typeface="微软雅黑" panose="020B0503020204020204" pitchFamily="34" charset="-122"/>
              </a:rPr>
              <a:t>，每样值按</a:t>
            </a:r>
            <a:r>
              <a:rPr lang="en-US" altLang="zh-CN" sz="2000" dirty="0">
                <a:latin typeface="微软雅黑" panose="020B0503020204020204" pitchFamily="34" charset="-122"/>
                <a:ea typeface="微软雅黑" panose="020B0503020204020204" pitchFamily="34" charset="-122"/>
              </a:rPr>
              <a:t>16bit</a:t>
            </a:r>
            <a:r>
              <a:rPr lang="zh-CN" altLang="en-US" sz="2000" dirty="0">
                <a:latin typeface="微软雅黑" panose="020B0503020204020204" pitchFamily="34" charset="-122"/>
                <a:ea typeface="微软雅黑" panose="020B0503020204020204" pitchFamily="34" charset="-122"/>
              </a:rPr>
              <a:t>量化，则其码率为：</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2*44.1kHz*16bit=1.411Mbit/s</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9FFE68E-23C3-47E1-BBB8-B52CE6386154}"/>
              </a:ext>
            </a:extLst>
          </p:cNvPr>
          <p:cNvSpPr/>
          <p:nvPr/>
        </p:nvSpPr>
        <p:spPr>
          <a:xfrm>
            <a:off x="2305906" y="4047796"/>
            <a:ext cx="7580188"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数字音频压缩编码在保证信号在听觉方面不产生失真的前提下，对音频数据信号进行尽可能大的压缩，降低数据量。数字音频压缩编码采取</a:t>
            </a:r>
            <a:r>
              <a:rPr lang="zh-CN" altLang="en-US" sz="2000" dirty="0">
                <a:solidFill>
                  <a:srgbClr val="FF0000"/>
                </a:solidFill>
                <a:latin typeface="微软雅黑" panose="020B0503020204020204" pitchFamily="34" charset="-122"/>
                <a:ea typeface="微软雅黑" panose="020B0503020204020204" pitchFamily="34" charset="-122"/>
              </a:rPr>
              <a:t>去除声音信号中冗余成分</a:t>
            </a:r>
            <a:r>
              <a:rPr lang="zh-CN" altLang="en-US" sz="2000" dirty="0">
                <a:latin typeface="微软雅黑" panose="020B0503020204020204" pitchFamily="34" charset="-122"/>
                <a:ea typeface="微软雅黑" panose="020B0503020204020204" pitchFamily="34" charset="-122"/>
              </a:rPr>
              <a:t>的方法来实现。所谓冗余成分指的是音频中</a:t>
            </a:r>
            <a:r>
              <a:rPr lang="zh-CN" altLang="en-US" sz="2000" dirty="0">
                <a:solidFill>
                  <a:srgbClr val="FF0000"/>
                </a:solidFill>
                <a:latin typeface="微软雅黑" panose="020B0503020204020204" pitchFamily="34" charset="-122"/>
                <a:ea typeface="微软雅黑" panose="020B0503020204020204" pitchFamily="34" charset="-122"/>
              </a:rPr>
              <a:t>不能被人耳感知到的信号</a:t>
            </a:r>
            <a:r>
              <a:rPr lang="zh-CN" altLang="en-US" sz="2000" dirty="0">
                <a:latin typeface="微软雅黑" panose="020B0503020204020204" pitchFamily="34" charset="-122"/>
                <a:ea typeface="微软雅黑" panose="020B0503020204020204" pitchFamily="34" charset="-122"/>
              </a:rPr>
              <a:t>，它们对确定声音的音色，音调等信息没有任何的帮助。</a:t>
            </a:r>
          </a:p>
        </p:txBody>
      </p:sp>
      <p:sp>
        <p:nvSpPr>
          <p:cNvPr id="8" name="矩形 7">
            <a:extLst>
              <a:ext uri="{FF2B5EF4-FFF2-40B4-BE49-F238E27FC236}">
                <a16:creationId xmlns:a16="http://schemas.microsoft.com/office/drawing/2014/main" id="{44790383-4FAD-413A-A5B2-CE9B207934F7}"/>
              </a:ext>
            </a:extLst>
          </p:cNvPr>
          <p:cNvSpPr/>
          <p:nvPr/>
        </p:nvSpPr>
        <p:spPr>
          <a:xfrm>
            <a:off x="2308530" y="2702019"/>
            <a:ext cx="7580188" cy="1200329"/>
          </a:xfrm>
          <a:prstGeom prst="rect">
            <a:avLst/>
          </a:prstGeom>
        </p:spPr>
        <p:txBody>
          <a:bodyPr wrap="square">
            <a:spAutoFit/>
          </a:bodyPr>
          <a:lstStyle/>
          <a:p>
            <a:r>
              <a:rPr lang="zh-CN" altLang="en-US" dirty="0"/>
              <a:t>如此大的带宽将给信号的传输和处理都带来许多困难和成本（阿里云服务器带宽大于</a:t>
            </a:r>
            <a:r>
              <a:rPr lang="en-US" altLang="zh-CN" dirty="0"/>
              <a:t>5M</a:t>
            </a:r>
            <a:r>
              <a:rPr lang="zh-CN" altLang="en-US" dirty="0"/>
              <a:t>后，每</a:t>
            </a:r>
            <a:r>
              <a:rPr lang="en-US" altLang="zh-CN" dirty="0"/>
              <a:t>M</a:t>
            </a:r>
            <a:r>
              <a:rPr lang="zh-CN" altLang="en-US" dirty="0"/>
              <a:t>价格是</a:t>
            </a:r>
            <a:r>
              <a:rPr lang="en-US" altLang="zh-CN" dirty="0"/>
              <a:t>100</a:t>
            </a:r>
            <a:r>
              <a:rPr lang="zh-CN" altLang="en-US" dirty="0"/>
              <a:t>元</a:t>
            </a:r>
            <a:r>
              <a:rPr lang="en-US" altLang="zh-CN" dirty="0"/>
              <a:t>/</a:t>
            </a:r>
            <a:r>
              <a:rPr lang="zh-CN" altLang="en-US" dirty="0"/>
              <a:t>月），</a:t>
            </a:r>
            <a:endParaRPr lang="en-US" altLang="zh-CN" dirty="0"/>
          </a:p>
          <a:p>
            <a:r>
              <a:rPr lang="zh-CN" altLang="en-US" dirty="0"/>
              <a:t>因此必须采取音频压缩技术对音频数据进行处理，才能有效地传输音频数据。</a:t>
            </a:r>
          </a:p>
        </p:txBody>
      </p:sp>
    </p:spTree>
    <p:extLst>
      <p:ext uri="{BB962C8B-B14F-4D97-AF65-F5344CB8AC3E}">
        <p14:creationId xmlns:p14="http://schemas.microsoft.com/office/powerpoint/2010/main" val="176868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音频编码原理简介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3</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2308530" y="1342981"/>
            <a:ext cx="7580188" cy="2708434"/>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冗余信号包含人耳听觉范围外的音频信号以及被掩蔽掉的音频信号等。例如，人耳所能察觉的声音信号的频率范围为</a:t>
            </a:r>
            <a:r>
              <a:rPr lang="en-US" altLang="zh-CN" sz="2000" dirty="0">
                <a:latin typeface="微软雅黑" panose="020B0503020204020204" pitchFamily="34" charset="-122"/>
                <a:ea typeface="微软雅黑" panose="020B0503020204020204" pitchFamily="34" charset="-122"/>
              </a:rPr>
              <a:t>20Hz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20KHz</a:t>
            </a:r>
            <a:r>
              <a:rPr lang="zh-CN" altLang="en-US" sz="2000" dirty="0">
                <a:latin typeface="微软雅黑" panose="020B0503020204020204" pitchFamily="34" charset="-122"/>
                <a:ea typeface="微软雅黑" panose="020B0503020204020204" pitchFamily="34" charset="-122"/>
              </a:rPr>
              <a:t>，除此之外的其它频率人耳无法察觉，都可视为冗余信号。</a:t>
            </a:r>
            <a:endParaRPr lang="en-US" altLang="zh-CN" sz="2000" dirty="0">
              <a:latin typeface="微软雅黑" panose="020B0503020204020204" pitchFamily="34" charset="-122"/>
              <a:ea typeface="微软雅黑" panose="020B0503020204020204" pitchFamily="34" charset="-122"/>
            </a:endParaRPr>
          </a:p>
          <a:p>
            <a:pPr>
              <a:spcAft>
                <a:spcPts val="600"/>
              </a:spcAft>
            </a:pPr>
            <a:endParaRPr lang="en-US" altLang="zh-CN" sz="2000" dirty="0">
              <a:latin typeface="微软雅黑" panose="020B0503020204020204" pitchFamily="34" charset="-122"/>
              <a:ea typeface="微软雅黑" panose="020B0503020204020204" pitchFamily="34" charset="-122"/>
            </a:endParaRPr>
          </a:p>
          <a:p>
            <a:pPr>
              <a:spcAft>
                <a:spcPts val="600"/>
              </a:spcAft>
            </a:pPr>
            <a:r>
              <a:rPr lang="zh-CN" altLang="en-US" sz="2000" dirty="0">
                <a:latin typeface="微软雅黑" panose="020B0503020204020204" pitchFamily="34" charset="-122"/>
                <a:ea typeface="微软雅黑" panose="020B0503020204020204" pitchFamily="34" charset="-122"/>
              </a:rPr>
              <a:t>此外，根据人耳听觉的生理和心理声学现象，当一个强音信号与一个弱音信号同时存在时，弱音信号将被强音信号所掩蔽而听不见，这样弱音信号就可以视为冗余信号而不用传送。这就是人耳听觉的掩蔽效应，主要表现在</a:t>
            </a:r>
            <a:r>
              <a:rPr lang="zh-CN" altLang="en-US" sz="2000" dirty="0">
                <a:solidFill>
                  <a:srgbClr val="FF0000"/>
                </a:solidFill>
                <a:latin typeface="微软雅黑" panose="020B0503020204020204" pitchFamily="34" charset="-122"/>
                <a:ea typeface="微软雅黑" panose="020B0503020204020204" pitchFamily="34" charset="-122"/>
              </a:rPr>
              <a:t>频谱掩蔽效应</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时域掩蔽效应。</a:t>
            </a:r>
          </a:p>
        </p:txBody>
      </p:sp>
    </p:spTree>
    <p:extLst>
      <p:ext uri="{BB962C8B-B14F-4D97-AF65-F5344CB8AC3E}">
        <p14:creationId xmlns:p14="http://schemas.microsoft.com/office/powerpoint/2010/main" val="390727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频谱掩蔽效应</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4</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5" y="1490008"/>
            <a:ext cx="4139404" cy="1631216"/>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一个频率的声音能量小于某个</a:t>
            </a:r>
            <a:r>
              <a:rPr lang="zh-CN" altLang="en-US" sz="2000" dirty="0">
                <a:solidFill>
                  <a:srgbClr val="FF0000"/>
                </a:solidFill>
                <a:latin typeface="微软雅黑" panose="020B0503020204020204" pitchFamily="34" charset="-122"/>
                <a:ea typeface="微软雅黑" panose="020B0503020204020204" pitchFamily="34" charset="-122"/>
              </a:rPr>
              <a:t>阈值</a:t>
            </a:r>
            <a:r>
              <a:rPr lang="zh-CN" altLang="en-US" sz="2000" dirty="0">
                <a:latin typeface="微软雅黑" panose="020B0503020204020204" pitchFamily="34" charset="-122"/>
                <a:ea typeface="微软雅黑" panose="020B0503020204020204" pitchFamily="34" charset="-122"/>
              </a:rPr>
              <a:t>之后，人耳就会听不到。当有另外能量较大的声音出现的时候，该声音频率附近的阈值会提高很多，即所谓的掩蔽效应。如右图所示：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EEFB313-70DD-4CEB-9BF4-E0D7410A8E18}"/>
              </a:ext>
            </a:extLst>
          </p:cNvPr>
          <p:cNvPicPr>
            <a:picLocks noChangeAspect="1"/>
          </p:cNvPicPr>
          <p:nvPr/>
        </p:nvPicPr>
        <p:blipFill>
          <a:blip r:embed="rId2"/>
          <a:stretch>
            <a:fillRect/>
          </a:stretch>
        </p:blipFill>
        <p:spPr>
          <a:xfrm>
            <a:off x="6011077" y="1058020"/>
            <a:ext cx="4675859" cy="2802967"/>
          </a:xfrm>
          <a:prstGeom prst="rect">
            <a:avLst/>
          </a:prstGeom>
        </p:spPr>
      </p:pic>
      <p:sp>
        <p:nvSpPr>
          <p:cNvPr id="9" name="矩形 8">
            <a:extLst>
              <a:ext uri="{FF2B5EF4-FFF2-40B4-BE49-F238E27FC236}">
                <a16:creationId xmlns:a16="http://schemas.microsoft.com/office/drawing/2014/main" id="{E3B3BD26-9CD1-43F4-8636-AEBCA9F096C4}"/>
              </a:ext>
            </a:extLst>
          </p:cNvPr>
          <p:cNvSpPr/>
          <p:nvPr/>
        </p:nvSpPr>
        <p:spPr>
          <a:xfrm>
            <a:off x="1205594" y="4123238"/>
            <a:ext cx="10238545" cy="2431435"/>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由图中我们可以看出人耳对2KHz～5KHz的声音最敏感，而对</a:t>
            </a:r>
            <a:r>
              <a:rPr lang="zh-CN" altLang="en-US" sz="1900" dirty="0">
                <a:solidFill>
                  <a:srgbClr val="00B0F0"/>
                </a:solidFill>
                <a:latin typeface="微软雅黑" panose="020B0503020204020204" pitchFamily="34" charset="-122"/>
                <a:ea typeface="微软雅黑" panose="020B0503020204020204" pitchFamily="34" charset="-122"/>
              </a:rPr>
              <a:t>频率太低或太高</a:t>
            </a:r>
            <a:r>
              <a:rPr lang="zh-CN" altLang="en-US" sz="1900" dirty="0">
                <a:latin typeface="微软雅黑" panose="020B0503020204020204" pitchFamily="34" charset="-122"/>
                <a:ea typeface="微软雅黑" panose="020B0503020204020204" pitchFamily="34" charset="-122"/>
              </a:rPr>
              <a:t>的声音信号都很迟钝，当有一个频率为0.2KHz、强度为60dB的声音出现时，</a:t>
            </a:r>
            <a:r>
              <a:rPr lang="zh-CN" altLang="en-US" sz="1900" dirty="0">
                <a:solidFill>
                  <a:srgbClr val="FF0000"/>
                </a:solidFill>
                <a:latin typeface="微软雅黑" panose="020B0503020204020204" pitchFamily="34" charset="-122"/>
                <a:ea typeface="微软雅黑" panose="020B0503020204020204" pitchFamily="34" charset="-122"/>
              </a:rPr>
              <a:t>其附近的阈值提高了很多</a:t>
            </a:r>
            <a:r>
              <a:rPr lang="zh-CN" altLang="en-US" sz="1900" dirty="0">
                <a:latin typeface="微软雅黑" panose="020B0503020204020204" pitchFamily="34" charset="-122"/>
                <a:ea typeface="微软雅黑" panose="020B0503020204020204" pitchFamily="34" charset="-122"/>
              </a:rPr>
              <a:t>。由图中我们可以看出在0.1KHz以下、1KHz以上的部分,由于离0.2KHz强信号较远，不受0.2KHz强信号影响,阈值不受影响；而在0.1KHz～1KHz范围，由于0.2KHz强音的出现,阈值有较大的提升，人耳在此范围所能感觉到的最小声音强度大幅提升。如果0.1KHz～1KHz范围内的声音信号的强度在被提升的阈值曲线之下，由于它被0.2KHz强音信号所掩蔽，那么此时我们人耳只能听到0.2KHz的强音信号而根本听不见其它弱信号，这些与0.2KHz强音信号同时存在的弱音信号就可视为冗余信号而不必传送。</a:t>
            </a:r>
          </a:p>
        </p:txBody>
      </p: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9F731585-4098-47E0-A736-894D2BD88D10}"/>
                  </a:ext>
                </a:extLst>
              </p14:cNvPr>
              <p14:cNvContentPartPr/>
              <p14:nvPr/>
            </p14:nvContentPartPr>
            <p14:xfrm>
              <a:off x="1282680" y="1638360"/>
              <a:ext cx="10046160" cy="4908960"/>
            </p14:xfrm>
          </p:contentPart>
        </mc:Choice>
        <mc:Fallback xmlns="">
          <p:pic>
            <p:nvPicPr>
              <p:cNvPr id="7" name="墨迹 6">
                <a:extLst>
                  <a:ext uri="{FF2B5EF4-FFF2-40B4-BE49-F238E27FC236}">
                    <a16:creationId xmlns:a16="http://schemas.microsoft.com/office/drawing/2014/main" id="{9F731585-4098-47E0-A736-894D2BD88D10}"/>
                  </a:ext>
                </a:extLst>
              </p:cNvPr>
              <p:cNvPicPr/>
              <p:nvPr/>
            </p:nvPicPr>
            <p:blipFill>
              <a:blip r:embed="rId4"/>
              <a:stretch>
                <a:fillRect/>
              </a:stretch>
            </p:blipFill>
            <p:spPr>
              <a:xfrm>
                <a:off x="1273320" y="1629000"/>
                <a:ext cx="10064880" cy="4927680"/>
              </a:xfrm>
              <a:prstGeom prst="rect">
                <a:avLst/>
              </a:prstGeom>
            </p:spPr>
          </p:pic>
        </mc:Fallback>
      </mc:AlternateContent>
    </p:spTree>
    <p:extLst>
      <p:ext uri="{BB962C8B-B14F-4D97-AF65-F5344CB8AC3E}">
        <p14:creationId xmlns:p14="http://schemas.microsoft.com/office/powerpoint/2010/main" val="256363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时域掩蔽效应</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5</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5" y="1490008"/>
            <a:ext cx="4139404" cy="1938992"/>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当强音信号和弱音信号同时出现时，还存在</a:t>
            </a:r>
            <a:r>
              <a:rPr lang="zh-CN" altLang="en-US" sz="2000" b="1" dirty="0">
                <a:latin typeface="微软雅黑" panose="020B0503020204020204" pitchFamily="34" charset="-122"/>
                <a:ea typeface="微软雅黑" panose="020B0503020204020204" pitchFamily="34" charset="-122"/>
              </a:rPr>
              <a:t>时域掩蔽效应</a:t>
            </a:r>
            <a:r>
              <a:rPr lang="zh-CN" altLang="en-US" sz="2000" dirty="0">
                <a:latin typeface="微软雅黑" panose="020B0503020204020204" pitchFamily="34" charset="-122"/>
                <a:ea typeface="微软雅黑" panose="020B0503020204020204" pitchFamily="34" charset="-122"/>
              </a:rPr>
              <a:t>。即两者发生时间很接近的时候，也会发生掩蔽效应。时域掩蔽过程曲线如图所示，分为前掩蔽、同时掩蔽和后掩蔽三部分。</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E3B3BD26-9CD1-43F4-8636-AEBCA9F096C4}"/>
              </a:ext>
            </a:extLst>
          </p:cNvPr>
          <p:cNvSpPr/>
          <p:nvPr/>
        </p:nvSpPr>
        <p:spPr>
          <a:xfrm>
            <a:off x="1205594" y="4613217"/>
            <a:ext cx="10238545" cy="1261884"/>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时域掩蔽效应可以分成三种：前掩蔽，同时掩蔽，后掩蔽。</a:t>
            </a:r>
            <a:r>
              <a:rPr lang="zh-CN" altLang="en-US" sz="1900" b="1" dirty="0">
                <a:latin typeface="微软雅黑" panose="020B0503020204020204" pitchFamily="34" charset="-122"/>
                <a:ea typeface="微软雅黑" panose="020B0503020204020204" pitchFamily="34" charset="-122"/>
              </a:rPr>
              <a:t>前掩蔽</a:t>
            </a:r>
            <a:r>
              <a:rPr lang="zh-CN" altLang="en-US" sz="1900" dirty="0">
                <a:latin typeface="微软雅黑" panose="020B0503020204020204" pitchFamily="34" charset="-122"/>
                <a:ea typeface="微软雅黑" panose="020B0503020204020204" pitchFamily="34" charset="-122"/>
              </a:rPr>
              <a:t>是指人耳在听到强信号之前的短暂时间内，已经存在的弱信号会被掩蔽而听不到。</a:t>
            </a:r>
            <a:r>
              <a:rPr lang="zh-CN" altLang="en-US" sz="1900" b="1" dirty="0">
                <a:latin typeface="微软雅黑" panose="020B0503020204020204" pitchFamily="34" charset="-122"/>
                <a:ea typeface="微软雅黑" panose="020B0503020204020204" pitchFamily="34" charset="-122"/>
              </a:rPr>
              <a:t>同时掩蔽</a:t>
            </a:r>
            <a:r>
              <a:rPr lang="zh-CN" altLang="en-US" sz="1900" dirty="0">
                <a:latin typeface="微软雅黑" panose="020B0503020204020204" pitchFamily="34" charset="-122"/>
                <a:ea typeface="微软雅黑" panose="020B0503020204020204" pitchFamily="34" charset="-122"/>
              </a:rPr>
              <a:t>是指当强信号与弱信号同时存在时，弱信号会被强信号所掩蔽而听不到。</a:t>
            </a:r>
            <a:r>
              <a:rPr lang="zh-CN" altLang="en-US" sz="1900" b="1" dirty="0">
                <a:latin typeface="微软雅黑" panose="020B0503020204020204" pitchFamily="34" charset="-122"/>
                <a:ea typeface="微软雅黑" panose="020B0503020204020204" pitchFamily="34" charset="-122"/>
              </a:rPr>
              <a:t>后掩蔽</a:t>
            </a:r>
            <a:r>
              <a:rPr lang="zh-CN" altLang="en-US" sz="1900" dirty="0">
                <a:latin typeface="微软雅黑" panose="020B0503020204020204" pitchFamily="34" charset="-122"/>
                <a:ea typeface="微软雅黑" panose="020B0503020204020204" pitchFamily="34" charset="-122"/>
              </a:rPr>
              <a:t>是指当强信号消失后，需经过较长的一段时间才能重新听见弱信号，称为后掩蔽。这些被掩蔽的弱信号即可视为冗余信号。</a:t>
            </a:r>
          </a:p>
        </p:txBody>
      </p:sp>
      <p:pic>
        <p:nvPicPr>
          <p:cNvPr id="7" name="图片 6">
            <a:extLst>
              <a:ext uri="{FF2B5EF4-FFF2-40B4-BE49-F238E27FC236}">
                <a16:creationId xmlns:a16="http://schemas.microsoft.com/office/drawing/2014/main" id="{5811D328-A52C-408A-9B8C-AC9BCEAAD9BE}"/>
              </a:ext>
            </a:extLst>
          </p:cNvPr>
          <p:cNvPicPr>
            <a:picLocks noChangeAspect="1"/>
          </p:cNvPicPr>
          <p:nvPr/>
        </p:nvPicPr>
        <p:blipFill>
          <a:blip r:embed="rId2"/>
          <a:stretch>
            <a:fillRect/>
          </a:stretch>
        </p:blipFill>
        <p:spPr>
          <a:xfrm>
            <a:off x="5779901" y="1364002"/>
            <a:ext cx="5206504" cy="2888855"/>
          </a:xfrm>
          <a:prstGeom prst="rect">
            <a:avLst/>
          </a:prstGeom>
        </p:spPr>
      </p:pic>
      <p:sp>
        <p:nvSpPr>
          <p:cNvPr id="8" name="文本框 7">
            <a:extLst>
              <a:ext uri="{FF2B5EF4-FFF2-40B4-BE49-F238E27FC236}">
                <a16:creationId xmlns:a16="http://schemas.microsoft.com/office/drawing/2014/main" id="{6612AD74-9113-4980-A43E-9DE433F36B14}"/>
              </a:ext>
            </a:extLst>
          </p:cNvPr>
          <p:cNvSpPr txBox="1"/>
          <p:nvPr/>
        </p:nvSpPr>
        <p:spPr>
          <a:xfrm>
            <a:off x="7758623" y="4199851"/>
            <a:ext cx="1130438" cy="338554"/>
          </a:xfrm>
          <a:prstGeom prst="rect">
            <a:avLst/>
          </a:prstGeom>
          <a:noFill/>
        </p:spPr>
        <p:txBody>
          <a:bodyPr wrap="none" rtlCol="0">
            <a:spAutoFit/>
          </a:bodyPr>
          <a:lstStyle/>
          <a:p>
            <a:r>
              <a:rPr lang="zh-CN" altLang="en-US" sz="1600" dirty="0"/>
              <a:t>时间</a:t>
            </a:r>
            <a:r>
              <a:rPr lang="en-US" altLang="zh-CN" sz="1600" dirty="0"/>
              <a:t>(</a:t>
            </a:r>
            <a:r>
              <a:rPr lang="zh-CN" altLang="en-US" sz="1600" dirty="0"/>
              <a:t>毫秒</a:t>
            </a:r>
            <a:r>
              <a:rPr lang="en-US" altLang="zh-CN" sz="1600" dirty="0"/>
              <a:t>)</a:t>
            </a:r>
            <a:endParaRPr lang="zh-CN" altLang="en-US" sz="1600" dirty="0"/>
          </a:p>
        </p:txBody>
      </p:sp>
    </p:spTree>
    <p:extLst>
      <p:ext uri="{BB962C8B-B14F-4D97-AF65-F5344CB8AC3E}">
        <p14:creationId xmlns:p14="http://schemas.microsoft.com/office/powerpoint/2010/main" val="122669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2.4 </a:t>
            </a:r>
            <a:r>
              <a:rPr lang="zh-CN" altLang="en-US" dirty="0">
                <a:solidFill>
                  <a:schemeClr val="accent2"/>
                </a:solidFill>
                <a:latin typeface="微软雅黑" panose="020B0503020204020204" pitchFamily="34" charset="-122"/>
                <a:ea typeface="微软雅黑" panose="020B0503020204020204" pitchFamily="34" charset="-122"/>
              </a:rPr>
              <a:t>音频编码</a:t>
            </a:r>
            <a:r>
              <a:rPr lang="en-US" altLang="zh-CN" dirty="0">
                <a:solidFill>
                  <a:schemeClr val="accent2"/>
                </a:solidFill>
                <a:latin typeface="微软雅黑" panose="020B0503020204020204" pitchFamily="34" charset="-122"/>
                <a:ea typeface="微软雅黑" panose="020B0503020204020204" pitchFamily="34" charset="-122"/>
              </a:rPr>
              <a:t>-</a:t>
            </a:r>
            <a:r>
              <a:rPr lang="zh-CN" altLang="en-US" dirty="0">
                <a:solidFill>
                  <a:schemeClr val="accent2"/>
                </a:solidFill>
                <a:latin typeface="微软雅黑" panose="020B0503020204020204" pitchFamily="34" charset="-122"/>
                <a:ea typeface="微软雅黑" panose="020B0503020204020204" pitchFamily="34" charset="-122"/>
              </a:rPr>
              <a:t>压缩编码方法</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6</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4" name="矩形 3">
            <a:extLst>
              <a:ext uri="{FF2B5EF4-FFF2-40B4-BE49-F238E27FC236}">
                <a16:creationId xmlns:a16="http://schemas.microsoft.com/office/drawing/2014/main" id="{A09E672B-B320-49E5-BF46-5537F5C74FB8}"/>
              </a:ext>
            </a:extLst>
          </p:cNvPr>
          <p:cNvSpPr/>
          <p:nvPr/>
        </p:nvSpPr>
        <p:spPr>
          <a:xfrm>
            <a:off x="1205594" y="1282359"/>
            <a:ext cx="10376805" cy="707886"/>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当前数字音频编码领域存在着不同的编码方案和实现方式</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但基本的编码思路大同小异</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如图所示。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E3B3BD26-9CD1-43F4-8636-AEBCA9F096C4}"/>
              </a:ext>
            </a:extLst>
          </p:cNvPr>
          <p:cNvSpPr/>
          <p:nvPr/>
        </p:nvSpPr>
        <p:spPr>
          <a:xfrm>
            <a:off x="1111325" y="4554207"/>
            <a:ext cx="10238545" cy="1846659"/>
          </a:xfrm>
          <a:prstGeom prst="rect">
            <a:avLst/>
          </a:prstGeom>
        </p:spPr>
        <p:txBody>
          <a:bodyPr wrap="square">
            <a:spAutoFit/>
          </a:bodyPr>
          <a:lstStyle/>
          <a:p>
            <a:r>
              <a:rPr lang="zh-CN" altLang="en-US" sz="1900" dirty="0">
                <a:latin typeface="微软雅黑" panose="020B0503020204020204" pitchFamily="34" charset="-122"/>
                <a:ea typeface="微软雅黑" panose="020B0503020204020204" pitchFamily="34" charset="-122"/>
              </a:rPr>
              <a:t>对每一个音频声道中的音频采样信号：</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将它们映射到频域中</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这种时域到频域的映射可通过子带滤波器实现。每个声道中的音频采样块首先要根据心理声学模型来计算掩蔽门限值；</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由计算出的掩蔽门限值决定从公共比特池中分配给该声道的不同频率域中多少比特数，接着进行量化以及编码工作；</a:t>
            </a:r>
            <a:endParaRPr lang="en-US" altLang="zh-CN" sz="19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1900" dirty="0">
                <a:latin typeface="微软雅黑" panose="020B0503020204020204" pitchFamily="34" charset="-122"/>
                <a:ea typeface="微软雅黑" panose="020B0503020204020204" pitchFamily="34" charset="-122"/>
              </a:rPr>
              <a:t>将控制参数及辅助数据加入数据之中，产生编码后的数据流。</a:t>
            </a:r>
          </a:p>
        </p:txBody>
      </p:sp>
      <p:sp>
        <p:nvSpPr>
          <p:cNvPr id="13" name="矩形 12">
            <a:extLst>
              <a:ext uri="{FF2B5EF4-FFF2-40B4-BE49-F238E27FC236}">
                <a16:creationId xmlns:a16="http://schemas.microsoft.com/office/drawing/2014/main" id="{8BC81A6E-E480-41BB-8F98-7CA7695D4A5C}"/>
              </a:ext>
            </a:extLst>
          </p:cNvPr>
          <p:cNvSpPr/>
          <p:nvPr/>
        </p:nvSpPr>
        <p:spPr>
          <a:xfrm>
            <a:off x="3550860"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时域</a:t>
            </a:r>
            <a:r>
              <a:rPr lang="en-US" altLang="zh-CN" dirty="0"/>
              <a:t>-</a:t>
            </a:r>
            <a:r>
              <a:rPr lang="zh-CN" altLang="en-US" dirty="0"/>
              <a:t>频域映射</a:t>
            </a:r>
          </a:p>
        </p:txBody>
      </p:sp>
      <p:sp>
        <p:nvSpPr>
          <p:cNvPr id="14" name="矩形 13">
            <a:extLst>
              <a:ext uri="{FF2B5EF4-FFF2-40B4-BE49-F238E27FC236}">
                <a16:creationId xmlns:a16="http://schemas.microsoft.com/office/drawing/2014/main" id="{E99A4A45-717D-4543-9953-A85BF4104CE8}"/>
              </a:ext>
            </a:extLst>
          </p:cNvPr>
          <p:cNvSpPr/>
          <p:nvPr/>
        </p:nvSpPr>
        <p:spPr>
          <a:xfrm>
            <a:off x="5696361"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比特分配、量化、编码</a:t>
            </a:r>
          </a:p>
        </p:txBody>
      </p:sp>
      <p:sp>
        <p:nvSpPr>
          <p:cNvPr id="15" name="矩形 14">
            <a:extLst>
              <a:ext uri="{FF2B5EF4-FFF2-40B4-BE49-F238E27FC236}">
                <a16:creationId xmlns:a16="http://schemas.microsoft.com/office/drawing/2014/main" id="{54ADEB17-8C4C-4B48-976F-3620FA8F24BF}"/>
              </a:ext>
            </a:extLst>
          </p:cNvPr>
          <p:cNvSpPr/>
          <p:nvPr/>
        </p:nvSpPr>
        <p:spPr>
          <a:xfrm>
            <a:off x="8054633" y="2363561"/>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比特流格式化</a:t>
            </a:r>
          </a:p>
        </p:txBody>
      </p:sp>
      <p:sp>
        <p:nvSpPr>
          <p:cNvPr id="16" name="矩形 15">
            <a:extLst>
              <a:ext uri="{FF2B5EF4-FFF2-40B4-BE49-F238E27FC236}">
                <a16:creationId xmlns:a16="http://schemas.microsoft.com/office/drawing/2014/main" id="{43E4B29E-4E2C-4C9D-A08A-F0245C9BAF88}"/>
              </a:ext>
            </a:extLst>
          </p:cNvPr>
          <p:cNvSpPr/>
          <p:nvPr/>
        </p:nvSpPr>
        <p:spPr>
          <a:xfrm>
            <a:off x="4623610" y="3529077"/>
            <a:ext cx="1791093" cy="678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心理声学模型</a:t>
            </a:r>
          </a:p>
        </p:txBody>
      </p:sp>
      <p:cxnSp>
        <p:nvCxnSpPr>
          <p:cNvPr id="18" name="直接箭头连接符 17">
            <a:extLst>
              <a:ext uri="{FF2B5EF4-FFF2-40B4-BE49-F238E27FC236}">
                <a16:creationId xmlns:a16="http://schemas.microsoft.com/office/drawing/2014/main" id="{9A866803-9E6A-4631-9618-4C25080DD02B}"/>
              </a:ext>
            </a:extLst>
          </p:cNvPr>
          <p:cNvCxnSpPr>
            <a:stCxn id="13" idx="3"/>
            <a:endCxn id="14" idx="1"/>
          </p:cNvCxnSpPr>
          <p:nvPr/>
        </p:nvCxnSpPr>
        <p:spPr>
          <a:xfrm>
            <a:off x="5341953" y="2702926"/>
            <a:ext cx="3544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07EB146-9AF2-4899-9E37-47E886CC9AAC}"/>
              </a:ext>
            </a:extLst>
          </p:cNvPr>
          <p:cNvCxnSpPr>
            <a:cxnSpLocks/>
            <a:endCxn id="15" idx="1"/>
          </p:cNvCxnSpPr>
          <p:nvPr/>
        </p:nvCxnSpPr>
        <p:spPr>
          <a:xfrm>
            <a:off x="7487454" y="2702926"/>
            <a:ext cx="5671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2ECAC76-336C-4C24-ACAC-52D621F4AB8A}"/>
              </a:ext>
            </a:extLst>
          </p:cNvPr>
          <p:cNvCxnSpPr>
            <a:cxnSpLocks/>
            <a:stCxn id="13" idx="2"/>
            <a:endCxn id="16" idx="1"/>
          </p:cNvCxnSpPr>
          <p:nvPr/>
        </p:nvCxnSpPr>
        <p:spPr>
          <a:xfrm rot="16200000" flipH="1">
            <a:off x="4121933" y="3366764"/>
            <a:ext cx="826151" cy="17720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0">
            <a:extLst>
              <a:ext uri="{FF2B5EF4-FFF2-40B4-BE49-F238E27FC236}">
                <a16:creationId xmlns:a16="http://schemas.microsoft.com/office/drawing/2014/main" id="{5F7DD67C-2195-451B-87E0-2F9AF06C3528}"/>
              </a:ext>
            </a:extLst>
          </p:cNvPr>
          <p:cNvCxnSpPr>
            <a:cxnSpLocks/>
            <a:stCxn id="16" idx="3"/>
            <a:endCxn id="14" idx="2"/>
          </p:cNvCxnSpPr>
          <p:nvPr/>
        </p:nvCxnSpPr>
        <p:spPr>
          <a:xfrm flipV="1">
            <a:off x="6414703" y="3042291"/>
            <a:ext cx="177205" cy="82615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703B938-AF54-4EB7-8D59-226DF5A78B19}"/>
              </a:ext>
            </a:extLst>
          </p:cNvPr>
          <p:cNvCxnSpPr>
            <a:cxnSpLocks/>
          </p:cNvCxnSpPr>
          <p:nvPr/>
        </p:nvCxnSpPr>
        <p:spPr>
          <a:xfrm>
            <a:off x="2408498" y="2702926"/>
            <a:ext cx="11423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B1AEB563-FEFF-4F02-B4A9-4EA4A6602F6D}"/>
              </a:ext>
            </a:extLst>
          </p:cNvPr>
          <p:cNvSpPr txBox="1"/>
          <p:nvPr/>
        </p:nvSpPr>
        <p:spPr>
          <a:xfrm>
            <a:off x="1981200" y="2341812"/>
            <a:ext cx="1569660" cy="369332"/>
          </a:xfrm>
          <a:prstGeom prst="rect">
            <a:avLst/>
          </a:prstGeom>
          <a:noFill/>
        </p:spPr>
        <p:txBody>
          <a:bodyPr wrap="none" rtlCol="0">
            <a:spAutoFit/>
          </a:bodyPr>
          <a:lstStyle/>
          <a:p>
            <a:r>
              <a:rPr lang="zh-CN" altLang="en-US" dirty="0"/>
              <a:t>音频采样信号</a:t>
            </a:r>
          </a:p>
        </p:txBody>
      </p:sp>
      <p:sp>
        <p:nvSpPr>
          <p:cNvPr id="34" name="文本框 33">
            <a:extLst>
              <a:ext uri="{FF2B5EF4-FFF2-40B4-BE49-F238E27FC236}">
                <a16:creationId xmlns:a16="http://schemas.microsoft.com/office/drawing/2014/main" id="{F4CB4129-6090-4500-9BD5-54C2DBC4A2CF}"/>
              </a:ext>
            </a:extLst>
          </p:cNvPr>
          <p:cNvSpPr txBox="1"/>
          <p:nvPr/>
        </p:nvSpPr>
        <p:spPr>
          <a:xfrm>
            <a:off x="6952250" y="3878036"/>
            <a:ext cx="1710725" cy="369332"/>
          </a:xfrm>
          <a:prstGeom prst="rect">
            <a:avLst/>
          </a:prstGeom>
          <a:noFill/>
        </p:spPr>
        <p:txBody>
          <a:bodyPr wrap="none" rtlCol="0">
            <a:spAutoFit/>
          </a:bodyPr>
          <a:lstStyle/>
          <a:p>
            <a:r>
              <a:rPr lang="zh-CN" altLang="en-US" dirty="0"/>
              <a:t>辅助数据</a:t>
            </a:r>
            <a:r>
              <a:rPr lang="en-US" altLang="zh-CN" dirty="0"/>
              <a:t>(</a:t>
            </a:r>
            <a:r>
              <a:rPr lang="zh-CN" altLang="en-US" dirty="0"/>
              <a:t>可选</a:t>
            </a:r>
            <a:r>
              <a:rPr lang="en-US" altLang="zh-CN" dirty="0"/>
              <a:t>)</a:t>
            </a:r>
            <a:endParaRPr lang="zh-CN" altLang="en-US" dirty="0"/>
          </a:p>
        </p:txBody>
      </p:sp>
      <p:cxnSp>
        <p:nvCxnSpPr>
          <p:cNvPr id="36" name="直接箭头连接符 20">
            <a:extLst>
              <a:ext uri="{FF2B5EF4-FFF2-40B4-BE49-F238E27FC236}">
                <a16:creationId xmlns:a16="http://schemas.microsoft.com/office/drawing/2014/main" id="{B40A843A-587B-401E-8BD4-D47E2E87A1DA}"/>
              </a:ext>
            </a:extLst>
          </p:cNvPr>
          <p:cNvCxnSpPr>
            <a:cxnSpLocks/>
          </p:cNvCxnSpPr>
          <p:nvPr/>
        </p:nvCxnSpPr>
        <p:spPr>
          <a:xfrm rot="5400000" flipH="1" flipV="1">
            <a:off x="7356234" y="3170045"/>
            <a:ext cx="902759" cy="494039"/>
          </a:xfrm>
          <a:prstGeom prst="bentConnector3">
            <a:avLst>
              <a:gd name="adj1" fmla="val 10012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11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325978"/>
            <a:ext cx="8229600" cy="706755"/>
          </a:xfrm>
        </p:spPr>
        <p:txBody>
          <a:bodyPr>
            <a:normAutofit fontScale="90000"/>
          </a:bodyPr>
          <a:lstStyle/>
          <a:p>
            <a:pPr>
              <a:lnSpc>
                <a:spcPct val="100000"/>
              </a:lnSpc>
            </a:pPr>
            <a:r>
              <a:rPr lang="en-US" altLang="zh-CN" dirty="0">
                <a:solidFill>
                  <a:schemeClr val="accent2"/>
                </a:solidFill>
                <a:latin typeface="微软雅黑" panose="020B0503020204020204" pitchFamily="34" charset="-122"/>
                <a:ea typeface="微软雅黑" panose="020B0503020204020204" pitchFamily="34" charset="-122"/>
              </a:rPr>
              <a:t>2.5 </a:t>
            </a:r>
            <a:r>
              <a:rPr lang="zh-CN" altLang="en-US" dirty="0">
                <a:solidFill>
                  <a:schemeClr val="accent2"/>
                </a:solidFill>
                <a:latin typeface="微软雅黑" panose="020B0503020204020204" pitchFamily="34" charset="-122"/>
                <a:ea typeface="微软雅黑" panose="020B0503020204020204" pitchFamily="34" charset="-122"/>
              </a:rPr>
              <a:t>音频编解码器选型</a:t>
            </a:r>
            <a:endParaRPr lang="zh-CN" altLang="en-US" dirty="0">
              <a:solidFill>
                <a:schemeClr val="accent2"/>
              </a:solidFill>
            </a:endParaRPr>
          </a:p>
        </p:txBody>
      </p:sp>
      <p:sp>
        <p:nvSpPr>
          <p:cNvPr id="2" name="灯片编号占位符 1"/>
          <p:cNvSpPr>
            <a:spLocks noGrp="1"/>
          </p:cNvSpPr>
          <p:nvPr>
            <p:ph type="sldNum" sz="quarter" idx="12"/>
          </p:nvPr>
        </p:nvSpPr>
        <p:spPr/>
        <p:txBody>
          <a:bodyPr/>
          <a:lstStyle/>
          <a:p>
            <a:fld id="{3E54FAAE-D303-1440-B1E5-D1AB6CEFDBFD}" type="slidenum">
              <a:rPr lang="en-US" smtClean="0"/>
              <a:t>7</a:t>
            </a:fld>
            <a:endParaRPr lang="en-US"/>
          </a:p>
        </p:txBody>
      </p:sp>
      <p:cxnSp>
        <p:nvCxnSpPr>
          <p:cNvPr id="5" name="直接连接符 4">
            <a:extLst>
              <a:ext uri="{FF2B5EF4-FFF2-40B4-BE49-F238E27FC236}">
                <a16:creationId xmlns:a16="http://schemas.microsoft.com/office/drawing/2014/main" id="{6C3DBF9E-4055-4896-96E1-346C9AE1817C}"/>
              </a:ext>
            </a:extLst>
          </p:cNvPr>
          <p:cNvCxnSpPr>
            <a:cxnSpLocks/>
          </p:cNvCxnSpPr>
          <p:nvPr/>
        </p:nvCxnSpPr>
        <p:spPr>
          <a:xfrm>
            <a:off x="0" y="1032731"/>
            <a:ext cx="12192000" cy="0"/>
          </a:xfrm>
          <a:prstGeom prst="line">
            <a:avLst/>
          </a:prstGeom>
          <a:ln w="28575">
            <a:solidFill>
              <a:schemeClr val="accent2"/>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6" name="矩形 5">
            <a:extLst>
              <a:ext uri="{FF2B5EF4-FFF2-40B4-BE49-F238E27FC236}">
                <a16:creationId xmlns:a16="http://schemas.microsoft.com/office/drawing/2014/main" id="{87E1499D-BC0D-4FB8-947B-2C1C6ECD839E}"/>
              </a:ext>
            </a:extLst>
          </p:cNvPr>
          <p:cNvSpPr/>
          <p:nvPr/>
        </p:nvSpPr>
        <p:spPr>
          <a:xfrm>
            <a:off x="3442355" y="1904567"/>
            <a:ext cx="4572000" cy="1569660"/>
          </a:xfrm>
          <a:prstGeom prst="rect">
            <a:avLst/>
          </a:prstGeom>
        </p:spPr>
        <p:txBody>
          <a:bodyPr>
            <a:spAutoFit/>
          </a:bodyPr>
          <a:lstStyle/>
          <a:p>
            <a:pPr eaLnBrk="0" hangingPunct="0">
              <a:buSzPct val="60000"/>
            </a:pPr>
            <a:r>
              <a:rPr lang="en-US" altLang="zh-CN" sz="2400" dirty="0">
                <a:solidFill>
                  <a:srgbClr val="001D3A"/>
                </a:solidFill>
                <a:latin typeface="微软雅黑" pitchFamily="34" charset="-122"/>
                <a:ea typeface="微软雅黑" pitchFamily="34" charset="-122"/>
              </a:rPr>
              <a:t>OPUS</a:t>
            </a:r>
          </a:p>
          <a:p>
            <a:pPr eaLnBrk="0" hangingPunct="0">
              <a:buSzPct val="60000"/>
            </a:pPr>
            <a:r>
              <a:rPr lang="en-US" altLang="zh-CN" sz="2400" dirty="0">
                <a:solidFill>
                  <a:srgbClr val="001D3A"/>
                </a:solidFill>
                <a:latin typeface="微软雅黑" pitchFamily="34" charset="-122"/>
                <a:ea typeface="微软雅黑" pitchFamily="34" charset="-122"/>
              </a:rPr>
              <a:t>MP3</a:t>
            </a:r>
          </a:p>
          <a:p>
            <a:pPr eaLnBrk="0" hangingPunct="0">
              <a:buSzPct val="60000"/>
            </a:pPr>
            <a:r>
              <a:rPr lang="en-US" altLang="zh-CN" sz="2400" dirty="0">
                <a:solidFill>
                  <a:srgbClr val="001D3A"/>
                </a:solidFill>
                <a:latin typeface="微软雅黑" pitchFamily="34" charset="-122"/>
                <a:ea typeface="微软雅黑" pitchFamily="34" charset="-122"/>
              </a:rPr>
              <a:t>AAC</a:t>
            </a:r>
          </a:p>
          <a:p>
            <a:pPr eaLnBrk="0" hangingPunct="0">
              <a:buSzPct val="60000"/>
            </a:pPr>
            <a:r>
              <a:rPr lang="en-US" altLang="zh-CN" sz="2400" dirty="0">
                <a:solidFill>
                  <a:srgbClr val="FF0000"/>
                </a:solidFill>
                <a:latin typeface="微软雅黑" pitchFamily="34" charset="-122"/>
                <a:ea typeface="微软雅黑" pitchFamily="34" charset="-122"/>
              </a:rPr>
              <a:t>AC3</a:t>
            </a:r>
            <a:r>
              <a:rPr lang="zh-CN" altLang="en-US" sz="2400" dirty="0">
                <a:solidFill>
                  <a:srgbClr val="FF0000"/>
                </a:solidFill>
                <a:latin typeface="微软雅黑" pitchFamily="34" charset="-122"/>
                <a:ea typeface="微软雅黑" pitchFamily="34" charset="-122"/>
              </a:rPr>
              <a:t>和</a:t>
            </a:r>
            <a:r>
              <a:rPr lang="en-US" altLang="zh-CN" sz="2400" dirty="0">
                <a:solidFill>
                  <a:srgbClr val="FF0000"/>
                </a:solidFill>
                <a:latin typeface="微软雅黑" pitchFamily="34" charset="-122"/>
                <a:ea typeface="微软雅黑" pitchFamily="34" charset="-122"/>
              </a:rPr>
              <a:t>EAC3 </a:t>
            </a:r>
            <a:r>
              <a:rPr lang="zh-CN" altLang="en-US" sz="2400" dirty="0">
                <a:solidFill>
                  <a:srgbClr val="FF0000"/>
                </a:solidFill>
                <a:latin typeface="微软雅黑" pitchFamily="34" charset="-122"/>
                <a:ea typeface="微软雅黑" pitchFamily="34" charset="-122"/>
              </a:rPr>
              <a:t>杜比公司的方案</a:t>
            </a:r>
            <a:r>
              <a:rPr lang="en-US" altLang="zh-CN" sz="2400" dirty="0">
                <a:solidFill>
                  <a:srgbClr val="FF0000"/>
                </a:solidFill>
                <a:latin typeface="微软雅黑" pitchFamily="34" charset="-122"/>
                <a:ea typeface="微软雅黑" pitchFamily="34" charset="-122"/>
              </a:rPr>
              <a:t> </a:t>
            </a:r>
          </a:p>
        </p:txBody>
      </p:sp>
      <p:sp>
        <p:nvSpPr>
          <p:cNvPr id="7" name="矩形 6">
            <a:extLst>
              <a:ext uri="{FF2B5EF4-FFF2-40B4-BE49-F238E27FC236}">
                <a16:creationId xmlns:a16="http://schemas.microsoft.com/office/drawing/2014/main" id="{892549C1-7215-4BEB-AEA3-6E59899044C1}"/>
              </a:ext>
            </a:extLst>
          </p:cNvPr>
          <p:cNvSpPr/>
          <p:nvPr/>
        </p:nvSpPr>
        <p:spPr>
          <a:xfrm>
            <a:off x="3512030" y="4447765"/>
            <a:ext cx="5697958" cy="923330"/>
          </a:xfrm>
          <a:prstGeom prst="rect">
            <a:avLst/>
          </a:prstGeom>
        </p:spPr>
        <p:txBody>
          <a:bodyPr wrap="square">
            <a:spAutoFit/>
          </a:bodyPr>
          <a:lstStyle/>
          <a:p>
            <a:r>
              <a:rPr lang="zh-CN" altLang="en-US" b="1" dirty="0">
                <a:solidFill>
                  <a:srgbClr val="333333"/>
                </a:solidFill>
                <a:latin typeface="-apple-system"/>
              </a:rPr>
              <a:t>请参考：</a:t>
            </a:r>
            <a:r>
              <a:rPr lang="en-US" altLang="zh-CN" b="1" dirty="0">
                <a:solidFill>
                  <a:srgbClr val="333333"/>
                </a:solidFill>
                <a:latin typeface="-apple-system"/>
              </a:rPr>
              <a:t>《</a:t>
            </a:r>
            <a:r>
              <a:rPr lang="zh-CN" altLang="en-US" dirty="0">
                <a:hlinkClick r:id="rId2"/>
              </a:rPr>
              <a:t>详解音频编解码的原理、演进和应用选型等 </a:t>
            </a:r>
            <a:r>
              <a:rPr lang="en-US" altLang="zh-CN" dirty="0">
                <a:hlinkClick r:id="rId2"/>
              </a:rPr>
              <a:t>- </a:t>
            </a:r>
            <a:r>
              <a:rPr lang="zh-CN" altLang="en-US" dirty="0">
                <a:hlinkClick r:id="rId2"/>
              </a:rPr>
              <a:t>知乎 </a:t>
            </a:r>
            <a:r>
              <a:rPr lang="en-US" altLang="zh-CN" dirty="0">
                <a:hlinkClick r:id="rId2"/>
              </a:rPr>
              <a:t>(zhihu.com) </a:t>
            </a:r>
            <a:r>
              <a:rPr lang="en-US" altLang="zh-CN" b="1" dirty="0">
                <a:solidFill>
                  <a:srgbClr val="333333"/>
                </a:solidFill>
                <a:latin typeface="-apple-system"/>
              </a:rPr>
              <a:t>》</a:t>
            </a:r>
          </a:p>
          <a:p>
            <a:r>
              <a:rPr lang="en-US" altLang="zh-CN" dirty="0"/>
              <a:t>https://zhuanlan.zhihu.com/p/55218899</a:t>
            </a:r>
            <a:endParaRPr lang="zh-CN" altLang="en-US" b="1" i="0" dirty="0">
              <a:solidFill>
                <a:srgbClr val="333333"/>
              </a:solidFill>
              <a:effectLst/>
              <a:latin typeface="-apple-system"/>
            </a:endParaRPr>
          </a:p>
        </p:txBody>
      </p:sp>
    </p:spTree>
    <p:extLst>
      <p:ext uri="{BB962C8B-B14F-4D97-AF65-F5344CB8AC3E}">
        <p14:creationId xmlns:p14="http://schemas.microsoft.com/office/powerpoint/2010/main" val="1453749204"/>
      </p:ext>
    </p:extLst>
  </p:cSld>
  <p:clrMapOvr>
    <a:masterClrMapping/>
  </p:clrMapOvr>
</p:sld>
</file>

<file path=ppt/theme/theme1.xml><?xml version="1.0" encoding="utf-8"?>
<a:theme xmlns:a="http://schemas.openxmlformats.org/drawingml/2006/main" name="Custom Design">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Tek-Internal_Us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MediaTek-Internal_Use</Template>
  <TotalTime>3376</TotalTime>
  <Words>992</Words>
  <Application>Microsoft Office PowerPoint</Application>
  <PresentationFormat>宽屏</PresentationFormat>
  <Paragraphs>46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vt:i4>
      </vt:variant>
    </vt:vector>
  </HeadingPairs>
  <TitlesOfParts>
    <vt:vector size="16" baseType="lpstr">
      <vt:lpstr>-apple-system</vt:lpstr>
      <vt:lpstr>Lucida Grande</vt:lpstr>
      <vt:lpstr>微软雅黑</vt:lpstr>
      <vt:lpstr>Arial</vt:lpstr>
      <vt:lpstr>Calibri</vt:lpstr>
      <vt:lpstr>Calibri Light</vt:lpstr>
      <vt:lpstr>Wingdings</vt:lpstr>
      <vt:lpstr>Custom Design</vt:lpstr>
      <vt:lpstr>MediaTek-Internal_Use</vt:lpstr>
      <vt:lpstr>音频基础-课程大纲</vt:lpstr>
      <vt:lpstr>2.4 音频编码原理简介</vt:lpstr>
      <vt:lpstr>2.4 音频编码原理简介</vt:lpstr>
      <vt:lpstr>2.4 音频编码-频谱掩蔽效应</vt:lpstr>
      <vt:lpstr>2.4 音频编码-时域掩蔽效应</vt:lpstr>
      <vt:lpstr>2.4 音频编码-压缩编码方法</vt:lpstr>
      <vt:lpstr>2.5 音频编解码器选型</vt:lpstr>
    </vt:vector>
  </TitlesOfParts>
  <Company>MediaTek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mtk70960</dc:creator>
  <cp:lastModifiedBy>326873713@qq.com</cp:lastModifiedBy>
  <cp:revision>338</cp:revision>
  <dcterms:created xsi:type="dcterms:W3CDTF">2014-04-10T13:18:00Z</dcterms:created>
  <dcterms:modified xsi:type="dcterms:W3CDTF">2022-10-15T06:17:48Z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