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7" r:id="rId9"/>
    <p:sldId id="265" r:id="rId10"/>
    <p:sldId id="268" r:id="rId11"/>
    <p:sldId id="270" r:id="rId12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765" autoAdjust="0"/>
  </p:normalViewPr>
  <p:slideViewPr>
    <p:cSldViewPr snapToGrid="0" snapToObjects="1">
      <p:cViewPr varScale="1">
        <p:scale>
          <a:sx n="73" d="100"/>
          <a:sy n="73" d="100"/>
        </p:scale>
        <p:origin x="-1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F1E4C-878E-5D49-BAD6-740BAD84620C}" type="datetimeFigureOut">
              <a:rPr lang="nl-NL" smtClean="0"/>
              <a:t>23-05-16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5CD3B-A26C-1140-B26B-94F7C2E8C9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56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baseline="0" dirty="0" smtClean="0"/>
              <a:t>Canvas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Aantal tegels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Geen overlap + geen vrije ruimtes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3</a:t>
            </a:r>
            <a:r>
              <a:rPr lang="nl-NL" baseline="30000" dirty="0" smtClean="0"/>
              <a:t>e</a:t>
            </a:r>
            <a:r>
              <a:rPr lang="nl-NL" baseline="0" dirty="0" smtClean="0"/>
              <a:t> kunnen tegels ook gedraaid worden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5CD3B-A26C-1140-B26B-94F7C2E8C92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872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 smtClean="0"/>
              <a:t>Wat we eerst deden: alles opslaan. </a:t>
            </a:r>
          </a:p>
          <a:p>
            <a:pPr marL="171450" indent="-171450">
              <a:buFontTx/>
              <a:buChar char="-"/>
            </a:pPr>
            <a:r>
              <a:rPr lang="nl-NL" dirty="0" err="1" smtClean="0"/>
              <a:t>Placetile</a:t>
            </a:r>
            <a:r>
              <a:rPr lang="nl-NL" dirty="0" smtClean="0"/>
              <a:t> </a:t>
            </a:r>
            <a:r>
              <a:rPr lang="nl-NL" dirty="0" smtClean="0">
                <a:sym typeface="Wingdings"/>
              </a:rPr>
              <a:t> 2d array</a:t>
            </a:r>
          </a:p>
          <a:p>
            <a:pPr marL="171450" indent="-171450">
              <a:buFontTx/>
              <a:buChar char="-"/>
            </a:pPr>
            <a:r>
              <a:rPr lang="nl-NL" dirty="0" smtClean="0">
                <a:sym typeface="Wingdings"/>
              </a:rPr>
              <a:t>Hebben tegels al</a:t>
            </a:r>
            <a:r>
              <a:rPr lang="nl-NL" baseline="0" dirty="0" smtClean="0">
                <a:sym typeface="Wingdings"/>
              </a:rPr>
              <a:t> op een bepaalde plek gestaan: veel geheugen!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>
                <a:sym typeface="Wingdings"/>
              </a:rPr>
              <a:t>Nu meer naar volgorde van de tegels kijken  volgende slide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5CD3B-A26C-1140-B26B-94F7C2E8C921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3203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 smtClean="0"/>
              <a:t>Elke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coordinaat</a:t>
            </a:r>
            <a:r>
              <a:rPr lang="nl-NL" baseline="0" dirty="0" smtClean="0"/>
              <a:t> is een array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Element in de lijst is de x </a:t>
            </a:r>
            <a:r>
              <a:rPr lang="nl-NL" baseline="0" dirty="0" err="1" smtClean="0"/>
              <a:t>coordinaat</a:t>
            </a:r>
            <a:endParaRPr lang="nl-NL" baseline="0" dirty="0" smtClean="0"/>
          </a:p>
          <a:p>
            <a:pPr marL="171450" indent="-171450">
              <a:buFontTx/>
              <a:buChar char="-"/>
            </a:pPr>
            <a:r>
              <a:rPr lang="nl-NL" baseline="0" dirty="0" smtClean="0"/>
              <a:t>Kan er makkelijk doorheen lopen met een loop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5CD3B-A26C-1140-B26B-94F7C2E8C921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342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nl-NL" smtClean="0"/>
              <a:t>Klik om de 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AFCA-FCF4-4040-985F-CEB485925D00}" type="datetimeFigureOut">
              <a:rPr lang="nl-NL" smtClean="0"/>
              <a:t>23-05-16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3474-BBF7-6747-AC92-0B26C7E1A71F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AFCA-FCF4-4040-985F-CEB485925D00}" type="datetimeFigureOut">
              <a:rPr lang="nl-NL" smtClean="0"/>
              <a:t>23-05-16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3474-BBF7-6747-AC92-0B26C7E1A71F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AFCA-FCF4-4040-985F-CEB485925D00}" type="datetimeFigureOut">
              <a:rPr lang="nl-NL" smtClean="0"/>
              <a:t>23-05-16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3474-BBF7-6747-AC92-0B26C7E1A71F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AFCA-FCF4-4040-985F-CEB485925D00}" type="datetimeFigureOut">
              <a:rPr lang="nl-NL" smtClean="0"/>
              <a:t>23-05-16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3474-BBF7-6747-AC92-0B26C7E1A71F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AFCA-FCF4-4040-985F-CEB485925D00}" type="datetimeFigureOut">
              <a:rPr lang="nl-NL" smtClean="0"/>
              <a:t>23-05-16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3474-BBF7-6747-AC92-0B26C7E1A71F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AFCA-FCF4-4040-985F-CEB485925D00}" type="datetimeFigureOut">
              <a:rPr lang="nl-NL" smtClean="0"/>
              <a:t>23-05-16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3474-BBF7-6747-AC92-0B26C7E1A71F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AFCA-FCF4-4040-985F-CEB485925D00}" type="datetimeFigureOut">
              <a:rPr lang="nl-NL" smtClean="0"/>
              <a:t>23-05-16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3474-BBF7-6747-AC92-0B26C7E1A71F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AFCA-FCF4-4040-985F-CEB485925D00}" type="datetimeFigureOut">
              <a:rPr lang="nl-NL" smtClean="0"/>
              <a:t>23-05-16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3474-BBF7-6747-AC92-0B26C7E1A71F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AFCA-FCF4-4040-985F-CEB485925D00}" type="datetimeFigureOut">
              <a:rPr lang="nl-NL" smtClean="0"/>
              <a:t>23-05-16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3474-BBF7-6747-AC92-0B26C7E1A71F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AFCA-FCF4-4040-985F-CEB485925D00}" type="datetimeFigureOut">
              <a:rPr lang="nl-NL" smtClean="0"/>
              <a:t>23-05-16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A93474-BBF7-6747-AC92-0B26C7E1A71F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AFCA-FCF4-4040-985F-CEB485925D00}" type="datetimeFigureOut">
              <a:rPr lang="nl-NL" smtClean="0"/>
              <a:t>23-05-16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3474-BBF7-6747-AC92-0B26C7E1A71F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0AAFCA-FCF4-4040-985F-CEB485925D00}" type="datetimeFigureOut">
              <a:rPr lang="nl-NL" smtClean="0"/>
              <a:t>23-05-16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1A93474-BBF7-6747-AC92-0B26C7E1A71F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4800" dirty="0" smtClean="0"/>
              <a:t>TEGELTJESWIJSHEID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Kim Schuiten, Ruben Postma, Nienke Pot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3034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4000" dirty="0">
                <a:solidFill>
                  <a:srgbClr val="000000"/>
                </a:solidFill>
              </a:rPr>
              <a:t>BACKTRACKING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4717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4000" dirty="0"/>
              <a:t>RESULTATEN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27221" y="1094413"/>
            <a:ext cx="1890884" cy="548640"/>
          </a:xfrm>
        </p:spPr>
        <p:txBody>
          <a:bodyPr/>
          <a:lstStyle/>
          <a:p>
            <a:r>
              <a:rPr lang="nl-NL" dirty="0" err="1" smtClean="0"/>
              <a:t>Tegelset</a:t>
            </a:r>
            <a:r>
              <a:rPr lang="nl-NL" dirty="0" smtClean="0"/>
              <a:t> 1</a:t>
            </a:r>
            <a:endParaRPr lang="nl-NL" dirty="0"/>
          </a:p>
        </p:txBody>
      </p:sp>
      <p:pic>
        <p:nvPicPr>
          <p:cNvPr id="7" name="Tijdelijke aanduiding voor inhoud 6" descr="tegelset 1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4" r="-1974"/>
          <a:stretch>
            <a:fillRect/>
          </a:stretch>
        </p:blipFill>
        <p:spPr>
          <a:xfrm>
            <a:off x="314654" y="1717328"/>
            <a:ext cx="2573154" cy="2499635"/>
          </a:xfrm>
        </p:spPr>
      </p:pic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3569249" y="1094413"/>
            <a:ext cx="1845825" cy="548640"/>
          </a:xfrm>
        </p:spPr>
        <p:txBody>
          <a:bodyPr/>
          <a:lstStyle/>
          <a:p>
            <a:r>
              <a:rPr lang="nl-NL" dirty="0" err="1" smtClean="0"/>
              <a:t>Tegelset</a:t>
            </a:r>
            <a:r>
              <a:rPr lang="nl-NL" dirty="0" smtClean="0"/>
              <a:t> 2</a:t>
            </a:r>
            <a:endParaRPr lang="nl-NL" dirty="0"/>
          </a:p>
        </p:txBody>
      </p:sp>
      <p:pic>
        <p:nvPicPr>
          <p:cNvPr id="8" name="Tijdelijke aanduiding voor inhoud 7" descr="tegelset 2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55" r="-11055"/>
          <a:stretch>
            <a:fillRect/>
          </a:stretch>
        </p:blipFill>
        <p:spPr>
          <a:xfrm>
            <a:off x="3156517" y="1701848"/>
            <a:ext cx="2589089" cy="2515115"/>
          </a:xfrm>
        </p:spPr>
      </p:pic>
      <p:sp>
        <p:nvSpPr>
          <p:cNvPr id="9" name="Tekstvak 8"/>
          <p:cNvSpPr txBox="1"/>
          <p:nvPr/>
        </p:nvSpPr>
        <p:spPr>
          <a:xfrm>
            <a:off x="527221" y="4453134"/>
            <a:ext cx="194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Tijd: </a:t>
            </a:r>
            <a:r>
              <a:rPr lang="is-IS" dirty="0" smtClean="0"/>
              <a:t>0,051 s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3692828" y="4453134"/>
            <a:ext cx="172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Tijd: </a:t>
            </a:r>
            <a:r>
              <a:rPr lang="uk-UA" dirty="0" smtClean="0"/>
              <a:t>3,646 s</a:t>
            </a:r>
            <a:endParaRPr lang="nl-NL" dirty="0"/>
          </a:p>
        </p:txBody>
      </p:sp>
      <p:sp>
        <p:nvSpPr>
          <p:cNvPr id="12" name="Actieknop: Help 11">
            <a:hlinkClick r:id="" action="ppaction://noaction" highlightClick="1"/>
          </p:cNvPr>
          <p:cNvSpPr/>
          <p:nvPr/>
        </p:nvSpPr>
        <p:spPr>
          <a:xfrm>
            <a:off x="6210526" y="1717329"/>
            <a:ext cx="2133373" cy="2499634"/>
          </a:xfrm>
          <a:prstGeom prst="actionButtonHel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6210526" y="1335276"/>
            <a:ext cx="19331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spcBef>
                <a:spcPts val="800"/>
              </a:spcBef>
            </a:pPr>
            <a:r>
              <a:rPr lang="nl-NL" sz="1400" cap="all" spc="400" dirty="0" err="1">
                <a:solidFill>
                  <a:srgbClr val="000000"/>
                </a:solidFill>
                <a:ea typeface="+mj-ea"/>
                <a:cs typeface="Tunga" pitchFamily="2"/>
              </a:rPr>
              <a:t>Tegelset</a:t>
            </a:r>
            <a:r>
              <a:rPr lang="nl-NL" sz="1400" cap="all" spc="400" dirty="0">
                <a:solidFill>
                  <a:srgbClr val="000000"/>
                </a:solidFill>
                <a:ea typeface="+mj-ea"/>
                <a:cs typeface="Tunga" pitchFamily="2"/>
              </a:rPr>
              <a:t> </a:t>
            </a:r>
            <a:r>
              <a:rPr lang="nl-NL" sz="1400" cap="all" spc="400" dirty="0" smtClean="0">
                <a:solidFill>
                  <a:srgbClr val="000000"/>
                </a:solidFill>
                <a:ea typeface="+mj-ea"/>
                <a:cs typeface="Tunga" pitchFamily="2"/>
              </a:rPr>
              <a:t>3</a:t>
            </a:r>
            <a:endParaRPr lang="nl-NL" sz="1400" cap="all" spc="400" dirty="0">
              <a:solidFill>
                <a:srgbClr val="000000"/>
              </a:solidFill>
              <a:ea typeface="+mj-ea"/>
              <a:cs typeface="Tunga" pitchFamily="2"/>
            </a:endParaRPr>
          </a:p>
        </p:txBody>
      </p:sp>
      <p:sp>
        <p:nvSpPr>
          <p:cNvPr id="14" name="Tekstvak 13"/>
          <p:cNvSpPr txBox="1"/>
          <p:nvPr/>
        </p:nvSpPr>
        <p:spPr>
          <a:xfrm>
            <a:off x="6356641" y="4453134"/>
            <a:ext cx="172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Tijd: ???</a:t>
            </a:r>
          </a:p>
        </p:txBody>
      </p:sp>
    </p:spTree>
    <p:extLst>
      <p:ext uri="{BB962C8B-B14F-4D97-AF65-F5344CB8AC3E}">
        <p14:creationId xmlns:p14="http://schemas.microsoft.com/office/powerpoint/2010/main" val="2057901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-25966" b="-25966"/>
          <a:stretch>
            <a:fillRect/>
          </a:stretch>
        </p:blipFill>
        <p:spPr>
          <a:xfrm>
            <a:off x="0" y="914400"/>
            <a:ext cx="2910522" cy="3376206"/>
          </a:xfrm>
        </p:spPr>
      </p:pic>
      <p:pic>
        <p:nvPicPr>
          <p:cNvPr id="7" name="Tijdelijke aanduiding voor inhoud 6"/>
          <p:cNvPicPr>
            <a:picLocks noGrp="1" noChangeAspect="1"/>
          </p:cNvPicPr>
          <p:nvPr>
            <p:ph sz="half" idx="2"/>
          </p:nvPr>
        </p:nvPicPr>
        <p:blipFill>
          <a:blip r:embed="rId4"/>
          <a:srcRect t="-6946" b="-6946"/>
          <a:stretch>
            <a:fillRect/>
          </a:stretch>
        </p:blipFill>
        <p:spPr>
          <a:xfrm>
            <a:off x="3096384" y="1096963"/>
            <a:ext cx="3200400" cy="3713162"/>
          </a:xfr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4000" dirty="0" smtClean="0"/>
              <a:t>HET PROBLEEM: TEGELZETTEN</a:t>
            </a:r>
            <a:endParaRPr lang="nl-NL" sz="4000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942" y="1494446"/>
            <a:ext cx="2640058" cy="243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58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187318"/>
            <a:ext cx="7520940" cy="548640"/>
          </a:xfrm>
        </p:spPr>
        <p:txBody>
          <a:bodyPr/>
          <a:lstStyle/>
          <a:p>
            <a:pPr algn="ctr"/>
            <a:r>
              <a:rPr lang="nl-NL" sz="4000" dirty="0" smtClean="0"/>
              <a:t>HOE GROOT IS DIT PROBLEEM?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144629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25966" b="-25966"/>
          <a:stretch>
            <a:fillRect/>
          </a:stretch>
        </p:blipFill>
        <p:spPr/>
      </p:pic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(14-1)! / (3! * 3! * 7!) = 34.320</a:t>
            </a:r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dirty="0">
                <a:solidFill>
                  <a:srgbClr val="000000"/>
                </a:solidFill>
              </a:rPr>
              <a:t>PROBLEEMGROOTTE TEGELSET 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1564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6935" b="-6935"/>
          <a:stretch>
            <a:fillRect/>
          </a:stretch>
        </p:blipFill>
        <p:spPr/>
      </p:pic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(15 – 1)! / 2! = 4,36*10^10</a:t>
            </a:r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dirty="0">
                <a:solidFill>
                  <a:srgbClr val="000000"/>
                </a:solidFill>
              </a:rPr>
              <a:t>PROBLEEMGROOTTE TEGELSET </a:t>
            </a:r>
            <a:r>
              <a:rPr lang="nl-NL" sz="4000" dirty="0" smtClean="0">
                <a:solidFill>
                  <a:srgbClr val="000000"/>
                </a:solidFill>
              </a:rPr>
              <a:t>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742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12930" b="-12930"/>
          <a:stretch>
            <a:fillRect/>
          </a:stretch>
        </p:blipFill>
        <p:spPr/>
      </p:pic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40 </a:t>
            </a:r>
            <a:r>
              <a:rPr lang="nl-NL" dirty="0"/>
              <a:t>* 38 * 36 (...</a:t>
            </a:r>
            <a:r>
              <a:rPr lang="nl-NL" dirty="0" smtClean="0"/>
              <a:t>)</a:t>
            </a:r>
            <a:r>
              <a:rPr lang="nl-NL" dirty="0"/>
              <a:t> </a:t>
            </a:r>
            <a:r>
              <a:rPr lang="nl-NL" dirty="0" smtClean="0"/>
              <a:t>=  </a:t>
            </a:r>
            <a:r>
              <a:rPr lang="nl-NL" dirty="0"/>
              <a:t>2,55*10^24.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dirty="0">
                <a:solidFill>
                  <a:srgbClr val="000000"/>
                </a:solidFill>
              </a:rPr>
              <a:t>PROBLEEMGROOTTE TEGELSET </a:t>
            </a:r>
            <a:r>
              <a:rPr lang="nl-NL" sz="4000" dirty="0" smtClean="0">
                <a:solidFill>
                  <a:srgbClr val="000000"/>
                </a:solidFill>
              </a:rPr>
              <a:t>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939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nl-NL" dirty="0" smtClean="0"/>
              <a:t>Depth First Search</a:t>
            </a:r>
          </a:p>
          <a:p>
            <a:pPr marL="457200" indent="-457200">
              <a:buFontTx/>
              <a:buChar char="-"/>
            </a:pPr>
            <a:r>
              <a:rPr lang="nl-NL" dirty="0" err="1" smtClean="0"/>
              <a:t>Recursive</a:t>
            </a:r>
            <a:r>
              <a:rPr lang="nl-NL" dirty="0" smtClean="0"/>
              <a:t> backtracking</a:t>
            </a:r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4000" dirty="0"/>
              <a:t>METHODEN</a:t>
            </a:r>
          </a:p>
        </p:txBody>
      </p:sp>
      <p:pic>
        <p:nvPicPr>
          <p:cNvPr id="5" name="Tijdelijke aanduiding voor inhoud 4" descr="Macintosh HD:Users:kimschuiten:Desktop:Schermafbeelding 2016-04-25 om 18.27.52.png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" b="1584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074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1"/>
          </p:nvPr>
        </p:nvSpPr>
        <p:spPr>
          <a:xfrm>
            <a:off x="440239" y="1097280"/>
            <a:ext cx="3200400" cy="3712464"/>
          </a:xfrm>
          <a:ln w="28575" cmpd="sng">
            <a:solidFill>
              <a:schemeClr val="tx1"/>
            </a:solidFill>
          </a:ln>
        </p:spPr>
        <p:txBody>
          <a:bodyPr/>
          <a:lstStyle/>
          <a:p>
            <a:r>
              <a:rPr lang="nl-NL" dirty="0" smtClean="0"/>
              <a:t>[[0,0,0,0,]	AA</a:t>
            </a:r>
          </a:p>
          <a:p>
            <a:r>
              <a:rPr lang="nl-NL" dirty="0" smtClean="0"/>
              <a:t> [0,0,0,0]	AA</a:t>
            </a:r>
          </a:p>
          <a:p>
            <a:r>
              <a:rPr lang="nl-NL" dirty="0" smtClean="0"/>
              <a:t> [0,0,0,0]</a:t>
            </a:r>
          </a:p>
          <a:p>
            <a:r>
              <a:rPr lang="nl-NL" dirty="0" smtClean="0"/>
              <a:t> [0,0,0,0]]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>
          <a:xfrm>
            <a:off x="4978359" y="1097280"/>
            <a:ext cx="3200400" cy="3712464"/>
          </a:xfrm>
          <a:ln w="28575" cmpd="sng">
            <a:solidFill>
              <a:schemeClr val="tx1"/>
            </a:solidFill>
          </a:ln>
        </p:spPr>
        <p:txBody>
          <a:bodyPr/>
          <a:lstStyle/>
          <a:p>
            <a:r>
              <a:rPr lang="nl-NL" dirty="0" smtClean="0"/>
              <a:t>[[A,A,</a:t>
            </a:r>
            <a:r>
              <a:rPr lang="nl-NL" dirty="0"/>
              <a:t>0,0,</a:t>
            </a:r>
            <a:r>
              <a:rPr lang="nl-NL" dirty="0" smtClean="0"/>
              <a:t>]</a:t>
            </a:r>
            <a:endParaRPr lang="nl-NL" dirty="0"/>
          </a:p>
          <a:p>
            <a:r>
              <a:rPr lang="nl-NL" dirty="0"/>
              <a:t> </a:t>
            </a:r>
            <a:r>
              <a:rPr lang="nl-NL" dirty="0" smtClean="0"/>
              <a:t>[A,A,</a:t>
            </a:r>
            <a:r>
              <a:rPr lang="nl-NL" dirty="0"/>
              <a:t>0,0</a:t>
            </a:r>
            <a:r>
              <a:rPr lang="nl-NL" dirty="0" smtClean="0"/>
              <a:t>]</a:t>
            </a:r>
            <a:endParaRPr lang="nl-NL" dirty="0"/>
          </a:p>
          <a:p>
            <a:r>
              <a:rPr lang="nl-NL" dirty="0"/>
              <a:t> </a:t>
            </a:r>
            <a:r>
              <a:rPr lang="nl-NL" dirty="0" smtClean="0"/>
              <a:t>[</a:t>
            </a:r>
            <a:r>
              <a:rPr lang="nl-NL" dirty="0"/>
              <a:t>0,0,0,0]</a:t>
            </a:r>
          </a:p>
          <a:p>
            <a:r>
              <a:rPr lang="nl-NL" dirty="0"/>
              <a:t> </a:t>
            </a:r>
            <a:r>
              <a:rPr lang="nl-NL" dirty="0" smtClean="0"/>
              <a:t>[</a:t>
            </a:r>
            <a:r>
              <a:rPr lang="nl-NL" dirty="0"/>
              <a:t>0,0,0,0]]</a:t>
            </a:r>
          </a:p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4000" dirty="0" smtClean="0"/>
              <a:t>CANVAS</a:t>
            </a:r>
            <a:endParaRPr lang="nl-NL" sz="4000" dirty="0"/>
          </a:p>
        </p:txBody>
      </p:sp>
      <p:sp>
        <p:nvSpPr>
          <p:cNvPr id="5" name="Pijl links 4"/>
          <p:cNvSpPr/>
          <p:nvPr/>
        </p:nvSpPr>
        <p:spPr>
          <a:xfrm>
            <a:off x="3827215" y="2262572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9136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4000" dirty="0" err="1" smtClean="0"/>
              <a:t>TegelsoOrt</a:t>
            </a:r>
            <a:r>
              <a:rPr lang="nl-NL" sz="4000" dirty="0" smtClean="0"/>
              <a:t> algoritme</a:t>
            </a:r>
            <a:endParaRPr lang="nl-NL" sz="4000" dirty="0"/>
          </a:p>
        </p:txBody>
      </p:sp>
      <p:pic>
        <p:nvPicPr>
          <p:cNvPr id="5" name="Shape 98"/>
          <p:cNvPicPr preferRelativeResize="0">
            <a:picLocks noGrp="1"/>
          </p:cNvPicPr>
          <p:nvPr>
            <p:ph sz="half" idx="1"/>
          </p:nvPr>
        </p:nvPicPr>
        <p:blipFill>
          <a:blip r:embed="rId2">
            <a:alphaModFix/>
          </a:blip>
          <a:srcRect t="-9526" b="-9526"/>
          <a:stretch>
            <a:fillRect/>
          </a:stretch>
        </p:blipFill>
        <p:spPr>
          <a:xfrm>
            <a:off x="822960" y="1097280"/>
            <a:ext cx="2847687" cy="2973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05"/>
          <p:cNvPicPr preferRelativeResize="0">
            <a:picLocks noGrp="1"/>
          </p:cNvPicPr>
          <p:nvPr>
            <p:ph sz="half" idx="2"/>
          </p:nvPr>
        </p:nvPicPr>
        <p:blipFill>
          <a:blip r:embed="rId3">
            <a:alphaModFix/>
          </a:blip>
          <a:srcRect t="-8558" b="-8558"/>
          <a:stretch>
            <a:fillRect/>
          </a:stretch>
        </p:blipFill>
        <p:spPr>
          <a:xfrm>
            <a:off x="4700016" y="1097280"/>
            <a:ext cx="2676072" cy="29731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kstvak 6"/>
          <p:cNvSpPr txBox="1"/>
          <p:nvPr/>
        </p:nvSpPr>
        <p:spPr>
          <a:xfrm>
            <a:off x="822960" y="3957339"/>
            <a:ext cx="7077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Stack =  [ ] 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Stack =  [ ( A,  [B,C,D,E,F ]  ) ]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8319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oeken">
  <a:themeElements>
    <a:clrScheme name="Hoeken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Hoeken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eke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Hoeken.thmx</Template>
  <TotalTime>189</TotalTime>
  <Words>237</Words>
  <Application>Microsoft Macintosh PowerPoint</Application>
  <PresentationFormat>Diavoorstelling (4:3)</PresentationFormat>
  <Paragraphs>54</Paragraphs>
  <Slides>11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Hoeken</vt:lpstr>
      <vt:lpstr>TEGELTJESWIJSHEID</vt:lpstr>
      <vt:lpstr>HET PROBLEEM: TEGELZETTEN</vt:lpstr>
      <vt:lpstr>HOE GROOT IS DIT PROBLEEM?</vt:lpstr>
      <vt:lpstr>PROBLEEMGROOTTE TEGELSET 1</vt:lpstr>
      <vt:lpstr>PROBLEEMGROOTTE TEGELSET 2</vt:lpstr>
      <vt:lpstr>PROBLEEMGROOTTE TEGELSET 3</vt:lpstr>
      <vt:lpstr>METHODEN</vt:lpstr>
      <vt:lpstr>CANVAS</vt:lpstr>
      <vt:lpstr>TegelsoOrt algoritme</vt:lpstr>
      <vt:lpstr>BACKTRACKING</vt:lpstr>
      <vt:lpstr>RESULTATEN</vt:lpstr>
    </vt:vector>
  </TitlesOfParts>
  <Company>Universiteit van Amsterdam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TEGELTJESWIJSHEID</dc:title>
  <dc:creator>Kim Schuiten</dc:creator>
  <cp:lastModifiedBy>Kim Schuiten</cp:lastModifiedBy>
  <cp:revision>12</cp:revision>
  <dcterms:created xsi:type="dcterms:W3CDTF">2016-05-23T10:54:59Z</dcterms:created>
  <dcterms:modified xsi:type="dcterms:W3CDTF">2016-05-23T14:04:05Z</dcterms:modified>
</cp:coreProperties>
</file>