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Tegelzetten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Tegeltjeswijsheid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Ruben, Kim en Nienke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Het probleem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Plaats onregelmatige tegelsets in een invoervak.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5" y="2122050"/>
            <a:ext cx="2562775" cy="26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650" y="2122047"/>
            <a:ext cx="2562775" cy="26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624" y="2093387"/>
            <a:ext cx="2860424" cy="2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Depth first search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Tegels van groot naar klein.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409" y="894750"/>
            <a:ext cx="3047617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1e uitvoering: Positie van de tegels.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Alleen 1e tegelset gelukt: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nl"/>
              <a:t>Plaats eerst de grootste tegel.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nl"/>
              <a:t>Welke zo groot mogelijk tegel past ernaast.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nl"/>
              <a:t>Tegel na stap terug, nooit meer op dezelfde plek.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2e uitvoering: Volgorde tegels.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Tegelset 1+2 gelukt: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nl"/>
              <a:t>Plaats de grootste tegel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nl"/>
              <a:t>Welke zo groot mogelijk tegel past ernaast.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nl"/>
              <a:t>Na een stap terug, heeft een tegel(in zijn huidige positie) nooit dezelfde tegel naast zich.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Stack met optionele tegels voor ernaast.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574" y="1290900"/>
            <a:ext cx="3566875" cy="34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nl"/>
              <a:t>Stack met optionele tegels voor ernaast.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44087"/>
            <a:ext cx="3550075" cy="35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624250" y="1593675"/>
            <a:ext cx="40494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Stack =  [ 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nl"/>
              <a:t>Stack =  [ ( A,  [B,C,D,E,F ]  ) ]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Resultaat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Tegelset 1								Tegelset 2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790762"/>
            <a:ext cx="2627450" cy="30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8399"/>
            <a:ext cx="2627449" cy="26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Uitdaging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Tegelset 3: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nl"/>
              <a:t>Tegels kantelen.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