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6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Tegelzetten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Ruben Postma, Nienke Pot en Kim Schuiten.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Probleem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4774500" cy="35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Depth first algoritme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Geen optimalisatie probleem</a:t>
            </a:r>
          </a:p>
          <a:p>
            <a:pPr lvl="0">
              <a:spcBef>
                <a:spcPts val="0"/>
              </a:spcBef>
              <a:buNone/>
            </a:pPr>
            <a:r>
              <a:rPr lang="nl"/>
              <a:t>Breadth first: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te veel geheugen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te breed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875" y="1117600"/>
            <a:ext cx="54864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Groot naar klein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nl"/>
              <a:t>Groot naar klein.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nl"/>
              <a:t>(N-1)! ipv N!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599" y="1226875"/>
            <a:ext cx="59536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Gridlines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Pas later invoegen voor efficiëntie.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775" y="1776500"/>
            <a:ext cx="2919949" cy="295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Datastructuur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nl"/>
              <a:t>Canvas = (width, heigth)</a:t>
            </a:r>
          </a:p>
          <a:p>
            <a:pPr lvl="0">
              <a:spcBef>
                <a:spcPts val="0"/>
              </a:spcBef>
              <a:buNone/>
            </a:pPr>
            <a:r>
              <a:rPr lang="nl"/>
              <a:t>tileSet = [("nameTile", width, heigth)(.....)]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