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1428" r:id="rId3"/>
    <p:sldId id="286" r:id="rId4"/>
    <p:sldId id="430" r:id="rId5"/>
    <p:sldId id="1426" r:id="rId6"/>
    <p:sldId id="421" r:id="rId7"/>
    <p:sldId id="422" r:id="rId8"/>
    <p:sldId id="423" r:id="rId9"/>
    <p:sldId id="1427" r:id="rId10"/>
    <p:sldId id="424" r:id="rId11"/>
    <p:sldId id="428" r:id="rId12"/>
    <p:sldId id="426" r:id="rId13"/>
    <p:sldId id="433" r:id="rId14"/>
    <p:sldId id="431" r:id="rId15"/>
    <p:sldId id="435" r:id="rId16"/>
    <p:sldId id="439" r:id="rId17"/>
    <p:sldId id="440" r:id="rId18"/>
    <p:sldId id="1424" r:id="rId19"/>
    <p:sldId id="43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574B6-8B1D-4547-A9B0-F0E065D95473}" v="1" dt="2021-11-26T01:12:46.466"/>
    <p1510:client id="{A87B100F-F703-54D6-3AC3-C7E60DB95191}" v="8" dt="2022-01-06T08:48:5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oh Teik Toe" userId="04285961-8f1d-4dac-83a4-2cd896b4506a" providerId="ADAL" clId="{982574B6-8B1D-4547-A9B0-F0E065D95473}"/>
    <pc:docChg chg="undo custSel modSld">
      <pc:chgData name="Teoh Teik Toe" userId="04285961-8f1d-4dac-83a4-2cd896b4506a" providerId="ADAL" clId="{982574B6-8B1D-4547-A9B0-F0E065D95473}" dt="2021-11-26T01:27:06.658" v="14" actId="1076"/>
      <pc:docMkLst>
        <pc:docMk/>
      </pc:docMkLst>
      <pc:sldChg chg="modSp mod">
        <pc:chgData name="Teoh Teik Toe" userId="04285961-8f1d-4dac-83a4-2cd896b4506a" providerId="ADAL" clId="{982574B6-8B1D-4547-A9B0-F0E065D95473}" dt="2021-11-26T01:27:06.658" v="14" actId="1076"/>
        <pc:sldMkLst>
          <pc:docMk/>
          <pc:sldMk cId="1863278074" sldId="423"/>
        </pc:sldMkLst>
        <pc:spChg chg="mod">
          <ac:chgData name="Teoh Teik Toe" userId="04285961-8f1d-4dac-83a4-2cd896b4506a" providerId="ADAL" clId="{982574B6-8B1D-4547-A9B0-F0E065D95473}" dt="2021-11-26T01:26:55.481" v="12" actId="1076"/>
          <ac:spMkLst>
            <pc:docMk/>
            <pc:sldMk cId="1863278074" sldId="423"/>
            <ac:spMk id="3" creationId="{C5085B91-D8D2-4015-ACD6-28EC9818741C}"/>
          </ac:spMkLst>
        </pc:spChg>
        <pc:spChg chg="mod">
          <ac:chgData name="Teoh Teik Toe" userId="04285961-8f1d-4dac-83a4-2cd896b4506a" providerId="ADAL" clId="{982574B6-8B1D-4547-A9B0-F0E065D95473}" dt="2021-11-26T01:27:06.658" v="14" actId="1076"/>
          <ac:spMkLst>
            <pc:docMk/>
            <pc:sldMk cId="1863278074" sldId="423"/>
            <ac:spMk id="5" creationId="{FE064FAC-361F-43D0-B80E-12D429C108DE}"/>
          </ac:spMkLst>
        </pc:spChg>
      </pc:sldChg>
      <pc:sldChg chg="addSp delSp modSp mod">
        <pc:chgData name="Teoh Teik Toe" userId="04285961-8f1d-4dac-83a4-2cd896b4506a" providerId="ADAL" clId="{982574B6-8B1D-4547-A9B0-F0E065D95473}" dt="2021-11-26T01:11:51.651" v="3" actId="22"/>
        <pc:sldMkLst>
          <pc:docMk/>
          <pc:sldMk cId="1728347294" sldId="1424"/>
        </pc:sldMkLst>
        <pc:spChg chg="add del mod">
          <ac:chgData name="Teoh Teik Toe" userId="04285961-8f1d-4dac-83a4-2cd896b4506a" providerId="ADAL" clId="{982574B6-8B1D-4547-A9B0-F0E065D95473}" dt="2021-11-26T01:11:51.651" v="3" actId="22"/>
          <ac:spMkLst>
            <pc:docMk/>
            <pc:sldMk cId="1728347294" sldId="1424"/>
            <ac:spMk id="6" creationId="{6B6D976A-D256-41C2-AD78-9FD8CAAE3DAD}"/>
          </ac:spMkLst>
        </pc:spChg>
      </pc:sldChg>
    </pc:docChg>
  </pc:docChgLst>
  <pc:docChgLst>
    <pc:chgData name="Dr Teoh Teik Toe" userId="55ecb6fd-ba51-4086-9090-c17ec3ac27f3" providerId="ADAL" clId="{982574B6-8B1D-4547-A9B0-F0E065D95473}"/>
    <pc:docChg chg="modSld">
      <pc:chgData name="Dr Teoh Teik Toe" userId="55ecb6fd-ba51-4086-9090-c17ec3ac27f3" providerId="ADAL" clId="{982574B6-8B1D-4547-A9B0-F0E065D95473}" dt="2021-11-27T02:02:13.400" v="37" actId="207"/>
      <pc:docMkLst>
        <pc:docMk/>
      </pc:docMkLst>
      <pc:sldChg chg="modSp mod">
        <pc:chgData name="Dr Teoh Teik Toe" userId="55ecb6fd-ba51-4086-9090-c17ec3ac27f3" providerId="ADAL" clId="{982574B6-8B1D-4547-A9B0-F0E065D95473}" dt="2021-11-27T02:01:28.622" v="36" actId="207"/>
        <pc:sldMkLst>
          <pc:docMk/>
          <pc:sldMk cId="618789889" sldId="421"/>
        </pc:sldMkLst>
        <pc:spChg chg="mod">
          <ac:chgData name="Dr Teoh Teik Toe" userId="55ecb6fd-ba51-4086-9090-c17ec3ac27f3" providerId="ADAL" clId="{982574B6-8B1D-4547-A9B0-F0E065D95473}" dt="2021-11-27T01:55:12.731" v="20" actId="20577"/>
          <ac:spMkLst>
            <pc:docMk/>
            <pc:sldMk cId="618789889" sldId="421"/>
            <ac:spMk id="2" creationId="{59D6A6BA-DF39-46F1-B84A-AE674AA4D140}"/>
          </ac:spMkLst>
        </pc:spChg>
        <pc:spChg chg="mod">
          <ac:chgData name="Dr Teoh Teik Toe" userId="55ecb6fd-ba51-4086-9090-c17ec3ac27f3" providerId="ADAL" clId="{982574B6-8B1D-4547-A9B0-F0E065D95473}" dt="2021-11-27T01:55:17.241" v="21" actId="1076"/>
          <ac:spMkLst>
            <pc:docMk/>
            <pc:sldMk cId="618789889" sldId="421"/>
            <ac:spMk id="3" creationId="{7B04C497-C62C-475E-942B-21A815920293}"/>
          </ac:spMkLst>
        </pc:spChg>
        <pc:spChg chg="mod">
          <ac:chgData name="Dr Teoh Teik Toe" userId="55ecb6fd-ba51-4086-9090-c17ec3ac27f3" providerId="ADAL" clId="{982574B6-8B1D-4547-A9B0-F0E065D95473}" dt="2021-11-27T02:01:28.622" v="36" actId="207"/>
          <ac:spMkLst>
            <pc:docMk/>
            <pc:sldMk cId="618789889" sldId="421"/>
            <ac:spMk id="4" creationId="{6BF92513-7D53-4050-89A0-B14759A3D894}"/>
          </ac:spMkLst>
        </pc:spChg>
        <pc:spChg chg="mod">
          <ac:chgData name="Dr Teoh Teik Toe" userId="55ecb6fd-ba51-4086-9090-c17ec3ac27f3" providerId="ADAL" clId="{982574B6-8B1D-4547-A9B0-F0E065D95473}" dt="2021-11-27T01:55:25.697" v="24" actId="1076"/>
          <ac:spMkLst>
            <pc:docMk/>
            <pc:sldMk cId="618789889" sldId="421"/>
            <ac:spMk id="5" creationId="{C2247661-F11C-4F57-AAB2-37CC8880FF05}"/>
          </ac:spMkLst>
        </pc:spChg>
        <pc:spChg chg="mod">
          <ac:chgData name="Dr Teoh Teik Toe" userId="55ecb6fd-ba51-4086-9090-c17ec3ac27f3" providerId="ADAL" clId="{982574B6-8B1D-4547-A9B0-F0E065D95473}" dt="2021-11-27T01:55:31.845" v="35" actId="1076"/>
          <ac:spMkLst>
            <pc:docMk/>
            <pc:sldMk cId="618789889" sldId="421"/>
            <ac:spMk id="6" creationId="{22322C49-1E0D-47E0-9DE1-028FA57E116F}"/>
          </ac:spMkLst>
        </pc:spChg>
        <pc:spChg chg="mod">
          <ac:chgData name="Dr Teoh Teik Toe" userId="55ecb6fd-ba51-4086-9090-c17ec3ac27f3" providerId="ADAL" clId="{982574B6-8B1D-4547-A9B0-F0E065D95473}" dt="2021-11-27T01:55:22.396" v="23" actId="1076"/>
          <ac:spMkLst>
            <pc:docMk/>
            <pc:sldMk cId="618789889" sldId="421"/>
            <ac:spMk id="9" creationId="{F947BE74-FE8D-43C8-B4FA-E395D06886FA}"/>
          </ac:spMkLst>
        </pc:spChg>
      </pc:sldChg>
      <pc:sldChg chg="modSp mod">
        <pc:chgData name="Dr Teoh Teik Toe" userId="55ecb6fd-ba51-4086-9090-c17ec3ac27f3" providerId="ADAL" clId="{982574B6-8B1D-4547-A9B0-F0E065D95473}" dt="2021-11-27T02:02:13.400" v="37" actId="207"/>
        <pc:sldMkLst>
          <pc:docMk/>
          <pc:sldMk cId="797351955" sldId="422"/>
        </pc:sldMkLst>
        <pc:spChg chg="mod">
          <ac:chgData name="Dr Teoh Teik Toe" userId="55ecb6fd-ba51-4086-9090-c17ec3ac27f3" providerId="ADAL" clId="{982574B6-8B1D-4547-A9B0-F0E065D95473}" dt="2021-11-27T01:51:14.019" v="12" actId="207"/>
          <ac:spMkLst>
            <pc:docMk/>
            <pc:sldMk cId="797351955" sldId="422"/>
            <ac:spMk id="4" creationId="{AA8DCD51-211B-4C9F-8071-D40EFE2DA8BD}"/>
          </ac:spMkLst>
        </pc:spChg>
        <pc:spChg chg="mod">
          <ac:chgData name="Dr Teoh Teik Toe" userId="55ecb6fd-ba51-4086-9090-c17ec3ac27f3" providerId="ADAL" clId="{982574B6-8B1D-4547-A9B0-F0E065D95473}" dt="2021-11-27T02:02:13.400" v="37" actId="207"/>
          <ac:spMkLst>
            <pc:docMk/>
            <pc:sldMk cId="797351955" sldId="422"/>
            <ac:spMk id="6" creationId="{4C3457F3-E6E5-4382-8515-E93775BC2169}"/>
          </ac:spMkLst>
        </pc:spChg>
      </pc:sldChg>
      <pc:sldChg chg="modSp mod">
        <pc:chgData name="Dr Teoh Teik Toe" userId="55ecb6fd-ba51-4086-9090-c17ec3ac27f3" providerId="ADAL" clId="{982574B6-8B1D-4547-A9B0-F0E065D95473}" dt="2021-11-27T01:51:34.127" v="15" actId="1076"/>
        <pc:sldMkLst>
          <pc:docMk/>
          <pc:sldMk cId="1863278074" sldId="423"/>
        </pc:sldMkLst>
        <pc:spChg chg="mod">
          <ac:chgData name="Dr Teoh Teik Toe" userId="55ecb6fd-ba51-4086-9090-c17ec3ac27f3" providerId="ADAL" clId="{982574B6-8B1D-4547-A9B0-F0E065D95473}" dt="2021-11-27T01:51:34.127" v="15" actId="1076"/>
          <ac:spMkLst>
            <pc:docMk/>
            <pc:sldMk cId="1863278074" sldId="423"/>
            <ac:spMk id="5" creationId="{FE064FAC-361F-43D0-B80E-12D429C108DE}"/>
          </ac:spMkLst>
        </pc:spChg>
        <pc:spChg chg="mod">
          <ac:chgData name="Dr Teoh Teik Toe" userId="55ecb6fd-ba51-4086-9090-c17ec3ac27f3" providerId="ADAL" clId="{982574B6-8B1D-4547-A9B0-F0E065D95473}" dt="2021-11-27T01:51:31.203" v="14" actId="207"/>
          <ac:spMkLst>
            <pc:docMk/>
            <pc:sldMk cId="1863278074" sldId="423"/>
            <ac:spMk id="7" creationId="{FFB5A544-0264-4CC6-B902-AA972D006698}"/>
          </ac:spMkLst>
        </pc:spChg>
      </pc:sldChg>
      <pc:sldChg chg="modSp mod">
        <pc:chgData name="Dr Teoh Teik Toe" userId="55ecb6fd-ba51-4086-9090-c17ec3ac27f3" providerId="ADAL" clId="{982574B6-8B1D-4547-A9B0-F0E065D95473}" dt="2021-11-27T01:51:52.493" v="18" actId="207"/>
        <pc:sldMkLst>
          <pc:docMk/>
          <pc:sldMk cId="585521014" sldId="428"/>
        </pc:sldMkLst>
        <pc:spChg chg="mod">
          <ac:chgData name="Dr Teoh Teik Toe" userId="55ecb6fd-ba51-4086-9090-c17ec3ac27f3" providerId="ADAL" clId="{982574B6-8B1D-4547-A9B0-F0E065D95473}" dt="2021-11-27T01:51:52.493" v="18" actId="207"/>
          <ac:spMkLst>
            <pc:docMk/>
            <pc:sldMk cId="585521014" sldId="428"/>
            <ac:spMk id="3" creationId="{E1A861D9-932A-466C-8E7F-B93FAD6E6870}"/>
          </ac:spMkLst>
        </pc:spChg>
      </pc:sldChg>
      <pc:sldChg chg="modSp mod">
        <pc:chgData name="Dr Teoh Teik Toe" userId="55ecb6fd-ba51-4086-9090-c17ec3ac27f3" providerId="ADAL" clId="{982574B6-8B1D-4547-A9B0-F0E065D95473}" dt="2021-11-27T01:52:17.683" v="19" actId="207"/>
        <pc:sldMkLst>
          <pc:docMk/>
          <pc:sldMk cId="478523345" sldId="430"/>
        </pc:sldMkLst>
        <pc:spChg chg="mod">
          <ac:chgData name="Dr Teoh Teik Toe" userId="55ecb6fd-ba51-4086-9090-c17ec3ac27f3" providerId="ADAL" clId="{982574B6-8B1D-4547-A9B0-F0E065D95473}" dt="2021-11-27T01:52:17.683" v="19" actId="207"/>
          <ac:spMkLst>
            <pc:docMk/>
            <pc:sldMk cId="478523345" sldId="430"/>
            <ac:spMk id="7" creationId="{EB536290-31BA-4DA8-98FD-326BA738EC70}"/>
          </ac:spMkLst>
        </pc:spChg>
      </pc:sldChg>
      <pc:sldChg chg="modSp mod">
        <pc:chgData name="Dr Teoh Teik Toe" userId="55ecb6fd-ba51-4086-9090-c17ec3ac27f3" providerId="ADAL" clId="{982574B6-8B1D-4547-A9B0-F0E065D95473}" dt="2021-11-27T01:48:37.573" v="3" actId="207"/>
        <pc:sldMkLst>
          <pc:docMk/>
          <pc:sldMk cId="3228670581" sldId="1426"/>
        </pc:sldMkLst>
        <pc:spChg chg="mod">
          <ac:chgData name="Dr Teoh Teik Toe" userId="55ecb6fd-ba51-4086-9090-c17ec3ac27f3" providerId="ADAL" clId="{982574B6-8B1D-4547-A9B0-F0E065D95473}" dt="2021-11-27T01:48:37.573" v="3" actId="207"/>
          <ac:spMkLst>
            <pc:docMk/>
            <pc:sldMk cId="3228670581" sldId="1426"/>
            <ac:spMk id="2" creationId="{B790BA41-B644-411F-9A67-E10EAA1649BA}"/>
          </ac:spMkLst>
        </pc:spChg>
      </pc:sldChg>
      <pc:sldChg chg="modSp mod">
        <pc:chgData name="Dr Teoh Teik Toe" userId="55ecb6fd-ba51-4086-9090-c17ec3ac27f3" providerId="ADAL" clId="{982574B6-8B1D-4547-A9B0-F0E065D95473}" dt="2021-11-27T01:51:42.915" v="17" actId="1076"/>
        <pc:sldMkLst>
          <pc:docMk/>
          <pc:sldMk cId="4270452624" sldId="1427"/>
        </pc:sldMkLst>
        <pc:spChg chg="mod">
          <ac:chgData name="Dr Teoh Teik Toe" userId="55ecb6fd-ba51-4086-9090-c17ec3ac27f3" providerId="ADAL" clId="{982574B6-8B1D-4547-A9B0-F0E065D95473}" dt="2021-11-27T01:51:42.915" v="17" actId="1076"/>
          <ac:spMkLst>
            <pc:docMk/>
            <pc:sldMk cId="4270452624" sldId="1427"/>
            <ac:spMk id="6" creationId="{2D4CF367-56A8-45CF-BFAD-68358752B938}"/>
          </ac:spMkLst>
        </pc:spChg>
      </pc:sldChg>
    </pc:docChg>
  </pc:docChgLst>
  <pc:docChgLst>
    <pc:chgData name="Teoh Teik Toe" userId="S::teohteiktoe@tssglobalsingapore.onmicrosoft.com::04285961-8f1d-4dac-83a4-2cd896b4506a" providerId="AD" clId="Web-{A87B100F-F703-54D6-3AC3-C7E60DB95191}"/>
    <pc:docChg chg="addSld modSld">
      <pc:chgData name="Teoh Teik Toe" userId="S::teohteiktoe@tssglobalsingapore.onmicrosoft.com::04285961-8f1d-4dac-83a4-2cd896b4506a" providerId="AD" clId="Web-{A87B100F-F703-54D6-3AC3-C7E60DB95191}" dt="2022-01-06T08:48:56.428" v="6"/>
      <pc:docMkLst>
        <pc:docMk/>
      </pc:docMkLst>
      <pc:sldChg chg="addSp delSp modSp">
        <pc:chgData name="Teoh Teik Toe" userId="S::teohteiktoe@tssglobalsingapore.onmicrosoft.com::04285961-8f1d-4dac-83a4-2cd896b4506a" providerId="AD" clId="Web-{A87B100F-F703-54D6-3AC3-C7E60DB95191}" dt="2022-01-06T08:48:27.646" v="5"/>
        <pc:sldMkLst>
          <pc:docMk/>
          <pc:sldMk cId="2921843370" sldId="256"/>
        </pc:sldMkLst>
        <pc:picChg chg="add del mod">
          <ac:chgData name="Teoh Teik Toe" userId="S::teohteiktoe@tssglobalsingapore.onmicrosoft.com::04285961-8f1d-4dac-83a4-2cd896b4506a" providerId="AD" clId="Web-{A87B100F-F703-54D6-3AC3-C7E60DB95191}" dt="2022-01-06T08:48:01.271" v="1"/>
          <ac:picMkLst>
            <pc:docMk/>
            <pc:sldMk cId="2921843370" sldId="256"/>
            <ac:picMk id="4" creationId="{D9ABD1C6-1F24-445C-B5D4-5917AC8963F3}"/>
          </ac:picMkLst>
        </pc:picChg>
        <pc:picChg chg="add del mod">
          <ac:chgData name="Teoh Teik Toe" userId="S::teohteiktoe@tssglobalsingapore.onmicrosoft.com::04285961-8f1d-4dac-83a4-2cd896b4506a" providerId="AD" clId="Web-{A87B100F-F703-54D6-3AC3-C7E60DB95191}" dt="2022-01-06T08:48:11.021" v="3"/>
          <ac:picMkLst>
            <pc:docMk/>
            <pc:sldMk cId="2921843370" sldId="256"/>
            <ac:picMk id="5" creationId="{71F98F1E-6857-4905-88AF-2FDDF662DCB6}"/>
          </ac:picMkLst>
        </pc:picChg>
        <pc:picChg chg="add del mod">
          <ac:chgData name="Teoh Teik Toe" userId="S::teohteiktoe@tssglobalsingapore.onmicrosoft.com::04285961-8f1d-4dac-83a4-2cd896b4506a" providerId="AD" clId="Web-{A87B100F-F703-54D6-3AC3-C7E60DB95191}" dt="2022-01-06T08:48:27.646" v="5"/>
          <ac:picMkLst>
            <pc:docMk/>
            <pc:sldMk cId="2921843370" sldId="256"/>
            <ac:picMk id="6" creationId="{63475E7D-6A58-4A35-8E44-0B4DEEF06FC0}"/>
          </ac:picMkLst>
        </pc:picChg>
      </pc:sldChg>
      <pc:sldChg chg="add">
        <pc:chgData name="Teoh Teik Toe" userId="S::teohteiktoe@tssglobalsingapore.onmicrosoft.com::04285961-8f1d-4dac-83a4-2cd896b4506a" providerId="AD" clId="Web-{A87B100F-F703-54D6-3AC3-C7E60DB95191}" dt="2022-01-06T08:48:56.428" v="6"/>
        <pc:sldMkLst>
          <pc:docMk/>
          <pc:sldMk cId="1613297287" sldId="1428"/>
        </pc:sldMkLst>
      </pc:sldChg>
    </pc:docChg>
  </pc:docChgLst>
  <pc:docChgLst>
    <pc:chgData name="Teoh Teik Toe" userId="04285961-8f1d-4dac-83a4-2cd896b4506a" providerId="ADAL" clId="{65C34889-CCE8-4D75-BBDA-7D67E664DEFE}"/>
    <pc:docChg chg="custSel addSld delSld modSld">
      <pc:chgData name="Teoh Teik Toe" userId="04285961-8f1d-4dac-83a4-2cd896b4506a" providerId="ADAL" clId="{65C34889-CCE8-4D75-BBDA-7D67E664DEFE}" dt="2021-09-24T02:26:54.475" v="219" actId="1076"/>
      <pc:docMkLst>
        <pc:docMk/>
      </pc:docMkLst>
      <pc:sldChg chg="modSp mod">
        <pc:chgData name="Teoh Teik Toe" userId="04285961-8f1d-4dac-83a4-2cd896b4506a" providerId="ADAL" clId="{65C34889-CCE8-4D75-BBDA-7D67E664DEFE}" dt="2021-09-24T02:26:54.475" v="219" actId="1076"/>
        <pc:sldMkLst>
          <pc:docMk/>
          <pc:sldMk cId="618789889" sldId="421"/>
        </pc:sldMkLst>
        <pc:spChg chg="mod">
          <ac:chgData name="Teoh Teik Toe" userId="04285961-8f1d-4dac-83a4-2cd896b4506a" providerId="ADAL" clId="{65C34889-CCE8-4D75-BBDA-7D67E664DEFE}" dt="2021-09-24T02:26:54.475" v="219" actId="1076"/>
          <ac:spMkLst>
            <pc:docMk/>
            <pc:sldMk cId="618789889" sldId="421"/>
            <ac:spMk id="2" creationId="{59D6A6BA-DF39-46F1-B84A-AE674AA4D140}"/>
          </ac:spMkLst>
        </pc:spChg>
        <pc:spChg chg="mod">
          <ac:chgData name="Teoh Teik Toe" userId="04285961-8f1d-4dac-83a4-2cd896b4506a" providerId="ADAL" clId="{65C34889-CCE8-4D75-BBDA-7D67E664DEFE}" dt="2021-09-02T06:23:03.203" v="0" actId="1076"/>
          <ac:spMkLst>
            <pc:docMk/>
            <pc:sldMk cId="618789889" sldId="421"/>
            <ac:spMk id="6" creationId="{22322C49-1E0D-47E0-9DE1-028FA57E116F}"/>
          </ac:spMkLst>
        </pc:spChg>
      </pc:sldChg>
      <pc:sldChg chg="addSp modSp mod">
        <pc:chgData name="Teoh Teik Toe" userId="04285961-8f1d-4dac-83a4-2cd896b4506a" providerId="ADAL" clId="{65C34889-CCE8-4D75-BBDA-7D67E664DEFE}" dt="2021-09-02T06:47:33.522" v="173" actId="1076"/>
        <pc:sldMkLst>
          <pc:docMk/>
          <pc:sldMk cId="797351955" sldId="422"/>
        </pc:sldMkLst>
        <pc:spChg chg="mod">
          <ac:chgData name="Teoh Teik Toe" userId="04285961-8f1d-4dac-83a4-2cd896b4506a" providerId="ADAL" clId="{65C34889-CCE8-4D75-BBDA-7D67E664DEFE}" dt="2021-09-02T06:33:02.552" v="165" actId="20577"/>
          <ac:spMkLst>
            <pc:docMk/>
            <pc:sldMk cId="797351955" sldId="422"/>
            <ac:spMk id="4" creationId="{AA8DCD51-211B-4C9F-8071-D40EFE2DA8BD}"/>
          </ac:spMkLst>
        </pc:spChg>
        <pc:spChg chg="mod">
          <ac:chgData name="Teoh Teik Toe" userId="04285961-8f1d-4dac-83a4-2cd896b4506a" providerId="ADAL" clId="{65C34889-CCE8-4D75-BBDA-7D67E664DEFE}" dt="2021-09-02T06:47:26.583" v="170" actId="1076"/>
          <ac:spMkLst>
            <pc:docMk/>
            <pc:sldMk cId="797351955" sldId="422"/>
            <ac:spMk id="12" creationId="{8EDA5EF5-418B-48A3-BF04-2A2A1E80DFC4}"/>
          </ac:spMkLst>
        </pc:spChg>
        <pc:spChg chg="add mod">
          <ac:chgData name="Teoh Teik Toe" userId="04285961-8f1d-4dac-83a4-2cd896b4506a" providerId="ADAL" clId="{65C34889-CCE8-4D75-BBDA-7D67E664DEFE}" dt="2021-09-02T06:47:28.910" v="171" actId="1076"/>
          <ac:spMkLst>
            <pc:docMk/>
            <pc:sldMk cId="797351955" sldId="422"/>
            <ac:spMk id="13" creationId="{F125787F-923C-4881-8575-89121C7E32BD}"/>
          </ac:spMkLst>
        </pc:spChg>
        <pc:spChg chg="add mod">
          <ac:chgData name="Teoh Teik Toe" userId="04285961-8f1d-4dac-83a4-2cd896b4506a" providerId="ADAL" clId="{65C34889-CCE8-4D75-BBDA-7D67E664DEFE}" dt="2021-09-02T06:47:33.522" v="173" actId="1076"/>
          <ac:spMkLst>
            <pc:docMk/>
            <pc:sldMk cId="797351955" sldId="422"/>
            <ac:spMk id="14" creationId="{5463CB43-7160-4D5B-ADF0-B963A1E5578E}"/>
          </ac:spMkLst>
        </pc:spChg>
        <pc:picChg chg="mod">
          <ac:chgData name="Teoh Teik Toe" userId="04285961-8f1d-4dac-83a4-2cd896b4506a" providerId="ADAL" clId="{65C34889-CCE8-4D75-BBDA-7D67E664DEFE}" dt="2021-09-02T06:47:24.057" v="169" actId="1076"/>
          <ac:picMkLst>
            <pc:docMk/>
            <pc:sldMk cId="797351955" sldId="422"/>
            <ac:picMk id="3" creationId="{9FCA7598-7CA2-4BD7-B0EF-CA47F5614B83}"/>
          </ac:picMkLst>
        </pc:picChg>
      </pc:sldChg>
      <pc:sldChg chg="addSp modSp mod">
        <pc:chgData name="Teoh Teik Toe" userId="04285961-8f1d-4dac-83a4-2cd896b4506a" providerId="ADAL" clId="{65C34889-CCE8-4D75-BBDA-7D67E664DEFE}" dt="2021-09-02T07:48:02.840" v="182" actId="1076"/>
        <pc:sldMkLst>
          <pc:docMk/>
          <pc:sldMk cId="1863278074" sldId="423"/>
        </pc:sldMkLst>
        <pc:spChg chg="mod">
          <ac:chgData name="Teoh Teik Toe" userId="04285961-8f1d-4dac-83a4-2cd896b4506a" providerId="ADAL" clId="{65C34889-CCE8-4D75-BBDA-7D67E664DEFE}" dt="2021-09-02T07:47:05.062" v="177" actId="1076"/>
          <ac:spMkLst>
            <pc:docMk/>
            <pc:sldMk cId="1863278074" sldId="423"/>
            <ac:spMk id="7" creationId="{FFB5A544-0264-4CC6-B902-AA972D006698}"/>
          </ac:spMkLst>
        </pc:spChg>
        <pc:spChg chg="add mod">
          <ac:chgData name="Teoh Teik Toe" userId="04285961-8f1d-4dac-83a4-2cd896b4506a" providerId="ADAL" clId="{65C34889-CCE8-4D75-BBDA-7D67E664DEFE}" dt="2021-09-02T07:47:07.641" v="178" actId="1076"/>
          <ac:spMkLst>
            <pc:docMk/>
            <pc:sldMk cId="1863278074" sldId="423"/>
            <ac:spMk id="9" creationId="{DA90B045-127A-4BC0-A384-937AC2B9CE69}"/>
          </ac:spMkLst>
        </pc:spChg>
        <pc:picChg chg="add mod">
          <ac:chgData name="Teoh Teik Toe" userId="04285961-8f1d-4dac-83a4-2cd896b4506a" providerId="ADAL" clId="{65C34889-CCE8-4D75-BBDA-7D67E664DEFE}" dt="2021-09-02T07:48:02.840" v="182" actId="1076"/>
          <ac:picMkLst>
            <pc:docMk/>
            <pc:sldMk cId="1863278074" sldId="423"/>
            <ac:picMk id="11" creationId="{D3471DD9-271D-4434-AD82-34398559D1D0}"/>
          </ac:picMkLst>
        </pc:picChg>
      </pc:sldChg>
      <pc:sldChg chg="modSp mod">
        <pc:chgData name="Teoh Teik Toe" userId="04285961-8f1d-4dac-83a4-2cd896b4506a" providerId="ADAL" clId="{65C34889-CCE8-4D75-BBDA-7D67E664DEFE}" dt="2021-09-16T07:31:18.901" v="183"/>
        <pc:sldMkLst>
          <pc:docMk/>
          <pc:sldMk cId="478523345" sldId="430"/>
        </pc:sldMkLst>
        <pc:spChg chg="mod">
          <ac:chgData name="Teoh Teik Toe" userId="04285961-8f1d-4dac-83a4-2cd896b4506a" providerId="ADAL" clId="{65C34889-CCE8-4D75-BBDA-7D67E664DEFE}" dt="2021-09-16T07:31:18.901" v="183"/>
          <ac:spMkLst>
            <pc:docMk/>
            <pc:sldMk cId="478523345" sldId="430"/>
            <ac:spMk id="7" creationId="{EB536290-31BA-4DA8-98FD-326BA738EC70}"/>
          </ac:spMkLst>
        </pc:spChg>
      </pc:sldChg>
      <pc:sldChg chg="addSp delSp modSp new del mod">
        <pc:chgData name="Teoh Teik Toe" userId="04285961-8f1d-4dac-83a4-2cd896b4506a" providerId="ADAL" clId="{65C34889-CCE8-4D75-BBDA-7D67E664DEFE}" dt="2021-09-24T02:21:29.581" v="203" actId="47"/>
        <pc:sldMkLst>
          <pc:docMk/>
          <pc:sldMk cId="1719383131" sldId="1425"/>
        </pc:sldMkLst>
        <pc:spChg chg="mod">
          <ac:chgData name="Teoh Teik Toe" userId="04285961-8f1d-4dac-83a4-2cd896b4506a" providerId="ADAL" clId="{65C34889-CCE8-4D75-BBDA-7D67E664DEFE}" dt="2021-09-24T02:20:27.270" v="193" actId="20577"/>
          <ac:spMkLst>
            <pc:docMk/>
            <pc:sldMk cId="1719383131" sldId="1425"/>
            <ac:spMk id="2" creationId="{419A0AFC-17B9-4600-B308-6888A454F45C}"/>
          </ac:spMkLst>
        </pc:spChg>
        <pc:spChg chg="del">
          <ac:chgData name="Teoh Teik Toe" userId="04285961-8f1d-4dac-83a4-2cd896b4506a" providerId="ADAL" clId="{65C34889-CCE8-4D75-BBDA-7D67E664DEFE}" dt="2021-09-24T02:20:30.407" v="194" actId="478"/>
          <ac:spMkLst>
            <pc:docMk/>
            <pc:sldMk cId="1719383131" sldId="1425"/>
            <ac:spMk id="3" creationId="{9246F246-0353-493F-9F6F-94CE5D88DF71}"/>
          </ac:spMkLst>
        </pc:spChg>
        <pc:spChg chg="add mod">
          <ac:chgData name="Teoh Teik Toe" userId="04285961-8f1d-4dac-83a4-2cd896b4506a" providerId="ADAL" clId="{65C34889-CCE8-4D75-BBDA-7D67E664DEFE}" dt="2021-09-24T02:20:54.407" v="199" actId="20577"/>
          <ac:spMkLst>
            <pc:docMk/>
            <pc:sldMk cId="1719383131" sldId="1425"/>
            <ac:spMk id="5" creationId="{4720278C-68F1-437E-97BE-43D89573E5CA}"/>
          </ac:spMkLst>
        </pc:spChg>
      </pc:sldChg>
      <pc:sldChg chg="addSp modSp new mod">
        <pc:chgData name="Teoh Teik Toe" userId="04285961-8f1d-4dac-83a4-2cd896b4506a" providerId="ADAL" clId="{65C34889-CCE8-4D75-BBDA-7D67E664DEFE}" dt="2021-09-24T02:24:06.478" v="217" actId="20577"/>
        <pc:sldMkLst>
          <pc:docMk/>
          <pc:sldMk cId="3228670581" sldId="1426"/>
        </pc:sldMkLst>
        <pc:spChg chg="add mod">
          <ac:chgData name="Teoh Teik Toe" userId="04285961-8f1d-4dac-83a4-2cd896b4506a" providerId="ADAL" clId="{65C34889-CCE8-4D75-BBDA-7D67E664DEFE}" dt="2021-09-24T02:24:06.478" v="217" actId="20577"/>
          <ac:spMkLst>
            <pc:docMk/>
            <pc:sldMk cId="3228670581" sldId="1426"/>
            <ac:spMk id="2" creationId="{B790BA41-B644-411F-9A67-E10EAA164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74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10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54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85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8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24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1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30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81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B9B5D8-95F1-462E-8956-B614D07A2D15}" type="datetimeFigureOut">
              <a:rPr lang="en-SG" smtClean="0"/>
              <a:t>6/1/2022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E00D6-B386-4249-90E0-BA14FD39847E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FA36-D939-403B-B43D-933AAF376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AI (Loan Default)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7B05D-1390-4E57-B24F-2410B864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TTT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184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B97-53C0-4008-9E9F-5AAB602A770F}"/>
              </a:ext>
            </a:extLst>
          </p:cNvPr>
          <p:cNvSpPr txBox="1"/>
          <p:nvPr/>
        </p:nvSpPr>
        <p:spPr>
          <a:xfrm>
            <a:off x="542924" y="276225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#split train test</a:t>
            </a:r>
          </a:p>
          <a:p>
            <a:r>
              <a:rPr lang="en-SG" dirty="0"/>
              <a:t>from </a:t>
            </a:r>
            <a:r>
              <a:rPr lang="en-SG" dirty="0" err="1"/>
              <a:t>sklearn.model_selection</a:t>
            </a:r>
            <a:r>
              <a:rPr lang="en-SG" dirty="0"/>
              <a:t> import </a:t>
            </a:r>
            <a:r>
              <a:rPr lang="en-SG" dirty="0" err="1"/>
              <a:t>train_test_split</a:t>
            </a:r>
            <a:endParaRPr lang="en-SG" dirty="0"/>
          </a:p>
          <a:p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X_test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Y_test</a:t>
            </a:r>
            <a:r>
              <a:rPr lang="en-SG" dirty="0"/>
              <a:t> = </a:t>
            </a:r>
            <a:r>
              <a:rPr lang="en-SG" dirty="0" err="1"/>
              <a:t>train_test_split</a:t>
            </a:r>
            <a:r>
              <a:rPr lang="en-SG" dirty="0"/>
              <a:t>(X, Y, </a:t>
            </a:r>
            <a:r>
              <a:rPr lang="en-SG" dirty="0" err="1"/>
              <a:t>test_size</a:t>
            </a:r>
            <a:r>
              <a:rPr lang="en-SG" dirty="0"/>
              <a:t>=0.3)</a:t>
            </a:r>
          </a:p>
          <a:p>
            <a:r>
              <a:rPr lang="en-SG" dirty="0"/>
              <a:t>print(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X_test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, </a:t>
            </a:r>
            <a:r>
              <a:rPr lang="en-SG" dirty="0" err="1"/>
              <a:t>Y_test</a:t>
            </a:r>
            <a:r>
              <a:rPr lang="en-SG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35109-6737-40D7-A0E6-F2042CC2DE38}"/>
              </a:ext>
            </a:extLst>
          </p:cNvPr>
          <p:cNvSpPr txBox="1"/>
          <p:nvPr/>
        </p:nvSpPr>
        <p:spPr>
          <a:xfrm>
            <a:off x="438149" y="1590854"/>
            <a:ext cx="103917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</a:t>
            </a:r>
            <a:r>
              <a:rPr lang="en-SG" dirty="0"/>
              <a:t> import </a:t>
            </a:r>
            <a:r>
              <a:rPr lang="en-SG" dirty="0" err="1"/>
              <a:t>linear_model</a:t>
            </a:r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endParaRPr lang="en-SG" dirty="0"/>
          </a:p>
          <a:p>
            <a:r>
              <a:rPr lang="en-SG" dirty="0"/>
              <a:t>model=</a:t>
            </a:r>
            <a:r>
              <a:rPr lang="en-SG" dirty="0" err="1"/>
              <a:t>linear_model.LogisticRegression</a:t>
            </a:r>
            <a:r>
              <a:rPr lang="en-SG" dirty="0"/>
              <a:t>()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Y_train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  <a:p>
            <a:endParaRPr lang="en-SG" dirty="0"/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E97A-563F-4A21-B595-9D78E661A107}"/>
              </a:ext>
            </a:extLst>
          </p:cNvPr>
          <p:cNvSpPr txBox="1"/>
          <p:nvPr/>
        </p:nvSpPr>
        <p:spPr>
          <a:xfrm>
            <a:off x="8496300" y="2489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Regression</a:t>
            </a:r>
            <a:endParaRPr lang="en-SG" sz="3200" dirty="0"/>
          </a:p>
        </p:txBody>
      </p:sp>
      <p:pic>
        <p:nvPicPr>
          <p:cNvPr id="1026" name="Picture 2" descr="Regression Basics for Business Analysis">
            <a:extLst>
              <a:ext uri="{FF2B5EF4-FFF2-40B4-BE49-F238E27FC236}">
                <a16:creationId xmlns:a16="http://schemas.microsoft.com/office/drawing/2014/main" id="{1DB52BA5-E9AA-416D-AF8E-76E1A14E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1281113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6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861D9-932A-466C-8E7F-B93FAD6E6870}"/>
              </a:ext>
            </a:extLst>
          </p:cNvPr>
          <p:cNvSpPr txBox="1"/>
          <p:nvPr/>
        </p:nvSpPr>
        <p:spPr>
          <a:xfrm>
            <a:off x="257175" y="161925"/>
            <a:ext cx="977265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from </a:t>
            </a:r>
            <a:r>
              <a:rPr lang="en-SG" dirty="0" err="1">
                <a:solidFill>
                  <a:srgbClr val="FF0000"/>
                </a:solidFill>
              </a:rPr>
              <a:t>sklearn</a:t>
            </a:r>
            <a:r>
              <a:rPr lang="en-SG" dirty="0">
                <a:solidFill>
                  <a:srgbClr val="FF0000"/>
                </a:solidFill>
              </a:rPr>
              <a:t> import </a:t>
            </a:r>
            <a:r>
              <a:rPr lang="en-SG" dirty="0" err="1">
                <a:solidFill>
                  <a:srgbClr val="FF0000"/>
                </a:solidFill>
              </a:rPr>
              <a:t>linear_model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from </a:t>
            </a:r>
            <a:r>
              <a:rPr lang="en-SG" dirty="0" err="1">
                <a:solidFill>
                  <a:srgbClr val="FF0000"/>
                </a:solidFill>
              </a:rPr>
              <a:t>sklearn.metrics</a:t>
            </a:r>
            <a:r>
              <a:rPr lang="en-SG" dirty="0">
                <a:solidFill>
                  <a:srgbClr val="FF0000"/>
                </a:solidFill>
              </a:rPr>
              <a:t> import </a:t>
            </a:r>
            <a:r>
              <a:rPr lang="en-SG" dirty="0" err="1">
                <a:solidFill>
                  <a:srgbClr val="FF0000"/>
                </a:solidFill>
              </a:rPr>
              <a:t>confusion_matrix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import </a:t>
            </a:r>
            <a:r>
              <a:rPr lang="en-SG" dirty="0" err="1">
                <a:solidFill>
                  <a:srgbClr val="FF0000"/>
                </a:solidFill>
              </a:rPr>
              <a:t>numpy</a:t>
            </a:r>
            <a:r>
              <a:rPr lang="en-SG" dirty="0">
                <a:solidFill>
                  <a:srgbClr val="FF0000"/>
                </a:solidFill>
              </a:rPr>
              <a:t> as np</a:t>
            </a:r>
          </a:p>
          <a:p>
            <a:r>
              <a:rPr lang="en-SG" dirty="0">
                <a:solidFill>
                  <a:srgbClr val="FF0000"/>
                </a:solidFill>
              </a:rPr>
              <a:t>model=</a:t>
            </a:r>
            <a:r>
              <a:rPr lang="en-SG" dirty="0" err="1">
                <a:solidFill>
                  <a:srgbClr val="FF0000"/>
                </a:solidFill>
              </a:rPr>
              <a:t>linear_model.LogisticRegression</a:t>
            </a:r>
            <a:r>
              <a:rPr lang="en-SG" dirty="0">
                <a:solidFill>
                  <a:srgbClr val="FF0000"/>
                </a:solidFill>
              </a:rPr>
              <a:t>()</a:t>
            </a:r>
          </a:p>
          <a:p>
            <a:r>
              <a:rPr lang="en-SG" dirty="0" err="1">
                <a:solidFill>
                  <a:srgbClr val="FF0000"/>
                </a:solidFill>
              </a:rPr>
              <a:t>model.fit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X_train</a:t>
            </a:r>
            <a:r>
              <a:rPr lang="en-SG" dirty="0">
                <a:solidFill>
                  <a:srgbClr val="FF0000"/>
                </a:solidFill>
              </a:rPr>
              <a:t>, </a:t>
            </a:r>
            <a:r>
              <a:rPr lang="en-SG" dirty="0" err="1">
                <a:solidFill>
                  <a:srgbClr val="FF0000"/>
                </a:solidFill>
              </a:rPr>
              <a:t>Y_train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  <a:p>
            <a:r>
              <a:rPr lang="en-SG" dirty="0">
                <a:solidFill>
                  <a:srgbClr val="FF0000"/>
                </a:solidFill>
              </a:rPr>
              <a:t>THRESHOLD = 0.45</a:t>
            </a:r>
          </a:p>
          <a:p>
            <a:r>
              <a:rPr lang="en-SG" dirty="0">
                <a:solidFill>
                  <a:srgbClr val="FF0000"/>
                </a:solidFill>
              </a:rPr>
              <a:t>pred = </a:t>
            </a:r>
            <a:r>
              <a:rPr lang="en-SG" dirty="0" err="1">
                <a:solidFill>
                  <a:srgbClr val="FF0000"/>
                </a:solidFill>
              </a:rPr>
              <a:t>model.predict_proba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X_train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  <a:p>
            <a:r>
              <a:rPr lang="en-SG" dirty="0">
                <a:solidFill>
                  <a:srgbClr val="FF0000"/>
                </a:solidFill>
              </a:rPr>
              <a:t># [:,1] taking all rows (:) but keeping the second column (1) </a:t>
            </a:r>
            <a:r>
              <a:rPr lang="en-SG" dirty="0" err="1">
                <a:solidFill>
                  <a:srgbClr val="FF0000"/>
                </a:solidFill>
              </a:rPr>
              <a:t>proba</a:t>
            </a:r>
            <a:r>
              <a:rPr lang="en-SG" dirty="0">
                <a:solidFill>
                  <a:srgbClr val="FF0000"/>
                </a:solidFill>
              </a:rPr>
              <a:t> return 2 columns</a:t>
            </a:r>
          </a:p>
          <a:p>
            <a:r>
              <a:rPr lang="en-SG" dirty="0">
                <a:solidFill>
                  <a:srgbClr val="FF0000"/>
                </a:solidFill>
              </a:rPr>
              <a:t>pred = </a:t>
            </a:r>
            <a:r>
              <a:rPr lang="en-SG" dirty="0" err="1">
                <a:solidFill>
                  <a:srgbClr val="FF0000"/>
                </a:solidFill>
              </a:rPr>
              <a:t>np.where</a:t>
            </a:r>
            <a:r>
              <a:rPr lang="en-SG" dirty="0">
                <a:solidFill>
                  <a:srgbClr val="FF0000"/>
                </a:solidFill>
              </a:rPr>
              <a:t>(pred[:,1] &gt; THRESHOLD, 1, 0)</a:t>
            </a:r>
          </a:p>
          <a:p>
            <a:r>
              <a:rPr lang="en-SG" dirty="0">
                <a:solidFill>
                  <a:srgbClr val="FF0000"/>
                </a:solidFill>
              </a:rPr>
              <a:t>cm = </a:t>
            </a:r>
            <a:r>
              <a:rPr lang="en-SG" dirty="0" err="1">
                <a:solidFill>
                  <a:srgbClr val="FF0000"/>
                </a:solidFill>
              </a:rPr>
              <a:t>confusion_matrix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Y_train</a:t>
            </a:r>
            <a:r>
              <a:rPr lang="en-SG" dirty="0">
                <a:solidFill>
                  <a:srgbClr val="FF0000"/>
                </a:solidFill>
              </a:rPr>
              <a:t>, pred)</a:t>
            </a:r>
          </a:p>
          <a:p>
            <a:r>
              <a:rPr lang="en-SG" dirty="0">
                <a:solidFill>
                  <a:srgbClr val="FF0000"/>
                </a:solidFill>
              </a:rPr>
              <a:t>print(cm)</a:t>
            </a:r>
          </a:p>
          <a:p>
            <a:r>
              <a:rPr lang="en-SG" dirty="0">
                <a:solidFill>
                  <a:srgbClr val="FF0000"/>
                </a:solidFill>
              </a:rPr>
              <a:t>accuracy = (cm[0,0] + cm[1,1])/sum(sum(cm))</a:t>
            </a:r>
          </a:p>
          <a:p>
            <a:r>
              <a:rPr lang="en-SG" dirty="0">
                <a:solidFill>
                  <a:srgbClr val="FF0000"/>
                </a:solidFill>
              </a:rPr>
              <a:t>print(accuracy)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pred=</a:t>
            </a:r>
            <a:r>
              <a:rPr lang="en-SG" dirty="0" err="1">
                <a:solidFill>
                  <a:srgbClr val="FF0000"/>
                </a:solidFill>
              </a:rPr>
              <a:t>model.predict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X_test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  <a:p>
            <a:r>
              <a:rPr lang="en-SG" dirty="0">
                <a:solidFill>
                  <a:srgbClr val="FF0000"/>
                </a:solidFill>
              </a:rPr>
              <a:t>pred = </a:t>
            </a:r>
            <a:r>
              <a:rPr lang="en-SG" dirty="0" err="1">
                <a:solidFill>
                  <a:srgbClr val="FF0000"/>
                </a:solidFill>
              </a:rPr>
              <a:t>model.predict_proba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X_test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  <a:p>
            <a:r>
              <a:rPr lang="en-SG" dirty="0">
                <a:solidFill>
                  <a:srgbClr val="FF0000"/>
                </a:solidFill>
              </a:rPr>
              <a:t># [:,1] taking all rows (:) but keeping the second column (1) </a:t>
            </a:r>
            <a:r>
              <a:rPr lang="en-SG" dirty="0" err="1">
                <a:solidFill>
                  <a:srgbClr val="FF0000"/>
                </a:solidFill>
              </a:rPr>
              <a:t>proba</a:t>
            </a:r>
            <a:r>
              <a:rPr lang="en-SG" dirty="0">
                <a:solidFill>
                  <a:srgbClr val="FF0000"/>
                </a:solidFill>
              </a:rPr>
              <a:t> return 2 columns</a:t>
            </a:r>
          </a:p>
          <a:p>
            <a:r>
              <a:rPr lang="en-SG" dirty="0">
                <a:solidFill>
                  <a:srgbClr val="FF0000"/>
                </a:solidFill>
              </a:rPr>
              <a:t>pred = </a:t>
            </a:r>
            <a:r>
              <a:rPr lang="en-SG" dirty="0" err="1">
                <a:solidFill>
                  <a:srgbClr val="FF0000"/>
                </a:solidFill>
              </a:rPr>
              <a:t>np.where</a:t>
            </a:r>
            <a:r>
              <a:rPr lang="en-SG" dirty="0">
                <a:solidFill>
                  <a:srgbClr val="FF0000"/>
                </a:solidFill>
              </a:rPr>
              <a:t>(pred[:,1] &gt; THRESHOLD, 1, 0)</a:t>
            </a:r>
          </a:p>
          <a:p>
            <a:r>
              <a:rPr lang="en-SG" dirty="0">
                <a:solidFill>
                  <a:srgbClr val="FF0000"/>
                </a:solidFill>
              </a:rPr>
              <a:t>cm = </a:t>
            </a:r>
            <a:r>
              <a:rPr lang="en-SG" dirty="0" err="1">
                <a:solidFill>
                  <a:srgbClr val="FF0000"/>
                </a:solidFill>
              </a:rPr>
              <a:t>confusion_matrix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Y_test</a:t>
            </a:r>
            <a:r>
              <a:rPr lang="en-SG" dirty="0">
                <a:solidFill>
                  <a:srgbClr val="FF0000"/>
                </a:solidFill>
              </a:rPr>
              <a:t>, pred)</a:t>
            </a:r>
          </a:p>
          <a:p>
            <a:r>
              <a:rPr lang="en-SG" dirty="0">
                <a:solidFill>
                  <a:srgbClr val="FF0000"/>
                </a:solidFill>
              </a:rPr>
              <a:t>print(cm)</a:t>
            </a:r>
          </a:p>
          <a:p>
            <a:r>
              <a:rPr lang="en-SG" dirty="0">
                <a:solidFill>
                  <a:srgbClr val="FF0000"/>
                </a:solidFill>
              </a:rPr>
              <a:t>accuracy = (cm[0,0] + cm[1,1])/sum(sum(cm))</a:t>
            </a:r>
          </a:p>
          <a:p>
            <a:r>
              <a:rPr lang="en-SG" dirty="0">
                <a:solidFill>
                  <a:srgbClr val="FF0000"/>
                </a:solidFill>
              </a:rPr>
              <a:t>print(accuracy)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2702-7A6B-4348-81B5-D39CA7F294AA}"/>
              </a:ext>
            </a:extLst>
          </p:cNvPr>
          <p:cNvSpPr txBox="1"/>
          <p:nvPr/>
        </p:nvSpPr>
        <p:spPr>
          <a:xfrm>
            <a:off x="8496300" y="24890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need to set threshold, use </a:t>
            </a:r>
            <a:r>
              <a:rPr lang="en-US" sz="3200" dirty="0" err="1"/>
              <a:t>predict_prob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5855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C42B3-5256-4A4D-A24F-D247155ABE5C}"/>
              </a:ext>
            </a:extLst>
          </p:cNvPr>
          <p:cNvSpPr txBox="1"/>
          <p:nvPr/>
        </p:nvSpPr>
        <p:spPr>
          <a:xfrm>
            <a:off x="638174" y="1876842"/>
            <a:ext cx="84867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</a:t>
            </a:r>
            <a:r>
              <a:rPr lang="en-SG" dirty="0"/>
              <a:t> import tree</a:t>
            </a:r>
          </a:p>
          <a:p>
            <a:endParaRPr lang="en-SG" dirty="0"/>
          </a:p>
          <a:p>
            <a:r>
              <a:rPr lang="en-SG" dirty="0"/>
              <a:t>model=</a:t>
            </a:r>
            <a:r>
              <a:rPr lang="en-SG" dirty="0" err="1"/>
              <a:t>tree.DecisionTreeClassifier</a:t>
            </a:r>
            <a:r>
              <a:rPr lang="en-SG" dirty="0"/>
              <a:t>(</a:t>
            </a:r>
            <a:r>
              <a:rPr lang="en-SG" dirty="0" err="1"/>
              <a:t>max_depth</a:t>
            </a:r>
            <a:r>
              <a:rPr lang="en-SG" dirty="0"/>
              <a:t>=4)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Y_train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  <a:p>
            <a:endParaRPr lang="en-SG" dirty="0"/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C93E33-38AF-492A-822F-5DED56B94DBF}"/>
              </a:ext>
            </a:extLst>
          </p:cNvPr>
          <p:cNvSpPr txBox="1">
            <a:spLocks/>
          </p:cNvSpPr>
          <p:nvPr/>
        </p:nvSpPr>
        <p:spPr>
          <a:xfrm>
            <a:off x="638174" y="426085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Tree</a:t>
            </a:r>
            <a:endParaRPr lang="en-SG" dirty="0"/>
          </a:p>
        </p:txBody>
      </p:sp>
      <p:pic>
        <p:nvPicPr>
          <p:cNvPr id="2050" name="Picture 2" descr="Decision Tree - GeeksforGeeks">
            <a:extLst>
              <a:ext uri="{FF2B5EF4-FFF2-40B4-BE49-F238E27FC236}">
                <a16:creationId xmlns:a16="http://schemas.microsoft.com/office/drawing/2014/main" id="{BC1BDBE1-7C7D-41FF-B3A7-DAFE499F6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352596"/>
            <a:ext cx="3419475" cy="25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0BA2-A422-429B-8D35-F54EF76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Ranking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B5E8-7AE3-462B-BD47-0A79835C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</a:t>
            </a:r>
            <a:r>
              <a:rPr lang="en-US" dirty="0"/>
              <a:t> = </a:t>
            </a:r>
            <a:r>
              <a:rPr lang="en-US" dirty="0" err="1"/>
              <a:t>model.feature_importances</a:t>
            </a:r>
            <a:r>
              <a:rPr lang="en-US" dirty="0"/>
              <a:t>_</a:t>
            </a:r>
          </a:p>
          <a:p>
            <a:r>
              <a:rPr lang="en-US" dirty="0"/>
              <a:t>print(</a:t>
            </a:r>
            <a:r>
              <a:rPr lang="en-US" dirty="0" err="1"/>
              <a:t>fr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6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1DF8F-71F4-4662-B8CD-83EA4ADC1728}"/>
              </a:ext>
            </a:extLst>
          </p:cNvPr>
          <p:cNvSpPr txBox="1"/>
          <p:nvPr/>
        </p:nvSpPr>
        <p:spPr>
          <a:xfrm>
            <a:off x="990600" y="157719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sklearn.naive_bayes</a:t>
            </a:r>
            <a:r>
              <a:rPr lang="en-SG" dirty="0"/>
              <a:t> import </a:t>
            </a:r>
            <a:r>
              <a:rPr lang="en-SG" dirty="0" err="1"/>
              <a:t>GaussianNB</a:t>
            </a:r>
            <a:endParaRPr lang="en-SG" dirty="0"/>
          </a:p>
          <a:p>
            <a:r>
              <a:rPr lang="en-SG" dirty="0"/>
              <a:t>model=</a:t>
            </a:r>
            <a:r>
              <a:rPr lang="en-SG" dirty="0" err="1"/>
              <a:t>GaussianNB</a:t>
            </a:r>
            <a:r>
              <a:rPr lang="en-SG" dirty="0"/>
              <a:t>()</a:t>
            </a:r>
          </a:p>
          <a:p>
            <a:r>
              <a:rPr lang="en-SG" dirty="0" err="1"/>
              <a:t>model.fit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, </a:t>
            </a:r>
            <a:r>
              <a:rPr lang="en-SG" dirty="0" err="1"/>
              <a:t>Y_train</a:t>
            </a:r>
            <a:r>
              <a:rPr lang="en-SG" dirty="0"/>
              <a:t>)</a:t>
            </a:r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X_train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Y_train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  <a:p>
            <a:endParaRPr lang="en-SG" dirty="0"/>
          </a:p>
          <a:p>
            <a:r>
              <a:rPr lang="en-SG" dirty="0"/>
              <a:t>pred=</a:t>
            </a:r>
            <a:r>
              <a:rPr lang="en-SG" dirty="0" err="1"/>
              <a:t>model.predict</a:t>
            </a:r>
            <a:r>
              <a:rPr lang="en-SG" dirty="0"/>
              <a:t>(</a:t>
            </a:r>
            <a:r>
              <a:rPr lang="en-SG" dirty="0" err="1"/>
              <a:t>X_test</a:t>
            </a:r>
            <a:r>
              <a:rPr lang="en-SG" dirty="0"/>
              <a:t>)</a:t>
            </a:r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</a:t>
            </a:r>
            <a:r>
              <a:rPr lang="en-SG" dirty="0" err="1"/>
              <a:t>Y_test</a:t>
            </a:r>
            <a:r>
              <a:rPr lang="en-SG" dirty="0"/>
              <a:t>, pred)</a:t>
            </a:r>
          </a:p>
          <a:p>
            <a:r>
              <a:rPr lang="en-SG" dirty="0"/>
              <a:t>print(cm)</a:t>
            </a:r>
          </a:p>
          <a:p>
            <a:r>
              <a:rPr lang="en-SG" dirty="0"/>
              <a:t>accuracy = (cm[0,0] + cm[1,1])/sum(sum(cm))</a:t>
            </a:r>
          </a:p>
          <a:p>
            <a:r>
              <a:rPr lang="en-SG" dirty="0"/>
              <a:t>print(accuracy)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88F6EC-6A84-4E24-9169-486240C0EC9D}"/>
              </a:ext>
            </a:extLst>
          </p:cNvPr>
          <p:cNvSpPr txBox="1">
            <a:spLocks/>
          </p:cNvSpPr>
          <p:nvPr/>
        </p:nvSpPr>
        <p:spPr>
          <a:xfrm>
            <a:off x="990600" y="37846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Naïve Bayesian</a:t>
            </a:r>
            <a:endParaRPr lang="en-SG" dirty="0"/>
          </a:p>
        </p:txBody>
      </p:sp>
      <p:pic>
        <p:nvPicPr>
          <p:cNvPr id="3074" name="Picture 2" descr="Naïve Bayes Algorithm: Everything you need to know - KDnuggets">
            <a:extLst>
              <a:ext uri="{FF2B5EF4-FFF2-40B4-BE49-F238E27FC236}">
                <a16:creationId xmlns:a16="http://schemas.microsoft.com/office/drawing/2014/main" id="{B60BFA9C-CD01-4FE9-BA67-772DDA59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72" y="552450"/>
            <a:ext cx="4474028" cy="27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7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5339-6C9D-4837-9E28-ACAB80F6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784"/>
            <a:ext cx="10058400" cy="1450757"/>
          </a:xfrm>
        </p:spPr>
        <p:txBody>
          <a:bodyPr/>
          <a:lstStyle/>
          <a:p>
            <a:r>
              <a:rPr lang="en-SG" dirty="0"/>
              <a:t>Feature Engineering (important for linear regression)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7CA9C-7FD4-4CCF-A7A4-ADA66BA6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29" y="2327700"/>
            <a:ext cx="9937341" cy="1219306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67EE40-4BCE-46D1-B4AA-22B0D0DF9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49" y="3951804"/>
            <a:ext cx="9029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3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83527-7F4A-4693-B924-83D803920E0C}"/>
              </a:ext>
            </a:extLst>
          </p:cNvPr>
          <p:cNvSpPr txBox="1"/>
          <p:nvPr/>
        </p:nvSpPr>
        <p:spPr>
          <a:xfrm>
            <a:off x="352425" y="295960"/>
            <a:ext cx="1112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pandas as pd</a:t>
            </a:r>
          </a:p>
          <a:p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endParaRPr lang="en-SG" dirty="0"/>
          </a:p>
          <a:p>
            <a:r>
              <a:rPr lang="en-SG" dirty="0"/>
              <a:t>data = </a:t>
            </a:r>
            <a:r>
              <a:rPr lang="en-SG" dirty="0" err="1"/>
              <a:t>pd.read_csv</a:t>
            </a:r>
            <a:r>
              <a:rPr lang="en-SG" dirty="0"/>
              <a:t>("C:/Users/Teoh Teik Teo/OneDrive - TSS Global Pte. Ltd/TT Library/AI Model/Data/Diabetes.csv")</a:t>
            </a:r>
          </a:p>
          <a:p>
            <a:r>
              <a:rPr lang="en-SG" dirty="0" err="1"/>
              <a:t>data.columns</a:t>
            </a:r>
            <a:endParaRPr lang="en-SG" dirty="0"/>
          </a:p>
          <a:p>
            <a:endParaRPr lang="en-SG" dirty="0"/>
          </a:p>
          <a:p>
            <a:r>
              <a:rPr lang="en-SG" dirty="0"/>
              <a:t>X = </a:t>
            </a:r>
            <a:r>
              <a:rPr lang="en-SG" dirty="0" err="1"/>
              <a:t>data.iloc</a:t>
            </a:r>
            <a:r>
              <a:rPr lang="en-SG" dirty="0"/>
              <a:t>[:,0:8]</a:t>
            </a:r>
          </a:p>
          <a:p>
            <a:r>
              <a:rPr lang="en-SG" dirty="0"/>
              <a:t>Y = </a:t>
            </a:r>
            <a:r>
              <a:rPr lang="en-SG" dirty="0" err="1"/>
              <a:t>data.iloc</a:t>
            </a:r>
            <a:r>
              <a:rPr lang="en-SG" dirty="0"/>
              <a:t>[:,8]</a:t>
            </a:r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sklearn.feature_selection</a:t>
            </a:r>
            <a:r>
              <a:rPr lang="en-SG" dirty="0"/>
              <a:t> import </a:t>
            </a:r>
            <a:r>
              <a:rPr lang="en-SG" dirty="0" err="1"/>
              <a:t>SelectKBest</a:t>
            </a:r>
            <a:r>
              <a:rPr lang="en-SG" dirty="0"/>
              <a:t>, chi2</a:t>
            </a:r>
          </a:p>
          <a:p>
            <a:r>
              <a:rPr lang="en-SG" dirty="0"/>
              <a:t>features = </a:t>
            </a:r>
            <a:r>
              <a:rPr lang="en-SG" dirty="0" err="1"/>
              <a:t>SelectKBest</a:t>
            </a:r>
            <a:r>
              <a:rPr lang="en-SG" dirty="0"/>
              <a:t>(</a:t>
            </a:r>
            <a:r>
              <a:rPr lang="en-SG" dirty="0" err="1"/>
              <a:t>score_func</a:t>
            </a:r>
            <a:r>
              <a:rPr lang="en-SG" dirty="0"/>
              <a:t>=chi2, k=5)</a:t>
            </a:r>
          </a:p>
          <a:p>
            <a:r>
              <a:rPr lang="en-SG" dirty="0"/>
              <a:t>fit = </a:t>
            </a:r>
            <a:r>
              <a:rPr lang="en-SG" dirty="0" err="1"/>
              <a:t>features.fit</a:t>
            </a:r>
            <a:r>
              <a:rPr lang="en-SG" dirty="0"/>
              <a:t>(X, Y)</a:t>
            </a:r>
          </a:p>
          <a:p>
            <a:r>
              <a:rPr lang="en-SG" dirty="0"/>
              <a:t>print(</a:t>
            </a:r>
            <a:r>
              <a:rPr lang="en-SG" dirty="0" err="1"/>
              <a:t>data.columns</a:t>
            </a:r>
            <a:r>
              <a:rPr lang="en-SG" dirty="0"/>
              <a:t>, </a:t>
            </a:r>
            <a:r>
              <a:rPr lang="en-SG" dirty="0" err="1"/>
              <a:t>fit.scores</a:t>
            </a:r>
            <a:r>
              <a:rPr lang="en-SG" dirty="0"/>
              <a:t>_)</a:t>
            </a:r>
          </a:p>
          <a:p>
            <a:r>
              <a:rPr lang="en-SG" dirty="0"/>
              <a:t>mask = </a:t>
            </a:r>
            <a:r>
              <a:rPr lang="en-SG" dirty="0" err="1"/>
              <a:t>fit.get_support</a:t>
            </a:r>
            <a:r>
              <a:rPr lang="en-SG" dirty="0"/>
              <a:t>()</a:t>
            </a:r>
          </a:p>
          <a:p>
            <a:r>
              <a:rPr lang="en-SG" dirty="0"/>
              <a:t>print(mask)</a:t>
            </a:r>
          </a:p>
          <a:p>
            <a:r>
              <a:rPr lang="en-SG" dirty="0" err="1"/>
              <a:t>new_features</a:t>
            </a:r>
            <a:r>
              <a:rPr lang="en-SG" dirty="0"/>
              <a:t> = </a:t>
            </a:r>
            <a:r>
              <a:rPr lang="en-SG" dirty="0" err="1"/>
              <a:t>X.columns</a:t>
            </a:r>
            <a:r>
              <a:rPr lang="en-SG" dirty="0"/>
              <a:t>[mask]</a:t>
            </a:r>
          </a:p>
          <a:p>
            <a:r>
              <a:rPr lang="en-SG" dirty="0"/>
              <a:t>print(</a:t>
            </a:r>
            <a:r>
              <a:rPr lang="en-SG" dirty="0" err="1"/>
              <a:t>new_features</a:t>
            </a:r>
            <a:r>
              <a:rPr lang="en-SG" dirty="0"/>
              <a:t>[:])</a:t>
            </a:r>
          </a:p>
          <a:p>
            <a:endParaRPr lang="en-SG" dirty="0"/>
          </a:p>
          <a:p>
            <a:r>
              <a:rPr lang="en-US" dirty="0"/>
              <a:t>X = </a:t>
            </a:r>
            <a:r>
              <a:rPr lang="en-US" dirty="0" err="1"/>
              <a:t>data.loc</a:t>
            </a:r>
            <a:r>
              <a:rPr lang="en-US" dirty="0"/>
              <a:t>[:,['Number of times pregnant', 'Plasma glucose concentration a 2 hours ', '2-Hour serum insulin ', 'Body mass index ', 'Age']]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479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480F4-BE45-4E33-AE0F-B93BE55A1361}"/>
              </a:ext>
            </a:extLst>
          </p:cNvPr>
          <p:cNvSpPr txBox="1"/>
          <p:nvPr/>
        </p:nvSpPr>
        <p:spPr>
          <a:xfrm>
            <a:off x="304799" y="282058"/>
            <a:ext cx="111347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sklearn</a:t>
            </a:r>
            <a:r>
              <a:rPr lang="en-SG" dirty="0"/>
              <a:t> import </a:t>
            </a:r>
            <a:r>
              <a:rPr lang="en-SG" dirty="0" err="1"/>
              <a:t>linear_model</a:t>
            </a:r>
            <a:endParaRPr lang="en-SG" dirty="0"/>
          </a:p>
          <a:p>
            <a:endParaRPr lang="en-SG" dirty="0"/>
          </a:p>
          <a:p>
            <a:r>
              <a:rPr lang="en-SG" dirty="0"/>
              <a:t>model = </a:t>
            </a:r>
            <a:r>
              <a:rPr lang="en-SG" dirty="0" err="1"/>
              <a:t>linear_model.LogisticRegression</a:t>
            </a:r>
            <a:r>
              <a:rPr lang="en-SG" dirty="0"/>
              <a:t>()</a:t>
            </a:r>
          </a:p>
          <a:p>
            <a:r>
              <a:rPr lang="en-SG" dirty="0" err="1"/>
              <a:t>model.fit</a:t>
            </a:r>
            <a:r>
              <a:rPr lang="en-SG" dirty="0"/>
              <a:t>(X,Y)</a:t>
            </a:r>
          </a:p>
          <a:p>
            <a:r>
              <a:rPr lang="en-SG" dirty="0"/>
              <a:t>pred = </a:t>
            </a:r>
            <a:r>
              <a:rPr lang="en-SG" dirty="0" err="1"/>
              <a:t>model.predict</a:t>
            </a:r>
            <a:r>
              <a:rPr lang="en-SG" dirty="0"/>
              <a:t>(X)</a:t>
            </a:r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sklearn.metrics</a:t>
            </a:r>
            <a:r>
              <a:rPr lang="en-SG" dirty="0"/>
              <a:t> import </a:t>
            </a:r>
            <a:r>
              <a:rPr lang="en-SG" dirty="0" err="1"/>
              <a:t>confusion_matrix</a:t>
            </a:r>
            <a:endParaRPr lang="en-SG" dirty="0"/>
          </a:p>
          <a:p>
            <a:endParaRPr lang="en-SG" dirty="0"/>
          </a:p>
          <a:p>
            <a:r>
              <a:rPr lang="en-SG" dirty="0"/>
              <a:t>cm = </a:t>
            </a:r>
            <a:r>
              <a:rPr lang="en-SG" dirty="0" err="1"/>
              <a:t>confusion_matrix</a:t>
            </a:r>
            <a:r>
              <a:rPr lang="en-SG" dirty="0"/>
              <a:t>(Y, pred)</a:t>
            </a:r>
          </a:p>
          <a:p>
            <a:r>
              <a:rPr lang="pl-PL" dirty="0"/>
              <a:t>accuracy = (cm[0,0] + cm[1,1])/sum(sum(cm))</a:t>
            </a:r>
            <a:endParaRPr lang="en-SG" dirty="0"/>
          </a:p>
          <a:p>
            <a:r>
              <a:rPr lang="en-SG" dirty="0"/>
              <a:t>Print(accuracy)</a:t>
            </a:r>
          </a:p>
          <a:p>
            <a:endParaRPr lang="en-SG" dirty="0"/>
          </a:p>
          <a:p>
            <a:r>
              <a:rPr lang="en-SG" dirty="0"/>
              <a:t>print(</a:t>
            </a:r>
            <a:r>
              <a:rPr lang="en-SG" dirty="0" err="1"/>
              <a:t>model.coef</a:t>
            </a:r>
            <a:r>
              <a:rPr lang="en-SG" dirty="0"/>
              <a:t>_)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748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77E9-DAEA-40CB-A22C-E65BDD14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54" y="345901"/>
            <a:ext cx="4618233" cy="1143000"/>
          </a:xfrm>
        </p:spPr>
        <p:txBody>
          <a:bodyPr>
            <a:normAutofit fontScale="90000"/>
          </a:bodyPr>
          <a:lstStyle/>
          <a:p>
            <a:r>
              <a:rPr lang="en-SG" dirty="0"/>
              <a:t>Select Features (Continuous)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DEE11-4C8F-4EB5-B657-DCC8F126F8CC}"/>
              </a:ext>
            </a:extLst>
          </p:cNvPr>
          <p:cNvSpPr txBox="1"/>
          <p:nvPr/>
        </p:nvSpPr>
        <p:spPr>
          <a:xfrm>
            <a:off x="383033" y="1015561"/>
            <a:ext cx="87895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pandas as pd</a:t>
            </a:r>
          </a:p>
          <a:p>
            <a:r>
              <a:rPr lang="en-SG" dirty="0"/>
              <a:t>import </a:t>
            </a:r>
            <a:r>
              <a:rPr lang="en-SG" dirty="0" err="1"/>
              <a:t>numpy</a:t>
            </a:r>
            <a:r>
              <a:rPr lang="en-SG" dirty="0"/>
              <a:t> as np</a:t>
            </a:r>
          </a:p>
          <a:p>
            <a:endParaRPr lang="en-SG" dirty="0"/>
          </a:p>
          <a:p>
            <a:r>
              <a:rPr lang="en-SG" dirty="0"/>
              <a:t>data = </a:t>
            </a:r>
            <a:r>
              <a:rPr lang="en-SG" dirty="0" err="1"/>
              <a:t>pd.read_csv</a:t>
            </a:r>
            <a:r>
              <a:rPr lang="en-SG" dirty="0"/>
              <a:t>("Treynor.csv")</a:t>
            </a:r>
          </a:p>
          <a:p>
            <a:r>
              <a:rPr lang="en-SG" dirty="0" err="1"/>
              <a:t>data.columns</a:t>
            </a:r>
            <a:endParaRPr lang="en-SG" dirty="0"/>
          </a:p>
          <a:p>
            <a:endParaRPr lang="en-SG" dirty="0"/>
          </a:p>
          <a:p>
            <a:r>
              <a:rPr lang="en-SG" dirty="0"/>
              <a:t>data = </a:t>
            </a:r>
            <a:r>
              <a:rPr lang="en-SG" dirty="0" err="1"/>
              <a:t>data.dropna</a:t>
            </a:r>
            <a:r>
              <a:rPr lang="en-SG" dirty="0"/>
              <a:t>()</a:t>
            </a:r>
          </a:p>
          <a:p>
            <a:endParaRPr lang="en-SG" dirty="0"/>
          </a:p>
          <a:p>
            <a:r>
              <a:rPr lang="en-SG" dirty="0"/>
              <a:t>X = </a:t>
            </a:r>
            <a:r>
              <a:rPr lang="en-SG" dirty="0" err="1"/>
              <a:t>data.iloc</a:t>
            </a:r>
            <a:r>
              <a:rPr lang="en-SG" dirty="0"/>
              <a:t>[:,16:30]</a:t>
            </a:r>
          </a:p>
          <a:p>
            <a:r>
              <a:rPr lang="en-SG" dirty="0"/>
              <a:t>Y = </a:t>
            </a:r>
            <a:r>
              <a:rPr lang="en-SG" dirty="0" err="1"/>
              <a:t>data.iloc</a:t>
            </a:r>
            <a:r>
              <a:rPr lang="en-SG" dirty="0"/>
              <a:t>[:,-1]</a:t>
            </a:r>
          </a:p>
          <a:p>
            <a:endParaRPr lang="en-SG" dirty="0"/>
          </a:p>
          <a:p>
            <a:r>
              <a:rPr lang="en-SG" dirty="0"/>
              <a:t>from </a:t>
            </a:r>
            <a:r>
              <a:rPr lang="en-SG" dirty="0" err="1"/>
              <a:t>sklearn.feature_selection</a:t>
            </a:r>
            <a:r>
              <a:rPr lang="en-SG" dirty="0"/>
              <a:t> import </a:t>
            </a:r>
            <a:r>
              <a:rPr lang="en-SG" dirty="0" err="1"/>
              <a:t>SelectKBest</a:t>
            </a:r>
            <a:r>
              <a:rPr lang="en-SG" dirty="0"/>
              <a:t>, </a:t>
            </a:r>
            <a:r>
              <a:rPr lang="en-SG" dirty="0" err="1"/>
              <a:t>f_regression</a:t>
            </a:r>
            <a:endParaRPr lang="en-SG" dirty="0"/>
          </a:p>
          <a:p>
            <a:r>
              <a:rPr lang="en-SG" dirty="0"/>
              <a:t>features = </a:t>
            </a:r>
            <a:r>
              <a:rPr lang="en-SG" dirty="0" err="1"/>
              <a:t>SelectKBest</a:t>
            </a:r>
            <a:r>
              <a:rPr lang="en-SG" dirty="0"/>
              <a:t>(</a:t>
            </a:r>
            <a:r>
              <a:rPr lang="en-SG" dirty="0" err="1"/>
              <a:t>score_func</a:t>
            </a:r>
            <a:r>
              <a:rPr lang="en-SG" dirty="0"/>
              <a:t>=</a:t>
            </a:r>
            <a:r>
              <a:rPr lang="en-SG" dirty="0" err="1"/>
              <a:t>f_regression</a:t>
            </a:r>
            <a:r>
              <a:rPr lang="en-SG" dirty="0"/>
              <a:t>, k=5)</a:t>
            </a:r>
          </a:p>
          <a:p>
            <a:r>
              <a:rPr lang="en-SG" dirty="0"/>
              <a:t>fit = </a:t>
            </a:r>
            <a:r>
              <a:rPr lang="en-SG" dirty="0" err="1"/>
              <a:t>features.fit</a:t>
            </a:r>
            <a:r>
              <a:rPr lang="en-SG" dirty="0"/>
              <a:t>(X, Y)</a:t>
            </a:r>
          </a:p>
          <a:p>
            <a:r>
              <a:rPr lang="en-SG" dirty="0"/>
              <a:t>print(</a:t>
            </a:r>
            <a:r>
              <a:rPr lang="en-SG" dirty="0" err="1"/>
              <a:t>data.columns</a:t>
            </a:r>
            <a:r>
              <a:rPr lang="en-SG" dirty="0"/>
              <a:t>, </a:t>
            </a:r>
            <a:r>
              <a:rPr lang="en-SG" dirty="0" err="1"/>
              <a:t>fit.scores</a:t>
            </a:r>
            <a:r>
              <a:rPr lang="en-SG" dirty="0"/>
              <a:t>_)</a:t>
            </a:r>
          </a:p>
          <a:p>
            <a:r>
              <a:rPr lang="en-SG" dirty="0"/>
              <a:t>mask = </a:t>
            </a:r>
            <a:r>
              <a:rPr lang="en-SG" dirty="0" err="1"/>
              <a:t>fit.get_support</a:t>
            </a:r>
            <a:r>
              <a:rPr lang="en-SG" dirty="0"/>
              <a:t>()</a:t>
            </a:r>
          </a:p>
          <a:p>
            <a:r>
              <a:rPr lang="en-SG" dirty="0"/>
              <a:t>print(mask)</a:t>
            </a:r>
          </a:p>
          <a:p>
            <a:r>
              <a:rPr lang="en-SG" dirty="0" err="1"/>
              <a:t>new_features</a:t>
            </a:r>
            <a:r>
              <a:rPr lang="en-SG" dirty="0"/>
              <a:t> = </a:t>
            </a:r>
            <a:r>
              <a:rPr lang="en-SG" dirty="0" err="1"/>
              <a:t>X.columns</a:t>
            </a:r>
            <a:r>
              <a:rPr lang="en-SG" dirty="0"/>
              <a:t>[mask]</a:t>
            </a:r>
          </a:p>
          <a:p>
            <a:r>
              <a:rPr lang="en-SG" dirty="0"/>
              <a:t>print(</a:t>
            </a:r>
            <a:r>
              <a:rPr lang="en-SG" dirty="0" err="1"/>
              <a:t>new_features</a:t>
            </a:r>
            <a:r>
              <a:rPr lang="en-SG" dirty="0"/>
              <a:t>[:])</a:t>
            </a:r>
          </a:p>
        </p:txBody>
      </p:sp>
    </p:spTree>
    <p:extLst>
      <p:ext uri="{BB962C8B-B14F-4D97-AF65-F5344CB8AC3E}">
        <p14:creationId xmlns:p14="http://schemas.microsoft.com/office/powerpoint/2010/main" val="172834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476BE-6866-4C06-8200-8F08CB8065A2}"/>
              </a:ext>
            </a:extLst>
          </p:cNvPr>
          <p:cNvSpPr txBox="1"/>
          <p:nvPr/>
        </p:nvSpPr>
        <p:spPr>
          <a:xfrm>
            <a:off x="428625" y="4952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# print more columns, </a:t>
            </a:r>
            <a:r>
              <a:rPr lang="en-SG" dirty="0" err="1"/>
              <a:t>rpows</a:t>
            </a:r>
            <a:endParaRPr lang="en-SG" dirty="0"/>
          </a:p>
          <a:p>
            <a:endParaRPr lang="en-SG" dirty="0"/>
          </a:p>
          <a:p>
            <a:r>
              <a:rPr lang="en-SG" dirty="0"/>
              <a:t>import pandas as pd</a:t>
            </a:r>
          </a:p>
          <a:p>
            <a:r>
              <a:rPr lang="en-SG" dirty="0" err="1"/>
              <a:t>pd.set_option</a:t>
            </a:r>
            <a:r>
              <a:rPr lang="en-SG" dirty="0"/>
              <a:t>('</a:t>
            </a:r>
            <a:r>
              <a:rPr lang="en-SG" dirty="0" err="1"/>
              <a:t>display.max_rows</a:t>
            </a:r>
            <a:r>
              <a:rPr lang="en-SG" dirty="0"/>
              <a:t>', 500)</a:t>
            </a:r>
          </a:p>
          <a:p>
            <a:r>
              <a:rPr lang="en-SG" dirty="0" err="1"/>
              <a:t>pd.set_option</a:t>
            </a:r>
            <a:r>
              <a:rPr lang="en-SG" dirty="0"/>
              <a:t>('</a:t>
            </a:r>
            <a:r>
              <a:rPr lang="en-SG" dirty="0" err="1"/>
              <a:t>display.max_columns</a:t>
            </a:r>
            <a:r>
              <a:rPr lang="en-SG" dirty="0"/>
              <a:t>', 500)</a:t>
            </a:r>
          </a:p>
          <a:p>
            <a:r>
              <a:rPr lang="en-SG" dirty="0" err="1"/>
              <a:t>pd.set_option</a:t>
            </a:r>
            <a:r>
              <a:rPr lang="en-SG" dirty="0"/>
              <a:t>('</a:t>
            </a:r>
            <a:r>
              <a:rPr lang="en-SG" dirty="0" err="1"/>
              <a:t>display.width</a:t>
            </a:r>
            <a:r>
              <a:rPr lang="en-SG" dirty="0"/>
              <a:t>', 1000)</a:t>
            </a:r>
          </a:p>
        </p:txBody>
      </p:sp>
    </p:spTree>
    <p:extLst>
      <p:ext uri="{BB962C8B-B14F-4D97-AF65-F5344CB8AC3E}">
        <p14:creationId xmlns:p14="http://schemas.microsoft.com/office/powerpoint/2010/main" val="19603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870F-E19D-4971-9865-40E4EFBD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79DF-51C6-44C7-B969-155F387FD063}"/>
              </a:ext>
            </a:extLst>
          </p:cNvPr>
          <p:cNvSpPr txBox="1"/>
          <p:nvPr/>
        </p:nvSpPr>
        <p:spPr>
          <a:xfrm>
            <a:off x="466162" y="1719191"/>
            <a:ext cx="44353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a=1</a:t>
            </a:r>
          </a:p>
          <a:p>
            <a:r>
              <a:rPr lang="en-SG" dirty="0"/>
              <a:t>a=1.68</a:t>
            </a:r>
          </a:p>
          <a:p>
            <a:r>
              <a:rPr lang="en-SG" dirty="0"/>
              <a:t>a="hello“</a:t>
            </a:r>
          </a:p>
          <a:p>
            <a:r>
              <a:rPr lang="en-SG" dirty="0"/>
              <a:t>a=[1,3,4,6]</a:t>
            </a:r>
          </a:p>
          <a:p>
            <a:r>
              <a:rPr lang="en-SG" dirty="0"/>
              <a:t>print(a[2])</a:t>
            </a:r>
          </a:p>
          <a:p>
            <a:r>
              <a:rPr lang="en-US" dirty="0"/>
              <a:t>print("the array is : ", a)</a:t>
            </a:r>
          </a:p>
          <a:p>
            <a:r>
              <a:rPr lang="en-US" dirty="0"/>
              <a:t>name = input("Please enter your name : ")</a:t>
            </a:r>
          </a:p>
          <a:p>
            <a:r>
              <a:rPr lang="en-US"/>
              <a:t>print("Your name is ", name)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E1304-FBB5-4242-88D3-E8797F57A59E}"/>
              </a:ext>
            </a:extLst>
          </p:cNvPr>
          <p:cNvSpPr txBox="1"/>
          <p:nvPr/>
        </p:nvSpPr>
        <p:spPr>
          <a:xfrm>
            <a:off x="6025494" y="1892612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 = 1</a:t>
            </a:r>
          </a:p>
          <a:p>
            <a:r>
              <a:rPr lang="en-SG" dirty="0"/>
              <a:t>while a &lt; 5:</a:t>
            </a:r>
          </a:p>
          <a:p>
            <a:r>
              <a:rPr lang="en-SG" dirty="0"/>
              <a:t>    print(a)</a:t>
            </a:r>
          </a:p>
          <a:p>
            <a:r>
              <a:rPr lang="en-SG" dirty="0"/>
              <a:t>    a = a+1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44339-6367-4AF3-970A-7FF277A0A8BF}"/>
              </a:ext>
            </a:extLst>
          </p:cNvPr>
          <p:cNvSpPr txBox="1"/>
          <p:nvPr/>
        </p:nvSpPr>
        <p:spPr>
          <a:xfrm>
            <a:off x="417787" y="4162352"/>
            <a:ext cx="60949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a=3</a:t>
            </a:r>
          </a:p>
          <a:p>
            <a:r>
              <a:rPr lang="en-US" dirty="0"/>
              <a:t>if a==1:</a:t>
            </a:r>
          </a:p>
          <a:p>
            <a:r>
              <a:rPr lang="en-US" dirty="0"/>
              <a:t>    print("a is 1")</a:t>
            </a:r>
          </a:p>
          <a:p>
            <a:r>
              <a:rPr lang="en-US" dirty="0" err="1"/>
              <a:t>elif</a:t>
            </a:r>
            <a:r>
              <a:rPr lang="en-US" dirty="0"/>
              <a:t> a==2:</a:t>
            </a:r>
          </a:p>
          <a:p>
            <a:r>
              <a:rPr lang="en-US" dirty="0"/>
              <a:t>    print("a is 2")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print("a is not 1 or 2")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329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D4E3-3402-47D4-95FB-EFCBA41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4CDE-398F-42C2-AD8E-F58DE499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sklearn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10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5D25-85A2-483C-B7B3-33BE1399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Data Imbalance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C6352-BFDA-44D9-B5F1-63D7D753FE66}"/>
              </a:ext>
            </a:extLst>
          </p:cNvPr>
          <p:cNvSpPr txBox="1"/>
          <p:nvPr/>
        </p:nvSpPr>
        <p:spPr>
          <a:xfrm>
            <a:off x="1047367" y="20362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=COUNTIF(A2:A10001, "No")</a:t>
            </a:r>
          </a:p>
          <a:p>
            <a:endParaRPr lang="en-SG" dirty="0"/>
          </a:p>
          <a:p>
            <a:r>
              <a:rPr lang="en-SG" dirty="0"/>
              <a:t>Use Smote to make the data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F0663-D71F-48CB-9184-A61D6FDC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316" y="2283285"/>
            <a:ext cx="5151120" cy="1618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36290-31BA-4DA8-98FD-326BA738EC70}"/>
              </a:ext>
            </a:extLst>
          </p:cNvPr>
          <p:cNvSpPr txBox="1"/>
          <p:nvPr/>
        </p:nvSpPr>
        <p:spPr>
          <a:xfrm>
            <a:off x="949687" y="4396120"/>
            <a:ext cx="85379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display.max_rows</a:t>
            </a:r>
            <a:r>
              <a:rPr lang="en-SG" dirty="0">
                <a:solidFill>
                  <a:srgbClr val="FF0000"/>
                </a:solidFill>
              </a:rPr>
              <a:t>', None, '</a:t>
            </a:r>
            <a:r>
              <a:rPr lang="en-SG" dirty="0" err="1">
                <a:solidFill>
                  <a:srgbClr val="FF0000"/>
                </a:solidFill>
              </a:rPr>
              <a:t>display.max_columns</a:t>
            </a:r>
            <a:r>
              <a:rPr lang="en-SG" dirty="0">
                <a:solidFill>
                  <a:srgbClr val="FF0000"/>
                </a:solidFill>
              </a:rPr>
              <a:t>', None)</a:t>
            </a:r>
          </a:p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display.max_rows</a:t>
            </a:r>
            <a:r>
              <a:rPr lang="en-SG" dirty="0">
                <a:solidFill>
                  <a:srgbClr val="FF0000"/>
                </a:solidFill>
              </a:rPr>
              <a:t>', 10, '</a:t>
            </a:r>
            <a:r>
              <a:rPr lang="en-SG" dirty="0" err="1">
                <a:solidFill>
                  <a:srgbClr val="FF0000"/>
                </a:solidFill>
              </a:rPr>
              <a:t>display.max_columns</a:t>
            </a:r>
            <a:r>
              <a:rPr lang="en-SG" dirty="0">
                <a:solidFill>
                  <a:srgbClr val="FF0000"/>
                </a:solidFill>
              </a:rPr>
              <a:t>', 10)</a:t>
            </a:r>
          </a:p>
          <a:p>
            <a:r>
              <a:rPr lang="en-SG" dirty="0">
                <a:solidFill>
                  <a:srgbClr val="FF0000"/>
                </a:solidFill>
              </a:rPr>
              <a:t>Or</a:t>
            </a:r>
          </a:p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display.max_rows</a:t>
            </a:r>
            <a:r>
              <a:rPr lang="en-SG" dirty="0">
                <a:solidFill>
                  <a:srgbClr val="FF0000"/>
                </a:solidFill>
              </a:rPr>
              <a:t>', 500)</a:t>
            </a:r>
          </a:p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display.max_columns</a:t>
            </a:r>
            <a:r>
              <a:rPr lang="en-SG" dirty="0">
                <a:solidFill>
                  <a:srgbClr val="FF0000"/>
                </a:solidFill>
              </a:rPr>
              <a:t>', 500)</a:t>
            </a:r>
          </a:p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display.width</a:t>
            </a:r>
            <a:r>
              <a:rPr lang="en-SG" dirty="0">
                <a:solidFill>
                  <a:srgbClr val="FF0000"/>
                </a:solidFill>
              </a:rPr>
              <a:t>', 1000)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52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0BA41-B644-411F-9A67-E10EAA1649BA}"/>
              </a:ext>
            </a:extLst>
          </p:cNvPr>
          <p:cNvSpPr txBox="1"/>
          <p:nvPr/>
        </p:nvSpPr>
        <p:spPr>
          <a:xfrm>
            <a:off x="247649" y="255538"/>
            <a:ext cx="1001077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FF0000"/>
                </a:solidFill>
              </a:rPr>
              <a:t>from collections import Counter</a:t>
            </a:r>
          </a:p>
          <a:p>
            <a:r>
              <a:rPr lang="en-SG" sz="1400" dirty="0">
                <a:solidFill>
                  <a:srgbClr val="FF0000"/>
                </a:solidFill>
              </a:rPr>
              <a:t>from </a:t>
            </a:r>
            <a:r>
              <a:rPr lang="en-SG" sz="1400" dirty="0" err="1">
                <a:solidFill>
                  <a:srgbClr val="FF0000"/>
                </a:solidFill>
              </a:rPr>
              <a:t>imblearn.over_sampling</a:t>
            </a:r>
            <a:r>
              <a:rPr lang="en-SG" sz="1400" dirty="0">
                <a:solidFill>
                  <a:srgbClr val="FF0000"/>
                </a:solidFill>
              </a:rPr>
              <a:t> import SMOTE</a:t>
            </a:r>
          </a:p>
          <a:p>
            <a:r>
              <a:rPr lang="en-SG" sz="1400" dirty="0">
                <a:solidFill>
                  <a:srgbClr val="FF0000"/>
                </a:solidFill>
              </a:rPr>
              <a:t>from </a:t>
            </a:r>
            <a:r>
              <a:rPr lang="en-SG" sz="1400" dirty="0" err="1">
                <a:solidFill>
                  <a:srgbClr val="FF0000"/>
                </a:solidFill>
              </a:rPr>
              <a:t>imblearn.under_sampling</a:t>
            </a:r>
            <a:r>
              <a:rPr lang="en-SG" sz="1400" dirty="0">
                <a:solidFill>
                  <a:srgbClr val="FF0000"/>
                </a:solidFill>
              </a:rPr>
              <a:t> import </a:t>
            </a:r>
            <a:r>
              <a:rPr lang="en-SG" sz="1400" dirty="0" err="1">
                <a:solidFill>
                  <a:srgbClr val="FF0000"/>
                </a:solidFill>
              </a:rPr>
              <a:t>RandomUnderSampler</a:t>
            </a:r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import pandas</a:t>
            </a:r>
          </a:p>
          <a:p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df=</a:t>
            </a:r>
            <a:r>
              <a:rPr lang="en-SG" sz="1400" dirty="0" err="1">
                <a:solidFill>
                  <a:srgbClr val="FF0000"/>
                </a:solidFill>
              </a:rPr>
              <a:t>pandas.read_csv</a:t>
            </a:r>
            <a:r>
              <a:rPr lang="en-SG" sz="1400" dirty="0">
                <a:solidFill>
                  <a:srgbClr val="FF0000"/>
                </a:solidFill>
              </a:rPr>
              <a:t>("C:/Users/Teoh Teik Teo/OneDrive - TSS Global </a:t>
            </a:r>
            <a:r>
              <a:rPr lang="en-SG" sz="1400" dirty="0" err="1">
                <a:solidFill>
                  <a:srgbClr val="FF0000"/>
                </a:solidFill>
              </a:rPr>
              <a:t>Pte.</a:t>
            </a:r>
            <a:r>
              <a:rPr lang="en-SG" sz="1400" dirty="0">
                <a:solidFill>
                  <a:srgbClr val="FF0000"/>
                </a:solidFill>
              </a:rPr>
              <a:t> Ltd/TT Library/AI Model/Data/LoanDefault.csv")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print(df)</a:t>
            </a:r>
          </a:p>
          <a:p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counter(df["default"])</a:t>
            </a:r>
          </a:p>
          <a:p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df = </a:t>
            </a:r>
            <a:r>
              <a:rPr lang="en-SG" sz="1400" dirty="0" err="1">
                <a:solidFill>
                  <a:srgbClr val="FF0000"/>
                </a:solidFill>
              </a:rPr>
              <a:t>df.replace</a:t>
            </a:r>
            <a:r>
              <a:rPr lang="en-SG" sz="1400" dirty="0">
                <a:solidFill>
                  <a:srgbClr val="FF0000"/>
                </a:solidFill>
              </a:rPr>
              <a:t>(("Yes", "No"), (1,0))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X=df</a:t>
            </a:r>
          </a:p>
          <a:p>
            <a:r>
              <a:rPr lang="en-SG" sz="1400" dirty="0">
                <a:solidFill>
                  <a:srgbClr val="FF0000"/>
                </a:solidFill>
              </a:rPr>
              <a:t>X=</a:t>
            </a:r>
            <a:r>
              <a:rPr lang="en-SG" sz="1400" dirty="0" err="1">
                <a:solidFill>
                  <a:srgbClr val="FF0000"/>
                </a:solidFill>
              </a:rPr>
              <a:t>df.drop</a:t>
            </a:r>
            <a:r>
              <a:rPr lang="en-SG" sz="1400" dirty="0">
                <a:solidFill>
                  <a:srgbClr val="FF0000"/>
                </a:solidFill>
              </a:rPr>
              <a:t>("default", axis=1)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print(X)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y=</a:t>
            </a:r>
            <a:r>
              <a:rPr lang="en-SG" sz="1400" dirty="0" err="1">
                <a:solidFill>
                  <a:srgbClr val="FF0000"/>
                </a:solidFill>
              </a:rPr>
              <a:t>df.loc</a:t>
            </a:r>
            <a:r>
              <a:rPr lang="en-SG" sz="1400" dirty="0">
                <a:solidFill>
                  <a:srgbClr val="FF0000"/>
                </a:solidFill>
              </a:rPr>
              <a:t>[:, "default"]</a:t>
            </a:r>
          </a:p>
          <a:p>
            <a:r>
              <a:rPr lang="en-SG" sz="1400" dirty="0">
                <a:solidFill>
                  <a:srgbClr val="FF0000"/>
                </a:solidFill>
              </a:rPr>
              <a:t>print(y)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counter = Counter(y)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print(counter)</a:t>
            </a:r>
          </a:p>
          <a:p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oversample = SMOTE()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X, y = </a:t>
            </a:r>
            <a:r>
              <a:rPr lang="en-SG" sz="1400" dirty="0" err="1">
                <a:solidFill>
                  <a:srgbClr val="FF0000"/>
                </a:solidFill>
              </a:rPr>
              <a:t>oversample.fit_resample</a:t>
            </a:r>
            <a:r>
              <a:rPr lang="en-SG" sz="1400" dirty="0">
                <a:solidFill>
                  <a:srgbClr val="FF0000"/>
                </a:solidFill>
              </a:rPr>
              <a:t>(X, y)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# summarize the new class distribution</a:t>
            </a:r>
          </a:p>
          <a:p>
            <a:r>
              <a:rPr lang="en-SG" sz="1400" dirty="0">
                <a:solidFill>
                  <a:srgbClr val="FF0000"/>
                </a:solidFill>
              </a:rPr>
              <a:t>counter = Counter(y)</a:t>
            </a:r>
          </a:p>
          <a:p>
            <a:r>
              <a:rPr lang="en-SG" sz="1400" dirty="0">
                <a:solidFill>
                  <a:srgbClr val="FF0000"/>
                </a:solidFill>
              </a:rPr>
              <a:t>print(counter)</a:t>
            </a:r>
          </a:p>
          <a:p>
            <a:endParaRPr lang="en-SG" sz="1400" dirty="0">
              <a:solidFill>
                <a:srgbClr val="FF0000"/>
              </a:solidFill>
            </a:endParaRPr>
          </a:p>
          <a:p>
            <a:r>
              <a:rPr lang="en-SG" sz="1400" dirty="0">
                <a:solidFill>
                  <a:srgbClr val="FF0000"/>
                </a:solidFill>
              </a:rPr>
              <a:t>df=</a:t>
            </a:r>
            <a:r>
              <a:rPr lang="en-SG" sz="1400" dirty="0" err="1">
                <a:solidFill>
                  <a:srgbClr val="FF0000"/>
                </a:solidFill>
              </a:rPr>
              <a:t>pandas.concat</a:t>
            </a:r>
            <a:r>
              <a:rPr lang="en-SG" sz="1400" dirty="0">
                <a:solidFill>
                  <a:srgbClr val="FF0000"/>
                </a:solidFill>
              </a:rPr>
              <a:t>([X, y], axis=1)</a:t>
            </a:r>
          </a:p>
          <a:p>
            <a:r>
              <a:rPr lang="en-SG" sz="1400" dirty="0" err="1">
                <a:solidFill>
                  <a:srgbClr val="FF0000"/>
                </a:solidFill>
              </a:rPr>
              <a:t>df.to_csv</a:t>
            </a:r>
            <a:r>
              <a:rPr lang="en-SG" sz="1400" dirty="0">
                <a:solidFill>
                  <a:srgbClr val="FF0000"/>
                </a:solidFill>
              </a:rPr>
              <a:t>("</a:t>
            </a:r>
            <a:r>
              <a:rPr lang="en-SG" sz="1400" dirty="0" err="1">
                <a:solidFill>
                  <a:srgbClr val="FF0000"/>
                </a:solidFill>
              </a:rPr>
              <a:t>LoanDefault</a:t>
            </a:r>
            <a:r>
              <a:rPr lang="en-SG" sz="1400" dirty="0">
                <a:solidFill>
                  <a:srgbClr val="FF0000"/>
                </a:solidFill>
              </a:rPr>
              <a:t> (balance).csv", index=0)</a:t>
            </a:r>
          </a:p>
        </p:txBody>
      </p:sp>
    </p:spTree>
    <p:extLst>
      <p:ext uri="{BB962C8B-B14F-4D97-AF65-F5344CB8AC3E}">
        <p14:creationId xmlns:p14="http://schemas.microsoft.com/office/powerpoint/2010/main" val="322867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6A6BA-DF39-46F1-B84A-AE674AA4D140}"/>
              </a:ext>
            </a:extLst>
          </p:cNvPr>
          <p:cNvSpPr txBox="1"/>
          <p:nvPr/>
        </p:nvSpPr>
        <p:spPr>
          <a:xfrm>
            <a:off x="304800" y="102097"/>
            <a:ext cx="11681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pandas as pd</a:t>
            </a:r>
          </a:p>
          <a:p>
            <a:r>
              <a:rPr lang="en-SG" dirty="0"/>
              <a:t>df = </a:t>
            </a:r>
            <a:r>
              <a:rPr lang="en-SG" dirty="0" err="1"/>
              <a:t>pd.read_csv</a:t>
            </a:r>
            <a:r>
              <a:rPr lang="en-SG" dirty="0"/>
              <a:t>("</a:t>
            </a:r>
            <a:r>
              <a:rPr lang="en-SG" dirty="0" err="1"/>
              <a:t>LoanDefault</a:t>
            </a:r>
            <a:r>
              <a:rPr lang="en-SG" dirty="0"/>
              <a:t> (balance).csv")</a:t>
            </a:r>
          </a:p>
          <a:p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4C497-C62C-475E-942B-21A815920293}"/>
              </a:ext>
            </a:extLst>
          </p:cNvPr>
          <p:cNvSpPr txBox="1"/>
          <p:nvPr/>
        </p:nvSpPr>
        <p:spPr>
          <a:xfrm>
            <a:off x="390525" y="1025427"/>
            <a:ext cx="6057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#select column</a:t>
            </a:r>
          </a:p>
          <a:p>
            <a:r>
              <a:rPr lang="en-SG" dirty="0">
                <a:solidFill>
                  <a:srgbClr val="FF0000"/>
                </a:solidFill>
              </a:rPr>
              <a:t>df = </a:t>
            </a:r>
            <a:r>
              <a:rPr lang="en-SG" dirty="0" err="1">
                <a:solidFill>
                  <a:srgbClr val="FF0000"/>
                </a:solidFill>
              </a:rPr>
              <a:t>df.loc</a:t>
            </a:r>
            <a:r>
              <a:rPr lang="en-SG" dirty="0">
                <a:solidFill>
                  <a:srgbClr val="FF0000"/>
                </a:solidFill>
              </a:rPr>
              <a:t>[:, ["default", "student", "balance", "income"]]</a:t>
            </a:r>
          </a:p>
          <a:p>
            <a:r>
              <a:rPr lang="en-SG" dirty="0">
                <a:solidFill>
                  <a:srgbClr val="FF0000"/>
                </a:solidFill>
              </a:rPr>
              <a:t>print(df)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92513-7D53-4050-89A0-B14759A3D894}"/>
              </a:ext>
            </a:extLst>
          </p:cNvPr>
          <p:cNvSpPr txBox="1"/>
          <p:nvPr/>
        </p:nvSpPr>
        <p:spPr>
          <a:xfrm>
            <a:off x="390525" y="217420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#remove </a:t>
            </a:r>
            <a:r>
              <a:rPr lang="en-SG" dirty="0" err="1">
                <a:solidFill>
                  <a:srgbClr val="FF0000"/>
                </a:solidFill>
              </a:rPr>
              <a:t>na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df=</a:t>
            </a:r>
            <a:r>
              <a:rPr lang="en-SG" dirty="0" err="1">
                <a:solidFill>
                  <a:srgbClr val="FF0000"/>
                </a:solidFill>
              </a:rPr>
              <a:t>df.dropna</a:t>
            </a:r>
            <a:r>
              <a:rPr lang="en-SG" dirty="0">
                <a:solidFill>
                  <a:srgbClr val="FF0000"/>
                </a:solidFill>
              </a:rPr>
              <a:t>()</a:t>
            </a:r>
          </a:p>
          <a:p>
            <a:r>
              <a:rPr lang="en-SG" dirty="0">
                <a:solidFill>
                  <a:srgbClr val="FF0000"/>
                </a:solidFill>
              </a:rPr>
              <a:t>print(df)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7661-F11C-4F57-AAB2-37CC8880FF05}"/>
              </a:ext>
            </a:extLst>
          </p:cNvPr>
          <p:cNvSpPr txBox="1"/>
          <p:nvPr/>
        </p:nvSpPr>
        <p:spPr>
          <a:xfrm>
            <a:off x="390525" y="32699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#Optional replace with number</a:t>
            </a:r>
          </a:p>
          <a:p>
            <a:r>
              <a:rPr lang="en-SG" dirty="0">
                <a:solidFill>
                  <a:srgbClr val="FF0000"/>
                </a:solidFill>
              </a:rPr>
              <a:t>df['default'] = df["default"].replace(("Yes", "No"), (1,0))</a:t>
            </a:r>
          </a:p>
          <a:p>
            <a:r>
              <a:rPr lang="en-SG" dirty="0">
                <a:solidFill>
                  <a:srgbClr val="FF0000"/>
                </a:solidFill>
              </a:rPr>
              <a:t>print(df)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22C49-1E0D-47E0-9DE1-028FA57E116F}"/>
              </a:ext>
            </a:extLst>
          </p:cNvPr>
          <p:cNvSpPr txBox="1"/>
          <p:nvPr/>
        </p:nvSpPr>
        <p:spPr>
          <a:xfrm>
            <a:off x="390525" y="4365709"/>
            <a:ext cx="992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#remove not a number</a:t>
            </a:r>
          </a:p>
          <a:p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df.columns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  df1 = </a:t>
            </a:r>
            <a:r>
              <a:rPr lang="en-US" dirty="0" err="1">
                <a:solidFill>
                  <a:srgbClr val="FF0000"/>
                </a:solidFill>
              </a:rPr>
              <a:t>pd.to_numeric</a:t>
            </a:r>
            <a:r>
              <a:rPr lang="en-US" dirty="0">
                <a:solidFill>
                  <a:srgbClr val="FF0000"/>
                </a:solidFill>
              </a:rPr>
              <a:t>(df[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], errors='coerce’) #this is to force any non-numeric to null</a:t>
            </a:r>
          </a:p>
          <a:p>
            <a:r>
              <a:rPr lang="en-US" dirty="0">
                <a:solidFill>
                  <a:srgbClr val="FF0000"/>
                </a:solidFill>
              </a:rPr>
              <a:t>    f = df1.notnull() #to set the flag false if it is a null</a:t>
            </a:r>
          </a:p>
          <a:p>
            <a:r>
              <a:rPr lang="en-US" dirty="0">
                <a:solidFill>
                  <a:srgbClr val="FF0000"/>
                </a:solidFill>
              </a:rPr>
              <a:t>    df=df[f] #copy only not null to df, or remove null</a:t>
            </a:r>
          </a:p>
          <a:p>
            <a:r>
              <a:rPr lang="en-US" dirty="0">
                <a:solidFill>
                  <a:srgbClr val="FF0000"/>
                </a:solidFill>
              </a:rPr>
              <a:t>print(df)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FF136-85F7-4600-94EE-CDBACCD10C2B}"/>
              </a:ext>
            </a:extLst>
          </p:cNvPr>
          <p:cNvSpPr txBox="1"/>
          <p:nvPr/>
        </p:nvSpPr>
        <p:spPr>
          <a:xfrm>
            <a:off x="8420100" y="4339056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Wrangling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7BE74-FE8D-43C8-B4FA-E395D06886FA}"/>
              </a:ext>
            </a:extLst>
          </p:cNvPr>
          <p:cNvSpPr txBox="1"/>
          <p:nvPr/>
        </p:nvSpPr>
        <p:spPr>
          <a:xfrm>
            <a:off x="7029450" y="1093693"/>
            <a:ext cx="5076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Alternatively</a:t>
            </a:r>
          </a:p>
          <a:p>
            <a:r>
              <a:rPr lang="en-US" dirty="0">
                <a:solidFill>
                  <a:srgbClr val="FF0000"/>
                </a:solidFill>
              </a:rPr>
              <a:t>#select column</a:t>
            </a:r>
          </a:p>
          <a:p>
            <a:r>
              <a:rPr lang="en-US" dirty="0">
                <a:solidFill>
                  <a:srgbClr val="FF0000"/>
                </a:solidFill>
              </a:rPr>
              <a:t>df = </a:t>
            </a:r>
            <a:r>
              <a:rPr lang="en-US" dirty="0" err="1">
                <a:solidFill>
                  <a:srgbClr val="FF0000"/>
                </a:solidFill>
              </a:rPr>
              <a:t>df.iloc</a:t>
            </a:r>
            <a:r>
              <a:rPr lang="en-US" dirty="0">
                <a:solidFill>
                  <a:srgbClr val="FF0000"/>
                </a:solidFill>
              </a:rPr>
              <a:t>[:, 0:4]</a:t>
            </a:r>
          </a:p>
          <a:p>
            <a:r>
              <a:rPr lang="en-US" dirty="0">
                <a:solidFill>
                  <a:srgbClr val="FF0000"/>
                </a:solidFill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61878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A336C-ED21-4469-81F1-82764422E444}"/>
              </a:ext>
            </a:extLst>
          </p:cNvPr>
          <p:cNvSpPr txBox="1"/>
          <p:nvPr/>
        </p:nvSpPr>
        <p:spPr>
          <a:xfrm>
            <a:off x="628650" y="3444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df.describe</a:t>
            </a:r>
            <a:r>
              <a:rPr lang="en-SG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CD51-211B-4C9F-8071-D40EFE2DA8BD}"/>
              </a:ext>
            </a:extLst>
          </p:cNvPr>
          <p:cNvSpPr txBox="1"/>
          <p:nvPr/>
        </p:nvSpPr>
        <p:spPr>
          <a:xfrm>
            <a:off x="628650" y="463541"/>
            <a:ext cx="77819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#remove outlier</a:t>
            </a:r>
          </a:p>
          <a:p>
            <a:r>
              <a:rPr lang="en-SG" dirty="0">
                <a:solidFill>
                  <a:srgbClr val="FF0000"/>
                </a:solidFill>
              </a:rPr>
              <a:t>import </a:t>
            </a:r>
            <a:r>
              <a:rPr lang="en-SG" dirty="0" err="1">
                <a:solidFill>
                  <a:srgbClr val="FF0000"/>
                </a:solidFill>
              </a:rPr>
              <a:t>numpy</a:t>
            </a:r>
            <a:r>
              <a:rPr lang="en-SG" dirty="0">
                <a:solidFill>
                  <a:srgbClr val="FF0000"/>
                </a:solidFill>
              </a:rPr>
              <a:t> as np</a:t>
            </a:r>
          </a:p>
          <a:p>
            <a:r>
              <a:rPr lang="en-SG" dirty="0">
                <a:solidFill>
                  <a:srgbClr val="FF0000"/>
                </a:solidFill>
              </a:rPr>
              <a:t>from </a:t>
            </a:r>
            <a:r>
              <a:rPr lang="en-SG" dirty="0" err="1">
                <a:solidFill>
                  <a:srgbClr val="FF0000"/>
                </a:solidFill>
              </a:rPr>
              <a:t>scipy</a:t>
            </a:r>
            <a:r>
              <a:rPr lang="en-SG" dirty="0">
                <a:solidFill>
                  <a:srgbClr val="FF0000"/>
                </a:solidFill>
              </a:rPr>
              <a:t> import stats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z = </a:t>
            </a:r>
            <a:r>
              <a:rPr lang="en-SG" dirty="0" err="1">
                <a:solidFill>
                  <a:srgbClr val="FF0000"/>
                </a:solidFill>
              </a:rPr>
              <a:t>stats.zscore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df.astype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np.float</a:t>
            </a:r>
            <a:r>
              <a:rPr lang="en-SG" dirty="0">
                <a:solidFill>
                  <a:srgbClr val="FF0000"/>
                </a:solidFill>
              </a:rPr>
              <a:t>)) #zscore conversion need float</a:t>
            </a:r>
          </a:p>
          <a:p>
            <a:r>
              <a:rPr lang="en-SG" dirty="0">
                <a:solidFill>
                  <a:srgbClr val="FF0000"/>
                </a:solidFill>
              </a:rPr>
              <a:t>z = </a:t>
            </a:r>
            <a:r>
              <a:rPr lang="en-SG" dirty="0" err="1">
                <a:solidFill>
                  <a:srgbClr val="FF0000"/>
                </a:solidFill>
              </a:rPr>
              <a:t>np.abs</a:t>
            </a:r>
            <a:r>
              <a:rPr lang="en-SG" dirty="0">
                <a:solidFill>
                  <a:srgbClr val="FF0000"/>
                </a:solidFill>
              </a:rPr>
              <a:t>(z) #convert all to positive because the parity is not important</a:t>
            </a:r>
          </a:p>
          <a:p>
            <a:r>
              <a:rPr lang="en-SG" dirty="0">
                <a:solidFill>
                  <a:srgbClr val="FF0000"/>
                </a:solidFill>
              </a:rPr>
              <a:t>f = (z &lt; 3).all(axis=1) #3 is your choice, axis =1 means by columns, f is a flag</a:t>
            </a:r>
          </a:p>
          <a:p>
            <a:r>
              <a:rPr lang="en-SG" dirty="0">
                <a:solidFill>
                  <a:srgbClr val="FF0000"/>
                </a:solidFill>
              </a:rPr>
              <a:t>df = df[f]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457F3-E6E5-4382-8515-E93775BC2169}"/>
              </a:ext>
            </a:extLst>
          </p:cNvPr>
          <p:cNvSpPr txBox="1"/>
          <p:nvPr/>
        </p:nvSpPr>
        <p:spPr>
          <a:xfrm>
            <a:off x="628650" y="38527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#import </a:t>
            </a:r>
            <a:r>
              <a:rPr lang="en-SG" dirty="0" err="1">
                <a:solidFill>
                  <a:srgbClr val="FF0000"/>
                </a:solidFill>
              </a:rPr>
              <a:t>matplotlib.pyplot</a:t>
            </a:r>
            <a:r>
              <a:rPr lang="en-SG" dirty="0">
                <a:solidFill>
                  <a:srgbClr val="FF0000"/>
                </a:solidFill>
              </a:rPr>
              <a:t> as </a:t>
            </a:r>
            <a:r>
              <a:rPr lang="en-SG" dirty="0" err="1">
                <a:solidFill>
                  <a:srgbClr val="FF0000"/>
                </a:solidFill>
              </a:rPr>
              <a:t>plt</a:t>
            </a:r>
            <a:endParaRPr lang="en-SG" dirty="0">
              <a:solidFill>
                <a:srgbClr val="FF0000"/>
              </a:solidFill>
            </a:endParaRPr>
          </a:p>
          <a:p>
            <a:endParaRPr lang="en-SG" dirty="0"/>
          </a:p>
          <a:p>
            <a:r>
              <a:rPr lang="en-SG" dirty="0" err="1"/>
              <a:t>df.hist</a:t>
            </a:r>
            <a:r>
              <a:rPr lang="en-SG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FBE07-4AA6-4A84-B7A4-F066EECC695A}"/>
              </a:ext>
            </a:extLst>
          </p:cNvPr>
          <p:cNvSpPr txBox="1"/>
          <p:nvPr/>
        </p:nvSpPr>
        <p:spPr>
          <a:xfrm>
            <a:off x="628650" y="5173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df.corr</a:t>
            </a:r>
            <a:r>
              <a:rPr lang="en-SG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3D29-6D7E-4380-AEC4-313F9E35DD47}"/>
              </a:ext>
            </a:extLst>
          </p:cNvPr>
          <p:cNvSpPr txBox="1"/>
          <p:nvPr/>
        </p:nvSpPr>
        <p:spPr>
          <a:xfrm>
            <a:off x="628650" y="55437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import seaborn as </a:t>
            </a:r>
            <a:r>
              <a:rPr lang="en-SG" dirty="0" err="1"/>
              <a:t>sns</a:t>
            </a:r>
            <a:endParaRPr lang="en-SG" dirty="0"/>
          </a:p>
          <a:p>
            <a:r>
              <a:rPr lang="en-SG" dirty="0" err="1"/>
              <a:t>sns.heatmap</a:t>
            </a:r>
            <a:r>
              <a:rPr lang="en-SG" dirty="0"/>
              <a:t>(</a:t>
            </a:r>
            <a:r>
              <a:rPr lang="en-SG" dirty="0" err="1"/>
              <a:t>df.corr</a:t>
            </a:r>
            <a:r>
              <a:rPr lang="en-SG" dirty="0"/>
              <a:t>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BAD72-4C1E-4A21-AA5F-7165083DE164}"/>
              </a:ext>
            </a:extLst>
          </p:cNvPr>
          <p:cNvSpPr txBox="1"/>
          <p:nvPr/>
        </p:nvSpPr>
        <p:spPr>
          <a:xfrm>
            <a:off x="6648450" y="379511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Wrangling</a:t>
            </a:r>
            <a:endParaRPr lang="en-SG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A09D4-9F87-4B52-A0AD-5D8DD55D6B15}"/>
              </a:ext>
            </a:extLst>
          </p:cNvPr>
          <p:cNvSpPr txBox="1"/>
          <p:nvPr/>
        </p:nvSpPr>
        <p:spPr>
          <a:xfrm>
            <a:off x="628650" y="4763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df.boxplot</a:t>
            </a:r>
            <a:r>
              <a:rPr lang="en-SG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A5EF5-418B-48A3-BF04-2A2A1E80DFC4}"/>
              </a:ext>
            </a:extLst>
          </p:cNvPr>
          <p:cNvSpPr txBox="1"/>
          <p:nvPr/>
        </p:nvSpPr>
        <p:spPr>
          <a:xfrm>
            <a:off x="4739976" y="3095413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 (Not all column are applicable, depends on library)</a:t>
            </a:r>
            <a:endParaRPr lang="en-SG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A7598-7CA2-4BD7-B0EF-CA47F561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2" y="1181721"/>
            <a:ext cx="2460028" cy="1787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25787F-923C-4881-8575-89121C7E32BD}"/>
              </a:ext>
            </a:extLst>
          </p:cNvPr>
          <p:cNvSpPr txBox="1"/>
          <p:nvPr/>
        </p:nvSpPr>
        <p:spPr>
          <a:xfrm>
            <a:off x="4739976" y="46867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Double precision numbers have 53 bits (16 digits) of precision and regular floats have 24 bits (8 digits) of precision. 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3CB43-7160-4D5B-ADF0-B963A1E5578E}"/>
              </a:ext>
            </a:extLst>
          </p:cNvPr>
          <p:cNvSpPr txBox="1"/>
          <p:nvPr/>
        </p:nvSpPr>
        <p:spPr>
          <a:xfrm>
            <a:off x="4739976" y="5544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axis=1 (or axis='columns') is vertical axis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73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85B91-D8D2-4015-ACD6-28EC9818741C}"/>
              </a:ext>
            </a:extLst>
          </p:cNvPr>
          <p:cNvSpPr txBox="1"/>
          <p:nvPr/>
        </p:nvSpPr>
        <p:spPr>
          <a:xfrm>
            <a:off x="657224" y="2929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df.loc</a:t>
            </a:r>
            <a:r>
              <a:rPr lang="en-US" dirty="0"/>
              <a:t>[:,["student", "balance", "income"]]</a:t>
            </a:r>
          </a:p>
          <a:p>
            <a:r>
              <a:rPr lang="en-US" dirty="0"/>
              <a:t>Y = </a:t>
            </a:r>
            <a:r>
              <a:rPr lang="en-US" dirty="0" err="1"/>
              <a:t>df.loc</a:t>
            </a:r>
            <a:r>
              <a:rPr lang="en-US" dirty="0"/>
              <a:t>[:, "default"]</a:t>
            </a:r>
          </a:p>
          <a:p>
            <a:r>
              <a:rPr lang="en-SG" dirty="0"/>
              <a:t>print(X,Y)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4FAC-361F-43D0-B80E-12D429C108DE}"/>
              </a:ext>
            </a:extLst>
          </p:cNvPr>
          <p:cNvSpPr txBox="1"/>
          <p:nvPr/>
        </p:nvSpPr>
        <p:spPr>
          <a:xfrm>
            <a:off x="739599" y="1361715"/>
            <a:ext cx="83534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#normalization</a:t>
            </a:r>
          </a:p>
          <a:p>
            <a:r>
              <a:rPr lang="en-SG" dirty="0">
                <a:solidFill>
                  <a:srgbClr val="FF0000"/>
                </a:solidFill>
              </a:rPr>
              <a:t>from </a:t>
            </a:r>
            <a:r>
              <a:rPr lang="en-SG" dirty="0" err="1">
                <a:solidFill>
                  <a:srgbClr val="FF0000"/>
                </a:solidFill>
              </a:rPr>
              <a:t>scipy</a:t>
            </a:r>
            <a:r>
              <a:rPr lang="en-SG" dirty="0">
                <a:solidFill>
                  <a:srgbClr val="FF0000"/>
                </a:solidFill>
              </a:rPr>
              <a:t> import stats</a:t>
            </a:r>
          </a:p>
          <a:p>
            <a:r>
              <a:rPr lang="en-SG" dirty="0">
                <a:solidFill>
                  <a:srgbClr val="FF0000"/>
                </a:solidFill>
              </a:rPr>
              <a:t>import </a:t>
            </a:r>
            <a:r>
              <a:rPr lang="en-SG" dirty="0" err="1">
                <a:solidFill>
                  <a:srgbClr val="FF0000"/>
                </a:solidFill>
              </a:rPr>
              <a:t>numpy</a:t>
            </a:r>
            <a:r>
              <a:rPr lang="en-SG" dirty="0">
                <a:solidFill>
                  <a:srgbClr val="FF0000"/>
                </a:solidFill>
              </a:rPr>
              <a:t> as np </a:t>
            </a:r>
          </a:p>
          <a:p>
            <a:r>
              <a:rPr lang="en-SG" dirty="0" err="1">
                <a:solidFill>
                  <a:srgbClr val="FF0000"/>
                </a:solidFill>
              </a:rPr>
              <a:t>pd.set_option</a:t>
            </a:r>
            <a:r>
              <a:rPr lang="en-SG" dirty="0">
                <a:solidFill>
                  <a:srgbClr val="FF0000"/>
                </a:solidFill>
              </a:rPr>
              <a:t>('</a:t>
            </a:r>
            <a:r>
              <a:rPr lang="en-SG" dirty="0" err="1">
                <a:solidFill>
                  <a:srgbClr val="FF0000"/>
                </a:solidFill>
              </a:rPr>
              <a:t>display.max_rows</a:t>
            </a:r>
            <a:r>
              <a:rPr lang="en-SG" dirty="0">
                <a:solidFill>
                  <a:srgbClr val="FF0000"/>
                </a:solidFill>
              </a:rPr>
              <a:t>', 10)</a:t>
            </a:r>
          </a:p>
          <a:p>
            <a:r>
              <a:rPr lang="en-SG" dirty="0">
                <a:solidFill>
                  <a:srgbClr val="FF0000"/>
                </a:solidFill>
              </a:rPr>
              <a:t>for 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 in </a:t>
            </a:r>
            <a:r>
              <a:rPr lang="en-SG" dirty="0" err="1">
                <a:solidFill>
                  <a:srgbClr val="FF0000"/>
                </a:solidFill>
              </a:rPr>
              <a:t>X.columns</a:t>
            </a:r>
            <a:r>
              <a:rPr lang="en-SG" dirty="0">
                <a:solidFill>
                  <a:srgbClr val="FF0000"/>
                </a:solidFill>
              </a:rPr>
              <a:t>:</a:t>
            </a:r>
          </a:p>
          <a:p>
            <a:r>
              <a:rPr lang="en-SG" dirty="0">
                <a:solidFill>
                  <a:srgbClr val="FF0000"/>
                </a:solidFill>
              </a:rPr>
              <a:t>    X[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]=</a:t>
            </a:r>
            <a:r>
              <a:rPr lang="en-SG" dirty="0" err="1">
                <a:solidFill>
                  <a:srgbClr val="FF0000"/>
                </a:solidFill>
              </a:rPr>
              <a:t>stats.zscore</a:t>
            </a:r>
            <a:r>
              <a:rPr lang="en-SG" dirty="0">
                <a:solidFill>
                  <a:srgbClr val="FF0000"/>
                </a:solidFill>
              </a:rPr>
              <a:t>(X[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].</a:t>
            </a:r>
            <a:r>
              <a:rPr lang="en-SG" dirty="0" err="1">
                <a:solidFill>
                  <a:srgbClr val="FF0000"/>
                </a:solidFill>
              </a:rPr>
              <a:t>astype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np.float</a:t>
            </a:r>
            <a:r>
              <a:rPr lang="en-SG" dirty="0">
                <a:solidFill>
                  <a:srgbClr val="FF0000"/>
                </a:solidFill>
              </a:rPr>
              <a:t>))</a:t>
            </a:r>
          </a:p>
          <a:p>
            <a:r>
              <a:rPr lang="en-SG" dirty="0">
                <a:solidFill>
                  <a:srgbClr val="FF0000"/>
                </a:solidFill>
              </a:rPr>
              <a:t>print(X)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5A544-0264-4CC6-B902-AA972D006698}"/>
              </a:ext>
            </a:extLst>
          </p:cNvPr>
          <p:cNvSpPr txBox="1"/>
          <p:nvPr/>
        </p:nvSpPr>
        <p:spPr>
          <a:xfrm>
            <a:off x="557573" y="3699781"/>
            <a:ext cx="77057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#for categorical input, dummy or one hot encoding</a:t>
            </a:r>
          </a:p>
          <a:p>
            <a:r>
              <a:rPr lang="en-SG" dirty="0">
                <a:solidFill>
                  <a:srgbClr val="FF0000"/>
                </a:solidFill>
              </a:rPr>
              <a:t>dummy=</a:t>
            </a:r>
            <a:r>
              <a:rPr lang="en-SG" dirty="0" err="1">
                <a:solidFill>
                  <a:srgbClr val="FF0000"/>
                </a:solidFill>
              </a:rPr>
              <a:t>pd.get_dummies</a:t>
            </a:r>
            <a:r>
              <a:rPr lang="en-SG" dirty="0">
                <a:solidFill>
                  <a:srgbClr val="FF0000"/>
                </a:solidFill>
              </a:rPr>
              <a:t>(X["student"])</a:t>
            </a:r>
          </a:p>
          <a:p>
            <a:r>
              <a:rPr lang="en-SG" dirty="0">
                <a:solidFill>
                  <a:srgbClr val="FF0000"/>
                </a:solidFill>
              </a:rPr>
              <a:t>X=</a:t>
            </a:r>
            <a:r>
              <a:rPr lang="en-SG" dirty="0" err="1">
                <a:solidFill>
                  <a:srgbClr val="FF0000"/>
                </a:solidFill>
              </a:rPr>
              <a:t>X.merge</a:t>
            </a:r>
            <a:r>
              <a:rPr lang="en-SG" dirty="0">
                <a:solidFill>
                  <a:srgbClr val="FF0000"/>
                </a:solidFill>
              </a:rPr>
              <a:t>(dummy, </a:t>
            </a:r>
            <a:r>
              <a:rPr lang="en-SG" dirty="0" err="1">
                <a:solidFill>
                  <a:srgbClr val="FF0000"/>
                </a:solidFill>
              </a:rPr>
              <a:t>left_index</a:t>
            </a:r>
            <a:r>
              <a:rPr lang="en-SG" dirty="0">
                <a:solidFill>
                  <a:srgbClr val="FF0000"/>
                </a:solidFill>
              </a:rPr>
              <a:t>=True, </a:t>
            </a:r>
            <a:r>
              <a:rPr lang="en-SG" dirty="0" err="1">
                <a:solidFill>
                  <a:srgbClr val="FF0000"/>
                </a:solidFill>
              </a:rPr>
              <a:t>right_index</a:t>
            </a:r>
            <a:r>
              <a:rPr lang="en-SG" dirty="0">
                <a:solidFill>
                  <a:srgbClr val="FF0000"/>
                </a:solidFill>
              </a:rPr>
              <a:t>=True)</a:t>
            </a:r>
          </a:p>
          <a:p>
            <a:r>
              <a:rPr lang="en-SG" dirty="0">
                <a:solidFill>
                  <a:srgbClr val="FF0000"/>
                </a:solidFill>
              </a:rPr>
              <a:t>X=</a:t>
            </a:r>
            <a:r>
              <a:rPr lang="en-SG" dirty="0" err="1">
                <a:solidFill>
                  <a:srgbClr val="FF0000"/>
                </a:solidFill>
              </a:rPr>
              <a:t>X.drop</a:t>
            </a:r>
            <a:r>
              <a:rPr lang="en-SG" dirty="0">
                <a:solidFill>
                  <a:srgbClr val="FF0000"/>
                </a:solidFill>
              </a:rPr>
              <a:t>("student", axis="columns")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5A7F2-A4AB-40B2-8A78-BAB3C8AFB61E}"/>
              </a:ext>
            </a:extLst>
          </p:cNvPr>
          <p:cNvSpPr txBox="1"/>
          <p:nvPr/>
        </p:nvSpPr>
        <p:spPr>
          <a:xfrm>
            <a:off x="6934200" y="2314665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Wrangling</a:t>
            </a:r>
            <a:endParaRPr lang="en-S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FA7A2-E337-42D6-8A29-2AA73FC8E44B}"/>
              </a:ext>
            </a:extLst>
          </p:cNvPr>
          <p:cNvSpPr txBox="1"/>
          <p:nvPr/>
        </p:nvSpPr>
        <p:spPr>
          <a:xfrm>
            <a:off x="6934200" y="22017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Alternatively: </a:t>
            </a:r>
          </a:p>
          <a:p>
            <a:r>
              <a:rPr lang="en-SG" dirty="0"/>
              <a:t>X=df</a:t>
            </a:r>
          </a:p>
          <a:p>
            <a:r>
              <a:rPr lang="en-SG" dirty="0"/>
              <a:t>X=</a:t>
            </a:r>
            <a:r>
              <a:rPr lang="en-SG" dirty="0" err="1"/>
              <a:t>df.drop</a:t>
            </a:r>
            <a:r>
              <a:rPr lang="en-SG" dirty="0"/>
              <a:t>("default", axis=1)</a:t>
            </a:r>
          </a:p>
          <a:p>
            <a:r>
              <a:rPr lang="en-SG" dirty="0"/>
              <a:t>Or:</a:t>
            </a:r>
          </a:p>
          <a:p>
            <a:r>
              <a:rPr lang="en-SG" dirty="0"/>
              <a:t>X=</a:t>
            </a:r>
            <a:r>
              <a:rPr lang="en-SG" dirty="0" err="1"/>
              <a:t>df.iloc</a:t>
            </a:r>
            <a:r>
              <a:rPr lang="en-SG" dirty="0"/>
              <a:t>[:,1:4]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DFC624-FD76-440B-BD0E-61C54DDC5874}"/>
              </a:ext>
            </a:extLst>
          </p:cNvPr>
          <p:cNvSpPr/>
          <p:nvPr/>
        </p:nvSpPr>
        <p:spPr>
          <a:xfrm>
            <a:off x="5376101" y="4395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0B045-127A-4BC0-A384-937AC2B9CE69}"/>
              </a:ext>
            </a:extLst>
          </p:cNvPr>
          <p:cNvSpPr txBox="1"/>
          <p:nvPr/>
        </p:nvSpPr>
        <p:spPr>
          <a:xfrm>
            <a:off x="6096000" y="3375006"/>
            <a:ext cx="651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https://www.andreaamico.eu/data-analysis/2019/12/10/pandas_merge.html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71DD9-271D-4434-AD82-34398559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05" y="4328078"/>
            <a:ext cx="3881438" cy="14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7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B0EFFD-F510-40F3-B46C-DBC86DF5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30" y="437029"/>
            <a:ext cx="1963324" cy="1017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CF367-56A8-45CF-BFAD-68358752B938}"/>
              </a:ext>
            </a:extLst>
          </p:cNvPr>
          <p:cNvSpPr txBox="1"/>
          <p:nvPr/>
        </p:nvSpPr>
        <p:spPr>
          <a:xfrm>
            <a:off x="974804" y="2230705"/>
            <a:ext cx="83035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#vif to check </a:t>
            </a:r>
            <a:r>
              <a:rPr lang="en-SG" dirty="0" err="1">
                <a:solidFill>
                  <a:srgbClr val="FF0000"/>
                </a:solidFill>
              </a:rPr>
              <a:t>colinearlity</a:t>
            </a:r>
            <a:r>
              <a:rPr lang="en-SG" dirty="0">
                <a:solidFill>
                  <a:srgbClr val="FF0000"/>
                </a:solidFill>
              </a:rPr>
              <a:t> </a:t>
            </a:r>
          </a:p>
          <a:p>
            <a:r>
              <a:rPr lang="en-SG" dirty="0">
                <a:solidFill>
                  <a:srgbClr val="FF0000"/>
                </a:solidFill>
              </a:rPr>
              <a:t>#1 = not correlated.</a:t>
            </a:r>
          </a:p>
          <a:p>
            <a:r>
              <a:rPr lang="en-SG" dirty="0">
                <a:solidFill>
                  <a:srgbClr val="FF0000"/>
                </a:solidFill>
              </a:rPr>
              <a:t>#Between 1 and 5 = moderately correlated.</a:t>
            </a:r>
          </a:p>
          <a:p>
            <a:r>
              <a:rPr lang="en-SG" dirty="0">
                <a:solidFill>
                  <a:srgbClr val="FF0000"/>
                </a:solidFill>
              </a:rPr>
              <a:t>#Greater than 5 = highly correlated.</a:t>
            </a:r>
          </a:p>
          <a:p>
            <a:r>
              <a:rPr lang="en-SG" dirty="0">
                <a:solidFill>
                  <a:srgbClr val="FF0000"/>
                </a:solidFill>
              </a:rPr>
              <a:t>from </a:t>
            </a:r>
            <a:r>
              <a:rPr lang="en-SG" dirty="0" err="1">
                <a:solidFill>
                  <a:srgbClr val="FF0000"/>
                </a:solidFill>
              </a:rPr>
              <a:t>statsmodels.stats.outliers_influence</a:t>
            </a:r>
            <a:r>
              <a:rPr lang="en-SG" dirty="0">
                <a:solidFill>
                  <a:srgbClr val="FF0000"/>
                </a:solidFill>
              </a:rPr>
              <a:t> import </a:t>
            </a:r>
            <a:r>
              <a:rPr lang="en-SG" dirty="0" err="1">
                <a:solidFill>
                  <a:srgbClr val="FF0000"/>
                </a:solidFill>
              </a:rPr>
              <a:t>variance_inflation_factor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 err="1">
                <a:solidFill>
                  <a:srgbClr val="FF0000"/>
                </a:solidFill>
              </a:rPr>
              <a:t>vif_data</a:t>
            </a:r>
            <a:r>
              <a:rPr lang="en-SG" dirty="0">
                <a:solidFill>
                  <a:srgbClr val="FF0000"/>
                </a:solidFill>
              </a:rPr>
              <a:t> = </a:t>
            </a:r>
            <a:r>
              <a:rPr lang="en-SG" dirty="0" err="1">
                <a:solidFill>
                  <a:srgbClr val="FF0000"/>
                </a:solidFill>
              </a:rPr>
              <a:t>pd.DataFrame</a:t>
            </a:r>
            <a:r>
              <a:rPr lang="en-SG" dirty="0">
                <a:solidFill>
                  <a:srgbClr val="FF0000"/>
                </a:solidFill>
              </a:rPr>
              <a:t>()</a:t>
            </a:r>
          </a:p>
          <a:p>
            <a:r>
              <a:rPr lang="en-SG" dirty="0" err="1">
                <a:solidFill>
                  <a:srgbClr val="FF0000"/>
                </a:solidFill>
              </a:rPr>
              <a:t>vif_data</a:t>
            </a:r>
            <a:r>
              <a:rPr lang="en-SG" dirty="0">
                <a:solidFill>
                  <a:srgbClr val="FF0000"/>
                </a:solidFill>
              </a:rPr>
              <a:t>["feature"] = </a:t>
            </a:r>
            <a:r>
              <a:rPr lang="en-SG" dirty="0" err="1">
                <a:solidFill>
                  <a:srgbClr val="FF0000"/>
                </a:solidFill>
              </a:rPr>
              <a:t>X.columns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dirty="0" err="1">
                <a:solidFill>
                  <a:srgbClr val="FF0000"/>
                </a:solidFill>
              </a:rPr>
              <a:t>vif_data</a:t>
            </a:r>
            <a:r>
              <a:rPr lang="en-SG" dirty="0">
                <a:solidFill>
                  <a:srgbClr val="FF0000"/>
                </a:solidFill>
              </a:rPr>
              <a:t>["VIF"] = [</a:t>
            </a:r>
            <a:r>
              <a:rPr lang="en-SG" dirty="0" err="1">
                <a:solidFill>
                  <a:srgbClr val="FF0000"/>
                </a:solidFill>
              </a:rPr>
              <a:t>variance_inflation_factor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X.values</a:t>
            </a:r>
            <a:r>
              <a:rPr lang="en-SG" dirty="0">
                <a:solidFill>
                  <a:srgbClr val="FF0000"/>
                </a:solidFill>
              </a:rPr>
              <a:t>, 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) for 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 in range(</a:t>
            </a:r>
            <a:r>
              <a:rPr lang="en-SG" dirty="0" err="1">
                <a:solidFill>
                  <a:srgbClr val="FF0000"/>
                </a:solidFill>
              </a:rPr>
              <a:t>len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>
                <a:solidFill>
                  <a:srgbClr val="FF0000"/>
                </a:solidFill>
              </a:rPr>
              <a:t>X.columns</a:t>
            </a:r>
            <a:r>
              <a:rPr lang="en-SG" dirty="0">
                <a:solidFill>
                  <a:srgbClr val="FF0000"/>
                </a:solidFill>
              </a:rPr>
              <a:t>))]</a:t>
            </a:r>
          </a:p>
          <a:p>
            <a:r>
              <a:rPr lang="en-SG" dirty="0">
                <a:solidFill>
                  <a:srgbClr val="FF0000"/>
                </a:solidFill>
              </a:rPr>
              <a:t>print(</a:t>
            </a:r>
            <a:r>
              <a:rPr lang="en-SG" dirty="0" err="1">
                <a:solidFill>
                  <a:srgbClr val="FF0000"/>
                </a:solidFill>
              </a:rPr>
              <a:t>vif_data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452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14456</TotalTime>
  <Words>2056</Words>
  <Application>Microsoft Office PowerPoint</Application>
  <PresentationFormat>Widescreen</PresentationFormat>
  <Paragraphs>253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Python for AI (Loan Default)</vt:lpstr>
      <vt:lpstr>Basic Command</vt:lpstr>
      <vt:lpstr>Library</vt:lpstr>
      <vt:lpstr>Check Data Imbalance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Ranking</vt:lpstr>
      <vt:lpstr>PowerPoint Presentation</vt:lpstr>
      <vt:lpstr>Feature Engineering (important for linear regression)</vt:lpstr>
      <vt:lpstr>PowerPoint Presentation</vt:lpstr>
      <vt:lpstr>PowerPoint Presentation</vt:lpstr>
      <vt:lpstr>Select Features (Continuous)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Teik Toe Teoh</dc:creator>
  <cp:lastModifiedBy>Dr Teoh Teik Toe</cp:lastModifiedBy>
  <cp:revision>351</cp:revision>
  <dcterms:created xsi:type="dcterms:W3CDTF">2020-12-16T09:09:19Z</dcterms:created>
  <dcterms:modified xsi:type="dcterms:W3CDTF">2022-01-06T08:48:56Z</dcterms:modified>
</cp:coreProperties>
</file>