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7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556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theme/theme1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649.xml" ContentType="application/inkml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gs/tag4.xml" ContentType="application/vnd.openxmlformats-officedocument.presentationml.tags+xml"/>
  <Override PartName="/ppt/tags/tag3.xml" ContentType="application/vnd.openxmlformats-officedocument.presentationml.tags+xml"/>
  <Override PartName="/ppt/tags/tag2.xml" ContentType="application/vnd.openxmlformats-officedocument.presentationml.tags+xml"/>
  <Override PartName="/ppt/tags/tag1.xml" ContentType="application/vnd.openxmlformats-officedocument.presentationml.tags+xml"/>
  <Override PartName="/ppt/tags/tag6.xml" ContentType="application/vnd.openxmlformats-officedocument.presentationml.tags+xml"/>
  <Override PartName="/ppt/tags/tag8.xml" ContentType="application/vnd.openxmlformats-officedocument.presentationml.tags+xml"/>
  <Override PartName="/ppt/tags/tag7.xml" ContentType="application/vnd.openxmlformats-officedocument.presentationml.tags+xml"/>
  <Override PartName="/ppt/tags/tag10.xml" ContentType="application/vnd.openxmlformats-officedocument.presentationml.tags+xml"/>
  <Override PartName="/ppt/tags/tag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tags/tag5.xml" ContentType="application/vnd.openxmlformats-officedocument.presentationml.tag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8" r:id="rId3"/>
    <p:sldId id="313" r:id="rId4"/>
    <p:sldId id="305" r:id="rId5"/>
    <p:sldId id="303" r:id="rId6"/>
    <p:sldId id="304" r:id="rId7"/>
    <p:sldId id="270" r:id="rId8"/>
    <p:sldId id="282" r:id="rId9"/>
    <p:sldId id="308" r:id="rId10"/>
    <p:sldId id="314" r:id="rId11"/>
    <p:sldId id="315" r:id="rId12"/>
    <p:sldId id="310" r:id="rId13"/>
    <p:sldId id="272" r:id="rId14"/>
    <p:sldId id="306" r:id="rId15"/>
    <p:sldId id="311" r:id="rId16"/>
    <p:sldId id="307" r:id="rId17"/>
    <p:sldId id="312" r:id="rId18"/>
    <p:sldId id="267" r:id="rId19"/>
  </p:sldIdLst>
  <p:sldSz cx="12192000" cy="6858000"/>
  <p:notesSz cx="6858000" cy="9144000"/>
  <p:custDataLst>
    <p:tags r:id="rId2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8E7748"/>
    <a:srgbClr val="008000"/>
    <a:srgbClr val="FFFFFF"/>
    <a:srgbClr val="CC5B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068" autoAdjust="0"/>
    <p:restoredTop sz="94660"/>
  </p:normalViewPr>
  <p:slideViewPr>
    <p:cSldViewPr snapToGrid="0">
      <p:cViewPr>
        <p:scale>
          <a:sx n="124" d="100"/>
          <a:sy n="124" d="100"/>
        </p:scale>
        <p:origin x="642" y="-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2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Relationship Id="rId27" Type="http://schemas.openxmlformats.org/officeDocument/2006/relationships/customXml" Target="../customXml/item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26:46.15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73 34 4388,'-20'5'2884,"18"-5"-2126,0 1 1,-1 0 0,1 0 0,0-1 0,0 0-1,0 1 1,-1-1 0,1 0 0,0 0-1,0 0 1,-1 0 0,1 0 0,0-1 0,0 1-1,0-1 1,-1 1 0,1-1 0,0 0-1,0 0 1,-6 0 3989,20 5-4103,-9-4-618,27 1 45,0 0 0,0-3 0,0 0 0,0-2 0,-1-1 0,0-2 0,37-12 0,-66 19-65,1-1 0,-1 1 0,1 0 0,0-1 0,-1 1 1,1 0-1,-1 0 0,1-1 0,0 1 0,-1 0 0,1 0 0,0 0 0,-1 0 0,1 0 0,0 0 1,0 0-1,-1 0 0,1 0 0,0 0 0,-1 0 0,1 0 0,0 1 0,-1-1 0,1 0 0,-1 0 1,1 1-1,0-1 0,-1 1 0,1-1 0,-1 0 0,1 1 0,4 22 466,-3-10-447,2 33-69,-2 68 1,-2-78-620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28:32.54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109 1 2979,'4'5'11051,"-4"5"-4553,-6 20-2886,-8 15-5676,9-32 3771,2-5-1631,-21 54-2,-37 71 0,74-151-10918,3-4 4055,-2 2 2561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27:37.77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19 8 8744,'0'0'19,"-19"-7"5018,24 14 1007,10 13-5004,15 34-468,-1 2 0,-3 0 0,-3 2 0,-2 1 0,25 117 0,-44-152-367,-10-34 134,-17-42 229,22 46-543,-13-31-33,2 0 0,-19-74-1,29 93 2,1 0 0,1 0-1,0 0 1,1 0 0,1 0-1,1-1 1,0 1 0,7-31 0,-8 46 4,1 1 0,-1-1 0,1 1 0,0-1 1,0 1-1,0 0 0,0-1 0,0 1 0,0 0 0,0 0 1,1 0-1,-1 0 0,1 0 0,0 0 0,0 0 1,-1 0-1,1 1 0,0-1 0,0 1 0,1-1 0,-1 1 1,0 0-1,0 0 0,1 0 0,-1 0 0,0 0 1,1 0-1,-1 1 0,1-1 0,-1 1 0,1 0 0,-1 0 1,1 0-1,-1 0 0,1 0 0,-1 0 0,1 1 1,-1-1-1,1 1 0,-1 0 0,1 0 0,3 1 1,7 4 27,-1 1 1,1 0 0,-1 0-1,-1 1 1,1 1 0,14 14-1,-6-4-3,0 1 0,-1 1 0,27 41-1,-40-53 16,-1 0-1,0 0 1,0 0-1,0 1 1,-1 0-1,-1-1 1,0 2-1,0-1 1,-1 0-1,0 1 1,-1-1-1,0 1 1,-1 12-1,-1-19-13,0 0 0,0 0 0,0 0-1,-1 0 1,1 0 0,-1 0 0,0-1 0,0 1-1,-1-1 1,1 1 0,-1-1 0,1 0 0,-1 0-1,0 0 1,0 0 0,0 0 0,-1-1-1,1 1 1,-1-1 0,1 0 0,-1 0 0,0 0-1,0-1 1,0 0 0,0 1 0,0-1 0,0 0-1,0-1 1,-6 1 0,1 0-159,1 0 0,-1-1 1,1 0-1,-1 0 0,1-1 0,-12-2 0,14 1-346,1 1-1,-1-1 0,0 0 0,1 0 0,-1-1 0,1 0 1,0 0-1,-9-6 0,13 8 142,0 1 1,0-1-1,0 0 0,0 0 0,1 0 1,-1 0-1,0 0 0,0-1 1,1 1-1,-1 0 0,0 0 1,1 0-1,-1-1 0,1 1 1,0 0-1,-1-1 0,1 1 1,0 0-1,0-1 0,0 1 1,0-3-1,3-12-5531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27:38.08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24 19 6694,'-7'-6'32,"-1"3"-64,4-3-1505,0 2-1442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27:38.47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129 28 8328,'-7'0'1082,"0"1"-1,0 0 1,0 0 0,0 1-1,0 0 1,0 0 0,1 1 0,-1 0-1,1 0 1,-12 7 0,15-6-830,-1 0 1,0 0 0,1 0-1,0 0 1,0 0-1,0 1 1,0-1 0,1 1-1,0 0 1,0 0-1,0 0 1,1 0 0,-1 0-1,1 0 1,-1 8-1,1-4-142,0 1 0,1-1 0,0 1 0,0 0 0,1-1 0,0 1 0,1 0 0,4 14 0,-6-22-125,1 0 0,0 0 0,-1 0-1,1 0 1,0 0 0,0 0 0,0 0-1,1 0 1,-1-1 0,0 1 0,1 0-1,-1-1 1,1 1 0,-1-1 0,1 1-1,0-1 1,0 0 0,-1 0 0,1 0-1,0 0 1,0 0 0,0 0 0,0 0 0,0-1-1,0 1 1,1-1 0,-1 1 0,0-1-1,0 0 1,0 0 0,0 0 0,1 0-1,-1 0 1,0-1 0,0 1 0,0-1-1,0 1 1,0-1 0,0 0 0,0 0-1,0 0 1,0 0 0,0 0 0,2-1 0,4-4-63,1 0 0,-1 0 0,0 0 0,-1-1 0,0 0 0,0-1 0,0 1 1,-1-1-1,0-1 0,-1 1 0,0-1 0,0 0 0,-1 0 0,4-11 0,-6 15 87,-1 0-1,1 0 1,-1 0-1,0-1 1,-1 1-1,1-1 1,-1 1-1,0 0 1,0-1-1,-1 1 1,1 0-1,-3-8 1,2 10 21,-1-1 1,1 1-1,-1-1 1,0 1-1,0 0 1,0 0-1,-1 0 1,1 0-1,-1 0 0,1 0 1,-1 1-1,0-1 1,0 1-1,0 0 1,0 0-1,-1 0 1,1 0-1,-1 0 1,-3 0-1,-24-6 557,18 5-1876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27:38.78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11 1 9641,'-5'0'7548,"1"11"-4277,3 11-867,2 4-1332,1-1 0,1 1 0,8 27 1,1-6-754,2 0 1,24 50 0,-37-94-563,26 48 200,-16-37-2635,3-4-3828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27:39.10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38 166 11851,'-17'-7'2723,"5"1"672,3 4-1313,9-3-128,5-3-513,5-5-544,4-5-481,7-3-319,4-3-97,2 2-129,2 3-319,2 6-1762,0 6-1313,2 7-1186,0 7-2562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27:39.45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14 92 8872,'-1'-1'277,"1"1"0,-1 0 0,1 0 0,-1 0 0,1 0-1,-1 1 1,1-1 0,-1 0 0,1 0 0,-1 0-1,1 0 1,0 0 0,-1 1 0,1-1 0,-1 0 0,1 1-1,-1-1 1,1 0 0,0 0 0,-1 1 0,1-1-1,-1 1 1,1-1 0,0 0 0,0 1 0,-1-1 0,1 1-1,0-1 1,0 1 0,-1-1 0,1 1 0,0 0 0,3 22 3755,24 39-3017,-13-31 791,-9-20-1783,0 0 0,0 0 0,1 0 1,1 0-1,8 10 0,-14-20-26,0 1-1,0-1 1,0 0-1,0 0 1,0 0-1,0 0 1,0 0-1,0 0 1,1 0-1,-1-1 1,0 1 0,0 0-1,1-1 1,-1 1-1,1-1 1,-1 1-1,1-1 1,-1 0-1,1 0 1,2 1-1,-3-2 14,1 0-1,0 0 0,-1 0 1,1 0-1,-1 0 0,1 0 1,-1-1-1,1 1 1,-1-1-1,0 1 0,0-1 1,0 1-1,0-1 0,0 1 1,0-1-1,0 0 0,-1 0 1,1 1-1,0-1 0,-1 0 1,1-3-1,2-8 10,-1 0 1,0 0-1,0 0 0,-2 0 1,1 0-1,-2 0 1,0 0-1,0 0 0,-2 0 1,1 0-1,-1 0 0,-1 1 1,-8-19-1,5 16-1109,1 2 0,-2-1 0,-13-18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27:39.81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13 2 10154,'-1'-1'256,"1"1"1,0 0-1,-1 0 1,1 0 0,0 0-1,-1 0 1,1-1-1,0 1 1,-1 0 0,1 0-1,-1 0 1,1 0-1,0 0 1,-1 0 0,1 0-1,-1 0 1,1 1-1,0-1 1,-1 0 0,1 0-1,-1 0 1,1 0-1,0 0 1,-1 1 0,1-1-1,0 0 1,-2 1 1026,2 0-1027,0 14 3136,17 26-3304,-11-29 526,6 18-430,-7-15-99,0 0-1,1-1 0,1 0 1,0 0-1,1-1 1,0 0-1,19 23 0,-31-44 100,-1 1-1,2-1 1,-1 0-1,1 0 1,0 0 0,1-1-1,-1 1 1,2-1-1,-2-13 1,2 17-93,-1-7-69,0 0-1,1 1 1,1-21-1,8 1-2640,12 5-6683,-10 19 1946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27:40.25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24 52 5381,'-1'0'427,"0"0"0,0-1 0,1 1 0,-1 0 0,0-1 0,0 1 0,0 0-1,0 0 1,1 0 0,-1 0 0,0 0 0,0 0 0,0 0 0,0 0 0,0 0 0,1 0 0,-1 0 0,0 1 0,0-1-1,0 0 1,1 1 0,-1-1 0,0 0 0,0 1 0,1-1 0,-1 1 0,-1 0 0,10 21 3886,-2-8-4095,14 35 866,-8-20-398,27 50 0,-37-112-734,10-66 0,4 33-203,-15 63 253,0 0 0,0 0 0,0 0 1,0 0-1,1 0 0,0 1 0,-1-1 1,1 0-1,0 1 0,0-1 0,0 1 1,1 0-1,-1 0 0,0 0 0,1 0 1,0 0-1,-1 0 0,6-2 0,-5 4 80,0 0 0,0 0 0,-1 0 0,1 1-1,0-1 1,0 1 0,-1-1 0,1 1 0,0 0-1,-1 0 1,1 0 0,-1 1 0,1-1 0,-1 1-1,0-1 1,0 1 0,1 0 0,2 3 0,40 42 492,-41-41-626,1 0-127,11 12-494,-4-7-4411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27:41.40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91 177 6022,'-10'-7'2119,"1"0"0,-1 1 1,-1 0-1,1 0 0,-1 1 1,-18-6-1,37 44 908,14 35-2333,2-2 0,3-1 0,50 86 0,-118-206-1025,33 36 270,1 0 1,1-1-1,0 0 0,2-1 1,0 1-1,1 0 0,2-1 1,0-32-1,1 38 46,1 1 1,0-1-1,2 1 0,-1-1 1,2 1-1,0 0 0,0 0 1,2 1-1,-1-1 0,2 1 1,0 0-1,16-22 0,-21 32 10,1 0 0,-1-1-1,1 2 1,0-1 0,-1 0 0,1 1-1,1-1 1,-1 1 0,0 0-1,1 0 1,-1 0 0,1 0 0,-1 1-1,1 0 1,0-1 0,0 1-1,0 0 1,-1 1 0,1-1 0,0 1-1,7 0 1,-7 1 20,-1 0 1,1 1-1,0-1 1,-1 1-1,1 0 1,-1 0-1,0 0 1,0 0-1,1 0 1,-1 1-1,-1 0 1,1-1-1,0 1 1,-1 0-1,1 0 1,-1 1-1,0-1 1,0 0-1,0 1 0,-1-1 1,3 8-1,0 0 45,-1 0-1,0 1 1,0 0-1,-1 0 0,0 0 1,-1 0-1,-1 0 1,0 0-1,-1 0 0,0 0 1,0-1-1,-2 1 0,1 0 1,-1 0-1,-1-1 1,0 0-1,-1 0 0,0 0 1,-1 0-1,0-1 1,0 0-1,-1 0 0,-16 17 1,27-27-78,0 0 1,-1 0 0,1 1 0,0-1-1,0 1 1,-1 0 0,1 0-1,5 3 1,1-2-3,29 8-1953,54 6 1,-80-15 1231,0 0 0,0-1 0,0-1 0,0 0 0,-1 0 0,1-1 1,0-1-1,16-5 0,4-8-5110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27:41.71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19 17 8232,'-8'-13'3523,"1"9"-384,3 6-1121,4 5-673,2 8 257,2 6-513,5 7-32,-1 9-320,4 2-385,1 2-288,1-4-64,1-5-801,-5-8-2754,1-9-3876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28:32.89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86 30 2915,'11'-12'-140,"7"-5"10227,-16 26-4009,-6 9-5165,-8 33 1026,-1 6-1077,-2 0 0,-3 0 0,-29 63 0,39-108-797,10-35-18772,4 9 14639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27:42.03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21 21 7815,'-8'-13'4741,"2"8"-4197,0 3-544,14 6-993,7-1-1409,5 3-3011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27:42.34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156 0 6983,'7'5'9769,"-30"6"-7532,9 1-1571,0 1 0,1 0 0,0 0 0,1 1 0,-18 28 0,24-34-630,1 1 0,0 0 0,0 0 0,1 0 0,0 1 0,1-1-1,0 1 1,0 0 0,1 0 0,1 0 0,-1 0 0,1 11 0,2-18-86,-1 0-1,1 0 1,0-1 0,0 1 0,0 0 0,0-1 0,0 1 0,0-1 0,1 1 0,0-1 0,-1 0 0,1 0 0,0 0 0,0 0 0,0 0 0,0 0 0,0 0 0,0 0 0,1-1 0,-1 1 0,1-1 0,-1 0 0,1 0 0,-1 0 0,1 0 0,3 1 0,11 3-248,1-1 0,0-1 1,21 1-1,7 2 229,-35-3 99,0 1 1,-1 0-1,1 0 1,-1 1-1,0 0 1,0 1-1,-1 0 1,0 0-1,0 1 0,0 1 1,-1-1-1,0 1 1,8 10-1,-13-14 27,0 0 0,-1 0-1,1 0 1,-1 0 0,0 0-1,0 0 1,0 1 0,0-1 0,-1 1-1,0-1 1,0 1 0,0 0-1,0-1 1,-1 1 0,0 0 0,0 0-1,0-1 1,0 1 0,-1 0-1,0 0 1,0-1 0,0 1-1,0-1 1,-1 1 0,0-1 0,0 0-1,0 1 1,-1-1 0,1 0-1,-1 0 1,0-1 0,0 1 0,-5 4-1,5-5-44,0 1 1,-1-1-1,0 0 0,0 0 0,0 0 0,0-1 0,0 1 1,0-1-1,-1 0 0,1-1 0,-1 1 0,-6 1 0,8-3-203,1 1-1,0-1 1,-1 0-1,1 0 1,0 0-1,-1-1 0,1 1 1,0 0-1,0-1 1,-1 0-1,1 1 1,0-1-1,0 0 1,0 0-1,0 0 0,0 0 1,0-1-1,0 1 1,0-1-1,1 1 1,-1-1-1,0 1 1,1-1-1,-1 0 0,1 0 1,0 0-1,0 0 1,-2-2-1,-12-29-4890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27:42.67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 2 12236,'-3'-1'2941,"3"11"-1557,6 16 61,52 112 2925,-33-81-3533,55 86-1,-54-111-1150,-12-30-228,-2-21 320,29-100-120,-36 125 943,1 1 0,-1-1-1,-1 1 1,0 1 0,7 13 0,-2-5-463,25 27 232,-11-27-3026,-22-16 2207,-1 1 1,1-1 0,0 0-1,0 0 1,0 0-1,0 0 1,0 1 0,0-1-1,0 0 1,0-1 0,0 1-1,0 0 1,0 0-1,0 0 1,0 0 0,-1-1-1,1 1 1,0 0 0,0-1-1,0 1 1,0-1-1,1 0 1,10-11-8649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27:43.00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23 8 11435,'-8'-5'3555,"-1"3"-736,5 6-737,2 3-321,4 6 97,4 8-416,5 10-225,3 12-224,7 11-128,2 8-225,4 3-320,2-2-256,0-7-64,2-13-64,-2-11-768,-7-12-2051,-5-10-3075,-7-10-1505</inkml:trace>
  <inkml:trace contextRef="#ctx0" brushRef="#br0" timeOffset="1">75 359 13421,'-17'-8'2530,"7"3"-448,1 1-1794,9-7-160,11-4-128,5-4-448,7-1-1858,6-4-4132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27:47.75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62 10 5990,'0'0'-14,"-32"-2"1731,3-5 5884,36 36-5310,13 35-1889,3-2 1,54 107 0,-59-132-341,-18-37-64,29 60 258,50 78 0,-65-118-813,1-1 0,30 31 0,-35-41-596,0 0 1,0-1-1,1 0 0,0-1 1,1 0-1,13 6 0,1-5-6742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27:48.63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39 937 8264,'-4'0'211,"1"-1"0,0 0 0,0 0 0,-1 0 0,1-1 0,0 1 0,0-1 0,0 1 0,-5-5 0,8 5-150,0-1 1,-1 1-1,1 0 0,0 0 0,0-1 0,0 1 0,0 0 1,0 0-1,0-1 0,0 1 0,0 0 0,0 0 0,1-1 0,-1 1 1,0 0-1,1 0 0,-1 0 0,1 0 0,0 0 0,-1-1 1,1 1-1,0 0 0,0 0 0,-1 0 0,1 1 0,0-1 0,0 0 1,0 0-1,2-1 0,13-15 231,1 1 0,1 0 1,0 2-1,1 0 0,1 1 1,21-11-1,135-58 819,-140 66-1022,170-70 548,360-176-292,-95-29-228,-454 279-93,20-10 11,-33 24 79,0 0 0,0 1 0,0 0 0,0 0 0,-1 0 0,1 0 0,-1 1 0,0-1 0,0 1 1,5 8-1,103 173 906,-76-122-938,82 113 1,-59-111-63,-40-48 13,-1 1 0,-1 1 0,-1 0 0,-1 1 0,21 39 1,-34-55-2,0 0 1,0 0-1,0 0 1,0 0-1,-1 0 1,1 0-1,-1 0 1,0 0-1,0 0 1,-1 1-1,0-1 1,1 0-1,-1 0 1,0 0-1,-1 0 1,1-1-1,-1 1 1,0 0-1,0 0 1,0-1-1,0 1 1,0-1 0,-1 0-1,0 0 1,1 0-1,-7 5 1,-8 7-13,0-1 0,-1-1 0,-33 19 1,41-26 2,-342 172 61,37-21-115,158-63 38,62-35 55,-2-4 0,-113 45-1,194-93-119,1-1-1,-1-1 0,0-1 1,0 0-1,-30 3 0,41-9-2725,11-2-1278,-2 1 2916,13-9-4955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27:49.04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38 6 9673,'-10'-4'1089,"1"2"1025,-1 4-801,6-2-159,0 8-770,4 8 256,4 14 65,6 15-64,5 13-129,7 7-320,7 0-95,5-1-97,5-8-33,-2-10 1,0-10-384,-3-10-1153,-7-13-2083,-7-10-1184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27:49.70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8 608 6726,'-1'-2'139,"0"1"-1,0-1 1,0 1-1,0-1 0,1 1 1,-1-1-1,1 0 1,-1 1-1,1-1 1,0 0-1,0 1 0,-1-1 1,1 0-1,0 0 1,0 1-1,1-1 1,-1 0-1,0 1 0,1-1 1,-1 0-1,1-2 1,1 2 75,1 0 1,-1-1 0,0 1-1,0 0 1,1 0 0,-1 1-1,1-1 1,0 0 0,0 1-1,-1 0 1,6-2 0,210-70 3777,-70 26-3313,701-290-306,-688 248-186,-156 91-177,1 1-1,0-1 0,-1 1 1,0 0-1,0 0 1,0 1-1,0-1 0,0 1 1,5 5-1,-6-5-1,16 14 25,-1 1 0,-1 0 0,-1 2 0,-1 0 1,-1 1-1,14 25 0,67 146 151,-90-182-94,-2 0 0,1 0 0,-2 1 0,1-1 1,-2 1-1,1 0 0,0 23 0,-3-28-40,-1-1 0,0 1 0,0-1 0,0 0-1,-1 0 1,1 1 0,-2-1 0,1 0 0,-1 0 0,0-1 0,0 1 0,0-1 0,-1 1 0,0-1 0,0 0 0,-7 6 0,-21 19 55,-2-2 1,-1-1 0,-1-1 0,-2-2-1,-54 25 1,-213 80-135,214-94 32,28-10-41,-3 3-102,-1-3-1,-135 31 1,160-54-2112,41-2 1884,-1 0 0,1 0 0,-1-1 0,1 1 0,-1 0 0,1-1 0,0 0 0,-1 1 0,1-1 0,0 0 0,-1 0-1,1 0 1,0 0 0,-2-1 0,-3-14-6390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27:55.10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693 486 4260,'-17'55'15140,"-19"-60"-11820,15-2-3260,0-1 0,1 0 1,0-2-1,0 0 0,1-2 0,0 0 0,-28-24 0,-5-11 199,-50-59 1,1 1-117,54 57-114,29 28-2,-1 1-1,-1 1 0,0 0 0,-2 2 0,-26-17 0,44 31-677,15 4-8237,-2 0 2354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27:55.41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95 278 9225,'-1'1'288,"-1"0"0,0 0 0,0 0 0,0 0 0,-1 0 0,1 0 0,0-1 0,0 1 0,0-1 0,0 0 0,-1 1 0,1-1 0,0 0 0,0 0 0,-1 0 0,1-1-1,0 1 1,0 0 0,0-1 0,0 0 0,-1 1 0,1-1 0,0 0 0,0 0 0,0 0 0,-2-2 0,2 0-48,-1-1-1,0 0 0,1 1 0,0-1 0,0 0 0,0 0 1,1-1-1,-1 1 0,1 0 0,0 0 0,0-1 1,0-6-1,-1 1 120,-2-15 485,-2-50-1,6 69-845,0-1 0,0 1 0,1 0 0,0 0 0,0 0 0,1 0 0,-1 0 0,1 0 0,0 0 0,1 0 0,0 1 0,0-1 0,6-9 0,-7 14-166,-1-1 0,1 1 1,-1 0-1,1 0 1,-1 0-1,1-1 1,0 1-1,-1 1 1,1-1-1,0 0 0,0 0 1,0 1-1,2-1 1,27 1-7161,-3 7-450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28:33.21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65 0 3908,'4'20'8608,"-9"23"-3749,4-36-3966,-4 13 231,0 0 1,-1 0-1,-9 19 0,7-20-976,2-1-1,0 1 1,-5 26-1,11-44-317,0 5-1460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26:37.58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23 754 5830,'-1'1'392,"1"-1"1,-1 1 0,1-1-1,-1 0 1,0 1 0,1-1-1,-1 1 1,0-1 0,1 0-1,-1 1 1,0-1 0,0 0-1,1 0 1,-1 0 0,0 0-1,0 1 1,1-1 0,-1 0-1,0 0 1,0 0 0,0-1 0,1 1-1,-1 0 1,0 0 0,0 0-1,1-1 1,-1 1 0,0 0-1,-1-1 1,3-11 5699,3-1-4810,0-1-3204,37-111 2001,6 2-1,5 2 1,118-198 0,-159 302 227,-3 5-1178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26:38.14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5477,'7'77'14704,"10"15"-9781,32 106-6781,-26-111 3564,28 80-1386,-50-166-443,-8-13-9523,-1 0 4008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26:39.00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19 66 3395,'-18'2'16192,"17"-2"-16054,2-1 81,-1 0-1,1 0 1,-1 1-1,1-1 1,0 0 0,-1 0-1,1 1 1,0-1-1,-1 0 1,1 1-1,0-1 1,0 1-1,-1-1 1,1 1-1,0-1 1,0 1-1,0 0 1,0-1-1,0 1 1,0 0 0,0 0-1,1 0 1,24-10-177,-25 10 14,30-9 206,-14 4-150,0 0 0,0-1 0,22-12 0,-37 16 142,-6 2-2971,-20 28-16280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26:39.64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26 123 3651,'-7'6'11246,"-7"4"-5043,9-7-3568,21-16-2091,-4 4-435,1 1 1,1 1-1,-1 0 1,1 1-1,0 1 1,27-7-1,42-19-501,-81 31-82,-1-2 1,1 1-1,-1 0 1,1 0-1,-1 0 1,0-1-1,0 1 1,1 0-1,-1-1 1,0 1-1,0-1 1,0 1-1,-1-1 1,1 0-1,0 0 1,-1 1-1,1-1 1,-1 0-1,1 0 1,-1 1-1,0-1 1,0-2-1,0-4-3903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26:40.39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5 177 3171,'-4'0'24853,"12"-10"-26121,69-61 2366,-23 22-3259,-20 15-5499,-21 21 1606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26:41.14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38 2 6214,'-21'-1'2960,"5"3"7137,17 5-6390,8 8-3282,23 40 84,-3 0 0,-3 3-1,29 88 1,-14-36-163,-20-41-292,-35-92-12397,7 7 7656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26:41.65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23 97 2851,'-23'16'19619,"36"-23"-17447,46-28-862,30-15-1099,-66 36 696,-15 8-4342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26:42.34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13 23 3075,'-12'43'6696,"11"-23"1038,5-20-6817,0 0 1,0-1 0,0 1-1,0-1 1,0 0-1,-1-1 1,1 1 0,3-2-1,51-34 167,1 0-1180,-54 35-7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28:02.36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98 49 4901,'-22'13'8620,"16"-8"-7246,-1-1 0,-1 0 0,1 0 0,0-1 0,-14 5 0,21-8-1314,0 0 1,0 0 0,0 0 0,0-1 0,1 1 0,-1 0-1,0 0 1,0 0 0,0 0 0,0 0 0,0 0-1,0 0 1,0-1 0,0 1 0,0 0 0,1 0 0,-1 0-1,0 0 1,0-1 0,0 1 0,0 0 0,0 0-1,0 0 1,0 0 0,0 0 0,0-1 0,0 1 0,0 0-1,0 0 1,0 0 0,0 0 0,0-1 0,-1 1-1,1 0 1,0 0 0,0 0 0,0 0 0,0 0 0,0-1-1,0 1 1,0 0 0,0 0 0,0 0 0,-1 0 0,1 0-1,0 0 1,0 0 0,0 0 0,0-1 0,0 1-1,0 0 1,-1 0 0,1 0 0,0 0 0,0 0 0,0 0-1,0 0 1,-1 0 0,17-11 301,-8 6-124,-16 1-113,-17-10-835,17-2-1897,8 14 1930,0 1 0,0 0 1,1-1-1,-1 1 1,1-1-1,-1 1 1,1 0-1,-1-1 0,1 1 1,0 0-1,0 0 1,0 0-1,0 0 0,-1-1 1,1 1-1,2-1 1,7-7-5554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28:02.74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36 1 3203,'15'21'9783,"-11"-17"-9216,-1 1-1,0-1 1,0 0-1,0 1 1,-1 0 0,1 0-1,2 8 1,-5-12-555,0 0-1,0 0 1,0 0-1,0-1 1,0 1-1,0 0 1,0 0-1,0 0 1,0 0-1,0 0 1,-1 0-1,1-1 1,0 1-1,-1 0 1,1 0-1,0 0 1,-1-1-1,1 1 1,-1 0-1,1-1 1,-2 2-1,1-1 155,-1 1-1,0-1 0,0 0 1,0 0-1,-1 0 1,1 0-1,0 0 1,0 0-1,0-1 0,-1 1 1,-3 0-1,-27 2 126,25-8-1849,16-8-2508,3 4-429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28:34.41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15 39 4516,'-14'15'8226,"24"-15"-2470,17-4-5169,127 3 1840,-74 1-1775,131-15 0,58-17 464,-223 30-593,-48 3-447,0 1 0,0-1 0,1 0 0,-1 0 1,0 1-1,1-1 0,0 1 0,-1-1 0,1 1 0,0 0 0,0 0 0,0-1 0,0 1 0,0 0 0,0 0 0,0 0 0,1 0 0,-1 2 1,-14 47 1184,7-3-1211,2 0 1,2 89 0,19 100 174,-10-173-197,1-24 5,-4-32-44,0 1-1,-1 0 1,0-1 0,-1 1-1,1 0 1,-2 0 0,1-1-1,-4 18 1,4-25-136,0-1 1,0 1-1,-1-1 0,1 0 1,0 1-1,0-1 0,0 1 0,0-1 1,-1 0-1,1 1 0,0-1 1,0 0-1,-1 1 0,1-1 1,0 0-1,-1 1 0,1-1 0,0 0 1,-1 0-1,1 0 0,-1 1 1,1-1-1,0 0 0,-1 0 0,1 0 1,-1 0-1,1 0 0,0 1 1,-1-1-1,1 0 0,-1 0 1,1 0-1,-1 0 0,1 0 0,0 0 1,-1-1-1,1 1 0,-1 0 1,1 0-1,0 0 0,-1 0 1,1 0-1,-1-1 0,1 1 0,-18-15-10975,13 11 8485,-9-10-2802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28:03.41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18 4 5894,'-1'-1'320,"1"1"1,0 0 0,-1-1 0,1 1 0,-1 0 0,1-1 0,-1 1-1,1 0 1,-1 0 0,1 0 0,-1 0 0,0-1 0,1 1 0,-1 0-1,1 0 1,-1 0 0,1 0 0,-1 0 0,1 0 0,-1 0 0,1 1-1,-1-1 1,0 0 0,1 0 0,-1 0 0,1 0 0,-1 1 0,1-1-1,-1 0 1,1 1 0,0-1 0,-1 1 0,1 18 3832,24 35-3660,-18-43 469,57 102 595,-46-86-1182,-1 0 1,-1 2 0,20 56-1,-32-69-187,1 0 130,-4-15-298,0-1 0,0 0 1,0 0-1,0 1 0,1-1 0,-1 0 0,0 0 0,0 1 1,0-1-1,1 0 0,-1 0 0,0 0 0,0 1 1,1-1-1,-1 0 0,0 0 0,0 0 0,1 0 1,-1 0-1,0 0 0,0 0 0,1 1 0,-1-1 0,0 0 1,1 0-1,-1 0 0,0 0 0,0 0 0,1 0 1,-1 0-1,0 0 0,1-1 0,-1 1 0,0 0 0,0 0 1,1 0-1,-1 0 0,0 0 0,1-1 0,15-6-216,-1 0 0,1-2-1,-2 0 1,23-17 0,-10-1-3652,-3-5-4156,-14 17 2447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28:03.80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19 69 2787,'-1'2'1467,"-17"11"13133,18-13-14449,30-28 1856,-21 20-2068,1 0 0,0 1 1,0 0-1,13-7 0,13 2-3124,2 13-5615,-26 2 3248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28:04.11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32 6 3235,'-3'7'277,"0"0"1157,-1 0 1,1-1-1,-1 0 0,0 0 1,-7 13 6893,12-18-8193,11 1 1378,16-3-1898,12-21-1854,-4-6-5029,-21 13 2330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28:04.75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63 2915,'6'-16'696,"-5"11"842,0 1 1,0 0 0,1 0 0,0-1 0,-1 1 0,2 1 0,-1-1 0,0 0-1,6-6 1,0 17 4296,19 25-4612,5 27-1117,-3 1 1,-3 0 0,-2 2 0,25 103-1,16-223-2481,-25 17-4047,-12 15 320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28:05.53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 19 2402,'-4'-18'22065,"4"17"-21863,3 1 255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28:06.17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187 44 3139,'-12'-2'11351,"-14"-14"-6902,-11-4-2558,34 19-1824,-1 0 0,1 0-1,0 0 1,-1 1-1,1-1 1,-1 1-1,1 0 1,-1 0 0,1 0-1,-1 0 1,1 0-1,-1 1 1,1 0 0,-1 0-1,1 0 1,0 0-1,-1 0 1,1 0-1,0 1 1,0 0 0,0 0-1,0 0 1,0 0-1,1 0 1,-1 0-1,1 1 1,-1-1 0,1 1-1,0 0 1,0 0-1,0 0 1,0 0 0,0 0-1,1 0 1,-1 0-1,1 0 1,0 1-1,-1 5 1,1-2-68,0 0 0,0-1 0,1 1 1,0 0-1,0-1 0,1 1 0,0 0 0,0-1 0,1 1 0,0-1 0,0 1 1,0-1-1,1 0 0,-1 0 0,2 0 0,-1 0 0,1-1 0,-1 1 1,2-1-1,4 6 0,4-1-2,0-1 0,0 0 0,1-1-1,19 9 1,-15-9 6,-1 2 1,0 0-1,22 17 0,-36-24 24,1 0 1,-1 0 0,1 1-1,-1 0 1,0-1 0,-1 1 0,1 0-1,0 0 1,-1 0 0,0 1-1,0-1 1,0 1 0,-1-1-1,0 1 1,0-1 0,0 1 0,0 0-1,0 7 1,-2-6 53,0 0-1,-1 0 1,0-1 0,0 1-1,0-1 1,-1 1-1,0-1 1,0 0 0,0 0-1,0 0 1,-1 0 0,0-1-1,0 1 1,0-1 0,0 0-1,-1 0 1,0-1-1,-7 5 1,11-8-206,1 0 0,-1 1 0,1-1 0,-1 0 0,1 0 0,-1 0 0,1 0 0,-1 0 0,0 0 0,1 0 0,-1 0 0,1 0 0,-1 0 0,1-1 0,-1 1 0,1 0 0,-1 0-1,1 0 1,-1-1 0,1 1 0,-1 0 0,1-1 0,-1 1 0,1 0 0,-1-1 0,1 1 0,0-1 0,-1 1 0,1 0 0,0-1 0,-1 1 0,1-1 0,0 1 0,-1-1 0,1 1 0,0-1 0,0 1 0,0-1 0,0 0 0,0 1 0,0-1 0,-1 1 0,1-1 0,0 1 0,0-1 0,1 0-1,-5-30-4791,4 4 326,4-1-1036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28:06.58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1 121 3299,'0'-2'536,"0"-12"1975,2-1 1,0 1-1,0 0 0,2 0 1,9-26-1,-13 39-2415,0 1 0,1-1 0,-1 1 1,0-1-1,0 1 0,1 0 0,-1-1 0,0 1 0,1-1 0,-1 1 0,0 0 0,1 0 0,-1-1 0,1 1 0,-1 0 0,1 0 1,-1-1-1,0 1 0,1 0 0,-1 0 0,1 0 0,-1 0 0,1 0 0,-1-1 0,1 1 0,-1 0 0,1 0 0,-1 0 1,1 0-1,-1 1 0,1-1 0,-1 0 0,1 0 0,-1 0 0,1 0 0,-1 0 0,0 1 0,1-1 0,-1 0 0,1 0 0,-1 1 1,0-1-1,1 0 0,-1 1 0,1-1 0,-1 0 0,0 1 0,1-1 0,-1 0 0,0 1 0,0-1 0,1 1 0,-1-1 0,0 1 1,0-1-1,0 0 0,0 1 0,18 33 1071,-16-28-978,28 62 607,-10-21-221,33 56 0,-46-91-534,1 0 0,0 0 0,0-1-1,1-1 1,1 0 0,0 0 0,0 0 0,1-1 0,17 11 0,-25-19-48,0 0 0,0 0 0,0 0 0,0 0 1,0 0-1,0-1 0,0 1 0,1-1 0,-1 0 0,0 0 1,0 0-1,0 0 0,0-1 0,0 1 0,1-1 1,-1 0-1,0 0 0,0 0 0,-1 0 0,1 0 1,0-1-1,0 1 0,0-1 0,-1 0 0,1 1 0,-1-1 1,0-1-1,1 1 0,-1 0 0,0-1 0,2-2 1,8-10-1208,0-1 1,0 0 0,14-30 0,-23 41 513,10-21-2486,-5-1-3803,-8 11 834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28:06.89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15 132 3940,'-14'4'18337,"35"-25"-17157,-3-3-1233,32-35 317,-46 55-906,1 0 0,0 0 0,0 0 0,0 1 0,10-6 0,-14 9 193,0-1 0,1 1 0,-1-1 0,0 1 0,0 0 0,1-1 0,-1 1 0,0 0 0,1 0 0,-1 0 0,0 0 0,0 0 0,1 0 0,-1 0 0,0 1 0,0-1 0,2 1 0,6 5-6128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28:07.20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25 17 3587,'-8'19'6855,"2"-6"-3908,2-4-33,-1 0-768,3 1-64,4-3-672,-2-1-321,2-3-577,3-3-320,1-1-127,2-7-65,7-5-33,1-6-2241,7-5-3395,8-4-4324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28:07.82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21 1 6983,'-4'5'7751,"0"-1"-5157,-2 2 770,1-8-2916,3 0-448,4 0-128,-2 0 0,2 0-385,3 1-1889,1 1-1185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28:35.33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10 2 2594,'-7'-1'9660,"5"7"-4040,8 24-2401,17 33-3407,111 224 2057,-11-24-652,-110-237-1122,12 31 10,-24-54-89,1 1-1,-1 0 0,0 0 0,0 0 1,-1 0-1,1 0 0,-1 0 1,0 0-1,0 0 0,0 0 1,-1 5-1,1-9-14,0 1 1,0-1-1,-1 0 0,1 1 0,0-1 1,0 1-1,0-1 0,0 0 1,-1 1-1,1-1 0,0 0 0,0 1 1,-1-1-1,1 0 0,0 1 0,-1-1 1,1 0-1,0 0 0,-1 1 1,1-1-1,0 0 0,-1 0 0,1 0 1,-1 0-1,1 1 0,0-1 0,-1 0 1,1 0-1,-1 0 0,1 0 1,-1 0-1,0-3-46,11-1 70,50-11 2,1 3 0,0 2-1,1 3 1,123 1 0,-91 16 74,-94-10-280,0 0-1,0 0 1,1-1-1,-1 1 1,0 0-1,1 0 1,-1 0-1,0 0 1,0 0-1,1 0 1,-1-1-1,0 1 1,0 0-1,1 0 1,-1 0-1,0-1 1,0 1-1,1 0 1,-1 0-1,0-1 1,0 1-1,0 0 1,0 0-1,1-1 1,-1 1-1,0 0 0,0-1 1,0 1-1,0 0 1,0 0-1,0-1 1,0 1-1,0 0 1,0-1-1,0 1 1,0 0-1,0-1 1,0 1-1,0 0 1,0-1-1,0 1 1,0 0-1,-1 0 1,1-1-1,0 1 1,0 0-1,0-1 1,0 1-1,-1 0 1,1 0-1,0 0 1,-1-1-1,-9-17-9796,-1 4 6981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28:08.68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36 50 6854,'-11'-3'8827,"11"2"-8720,0 1 1,0-1 0,0 1 0,0-1-1,0 1 1,0 0 0,0-1-1,0 1 1,0-1 0,0 1 0,0-1-1,1 1 1,-1 0 0,0-1-1,0 1 1,0-1 0,1 1-1,-1 0 1,0-1 0,0 1 0,1 0-1,-1-1 1,0 1 0,1 0-1,-1-1 1,0 1 0,1 0 0,-1 0-1,1-1 1,0 1-82,0-1 0,0 1 0,-1-1 0,1 1 0,0-1 0,0 1 0,0 0 1,-1 0-1,1-1 0,0 1 0,0 0 0,0 0 0,0 0 0,0 0 0,0 0 0,0 0 0,0 0 0,-1 0 0,1 0 0,0 1 0,0-1 1,0 0-1,0 0 0,0 1 0,-1-1 0,1 1 0,0-1 0,0 1 0,-1-1 0,1 1 0,0-1 0,-1 1 0,1 0 0,0-1 1,-1 1-1,1 0 0,-1-1 0,1 1 0,0 1 0,0 2 138,1 1 0,-1-1 1,0 1-1,0 0 0,0 0 0,-1-1 1,1 1-1,-2 9 0,2-13-136,-1 0-1,0 0 1,0 1-1,0-1 0,0 0 1,0 0-1,0 0 1,-1 0-1,1 0 1,0 0-1,0 0 0,-1 0 1,1 0-1,-1 0 1,1 0-1,-1 0 1,1 0-1,-1 0 0,0 0 1,1 0-1,-1 0 1,0 0-1,0-1 1,0 1-1,1 0 0,-1-1 1,0 1-1,0 0 1,0-1-1,0 1 1,0-1-1,0 0 0,0 1 1,-1-1-1,1 0 1,0 1-1,0-1 0,0 0 1,0 0-1,0 0 1,0 0-1,0 0 1,-2-1-1,0 0-25,1 0 0,0-1 0,0 1 0,0-1 0,0 1 0,0-1 0,0 0 0,1 0 0,-1 0 0,1 0 0,-1 0 0,1 0 0,0-1-1,-1 1 1,1 0 0,0-1 0,1 1 0,-1-1 0,0 1 0,1-1 0,-1 1 0,1-1 0,0 1 0,0-1 0,0 0 0,0 1 0,1-5 0,-1 5-3,-1-1 1,1 1-1,1-1 0,-1 1 1,0 0-1,1-1 1,-1 1-1,1-1 0,-1 1 1,1 0-1,0 0 1,0-1-1,0 1 0,1 0 1,-1 0-1,0 0 1,1 0-1,-1 0 0,1 0 1,0 1-1,0-1 1,-1 0-1,1 1 0,0-1 1,0 1-1,1 0 1,-1 0-1,4-2 0,-5 3 11,0 0-1,0 0 1,1 0-1,-1 0 1,0 0-1,0 0 1,0 0-1,0 0 1,0 1-1,0-1 0,0 0 1,0 1-1,0-1 1,0 1-1,0-1 1,-1 1-1,1-1 1,0 1-1,0 0 0,0-1 1,-1 1-1,1 0 1,0 0-1,-1 0 1,1 0-1,0-1 1,-1 1-1,1 0 1,-1 0-1,0 0 0,1 0 1,-1 0-1,0 0 1,1 0-1,-1 0 1,0 0-1,0 0 1,0 0-1,0 1 0,0-1 1,0 0-1,0 0 1,0 0-1,-1 0 1,1 0-1,0 0 1,-1 0-1,0 1 1,1 2 46,-1 1 1,-1 0 0,1-1-1,-1 1 1,1-1 0,-1 0 0,-1 0-1,1 1 1,-5 5 0,5-8-26,0-1 1,0 1 0,-1 0-1,1-1 1,0 1-1,-1-1 1,1 0-1,-1 0 1,1 0 0,-1 0-1,0 0 1,1-1-1,-6 1 1,7-1-94,1 0 0,0 0 0,-1 0 0,1 0 1,-1 0-1,1 0 0,0 0 0,-1 0 0,1 0 0,-1 0 0,1 0 0,0 0 1,-1 0-1,1-1 0,-1 1 0,1 0 0,0 0 0,-1-1 0,1 1 0,0 0 1,0 0-1,-1-1 0,1 1 0,0 0 0,-1-1 0,1 1 0,0 0 0,0-1 1,0 1-1,0 0 0,-1-2 0,1 1-295,0-1-1,1 1 1,-1-1 0,0 1 0,1 0-1,-1-1 1,1 1 0,-1-1-1,1 1 1,0 0 0,-1-1-1,1 1 1,0 0 0,1-2 0,10-12-4645,5-1-1714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28:09.05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36 30 2755,'-3'-4'9326,"-1"-2"-4907,4 6-4338,0 0-1,0-1 1,0 1-1,0-1 1,0 1-1,0-1 1,0 1-1,0-1 0,0 1 1,0 0-1,0-1 1,0 1-1,0-1 1,0 1-1,1-1 1,-1 1-1,0 0 1,0-1-1,0 1 1,1-1-1,-1 1 1,0 0-1,1-1 1,-1 1-1,0 0 0,1-1 1,-1 1-1,1-1 1,0 1-43,-1-1 1,1 0-1,0 0 1,0 1 0,0-1-1,0 1 1,0-1-1,0 0 1,0 1-1,0 0 1,0-1-1,0 1 1,0 0 0,0-1-1,0 1 1,0 0-1,1 0 1,-1 0-1,0 0 1,0 0-1,0 0 1,0 0 0,0 1-1,0-1 1,0 0-1,0 1 1,2 0-1,0 0 8,-1 1-1,0 0 0,0 0 0,0-1 1,0 1-1,0 0 0,0 1 0,0-1 1,-1 0-1,1 1 0,1 2 0,0 0 61,-1-1-1,0 1 0,0-1 1,-1 1-1,1-1 1,-1 1-1,0 0 0,0 0 1,-1 0-1,1 0 0,-1-1 1,0 1-1,-1 0 0,0 7 1,0-10-52,1 0-1,-1-1 1,1 1 0,-1 0-1,0 0 1,0 0 0,0-1 0,0 1-1,0-1 1,0 1 0,-1-1-1,1 1 1,0-1 0,-1 0 0,1 1-1,-1-1 1,0 0 0,1 0-1,-1 0 1,0 0 0,1 0 0,-1-1-1,0 1 1,0 0 0,0-1-1,0 0 1,0 1 0,0-1 0,0 0-1,0 0 1,0 0 0,1 0-1,-1 0 1,0-1 0,0 1 0,0 0-1,0-1 1,0 1 0,0-1-1,0 0 1,1 0 0,-1 0 0,0 0-1,1 0 1,-3-2 0,1 1-220,1 0 0,0 0 1,-1 0-1,1 0 0,0 0 0,0-1 1,1 1-1,-1-1 0,0 1 1,1-1-1,0 0 0,-1 0 0,0-3 1,2 4-394,-1 0-1,1 0 1,-1-1 0,1 1 0,0 0 0,0-1-1,0 1 1,0-1 0,0 1 0,1 0 0,-1 0-1,1-1 1,0 1 0,-1 0 0,1 0 0,0-1-1,0 1 1,3-3 0,4-7-9306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28:10.08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23 28 2851,'1'0'237,"-1"0"0,1 0 0,0 0 0,-1 0 0,1 0 1,0 0-1,-1-1 0,1 1 0,0 0 0,-1 0 0,1-1 0,-1 1 1,1 0-1,0-1 0,-1 1 0,1-1 0,-1 1 0,1-1 0,-1 1 1,1-1-1,-1 1 0,0-1 0,1 1 0,-1-1 0,0 1 1,1-1-1,-1 0 0,0 1 0,1-1 0,-1 0 0,0 1 0,0-1 1,0 0-1,0 1 0,0-1 0,0 0 0,0 1 0,0-1 0,0 0 1,0 1-1,-1-2 0,-7-6 5796,7 8-5865,0 1-1,0-1 1,0 0 0,0 0 0,0 1-1,1-1 1,-1 1 0,0-1 0,0 1 0,0-1-1,0 1 1,1-1 0,-1 1 0,0 0-1,0 0 1,1-1 0,-1 1 0,0 1 0,-1 1-64,0 0 1,1 0-1,-1 0 1,1 1-1,-1-1 1,1 0-1,0 1 1,1-1-1,-1 1 1,1-1-1,-1 1 1,1-1-1,0 1 1,1 3 0,7 54 424,15 20-339,3-1 0,3-1 0,40 74 0,-31-69-165,-6-9-132,46 96 331,-67-150-501,1-2-1,1 1 1,0-1-1,1-1 1,31 30-1,-44-47-15,0 0-1,0 1 0,1-1 1,-1 0-1,0 0 0,1 0 1,-1 0-1,1 0 1,0 0-1,-1 0 0,1-1 1,0 1-1,-1-1 1,1 1-1,0-1 0,-1 1 1,1-1-1,0 0 0,2 0 1,9-6-4549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28:11.72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76 2030 2434,'-24'6'3345,"19"-4"-2716,-1-1 1,0 1 0,1-1-1,-1 0 1,0 0-1,0-1 1,-6 0 0,66-36 3112,240-165 1034,238-145-3450,84 36-1329,-114 61-187,-133 60-92,247-136 20,-540 281 279,231-129 2,-234 137 1,1 4 0,103-32 0,-141 54-28,-1 1-1,1 2 1,1 2 0,58-2 0,-77 7 27,0 1 1,0 1-1,-1 0 0,1 1 1,-1 1-1,0 1 1,0 1-1,0 0 1,-1 1-1,0 0 1,23 16-1,226 186 143,-171-130-137,-38-26 56,-1 1 0,-4 4 0,-2 1 0,-2 3 0,43 75 0,-87-133-35,0 1 0,0-1-1,-1 0 1,0 1 0,1 0 0,-1 0 0,-1-1 0,1 1 0,-1 0 0,0 0 0,0 0 0,-1 1 0,1-1 0,-1 0-1,0 0 1,0 0 0,-1 0 0,0 0 0,0 1 0,0-1 0,0-1 0,-1 1 0,0 0 0,0 0 0,0 0-1,0-1 1,-1 1 0,0-1 0,-5 7 0,-16 19 40,0-1 0,-3-1 0,-36 31-1,-96 68 786,148-118-798,-130 87 282,-260 133 1,159-98 75,-265 124-100,2-2-400,-32 35 95,392-213-90,-367 143-273,427-186 322,60-22-30,-1-1 0,0-1 0,-1-1-1,0-2 1,0 0 0,0-2 0,0-1 0,-1-1 0,1-1 0,-44-7-1,56 4 44,0 1-1,-1 1 0,1 0 1,-1 1-1,1 1 0,-1 0 1,1 1-1,0 1 0,-1 0 1,1 1-1,1 0 0,-1 2 1,-26 12-1,-202 96-162,241-113-243,-5 2-968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28:14.68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18 576 5830,'-17'-15'7432,"18"3"-2168,2 9-4665,0 0 0,0 1 0,1-1 0,-1 1 0,1 0 0,0 0-1,6-2 1,11-7-742,161-104 1807,27-15-1001,-104 80-519,131-42-1,-39 17-77,-178 67-50,60-30 96,-78 38-218,-1 0 1,0 0-1,0 0 1,0-1-1,0 1 1,0 0-1,0 0 0,0-1 1,1 1-1,-1 0 1,0 0-1,0-1 1,0 1-1,0 0 1,0 0-1,0-1 0,0 1 1,0 0-1,0 0 1,0-1-1,-1 1 1,1 0-1,0 0 1,0 0-1,0-1 0,0 1 1,0 0-1,0 0 1,0-1-1,-1 1 1,1 0-1,0 0 1,0 0-1,0 0 0,0-1 1,-1 1-1,1 0 1,0 0-1,0 0 1,0 0-1,-1 0 1,1-1-1,0 1 0,0 0 1,-1 0-1,1 0 1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28:15.38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14 30 2466,'-1'-3'5415,"-7"-24"5922,14 37-4159,-3 38-5718,-10 43-710,1-7-459,8-57-608,-2-27 294,0 0 0,0 1 0,0-1-1,0 1 1,0-1 0,0 0 0,0 1 0,0-1-1,0 0 1,0 1 0,1-1 0,-1 0 0,0 1-1,0-1 1,1 0 0,-1 1 0,0-1 0,0 0-1,1 1 1,-1-1 0,0 0 0,0 0 0,1 0 0,-1 1-1,1-1 1,-1 0 0,0 0 0,1 0 0,-1 0-1,0 1 1,1-1 0,-1 0 0,1 0 0,42-10-8999,-11-3-1452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29:05.54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42 26 2434,'-10'-4'7215,"-9"-6"-3530,6-2 6598,17 34-6388,-1-7-3754,53 155 286,131 275 0,-183-436-411,-2-5 11,-1 0 1,1 1 0,0-2-1,0 1 1,1 0 0,-1 0 0,1-1-1,-1 1 1,1-1 0,4 4-1,-25-52-11760,-9-14 623,11 22 7304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29:05.90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64 192 2562,'-11'0'3868,"5"1"-2201,0-1 0,0 0-1,0-1 1,1 1 0,-1-1-1,-11-3 1,24 2 3128,13-7-2957,-10 4-1115,309-142 1482,-295 134-3039,-10 2-3681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29:06.22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8 120 5253,'-5'10'2715,"2"12"10881,3-22-13454,0 0 1,1 1-1,-1-1 0,0 0 0,0 0 1,0 0-1,0 0 0,0 1 0,0-1 0,0 0 1,0 0-1,0 0 0,-1 1 427,1-1-427,33-17 1455,32-19-1740,-4-10-6831,-18 7-4824,-24 22 6690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29:06.75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16 174 4452,'7'25'16168,"4"13"-8342,4 6-5743,35 92-5826,-25-85 5806,-18-37-2051,3 5 11,1 0 0,16 21 0,-24-36-39,0-1 1,0 1 0,0-1 0,0 1 0,1-1 0,-1 0 0,1 0 0,0-1-1,0 1 1,0-1 0,0 0 0,0 0 0,1 0 0,-1 0 0,1-1 0,6 1-1,-8-2 10,0 0 0,0-1-1,1 1 1,-1-1-1,0 0 1,0 0 0,0-1-1,0 1 1,0 0-1,0-1 1,0 0-1,0 0 1,-1 0 0,1 0-1,0 0 1,-1 0-1,0-1 1,0 1 0,0-1-1,0 0 1,0 1-1,0-1 1,-1 0-1,3-5 1,4-9 6,0 0 0,9-35 0,-12 35 8,-2 1-1,0-2 0,-1 1 1,0 0-1,-1 0 0,-2-1 1,1 1-1,-2 0 0,0-1 1,-1 1-1,-1 0 0,-1 1 1,0-1-1,-9-17 0,8 21 10,-1-1 0,0 1 0,-1 0-1,-1 1 1,0 0 0,0 0 0,-1 1-1,-1 0 1,0 1 0,0 0 0,-1 0 0,0 2-1,-1-1 1,0 2 0,0 0 0,-21-9-1,30 15-12,0-1 0,1 1 0,-1 0-1,0 0 1,0 0 0,0 0 0,0 1-1,1 0 1,-1 0 0,0 0-1,0 0 1,0 0 0,0 1 0,0-1-1,0 1 1,0 0 0,1 1 0,-1-1-1,0 0 1,1 1 0,-1 0 0,1 0-1,0 0 1,-6 5 0,5-2-56,0-1 0,1 1 0,-1 0 0,1 1 0,0-1 1,1 0-1,-1 1 0,1 0 0,0-1 0,1 1 0,-1 0 0,1 0 0,0 0 0,1 0 1,-1 9-1,6 32-3483,-4-43 2503,0 0 0,1 0 0,-1 0 0,1 0 0,0 0 0,0 0 0,1 0 0,4 5 0,16 11-8006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28:35.78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104 5 4420,'-9'3'1485,"-56"11"6342,36-12-1476,102-13-3409,-20 1-2622,-7 8 7,76 4 0,-23 2-1147,-94-4-2853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29:07.55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18 260 5253,'-18'-82'16106,"18"81"-16022,0 1 0,1 0 0,-1-1 0,0 1 0,0 0 0,1-1 0,-1 1 0,0 0 0,1-1 0,-1 1 0,0 0 0,1 0 0,-1 0 0,1-1 1,-1 1-1,0 0 0,1 0 0,-1 0 0,1 0 0,-1 0 0,0-1 0,1 1 0,-1 0 0,1 0 0,-1 0 0,1 0 0,-1 0 0,0 0 0,1 1 0,-1-1 0,1 0 0,-1 0 0,1 0 0,-1 0 0,0 0 0,1 1 1,-1-1-1,0 0 0,1 0 0,-1 1 0,0-1 0,1 0 0,-1 1 0,0-1 0,1 0 0,-1 1 0,0-1 0,1 1 0,21 15 1056,6 17-646,-2 2 0,-1 0 0,-2 2-1,33 71 1,14 20-80,-53-101-388,5 9-23,-17-29 24,-9-12 40,-21-35-57,1-1 1,3-2 0,1 0-1,3-1 1,1-1 0,-18-88-1,31 117-14,0-1-1,1 1 1,1-1-1,1 0 0,0 1 1,6-31-1,-6 42 0,1 0-1,0 1 0,0-1 0,0 0 1,1 1-1,0-1 0,-1 1 1,2 0-1,-1 0 0,0-1 0,1 1 1,0 1-1,0-1 0,0 0 1,0 1-1,1 0 0,-1-1 1,1 1-1,0 1 0,0-1 0,0 1 1,0-1-1,1 1 0,-1 0 1,0 0-1,1 1 0,-1 0 1,6-1-1,-6 1 7,0 1 1,-1-1 0,1 1-1,0 1 1,0-1-1,0 0 1,0 1-1,-1 0 1,1 0 0,0 0-1,0 0 1,-1 1-1,1-1 1,-1 1-1,1 0 1,-1 0 0,0 0-1,0 1 1,0-1-1,0 1 1,0-1-1,-1 1 1,1 0-1,-1 0 1,0 0 0,1 1-1,-1-1 1,-1 0-1,1 1 1,1 4-1,0 0 18,0 0 0,-1 0 1,0 0-1,-1 0 0,1 0 0,-1 0 0,-1 0 0,0 0 0,0 1 0,-1-1 0,0 0 0,0 0 0,-4 11 0,0-4 3,0-1 0,-2 0 0,0 0 1,0-1-1,-1 0 0,-1 0 0,0-1 0,-1 0 0,0 0 1,-1-1-1,0-1 0,-19 14 0,30-24-22,0 0 0,0 0 0,0 0-1,0 1 1,0-1 0,0 0 0,0 0 0,0 0 0,0 0 0,0 1-1,0-1 1,0 0 0,0 0 0,0 0 0,0 0 0,0 0-1,0 1 1,0-1 0,0 0 0,0 0 0,0 0 0,0 0-1,0 1 1,0-1 0,0 0 0,0 0 0,0 0 0,0 0-1,0 0 1,0 0 0,1 1 0,-1-1 0,0 0 0,0 0-1,0 0 1,0 0 0,0 0 0,0 0 0,1 0 0,-1 0-1,0 0 1,0 0 0,0 1 0,0-1 0,0 0 0,1 0-1,-1 0 1,0 0 0,0 0 0,0 0 0,0 0 0,0 0-1,1 0 1,-1 0 0,0 0 0,0 0 0,0 0 0,1-1-1,19 6-30,23 0-19,26-12-1706,-2-8-3460,-46 9-3346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29:0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11 2466,'0'-11'18615,"36"18"-13457,50 23-4748,33 22 1037,-119-57-3079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28:23.51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75 192 2626,'-34'11'13959,"32"-11"-13774,0 0-1,0 0 1,1 1 0,-1-1-1,0 0 1,1 1 0,-1-1-1,0 1 1,1 0-1,-1 0 1,0-1 0,1 1-1,0 0 1,-1 0 0,1 0-1,-1 1 1,1-1-1,0 0 1,0 0 0,0 1-1,0-1 1,0 1 0,0-1-1,0 1 1,0-1-1,0 1 1,1 0 0,-1-1-1,1 1 1,-1 0 0,1-1-1,-1 1 1,1 0-1,0 0 1,0-1 0,0 1-1,0 2 1,2 44 532,1 0 0,3-1 0,15 66 0,-3-20-291,15 95 250,51 344 228,-79-434-557,-3-99-345,0 0-1,0 0 1,-1 0-1,1 1 1,0-1 0,0 0-1,1 1 1,-1 0 0,0-1-1,0 1 1,0 0-1,0 0 1,0 0 0,0 0-1,0 0 1,0 1 0,3 0-1,1-1 2,756 64 31,-611-48-47,-132-14-17,-14-1-11,0 0 0,0-1 0,0 1-1,0-1 1,0 0 0,9-2 0,-12 2 55,-1-1 1,1 0-1,0 1 1,-1-1-1,0 0 0,1 0 1,-1 0-1,0 0 1,1 0-1,-1 0 1,0 0-1,0-1 1,0 1-1,0 0 1,0-1-1,0 1 0,0-1 1,0 1-1,-1-1 1,1 1-1,-1-1 1,1 1-1,-1-1 1,1-3-1,15-75 14,-4-2 0,-3 1-1,-4-134 1,-36-250-85,18 329 40,12 121 20,-21-364 96,20 372-187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28:24.63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50 517 2434,'-19'-6'11065,"5"-10"-4614,11 11-5969,1-1 0,0 1 0,0-1 0,0 0 0,1 0 0,-1-11 0,0-1-1356,1 0 1,3-29 0,1 20 2302,5-21-1286,14-45-1,-17 76-54,1 0 0,0 1 1,1-1-1,1 2 0,0-1 0,13-16 0,-17 27-31,1 0 0,0 0 0,0 1 0,0 0 0,0 0 1,1 0-1,-1 1 0,1 0 0,0 0 0,0 0 0,0 1 0,0-1 0,1 2 0,-1-1 0,12-1 0,9 0 189,1 2-1,42 2 1,1 1-188,399-5 839,-176 2-657,-223-3-672,-87 15-12909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28:25.20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31 112 2723,'-30'3'11322,"31"-7"-8501,19-3-1873,46-6 644,116-8-1,-25 5-770,-95 6-643,37-5 122,1 3 0,140 2 0,-217 10-194,-18-2-2577,-15-3-5371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28:25.75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 1 4997,'-2'3'11531,"2"5"-10058,0 3 161,2 6-33,0 5-800,0 4-353,0 0-352,2-1-96,-2-5-96,0 1-1826,-2 3-3811,-2 2-6983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28:26.42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267 0 3107,'-28'51'12315,"-1"2"-5244,-32 61-2527,-33 59-6654,55-101 3613,28-50-1095,7-3-3838,4-19 3272,0 0 1,0 1-1,0-1 1,0 1-1,0-1 1,0 0-1,0 1 1,0-1-1,0 0 1,0 1-1,0-1 1,1 0-1,-1 1 1,0-1-1,0 0 1,0 1 0,1-1-1,-1 0 1,0 0-1,0 1 1,1-1-1,-1 0 1,0 0-1,0 1 1,1-1-1,-1 0 1,0 0-1,1 0 1,-1 0-1,1 1 1,-1-1-1,1 0 1,23-6-4735,5-9-1354,5-7 1127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28:26.74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193 40 4388,'10'-8'359,"-6"5"544,0-1-1,1 0 1,-1 1 0,1 0-1,0 0 1,0 0-1,0 1 1,0 0-1,8-3 1,-13 8-491,1-1 1,-1 0-1,0 0 1,-1 1-1,1-1 1,0 0-1,-1 1 1,1-1-1,-1 0 0,0 0 1,-1 3-1,2-5-354,-86 217 5557,-73 96-4113,152-297-7994,23-37-4939,-3 5 8310,7-10 734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28:27.05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142 17 3011,'4'-3'1216,"23"-11"6943,-20 18-4192,-9 14-2063,-90 256 6148,7-31-8059,85-242-133,0-1-1,0 0 0,0 0 0,0 1 1,0-1-1,-1 0 0,1 1 1,0-1-1,0 0 0,0 0 1,0 1-1,0-1 0,0 0 1,0 1-1,0-1 0,0 0 1,0 0-1,0 1 0,0-1 0,0 0 1,0 1-1,0-1 0,1 0 1,-1 0-1,0 1 0,0-1 1,0 0-1,0 0 0,0 1 1,1-1-1,-1 0 0,0 0 1,0 0-1,1 1 0,-1-1 0,0 0 1,0 0-1,0 0 0,1 0 1,-1 1-1,0-1 0,1 0 1,-1 0-1,0 0 0,0 0 1,1 0-1,-1 0 0,0 0 1,1 0-1,-1 0 0,23-7-5826,20-18-3157,-20 7 7298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28:27.39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3043,'12'0'4132,"-1"4"-1346,-3 7-640,-4 4-160,-2 4-320,-4 3-481,-2-1-512,0-3-481,-2-3-192,-1-5-481,3-5-2401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28:36.10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121 1 2755,'-10'6'13140,"0"10"-8789,-5 19-4075,13-30 1009,-30 64 1051,20-44-2113,1 0 0,-15 46 1,23-64-2205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28:28.22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323 57 2274,'-13'-13'14817,"5"2"-5656,-3 5-9319,-4 0 168,0 1 1,0 1-1,-1 0 0,0 1 1,0 1-1,0 0 0,0 2 1,0-1-1,0 2 0,0 0 1,0 1-1,1 1 0,-1 0 1,0 1-1,-20 8 1,35-11-3,0-1 1,0 0 0,0 1 0,0-1-1,0 1 1,0-1 0,0 1 0,0-1 0,0 1-1,1-1 1,-1 1 0,0 0 0,0 0 0,1-1-1,-1 1 1,0 0 0,1 0 0,-1 0 0,1 0-1,-1-1 1,1 1 0,0 0 0,-1 0 0,1 0-1,0 0 1,-1 0 0,1 0 0,0 0 0,0 0-1,0 0 1,0 0 0,0 0 0,0 0 0,0 1-1,1-1 1,-1 0 0,0 0 0,0-1 0,1 1-1,-1 0 1,1 2 0,2 13 97,69 421 929,-64-392-873,-3 1 0,-1 70 0,47-107-109,-31-7 41,0-1-1,0 0 0,0-2 0,23-3 0,-32 2-795,0 0 1,0-1 0,19-8-1,-25 9-384,-1 0-1,1-1 0,0 1 0,-1-1 1,0 0-1,0-1 0,0 1 1,0-1-1,3-4 0,8-13-7961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28:29.00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220 10 2979,'1'-1'9602,"-6"-2"-5109,-22-3-1922,17 7-2257,0 0-1,0 1 1,0 0-1,1 1 0,-1 0 1,1 0-1,0 1 1,-14 8-1,6-3-132,0 2 0,1 0 0,-22 18 0,38-28-117,2 31 310,-1-1-152,2 1 0,0 0 0,3 0 0,13 47 0,-16-38 509,-1-39-677,-2-2-17,6 17 461,0-9-3811,16-17-4495,-4 0-114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29:09.57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14 0 5221,'0'2'7970,"2"5"-3707,7 13-1388,-5-13-2414,1-1 0,-1 1 0,0 0 0,0 0 0,-1 0 0,0 0 1,0 0-1,-1 1 0,0-1 0,0 1 0,-1 0 0,0 0 0,0 0 1,-1-1-1,0 1 0,-1 0 0,0 8 0,-1-5-811,-1-1-1,0 1 0,0-1 1,-8 17-1,-28 36-7494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29:10.46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32 334 6310,'-10'-13'3131,"-12"-11"13495,32 44-13903,25 37-2299,2-2 0,2-2 0,2-2-1,90 86 1,-83-98-423,-44-36-14,-1 0 1,1-1-1,0 0 1,1 0-1,-1 0 1,0 0-1,0-1 1,1 1-1,-1-1 1,1 0-1,4 0 1,-8-1 19,0-1 0,0 1-1,0 0 1,0-1 0,-1 1 0,1-1 0,0 1 0,0-1 0,0 1 0,-1-1 0,1 0-1,0 1 1,-1-1 0,1 0 0,-1 1 0,1-1 0,-1 0 0,1 0 0,-1 0-1,1 0 1,-1 1 0,0-1 0,1 0 0,-1 0 0,0 0 0,0 0 0,0 0 0,1 0-1,-1-1 1,2-31 98,-2 31-107,-1-20 16,-1 0-1,0 0 1,-2 1-1,-1-1 0,-9-26 1,-46-101 29,11 32 20,78 142-196,32 34 168,3-3 1,128 88 0,-188-141-32,25 10-107,-28-14 105,0 1 0,0 0 0,0 0 0,0-1 0,-1 1-1,1-1 1,0 1 0,0-1 0,0 1 0,-1-1 0,1 1 0,0-1 0,-1 0 0,1 1 0,0-1 0,-1 0-1,1 0 1,-1 1 0,1-1 0,-1 0 0,0 0 0,1 0 0,-1 0 0,0 0 0,1 0 0,-1 1 0,0-1 0,0 0-1,0 0 1,0 0 0,0-2 0,2-15 7,0 1-1,-1-1 0,-1 0 1,-1 0-1,-1 0 0,0 0 1,-1 0-1,-10-31 0,-60-140 72,43 118-69,25 59-445,3 9-450,0 0 0,1 0 0,0 0 0,-1 0 0,1-1 0,1 1 1,-1 0-1,0-1 0,1 1 0,0-1 0,0-3 0,0 6 431,2 0-1,-1-1 0,0 1 0,0 0 1,0-1-1,1 1 0,-1 0 0,0 0 1,1 0-1,-1 0 0,1 0 0,-1 1 1,1-1-1,0 0 0,-1 1 0,1-1 1,0 1-1,-1 0 0,1-1 1,0 1-1,0 0 0,-1 0 0,1 0 1,0 0-1,1 1 0,20-3-6304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29:10.85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10 12 2723,'-10'-12'21730,"16"35"-17282,11 27-6914,-12-37 4324,97 213-247,-85-194-1633,2 0 0,2-2 0,0 0 0,45 46 0,-65-75-177,-1-1 1,0 0 0,0 1-1,0-1 1,1 0 0,-1 0-1,0 1 1,0-1 0,1 0-1,-1 0 1,0 1 0,1-1-1,-1 0 1,0 0 0,1 0-1,-1 0 1,0 1 0,1-1-1,-1 0 1,0 0 0,1 0 0,-1 0-1,0 0 1,1 0 0,-1 0-1,0 0 1,1 0 0,-1 0-1,1 0 1,-1 0 0,0 0-1,1 0 1,-1 0 0,0-1-1,1 1 1,-1 0 0,0 0-1,1 0 1,-1-1 0,0 1-1,0 0 1,1 0 0,-1 0-1,0-1 1,1 1 0,-1 0-1,0-1 1,0 1 0,0 0 0,1-1-1,-1 1 1,6-30-8093,-7-37 277,-2 33 7464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29:11.17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97 318 1762,'-24'-90'2442,"-43"-114"13768,61 181-11899,19 35-1431,20 35-1316,51 112-413,-65-117-1057,1-1 0,3-2 0,51 70 0,-43-80 387,-23-23-4368,-38-4-21321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29:11.61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88 418 3043,'-23'-5'5918,"15"3"-4198,0 1 1,0-1 0,1-1 0,-1 1 0,1-1 0,-12-7 0,21 7-1362,0-1 1,0 1-1,0 0 1,1-1-1,-1 1 1,1 0-1,-1 1 1,5-5-1,1-1-2,42-42-2691,80-50-10909,-63 52 9869,-63 45 3536,0 0-1,0-1 1,-1 1-1,1-1 1,-1 0-1,0 0 1,0 0-1,0 0 1,0-1-1,-1 1 1,0-1-1,0 0 1,0 1-1,2-9 1,-2-28 5585,-12 0 4068,42 105-3126,70 84-5808,-89-132-1183,4 6 499,33 36-1,-44-52-984,0-1 0,0 0 0,1-1 1,-1 1-1,1-1 0,10 4 0,-3-6-6234,0-9-4133,-4-2 5571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29:12.08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17 22 8488,'-16'-22'15308,"27"33"-10992,21 26-3330,49 72 0,-55-71-911,0-2 1,48 49 0,-60-71 35,-8-8-112,0 0 1,0 0-1,1 0 0,0-1 0,12 7 0,-16-10 3,0-1 0,0 0 0,0 0-1,1 0 1,-1-1 0,0 1-1,0-1 1,1 0 0,-1 0 0,0 0-1,1 0 1,-1 0 0,0-1 0,0 1-1,1-1 1,-1 0 0,0 0-1,5-3 1,25-9-400,46-22 870,-44 11-3635,-9-7-5092,-17 13 456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29:12.65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29 9 14446,'-21'-9'7828,"20"9"-7755,1 0 0,0 0-1,-1 0 1,1 0 0,0 0 0,0 0 0,-1 1 0,1-1-1,0 0 1,-1 0 0,1 0 0,0 0 0,-1 0 0,1 0-1,0 1 1,0-1 0,-1 0 0,1 0 0,0 0 0,0 1-1,0-1 1,-1 0 0,1 0 0,0 1 0,0-1 0,0 0-1,0 1 1,0-1 0,-1 0 0,1 0 0,0 1 0,0-1-1,0 0 1,0 1 0,0-1 0,0 0 0,0 1 0,0-1-1,0 0 1,0 0 0,0 1 0,0-1 0,0 0 0,0 1-1,1-1 1,-1 0 0,0 1 0,0-1 0,0 0 0,0 0-1,0 1 1,1-1 0,-1 0 0,0 0 0,0 1 0,1-1-1,-1 0 1,0 0 0,1 1 0,17 33 1433,26 70-1,-5-9-843,-36-89-633,13 27 126,24 38 1,-35-63-157,1-1 1,-1 1 0,1-1-1,1 0 1,-1 0 0,1-1-1,0 0 1,1 0 0,0-1-1,9 6 1,-14-10 3,1 0-1,-1 0 1,0-1 0,1 1 0,-1-1-1,0 0 1,1 0 0,-1 0-1,1 0 1,-1 0 0,0-1-1,1 1 1,-1-1 0,0 0 0,1 0-1,-1 0 1,0-1 0,0 1-1,0-1 1,0 0 0,0 0 0,0 0-1,-1 0 1,1 0 0,-1 0-1,1-1 1,-1 1 0,0-1-1,3-3 1,7-11-191,0 0 0,0 0 0,12-28 0,-22 42 74,5-12-555,3-1-768,-2-2 0,10-26 0,-12 4-4731,-6 38 5423,0 0 0,-1 0 0,1-1 1,-1 1-1,1 0 0,-1 0 0,0 0 1,1 0-1,-1 0 0,0 0 0,0 0 1,-1 0-1,1 0 0,-2-2 0,-13-8-4465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29:12.97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24 135 5830,'-23'12'13010,"38"-23"-5767,8-7-6960,77-58-1603,-86 67-1824,0 1 0,29-12 1,-42 19 2855,0 1-173,0-1 0,0 1-1,0-1 1,0 1-1,0 0 1,0-1 0,0 1-1,0 0 1,0-1 0,0 1-1,0 0 1,0 0 0,0 0-1,0 0 1,0 0 0,0 0-1,0 1 1,0-1-1,0 0 1,0 0 0,0 1-1,0-1 1,1 1 0,2 8-1808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28:36.43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110 1 4644,'-2'5'9466,"-9"21"-5014,-19 78 648,14-44-4346,-35 84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29:13.29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34 138 9673,'-13'17'4068,"3"-6"-769,4-5-544,1-2 352,10-6-1986,7-4-449,7-5-351,6-8-161,8-7-160,2-7-1922,2-6-2402,-2-1-3459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29:14.12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82 22 3619,'-24'-10'5108,"21"8"-4340,0 1 0,0-1-1,0 1 1,0 0-1,0 0 1,-1 0 0,1 0-1,0 1 1,-6-1 0,7 1-627,1 1 0,0-1 1,0 1-1,0 0 1,0-1-1,-1 1 1,1 0-1,0 0 0,1 0 1,-1 0-1,0 0 1,0 0-1,0 0 0,0 0 1,1 0-1,-1 1 1,1-1-1,-1 0 1,1 0-1,-1 0 0,1 1 1,-1-1-1,1 0 1,0 1-1,0-1 1,0 0-1,0 1 0,0-1 1,0 0-1,1 3 1,-2 30 638,2 0 0,1 0 0,2-1-1,2 1 1,12 43 0,62 165 765,-60-190-1283,-18-46-247,181 440-41,-176-432-707,1 0 0,0 0 0,1 0 0,1-1 0,13 14 0,-16-21-579,-1 0-1,1-1 0,0 0 1,0 0-1,0-1 1,15 7-1,31 6-10154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29:15.05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53 12 11723,'-38'-9'4320,"23"6"-1679,21 7 1406,7 5-3576,0 0 0,0 1-1,-1 0 1,-1 1 0,0 0 0,0 0 0,-2 2-1,14 19 1,4 3 134,295 382 1792,-312-403-2487,8 8 128,-2 0 1,-1 2-1,13 25 1,-25-42-218,0 0-1,0 0 1,-1 0 0,0 0-1,0 0 1,-1 1 0,1-1-1,-2 0 1,1 1 0,-1-1-1,0 1 1,-1-1 0,0 0-1,0 1 1,0-1 0,-4 11 0,1-9-775,0 0 0,-1-1 0,1 1 0,-2-1 1,-6 8-1,-42 44-8234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29:16.29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2041 10282,'10'8'1035,"0"-4"329,5-21 54,12-14-811,1 0 1,2 2-1,0 1 0,2 1 1,1 2-1,1 1 1,1 2-1,48-23 0,42-11-389,154-48 0,-58 24-88,801-341 1237,-698 260-1289,-221 105-72,2 4 0,208-71 0,-152 69-19,257-126 0,13-6 1,-68 79 279,-92 31 22,-196 56 324,134-18 0,-128 27-110,106-30-1,-165 34-7666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29:17.54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2182 3876,'32'-19'6407,"12"-16"-3724,16-11-429,55-20 640,157-64 1,-77 40-2070,165-84-594,504-255 440,-205 104 3248,-334 169-3882,-154 82 36,255-73 0,-32 13-6,-136 49-55,-158 55-2,171-75 0,-216 80-9,1 1 0,1 4 0,0 1 0,2 4 0,81-12 0,-136 26-555,10-2 1665,-10 0-3149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29:47.82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36 205 4516,'-35'17'19154,"62"-23"-19084,4 10 1371,-33-7-1434,0 1-1,1-1 1,-1 0-1,1 0 1,-1 0 0,1 0-1,0 0 1,0 0-1,0 0 1,1 0-1,-1 0 1,1-6 0,-2-1-2,-2-9 76,1 0 1,1 0 0,0 0-1,3-27 1,-1 19 946,-3 14-172,2 9 307,8 10-241,-5-2-810,-1 0 0,0 1 0,0-1 0,0 0-1,0 1 1,-1-1 0,0 7 0,1-5-35,3 32 55,12 46 1,0 5 18,-10-49-31,-3 0 1,-1 0-1,-6 75 0,1-104 182,0-21-5395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29:52.08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17 82 8968,'0'1'126,"0"-1"-1,-1 1 0,1-1 1,0 0-1,-1 1 0,1-1 0,-1 1 1,1-1-1,0 0 0,-1 1 1,1-1-1,-1 0 0,1 1 0,-1-1 1,1 0-1,-1 0 0,1 1 1,-1-1-1,1 0 0,-1 0 0,1 0 1,-1 0-1,0 0 0,1 0 0,-1 0 1,1 0-1,-1 0 0,1 0 1,-1 0-1,0-1 0,0-15 4359,14-24 761,-12 37-5222,0 1-1,1 0 1,-1-1-1,1 1 0,0 0 1,0 0-1,0 0 0,0 0 1,0 0-1,0 1 1,0-1-1,1 1 0,-1-1 1,5-1-1,-5 3 13,-1-1-1,0 1 1,1 0-1,-1 0 1,0 0-1,1 0 1,-1 0-1,0 0 1,1 1-1,-1-1 1,0 0 0,1 1-1,-1-1 1,0 1-1,0-1 1,0 1-1,1 0 1,-1-1-1,0 1 1,0 0-1,2 1 1,0 2 47,0 0 0,0-1 0,-1 1 0,1 0 0,-1 1 0,0-1 0,0 0 0,0 1 0,-1-1 0,1 1 0,-1-1 0,0 1 0,0 0 0,-1-1 0,1 8 0,-2-5 7,0-1 0,0 0 0,0 0 0,-1 1 0,0-1 0,0 0 0,0-1 0,-1 1 0,-5 8 0,7-13-76,1 1-1,-1-1 1,1 0-1,-1 0 1,0 0-1,1 0 1,-1 0-1,0 0 0,0 0 1,0-1-1,0 1 1,0 0-1,0 0 1,0-1-1,0 1 1,0 0-1,0-1 1,0 1-1,0-1 1,-1 1-1,1-1 1,0 0-1,0 0 1,0 1-1,-1-1 1,1 0-1,0 0 1,0 0-1,-1 0 1,1 0-1,0-1 1,0 1-1,-1 0 0,1-1 1,0 1-1,0 0 1,0-1-1,0 0 1,0 1-1,-1-1 1,1 0-1,0 1 1,0-1-1,1 0 1,-1 0-1,0 0 1,0 0-1,0 0 1,0 0-1,1 0 1,-1 0-1,1 0 1,-2-2-1,-18-31-3250,19 30 2263,-1-1 1,1 1-1,-1 0 0,1-1 1,1 1-1,-1-1 0,1 1 0,-1-1 1,1 0-1,1-7 0,3-1-9472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29:55.58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0 221 2723,'26'10'9863,"3"0"-3731,30 5-2872,-35-11-2877,0-1 0,0-1 0,0-2 0,0 0-1,0-2 1,0 0 0,-1-1 0,43-13 0,-56 14-252,224-48 1476,-204 46-1264,0 2 1,43 2-1,-37 1-263,47-6 0,37-11 32,183 0 0,-84 6-20,-27-1-34,-151 9-58,0-2 0,58-14 0,47-4 0,-110 17-9,-1-1 1,58-18-1,-57 14 19,1 1 1,47-6-1,-54 14-52,-24 2 30,1-1 1,-1 0-1,1-1 1,-1 0 0,1 0-1,-1 0 1,10-4 0,-16 5-31,0 0 1,0 0 0,0 0-166,0 0 166,0 0-1,0 0 1,0 0-1,0 0 1,0 0 0,0 0-1,0 0 1,-1-1 0,1 1-1,0 0 1,0 0 0,0 0-1,0 0 1,0 0 0,0 0-1,0 0 1,0 0-1,0 0 1,1 0 0,-1 0-1,0 0 1,0 0 0,0 0-1,0-1 1,0 1 0,0 0-1,0 0 1,0 0 0,0 0-1,0 0 1,0 0-166,0 0 166,0 0-1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29:57.55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22 176 2915,'-21'13'25720,"46"23"-23884,-2-9-1638,-19-21-144,1 0 0,0 0 0,0-1 0,0 1 1,1-1-1,9 7 0,-15-12-26,-1 0-1,1 0 1,0 0-1,0 0 1,0 0-1,0 0 1,0 0-1,0 0 1,-1 0-1,1 0 1,0 0-1,0 0 1,0 1 0,0-1-1,0 0 1,0 0-1,0 0 1,0 0-1,-1 0 1,1 0-1,0 0 1,0 0-1,0 1 1,0-1-1,0 0 1,0 0-1,0 0 1,0 0 0,-1 1 844,2-9-868,0-1 1,0 0-1,0 1 0,1-1 1,1 1-1,-1 0 1,1 0-1,7-13 0,42-62 5,-22 38-9,-28 41 0,1 0 0,1-1 0,-1 1 0,1 0 0,-1 1 0,7-5 0,0-1 0,27-34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29:48.72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21 86 4644,'-5'4'1997,"-10"8"9108,16-30-5325,-1 13-5637,1 0 0,1 0 0,-1 0 0,1 0 0,-1 0 0,1 0 0,1 1 0,-1-1 0,1 1 0,0 0 0,0-1-1,0 1 1,7-7 0,-8 10-75,1-1-1,-1 1 1,1 0-1,-1-1 1,1 1-1,-1 0 1,1 1-1,0-1 0,-1 0 1,1 1-1,0-1 1,0 1-1,-1 0 1,1 0-1,0 0 1,0 0-1,-1 1 0,1-1 1,0 1-1,-1 0 1,1-1-1,0 1 1,-1 0-1,1 1 1,-1-1-1,4 3 1,0 0-9,0 0 0,0 1 1,0 0-1,-1 0 0,1 0 1,-2 1-1,1-1 1,0 1-1,-1 0 0,0 1 1,-1-1-1,1 1 1,-1 0-1,-1 0 0,1 0 1,-1 0-1,0 0 1,-1 0-1,1 1 0,-2-1 1,1 1-1,-1-1 1,0 0-1,0 1 0,-1-1 1,-3 15-1,2-13-44,1 1 0,-2-1-1,1 0 1,-1 0 0,-1 0-1,0-1 1,0 1 0,0-1-1,-1 0 1,0 0 0,-1 0 0,0-1-1,0 0 1,-1 0 0,0 0-1,0-1 1,0 0 0,-1-1 0,0 1-1,0-1 1,-12 5 0,11-8 93,10-4-193,16-7-61,1 4-203,-1 1 1,1 0 0,0 2-1,28-1 1,-14 0-5597,-8 1-1652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28:36.75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65 0 4164,'-2'4'3299,"0"1"385,-2 5-1506,2 1 576,-3 6-512,-1 3-32,0 6-576,0 2-257,0 0-544,-3 2-481,3-8-256,0-3-96,4-6-576,0-4-2467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29:49.68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55 8 6118,'-13'13'7923,"10"-11"-7273,1 0 0,-1 0 1,0 0-1,0-1 0,0 0 1,-1 1-1,1-1 0,0 0 1,0 0-1,-1-1 0,-3 2 1,47-29 1383,-29 25-1895,0-1 1,0 1 0,0 0 0,0 1-1,0 1 1,0 0 0,0 0 0,0 1-1,0 0 1,0 1 0,0 0-1,12 5 1,-19-6-95,0 0-1,-1 1 0,1-1 1,0 1-1,-1 0 0,0 0 1,1 0-1,-1 0 0,0 1 1,0-1-1,0 1 0,0 0 1,-1 0-1,1 0 0,-1 0 1,0 0-1,1 0 1,-1 1-1,-1-1 0,1 1 1,-1-1-1,1 1 0,-1 0 1,0 0-1,0 0 0,-1-1 1,1 1-1,-1 0 0,0 0 1,0 0-1,0 0 0,0 0 1,-1 0-1,1 0 0,-1 0 1,0-1-1,-3 7 1,0-1-47,0 1 1,0-1 0,-2 0-1,1 0 1,-1 0 0,0-1-1,-1 0 1,0 0 0,0 0-1,0-1 1,-1 0 0,-1-1-1,1 0 1,-1 0 0,-17 8-1,35-14-59,0 0 0,0 1 0,0 0-1,0 1 1,15 3 0,-13-2 12,-2-1 64,-1 0 0,1 0 1,-1 1-1,0 0 0,0 0 0,13 8 1,-19-10-1,0 1 1,-1-1 0,1 0 0,0 1 0,-1-1 0,1 1-1,-1 0 1,0 0 0,1-1 0,-1 1 0,0 0 0,0 0 0,0 0-1,-1 0 1,1 0 0,0 0 0,-1 0 0,1 0 0,-1 1-1,0-1 1,0 0 0,1 0 0,-2 0 0,1 0 0,0 1-1,0-1 1,-1 0 0,1 0 0,-1 0 0,-1 4 0,-1 1 19,0 0 1,-1 0-1,0 0 0,0 0 1,-1-1-1,1 0 1,-1 0-1,-1 0 1,1-1-1,-1 0 0,0 0 1,0 0-1,-10 5 1,4-3-204,-1 0 0,0-1 1,-1 0-1,1-1 0,-1-1 0,-18 4 1,11-8-3253,9-5-3447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29:52.56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51 81 6854,'-1'1'467,"1"0"0,-1-1 0,0 1 0,0 0 0,1-1 0,-1 1 0,0-1 0,0 1 0,0-1 0,0 1 0,0-1 0,0 1 0,0-1 0,0 0 0,0 0 0,0 0 0,0 1 0,0-1 0,-1 0 0,1-1-346,1 1-1,-1 0 1,1 0 0,-1-1-1,1 1 1,-1 0 0,1-1-1,-1 1 1,1 0 0,-1-1-1,1 1 1,0-1 0,-1 1-1,1-1 1,0 1 0,-1-1-1,1 1 1,0-1 0,-1 0-1,1 1 1,0-1 0,0 1 0,0-2-1,-1 0-88,1 0 0,0-1-1,-1 1 1,1-1 0,0 1-1,1-1 1,-1 1 0,0-1-1,1 1 1,-1-1 0,1 1-1,0 0 1,0-1 0,2-3-1,-1 3 18,1 0-1,-1 0 1,1 0-1,0 0 1,0 1-1,0-1 1,0 1-1,0 0 1,1 0-1,-1 0 1,1 0-1,-1 1 1,1 0-1,0-1 1,0 1-1,-1 0 1,1 1-1,0-1 1,7 0-1,-8 1 42,-1 0 0,0 1-1,1-1 1,-1 0 0,0 1 0,0-1-1,1 1 1,-1 0 0,0-1 0,0 1-1,0 0 1,0 0 0,0 1-1,0-1 1,0 0 0,0 1 0,-1-1-1,1 1 1,0-1 0,-1 1 0,1 0-1,-1 0 1,0 0 0,1 0-1,-1 0 1,0 0 0,0 0 0,-1 0-1,1 0 1,0 0 0,-1 1 0,1-1-1,-1 0 1,1 5 0,-1-5-52,0-1 0,0 1 0,0-1 0,0 1 0,0 0 0,0-1 0,0 1 0,0-1 0,-1 1 0,1 0 0,-1-1 0,1 1 0,-1-1 0,1 1 0,-1-1 0,0 0 0,0 1 0,0-1 0,0 0 0,0 1 0,0-1 0,0 0 0,0 0 0,0 0 0,-2 1 0,0 0 34,0-1 1,0 0 0,-1 0-1,1 0 1,0 0-1,0-1 1,-1 1 0,1-1-1,0 0 1,-1 0 0,-4 0-1,-9-2-853,1-1 0,0-1 0,-25-8 0,37 11-506,0 0-798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29:53.09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59 13 5733,'-12'5'8576,"-6"3"-1990,16-10-4910,9-7-539,-5 7-1117,0 1 1,0-1-1,0 1 0,0 0 1,0-1-1,0 1 1,0 0-1,0 1 0,0-1 1,1 0-1,-1 1 0,0-1 1,1 1-1,-1 0 1,0-1-1,1 1 0,-1 0 1,0 1-1,1-1 1,-1 0-1,0 1 0,1-1 1,-1 1-1,0 0 1,0-1-1,0 1 0,0 0 1,1 1-1,-1-1 1,0 0-1,-1 0 0,5 4 1,-1-1 91,0 0 0,0 0 0,0 1 0,0-1 0,-1 1 0,0 0 0,0 1 0,0-1 0,-1 1 0,6 10 1,-8-14-72,0 0 0,-1 0 1,1 0-1,0 0 0,0 0 1,-1 0-1,0 1 0,1-1 0,-1 0 1,0 0-1,0 1 0,0-1 1,0 0-1,0 0 0,-1 1 1,1-1-1,-1 0 0,0 0 1,1 0-1,-1 0 0,0 0 1,0 0-1,0 0 0,-1 0 1,1 0-1,0 0 0,-1 0 1,1-1-1,-1 1 0,1 0 1,-1-1-1,0 0 0,0 1 1,0-1-1,-2 1 0,1-1-19,-1 1 1,1-2-1,-1 1 0,1 0 0,-1-1 0,0 1 0,1-1 1,-1 0-1,0-1 0,1 1 0,-1 0 0,1-1 0,-1 0 1,1 0-1,-1 0 0,1 0 0,-1-1 0,1 1 0,0-1 0,0 0 1,-4-3-1,-34-32 648,26 12-2252,14 24 1159,1 0 0,0 0 0,-1 0-1,1 0 1,0 0 0,0-1 0,0 1 0,-1 0-1,1 0 1,0 0 0,1 0 0,-1-1 0,0 1-1,0 0 1,0 0 0,1 0 0,-1 0 0,1-2-1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29:50.36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55 6 4548,'-6'-5'13433,"3"18"-9546,1 19-3094,2 13 114,-1 0 0,-3 0-1,-2 0 1,-2-1 0,-16 55-1,27-103-792,1 0 1,-1 1-1,1-1 0,0 1 0,0 0 1,0 0-1,0 1 0,1-1 0,-1 1 0,1 0 1,0 0-1,-1 0 0,1 1 0,9-2 1,6-2-30,1 0 1,40-3-1,-6 7 330,-23 2-6366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29:50.68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25 20 5189,'-16'-19'22405,"23"69"-21879,-2 0 0,-2 1 0,-8 95-1,3-93-733,-5-9-3195,3-30-1589,-1 0-4256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29:53.57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45 60 3203,'-3'3'2816,"3"-2"-2112,-1-1 0,0 1 0,0-1 0,0 1 0,0-1 0,0 0 0,0 1 0,0-1 0,0 0 0,0 0 0,0 1 0,0-1 0,0 0 0,0 0 0,-1 0 0,2-14 3179,2 10-3843,0-1-1,0 1 1,1 0-1,-1 0 0,1 0 1,0 1-1,6-7 1,-7 8 19,0 1 1,0-1-1,-1 1 1,1 0-1,0-1 1,0 1-1,0 0 1,1 0-1,-1 1 1,0-1 0,0 0-1,0 1 1,1-1-1,-1 1 1,0 0-1,0 0 1,1 0-1,-1 0 1,0 0-1,1 0 1,-1 1-1,0-1 1,0 1 0,1 0-1,-1-1 1,0 1-1,0 0 1,0 0-1,0 0 1,0 1-1,0-1 1,0 0-1,-1 1 1,1-1-1,0 1 1,-1 0-1,1-1 1,-1 1 0,1 0-1,1 3 1,-2-2 12,0-1 0,0 1 0,0-1-1,0 1 1,0 0 0,-1-1 0,1 1 0,-1 0 0,0-1 0,1 1 0,-1 0 0,0 0 0,-1 0 0,1-1 0,-1 1 0,1 0 0,-1-1 0,0 1 0,0 0 0,0-1 0,0 1 0,0-1 0,0 1 0,-1-1-1,1 0 1,-1 1 0,0-1 0,0 0 0,0 0 0,0 0 0,0-1 0,0 1 0,0 0 0,-4 1 0,2-1-59,1-1 0,0 1-1,0-1 1,-1 0 0,1 0 0,-1 0-1,1 0 1,-1-1 0,1 0 0,-1 1-1,1-1 1,-1-1 0,1 1 0,-1 0-1,1-1 1,-1 0 0,-4-1 0,5 1-232,0 0 1,1 0-1,-1-1 1,0 1 0,1-1-1,0 1 1,-1-1-1,1 0 1,-3-3 0,3 3-348,1 0 1,-1 0-1,1 0 1,0 0-1,-1 0 1,1-1 0,0 1-1,1 0 1,-1 0-1,0-1 1,1 1 0,-1-4-1,1 5 270,0 1 0,0 0-1,-1-1 1,1 1 0,0-1 0,0 1-1,0 0 1,0-1 0,1 1-1,-1-1 1,0 1 0,0 0 0,0-1-1,0 1 1,0-1 0,0 1-1,1 0 1,-1-1 0,0 1 0,0 0-1,6-4-4443,-5 4 4444,8 2-3084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29:51.17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62 0 5317,'-28'30'14296,"24"-26"-13366,0-1-1,0 0 0,1 1 0,-1-1 1,1 1-1,0 0 0,-5 9 0,8-12-896,0 1-1,-1-1 1,1 1-1,0-1 1,0 1-1,0-1 0,0 1 1,0-1-1,1 1 1,-1 0-1,0-1 1,1 1-1,-1-1 1,1 0-1,-1 1 1,1-1-1,0 1 0,-1-1 1,1 0-1,0 1 1,0-1-1,0 0 1,0 0-1,0 0 1,0 0-1,1 0 0,-1 0 1,0 0-1,0 0 1,3 1-1,8 5-36,1 0 0,-1-1 0,1 0 0,0-1 0,1 0 0,19 3 0,-21-5 129,0 0 1,0 1-1,0 0 0,0 0 1,-1 2-1,0-1 0,0 1 1,18 14-1,-28-19-58,-1 0 0,1 0-1,-1 1 1,1-1 0,-1 0 0,0 0-1,1 1 1,-1-1 0,0 0 0,0 1 0,0-1-1,0 0 1,0 0 0,0 1 0,0-1 0,0 0-1,-1 1 1,1-1 0,0 0 0,-1 0 0,1 1-1,-1-1 1,0 0 0,1 0 0,-2 2 0,-21 33 336,21-33-338,-7 9-12,-1-1 1,0 0-1,0 0 0,-20 14 1,23-20-327,0 0 0,0 0 0,0 0 1,-1-1-1,1-1 0,-1 1 0,0-1 0,0 0 1,-13 2-1,1-9-4048,19 3 3468,-1-1 0,1 1 0,-1 0 1,1-1-1,-1 0 0,1 1 1,0-1-1,0 0 0,0 0 0,0 0 1,0 1-1,-1-5 0,-7-22-10043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29:51.51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1 103 12620,'10'-9'9673,"-1"9"-7719,3-6-1025,9 2-673,4-5-256,2-2-160,4-4-1698,-2-6-3363,-2-6-3491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29:53.99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46 1 2434,'-17'10'11844,"9"-5"-6515,31-13-4885,-21 7-326,1 0-1,-1 1 1,1-1 0,-1 1-1,1 0 1,0 0 0,-1 0-1,1 0 1,-1 0 0,1 1-1,-1-1 1,1 1 0,-1-1-1,1 1 1,-1 0 0,1 0-1,-1 0 1,0 0-1,0 1 1,1-1 0,-1 1-1,0-1 1,0 1 0,0 0-1,-1-1 1,1 1 0,0 0-1,-1 0 1,1 0 0,-1 1-1,0-1 1,1 0 0,-1 0-1,0 1 1,0 3 0,0-4-49,0-1 0,-1 1 0,1 0 0,-1 0 0,0 0 0,1 0-1,-1 0 1,0 0 0,0 0 0,0 1 0,-1-1 0,1 0 0,-1 0 0,1-1 0,-1 1 0,1 0 0,-1 0 0,0 0 0,0 0 0,0 0 0,0-1 0,0 1 0,0 0 0,-1-1 0,1 1 0,0-1 0,-1 1 0,1-1 0,-1 0 0,0 0 0,1 0 0,-1 0 0,0 0 0,0 0 0,0 0 0,0 0 0,1-1 0,-1 1 0,0-1 0,0 1 0,0-1 0,-4 0-1,4 0-194,-1 0 0,1 0 0,0 0 1,0-1-1,-1 1 0,1-1 0,0 1 0,0-1 0,0 0 0,0 0 0,0 0 0,0 0 0,0 0 0,0 0 0,0-1 0,0 1 0,1-1 0,-1 1 0,0-1 0,-2-3 0,1 1-1041,0-1 0,0 1 1,1-1-1,-1 0 0,1 1 1,0-1-1,-2-9 0,-4-18-8276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29:59.72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3 136 7175,'-1'2'410,"1"-1"1,-1 1-1,1-1 1,0 0-1,0 1 1,0-1 0,0 1-1,0-1 1,0 1-1,0-1 1,0 0-1,1 1 1,-1-1-1,0 1 1,1-1-1,-1 0 1,1 1-1,0-1 1,-1 0 0,1 0-1,0 0 1,0 1-1,1 0 1,1 1-39,0-1 1,0 0-1,0 0 0,0 0 1,0 0-1,0-1 1,1 0-1,-1 1 1,6 0-1,9 2-237,1-1 0,37 2 0,-42-4 441,254 4 551,-16 0 607,6-7-960,-90-3-384,63-14-295,-26 1-3,-155 14-60,94-21 0,-59 9 58,-31 6 89,105-36 0,-126 32-142,-26 11 63,-1 0 1,0 0-1,1 0 0,0 1 0,0 0 1,-1 0-1,1 1 0,13-1 1,18-3-887,-22-3-5478,3-3-5195,-7 3 5101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28:37.90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85 91 2274,'-27'-5'1252,"24"4"-468,1 0 1,-1 0 0,0 0-1,0 0 1,1 1-1,-1-1 1,0 1 0,0 0-1,0 0 1,1 0-1,-1 0 1,0 0 0,0 0-1,0 1 1,1-1 0,-1 1-1,0 0 1,-5 2-1,17-3 4707,15 5-4546,-4 0-724,24-4-96,1-1-1,-1-2 1,0-2-1,84-18 1,15-2-123,256-15-55,-389 38 136,-7 0-26,-1 0 0,1 0 1,0 1-1,0-1 0,0 1 1,0 0-1,0 0 1,0 0-1,0 0 0,0 1 1,0-1-1,0 1 0,0 0 1,-1-1-1,1 1 1,0 0-1,3 2 0,-34 37 776,13 3-804,2 1-1,2 0 1,2 1-1,-5 59 0,-3 15 17,-47 393 217,63-501-211,-1 0 0,0 0 0,0 0 1,-7 15-1,8-22-33,0 0 0,-1 0 0,1 0 0,-1-1 0,0 1 0,-1-1 0,1 0 0,0 1 0,-1-1 0,0 0 0,0 0 0,0-1 0,0 1 0,0 0 0,-5 2 0,-28-22-19546,22 14 14612,-1 1 3319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30:00.92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97 2338,'2'12'23798,"19"16"-18606,16 15-7983,-26-30 4209,-10-11-779,5 5-496,-3-4-94,0 0 1,-1 0 0,1 0-1,0 0 1,1 0-1,-1-1 1,5 3-1,65-112 976,-69 101-1024,8-13 22,0 1-1,1 0 1,29-29-1,-34 41-449,-2 0 1626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30:02.32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1 190 2915,'0'2'667,"0"-1"0,1 0 0,-1 1 0,1-1-1,0 0 1,0 0 0,-1 1 0,1-1 0,0 0 0,0 0 0,0 0 0,0 0 0,0 0 0,0 0 0,0-1 0,0 1 0,2 1 0,26 5 3693,43-14-4590,-40 2 1525,314 0 1502,-307 4-2431,0-1 1,72-16-1,-72 11-206,0 1 1,75-2-1,-77 8-101,0-1-1,1-2 1,-1-2 0,62-16 0,-25 6 56,130-11 0,-107 17 263,-78 7-299,68-8 39,99-24 0,-126 24-101,-44 8 92,0-1-1,-1 0 1,1-1 0,16-6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30:03.08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84 3011,'10'3'14826,"3"1"-10592,2 3-3384,29 9-186,8-3-107,2-2 1,-1-2-1,1-3 0,0-2 0,63-4 1,-5-6-439,163-30 0,-118 6-51,318-42 312,-417 70-67,-29 1-320,43-6 0,-64 4-3785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30:03.95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2114,'1'7'11625,"-1"-7"-11434,21 6 3997,40 3-3728,-46-7 693,480 60 3482,5-39-3046,3-11 1454,-480-10-3025,6 1 4,0-1 0,1-2 0,0-1 0,-1-1 0,36-7 0,-55 7-271,0 1 1,0 0 0,0 1-1,1 0 1,-1 1 0,14 2-1,26 2-1765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30:04.48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9 57 6150,'-9'17'19896,"13"-15"-19635,-1 0 0,0 0 0,0 1 0,0-1 0,0 1 0,-1 0 0,1 0 0,-1 0 0,0 0 0,3 5 0,5 4-180,4 6 13,-10-13 18,0 1 0,1 0-1,0-1 1,0 0 0,0 0-1,1-1 1,9 7 0,-12-13-35,0 0 1,0 0 0,0-1-1,0 1 1,-1-1-1,1 1 1,-1-1 0,0 0-1,0 0 1,0 0-1,0 0 1,2-5 0,22-57-3484,-14 20-4548,-3 10-1880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30:05.07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53 10506,'8'22'10381,"2"1"-4893,30 46-3967,-22-40-520,-14-21-905,1 1 0,1-1 0,0-1 0,0 1 0,9 8 0,-15-16 134,19-59 1003,-6 26-1973,21-37-1,-5 10-9763,-16 30 1931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30:05.60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13 44 1954,'-13'3'18433,"30"15"-10463,-3-4-7847,-6-6 89,1 1-1,0-2 0,1 1 1,0-1-1,0-1 0,0 0 0,17 7 1,13 9 734,-34-29-736,-1 0-1,0-1 0,0 1 1,6-17-1,9-19-1763,-10 19-1453,1 1-4374,0 2-5506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30:07.76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6086,'1'2'12020,"2"2"-8557,5 14-1447,-1 109-1043,40 227 0,5 62 401,-41 512-1379,-4-638-57,0 19 1,-3-160 54,-1-91-3,-5 68 1,1-70-381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30:08.38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 1 4260,'-3'-1'12975,"17"7"-5199,2 4-6730,42 44 296,73 87 1,-117-125-1050,-9-11-147,0-1 0,0 1 1,-1 0-1,0 0 0,0 0 0,-1 1 1,1-1-1,-1 1 0,0 0 0,0 0 0,-1 0 1,2 8-1,-4-18 716,0 2-844,-1 0 0,1 0-1,0-1 1,0 1 0,0 0 0,1 0-1,-1 0 1,0 0 0,1 0-1,0 0 1,-1 0 0,1 0 0,1-2-1,34-61-1559,-9 23-3631,-8 16-2381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30:26.03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38 179 2242,'4'-51'1324,"1"-17"2053,-4 63-2820,-2 1 1,1-1 0,0 0 0,-1 1 0,0-1 0,0 1 0,-1-1-1,1 1 1,-1-1 0,-9-9 9386,7 22-4184,-3 27-2041,-1 56-5995,8-78 3597,-5 44-963,7 113 0,-2-140 926,-2-27-3146,1-8-2561,-1-6-3420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29:21.13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2678 253 5253,'-2'-1'414,"1"-1"1,-1 2 0,0-1-1,0 0 1,0 0-1,0 0 1,-1 1-1,1-1 1,0 1-1,0 0 1,0 0-1,0 0 1,-1 0-1,1 0 1,0 0-1,0 0 1,0 1-1,-3 0 1,2 0-236,1-1 0,-1 1 1,1-1-1,0 0 0,-1 0 0,1 0 0,-1 0 1,1 0-1,-1 0 0,1-1 0,0 1 0,-1-1 1,1 0-1,0 1 0,-1-1 0,-3-2 0,-28-15 936,-1 1 0,-1 2-1,0 2 1,-48-11 0,38 11-518,-15-2 311,-96-12-1,33 8-672,104 17-219,0 0 0,0 2 0,0 0 0,0 1 0,1 1 1,-1 1-1,0 0 0,1 2 0,-37 13 0,22-11-17,0-1 0,0-2 0,-1-1 0,0-2 0,1-1 0,-58-8 0,45 4-4,-1 1 0,-76 7 0,-325 55 0,294-41-16,144-15 76,1 0 0,0 1 1,0 0-1,1 1 0,-1 0 1,-8 7-1,-19 8-26,-89 33 34,-37 19-30,128-54-11,17-10-43,1 1 0,-1 0 1,1 1-1,1 1 0,0 1 0,1 0 1,-24 25-1,35-31 20,0 0-1,1 1 1,0 0 0,0 0 0,1 0-1,0 0 1,0 1 0,0-1 0,1 0-1,0 1 1,1-1 0,0 9 0,0 5 15,1 1 1,1-1 0,5 21 0,-2-26-12,0 0 1,0-1-1,2 0 1,0 0-1,0-1 1,2 0-1,0 0 1,0 0-1,19 19 1,14 11 19,59 48 0,-54-51 18,-5-6-29,1-1 0,2-3 0,1-2 0,1-1-1,73 29 1,-54-30 4,2-3-1,0-3 1,118 19 0,7-8-16,-162-28 21,1 0 1,-1-2-1,46-3 1,30 1 20,-84 1-32,1-1 0,0-2 0,-1 0 0,1-1 0,-1-2-1,36-11 1,-42 13 0,0-1-1,0 2 0,1 1 1,-1 0-1,21 2 0,-17-1-10,1 0 1,35-5-1,71-15-25,-62 11 71,91-24 0,-120 25-49,0 1 1,1 2-1,0 1 1,67 3-1,-34 1-64,-30-3 68,0-2-1,69-17 0,-61 10-11,56-5 0,-30 12 1,-44 4 10,0-1 0,0-1-1,0-2 1,0-1-1,0-1 1,-1-2 0,37-16-1,30-15-4,-71 31 3,-1-2 0,0 0 0,0-1 0,28-20 0,17-15 5,-47 34-5,-2-1 1,0-1-1,-1-1 1,32-32-1,-43 38-10,-1 0-1,1 0 0,-2-1 1,0 0-1,0-1 0,-1 1 0,-1-1 1,6-16-1,-9 21 32,-1 0 0,0 0 0,0 1 1,-1-1-1,1 0 0,-2 0 0,1 0 0,-1 0 0,0 0 0,0 0 0,-1 1 0,0-1 1,0 1-1,0-1 0,-1 1 0,0 0 0,-6-10 0,-22-28 35,-2 1 0,-67-67-1,76 84-23,-24-17 67,-1 1 0,-2 3 0,-2 2 0,-70-36 0,61 35 11,7 10 95,-2 2-1,0 2 0,-109-28 1,127 40-164,23 7 41,0 1 0,-1 1 0,1 0 1,0 2-1,-1-1 0,0 2 0,1 0 1,-1 1-1,1 1 0,-1 0 0,1 2 1,-29 8-1,24-6 44,0-2 0,0-1-1,-1 0 1,-37-1 0,39-2-293,0 0 0,0 2 0,0 0 0,0 1 0,0 2 0,-22 7-1,15-3-3608,-1 2-3097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28:38.32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83 16 3491,'-82'12'15631,"171"-16"-9235,2-6-4383,-39 3-2139,0 3 1,0 2-1,56 4 0,-86 2 28,7 0-587,-11-5-5279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30:27.01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55 99 2562,'-26'15'10866,"25"-15"-10521,0 1 0,0-1 0,0 1 0,0-1-1,0 0 1,0 0 0,0 1 0,0-1 0,0 0-1,0 0 1,0 0 0,0 0 0,0 0 0,0 0 0,0-1-1,0 1 1,0 0 0,0 0 0,0-1 0,0 1-1,0 0 1,1-1 0,-1 1 0,0-1 0,0 1 0,0-1-1,0 0 1,0-1-217,1 0-1,0 0 1,0 0 0,0 0-1,0 0 1,0 0-1,0 0 1,0 0-1,1 0 1,-1 1 0,1-1-1,-1 0 1,1 0-1,0 0 1,0 1 0,0-1-1,1-2 1,19-28 31,-18 28-96,0 1 0,0-1 0,0 0 1,1 1-1,-1 0 0,1-1 0,0 2 0,0-1 1,0 0-1,0 1 0,0-1 0,7-1 0,-8 3 6,-1 1 0,1 0-1,-1 0 1,0 0 0,1 0-1,-1 1 1,1-1-1,-1 1 1,0-1 0,1 1-1,-1 0 1,0 0 0,0 0-1,0 0 1,1 0-1,-1 0 1,0 1 0,0-1-1,-1 1 1,1-1 0,0 1-1,0 0 1,-1 0-1,1 0 1,-1 0 0,2 2-1,4 6-7,-1 0 0,0 1-1,0 0 1,-1 0 0,0 0-1,-1 1 1,-1-1 0,1 1-1,-2 0 1,0 0 0,0 0-1,-1 0 1,-1 1 0,0-1 0,-3 22-1,2-25-63,0-1 0,-1 0 1,0 1-1,-1-1 0,0 0 0,0 0 0,-1 0 0,0 0 0,0-1 1,-1 0-1,1 1 0,-2-2 0,1 1 0,-1-1 0,0 1 0,0-2 1,-1 1-1,0-1 0,0 0 0,0 0 0,-1-1 0,1 0 0,-10 4 1,16-8-10,-1 1 0,1 0 0,-1-1 0,1 1 1,-1-1-1,0 1 0,1-1 0,-1 0 0,0 0 1,1 0-1,-1 0 0,0 0 0,1 0 1,-1 0-1,0 0 0,1-1 0,-1 1 0,0-1 1,1 1-1,-3-2 0,4 1 12,-1 0 0,1 1-1,0-1 1,-1 0 0,1 0 0,0 0-1,0 0 1,0 0 0,0 0 0,0 0-1,0 0 1,0 0 0,0 0 0,0 0-1,0 0 1,0 1 0,1-1 0,-1 0-1,0 0 1,1 0 0,-1 0 0,0 0-1,1 0 1,-1 1 0,1-1 0,0 0 0,-1 0-1,1 1 1,0-1 0,-1 0 0,1 1-1,0-1 1,0 1 0,-1-1 0,2 0-1,8-8 191,0 1-1,0 0 1,1 0-1,0 1 0,1 0 1,20-9-1,-24 13-664,0 0 0,1 1 0,-1 0-1,16-2 1,5 4-4599,-2 7-3781,-11 0-2847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30:27.76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40 45 7879,'-19'6'7428,"3"-3"-3425,16-3-3967,0 0 1,0 0-1,0 0 0,0 0 0,-1 0 1,1 0-1,0 0 0,0 0 1,0 0-1,0 0 0,0 0 0,0 0 1,-1 0-1,1 0 0,0 0 0,0 0 1,0 0-1,0 0 0,0 0 1,0 0-1,-1 0 0,1 0 0,0 0 1,0 0-1,0 0 0,0 0 1,0 0-1,0 0 0,0 0 0,-1 0 1,1 0-1,0-1 0,0 1 0,0 0 1,0 0-1,0 0 0,0 0 1,0 0-1,0 0 0,0 0 0,0-1 1,0 1-1,0 0 0,0 0 0,0 0 1,0 0-1,0 0 0,0 0 1,0-1-1,0 1 0,0 0 0,0 0 1,0 0-1,0 0 0,0 0 1,0 0-1,0-1 0,0 1 0,17-13 1805,-7 8-1641,0 0 0,0 0 0,1 1-1,0 0 1,0 0 0,0 1-1,17-2 1,-24 5-166,1-1 0,-1 1-1,0 0 1,1 0 0,-1 0 0,0 0-1,1 1 1,-1 0 0,0 0 0,0 0-1,0 0 1,0 1 0,0-1 0,0 1-1,0 0 1,0 0 0,-1 1 0,1-1-1,-1 1 1,1 0 0,-1 0-1,0 0 1,4 5 0,-6-5-5,1 0 0,-1 1 0,0-1 0,0 1 0,0 0 1,-1-1-1,1 1 0,-1 0 0,0-1 0,0 1 0,0 0 0,0-1 0,-1 1 0,1 0 0,-1-1 0,0 1 0,0-1 1,-1 1-1,1-1 0,-1 1 0,1-1 0,-4 5 0,-5 8 16,0 0 0,0-1 0,-15 15 0,-12 11-8,37-41-112,21 6-261,-5 1 350,56 26-27,-66-30 42,-1 0 0,0 1 0,0-1 0,-1 1 0,1 0 0,-1 0 0,0 0 0,0 0 0,0 1 0,5 9 0,-7-12 20,-1 1-1,0 0 1,-1 0 0,1 0-1,-1 0 1,1 0-1,-1 0 1,0 0-1,0 1 1,0-1-1,0 0 1,-1 0-1,1 0 1,-1 0-1,0 0 1,0 0-1,0 0 1,0-1 0,0 1-1,-1 0 1,1 0-1,-1-1 1,0 1-1,0-1 1,0 0-1,0 1 1,0-1-1,0 0 1,-1 0-1,1 0 1,-4 2-1,1 0-42,-1 0-1,0 0 1,0-1-1,0 1 0,-1-1 1,1 0-1,-1-1 0,1 0 1,-1 0-1,0 0 1,0-1-1,-13 1 0,-20-9-1260,13 0-2447,6 1-4254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30:28.29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87 0 2626,'-12'9'12927,"5"-1"-6550,-3 27-2992,8-24-2643,-7 39 299,-2-2 0,-24 69 0,146-123 5,-92 4-2414,2-1 2195,0 0 0,25-8 0,-6-7-6831,-24 5-1924,-4-4-4472,-9 8 9635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30:28.61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11 34 2979,'-10'-33'17792,"9"47"-11743,7 83-3712,-4-34-2263,3-1-1,3 0 1,30 119 0,-38-179-305,14 33-3853,-7-25-758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30:30.18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69 1 2242,'-12'6'8839,"5"-3"-6815,0 0 0,1 0 0,-1 1 0,1 0 0,0 0 1,0 1-1,-5 6 0,16-11-1711,1 2-1,-1-1 1,1 0 0,-1 1 0,1 0 0,5 4 0,1-1-208,30 7-45,0-2 0,1-2-1,0-2 1,0-1 0,55-2-1,-11-5 147,142-24-1,-149 17 48,88 2-1,-95 5-212,96 8-12,-30 0-30,-128-5 206,-3-1-894,-2-1-2884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30:30.75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 59 2370,'-2'1'26148,"31"11"-22833,102 99-2381,-129-112-934,0 1 0,-1 0 0,1-1 0,-1 1 0,1-1 0,-1 0 0,0 1 0,1-1 0,-1 0 0,0 0 0,1 0 0,-1 0 0,0 0 0,0 0 0,0 0 0,0 0 0,0-1 0,0 1 0,0 0 0,0-1 0,-1 1 0,1 0 0,0-3 0,26-40 0,-26 42 0,7-12-289,35-66-9517,-36 63-86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30:32.62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17 1 2915,'-16'3'17846,"20"8"-10402,8 13-6907,8 62 272,20 168-1,-41-230-1915,12-63-25743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30:33.14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18 4580,'14'-18'15247,"-8"42"-6584,-3-9-9890,8 55 2528,-6-36-833,1 0 1,18 55 0,-28-88-2589,-6 12 4231,-6 8-2056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30:33.47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 67 7175,'-2'-5'11110,"11"-3"-4367,29-11-2891,47-11-10359,-64 28-681,-7 1-3203,-8-1 7359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30:33.78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33 0 4965,'-12'13'4772,"1"-3"-1216,5-5-546,2 3 2596,8-7-3909,0 1-255,1 0-513,3 2-385,-2-2-224,0 0-288,3-2-32,1-2-544,2-2-1794,3-3-2467,1-3-2882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28:38.91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25 62 2851,'-9'-18'-1827,"-6"-25"19891,23 68-14955,117 406-1526,-19-57-465,-62-240-1043,-57-161-21311,9 11 19389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30:34.11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56 6 2755,'-12'-6'13001,"2"9"-5708,-4 22-2510,1 38-5664,12-61 1700,-2 23-450,2 1 0,0 0 0,1-1 0,7 45 0,-4-55-605,0 1 0,1-2 0,0 1-1,1 0 1,0-1 0,2 0-1,0 0 1,0-1 0,12 17-1,9-6-10349,-10-16 6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30:34.64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7207,'1'9'10302,"3"0"-4249,3 3-2950,7 6-3261,4 8 994,-5-1-604,-1 0 0,-1 1 0,-1 0 0,-2 1 0,0 0-1,-2 0 1,-1 1 0,-1-1 0,0 45 0,-8-3-3515,-9-1-3451,4-39-2661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30:37.55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44 34 2659,'0'0'-35,"-1"-1"0,1 0 0,-1 0 0,1 0 0,0 1 0,-1-1 0,1 0 0,0 0 0,0 0 0,0 0 0,0 0 0,-1 0 0,1 0 0,0 0 0,0 0 0,1 1 0,-1-1 0,0 0 0,0 0 0,0 0 0,1-1 0,-1-11 3773,-4 13-4094,1 0 1,0 0-1,-1 0 1,1 0-1,-1 1 0,1 0 1,0 0-1,-1 0 1,-4 2-1,6-3 239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30:38.60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31 86 1954,'3'-6'661,"0"-1"0,0 0 0,0 0 0,-1 0 0,2-9 1,-6-9 4686,1 25-4938,1-1 0,-1 0 0,1 0 0,-1 1 0,1-1 0,-1 0 0,0 1 0,1-1 0,-1 1 0,0-1 0,1 1 0,-1-1 0,0 1 0,0-1 0,0 1 0,1 0 1,-1 0-1,0-1 0,0 1 0,0 0 0,0 0 0,0 0 0,1 0 0,-1 0 0,-1 0 0,0 1-116,1 0-1,0 0 1,0 1-1,-1-1 1,1 0-1,0 1 1,0-1-1,1 1 1,-1-1-1,0 1 1,0-1 0,1 1-1,-1 0 1,1-1-1,-1 1 1,1 0-1,0 2 1,-8 33 273,5 5-109,2 1 0,2 0 1,10 70-1,2 51 453,-17-156-5923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30:39.59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13 79 3844,'-3'-10'5811,"-4"-9"2132,4 1-3670,4 16-4190,-1 1 0,0-1 0,1 1 1,-1-1-1,1 1 0,0 0 0,-1-1 1,1 1-1,0 0 0,0-1 1,0 1-1,0 0 0,0 0 0,0 0 1,0 0-1,0 0 0,0 0 0,1 0 1,-1 0-1,0 0 0,1 1 0,-1-1 1,0 1-1,1-1 0,-1 1 1,3-1-1,0 0 16,0 0 0,1 1 1,-1-1-1,0 1 0,1 0 1,-1 0-1,0 1 0,0 0 1,1-1-1,-1 1 0,0 0 1,0 1-1,0-1 0,0 1 1,0 0-1,0 0 0,-1 0 1,1 0-1,-1 1 0,5 3 1,2 2 86,1 2 0,-1-1 0,0 1 0,16 23 0,-19-23-96,0 0 0,-1 1-1,-1 0 1,1 0 0,-2 0 0,0 0-1,0 1 1,-1 0 0,0 0 0,-1 0 0,0 0-1,-1 0 1,-1 18 0,-1-22-65,0 1-1,0-1 1,-1-1-1,0 1 1,0 0 0,-1 0-1,0-1 1,-1 1 0,1-1-1,-1 0 1,-1 0 0,1-1-1,-1 1 1,0-1 0,-1 0-1,0 0 1,0-1-1,0 0 1,0 0 0,-1 0-1,-9 5 1,-51 23 133,62-31-286,-1 1-1,0-1 1,1-1-1,-1 1 1,0-1 0,0 0-1,0 0 1,0-1-1,0 0 1,-8 0 0,14-1-205,0 1 0,0-1 0,0 0 0,0 1 0,0-1 0,0 0 0,0 1 0,0-1 0,0 1 0,0-1 0,1 0 0,-1 1 0,0-1 0,1 1 0,-1-1 0,0 0 0,1 1 0,-1-1 0,1 1 0,-1 0 0,0-1 0,1 1 0,-1-1 0,1 1 0,0 0 0,-1-1 0,2 0 0,16-15-3882,85-59-6964,-2 3 10961,-82 57 2307,-1 0-1,0-2 1,15-19-1,-16 11 730,-5 10 5955,-11 16-8508,0 1 0,0-1 0,0 1 1,0-1-1,0 1 0,-1-1 0,1 1 1,-1 0-1,1-1 0,-1 1 0,1 0 0,-1-1 1,0 1-1,0 0 0,0 1 0,2 13 102,12 53 219,-13-66-596,-1 0 1,1 0-1,0-1 0,1 1 0,-1 0 1,0 0-1,1-1 0,0 1 1,0-1-1,-1 1 0,1-1 1,0 0-1,1 0 0,-1 0 1,0 0-1,1 0 0,-1 0 1,6 2-1,-6-4-17,0 0 0,0 0 0,0 0 1,-1 0-1,1 0 0,0 0 0,0-1 0,0 1 1,-1-1-1,1 0 0,0 1 0,0-1 0,-1 0 0,1 0 1,-1 0-1,1 0 0,-1 0 0,1 0 0,-1-1 1,0 1-1,1 0 0,-1-1 0,0 1 0,0-1 0,0 1 1,0-1-1,0 0 0,0 1 0,-1-1 0,1 0 1,0-2-1,3-4-107,-1 0 0,0 0 1,-1-1-1,0 1 0,2-14 1,-4 17 150,-1 1 1,0 0-1,0-1 1,0 1-1,-1 0 1,1 0-1,-1 0 1,0 0 0,0 0-1,0 0 1,-1 0-1,1 1 1,-1-1-1,0 1 1,0 0-1,0 0 1,0 0-1,-1 0 1,1 1-1,-6-4 1,3 2 8,1 1 1,0-1-1,-1 1 0,0 1 1,0-1-1,0 1 0,0 0 0,0 0 1,0 0-1,0 1 0,-1 0 1,1 1-1,-12-1 0,16 2-266,1-1 0,-1 0-1,0 1 1,1-1 0,-1 1 0,1 0-1,-1 0 1,1-1 0,-1 1-1,1 0 1,-1 0 0,1 0-1,-2 2 1,2-2-190,0 1-1,0-1 1,0 0-1,0 0 1,0 1-1,1-1 1,-1 0-1,0 1 1,1-1-1,-1 0 1,1 1-1,-1-1 1,1 1-1,0-1 1,0 1-1,0-1 1,0 1-1,0 0 1,0-1-1,0 1 1,0-1-1,0 1 1,1-1-1,-1 1 0,0-1 1,1 0-1,0 1 1,-1-1-1,1 1 1,0-1-1,0 0 1,0 0-1,-1 1 1,1-1-1,0 0 1,2 2-1,9 4-4747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30:40.06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26 10 3299,'-6'-5'6419,"5"4"-5617,0 1 0,0-1 1,0 1-1,0-1 0,0 1 1,0 0-1,0-1 0,0 1 1,0 0-1,0 0 0,-2 0 0,3 0-495,-1 1 0,1-1 0,-1 0 0,1 1 0,-1-1 0,1 1 0,0-1 0,-1 1 0,1-1 0,0 1 0,-1-1 0,1 1 0,0 0 0,0-1 0,0 1 0,-1-1 0,1 1 0,0 0 0,0-1 0,0 1 0,0-1 0,0 1 0,0 0 0,0-1 0,0 1 0,0 0 0,1 0 0,3 90 1603,-4-64-1736,1 0 0,1-1 0,1 1 0,1-1 0,2 0 0,14 43 0,-22-66-1174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30:41.33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21 5 2787,'-15'-4'17435,"9"20"-11882,7 32-6219,0-42 1913,7 307 2185,-9-304-3272,2-8-26,16-8-43,44 5-556,-49 3 736,-1-1 0,0-1 0,1 1 0,15-4 1,3-11-6844,-28 13 4980,0 0 1,1-1 0,-1 1-1,0-1 1,0 1 0,0-1 0,0 0-1,-1 0 1,3-3 0,-2-3-4458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30:41.65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13 27 2402,'-11'-9'11801,"11"8"-11288,-1 1 0,1-1 1,0 1-1,0-1 0,0 0 0,0 1 0,0-1 0,-1 0 0,2 0 0,20-2 5535,-5 3-6692,24-4 848,15 0-3229,-20 5-9908,-26 0 5743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30:42.02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46 49 4260,'-45'29'13394,"76"-43"-7450,4 0-5062,8-4-5023,21-5-8906,-37 14 7965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30:42.33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25 1 2851,'-1'0'777,"0"-1"-1,0 1 1,0 0 0,0 0 0,0 0 0,0 0 0,-1 0-1,1 1 1,0-1 0,0 0 0,0 0 0,-8 6 6991,7-4-6991,2 21 5636,1-5-6623,23 164 2815,-15-127-2386,6 102 0,-15-152-30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28:39.34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29 38 4132,'-20'-6'7809,"11"2"-883,33-1-4092,52-1-545,121 4 1,-111 4-2028,100-11 0,-166 6-1292,29-2 2522,-33 6-5808,-1 2-5272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30:42.77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69 26 3011,'1'-1'760,"0"0"-1,0 1 1,1-1 0,-1 0-1,0 0 1,0 0 0,0 0 0,0 0-1,0-1 1,-1 1 0,1 0-1,0 0 1,0 0 0,-1-1 0,1-1-1,-4-3 4563,-12 7-2754,10 3-2384,0-1-1,0 1 1,0 0-1,1 1 1,-1-1-1,1 1 1,0 0-1,1 0 1,-1 0-1,1 0 1,0 0-1,0 1 1,1 0-1,-1-1 1,1 1-1,1 0 0,-1 0 1,0 9-1,3-13-189,0 0-1,0 0 0,0 0 0,0 0 0,1 0 0,-1 0 0,1-1 0,-1 1 0,1 0 0,0-1 0,-1 1 0,1-1 0,0 0 0,0 1 0,0-1 0,0 0 0,0 0 1,1 0-1,-1-1 0,0 1 0,4 0 0,-3 0 12,-1-1 0,1 1 1,-1 0-1,0 0 0,0-1 0,1 1 0,-1 1 1,0-1-1,0 0 0,0 1 0,0-1 1,0 1-1,-1-1 0,1 1 0,0 0 1,-1 0-1,1-1 0,-1 1 0,1 1 1,-1-1-1,1 2 0,-2 0 32,0-1 1,-1 1-1,1 0 1,-1-1-1,0 1 0,0-1 1,0 1-1,0-1 1,0 0-1,-1 1 0,0-1 1,0 0-1,0 0 1,0 0-1,-2 3 0,-1 0-301,1-1-1,-1 0 0,0 1 1,-1-2-1,1 1 0,-10 6 1,15-11 100,0 0 0,-1 1 0,1-1 0,0 0 0,0 0 0,0 0 0,-1 1 0,1-1 0,0 0 0,-1 0 0,1 0 0,0 0 1,0 0-1,-1 1 0,1-1 0,0 0 0,-1 0 0,1 0 0,0 0 0,0 0 0,-1 0 0,1 0 0,0 0 0,-1 0 0,1 0 1,0 0-1,-1 0 0,1 0 0,0-1 0,0 1 0,-1 0 0,1 0 0,0 0 0,0 0 0,-1 0 0,1-1 0,0 1 0,0 0 0,-1 0 1,1 0-1,0-1 0,0 1 0,0 0 0,-1 0 0,1-1 0,0 1 0,0 0 0,0 0 0,0-1 0,0 1 0,-1-1 1,4-17-9608,3 0 5538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30:43.10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0 154 5029,'44'-2'8186,"-4"-5"-4279,-31 5-3782,0-1 1,0 0-1,0-1 0,0 0 1,-1-1-1,0 1 0,0-1 0,0-1 1,-1 0-1,1 0 0,7-8 1,17-33 718,-31 45-737,-1 1-1,1-1 0,0 1 0,-1-1 1,1 0-1,-1 1 0,0-1 0,1 1 0,-1-1 1,0 0-1,0 1 0,0-1 0,-1-3 1,1 5-47,0-1 0,-1 0 0,1 1 0,-1-1 0,1 0 0,-1 1 0,0-1 1,1 1-1,-1-1 0,1 1 0,-1-1 0,0 1 0,0-1 0,1 1 1,-1 0-1,0-1 0,0 1 0,1 0 0,-1 0 0,0 0 0,0-1 0,0 1 1,1 0-1,-1 0 0,0 0 0,0 0 0,0 0 0,1 1 0,-1-1 0,-1 0 1,-3 2 207,0-1 0,-1 1 0,2 0 0,-1 0 0,0 0 0,0 1 0,1 0 0,-1 0 0,1 0 0,0 0 1,-5 6-1,7-8-234,0 1 1,0-1-1,0 1 1,0 0-1,1 0 1,-1 0-1,1 0 0,-1 0 1,1 0-1,0 0 1,0 0-1,0 1 1,0-1-1,0 0 1,0 1-1,1-1 1,-1 0-1,1 1 1,-1-1-1,1 1 1,0-1-1,0 1 1,0-1-1,1 1 1,-1-1-1,1 4 1,0-5-141,0 0 1,0 0 0,-1 0-1,1 0 1,0 0 0,0 0 0,0 0-1,0 0 1,0 0 0,0 0-1,1-1 1,-1 1 0,0 0 0,0-1-1,1 1 1,-1-1 0,0 0-1,2 1 1,16 2-5649,-18-2 5469,15 0-6153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30:43.95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19 70 3267,'-8'-11'17333,"13"27"-12144,2 10-4628,53 299 2108,-59-318-5443,-5-9 983,-10-22 322,-14-37 1119,19 36 352,2-1 1,0 0 0,2 0-1,-3-38 1,7 55 50,1 0 1,0-1 0,0 1-1,1 0 1,0 0-1,1 0 1,0 0-1,0 0 1,1 0-1,0 1 1,1-1 0,0 1-1,0 0 1,1 0-1,0 0 1,9-11-1,-12 17-9,1 0 0,0 0 0,-1 0 0,1 1 0,0-1 0,0 1 0,0-1 0,1 1 0,-1 0 0,0 0 0,0 0 0,1 1 0,-1-1 0,0 1 0,1 0 0,-1 0 0,0 0 0,1 0-1,-1 0 1,0 1 0,1-1 0,-1 1 0,0 0 0,0 0 0,0 1 0,0-1 0,0 1 0,0-1 0,4 3 0,10 6 182,0 1-1,-1 1 1,23 20 0,-37-30-211,10 8 107,0 2 1,0-1-1,-1 1 1,-1 1-1,0 0 1,-1 0-1,0 1 0,8 18 1,-14-25-83,0 1 1,-1-1 0,0 1 0,0-1-1,-1 1 1,0 0 0,0 0 0,-1 0-1,0 0 1,0-1 0,-1 1 0,0 0-1,0 0 1,-1 0 0,0-1 0,0 1-1,-1-1 1,0 0 0,-5 8 0,1-1 17,-1-1 1,-1 0 0,0-1-1,-1 0 1,-18 17 0,21-23-92,0 1 0,-1-2 0,1 1 0,-1-1 0,0 0 0,0-1 0,-1 1 0,0-2 0,1 1 0,-14 2 0,-2-8-1588,23 2 1298,0-1 0,0 0 0,0 1 1,0-1-1,0 0 0,0 0 0,0 0 0,1 0 0,-1 0 1,0 0-1,1 0 0,-1 0 0,1 0 0,-1-1 0,1 1 1,-1 0-1,1 0 0,0 0 0,-1-1 0,1-1 0,0-4-1606,0 0-1,0 1 0,1-1 0,0 1 1,0-1-1,3-8 0,5-16-915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30:44.33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80 3043,'15'2'14677,"-14"-2"-14112,11 19 5121,4 34-5318,-13-37 1270,3 4-1022,20 58 611,-24-71-1206,1-1 0,1 1 0,-1-1 1,1 0-1,0 0 0,1 0 0,-1-1 0,11 10 1,-14-14-47,-1 0 0,1-1 1,0 1-1,-1-1 0,1 1 1,-1-1-1,1 0 1,0 1-1,-1-1 0,1 1 1,0-1-1,0 0 0,-1 0 1,1 0-1,0 1 1,0-1-1,-1 0 0,1 0 1,0 0-1,0 0 0,-1 0 1,1 0-1,0 0 1,0-1-1,0 1 0,-1 0 1,1 0-1,0 0 0,0-1 1,12-20-392,-6-33 172,-6 35 140,-2 0 0,0 0 0,-1 0-1,-1 0 1,-7-27 0,8 38 101,-1 0-1,0 0 1,0 0-1,-1 0 0,0 1 1,-1 0-1,1 0 1,-1 0-1,-1 0 1,1 1-1,-1-1 1,0 1-1,-1 1 0,-11-9 1,-13 6-300,19 12-3609,10 1-127,2-5 3591,0 1-1,0-1 0,0 1 1,0 0-1,0-1 0,0 1 0,0-1 1,0 1-1,0-1 0,0 1 0,0-1 1,1 1-1,0 2-1346,5 6-5983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30:44.97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119 55 4452,'-4'-1'1525,"0"1"0,0 0 0,0-1 0,0 0 1,0 0-1,0-1 0,-6-2 0,9 4-1394,0 0-1,0-1 1,0 1 0,1 0 0,-1-1 0,0 1-1,1-1 1,-1 1 0,0-1 0,1 1 0,-1-1-1,0 1 1,1-1 0,-1 0 0,1 1 0,-1-1-1,1 0 1,0 1 0,-1-1 0,1 0 0,0 0-1,-1 0 1,1 1 0,0-1 0,0 0 0,0 0-1,0 0 1,0 1 0,0-1 0,0 0 0,0 0-1,0 0 1,0 0 0,0 1 0,0-1 0,0 0-1,1 0 1,-1 0 0,0 1 0,1-1-1,-1 0 1,1 1 0,-1-1 0,1-1 0,1 1-42,-1-1 1,1 1-1,-1 0 1,1 0-1,-1 0 1,1 0-1,-1 0 0,1 0 1,0 1-1,0-1 1,-1 0-1,1 1 1,0 0-1,0-1 1,0 1-1,-1 0 1,1 0-1,0 0 1,0 0-1,0 0 1,0 0-1,0 1 1,-1-1-1,1 0 1,0 1-1,0 0 1,-1-1-1,1 1 0,0 0 1,-1 0-1,1 0 1,0 0-1,2 2 1,2 1 123,0 1 1,0-1 0,0 1-1,-1 0 1,1 0 0,8 12-1,-8-6-72,-1 0 0,0 0 0,-1 1 0,0-1 0,-1 1 0,0 0 0,-1 0 0,0 0 0,-1 0-1,0 0 1,-1 0 0,0 0 0,-1 1 0,0-1 0,-5 15 0,5-18-156,-1-1-1,0 0 1,0 0-1,-1 0 1,0 0 0,-1-1-1,1 1 1,-1-1-1,-1 0 1,0 0 0,0 0-1,0 0 1,-1-1-1,1 0 1,-2 0 0,1-1-1,-1 0 1,1 0-1,-1 0 1,-1-1 0,1 0-1,-15 6 1,18-9 0,-1 0 0,0 0 0,1-1-1,-1 1 1,0-1 0,0 0 0,0 0 0,1-1 0,-1 1 0,0-1 0,-8-3 0,11 4 14,1-1 0,0 1 0,0-1 0,0 1 0,0-1 0,0 0 1,0 1-1,0-1 0,0 0 0,0 0 0,0 0 0,1 0 0,-1 0 0,0 0 0,1 0 0,-1 0 1,0 0-1,1 0 0,-1-2 0,1 1 2,-1 0-1,1 0 1,0 0 0,1 0-1,-1 1 1,0-1 0,0 0 0,1 0-1,-1 0 1,1 0 0,0 1-1,-1-1 1,1 0 0,0 1-1,0-1 1,2-2 0,2-2 24,0 0-1,1 1 1,-1-1-1,1 2 1,0-1 0,1 0-1,-1 1 1,1 1 0,0-1-1,-1 1 1,2 0-1,-1 0 1,0 1 0,0 0-1,1 0 1,-1 1 0,12-1-1,60-1-2810,-9 10-8772,-34-2-1153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30:50.80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2979,'5'4'10752,"6"-1"-4746,9 1-3339,16 2-3554,2 0 1695,124 19 631,-40-7-1090,-34-10-270,-65-7-49,0 1 0,0 1-1,32 8 1,-41-7-26,0-2 0,1 0 1,-1 0-1,23-1 0,24 2 7,137 34 21,-136-13 102,-53-19-36,0-1-1,1 0 1,-1-1 0,1 0 0,-1 0 0,1-1 0,0 0 0,12 0-1,-22-2-230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30:51.74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1 130 3107,'3'3'21557,"4"9"-18670,5 8-2529,1 0 0,1-1-1,1 0 1,0-2 0,1 0-1,31 25 1,-47-43-293,-1 0-1,1 0 1,0 0 0,0 0-1,0-1 1,0 1-1,0 0 1,0 0 0,0 0-1,0-1 1,0 1-1,0 0 1,1 0 0,-1 0-1,0 0 1,1 0-1,-1 0 1,1 0 0,0 0-1,-1 0 1,1 0-1,1-2 1,20-32-219,-16 26 258,24-40-298,2 2 0,70-77 0,-97 117-2023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30:53.98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73 134 2018,'-41'14'6269,"10"-5"2281,51 11 7380,88 65-15930,-107-86 0,0 0 0,0 0 0,1 0 0,-1 0 0,0-1 0,0 1 0,0 0 0,-1-1 0,1 1 0,0 0 0,0-1 0,-1 1 0,2-4 0,3-6 0,18-24 0,5-10 0,2 2 0,53-60 0,-77 99-4914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31:03.70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157 11 2434,'-12'-11'21447,"11"11"-21268,-5 11 5249,-17 10-3951,-1 2-1367,12-4-79,0 0 1,1 1-1,2 1 1,0-1 0,1 1-1,1 1 1,1-1-1,0 1 1,2 0 0,1 0-1,-1 43 1,18 193 256,-13-246-292,0-1 0,1-1 0,1 1-1,-1 0 1,1 0 0,1-1 0,0 0 0,1 0-1,0 0 1,0 0 0,1-1 0,0 1 0,1-2 0,0 1-1,1-1 1,-1 0 0,1 0 0,1-1 0,0 0-1,0-1 1,0 0 0,14 7 0,-14-10-6,0 0-1,-1 0 1,1-1-1,0 0 1,0-1 0,0 0-1,0-1 1,18 0-1,-11 0 4,-9-2-327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31:04.39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13 0 3043,'-7'8'26302,"14"-7"-24170,6 3-3554,13 6 1719,-18-8-162,0 0 0,1 1 0,-1 0 0,0 1 0,0 0 1,-1 0-1,1 1 0,-1 0 0,0 0 0,13 12 0,-20-16-116,1 1 0,-1 0 0,1-1 0,-1 1-1,0 0 1,1 0 0,-1-1 0,0 1 0,0 0 0,0 0 0,0-1-1,-1 1 1,1 0 0,0-1 0,-1 1 0,1 0 0,-1-1 0,0 1-1,1 0 1,-1-1 0,-1 2 0,-24 40 438,19-31-400,-40 55-3949,43-62 3227,0-1 0,-1 1-1,1-1 1,-1 0 0,0 0-1,0-1 1,0 1-1,-1-1 1,1 0 0,-12 4-1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28:39.74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40 223 4997,'-20'4'5862,"1"-1"1002,34-15-3879,30-12-2037,1 3 0,1 1-1,58-15 1,-53 18-1302,-1-1-1,74-39 1,-99 44-1930,-1 0-5463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31:06.53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226 1 2178,'-21'13'8721,"20"-13"-8294,-1 1 0,1 0 0,-1 0 0,1 0 0,-1 0 0,1 0 0,-1 0 0,1 0-1,0 0 1,0 0 0,0 0 0,-1 1 0,1-1 0,1 1 0,-1-1 0,0 0 0,0 1 0,0 0 0,1-1 0,-1 1-1,1-1 1,-1 3 0,-43 173 5358,-30 134-4059,48-154-949,-6 208 0,29-309-729,3 0 0,2 1 0,18 108 0,-2-92-34,-10-40-6,0 0 0,4 49-1,-10-64-11,2 1 0,0-1 0,2 0 0,0-1 0,0 1 0,2-1 0,12 22 0,-18-37 4,14 24 11,1-1 0,2-1-1,0-1 1,2 0 0,0-2 0,29 22-1,10 13 86,-35-34-92,1-1 0,1-1 0,0-1-1,2-1 1,0-2 0,1-1 0,1-1 0,0-2 0,1-1-1,0-1 1,1-2 0,-1-1 0,43 3 0,307 26 124,-360-35-114,2 0 59,46 7 0,-60-8 480,-2-5-3686,8-23-14221,-13 22 14819,1-5-2382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31:07.05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56 1 4869,'-11'4'5986,"-20"4"1649,18-7-928,18 0-6169,1 1 1,-1 0-1,1 0 0,-1 0 0,0 1 0,0 0 1,0 0-1,0 0 0,6 6 0,26 15 1650,-28-19-2188,33 15 0,-40-19 0,0 0 0,0 1 0,1-1 0,-1 0 0,0 1 0,-1-1 0,1 1 0,0 0 0,0-1 0,-1 1 0,1 0 0,-1 0 0,2 3 0,-4-1 0,1 0 0,-1 0 0,-1 0 0,1-1 0,-1 1 0,1 0 0,-1-1 0,0 1 0,0-1 0,-1 1 0,-3 3 0,-2 5 0,3-3-579,-1 0-1,0-1 1,0 0-1,-9 8 1,13-13 122,-1-1 1,0 1 0,0-1-1,0 1 1,0-1 0,-1 0-1,1-1 1,-1 1 0,1 0-1,-1-1 1,1 0-1,-1 0 1,0 0 0,-5 0-1,-7-2-8858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31:30.06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2050,'0'9'6638,"-1"3"-1850,2-12-4731,-1 1 0,1 0 1,-1 0-1,1-1 0,-1 1 0,1 0 0,-1-1 0,1 1 0,0-1 0,-1 1 0,1-1 0,0 1 0,0-1 0,-1 1 0,1-1 0,0 0 0,0 1 0,0-1 0,-1 0 0,1 0 1,0 0-1,0 1 0,0-1 0,0 0 0,0 0 0,0 0 0,44 2 1350,-33-2-602,0 0 0,0 1 1,24 6-1,4 1-314,1-2 1,-1-2-1,66 0 0,-67-6-469,-29 1 80,1 0 0,-1 1 0,1 1 0,-1-1 0,1 2 0,12 2 0,9 2 626,0-2 0,64-1 0,-46 9 325,-42-9-951,0-1 0,0 0 0,0 0 0,0 0 0,10 0 0,-19-3-603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31:30.86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47 67 1762,'-3'-1'908,"0"-1"1,0 0-1,0 1 1,0-1 0,0 0-1,0-1 1,0 1-1,1 0 1,-1-1 0,-3-5-1,5 7-500,0 0 0,0 1 0,0-1 1,0 0-1,1 0 0,-1 0 0,0 0 0,0 0 0,1-1 0,-1 1 0,1 0 0,-1 0 1,1 0-1,0-1 0,-1 1 0,1 0 0,0 0 0,0-1 0,0 1 0,0 0 1,0 0-1,0-1 0,0 1 0,0 0 0,1 0 0,-1-1 0,0 1 0,1 0 0,-1 0 1,1 0-1,-1 0 0,2-2 0,24 15 1685,18 14-1788,0 2 1,-2 2-1,50 44 1,109 120 560,-58-52-456,-77-84-302,-38-35-72,-1 0 0,-2 2 0,0 1 0,40 57 0,-58-70-349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31:31.37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31 135 10922,'-30'12'16157,"46"-7"-14201,63 16-1105,-54-14-766,0 0 0,1-2 0,0 0 0,34 0 0,-59-5-73,0-1 0,0 0 0,0 0 0,1 1 0,-1-1 0,0 0 0,-1 0 0,1 0 0,0 0 0,0 0 0,0 0-1,0 0 1,-1-1 0,1 1 0,-1 0 0,1 0 0,-1-1 0,1 1 0,-1 0 0,0-1 0,1 1 0,-1 0 0,0-1 0,0 1 0,0 0-1,0-1 1,-1-1 0,2-45 342,-1 45-348,-5-37-551,3 29 31,1 1 1,0-1 0,0 1 0,1-1 0,2-14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31:33.57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35 27 9449,'-4'-5'1048,"-27"-17"14949,31 28-12938,7 18-2536,66 280 730,-27-89-1064,-41-197-204,-6-24-18,-9-29-15,-58-148 32,59 153 13,2 1-1,2-1 1,0 0 0,0-45 0,9 79 39,0 0 1,1 0-1,-1-1 1,1 1-1,0-1 1,0 0-1,7 3 1,0 1 23,25 20 9,-1 1 0,-2 1 1,44 50-1,-17-17-26,-60-61-43,25 19 38,-17-24-3,-5-14 4,-1-28-5,-3 0 0,-1 0-1,-2 1 1,-2-1-1,-2 1 1,-24-79-1,30 119-589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31:34.02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56 93 1794,'-14'1'8772,"-4"-5"-4334,5 1-449,5 2 1553,5 12-1561,5 16-3851,-2-25 131,2 16-150,1 0 0,1 0 0,0 0-1,9 20 1,-12-33-118,0-1-1,1 0 0,0 0 0,0 0 1,0 0-1,0 0 0,1-1 0,-1 1 1,1-1-1,0 1 0,0-1 0,1 0 1,-1 0-1,0 0 0,1-1 1,0 1-1,-1-1 0,1 0 0,0 0 1,0 0-1,1-1 0,-1 1 0,6 0 1,-8-2 8,-1 0 1,1-1-1,0 1 1,0-1-1,0 0 1,0 0-1,0 1 1,-1-1-1,1 0 1,0-1 0,-1 1-1,1 0 1,-1 0-1,1-1 1,-1 1-1,0-1 1,1 1-1,-1-1 1,0 1-1,0-1 1,0 0-1,0 0 1,-1 0-1,1 1 1,0-1 0,-1 0-1,1 0 1,0-3-1,11-57-8,-8 40-62,-2 0 1,0 0-1,-2 0 0,0 0 0,-2 0 1,0 0-1,-8-30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31:34.94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58 30 3171,'-6'-5'5415,"-33"-18"2320,26 21-802,17 33-3439,-4-28-3176,6 60 821,-5-49-1042,0 1 1,0-1-1,2 1 0,0-1 0,0 0 1,8 20-1,-15-47-102,1-1-1,0 0 1,1 0-1,0-1 1,1 1-1,1 0 1,2-24-1,-1-2-169,1 43 167,-1 0 0,1 0 0,-1 0 1,1-1-1,0 1 0,0-1 0,0 1 0,1-1 0,-1 0 0,4 3 0,7 8 58,75 101 339,-86-122-456,1 0 0,-2 0 0,1 0 0,-1-1 0,0-11 0,0 16 32,0-79 24,1 86 70,0 1 1,1 0-1,0-1 0,-1 0 0,2 0 1,-1 0-1,0 0 0,0 0 0,1 0 1,0-1-1,-1 0 0,1 0 0,6 3 1,24 17 204,-21-9-196,-1 0-1,0 0 0,0 1 0,-2 0 0,0 1 0,10 18 0,-30-30-6669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31:35.52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78 106 7719,'-43'-67'5277,"8"28"3145,51 66-4715,-5-5-3144,30 34 205,-3 2-1,-2 2 0,49 113 1,-87-187-871,0 0-1,1 0 1,1 0 0,0 0 0,4-23 0,51 87 765,-53-46-580,0 0 1,0 1-1,0 0 1,0-1 0,-1 1-1,0 0 1,0-1 0,0 1-1,-1 0 1,1 0-1,-1 0 1,0 0 0,0 0-1,-1-1 1,0 1-1,-2 9 1,2-8-226,-1 1-1,0-1 1,0 0 0,0 0-1,-1 0 1,0 0 0,0-1-1,0 1 1,-1-1 0,1 1-1,-1-1 1,-6 5-1,9-10-36,1 1-1,0-1 1,-1 0-1,1 1 0,0-1 1,-1 0-1,1 0 0,0 1 1,-1-1-1,1 0 0,-1 0 1,1 0-1,-1 0 1,1 1-1,0-1 0,-1 0 1,1 0-1,-1 0 0,1 0 1,-1 0-1,1 0 0,0 0 1,-1 0-1,1-1 1,-1 1-1,1 0 0,-1 0 1,1 0-1,0 0 0,-1 0 1,1-1-1,-1 1 0,1 0 1,0 0-1,-1-1 0,1 1 1,0 0-1,-1-1 1,1 1-1,0 0 0,0-1 1,-1 1-1,1 0 0,0-1 1,0 1-1,-1-1 0,1 1 1,0 0-1,0-1 1,0 1-1,0-2 0,-5-24-7402,4-3 30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31:36.13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1 140 6887,'31'2'7026,"-29"-2"-6606,-1 0 1,1 1-1,-1-1 0,1 0 0,-1 0 0,1 1 0,-1-1 0,1-1 0,-1 1 1,1 0-1,-1 0 0,1 0 0,-1-1 0,0 1 0,1-1 0,-1 1 0,2-2 1,12-21 65,-13 17-409,13-39 58,-15 43-95,1 0 0,-1 0-1,0 0 1,1 1 0,-1-1 0,0 0-1,0 0 1,0 0 0,0 0 0,0 1-1,-1-1 1,1 0 0,0 0-1,-1 0 1,0 1 0,1-1 0,-1 0-1,0 0 1,0 1 0,-1-3-1,1 3 7,1 1 0,0 0-1,-1-1 1,1 1-1,0 0 1,-1 0-1,1-1 1,-1 1-1,1 0 1,0 0-1,-1-1 1,1 1 0,-1 0-1,1 0 1,-1 0-1,1 0 1,-1 0-1,1 0 1,-1 0-1,1 0 1,0 0-1,-1 0 1,1 0 0,-1 0-1,1 0 1,-1 0-1,1 0 1,-1 0-1,1 0 1,-1 1-1,1-1 1,0 0-1,-1 0 1,0 1 0,-9 16 556,3 22 180,9-22-439,1-1-1,0 1 1,7 18-1,-8-29-351,-1-1 0,1 0 0,0 0 0,1 0 0,-1-1 0,1 1 0,0-1-1,0 1 1,1-1 0,-1 0 0,1 0 0,0 0 0,0-1 0,5 4-1,-8-6-79,1-1-1,0 0 0,-1 0 0,1 1 0,-1-1 0,1 0 0,0 0 1,-1-1-1,1 1 0,0 0 0,-1-1 0,1 1 0,-1-1 0,1 1 1,-1-1-1,1 1 0,-1-1 0,1 0 0,-1 0 0,0 0 0,1 0 1,-1 0-1,0 0 0,0 0 0,0 0 0,0-1 0,0 1 0,2-3 1,25-37-27,-26 38-104,31-55-1479,-33 56 1932,1 1 0,-1-1 0,1 1 0,-1-1 0,1 1 0,0-1 0,-1 1 0,1 0 1,0-1-1,0 1 0,0 0 0,0 0 0,0 0 0,0 0 0,0 0 0,2-2 0,1 8-100,0 0 0,0-1 0,1 1-1,-1-1 1,1 0 0,0 0-1,0-1 1,0 0 0,1 0-1,-1 0 1,1 0 0,-1-1 0,12 3-1,-13-6-97,-1-1 1,0 0-1,0 0 0,0-1 0,0 1 0,0 0 1,-1-1-1,1 0 0,-1 0 0,0 0 0,0 0 0,0 0 1,0 0-1,0 0 0,1-5 0,2 0-96,29-39-1949,-19 26-1377,0 0-3686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28:40.10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12 363 2562,'-5'11'4328,"-2"6"2536,11-15-4281,7-7-1341,70-54 1673,78-73 0,-83 67-4815,88-59-1,-149 116-5082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31:39.14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179 54 6790,'-17'-13'17917,"16"13"-17459,-47-28 1293,43 26-1667,0 0-1,0 0 0,0 1 1,-1-1-1,1 1 1,0 0-1,-1 0 0,1 1 1,-1 0-1,1 0 1,0 0-1,-1 1 1,1-1-1,-1 1 0,-5 2 1,9 1-32,-1-1 0,1 1 0,0 0 0,0 0 0,1-1 0,-1 1 0,1 0 0,0 1 0,0-1 0,-1 8 0,0-1-10,2-6-36,-1 1 1,1 0-1,0-1 1,1 1-1,-1-1 1,1 1-1,0 0 1,1-1-1,-1 1 0,1-1 1,0 0-1,0 0 1,1 0-1,5 9 1,4 4 1,0 0 1,21 23-1,-5-11-9,1-2 0,1-1-1,47 33 1,-74-58 15,0 1 0,1 0 0,-1 0 0,0 0 0,0 0 0,-1 1 0,1-1 0,-1 1 0,1-1-1,-1 1 1,0 0 0,-1 0 0,1 0 0,-1 0 0,1 0 0,-1 0 0,-1 0 0,1 1 0,0-1 0,-1 5 0,0-6-3,0 0 0,-1 0-1,0 0 1,1 0 0,-1 0 0,0 0 0,0-1 0,0 1 0,-1 0 0,1-1 0,-1 1-1,1-1 1,-1 1 0,0-1 0,0 0 0,0 0 0,0 0 0,0 0 0,-1 0-1,1 0 1,0 0 0,-1-1 0,0 1 0,1-1 0,-1 0 0,0 0 0,0 0 0,1 0-1,-7 1 1,3-1 24,0 0-1,0-1 0,0 1 0,0-1 0,0 0 0,0-1 1,0 0-1,-9-2 0,13 3-259,0-1 0,0 1 0,0-1 0,0 0 0,0 0 0,0 0 0,0-1 0,0 1 0,0 0 0,0-1 0,-1-1 0,2 2-307,0 0 1,0-1-1,1 1 0,-1 0 0,0 0 0,1-1 0,-1 1 1,1 0-1,-1-1 0,1 1 0,0-1 0,0 1 0,-1 0 0,1-1 1,0 1-1,0-1 0,0 1 0,1-3 0,3-17-5425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31:40.79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69 57 4676,'-22'-22'4244,"-2"-1"1682,23 22-5174,0 0-1,0 0 1,-1 0 0,1 0 0,-1 0 0,1 0 0,0 0 0,-1 1 0,0-1 0,1 0 0,-1 1 0,-3-1 0,4 8 2461,12 13-2886,-10-17-50,46 89 429,-5 2 0,-4 2 0,35 138 0,-65-201-584,-1-4-20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31:41.28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73 419 10762,'-64'11'7426,"64"-11"-7332,0 0 0,0 0 1,-1 0-1,1 0 0,0 0 0,-1 0 1,1 0-1,0 0 0,0 0 0,-1 0 1,1 0-1,0 0 0,0 0 1,-1 0-1,1 0 0,0 0 0,0 0 1,-1 0-1,1 0 0,0 0 0,0 0 1,0 0-1,-1-1 0,1 1 0,0 0 1,0 0-1,-1 0 0,1 0 0,0-1 1,0 1-1,0 0 0,0 0 0,-1 0 1,1-1-1,0 1 0,0 0 1,0 0-1,0-1 0,0 1 0,0 0 1,0 0-1,0-1 0,0 1 0,0 0 1,0 0-1,0-1 0,0 1 0,0 0 1,0 0-1,0-1 0,0 1 0,0 0 1,0 0-1,0-1 0,0 1 0,0 0 1,0 0-1,0-1 0,1 1 1,-1 0-1,0 0 0,0 0 0,0-1 1,0 1-1,1 0 0,-1 0 0,13-15 2789,166-102 65,14-10-2351,-140 87-471,101-81 180,-156 123-1788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31:41.78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25 272 10250,'-25'13'9769,"32"-12"-4225,9-3-4607,-8-1-819,0 0 0,0 0 0,0 0 0,0-1 0,0-1 0,-1 1 0,0-1 0,0 0 0,0-1 0,-1 1 1,1-1-1,-1-1 0,-1 1 0,1-1 0,8-14 0,-5 7-108,-1 0 0,-1-1 0,0 0 0,0 0 0,-2 0 0,0-1 1,5-23-1,-10 37 2,1-1 1,-1 1 0,0-1 0,0 0 0,0 1 0,0-1-1,-1 1 1,1-1 0,0 1 0,-1-1 0,-1-3 0,1 5-4,1 0 0,-1 0 0,1 1 0,-1-1 0,1 0 1,-1 0-1,0 0 0,1 1 0,-1-1 0,0 0 0,0 1 1,1-1-1,-1 1 0,0-1 0,0 1 0,0-1 0,0 1 1,0 0-1,0-1 0,0 1 0,-1 0 0,0 0-3,0 0 0,0 0 0,0 1 0,-1-1-1,1 1 1,0 0 0,0-1 0,0 1 0,0 0 0,0 0 0,0 0-1,0 1 1,0-1 0,1 0 0,-1 1 0,0-1 0,1 1-1,-1 0 1,1-1 0,0 1 0,-1 0 0,1 0 0,0 0 0,-2 3-1,-5 12 56,0 1-1,2-1 0,0 1 1,0 0-1,2 1 0,0-1 1,-1 20-1,4-27-53,0-1-1,1 1 1,0 0 0,1 0 0,0-1-1,1 1 1,0-1 0,1 1-1,0-1 1,0 0 0,1 0 0,1 0-1,10 17 1,-3-15-868,9-10-4541,-18-3 4133,1-1 1,0 1 0,-1-1-1,0 0 1,1 0 0,-1 0-1,6-5 1,15-11-6105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31:42.11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122 30 8616,'-2'-18'2900,"2"17"-2552,0 1 0,0-1 1,0 1-1,0-1 0,-1 0 1,1 1-1,0-1 0,0 1 0,0-1 1,-1 1-1,1-1 0,0 1 1,-1 0-1,1-1 0,-1 1 1,1-1-1,0 1 0,-1 0 1,1-1-1,-1 1 0,1 0 1,-1-1-1,1 1 0,-1 0 0,0 0 1,0 0-26,1 0 1,-1 0-1,0 0 1,1 0 0,-1 1-1,0-1 1,1 0-1,-1 0 1,1 1-1,-1-1 1,1 0-1,-1 1 1,1-1-1,-1 1 1,1-1 0,-1 1-1,1-1 1,-1 1-1,1-1 1,-1 1-1,1-1 1,0 2-1,-8 16-293,-79 324 2302,83-322-2855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31:42.43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54 34 6502,'-14'-13'5093,"-3"4"-1858,5 3 320,5 2-1024,3 3-545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31:42.76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43 28 12236,'-30'-24'7186,"18"21"-1720,15 22-1826,121 216-35,-20-44-3254,-82-142-460,-2-6-904,41 68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31:43.09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52 123 4933,'-19'-4'8968,"7"2"-6149,1 2 544,1 0-1025,12-1-928,0 1-514,0-2-31,7-2-192,5-2-481,5-3-160,6-4-32,4-2 0,2 0-737,2-2-1505,-2 3-1281,0 2-1666,-6 3-2787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31:43.47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39 30 8296,'-9'-6'1993,"-12"-9"1918,12 6 2570,24 23-5046,1 0-1,1-1 1,0-1 0,26 15 0,4 3 82,8 6-3683,33 11-5437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31:45.73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41 297 6086,'-20'-29'2451,"-1"0"7451,22 27-9655,0 0 0,0 0 0,0 0 0,0 1 0,0-1 0,0 0 0,0 1 0,1-1 0,-1 0 0,1 1 0,-1 0 0,3-3 0,0 1 76,49-56 548,26-27-109,-70 78-597,1-1 0,0 1-1,1 1 1,0 0 0,0 0 0,21-8-1,-30 14-100,0 0 0,1 0 0,-1 0-1,0 1 1,1-1 0,-1 1 0,0 0-1,1 0 1,-1 0 0,0 0 0,1 0 0,-1 0-1,1 1 1,-1-1 0,0 1 0,1-1-1,-1 1 1,0 0 0,0 0 0,0 0-1,0 0 1,0 0 0,0 1 0,0-1-1,0 1 1,0-1 0,0 1 0,-1 0-1,1 0 1,-1-1 0,1 1 0,-1 0-1,0 0 1,0 0 0,0 1 0,0-1-1,0 0 1,0 0 0,0 1 0,0 2-1,3 11 73,0 0 0,-1 0 0,-1 0 0,1 25 0,-3 42 181,-16 120 1,7-116-219,2 106 0,8-182-106,-1 0 0,2 1 0,-1-1 1,2 0-1,-1 0 0,2 0 0,-1-1 0,1 1 0,9 15 1,-10-21-22,0 0 0,1-1 0,-1 1-1,1-1 1,0 0 0,0 0 0,1 0 0,-1-1 0,1 0 0,-1 0 0,1 0 0,0 0 0,0-1 0,1 1 0,-1-1 0,0-1 0,1 1 0,-1-1 0,1 0 0,10 1 0,3-2-53,1-1-1,-1-1 1,1 0 0,-1-1-1,0-1 1,0-1-1,35-15 1,-6 0 86,79-48 1,-132 71-1,1 0 0,0 0 0,0 0 0,0 1 0,0-1 0,1 1 0,-1 0 0,1 0 0,0 0 0,0 0 0,0 1 0,1 0 0,0-1 0,0 1 0,-2 7 0,1-3 9,1 1 1,1-1-1,0 1 0,0-1 1,1 1-1,1-1 0,2 20 1,2-3 9,2 0 1,1 0-1,0-1 0,2 0 1,18 32-1,37 56 94,-29-52 139,-2 1 0,36 93 0,-63-136-216,-1 0 1,-1 0-1,-1 0 0,0 1 1,-1-1-1,-1 1 1,-1 0-1,-1 0 0,-1 0 1,-1-1-1,0 1 1,-1 0-1,-8 23 0,8-35 14,0-1 0,0 0 0,0 0 0,-1 0 0,-1 0 0,1 0 0,-1-1 0,0 0-1,0 0 1,-9 7 0,11-11-318,1 0 0,-1 0-1,0 0 1,0 0 0,0 0-1,-1-1 1,1 0 0,0 1 0,-1-1-1,1-1 1,-4 2 0,4-2-496,0 0 0,0 0 0,1 0 0,-1 0 1,0-1-1,0 1 0,1-1 0,-1 0 0,0 0 1,1 0-1,-1 0 0,1 0 0,-1 0 0,1-1 1,-4-2-1,-10-11-11509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28:40.41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4 195 2787,'-4'11'8840,"4"-4"-6982,4-5 576,3 0-96,5-9-544,9-6 64,8-6-1025,6-9-545,2-6-256,3-3-32,-7 6-513,-4 4-3170,-6 7-4165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31:47.38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321 106 2883,'-3'-4'633,"0"1"1,0 0-1,0-1 1,0 0-1,1 0 1,-1 0 0,-1-4-1,-9-14 6785,10 19-6010,1 0-1,-1 0 0,0 0 1,0 0-1,-1 1 1,1-1-1,-6-2 1,1 1-883,1 0 1,-1 1-1,0 1 1,0-1-1,0 1 1,-11-1-1,10 1-592,1 1-1,-1 1 1,0 0 0,1 0 0,-1 1-1,0 0 1,1 0 0,-1 1 0,1 0-1,-1 1 1,-11 4 0,15-4 71,1-1 1,-1 1-1,1-1 0,-1 1 0,1 0 1,0 1-1,0-1 0,0 1 1,1 0-1,-1 0 0,1 0 0,0 0 1,0 1-1,1-1 0,-1 1 1,1 0-1,0-1 0,0 1 1,1 0-1,-1 0 0,1 1 0,0-1 1,0 0-1,1 0 0,0 0 1,0 9-1,1-4-3,1 0 0,1-1 0,-1 1-1,2-1 1,-1 1 0,1-1 0,0 0 0,1 0 0,0-1 0,1 1-1,0-1 1,0 0 0,7 7 0,10 6 6,0-1-1,2-1 1,36 23 0,-35-26 10,0 2 1,-2 0-1,32 31 0,-55-47 16,1 0 0,0 0 0,0 0 0,0 0 0,-1 1-1,0-1 1,1 0 0,-1 1 0,0-1 0,0 1 0,0-1 0,0 1 0,-1 0 0,1-1-1,-1 1 1,1 0 0,-1 0 0,0-1 0,0 1 0,0 0 0,-1-1 0,1 1-1,-1 0 1,1 0 0,-1-1 0,0 1 0,0-1 0,0 1 0,0-1 0,0 1 0,-3 3-1,1-3-197,0 1-1,0-1 0,0 0 0,0 0 0,0 0 1,-1-1-1,1 1 0,-1-1 0,0 0 1,0 0-1,0 0 0,0 0 0,0-1 0,0 1 1,0-1-1,-1 0 0,1-1 0,0 1 0,-6 0 1,4-20-10317,18-9 7339,-11 25 2301,13-23-3039,4-3-1388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31:48.55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215 52 6278,'-23'-5'14533,"-2"-1"-11583,18 6-2812,0 0 0,0 1 1,0 0-1,0 1 0,0-1 0,0 1 0,0 1 0,1-1 1,-1 1-1,1 0 0,-1 1 0,1-1 0,0 1 0,1 1 0,-1-1 1,1 1-1,0 0 0,0 0 0,0 0 0,0 1 0,1 0 1,0 0-1,1 0 0,-1 0 0,-4 13 0,5-12-109,0 0 0,1 1 0,0-1 0,1 1 0,0-1 1,0 1-1,0 0 0,1 0 0,0-1 0,1 1 0,0 0 0,0-1 0,0 1 0,1-1 0,0 1 0,1-1 0,0 0 0,0 0 0,0 0 1,1 0-1,0-1 0,0 1 0,1-1 0,4 6 0,-1-4-50,1 1 0,-1-2-1,1 1 1,1-1 0,-1-1 0,1 0 0,0 0-1,1-1 1,-1 0 0,1-1 0,18 5 0,-22-7-355,0-1 0,0 0 1,1 0-1,-1-1 0,1 0 1,-1-1-1,0 1 0,1-1 1,-1-1-1,0 1 0,0-1 1,0-1-1,0 1 1,0-1-1,-1 0 0,1-1 1,-1 1-1,0-1 0,8-7 1,7-6-1142,-2-2 1,0 0-1,-1-1 1,-1-1-1,19-31 1,-25 35 1491,-2-1 1,0 0 0,7-20-1,-12 26 607,-1 0 0,0 0-1,0-1 1,-1 1-1,0-21 1,-2 31-335,1 1-1,-1-1 1,0 0 0,0 0-1,0 1 1,0-1 0,0 0 0,0 1-1,0-1 1,-1 0 0,1 1 0,-1-1-1,1 0 1,-1 1 0,1-1-1,-1 1 1,0-1 0,0 1 0,0-1-1,0 1 1,0-1 0,0 1-1,0 0 1,-1 0 0,1 0 0,0 0-1,-1 0 1,1 0 0,-1 0 0,1 0-1,-3-1 1,2 3-87,0-1 0,-1 0 0,1 1 1,0 0-1,0-1 0,0 1 0,0 0 0,0 0 0,0 0 1,0 1-1,0-1 0,0 0 0,1 1 0,-1-1 0,1 1 1,-1-1-1,1 1 0,-1 0 0,1 0 0,0-1 0,0 1 1,-1 0-1,2 0 0,-2 3 0,-4 7 48,1 0-1,0 1 1,1-1-1,1 1 1,0 0-1,1 0 1,-1 14-1,2-19-197,0-1 0,1 0 0,0 0 0,1 1 0,0-1 0,0 0 0,0 0 0,1 0 0,0 0 0,0 0 0,1 0 0,0 0 0,0-1 0,6 9 0,-9-14-16,1-1 0,-1 0 0,0 1 0,0-1 0,1 0 0,-1 1 0,1-1 0,-1 0 0,0 1 0,1-1 0,-1 0 0,1 0 0,-1 0 1,1 1-1,-1-1 0,1 0 0,-1 0 0,0 0 0,1 0 0,-1 0 0,1 0 0,-1 0 0,1 0 0,-1 0 0,1 0 0,-1 0 0,1 0 0,-1 0 0,1 0 0,-1 0 0,1-1 0,0 1 1,15-15-147,8-27-88,-23 41 225,6-13-22,0 1 0,-1-2 0,-1 1 1,0 0-1,-1-1 0,0 0 1,2-22-1,16 110 1289,4-19-7170,-26-53 5659,0-1-1,1 0 1,-1 1 0,0-1-1,1 0 1,-1 1-1,0-1 1,1 0-1,-1 1 1,0-1 0,1 0-1,-1 0 1,1 1-1,-1-1 1,1 0-1,-1 0 1,1 0 0,-1 0-1,1 0 1,-1 1-1,1-1 1,-1 0 0,1 0-1,-1 0 1,1 0-1,-1-1 1,1 1-1,-1 0 1,1 0 0,-1 0-1,0 0 1,1 0-1,-1-1 1,1 1-1,-1 0 1,1 0 0,-1-1-1,0 1 1,1 0-1,-1 0 1,1-1 0,5-9-4583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31:48.88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83 138 6662,'-11'-21'1613,"-30"-50"3262,10 26 4279,49 76-4224,7 32-3653,-10-25-715,30 70 243,88 220-1055,-130-321 1397,2 7-1985,4 0-6380,-8-14 6824,-1 0-1,1 0 0,0 0 1,0 0-1,0 0 1,0 0-1,0 0 1,-1 0-1,1 0 1,0 0-1,0 0 0,0 0 1,0-1-1,-1 1 1,1 0-1,0-1 1,0 1-1,-1-1 1,1 1-1,0-1 0,-1 1 1,1-1-1,0 1 1,-1-1-1,1 0 1,-1 1-1,1-1 1,-1 0-1,1 1 1,-1-1-1,1 0 0,-1 0 1,0 1-1,1-2 1,13-16-1208,6-4-805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31:49.36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104 84 2787,'1'-3'836,"0"-2"0,-1 1 0,1 0 0,0 0 0,-1 0 0,0 0 0,0 0 0,0 0 1,-1 0-1,0 0 0,-1-5 0,2 7-418,-1 0 0,1 1 0,-1-1 0,0 0-1,0 1 1,0-1 0,0 1 0,0-1 0,0 1 0,0 0 0,-1-1 0,1 1 0,0 0 0,-1 0 0,1 0 0,-1 0-1,1 0 1,-1 0 0,1 0 0,-1 0 0,0 1 0,1-1 0,-1 1 0,0-1 0,0 1 0,1 0 0,-1 0 0,0 0-1,-2 0 1,1 0-246,1 1 0,0 0-1,-1 0 1,1 0-1,0 0 1,0 0 0,0 1-1,0-1 1,0 1-1,0-1 1,0 1 0,1 0-1,-1 0 1,0 0-1,1 0 1,0 0-1,-1 0 1,1 0 0,0 0-1,0 1 1,-1 3-1,-17 54 539,17-50-644,2 0 1,-1 1-1,1-1 0,1 0 1,0 0-1,3 15 1,-3-21-69,0 1-1,0-1 1,0 1 0,1-1 0,-1 0-1,1 0 1,0 1 0,1-1 0,-1-1-1,1 1 1,0 0 0,-1 0 0,2-1-1,-1 0 1,0 0 0,7 5 0,-9-8-12,1 1 1,-1-1-1,1 0 0,-1 1 1,1-1-1,0 0 1,-1 0-1,1 0 1,-1-1-1,1 1 0,-1 0 1,1 0-1,-1-1 1,1 1-1,-1-1 1,1 0-1,-1 1 0,1-1 1,-1 0-1,0 0 1,1 0-1,-1 0 1,0 0-1,0 0 0,0 0 1,0 0-1,0 0 1,0 0-1,0-1 1,0 1-1,0 0 1,0-1-1,0-1 0,26-52-251,-25 52 255,2-11-1,1 0 1,-1 0-1,-1-1 0,-1 1 1,0-1-1,-1 0 0,-1-23 1,2 44 78,1-1 0,0 1 0,0-1 0,1 1 0,0-1 0,0 0 0,0 0 0,0-1 0,6 5 0,9 13-530,-12-12-313,10 10-3377,3-4-6295,-6-12 2402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31:49.68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51 118 3235,'-43'-35'14241,"35"33"-8138,27 24-3236,14 15-1704,-12-13-828,1 0 1,1-1-1,1-1 1,32 22-1,-56-44-329,1 1-1,-1-1 1,1 0-1,-1 1 1,1-1-1,-1 0 0,1 1 1,0-1-1,-1 0 1,1 0-1,0 0 1,-1 0-1,1 0 0,0 0 1,-1 0-1,1 0 1,-1 0-1,1 0 1,0 0-1,-1 0 1,1 0-1,0 0 0,-1 0 1,1-1-1,-1 1 1,1 0-1,0-1 1,-1 1-1,1 0 0,-1-1 1,1 1-1,-1 0 1,1-1-1,-1 1 1,0-1-1,1 1 0,-1-1 1,1 1-1,-1-1 1,0 0-1,1 1 1,-1-1-1,0 1 1,0-1-1,0 0 0,1 1 1,-1-1-1,8-43 159,-4 20-263,29-78-2953,-7 36-5929,-13 34-815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31:50.59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81 65 2723,'-5'-1'3102,"-44"-12"7231,38 9-5490,13 14 1075,5 41-4479,19 73-632,6-2 1,64 162 0,-90-270-818,-5-9-4,0-1 0,1 1 0,-1-1 0,1 0-1,0 0 1,0 0 0,1 0 0,-1 0 0,1 0 0,0 0-1,0-1 1,0 1 0,5 2 0,-14-52-557,-11-40 103,-52-158 1,-56-75 387,125 319 92,0 0 0,-1-1 0,1 1 0,0-1 0,-1 1-1,1 0 1,0-1 0,0 1 0,-1-1 0,1 1-1,0-1 1,0 1 0,0-1 0,0 1 0,0-1 0,0 0-1,0 1 1,0-1 0,0 1 0,0-1 0,0 1-1,0-1 1,0 1 0,0-1 0,1 1 0,-1-1 0,0 1-1,0-1 1,0 1 0,1-1 0,0 0 0,16 6 214,36 32-1,-40-27-152,40 32 15,-2 3 0,68 78 0,-67-67-14,92 78-1,-140-131-74,29 21-34,-32-23 34,1 0-1,-1-1 1,0 1 0,1 0-1,-1 0 1,1-1-1,0 1 1,-1-1-1,1 1 1,-1-1 0,1 0-1,0 1 1,-1-1-1,1 0 1,0 0-1,-1 0 1,1-1-1,0 1 1,2-1 0,-4 0 3,1-1 0,0 1 1,-1-1-1,1 0 1,-1 1-1,0-1 1,0 0-1,1 1 0,-1-1 1,0 0-1,0 1 1,-1-1-1,1 0 1,0 1-1,0-1 1,-2-3-1,1 0 10,-45-212-35,17 97-1838,26 93-2097,3 27 3742,0-1 0,1 1 0,-1-1-1,0 1 1,0-1 0,0 1 0,0-1-1,1 1 1,-1-1 0,0 1 0,1 0 0,-1-1-1,0 1 1,1-1 0,-1 1 0,0 0-1,1 0 1,-1-1 0,0 1 0,1 0-1,-1-1 1,1 1 0,-1 0 0,1 0 0,-1 0-1,1 0 1,-1-1 0,1 1 0,-1 0-1,1 0 1,-1 0 0,1 0 0,-1 0-1,1 0 1,-1 0 0,1 0 0,-1 0 0,1 1-1,-1-1 1,1 0 0,-1 0 0,0 0-1,1 1 1,0-1 0,18 7-6398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31:50.96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56 52 8808,'-12'1'12161,"11"-1"-11824,1 18 4712,18 37-5212,-10-32 1250,1 13-905,-6-22-190,0 0 1,1 0 0,0-1-1,1 1 1,1-1 0,0 0-1,11 17 1,-17-30 4,0 0-1,0 0 1,0 1-1,0-1 1,0 0 0,0 1-1,0-1 1,1 0 0,-1 0-1,0 1 1,0-1 0,0 0-1,0 0 1,1 0 0,-1 1-1,0-1 1,0 0-1,0 0 1,1 0 0,-1 1-1,0-1 1,1 0 0,-1 0-1,0 0 1,0 0 0,1 0-1,-1 0 1,0 0-1,0 0 1,1 0 0,-1 0-1,0 0 1,1 0 0,-1 0-1,0 0 1,1 0 0,-1 0-1,0 0 1,0 0-1,1 0 1,-1 0 0,0 0-1,0 0 1,1 0 0,-1-1-1,0 1 1,0 0 0,1 0-1,-1 0 1,0-1 0,0 1-1,1 0 1,2-22-296,-6-28-105,1 33 415,-1 0-1,0 0 1,-1 0 0,-1 1-1,-1 0 1,-1 0 0,0 0 0,0 1-1,-2 0 1,0 0 0,-1 1-1,-21-24 1,31 37 0,-1 0-1,1 1 1,-1-1 0,1 0-1,-1 1 1,1-1 0,-1 0 0,0 1-1,1-1 1,-1 1 0,0-1-1,0 1 1,1-1 0,-1 1 0,0-1-1,0 1 1,0 0 0,1 0 0,-1-1-1,0 1 1,0 0 0,0 0-1,0 0 1,0 0 0,1 0 0,-1 0-1,0 0 1,0 0 0,0 0-1,0 1 1,0-1 0,0 0 0,0 1-1,0 0-101,0 1 0,0 0-1,0-1 1,0 1 0,0 0 0,1-1-1,-1 1 1,1 0 0,-1 0-1,1 0 1,-1 0 0,1 0 0,0 0-1,0 2 1,0 10-2167,1 0 0,0 0 1,4 16-1,3-4-3508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31:51.45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72 60 9769,'-5'-4'1131,"0"0"0,0 1 0,0-1-1,-1 1 1,1 0 0,-1 1 0,0-1-1,0 1 1,1 0 0,-13-2 0,24 50 2509,1 16-2714,-5-39-1140,1 0 0,6 22-1,-6-99-2711,0 28 2628,-2 5 203,5-45-186,-6 62 315,1 1 1,0-1-1,0 0 0,0 1 1,0-1-1,1 1 0,-1-1 1,1 1-1,0 0 0,0-1 0,0 1 1,0 0-1,1 0 0,2-2 1,-3 4 68,0 0 1,-1 1-1,1-1 1,-1 1-1,1-1 1,0 1-1,0 0 1,-1 0-1,1 0 1,0 0-1,-1 0 1,1 0-1,0 0 1,0 1-1,-1-1 1,1 0-1,0 1 1,-1 0-1,1-1 1,-1 1-1,1 0 1,-1 0-1,1 0 1,-1 0-1,1 0 1,-1 0-1,0 0 1,0 0-1,0 1 1,2 1-1,37 45 632,-39-46-717,21 35-10,7 11-1670,-5-25-7777,-14-18 1533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31:51.99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246 87 8872,'-2'-4'831,"0"1"0,0-1-1,0 0 1,0 1 0,-1 0 0,0 0-1,0 0 1,0 0 0,0 0-1,0 0 1,-7-3 0,-41-25 3107,44 29-3586,0-1 0,0 1 0,0 0 0,0 1 0,-1-1 0,1 1 0,0 1 0,-1-1 0,1 2 0,0-1 0,-1 1 0,1 0 0,-7 2 0,11-3-342,0 1-1,1 0 1,-1 0 0,1 0-1,-1 0 1,1 1 0,0-1 0,-1 0-1,1 1 1,0 0 0,0 0-1,0 0 1,0-1 0,0 2-1,1-1 1,-1 0 0,1 0 0,-1 0-1,1 1 1,0-1 0,0 1-1,0-1 1,0 1 0,0 0-1,1-1 1,-1 1 0,1 0 0,-1-1-1,1 1 1,0 0 0,0-1-1,0 1 1,1 0 0,-1 0-1,1-1 1,-1 1 0,1-1 0,1 4-1,2 4-29,-1-1-1,2 0 0,-1 0 0,1 0 1,0 0-1,1-1 0,0 0 1,0 0-1,12 11 0,11 7-301,34 26 0,-46-39 191,21 14 11,-29-22 128,1 1 0,-2 0-1,1 0 1,-1 1 0,0 0 0,0 1-1,0 0 1,-1 0 0,11 18-1,-18-25-2,1 1-1,-1 0 1,0 0-1,0-1 1,0 1-1,0 0 1,0 0-1,0-1 1,0 1-1,-1 0 1,1-1-1,0 1 1,-1 0-1,0-1 1,1 1-1,-1 0 1,0-1-1,0 1 1,0-1-1,0 0 1,0 1-1,0-1 1,0 0-1,-1 1 1,1-1-1,0 0 1,-1 0-1,1 0 1,-1 0-1,-2 1 1,-48 25-36,50-26 29,-13 5-243,1-1 0,-1-1 0,0 0 0,-25 3 0,33-6-566,1-1 0,-1 1 0,0-2-1,1 1 1,-1-1 0,0 0 0,-12-4 0,18 5 522,0 0 1,0-1-1,0 1 0,0-1 1,1 1-1,-1-1 0,0 1 1,0-1-1,0 1 0,0-1 1,1 0-1,-1 0 0,0 1 0,1-1 1,-1 0-1,1 0 0,-1 0 1,1 0-1,-1 1 0,1-1 1,-1 0-1,1 0 0,0 0 1,0 0-1,-1-2 0,0-12-4387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31:52.38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188 40 9673,'-2'-3'498,"0"0"0,0 0 0,0 1 1,-1-1-1,1 1 0,-1-1 0,1 1 0,-1 0 0,0 0 0,0 0 0,0 0 0,0 0 0,0 1 1,0-1-1,-1 1 0,1 0 0,0 0 0,-1 0 0,1 1 0,-1-1 0,1 1 0,-1 0 0,1-1 1,-1 2-1,-6 0 0,5 0-214,1 1 0,-1-1 0,1 1 0,0 0 0,-1 0 0,1 1 0,0-1 0,0 1 0,1 0 0,-1 0 1,0 0-1,1 1 0,0-1 0,0 1 0,0 0 0,0 0 0,1 0 0,-4 8 0,0-1-129,1 1 0,1 0 1,0 0-1,1 1 0,0-1 0,1 1 0,0-1 0,1 1 0,0 13 0,1-22-221,0 0-1,1-1 1,-1 1-1,1-1 1,-1 1-1,1 0 1,0-1-1,1 1 1,-1-1-1,1 0 1,-1 1-1,1-1 1,0 0-1,0 0 1,0 0-1,1 0 1,-1 0-1,1-1 1,-1 1-1,1-1 1,0 0-1,0 0 0,0 0 1,0 0-1,0 0 1,1 0-1,-1-1 1,1 0-1,-1 1 1,1-1-1,-1-1 1,1 1-1,-1 0 1,1-1-1,7 0 1,-1-1-1066,0 0 0,1-1 1,-1 0-1,0 0 0,0-1 0,-1-1 1,1 0-1,-1 0 0,1-1 0,-1 0 1,12-9-1,17-13-5194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28:42.18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36 112 4036,'-1'2'553,"0"-1"1,-1 1 0,1 0-1,0-1 1,-1 0-1,1 1 1,-1-1-1,0 0 1,1 0 0,-1 0-1,0 0 1,0 0-1,1 0 1,-4 1 0,-5 2 4050,23-10-4169,0 1 0,0 0 0,1 1 0,0 0 0,0 1 0,0 1 0,26-1 0,-22 1-162,189-15 662,164-25-850,-310 30-40,-17 2 45,1 1 0,79-3 0,-124 12-13,4 1 2670,-5-1-2740,0 0 0,0 0 0,0 0 0,0 0 1,-1 0-1,1 1 0,0-1 0,0 0 0,0 1 0,0-1 1,0 1-1,0-1 0,0 1 0,1 0 0,-1-1 1,0 1-1,0 0 0,0-1 0,1 1 0,-1 0 1,0 0-1,0 1 0,1-2 41,-2 1-12,0 0 0,0 0 0,0 1 0,1-1 0,-1 0 0,0 0 0,1 1 0,-1-1 0,1 1 0,-1 0 0,1-1 0,0 1 0,0 0 0,0 0 0,0 0 0,0 0 0,0 0 0,0 2 0,-14 38 27,-6 62 118,-14 196-1,32-262-130,-4 150 115,5-102-71,-13 93 0,13-168-156,0 7-110,-1-1 0,0 0-1,-2 0 1,-9 24-1,11-36-2127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31:53.23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59 65 7623,'-3'-7'1396,"2"3"-779,0 1 0,0-1 0,-1 1 0,1 0-1,-1-1 1,0 1 0,0 0 0,0 0 0,-1 0 0,1 0 0,-1 0 0,1 1-1,-1-1 1,0 1 0,0-1 0,0 1 0,0 0 0,-6-2 0,9 4-504,-1 0 1,1 0 0,0 0 0,-1 0 0,1 0-1,-1 1 1,1-1 0,0 0 0,-1 0 0,1 1-1,0-1 1,-1 0 0,1 0 0,0 1 0,0-1-1,-1 0 1,1 1 0,0-1 0,0 0 0,-1 1-1,1-1 1,0 1 0,0-1 0,0 0 0,0 1-1,0-1 1,0 1 0,-1-1 0,1 0-1,0 1 1,0-1 0,0 1 0,0-1 0,1 0-1,-1 2 1,1 18 264,-1-18-69,7 65 1149,3-1 0,21 74 1,-21-106-1401,1 0 0,2 0 1,1-1-1,1-1 0,34 52 0,-48-82-20,4 5-304,0-1 0,0 1 0,0-1 0,1 0 0,10 9 0,-15-14 14,1 0 0,0 0 0,-1 0 0,1 0 0,-1-1 0,1 1 0,0 0 0,0-1 0,0 1 0,-1-1 0,1 0 0,0 0 1,0 1-1,0-1 0,0 0 0,-1-1 0,1 1 0,0 0 0,0 0 0,0-1 0,0 1 0,-1-1 0,1 0 0,0 1 0,-1-1 0,1 0 0,0 0 0,-1 0 0,1 0 0,1-2 0,10-9-1982,0 1-1,-1-1 0,18-25 0,8-24-923,-15 9 3651,-11 0 3867,-16 75 6222,-2 11-7221,4-21-3221,0-1 0,1 1 0,1 0 0,0-1-1,3 17 1,-3-27-162,0 0 0,0 0-1,0 1 1,1-1 0,-1 0 0,1 0-1,-1 0 1,1 0 0,0 0-1,0 0 1,0 0 0,0 0 0,0-1-1,0 1 1,1 0 0,-1-1-1,1 1 1,-1 0 0,1-1 0,-1 0-1,3 2 1,-2-3-89,0 0 1,0-1-1,0 1 1,0-1-1,0 1 1,0-1-1,0 0 0,0 1 1,0-1-1,-1 0 1,1 0-1,0-1 0,-1 1 1,1 0-1,-1 0 1,1-1-1,-1 1 0,1-1 1,-1 1-1,0-1 1,0 0-1,0 1 0,1-3 1,12-17-453,-1 0 0,-1 0 0,9-26 0,4-3 818,-25 49-218,1 1 0,-1-1 0,1 1 0,-1-1 0,1 1 0,-1-1 0,1 1-1,0 0 1,-1-1 0,1 1 0,-1 0 0,1 0 0,0-1 0,0 1 0,-1 0 0,1 0 0,0 0-1,-1 0 1,1 0 0,0 0 0,-1 0 0,1 0 0,0 0 0,0 0 0,-1 0 0,1 1-1,0-1 1,-1 0 0,1 0 0,-1 1 0,1-1 0,0 0 0,-1 1 0,1-1 0,-1 1-1,1-1 1,-1 1 0,1-1 0,-1 1 0,1-1 0,-1 1 0,1-1 0,-1 1 0,1 1 0,35 38 2504,-16-17-1703,-19-21-898,0 0 1,1-1-1,-1 1 0,1-1 1,0 1-1,-1-1 1,1 0-1,0 0 0,0 0 1,0 0-1,0 0 0,0 0 1,0 0-1,0-1 1,0 1-1,0-1 0,0 1 1,0-1-1,0 0 1,0 0-1,1 0 0,-1 0 1,0 0-1,0 0 1,0-1-1,0 1 0,0-1 1,0 1-1,0-1 1,0 0-1,4-2 0,0-2-404,0-1-1,0 0 1,-1 0 0,1-1-1,-1 0 1,-1 0-1,5-7 1,-7 8 304,1 1 1,0 0 0,0 0-1,0 0 1,1 0 0,-1 0-1,1 1 1,0 0-1,1 0 1,-1 0 0,1 0-1,0 1 1,0 0-1,0 0 1,7-4 0,-8 7 535,1 0 1,0-1-1,-1 2 1,1-1-1,-1 0 1,1 1-1,-1 0 1,1 0-1,-1 0 1,9 4-1,-10-3-436,1-1 0,-1 0 0,1 1 0,0-1 0,-1-1 0,1 1 0,0 0 0,0-1 0,-1 0 0,1 0-1,0 0 1,0 0 0,-1-1 0,1 1 0,0-1 0,0 0 0,-1 0 0,6-2 0,27-17-3351,-24 13 762,1 0 0,0 1-1,20-7 1,-6 7-4275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31:53.62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16 4 13805,'-10'-4'6935,"5"13"-4220,6 15-1229,23 41-203,2 0 0,43 71 0,-69-135-1283,0 0 1,1-1 0,-1 1-1,0-1 1,1 1-1,-1-1 1,0 0 0,1 1-1,-1-1 1,1 1-1,-1-1 1,1 0-1,-1 1 1,1-1 0,-1 0-1,1 1 1,-1-1-1,1 0 1,-1 0-1,1 0 1,-1 1 0,1-1-1,0 0 1,-1 0-1,1 0 1,-1 0-1,1 0 1,0 0 0,0 0-1,16-13 33,15-39 35,-18 28-53,-2 7-804,1 1-1,23-23 1,-21 26-829,0 0 0,0 1 0,1 1 1,1 0-1,22-11 0,-11 9-10361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31:56.43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62 31 14734,'-3'-4'699,"0"1"0,0 0-1,-1 1 1,1-1 0,-1 0 0,0 1-1,-5-3 1,-20 0 6422,35 15-3841,13 34-2573,8 33-255,-4 1 0,14 92-1,-6-28-631,-30-136 431,1 2-4710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31:57.28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44 19 12204,'-6'0'980,"5"0"-621,0 1 1,0-1-1,-1 0 1,1 1-1,0-1 1,0 0-1,-1 0 1,1 0-1,0 0 1,0 0-1,-1 0 0,1-1 1,0 1-1,0 0 1,0-1-1,-1 1 1,1 0-1,0-1 1,0 0-1,0 1 1,0-1-1,0 0 0,0 1 1,0-1-1,0 0 1,0 0-1,0 0 1,0 0-1,1 0 1,-1 0-1,0 0 0,1 0 1,-1 0-1,0 0 1,1 0-1,-1-2 1,52 12 900,-32-3-1146,-1 0 1,1 2 0,-1 0 0,-1 1-1,0 1 1,0 1 0,-1 0 0,-1 1-1,1 1 1,-2 0 0,21 25 0,-30-32-81,0 0 1,0 1 0,-1-1 0,0 1 0,0 0-1,-1 1 1,1-1 0,-2 1 0,1-1 0,-1 1-1,0 0 1,-1 0 0,1 0 0,-2 0 0,1 0-1,-1 0 1,0 0 0,-1 0 0,0 0-1,0 0 1,-1 0 0,0-1 0,0 1 0,-1 0-1,0-1 1,0 1 0,-1-1 0,0 0 0,0 0-1,-10 11 1,9-13-37,1 0-1,-1 0 0,0-1 1,0 0-1,-1 0 0,1 0 1,-1-1-1,0 1 0,0-2 0,0 1 1,0 0-1,-1-1 0,1 0 1,-1-1-1,1 1 0,-1-1 1,-8 0-1,0-1-4,1 0 0,-1 0 1,1-1-1,-1-1 0,1-1 0,-27-7 0,41 10 3,0-1-1,-1 1 1,1 0 0,0 0-1,0 0 1,-1 0 0,1 0-1,0 0 1,0 0 0,-1 0-1,1 0 1,0-1 0,0 1-1,-1 0 1,1 0 0,0 0-1,0 0 1,0-1 0,0 1-1,-1 0 1,1 0 0,0 0-1,0-1 1,0 1 0,0 0-1,0 0 1,-1-1 0,1 1-1,0 0 1,0-1 0,0 1-1,0 0 1,0 0 0,0-1-1,0 1 1,0 0 0,0 0-1,0-1 1,0 1 0,0 0-1,0 0 1,0-1 0,1 1-1,-1 0 1,0 0 0,0-1-1,0 1 1,0 0 0,0 0-1,1-1 1,-1 1 0,0 0-1,0 0 1,0 0 0,0-1-1,1 1 1,-1 0 0,25-17-68,35-12-231,-59 29 278,81-32-2535,-26 13-2477,-6 3-2148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31:58.22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31 79 3459,'-7'-17'13893,"-17"7"-7938,26 7-5710,0 0 0,0 0 0,1 1 0,-1-1 0,0 0 0,1 1 0,0-1 0,5-3 0,-5 3-170,1 1-1,0-1 1,0 1-1,1 0 0,-1 0 1,0 0-1,1 0 1,-1 1-1,1 0 1,-1 0-1,1 0 1,0 0-1,-1 1 1,1-1-1,0 1 0,7 1 1,-9 0-30,1 1 1,0-1-1,-1 0 0,1 1 1,-1 0-1,1 0 0,-1 0 1,0 0-1,0 1 0,0-1 1,0 1-1,0 0 0,-1 0 1,1 0-1,-1 0 1,0 0-1,0 0 0,0 1 1,0-1-1,0 1 0,0 3 1,2 3-24,-1-1 1,0 1 0,0 0-1,-1 0 1,-1 1 0,0-1-1,0 0 1,-1 1 0,-1 10-1,-3 10 10,-13 50-1,11-56-154,1 0 0,1 0 0,-2 34 0,6-58 79,0 1 1,0 0 0,1-1-1,-1 1 1,0-1 0,1 1 0,-1-1-1,1 1 1,-1 0 0,1-1-1,0 0 1,0 1 0,0-1-1,0 1 1,0-1 0,0 0-1,0 0 1,0 0 0,0 1-1,0-1 1,1 0 0,-1-1 0,1 1-1,-1 0 1,0 0 0,1 0-1,-1-1 1,1 1 0,0-1-1,-1 1 1,1-1 0,-1 0-1,1 0 1,0 1 0,2-1-1,9 0 32,0 0 0,-1-1-1,24-4 1,-12 1 51,-17 4-130,4-2 239,0 1 0,1 1 0,-1 0 0,19 3 0,-28-3-107,-1 1-1,1-1 1,-1 0 0,1 1-1,-1-1 1,0 0 0,1 1-1,-1 0 1,1-1 0,-1 1 0,0 0-1,0 0 1,1 0 0,-1 0-1,0 0 1,0 0 0,0 0 0,0 0-1,0 0 1,0 0 0,0 1-1,-1-1 1,1 0 0,0 1-1,-1-1 1,1 0 0,-1 1 0,1-1-1,-1 1 1,0-1 0,1 1-1,-1-1 1,0 1 0,0-1 0,0 1-1,0-1 1,-1 1 0,1-1-1,0 1 1,-1-1 0,1 0 0,0 1-1,-2 2 1,-2 6-349,0-1 1,-1 1 0,0-1-1,0 0 1,-1 0-1,-6 8 1,-28 24-6819,14-20 36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32:01.97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36 18 2947,'-33'-17'24109,"30"25"-17739,5 12-7600,6 29 1280,10 75 123,5 0 1,48 148 0,-52-208-174,-10-64-3225,15-4-6827,3-4 1516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32:02.46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79 21 4740,'-14'-10'4825,"-15"0"13820,29 10-18423,-3 53 1185,-13 74-1,0 15-1891,16-140 885,0 14-3779,0-16 3228,0 0-1,0 0 1,0-1 0,0 1-1,0 0 1,0 0-1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32:03.09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86 110 5926,'-40'-18'10895,"2"1"-5658,37 16-5133,0 1-1,1-1 1,-1 0-1,1 1 0,-1-1 1,1 0-1,-1 0 1,1 0-1,-1 1 1,1-1-1,-1 0 1,1 0-1,0 0 1,0 0-1,0 0 1,-1 0-1,1 0 0,0 0 1,0 0-1,0 0 1,0 1-1,1-1 1,-1 0-1,0 0 1,0 0-1,0 0 1,1 0-1,-1 0 0,0 0 1,1 0-1,-1 1 1,1-1-1,-1 0 1,1 0-1,0 0 1,19-28 1248,-18 28-1281,1-1 0,-1 1 0,1-1-1,-1 1 1,1 0 0,-1-1 0,1 1 0,0 1 0,0-1 0,-1 0-1,1 1 1,0-1 0,0 1 0,0 0 0,0 0 0,0 0 0,0 0-1,-1 1 1,1-1 0,0 1 0,0 0 0,0-1 0,-1 1-1,1 0 1,0 1 0,-1-1 0,3 2 0,9 4 71,-2 1 0,1 0 0,19 17 0,-23-17-70,-1 1 0,1-1 0,-2 1 0,1 1 1,-1-1-1,-1 1 0,0 1 0,0-1 0,-1 1 0,0 0 1,-1 0-1,0 0 0,-1 1 0,0 0 0,-1-1 0,2 25 1,-4-27-51,0 1 1,0-1 0,-1 1 0,-1-1 0,1 0 0,-1 0 0,-1 1-1,0-1 1,0-1 0,-1 1 0,0 0 0,0-1 0,-1 0 0,0 0-1,-1 0 1,0-1 0,0 1 0,0-1 0,-1-1 0,0 0 0,-16 11-1,19-14-32,0-1 0,-1 1 0,1-1 0,-1-1 0,0 1 0,0-1 0,0 0 0,0 0 0,0 0 0,0 0 0,0-1 0,0 0 0,0 0 0,0 0 0,-7-2 0,14-1-30,0 0-1,0 1 1,0-1-1,1 1 0,-1 0 1,1-1-1,0 1 1,-1 0-1,7-3 1,164-82-2941,-51 39-8634,-69 29 2439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32:03.42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19 0 13933,'-14'6'8819,"9"8"-4180,11 27-2310,-1-16-1401,8 93 765,0 15-4481,-12-116-392,-1 2-4418,2-4-2721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32:04.07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74 105 13229,'-12'-10'2282,"0"0"0,0 1 0,-23-12 0,35 20-2210,-1 1 0,1-1 0,0 1-1,0-1 1,-1 0 0,1 1 0,0-1 0,0 1-1,0-1 1,0 0 0,0 1 0,0-1-1,0 1 1,0-1 0,0 0 0,0 1 0,0-1-1,0 0 1,0 1 0,1-1 0,-1 1 0,0-1-1,0 1 1,1-1 0,-1 0 0,0 1 0,1-1-1,-1 1 1,0 0 0,1-1 0,-1 1 0,1-1-1,-1 1 1,1-1 0,-1 1 0,1 0 0,-1 0-1,1-1 1,-1 1 0,1 0 0,0-1 0,23-16 580,-20 14-550,-1 1 1,1 1 0,0-1-1,0 0 1,0 1 0,0 0-1,0 0 1,0 0 0,0 0 0,0 1-1,0 0 1,0-1 0,0 2-1,0-1 1,0 0 0,0 1-1,0 0 1,0-1 0,0 2-1,0-1 1,0 0 0,0 1-1,0 0 1,-1 0 0,1 0 0,-1 0-1,0 0 1,1 1 0,-1 0-1,0-1 1,0 1 0,-1 1-1,1-1 1,4 7 0,0 1 59,-1 0 0,0 1 0,-1-1 0,0 1 0,-1 1 1,0-1-1,-1 1 0,0-1 0,2 26 0,-10 138 9,5-174-223,1 1 0,0-1 0,0 0 0,0 0 0,0 0 0,0 0 0,0-1 0,0 1 0,1 0 0,-1 0-1,1-1 1,-1 1 0,1-1 0,-1 1 0,1-1 0,0 0 0,0 1 0,0-1 0,0 0 0,0 0 0,0 0 0,0-1 0,0 1 0,0 0 0,0-1 0,5 1 0,63 7-628,-63-7 710,4-1-31,0 1 17,1-1-1,-1 2 0,1-1 0,-1 1 0,14 5 1,-24-6 15,0 0 0,0 0 0,0 0 0,0 0 0,0 0 1,-1 0-1,1 0 0,0 1 0,0-1 0,-1 0 0,1 0 1,-1 1-1,1-1 0,-1 0 0,0 1 0,1-1 0,-1 0 1,0 1-1,0-1 0,0 1 0,0-1 0,0 0 0,0 1 1,-1-1-1,1 1 0,0-1 0,-1 0 0,1 0 0,-1 1 1,1-1-1,-1 0 0,1 1 0,-1-1 0,-1 2 0,-26 44-225,21-39-308,0 0 0,0 0 0,-1-1 1,0 0-1,0 0 0,-15 8 0,3-3-2802,-1-2-1,-22 8 1,-19 5-6791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28:43.03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24 45 2819,'-19'-34'10694,"14"23"-8041,15 28-508,30 71-703,-3 2 1,25 100 0,-9-28-508,-30-95-586,2 7-29,67 140-1,-91-214-328,-1 1 1,0-1 0,0 1-1,0-1 1,0 0-1,0 1 1,0-1-1,0 1 1,0-1-1,0 1 1,0-1-1,0 0 1,-1 1 0,1-1-1,0 1 1,0-1-1,0 0 1,0 1-1,-1-1 1,1 0-1,0 1 1,0-1-1,-1 0 1,1 1 0,0-1-1,0 0 1,-1 1-1,1-1 1,0 0-1,-1 0 1,1 1-1,-1-1 1,1 0 0,0 0-1,-1 0 1,1 0-1,-1 0 1,1 0-1,0 1 1,-1-1-1,1 0 1,-1 0-1,1 0 1,0 0 0,-1 0-1,1 0 1,-1-1-1,1 1 1,-1 0-1,1 0 1,0 0-1,-1 0 1,0-1-1,-4 0-253,23 1 303,60 1 108,0-3-1,143-23 1,-74 6 83,-130 18-911,26-6 1620,-31 0-3824,-3-4-3529,1-8 108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32:04.70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115 78 8232,'-82'-59'7917,"55"41"-1997,27 18-5864,0 0-1,0 0 1,-1 0 0,1 0-1,0 0 1,0 0 0,0 0-1,0 0 1,-1 0 0,1 0-1,0 0 1,0 0 0,0 0-1,0 0 1,-1 0 0,1 0-1,0 0 1,0 0 0,0 0-1,0 0 1,-1 0 0,1 0-1,0 0 1,0 0 0,0 1-1,0-1 1,-1 0 0,1 0-1,0 0 1,0 0 0,0 0-1,0 0 1,0 1 0,0-1-1,0 0 1,0 0 0,-1 0-1,1 0 1,0 0 0,0 1-1,0-1 1,0 0 0,0 0-1,0 0 1,0 0 0,0 1-1,0-1 1,0 0 0,0 0-1,0 0 1,0 0 0,0 1-1,0-1 1,0 0 0,0 0-1,0 0 1,0 0 0,0 1-1,1-1 1,-1 0 0,0 0-1,0 0 1,0 0 0,0 0-1,0 1 1,4 18 226,-3-13 49,71 446 1934,0 1-361,-68-434-1903,-2-3-38,2 0-1,0 0 0,0 0 1,9 19-1,-6-29-4341,-3-16 823,-1-29-2243,-2 26 3299,3-22-2700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32:05.60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39 360 6022,'-4'-3'42,"0"1"729,1 0 0,-1 0-1,1-1 1,0 1 0,0-1-1,0 0 1,0 0 0,-5-6-1,8 8-537,0-1 0,0 1-1,0 0 1,0-1 0,0 1-1,0 0 1,0 0 0,0-1-1,0 1 1,1 0-1,-1-1 1,0 1 0,1 0-1,-1 0 1,1 0 0,0 0-1,-1-1 1,1 1 0,0 0-1,0 0 1,-1 0 0,1 0-1,0 0 1,0 1 0,0-1-1,0 0 1,0 0 0,0 1-1,1-1 1,-1 0 0,0 1-1,0-1 1,2 1-1,26-18 816,2 2-1,-1 1 0,2 2 0,54-16 0,136-22-250,-213 49-722,515-65 967,5 45-18,201-12-480,-568 21-531,-46 3 12,212 7 1,83 9-85,-337-7-7,137 17-1,-207-15 75,1 0 0,-1 1 1,1-1-1,-1 1 0,1 0 0,-1 0 1,0 0-1,0 0 0,0 1 0,0 0 0,-1 0 1,1 0-1,-1 0 0,1 0 0,-1 1 1,0 0-1,-1-1 0,1 1 0,2 4 1,3 9 54,0 0 1,-1 0 0,8 28 0,-7-20-41,8 23 14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32:05.95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22549,'12'249'-4292,"-4"-8"-2338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32:08.36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24 1196 4997,'-1'0'272,"0"0"1,0-1 0,0 1-1,0 0 1,1-1 0,-1 1-1,0 0 1,0 0 0,0 0 0,0 0-1,0 0 1,0 0 0,0 0-1,0 0 1,1 1 0,-1-1-1,0 0 1,0 0 0,0 1-1,0-1 1,0 0 0,1 1-1,-1-1 1,-1 2 0,2-2 23,0 1 0,0 0 1,0 0-1,-1 0 1,1 0-1,0 0 0,0 0 1,1-1-1,-1 1 1,0 0-1,0 0 0,0 0 1,0 0-1,1 0 1,-1-1-1,0 1 0,1 0 1,-1 0-1,2 1 1,34 45 6004,-29-38-6588,-4-6 432,1 0 0,-1 0 0,1 0 1,0-1-1,-1 1 0,1-1 0,0 0 0,0 0 1,1 0-1,-1 0 0,8 1 0,59 11 416,-44-10-243,34 6-160,1-3 0,-1-2 0,1-3 0,108-11 0,114 4 133,-154 8-240,93-15 19,0 0-7,57-3-159,-161 5 13,122 7 1,-142 8-74,518 48-46,-554-47 135,0-2 1,1-3-1,71-9 1,77 1-74,-84 9 125,100 5-29,-217-6 41,0 1 3,-1-1-1,0 0 1,1 0 0,-1-2 0,0 1-1,21-4 1,-25-79 224,-5 51-182,-1 0-1,-1 0 0,-2 0 1,-9-42-1,-41-124 372,31 122-248,-17-94 1,34 115 2,2 1 0,7-80 0,-2-37 256,-3 135-220,1 17-45,-1 1 0,0-1 0,-2 1 0,0-1 1,-6-20-1,7 22 767,0 0-1953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32:10.20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108 94 9929,'-59'-59'5047,"16"25"2676,43 34-7673,0 0 1,0 0-1,0 0 1,0 0-1,0 0 1,0 0-1,0 0 1,-1 0-1,1 0 1,0-1-1,0 1 1,0 0-1,0 0 1,0 0-1,-1 0 1,1 0-1,0 0 1,0 0-1,0 0 1,0 0-1,0 0 1,-1 0-1,1 0 0,0 0 1,0 0-1,0 0 1,0 0-1,0 0 1,-1 1-1,1-1 1,0 0-1,0 0 1,0 0-1,0 0 1,0 0-1,0 0 1,-1 0-1,1 0 1,0 0-1,0 1 1,0-1-1,0 0 1,0 0-1,0 0 1,0 0-1,0 0 1,0 0-1,0 1 1,0-1-1,0 0 1,0 0-1,-1 0 1,1 0-1,0 0 1,0 1-1,0-1 1,1 15 879,6 22-906,-6-34 185,40 147 800,77 184 0,-106-306-975,-1 2 0,-1-1 0,-2 1 1,-1 0-1,-1 1 0,-2-1 0,-1 1 0,-1 0 0,-3 36 1,1-51-299,1-12-2906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32:11.26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42 101 7303,'-33'-15'8540,"25"11"-4268,21 12-1421,-4-6-2595,0 0-1,1 0 1,-1-1 0,0 0 0,1-1 0,-1 0-1,0 0 1,13-3 0,8 1-33,36 2 39,105-7 109,-148 4-347,0-1-1,1-1 1,-2 0-1,1-2 0,26-12 1,-28 9 1,-11 5-15,0 0 0,0 0 1,0 1-1,1 1 0,-1 0 0,1 0 0,11-1 1,-20 4 66,0 1 1,0-1 0,-1 1 0,1 0-1,0 0 1,-1-1 0,1 1 0,-1 0 0,1 0-1,-1 0 1,1 1 0,-1-1 0,0 0-1,0 0 1,1 1 0,-1-1 0,0 1-1,0-1 1,1 4 0,19 37 185,-17-31-202,100 253 393,-1-2-262,-81-214-93,-3 0 0,-1 1 1,-3 1-1,12 68 0,-27-115-91,0 1-1,0-1 1,-1 0-1,1 0 1,-1 0-1,0 1 1,0-1-1,0 0 1,-1 0-1,1 0 1,-1-1-1,1 1 1,-1 0 0,0 0-1,0-1 1,-2 3-1,-39 36 100,34-35-98,0 0 0,-1 0 0,0-1 1,0 0-1,-1-1 0,1 0 0,-13 2 0,-83 14 107,72-16-82,-42 13-1,13 3-29,37-10 0,-1-2 0,1 0 0,-1-2 0,-1-1 0,1-1 0,-35 1 0,-62-19 5,97 10 14,23 4 52,2-1-619,14-9-1763,4-4 1514,28-23-2824,4 2-4117,-9 12-1176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32:11.88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150 68 7687,'-18'-12'1960,"0"1"0,0 1 1,-1 0-1,0 1 0,-22-6 0,41 15-1869,-1 0 0,1 0 0,-1 0 0,0 0 0,1 0 0,-1 0 0,1 0 0,-1 0 0,0 0 1,1 0-1,-1 0 0,1 1 0,-1-1 0,1 0 0,-1 0 0,1 1 0,-1-1 0,1 0 0,-1 1 0,1-1 0,-1 0 1,1 1-1,-1-1 0,1 1 0,-1-1 0,1 0 0,0 1 0,-1-1 0,1 1 0,0-1 0,0 1 0,-1 0 0,1-1 1,0 1-1,0-1 0,0 1 0,0-1 0,0 1 0,0 0 0,-1-1 0,1 1 0,1-1 0,-1 1 0,0 1 0,1 34 333,0-29-35,12 141 695,7 0-1,7-2 1,45 146 0,-68-278-1082,-1-3-6,0 0 1,0-1 0,1 1-1,1-1 1,-1 0-1,2 0 1,-1 0 0,1-1-1,13 16 1,-18-25-243,-1 0 1,1 1-1,0-1 0,-1 0 1,1 1-1,-1-1 0,1 0 1,0 0-1,0 1 1,-1-1-1,1 0 0,0 0 1,-1 0-1,1 0 1,0 0-1,-1 0 0,1 0 1,0 0-1,0 0 0,-1 0 1,1-1-1,0 1 1,-1 0-1,1 0 0,0-1 1,-1 1-1,1 0 0,-1-1 1,1 1-1,0-1 1,18-17-5608,-19 18 5771,18-22-5710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32:12.66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52 40 10986,'-51'-36'8008,"57"34"-3848,30 1-2811,97 12-531,167 36 1,-184-26-694,-106-19 2,1 1 1,-1 0-1,0 1 0,0 0 0,0 0 1,0 1-1,-1 0 0,1 1 1,-2 0-1,1 0 0,0 1 1,-1 0-1,-1 1 0,1-1 1,-1 2-1,12 16 0,1 8 87,-2 1-1,-1 1 1,18 53-1,5 10-71,4-14-11,13 25 49,-51-95-122,-1-1 0,-1 1 0,0 0-1,0 0 1,-1 0 0,0 16 0,-2-20-21,-2 0 1,1 1-1,-1-1 1,-1 0 0,0 0-1,0-1 1,-1 1-1,0 0 1,0-1 0,-1 1-1,-1-1 1,-6 10-1,2-5-12,-1-1-1,-1-1 0,1 0 1,-2 0-1,0-1 1,0 0-1,-15 8 0,-4 1-9,-1-1 0,-1-2 0,0-2 0,-2-1 1,-70 19-1,66-25-57,0-2-1,-1-2 1,1-2 0,-1-2 0,0-1 0,1-2 0,-77-15 0,132 6-10136,7 2 5345,16-10-3335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32:13.18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67 39 11595,'-44'-28'3702,"25"18"700,19 10-4172,-1 1 0,1 0 0,-1 0 0,1 0 0,0 0 0,-1 0 1,1 0-1,0 0 0,-1 0 0,1 0 0,0 0 0,0 0 0,0 0 1,0 0-1,0 0 0,0 0 0,0 0 0,0 0 0,1 0 0,-1 0 1,1 1-1,3 32 408,22 89 636,5-1-1,56 136 1,14 49-990,-98-297 1185,3 0-8146,2-41-11662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32:13.85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86 229 4196,'-18'-22'4543,"-1"1"0,-27-22 0,46 42-4425,0 0 1,-1 0 0,1 1-1,0-1 1,-1 0-1,1 0 1,0 0-1,0 0 1,0 1-1,0-1 1,0 0 0,0 0-1,0 0 1,0 0-1,0 0 1,0 1-1,0-1 1,0 0 0,1 0-1,-1 0 1,0 1-1,1-1 1,-1 0-1,0 0 1,1 1-1,-1-1 1,1 0 0,-1 0-1,1 1 1,0-1-1,-1 1 1,1-1-1,0 1 1,-1-1-1,1 1 1,1-1 0,30-23 484,-30 22-404,20-11-45,-1 2 0,2 0 0,0 1-1,0 1 1,0 1 0,1 2 0,0 0 0,1 1 0,32-1 0,-5 3-110,0 2-1,-1 2 1,76 13-1,-57-1 363,101 35 0,-164-46-262,0 1 1,0 0 0,-1 1-1,0-1 1,1 1-1,-1 1 1,0-1-1,-1 1 1,1 0 0,-1 0-1,0 0 1,0 1-1,-1 0 1,0 0-1,6 10 1,2 8 203,-1 1 0,15 50 0,-6-17-203,27 48 28,5-1 1,104 156 0,-73-128-129,-80-129-3,-1-1 0,0 1 0,0-1 0,0 1 0,0 0 0,0 0 0,-1 0 0,0 0 0,0 0 0,0 0 0,0 7 0,-1-9-21,-1 0 0,0 1 0,0-1 0,0 1 0,0-1 0,0 0-1,-1 0 1,1 0 0,-1 0 0,0 0 0,1 0 0,-1 0 0,0 0 0,0 0 0,0-1 0,0 1 0,0-1 0,-1 0 0,-4 3 0,-13 7 93,-2-1 0,1 0-1,-1-2 1,-31 8 0,-100 16 172,50-12-159,39-5-115,16-2-113,0-3 1,0-1-1,-1-3 1,-59 0-1,71-9-1715,15-5-5742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28:46.40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17 27 2787,'0'0'385,"-1"0"0,0 0 1,1 0-1,-1 0 1,0 0-1,1 0 0,-1 0 1,0-1-1,1 1 1,-1 0-1,0 0 0,1-1 1,-1 1-1,0 0 1,1 0-1,-1-1 0,1 1 1,-1-1-1,0 1 0,1-1 1,-1 1-1,1-1 1,0 1-1,-1-1 0,1 1 1,-1-1-1,1 0 1,0 1-1,-1-2 0,21-3 3699,40 3-2550,42 7-433,199 3 306,-238-11-2587,73-12 1,-119 12-4063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32:14.81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133 271 2562,'-43'23'10091,"-28"17"569,53-30-7906,19-15-1205,27-23-753,-17 18-877,17-18 107,10-9-4,1 1 1,72-52-1,-99 80-19,0 0 1,0 1-1,1 1 0,0 0 0,0 1 0,1 0 0,-1 1 1,1 0-1,0 1 0,0 1 0,0 0 0,0 1 0,0 0 1,1 2-1,15 1 0,-27-2-92,-1 1 0,0-1 0,0 0-1,0 0 1,0 0 0,0 0 0,0-1 0,0 1 0,0 0 0,0-1-1,0 0 1,0 1 0,0-1 0,0 0 0,3-2 0,-4 2-459,1 0 1,-1 0 0,0 0-1,0 0 1,0-1-1,0 1 1,0 0 0,0-1-1,0 1 1,0-1-1,0 0 1,-1 1-1,1-1 1,0 1 0,-1-1-1,0 0 1,1 1-1,-1-1 1,0-2 0,1-10-5272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32:15.14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45 84 9097,'-4'-2'455,"1"0"1,-1 0 0,1 0-1,0 0 1,0-1 0,0 1-1,0-1 1,0 0 0,0 0-1,1 0 1,-3-4-1,4 6-229,1 0-1,-1 0 0,0 0 1,1 0-1,-1-1 0,1 1 1,0 0-1,-1 0 0,1-1 0,0 1 1,0 0-1,0-1 0,0 1 1,0 0-1,0 0 0,0-1 1,0 1-1,0 0 0,1-1 0,-1 1 1,1 0-1,-1 0 0,1-1 1,-1 1-1,1 0 0,-1 0 1,1 0-1,0 0 0,0 0 0,0 0 1,0 0-1,0 0 0,0 0 1,0 0-1,0 1 0,0-1 1,2-1-1,0 1-44,-1 0 0,1 0 0,0 0 0,-1 1 0,1-1 0,0 1 0,0 0 0,0 0 0,0 0 0,-1 0 0,1 0 0,0 0 0,0 1 0,0-1 0,-1 1 0,1 0 0,0 0 0,-1 0 0,1 0 0,-1 1 0,1-1 0,-1 1 0,5 2 0,-4-1-144,1-1-1,-1 1 0,1-1 1,-1 1-1,0 0 0,0 1 1,0-1-1,-1 0 1,1 1-1,-1 0 0,1-1 1,-1 1-1,-1 0 0,4 8 1,-8 10-2474,-9-3-3657,-3-4-1444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32:15.62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99 33 9449,'-28'-15'3780,"0"-2"4793,28 17-8458,-1 0 0,1 0 0,0 0 0,0 0 0,-1 0 0,1 0 0,0-1 1,0 1-1,-1 0 0,1 0 0,0 0 0,0 0 0,-1 0 0,1 0 0,0 0 0,0 1 0,-1-1 0,1 0 0,0 0 0,0 0 0,-1 0 1,1 0-1,0 0 0,0 0 0,-1 0 0,1 1 0,0-1 0,0 0 0,0 0 0,-1 0 0,1 1 0,0-1 0,0 0 0,0 0 0,0 0 1,-1 1-1,1-1 0,-9 16 915,-4 17-854,9-14-18,1 0 1,0 0 0,2 0 0,1 35-1,1-46-157,-1 1 0,2-1 0,-1 0 0,1 0 0,0 0 0,1 0 0,-1 0-1,2 0 1,-1-1 0,1 1 0,0-1 0,1 0 0,8 10 0,-12-15-4,0-1 0,0 0 0,0 1 1,1-1-1,-1 0 0,0 0 0,1 0 1,-1 0-1,1 0 0,-1 0 0,1-1 1,0 1-1,-1 0 0,1-1 0,0 1 0,-1-1 1,1 0-1,0 1 0,0-1 0,-1 0 1,1 0-1,0 0 0,0 0 0,2-1 1,-2 0-8,1 0 1,-1-1 0,1 1-1,-1-1 1,0 0-1,1 1 1,-1-1 0,0 0-1,0 0 1,-1 0 0,1-1-1,0 1 1,2-4-1,3-7-26,-1 0-1,-1 0 0,0 0 0,6-25 0,-9 27 150,0-1-1,-1 0 0,-1-17 0,0 15-22,34 56 1538,-17-26-3699,-4-6-3427,-1-4-1912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32:16.71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47 13 7143,'-47'-13'10116,"65"24"-3763,14 17-5270,-11-8-559,113 87 665,-28-24-1854,-38-25-3543,-60-50-372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32:17.53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52 40 8008,'-22'-26'4344,"7"14"-76,2 10 4656,13 5-8729,-1 1-1,1-1 1,0 0-1,0 0 1,0 0 0,0 1-1,1-1 1,-1 0-1,1 0 1,1 5 0,0-1 50,11 69 471,3-1-1,41 116 0,-58-204-787,0-1 0,1 1 0,1 0 0,0 0 0,1 0 0,0 0 0,1 0 0,7-20 0,-8 28 34,0-1 0,1 0 0,-1 1 0,1-1 0,0 1 0,0 0 0,1 0 0,0 0 0,0 1-1,0-1 1,8-6 0,-10 10 30,1-1-1,0 1 0,0-1 1,0 1-1,0 0 0,0 0 1,1 0-1,-1 0 0,0 1 1,0-1-1,1 1 0,-1 0 1,0 0-1,0 0 0,1 1 1,-1-1-1,0 1 0,0-1 1,1 1-1,-1 0 0,0 0 1,0 1-1,5 2 0,-3-1 31,-1 0-1,0 1 0,1 0 1,-1 0-1,-1 0 1,1 0-1,-1 0 1,1 1-1,-1 0 0,0 0 1,-1-1-1,1 2 1,-1-1-1,0 0 1,0 0-1,-1 1 0,2 8 1,-1-5 19,0 1 0,-1-1 0,0 1 0,-1-1 0,0 1 0,0-1 0,-1 1 0,0-1 0,-4 17 0,4-23-69,-1 0 0,1 0 1,0-1-1,-1 1 0,0 0 0,0-1 1,0 1-1,0-1 0,0 1 1,0-1-1,0 0 0,-1 0 0,1 0 1,-1 0-1,0 0 0,0-1 1,1 1-1,-1-1 0,0 0 1,0 1-1,0-2 0,-1 1 0,1 0 1,0 0-1,0-1 0,0 0 1,0 0-1,-7 0 0,-20-10-3736,27 8 2948,1 0-1,-1 0 1,1 0-1,0 0 1,-1 0-1,1 0 1,0-1-1,0 1 1,-1-4 0,-4-6-4929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32:18.26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487 8 3107,'-20'-7'13817,"4"11"-5927,-11 27-3024,17-16-5356,-40 54 697,3 0 75,-4-2 0,-2-2 0,-90 83 0,127-137-2047,-11-1-5292,26-10 6784,0 0 0,0 0-1,0 0 1,0 0 0,0 0-1,0 0 1,0-1 0,0 1-1,0 0 1,0-1 0,0 1-1,0-1 1,0 1 0,0-1 0,0 1-1,1-1 1,-1 1 0,0-1-1,0 0 1,0 0 0,1 1-1,-1-1 1,0 0 0,1 0-1,-1 0 1,1 0 0,-1 0-1,1 0 1,-1 0 0,1 0 0,0 0-1,0 0 1,-1 0 0,1 0-1,0 0 1,0 0 0,0 0-1,0 0 1,0 0 0,0 0-1,0 0 1,1-2 0,2-10-6123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32:18.57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79 36 6854,'-5'-16'2415,"-6"-1"6052,10 17-8211,1-1 0,-1 1 0,1 0-1,0 0 1,-1-1 0,1 1 0,-1 0-1,1 0 1,-1 0 0,1 0 0,-1 0-1,1 0 1,-1-1 0,1 1 0,-1 0-1,1 0 1,-1 0 0,1 1 0,-1-1-1,1 0 1,-1 0 0,1 0-1,-1 0 1,1 0 0,-1 1 0,1-1-1,-1 0 1,1 0 0,0 1 0,-1-1-1,-10 15 1200,4 0-1014,1 0-1,1 0 1,0 0-1,-4 29 1,7-36-442,1 1-1,0-1 1,1 1 0,0-1 0,0 1-1,1 0 1,0-1 0,1 1-1,-1-1 1,6 14 0,-6-21-168,0 1 0,0 0 0,0-1 0,0 1 0,0-1 1,0 0-1,0 1 0,0-1 0,1 0 0,-1 1 0,0-1 1,1 0-1,-1 0 0,1 0 0,0 0 0,-1-1 0,1 1 0,0 0 1,-1-1-1,1 1 0,0-1 0,0 1 0,-1-1 0,1 0 1,0 0-1,3 0 0,3 0-1249,-1-1 0,1-1 0,0 1 0,13-5 0,21-8-4934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32:18.89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139 25 10506,'-7'-20'9330,"-4"15"-3461,9 6-5554,0 0 0,0 0 0,0 0 0,0 0 0,0 0 0,1 0 0,-1 1 0,0-1 0,0 1 0,1-1 0,-1 1 0,1 0 0,-3 3 0,-6 10-6,0 1 0,-14 28 1,15-23-190,1 0 0,0 1 0,2 0 0,0 0 0,1 1 0,2 0 0,0 0 1,2 0-1,1 33 0,0-54-128,0 0 0,0 0 0,1 0-1,-1 0 1,0 0 0,1 0 0,-1 0 0,1 0 0,0 0 0,0 0 0,0-1 0,0 1-1,0 0 1,0-1 0,0 1 0,0 0 0,2 1 0,-2-3-66,0 1-1,1-1 1,-1 1 0,0-1 0,0 0-1,0 1 1,0-1 0,0 0 0,1 0-1,-1 0 1,0 0 0,0 0 0,0 0-1,0 0 1,1 0 0,-1 0 0,0-1-1,0 1 1,0 0 0,2-2 0,5-1-918,-1-2 0,-1 1 0,1-1 0,-1 0 0,1 0 1,8-10-1,17-19-6749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32:20.88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108 117 5605,'-53'1'5032,"-1"-2"13171,57-6-15307,18-5-2885,60-4 25,-16 3-41,0-2 0,96-35 1,-155 48 1695,-3 1-3680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32:21.22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73 22 10282,'-27'-9'5138,"-2"-1"270,13 7 1198,27 6-6336,-1 1-1,1 0 1,-1 0-1,0 1 1,0 0-1,0 1 1,14 11 0,-22-15-301,0-1 0,-1 1 0,1 0 0,-1 0 0,1 0 0,-1 0 0,1 0 0,-1 0 0,0 0 0,0 1 0,0-1 0,0 0 1,-1 1-1,1-1 0,-1 0 0,1 1 0,-1-1 0,0 1 0,0-1 0,0 1 0,0-1 0,0 1 0,-1-1 0,1 0 0,-1 1 0,1-1 1,-1 0-1,0 1 0,0-1 0,0 0 0,0 0 0,-1 1 0,-1 2 0,-26 34-4240,-1-11-4660,11-14 1249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28:48.00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1 107 2242,'2'-6'14602,"22"-12"-10983,33-19-2723,-43 29-736,1 2 0,0 0 0,0 0-1,0 1 1,0 1 0,1 1 0,0 0 0,0 1 0,0 1 0,0 0 0,0 1-1,0 1 1,0 0 0,0 1 0,-1 1 0,1 1 0,20 7 0,-18-4-104,-1 0 1,0 2-1,0 0 1,-1 1 0,0 1-1,0 0 1,-2 1-1,1 1 1,-2 0-1,1 1 1,-2 0-1,0 1 1,-1 1 0,12 21-1,-7-5 59,-2 2 0,-1 0 0,-1 0 0,-2 1 0,-2 0 0,-1 1 0,-2 0 0,-1 0 0,-2 0 0,-3 50 0,1-85-172,0 1 0,0-1-1,0 0 1,0 0 0,0 0 0,0 0-1,0 1 1,0-1 0,-1 0 0,1 0-1,0 0 1,-1 0 0,1 0 0,-1 0-1,1 0 1,-1 1 0,1-2-1,-1 1 1,0 0 0,1 0 0,-1 0-1,0 0 1,0 0 0,0 0 0,0-1-1,-1 2 1,-10-5-5397,-4-8-4234,7 2 2396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32:22.08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129 51 9097,'-35'-14'3420,"23"10"-1828,0 0 1,1-1-1,0-1 0,-12-7 0,23 13-1412,-1-1 0,1 1-1,0 0 1,-1-1 0,1 1 0,-1 0-1,1-1 1,-1 1 0,1 0 0,-1 0-1,1-1 1,-1 1 0,1 0 0,-1 0-1,1 0 1,-1 0 0,0 0 0,1 0 0,-1 0-1,1 0 1,-1 0 0,1 0 0,-1 0-1,1 0 1,-1 0 0,0 0 0,1 0-1,-1 0 1,1 1 0,-1-1 0,1 0-1,-1 1 1,-7 18 1633,8 32-1923,0-47 504,11 115 938,34 146 0,-58-358-1355,4-2 0,4-95-1,52 236 505,105 139 26,-131-168-523,-21-17 15,1 0 1,-1 0 0,0 0 0,1 0-1,-1 0 1,1 0 0,-1 0 0,1 0-1,-1 0 1,0 0 0,1 0 0,-1 0-1,1 0 1,-1 0 0,1 0 0,-1-1-1,0 1 1,1 0 0,-1 0 0,0-1-1,1 1 1,-1 0 0,0 0 0,1-1-1,-1 1 1,0 0 0,1-1 0,-1 1-1,0 0 1,1-1 0,1-4-1,-1-1 1,1 1-1,-1 0 0,0 0 1,0-1-1,0-8 0,1-5-2,12-132-61,7 177 342,6 26-86,2 4-1981,-6-22-6966,-11-21-1409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33:47.9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43 615 3876,'-2'-1'605,"-1"0"1,1 1 0,-1-1 0,1 0 0,0-1-1,-1 1 1,1 0 0,0-1 0,0 1-1,0-1 1,0 1 0,0-1 0,0 0 0,0 0-1,0 0 1,1 0 0,-1 0 0,1-1-1,0 1 1,-2-3 0,20 21 5668,25 10-4534,-1 0-1442,157 145 1362,-191-166-1139,-8-9 576,-1-1-553,2 5-453,8-12 48,24-38-118,210-341 145,-173 276-167,-31 56 4,53-118 0,-87 170 129,-4 4-890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33:54.0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170 26 5093,'-27'-1'1696,"0"-2"1,1-1-1,-37-9 1,43 8 475,14 7 1765,12 5-1862,14 8-448,7-5-1117,-1-2 0,2-1-1,-1-1 1,55 5 0,112-9 56,-67-3-265,-64 6-229,-1 2 0,64 16 0,-68-10-48,1-4 0,91 5 1,132-12 31,149 0-11,-157 10-25,-28 0-13,378-14 639,-247 34-32,-350-26-442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33:56.4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0 4196,'-6'21'-93,"6"-9"8683,19-8-3718,-18-3-4932,150 31 2028,243 87 1,-308-90-1470,-2 0-468,-45-13 37,0-3 0,0-1-1,1-2 1,1-2 0,57 5 0,40-16 176,-1-5 1,152-30-1,-58 7-70,96-12 13,314-26 96,-344 48-233,76-3 12,-290 24 290,-80-2-554,-5-8-7279,-1-3 2112,1-10-3717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33:59.4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195 829 5445,'-8'1'14372,"7"-5"-11412,-1-2-3935,-12-55 1549,-7-72 0,1-2-297,4 52-117,3 7-57,-4 1 0,-2 0 0,-37-88 0,52 152 391,1 4-3703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33:59.8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81 204 7783,'-46'31'3617,"43"-29"-2929,0-1 1,-1 1-1,1-1 0,0 0 1,0 0-1,0-1 1,-1 1-1,-4 0 0,13-34 1837,3-11-2059,11-48 213,-18 85-610,2 0-1,-1 0 0,1 1 0,0-1 0,0 1 1,0 0-1,1 0 0,0 0 0,1 1 0,5-7 0,61 45 1619,-32-22-2509,-13-7-5856,-15-4-940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35:11.7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63 53 7847,'-31'24'2478,"15"-12"1160,1 0 6956,34-39-8315,10-10-2503,-23 33 222,0 0 0,0 0 0,0 0 0,1 1 0,0 0 0,-1 0 0,1 0 0,0 1 0,0 0 0,0 1 0,0-1 0,1 1 0,-1 1 0,0 0 0,1 0 0,-1 0 0,0 0 0,0 1 0,1 1 0,-1-1 0,0 1 0,0 0 0,0 1 0,-1 0 0,1 0 0,-1 0 0,1 1 0,-1 0 0,0 0 0,0 0 0,-1 1 0,1 0 0,-1 0 0,0 1 0,-1-1 0,1 1 0,-1 0 0,0 0 0,0 0 0,-1 1 0,0-1 0,0 1 0,-1 0 0,1 0 0,-2 0 0,1 0 0,1 10 0,-3 3 25,-1 1 0,-1-1 1,0 0-1,-1 0 0,-2 0 0,0 0 1,-1 0-1,0-1 0,-2 0 0,0-1 1,-2 0-1,0 0 0,-16 22 0,19-27-109,19-15-104,15-4 50,-15 6 180,0 0 0,0 1 0,1 1 0,-2 0 0,1 0 0,0 1 0,0 1 0,-1 0 0,0 0 0,21 13 0,-28-15-25,-1-1 0,0 2 0,0-1 0,0 0 0,0 1 0,0-1 0,-1 1 0,1 0 0,-1-1 0,0 1 0,0 1 0,0-1 0,0 0 0,0 0 0,-1 1 0,1-1 0,-1 1 0,0-1 0,0 1 0,0 0 0,-1-1 0,1 1 0,-1 0 0,0 0 0,0-1 0,0 1 0,0 0 0,-1-1 0,0 1 0,0 0 0,0-1 0,0 1 0,0-1 0,-1 1 0,1-1 0,-1 1 0,0-1 0,-4 5 0,0 1 85,-1-1 1,0 0-1,0 0 0,-1 0 1,0-1-1,-1 0 0,0-1 1,0 0-1,-11 6 0,15-10-190,0 1-1,0-1 0,0 0 0,0-1 0,0 1 1,0-1-1,-1 0 0,1-1 0,-8 1 0,10-1-166,0 0 0,0-1-1,1 1 1,-1-1 0,0 0-1,0 0 1,1 0 0,-1 0-1,1 0 1,-1 0 0,1-1-1,-1 1 1,1-1 0,0 0-1,0 0 1,-1 0 0,1 0-1,-2-3 1,2 2-223,1 1 0,0 0 0,-1-1 0,1 1-1,0-1 1,0 1 0,1-1 0,-1 0 0,1 1 0,-1-1 0,1 0-1,0 1 1,0-1 0,0 0 0,0 1 0,1-6 0,6-26-5398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35:12.2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95 10378,'-5'11'8700,"2"8"-3443,-2 34-1904,4 56-3105,2-85-154,1 1 1,1 0-1,1-1 1,1 1 0,2-1-1,11 30 1,-15-47-97,0 0 0,1-1 0,0 0 0,0 1 0,0-1 0,1-1 0,-1 1 0,2-1 0,-1 1 0,0-1 0,9 5 0,-10-8-7,1 1 0,0-1 0,0 0 0,-1 0 0,2-1-1,-1 1 1,0-1 0,0 0 0,0-1 0,1 1 0,-1-1 0,0 0 0,0 0 0,1-1 0,-1 0 0,0 0 0,8-2 0,-3 0-17,0-1 1,0 0-1,0 0 1,-1-1-1,1 0 1,-1 0-1,-1-1 1,1-1-1,-1 1 1,0-1-1,0-1 0,-1 1 1,0-1-1,8-14 1,-6 9-5,-2 0-1,0 0 1,-1-1 0,0 0 0,-1 0-1,0 0 1,-2-1 0,1 0 0,1-27 0,-4 27 25,-1 0 0,0 1 1,-1-1-1,-1 0 0,0 0 1,-1 1-1,0-1 1,-1 1-1,-12-27 0,11 31 31,0 1 0,-1 0-1,1 0 1,-1 1-1,-1 0 1,0 0 0,0 0-1,-1 1 1,0 0 0,0 1-1,0 0 1,-1 0 0,0 0-1,-17-7 1,20 11-24,-1-1 0,0 1 0,-1 0 0,1 0 0,0 1 1,-1 0-1,1 0 0,0 1 0,-1 0 0,1 0 0,0 1 0,-1 0 0,1 0 1,0 1-1,-9 2 0,11-2-352,1 1 1,-1-1-1,0 1 1,1-1-1,0 1 0,0 0 1,0 1-1,-5 4 1,8-7 7,0-1 1,0 1 0,1 0 0,-1 0-1,1-1 1,-1 1 0,0 0 0,1 0-1,-1 0 1,1-1 0,0 1-1,-1 0 1,1 0 0,0 0 0,-1 0-1,1 0 1,0 0 0,0 0 0,0 0-1,0 0 1,0 0 0,0 0 0,0 0-1,0 0 1,0 0 0,1 1 0,8 11-7806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35:12.7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0 12268,'-3'4'7514,"3"-4"-7397,3 20 2862,14 35-2560,-13-41 494,61 266 2007,-62-266-2915,-1-6 16,-2-11-26,-2-7-48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35:13.1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0 1 4260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29:34.84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22 1 2723,'-21'5'23848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28:48.32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46 36 10666,'-21'-5'3771,"19"4"-3260,1 0 0,-1 1 0,1-1 0,0 1 0,-1 0 1,1-1-1,-1 1 0,1 0 0,-1 0 0,1 0 0,-1 0 0,1 0 0,-1 0 0,-1 1 1,2 0-367,1 1 0,0 0 0,0-1 1,0 1-1,1-1 0,-1 1 1,0-1-1,1 1 0,-1-1 0,0 1 1,1-1-1,0 1 0,-1-1 0,1 0 1,0 1-1,0-1 0,0 0 1,0 0-1,0 1 0,1 0 0,8 14 164,2-1-1,-1 0 0,2 0 0,21 19 0,-28-29-271,-1 0-1,2 0 1,-1-1-1,0 1 0,1-1 1,0 0-1,0-1 0,0 0 1,0 0-1,0-1 0,1 1 1,-1-2-1,15 3 0,-18-4-26,-1-1 0,1 1 0,-1-1 0,0 1 0,1-1 0,-1 0 0,0 0-1,0-1 1,0 1 0,0-1 0,0 1 0,0-1 0,0 0 0,-1 0 0,1 0-1,0-1 1,-1 1 0,0-1 0,0 1 0,0-1 0,0 0 0,0 0 0,3-5-1,2-7-1254,-1 0-1,0 0 0,6-29 0,-2 8-4594,2 3-2226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35:14.5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31 225 4676,'-14'12'2335,"-2"-9"11405,26-22-12785,1 2-945,2 0-1,0 1 1,1 0 0,0 1-1,2 1 1,-1 0 0,2 1 0,0 1-1,0 0 1,32-14 0,-48 25 5,1 0 1,-1 1-1,1 0 1,-1-1 0,1 1-1,-1 0 1,1 0 0,0 0-1,-1 0 1,1 0-1,-1 0 1,1 0 0,-1 1-1,1-1 1,0 0-1,-1 1 1,1-1 0,-1 1-1,0 0 1,1-1 0,-1 1-1,2 2 1,1 0 23,0 0 0,-1 0 0,0 1 0,0-1 0,0 1 0,0 0 0,4 7 0,1 7 91,1 0-1,8 33 0,-16-48-121,7 27 325,6 45 0,-11-48-149,2-1 0,13 40-1,-19-72-170,0 0-1,1-1 0,0 1 1,0-1-1,0 1 0,1-1 0,0 1 1,0-1-1,4-9 0,1-12 15,1-61-66,-8 70 21,2-1 1,0 0-1,2 1 1,0-1-1,1 1 0,1 0 1,0 0-1,11-23 0,-15 41 14,-1 0 0,1 0 0,-1 1-1,1-1 1,-1 0 0,1 0 0,0 0-1,0 0 1,-1 1 0,1-1 0,0 0-1,0 1 1,0-1 0,0 1 0,0-1-1,0 1 1,0-1 0,0 1-1,0-1 1,0 1 0,0 0 0,0 0-1,0 0 1,0-1 0,0 1 0,2 1-1,0-1 18,0 1-1,0 0 0,0 0 0,0 0 0,-1 0 1,1 0-1,0 1 0,-1-1 0,5 4 0,5 6 98,0-1-1,19 24 0,-29-31-107,20 25 125,-2 1-1,29 56 1,-1-1-2082,-32-69-6074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35:14.8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12 9737,'-6'-9'2627,"-2"7"1761,10 7-3139,0 1 96,4 5 417,3 8-577,1 5-416,4 8-353,3 5-256,-3-2-160,1-1-64,-5-8-384,-1-4-1506,-1-5-2466,-2-6-1954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35:15.1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34 11211,'-9'-15'1953,"5"8"-1536,2 3 95,4 4-512,4-3-64,7 1-608,3 0-1827,7 2-2754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35:15.5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57 7879,'7'10'8446,"5"19"-6080,-10-23-1374,25 71 2023,-19-51-2570,1 0 1,1-1-1,1-1 1,15 26-1,-28-56-394,0-1 0,1 1 0,-1 0 0,1-1 0,1 1 0,-1-1-1,1 1 1,1-9 0,4-63-413,-5 66 349,2-1 1,-1 1-1,2 0 0,-1-1 0,2 1 1,0 0-1,0 1 0,1-1 0,0 1 1,1 0-1,0 0 0,16-19 1,-21 28 23,0 1 1,1 0 0,-1 0-1,1 0 1,-1 0 0,1 0-1,-1 0 1,1 0 0,0 0-1,0 1 1,-1-1 0,1 1-1,0-1 1,0 1 0,0 0-1,-1-1 1,1 1 0,0 0-1,0 0 1,0 0 0,0 1-1,-1-1 1,5 1 0,-2 1 49,0 0 1,0 0 0,0 0-1,0 0 1,0 1 0,0 0-1,-1 0 1,1 0 0,4 5-1,4 6 164,-1 0-1,0 1 0,14 28 0,19 53-7137,-38-82-427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35:18.9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1009 7847,'-21'8'6137,"39"-15"-2243,32-12-1993,394-189 474,215-37-2228,-136 55-96,255-104-115,-750 284-49,-17 7-228,1-1-1,-1-1 1,-1 0-1,1 0 0,12-9 1,-20 7-5307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35:19.8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104 961 4997,'-8'5'324,"-57"45"1207,61-46-969,0 0 0,1-1 0,-1 1 0,1 0 0,0 1 0,1-1 0,-1 1 0,-1 4 0,29-5 2865,21-8-2682,-1-2-1,-1-2 1,67-21-1,127-56 22,-205 72-623,1166-459 102,-203 77-234,-895 345 389,-64 110-224,520 910 137,-303-504-668,-187-339-4236,-47-82-582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35:24.5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524 1 4164,'-47'30'288,"-3"5"-192,2 2-32,1-1 0,-1 1-32,0 4-32,3-4 32,-3-5 97,5-4-1,8-7-32,6-8 1409,10-6-1505,9-1-96,3-5-1281,11-2-929,1-3 1281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35:24.8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33 135 2659,'-19'-85'4596,"6"35"566,26 92-1812,16 24-2580,-8-21-416,446 921 196,-236-505 298,-188-367-476,19 36 468,-100-159-9536,27 13 998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36:26.162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15 74 2082,'-15'11'19202,"30"-10"-19698,13 1 703,1-2-1,0-1 1,32-5 0,-28 2-109,-1 1 0,35 2 0,187-1 710,-92-3-618,-106 2 27,-1-3 0,0-2 0,57-16 0,-98 20-188,17-2-10,-1 0 1,59-2 0,-79 8-16,-1 1 0,0 0 0,1 1 1,-1 0-1,0 0 0,0 1 0,0 0 1,-1 1-1,1 0 0,-1 0 1,0 1-1,0 0 0,0 0 0,10 9 1,-16-12-9,-1-1 0,0 1 1,1-1-1,-1 1 0,0 0 0,0-1 1,0 1-1,0 0 0,-1 0 1,1-1-1,0 1 0,-1 0 0,1 0 1,-1 0-1,1 0 0,-1 0 1,0 0-1,0 0 0,0 0 0,0 0 1,0 0-1,-1 2 0,0 2 19,-1-1 0,0 1-1,0-1 1,0 0 0,-1 1-1,1-1 1,-4 5 0,1-4 6,0-1 0,0 0 0,-1 0 1,1 0-1,-1 0 0,0-1 0,0 0 1,0 0-1,-8 3 0,-3 1 36,1-1 1,-28 8-1,17-9 247,0-2 1,-40 2-1,-7 1-96,24-3-33,-72-2 0,71-3 35,-72 9-1,3 15 185,79-14-331,0-1-1,-80 5 1,-32-9 54,145-4-374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36:43.0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60 391 14606,'-13'3'1913,"10"-2"-1400,-1 1 0,0-1 0,0 0-1,1-1 1,-1 1 0,0-1 0,0 1-1,0-1 1,0 0 0,-4-1 0,33-23 757,24-32-1115,70-103 0,-1 0 277,-117 158 561,-7 7 529,0 5-4912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28:49.60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34 35 2498,'-25'3'11603,"17"-5"-5852,24-3-2082,26-5-3446,0 2 0,0 2 0,1 2-1,-1 2 1,1 2 0,0 1 0,0 3 0,-1 1 0,0 2 0,0 2 0,72 25-1,-79-20-219,0 0-1,-2 3 0,63 40 1,-79-45 25,-1 1 0,0 1 0,-1 0 0,-1 1 0,0 1 0,-1 0 0,-1 1 0,18 30 0,-17-24 21,-2 0 0,0 0 0,-1 1 0,-2 0 0,0 1 0,-2-1 0,0 2 0,-2-1 0,-1 0 0,-1 1 1,-1 0-1,-1-1 0,-2 1 0,0 0 0,-8 32 0,3-33-43,4-16-123,1 0-1,-1 0 0,2 0 1,-2 12-1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36:43.5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126 68 2466,'24'-25'17580,"-30"20"-17185,-1 0 1,0 1 0,0-1-1,-1 2 1,1-1 0,-1 1-1,0 0 1,0 0 0,0 1-1,0 0 1,0 1 0,0 0-1,0 0 1,-1 1 0,1 0-1,-10 1 1,17-1-371,0 1 1,1-1-1,-1 1 0,1 0 1,-1-1-1,1 1 0,-1 0 1,1-1-1,-1 1 0,1 0 1,-1-1-1,1 1 1,0 0-1,-1 0 0,1-1 1,0 1-1,0 0 0,0 0 1,0 0-1,0-1 0,0 1 1,0 0-1,0 0 0,0 0 1,0-1-1,0 1 0,0 0 1,0 0-1,1 1 0,8 30-30,-7-26 61,17 43 123,2 0-1,2-2 0,2 0 0,49 67 1,22 39-2912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36:44.1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11 286 4452,'-11'11'13907,"101"-93"-12208,5-5-1699,-83 78 8,0 1 1,0 0 0,1 0 0,-1 1 0,2 1 0,20-8 0,-31 14 74,0-1-1,0 0 0,0 1 1,-1 0-1,1 0 0,0 0 1,0 0-1,0 0 0,0 0 1,-1 1-1,1-1 0,0 1 0,0 0 1,-1 0-1,1 0 0,0 0 1,-1 0-1,1 1 0,-1-1 1,0 1-1,3 2 0,5 5 198,0 0 0,-1 1 0,13 17 0,3 5-146,-12-14-89,-9-13-35,0 0 0,-1 0 0,2 0 0,-1-1 0,0 1 0,1-1 0,0 0 0,0 0 0,0-1-1,9 5 1,-13-7-27,0 0-1,0 0 0,0-1 0,-1 1 1,1-1-1,0 1 0,0-1 0,0 1 0,0-1 1,0 0-1,0 1 0,0-1 0,0 0 1,0 0-1,0 0 0,0 0 0,0 0 1,1 0-1,-1 0 0,0 0 0,0 0 1,0 0-1,0-1 0,0 1 0,0 0 0,0-1 1,0 1-1,0-1 0,-1 1 0,3-2 1,-2 0 6,0 1 1,-1-1-1,1 0 0,0 0 1,-1 0-1,1 0 1,-1 0-1,0 0 1,1 0-1,-1 0 1,0 0-1,0 0 0,-1 0 1,1-3-1,-3-8-9,1 0 0,-2 0 0,-7-22-1,3 20 7,1 0 1,-2 1-1,0-1 0,-12-13 0,18 25 40,1-1 1,-1 0-1,-1 1 1,1-1-1,-1 1 1,1 0-1,-1 0 0,0 0 1,0 1-1,0-1 1,0 1-1,0 0 0,-1 0 1,1 1-1,-1-1 1,1 1-1,-1 0 1,0 0-1,-5 0 0,9 2-18,0-1 0,-1 0 0,1 1 0,0-1-1,0 1 1,-1 0 0,1-1 0,0 1-1,0 0 1,0 0 0,0 0 0,0 0 0,0 0-1,0 0 1,0 0 0,1 0 0,-1 0-1,0 0 1,0 0 0,1 1 0,-1-1 0,1 0-1,-1 0 1,1 1 0,0-1 0,0 0-1,-1 1 1,1-1 0,0 0 0,0 1 0,0-1-1,0 0 1,0 1 0,1-1 0,-1 0-1,0 1 1,1 1 0,13 51-1718,10-3-3820,3-24-4374,-15-19 6370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36:44.4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60 7111,'10'-2'10005,"6"11"-6653,19 18-4141,-27-20 1780,15 14-537,-15-13-258,0-1-1,0 0 0,1-1 0,0 1 0,0-1 0,11 5 1,-24-78 1741,3 64-1974,-5-48-917,8 17-5064,4 15-927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36:46.8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80 0 9481,'0'1'149,"0"0"0,0 0-1,1 0 1,-1-1 0,0 1 0,0 0-1,0 0 1,0 0 0,0-1 0,-1 1 0,1 0-1,0 0 1,0 0 0,0-1 0,-1 1-1,1 0 1,0 0 0,-1-1 0,1 1 0,-1 0-1,1-1 1,-1 1 0,1 0 0,-1-1 0,1 1-1,-1-1 1,0 1 0,1-1 0,-2 1-1,2 0-91,0-1-1,-1 0 0,1 0 0,0 1 0,0-1 1,-1 0-1,1 0 0,0 0 0,0 1 0,-1-1 1,1 0-1,0 0 0,-1 0 0,1 0 0,0 0 0,-1 0 1,1 0-1,0 0 0,-1 0 0,1 0 0,0 0 1,-1 0-1,1 0 0,0 0 0,-1 0 0,1 0 1,0 0-1,-1 0 0,1 0 0,0 0 0,-1 0 0,1-1 1,0 1-1,-1 0 0,1 0 0,0 0 0,0-1 1,-1 1-1,1 0 0,0 0 0,0-1 0,0 1 1,-1 0-1,1 0 0,0-1 0,0 1 0,0 0 0,0-1 1,-1 1-1,1 0 0,0-1 0,0 1 0,0 0 1,0-1-1,0 8 1194,1-3-1059,-1 0 0,1 0 0,-1 0 0,0 0 0,0 0 0,-1 0 0,1 0 0,-1 0 0,0 0 0,0-1 0,-1 1 0,1 0 0,-4 6-1,5 24 923,6 67-1,-4-73-790,7 53 283,3 50 461,-12-132-1068,1 0 0,-1 0 1,0 0-1,1 1 0,0-1 1,-1 0-1,1 1 0,-1-1 1,1 0-1,0 1 0,-1-1 1,1 1-1,0-1 0,0 1 1,-1-1-1,1 1 0,0 0 1,0-1-1,0 1 0,0 0 1,0 0-1,-1-1 0,1 1 1,0 0-1,0 0 0,0 0 1,0 0-1,0 0 0,1 1 1,35-10-147,-33 8 126,1-1 0,-1 1 0,1-1-1,-1 0 1,0 0 0,0 0-1,0-1 1,0 0 0,0 1 0,-1-1-1,1-1 1,-1 1 0,0 0 0,1-1-1,-2 0 1,1 0 0,0 1-1,2-8 1,-3 5 31,0 0 0,-1 0 0,0 0 0,0 0 0,0-1-1,-1 1 1,0 0 0,0-1 0,-1 1 0,0 0 0,0 0 0,0 0-1,-3-9 1,-1 1-45,-1 0-1,0 0 1,0 0 0,-2 1-1,1 0 1,-2 1-1,0-1 1,-17-17-1,-5-1-119,-58-45 0,89 76 148,0 0 0,0 0 0,0 0 0,-1 0 1,1 0-1,0 0 0,0 0 0,0 0 0,0-1 1,0 1-1,0 0 0,-1 0 0,1 0 0,0 0 0,0 0 1,0 0-1,0 0 0,0 0 0,-1 0 0,1 0 1,0 0-1,0 0 0,0 0 0,0 0 0,0 0 0,-1 0 1,1 0-1,0 0 0,0 1 0,0-1 0,0 0 1,0 0-1,0 0 0,-1 0 0,1 0 0,0 0 0,0 0 1,0 0-1,0 0 0,0 1 0,0-1 0,0 0 1,0 0-1,0 0 0,0 0 0,-1 0 0,1 0 0,0 1 1,0-1-1,0 0 0,0 0 0,0 0 0,0 0 1,0 0-1,0 1 0,0-1 0,0 0 0,0 0 0,0 0 1,0 0-1,0 0 0,0 1 0,0-1 0,0 0 1,1 0-1,0 20-216,9 22-777,10 16-3062,3-1-3762,-4-20 330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36:47.3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0 112 4452,'1'0'479,"0"-1"0,0 0 0,0 0 0,0 1 0,0-1 0,0 1 0,0-1 0,0 1 0,0-1 1,0 1-1,0 0 0,0-1 0,0 1 0,0 0 0,0 0 0,0 0 0,0 0 0,1 0 0,-1 0 0,0 0 0,0 0 0,2 1 0,31 14 2853,25 30-2622,-57-44-491,21 20 318,-1 1 0,23 29 1,-36-40-324,-1 1 0,0-1 0,-1 1 1,0 1-1,-1-1 0,0 1 0,5 18 0,-62-85-422,38 37 131,1 0 0,1 0 0,1-1-1,1 0 1,-14-38 0,20 49 59,1-1 0,0-1 0,0 1 0,0 0 1,1 0-1,1-1 0,-1 1 0,1 0 0,1-1 0,0 1 0,0-1 1,0 1-1,1 0 0,1 0 0,-1 0 0,1 0 0,6-10 1,-9 16 9,1 1 1,0-1 0,0 1 0,-1 0 0,1-1 0,0 1 0,0 0 0,1 0 0,-1 0 0,0-1 0,0 1 0,1 0 0,-1 1 0,0-1 0,1 0 0,-1 0 0,1 0 0,1 0 0,-2 1 17,0 0 0,0 0 0,0 1 0,0-1 1,0 0-1,0 0 0,0 0 0,-1 1 0,1-1 1,0 0-1,0 1 0,0-1 0,0 1 0,0-1 1,-1 1-1,1 0 0,0-1 0,0 1 0,-1 0 1,1-1-1,-1 1 0,2 1 0,1 3 39,0 0 0,0 1 0,0 0-1,-1-1 1,0 1 0,0 0 0,2 12 0,2 20 144,-3 1 0,-1 47 1,1 24 240,-3-109-428,0 0-1,0 0 1,0 0 0,0 0-1,1 0 1,-1 0 0,0 0-1,1 0 1,-1 0 0,1 0-1,-1 0 1,1 0-1,0 0 1,-1 0 0,1 0-1,0-1 1,0 1 0,-1 0-1,1-1 1,0 1 0,0 0-1,0-1 1,0 1 0,2 0-1,31 3 122,-22-6-120,0 1-1,-1-2 0,19-6 1,42-22-2751,-51 20 192,13-4-3299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36:48.1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28 6887,'-1'1'1049,"-10"10"6833,2-1-4153,8-8-3625,0-1-1,1 1 1,-1 0 0,0-1-1,1 1 1,-1 0-1,1-1 1,0 1 0,0 0-1,0 0 1,-1-1-1,2 1 1,-1 0 0,0 0-1,0-1 1,0 1-1,1 0 1,-1-1 0,1 1-1,-1 0 1,1-1-1,1 3 1,7 18 127,1 0-1,0-1 1,2 0-1,1 0 1,0-1-1,2-1 1,0-1-1,1 0 1,0 0-1,25 17 1,-40-33-233,0-1 0,1 0 1,-1 0-1,1 0 0,-1 0 1,1 0-1,-1 0 0,1 0 0,0-1 1,0 1-1,-1 0 0,1-1 1,0 0-1,0 1 0,0-1 1,0 0-1,-1 0 0,1 0 0,0 0 1,0 0-1,0-1 0,0 1 1,2-1-1,-3 0 8,1-1 0,-1 1 1,1 0-1,-1-1 0,0 1 0,0-1 0,0 1 1,0-1-1,0 0 0,0 1 0,-1-1 0,1 0 1,0 0-1,-1 0 0,1 1 0,-1-1 0,0 0 1,1-2-1,-1-11 1,1 1 0,-2 0 0,0 0 0,-4-21 0,-5-5 6,-2-1 1,-18-39-1,14 38 0,27 65 45,0 0-1,2-1 1,0-1-1,2 0 1,0 0 0,1-2-1,1 0 1,37 32-1,-49-48-58,0 1 0,0-1 0,0 0 0,0 0 1,0 0-1,1-1 0,-1 1 0,1-1 0,-1-1 0,1 1 0,6 0 0,-11-2 5,1 0-1,-1 0 1,0 0-1,1 0 1,-1 0 0,1 0-1,-1 0 1,0-1-1,1 1 1,-1-1-1,0 1 1,1-1-1,-1 1 1,0-1 0,0 0-1,1 1 1,-1-1-1,0 0 1,2-2-1,-2 1 13,0 0-1,0 0 0,0 0 1,0 0-1,0 0 0,0-1 0,-1 1 1,1 0-1,-1 0 0,0-1 1,1 1-1,-1 0 0,0-1 1,0 1-1,-1 0 0,1-3 0,-3-9 44,0 0 0,0 1 0,-2-1 0,-5-12-1,-11-37-2374,18 21-4753,6 28 1277,3 4-1655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36:48.5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2851,'2'0'913,"1"-1"0,-1 1 0,0 0 0,0 0 0,1 0 0,-1 0 0,0 1 0,1-1 0,-1 1 0,0-1 0,0 1 1,5 1-1,25 21 3655,21 40-3523,-39-46 215,34 50 99,44 78 1,-52-79-1015,-42-82-420,1 0 1,0 0-1,1 0 0,0 0 0,2 1 1,0-1-1,6-24 0,-7 39 87,0 0-1,-1 0 1,1 0 0,0 0 0,-1 1-1,1-1 1,0 0 0,0 0-1,0 1 1,0-1 0,0 0-1,0 1 1,-1-1 0,2 1 0,-1 0-1,0-1 1,0 1 0,0 0-1,0-1 1,0 1 0,0 0-1,0 0 1,0 0 0,0 0 0,0 0-1,1 0 1,-1 0 0,0 0-1,0 1 1,0-1 0,0 0-1,0 1 1,0-1 0,0 1 0,0-1-1,0 1 1,0-1 0,0 1-1,0 0 1,-1-1 0,1 1-1,1 1 1,40 34 492,-40-34-502,9 9-45,66 64 923,-22-28-3222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36:48.8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 4260,'0'-9'15246,"6"16"-13452,1 3-417,3 6-255,4 7-354,3 3-544,-3 0-127,1-2-97,-1 0-32,-1-3-577,-5-2-1089,-2-6-1921,-1-6-2243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36:49.1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24 168 6374,'-11'-11'6214,"5"6"-3203,2 3-769,2 2-1505,4-2-866,0-4 33,6-1-1281,0-4-2242,7-2-1955,-1 0 385,3 1 5093</inkml:trace>
  <inkml:trace contextRef="#ctx0" brushRef="#br0" timeOffset="1">193 4 3011,'2'-1'1921,"-1"0"-1441,0 1 0,-1 0 0,1-1 1,-1 1-1,1 0 0,0 0 0,-1-1 0,1 1 1,0 0-1,-1 0 0,1 0 0,0 0 0,-1 0 1,1 0-1,0 0 0,-1 0 0,1 0 1,1 1-1,14 9 4964,15 31-2864,-17-23-787,71 95 1439,-20-25-4808,-16-33-8573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36:49.5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0 303 3107,'1'0'502,"1"0"0,-1 1 1,0-1-1,0 0 0,1 0 1,-1 0-1,0 0 0,0 0 0,1 0 1,-1 0-1,0 0 0,0-1 0,1 1 1,-1 0-1,0-1 0,0 1 1,0-1-1,1 1 0,-1-1 0,0 0 1,0 1-1,1-2 0,1-1-129,-1 1-1,0-1 0,0 0 0,0 1 1,-1-1-1,1 0 0,0 0 1,1-5-1,1-6-384,0 0 1,-1 0-1,2-15 0,-5 27 242,3-17-34,0 0 0,-2 0-1,0 0 1,-1 0 0,-1 0 0,-1 1-1,-1-1 1,-5-20 0,8 39-159,0 0 0,0 0 0,0 0 0,0 0 0,0 0 0,0-1 0,0 1 0,0 0 0,0 0-1,0 0 1,0 0 0,0 0 0,0-1 0,0 1 0,0 0 0,0 0 0,0 0 0,0 0 0,0 0 0,0 0 0,0-1 0,0 1 0,-1 0 0,1 0 0,0 0 0,0 0 0,0 0 0,0 0 0,0 0 0,0 0 0,0 0 0,-1-1-1,1 1 1,0 0 0,0 0 0,0 0 0,0 0 0,0 0 0,-1 0 0,1 0 0,0 0 0,0 0 0,0 0 0,0 0 0,0 0 0,-1 0 0,1 0 0,0 0 0,0 0 0,0 0 0,0 0 0,0 0 0,0 1 0,-1-1 0,1 0 0,0 0-1,0 0 1,0 0 0,0 0 0,0 0 0,0 0 0,-1 1 0,-4 13 954,-1 21-77,5-15-624,2 1 0,0-1-1,1 0 1,1 1 0,1-1-1,1-1 1,1 1 0,12 29-1,-15-42-393,1 1 1,0-1-1,0 0 0,1 0 1,0 0-1,0 0 0,0-1 0,1 0 1,0 0-1,0-1 0,1 1 0,-1-1 1,1-1-1,0 1 0,1-1 1,-1 0-1,1-1 0,-1 0 0,1 0 1,0-1-1,0 0 0,0 0 0,13 1 1,8-6-4560,-11-3-1719,-1-3-4957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28:49.93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45 135 6310,'-44'-5'13693,"57"12"-12517,1 0 0,-1 1 0,23 17 0,-23-15-862,0-1-1,0 0 0,28 12 1,-38-19-255,0-1 1,1 0-1,-1 1 1,1-1-1,-1 0 1,1-1-1,-1 1 1,1-1-1,0 1 1,-1-1-1,1 0 1,0 0-1,0-1 1,-1 1-1,1-1 1,-1 0-1,1 0 1,4-2-1,-4 1-23,-1-1-1,0 0 1,0 0-1,0 0 1,0 0-1,0-1 0,-1 1 1,1-1-1,-1 1 1,0-1-1,0 0 0,0 0 1,-1 0-1,1 0 1,0-6-1,-1 7-27,15-46-2246,13-25-5883,-7 33 1192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36:49.9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7495,'2'2'8552,"-2"2"-6790,2-2-193,-4-4-1569,2 0-929,6-2-1217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37:02.3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1 5349,'-7'11'2975,"7"-11"-2926,0 0-1,0 0 0,0 0 0,0 0 0,0 0 0,0 0 1,0 0-1,0 0 0,0 0 0,0 0 0,1 0 0,-1 0 0,0 0 1,0 0-1,0 0 0,0 0 0,0 0 0,0 0 0,0 0 0,0 0 1,0 0-1,0 0 0,0 0 0,0 0 0,0 1 0,0-1 1,0 0-1,1 0 0,-1 0 0,0 0 0,0 0 0,0 0 0,0 0 1,0 0-1,0 0 0,0 0 0,0 0 0,0 0 0,0 1 0,0-1 1,0 0-1,0 0 0,0 0 0,0 0 0,0 0 0,0 0 0,0 0 1,0 0-1,0 0 0,-1 0 0,1 0 0,0 1 0,0-1 1,0 0-1,0 0 0,0 0 0,0 0 0,0 0 0,0 0 0,0 0 1,0 0-1,21 8 1107,11 8-658,1-2-1,1-1 1,0-2 0,0-1-1,1-2 1,0-1 0,53 3-1,17-7-160,126-12 0,-152 5 368,-48 5 2021,-26 0-5173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37:12.5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2723,'224'62'4459,"-108"-32"-4141,36 4 118,2-7 0,1-6-1,0-7 1,163-6-1,-266-7-38,-1 0-4936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37:19.3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168 12 2050,'-8'-4'-368,"6"3"1582,3-6 2173,-15 19 1024,-11 23-3857,13-2-156,2 0 0,1 1 0,-9 69 0,3-15-100,11-66-129,-42 180 996,41-172-803,5-9-1466,5-14-2387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37:20.0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 2819,'0'0'125,"0"0"-1,0-1 1,0 1 0,0 0 0,0 0 0,0-1 0,0 1 0,0 0-1,0 0 1,0 0 0,1-1 0,-1 1 0,0 0 0,0 0 0,0 0 0,0-1-1,0 1 1,0 0 0,1 0 0,-1 0 0,0 0 0,0-1 0,0 1-1,1 0 1,-1 0 0,0 0 0,0 0 0,0 0 0,1 0 0,-1 0 0,0 0-1,0 0 1,0-1 0,1 1 0,-1 0 0,0 0 0,0 0 0,1 0 0,-1 0-1,0 1 1,0-1 0,1 0 0,-1 0 0,0 0 0,0 0 0,0 0-1,1 0 1,-1 0 0,0 0 0,0 0 0,0 1 0,1-1 0,-1 0 0,0 0-1,0 0 1,23 15 2210,28 32-2527,-43-39 767,69 64 0,3-4 0,115 77-1,-193-144-1084,11 7 1728,-7-8-2532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37:20.7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13 2626,'-11'-12'3210,"11"16"-2190,0-3-963,1 0 1,0 0-1,0 0 1,0 0-1,-1 0 1,1 0-1,0 0 1,0 0-1,0 0 0,0-1 1,1 1-1,-1 0 1,0-1-1,0 1 1,0 0-1,0-1 0,1 0 1,-1 1-1,0-1 1,1 0-1,1 1 1,41 1 416,-1 2 0,1 2 0,-1 2 0,45 15 0,-70-18-463,271 43 218,-75-16-101,17 0-128,-75-13 0,-132-13 15,0 0-1,0 1 0,0 2 0,-1 0 1,0 2-1,-1 0 0,34 24 0,-1-3 0,63 41-115,-115-69-2323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37:22.0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 6 2370,'-11'-2'804,"10"1"-585,0 1 0,0-1 0,0 1 0,-1-1 0,1 1 0,0 0 0,0 0 0,-1 0 0,1 0 0,0 0 0,0 0 0,-1 0 0,1 0 0,0 0 0,0 0-1,0 1 1,-1-1 0,1 0 0,0 1 0,0-1 0,0 1 0,0 0 0,0-1 0,0 1 0,0 0 0,0-1 0,-2 3 0,34 8 1110,-2-6-1134,0-1-1,0-2 1,54-3 0,6 1-114,228 28-14,-67-4-65,-174-15 14,0 3 0,-1 3 0,91 32 0,-145-40-6,-1 2 0,26 14 0,-28-13-1,0-1-1,1-1 1,20 7-1,38 9 19,-49-14-32,0-1 0,0-2-1,1 0 1,42 3-1,-21-6 22,67 16 0,-106-18-16,85 6 4,-7-1-24,-78-6 19,0 0 0,0-1-1,22-3 1,-23 2 5,0 0-1,1 1 1,-1 0-1,0 0 1,11 3-1,109 32 125,-126-35-2317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37:31.8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1585 1 2402,'-7'10'9081,"-4"4"-4602,3-4-4413,0-1-1,-1 0 0,0 0 1,-1-1-1,0 0 0,0-1 1,-17 9-1,-108 43 325,-3-7-1,-1-6 1,-184 36 0,224-59-242,2 4 0,1 4 0,-178 85 0,254-107-184,-1-1-1,0-1 0,0-1 1,-1 0-1,-24 2 1,29-5-156,11-1-1671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37:32.6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587 6 2594,'-25'-5'7439,"22"5"-7269,0 1 0,1 0 0,-1 0 0,1 0 0,-1 1 0,1-1 0,-1 0-1,1 1 1,0 0 0,0 0 0,0-1 0,0 1 0,-3 3 0,-55 56 875,-8 8-753,-114 90-1,164-146-302,-6 2 79,1 2 0,1 1 0,1 1 0,0 0 0,1 2 1,2 0-1,-31 44 0,49-65-117,0 1 0,0 0-1,0 0 1,0-1 0,0 1 0,0 0 0,0 0 0,1-1 0,-1 1 0,0 0 0,0-1-1,1 1 1,-1 0 0,0-1 0,1 1 0,-1 0 0,0-1 0,1 1 0,-1-1-1,1 1 1,-1 0 0,1-1 0,-1 1 0,1-1 0,0 0 0,-1 1 0,1-1 0,-1 1-1,1-1 1,0 0 0,-1 0 0,1 1 0,0-1 0,0 0 0,-1 0 0,1 0-1,0 0 1,1 0 0,30 5-6427,-17-8 2953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37:33.0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7 2979,'-4'-7'2374,"9"9"-892,8 13-128,-4 18-302,-1 1 0,-1-1 0,3 49 0,-2-16-295,47 218 642,-8-57-1042,-45-213-1252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28:50.59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15 103 10410,'-1'0'158,"1"0"0,-1-1 1,0 1-1,0 0 0,1 0 0,-1-1 0,0 1 1,1-1-1,-1 1 0,0 0 0,1-1 0,-1 0 1,1 1-1,-1-1 0,0 1 0,1-1 1,0 0-1,-1 1 0,1-1 0,-1 0 0,1 1 1,0-1-1,-1 0 0,1 0 0,0 1 1,0-1-1,0 0 0,-1 0 0,1 1 0,0-3 1,23-14 3098,-19 15-3390,14-9 836,1 0-1,0 2 1,1 0 0,32-10 0,-44 17-559,0 1 0,0 0 0,1 0 0,-1 0 0,0 1 0,0 1 0,1-1 0,-1 1 0,0 0 0,0 1 0,0 0 0,0 1 1,0-1-1,0 1 0,8 5 0,3 4-32,-1 0 1,0 1 0,-1 0 0,-1 2 0,0 0 0,-1 1-1,0 0 1,-2 1 0,0 1 0,-1 0 0,18 35 0,-8-6 350,-1 0 1,-3 1-1,23 96 1,-29-85-361,19 72 261,-27-118-527,0-1 1,1 1-1,1-1 1,0 0-1,0-1 1,1 1 0,13 15-1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37:33.5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35 2883,'38'-13'8205,"-27"8"-7897,0 2 0,0-1 0,1 1 0,-1 1 0,1 0 0,11-1 1,2 4 7,-1 0 1,0 2 0,0 1-1,0 1 1,46 15 0,113 56 286,-139-56-533,215 113 255,21 8 241,-273-138-564,-2 0 6,-1-1 0,1 0-1,0 0 1,0 0 0,0 0-1,0-1 1,0 0-1,0 0 1,0 0 0,1 0-1,-1-1 1,6 0 0,-9-5-3315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37:26.05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653 0 2146,'-10'2'1939,"1"0"-1,-1 1 1,1 0 0,-17 8-1,15-5-1372,0 2-1,0-1 0,1 2 0,0-1 0,-13 14 0,-49 52 906,-141 129 155,173-171-1532,-58 63 0,87-83-85,1 1 0,0 0 0,1 0 0,0 1 0,1 0 0,1 0 0,0 1-1,1 0 1,-6 23 0,34-41-15917,-16 2 15006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37:26.67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 12 2659,'-1'0'142,"1"0"1,0-1 0,0 1 0,0 0 0,0-1 0,0 1 0,-1 0 0,1-1 0,0 1 0,0 0 0,0-1 0,0 1 0,0 0 0,0-1 0,0 1 0,0 0 0,0-1 0,0 1 0,0 0 0,1-1 0,-1 1 0,0 0 0,0-1 0,0 1 0,0 0 0,0 0 0,1-1-1,-1 1 1,0 0 0,0 0 0,1-1 0,-1 1 0,0 0 0,0 0 0,1-1 0,-1 1 0,0 0 0,0 0 0,1 0 0,-1 0 0,0 0 0,1-1 0,-1 1 0,0 0 0,1 0 0,-1 0 0,0 0 0,1 0 0,-1 0 0,16 16 2097,12 30-2014,11 27 469,150 311 649,-188-381-1409,31 90 460,-31-87-631,1 1-1,-1-1 1,0 0-1,0 1 1,-1-1-1,0 1 1,0-1 0,-1 1-1,1-1 1,-1 0-1,-1 1 1,-2 8-1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37:27.22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48 2947,'0'-2'218,"0"0"0,1 0 0,-1-1 0,1 1 0,0 0 0,0 0 0,0 0 0,0 0 0,0 0 0,0 0 0,1 0 0,-1 0 0,1 0 0,-1 0 0,1 1 0,-1-1 0,1 1 0,0-1 0,0 1 0,0 0 0,3-2 0,-1 2-23,-1-1 0,1 1 0,1 1 0,-1-1 0,0 0 0,0 1 0,0 0 0,0 0-1,0 0 1,0 1 0,6 0 0,10 4 194,1 1-1,-1 1 0,34 17 1,-43-19-152,53 30 321,-2 2 0,-2 3 1,109 93-1,-102-76-455,3-4-1,83 49 1,221 105-34,-310-182-5,-52-22-60,0 1-1,-1 1 0,1 0 0,16 10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37:28.15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45 165 2755,'-3'-1'224,"0"-1"1,0 1 0,0-1-1,0 0 1,0 0 0,1 0-1,-1 0 1,1-1 0,-1 1-1,1-1 1,0 1-1,0-1 1,0 0 0,0 0-1,1 0 1,-1 0 0,-1-5-1,3 5-60,-1 1 0,1-1-1,0 0 1,0 1 0,1-1-1,-1 1 1,1-1 0,-1 1 0,1-1-1,0 1 1,0-1 0,0 1-1,0-1 1,0 1 0,0 0-1,1 0 1,-1 0 0,1 0-1,0 0 1,-1 0 0,1 0-1,0 0 1,0 0 0,4-1-1,4-5-87,0 2 1,1-1-1,0 1 0,0 1 0,1 0 0,0 0 1,-1 2-1,1-1 0,1 1 0,-1 1 0,0 0 1,1 1-1,-1 0 0,1 1 0,-1 0 0,13 3 0,23 4 123,0 2 0,83 27 0,-72-18-222,440 129 1160,-398-120-1075,-51-16-29,-1 3-1,80 35 1,-83-30-27,1-1 1,0-3-1,1-1 1,98 13-1,-90-19 292,-1 3 0,-1 3 0,0 2 0,73 32-1,-109-40 238,4 3 652,-10-8-4894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37:36.52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2919 1 5349,'-117'62'10568,"-51"52"-9472,31-20-460,62-48-465,-2-3-1,-2-4 1,-1-3 0,-2-3 0,-103 25 0,-181 58-91,211-63-315,-252 52 0,306-88 61,11-3-85,0 3 1,-146 49-1,70-11 296,106-38 22,0 3 0,-90 44-1,135-56-979,-8 5 2772,23-6-5684,26 7-8761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37:37.50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1893 0 2723,'-9'21'4963,"-14"8"-2535,3-3-1411,-27 45 390,-105 149 236,114-171-1546,-1-3 0,-64 59 0,33-44-14,-134 91-1,162-125-4,-1-3 0,-2-1 1,0-2-1,-94 28 0,62-28 40,-252 78 161,280-80-250,0 2-1,2 2 0,0 2 0,-65 47 1,-34 46 13,129-96-8855,24-25 4195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37:38.12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852 0 2883,'0'3'1247,"0"-2"-1023,0 0-1,0 0 1,0-1-1,0 1 1,0 0 0,0 0-1,0 0 1,0-1 0,0 1-1,0 0 1,-1 0-1,1-1 1,0 1 0,0 0-1,-1 0 1,1-1 0,-1 1-1,1 0 1,0-1-1,-1 1 1,1-1 0,-1 1-1,0 0 1,1-1 0,-1 1-1,1-1 1,-1 1-1,-1 0 1,-6 6 270,-35 36 658,2 2 0,-57 82-1,-33 38-730,-188 144 532,188-188-785,126-116-171,-6 4-9,1 1 0,0 0-1,1 1 1,-15 22 0,23-32-51,1-1 1,0 0-1,0 1 1,0-1-1,0 1 1,0-1-1,0 1 0,0-1 1,0 0-1,0 1 1,0-1-1,0 1 1,0-1-1,0 1 0,0-1 1,1 0-1,-1 1 1,0-1-1,0 1 1,0-1-1,1 0 1,-1 1-1,0-1 0,0 0 1,1 1-1,-1-1 1,0 0-1,1 1 1,-1-1-1,0 0 1,1 0-1,-1 1 0,0-1 1,1 0-1,-1 0 1,1 0-1,0 1 1,20 3-6450,-5-5 2018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37:38.50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2626,'25'23'10269,"6"25"-9350,-16-22-84,86 147 433,106 256 0,-194-400-1269,0 2-222,-3-4-3125,-7-21-944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37:41.31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5317,'17'1'5984,"22"9"-3368,-18-5-2180,-1-1-349,-20-4-83,0 0 0,0 0 0,0 0 1,0 0-1,1 0 0,-1 0 0,0 0 0,0 0 0,0 0 0,0 0 0,1 0 1,-1 0-1,0 0 0,0 0 0,0 0 0,0 0 0,1 0 0,-1 0 0,0 0 1,0 1-1,0-1 0,0 0 0,0 0 0,1 0 0,-1 0 0,0 0 0,0 0 1,0 0-1,0 1 0,0-1 0,0 0 0,0 0 0,0 0 0,0 0 0,1 0 1,-1 1-1,0-1 0,0 0 0,0 0 0,0 0 0,0 0 0,0 1 0,0-1 1,0 0-1,0 2 1937,-2 3-3542,-12 15-10221,7-13 10536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28:50.93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28 114 2146,'0'-1'472,"-1"1"0,0-1 0,0 1 0,0 0 0,0-1 1,0 1-1,0 0 0,0 0 0,0 0 0,0 0 0,0 0 0,0 0 0,0 0 0,0 0 0,0 0 0,1 0 1,-1 0-1,0 1 0,0-1 0,0 0 0,0 1 0,0-1 0,-1 1 0,1 0-224,1 0-1,-1 0 1,1 0-1,-1 0 1,1-1 0,0 1-1,-1 0 1,1 0-1,0 0 1,0 0-1,-1 0 1,1 0-1,0 0 1,0 0-1,0 0 1,0 0 0,0 0-1,1 2 1,0 1 72,0-1 0,0 1 0,0 0 0,0-1 0,1 1 0,-1-1 0,1 1 0,0-1 1,0 0-1,0 0 0,4 4 0,1-1 122,1 0 1,0 0 0,0-1-1,1 0 1,-1-1 0,1 0-1,0 0 1,1-1 0,-1 0-1,1 0 1,16 2 0,-25-5-416,1 0 0,-1-1 0,1 1 0,0 0 0,-1-1 0,1 1 0,-1-1 1,1 1-1,-1-1 0,1 0 0,-1 1 0,0-1 0,1 0 0,-1 0 1,0 0-1,0 0 0,0 0 0,0-1 0,0 1 0,0 0 0,0 0 0,0-1 1,0 1-1,0 0 0,-1-1 0,1 1 0,0-2 0,15-50-90,-11 32-206,12-29-2748,5 1-3693,-2 15-241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37:42.07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71 3459,'0'-1'104,"0"1"0,0 0 0,0 0-1,0 0 1,0 0 0,0-1 0,0 1-1,0 0 1,0 0 0,0 0 0,0 0-1,0-1 1,0 1 0,0 0 0,0 0-1,0 0 1,1 0 0,-1 0 0,0 0-1,0-1 1,0 1 0,0 0-1,0 0 1,0 0 0,1 0 0,-1 0-1,0 0 1,0 0 0,0 0 0,0 0-1,1 0 1,-1 0 0,0 0 0,0 0-1,0 0 1,0 0 0,1 0 0,-1 0-1,0 0 1,0 0 0,0 0 0,0 0-1,1 0 1,-1 0 0,0 0 0,0 0-1,0 0 1,0 0 0,0 0 0,1 0-1,-1 1-75,0-1 0,0 0 0,1 0-1,-1 0 1,0 0 0,0 0-1,0 1 1,0-1 0,1 0-1,-1 0 1,0 0 0,0 0-1,1 0 1,-1 0 0,0 0 0,0 0-1,0 0 1,1 0 0,-1 0-1,0 0 1,0 0 0,1 0-1,-1 0 1,0 0 0,0 0-1,0 0 1,1 0 0,-1 0-1,0-1 1,0 1 0,0 0 0,1 0-1,-1 0 1,0 0 0,0 0-1,0 0 1,1-1 0,-1 1-1,0 0 1,0 0 0,0 0-1,0-1 1,0 1 0,0 0-1,0 0 1,1 0 0,-1-1 0,0 1-1,0 0 1,0 0 0,0 0-1,0-1 1,0 1 0,0 0-1,0 0 1,0-1 0,0 1-1,4 2 125,1-1-1,0 1 1,0-1-1,0 0 1,0 0-1,0-1 1,0 1-1,0-1 1,0 0-1,0-1 0,8 0 1,15 0 209,277-5 647,-66-2-586,-143 5-368,-1-4-1,107-22 0,-197 28-53,50-6 15,0 2-1,0 3 1,72 6-1,161 31 86,-72-7-65,82-21 447,-52-4-260,-122 5-194,464 51-18,-547-51-33,55 18 0,-38-4-7384,-48-18 2042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37:42.37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7 0 4132,'2'15'1409,"-10"0"-1409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37:47.53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765 161 2626,'-22'-10'6509,"-3"-9"-3898,3 1-2159,-13-1-256,0 1 0,-1 2 0,-1 2 0,-1 1 0,0 2 0,-57-9 0,84 18-151,0 2-1,0-1 1,0 1-1,0 1 1,0 0-1,0 1 1,0 0-1,0 0 1,0 1-1,1 1 1,-1 0-1,1 0 1,0 1-1,1 0 0,-1 1 1,1 0-1,0 0 1,-13 13-1,2 0 38,1 1-1,0 0 0,2 2 1,0 0-1,2 1 0,-18 33 1,28-47-82,0 1 0,1 0 0,0 0 1,1 1-1,0-1 0,1 1 0,0-1 0,0 1 0,1 0 0,1 0 1,-1 0-1,2-1 0,3 22 0,-1-17 10,1-1 0,1 0 0,0 0 0,1 0 0,1 0 1,0-1-1,1 0 0,0-1 0,12 15 0,1-3 53,2-1 0,0-1 1,1-1-1,1-2 0,1 0 1,1-1-1,1-2 0,54 25 0,-66-34-8,0-1 0,0 0-1,1-2 1,0 1 0,0-2-1,0 0 1,0-1 0,0-1-1,0-1 1,1 0 0,-1-1-1,0-1 1,0 0 0,0-2-1,0 0 1,-1-1 0,1 0-1,-1-1 1,0-1 0,24-15-1,-14 7-51,0-2 0,-1-1-1,-1-2 1,-1 0 0,0-1-1,-2-1 1,25-33-1,-36 41 24,0 0 0,-1 0-1,-1-1 1,0 0 0,-1-1-1,-1 0 1,0 0 0,-1 0-1,-1 0 1,0-1-1,-1 0 1,-1 0 0,-1 0-1,-1-30 1,-1 40 10,0 0 0,-1 0 1,1-1-1,-1 1 0,0 1 0,-1-1 1,0 0-1,0 1 0,0-1 0,-1 1 0,0 0 1,0 0-1,-10-10 0,6 8 18,-1 1-1,0 0 1,0 1-1,0 0 1,-1 0-1,1 1 1,-1 0-1,-15-4 1,1 1-472,0 2 0,-47-7-1,-42 4-4280,45 8 92,-4 3-598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37:50.63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11 185 2306,'-10'6'7461,"24"-10"-3754,304-61-300,436-39-1620,-697 101-1773,-40 3 112,0 0-1,0-2 0,-1 0 1,20-5-1,-43 6 2576,-10 0-2914,13 0-3075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37:55.42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406 149 11563,'-10'-11'859,"-1"0"-1,0 1 1,-1 0 0,0 1 0,0 0-1,-20-9 1,10 5-167,0 2 1,-1 1-1,-42-13 1,53 19-535,-1 1 0,1 1 0,-1 0 0,0 0 0,1 2 0,-1-1 1,0 2-1,0 0 0,-15 3 0,26-4-136,1 1 0,-1-1 0,0 1 0,0 0 0,1 0 0,-1 0 0,1 0 0,-1 0 0,1 0 0,-1 0 0,1 0 0,0 1 0,0-1 0,-1 0 0,1 1 0,0-1 0,0 1 0,0 0 0,1-1 0,-1 1 0,0 0 0,1-1 0,-1 1 0,1 0 0,-1 0 0,1 0 0,0-1 0,0 1 0,0 0 0,0 0 1,0 0-1,0 0 0,0-1 0,0 1 0,1 0 0,0 3 0,3 11 112,1 0 0,0 0 0,10 21 1,-4-12 104,219 550 1054,-230-575-1295,8 16 1070,-2 2-9270,-7-18 7632,0 0 0,1 0 1,-1 0-1,0 0 0,0 0 0,0 0 1,0 0-1,0 0 0,1-1 1,-1 1-1,0 0 0,0 0 1,0-1-1,1 1 0,-1-1 1,0 1-1,1-1 0,-1 1 0,0-1 1,-1-2-1140,-16-8-811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37:56.02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3 162 5093,'0'0'154,"0"-1"1,-1 1 462,1 0-463,0-1 1,-1 1-1,1 0 0,0 0 1,0 0-1,0-1 0,0 1 1,0 0-1,0 0 1,0-1-1,0 1 0,-1 0 1,1 0-1,0 0 0,0-1 1,0 1-1,0 0 0,0 0 1,0-1-1,0 1 0,0 0 1,1 0-1,-1-1 0,0 1 1,0 0-1,0 0 1,0-1-1,0 1 0,0 0 1,0 0-1,0 0 0,1-1 464,-1 1-464,0 0 0,1 0 1,-1-1-1,0 1 1,0 0-1,1 0 0,-1 0 1,0 0-1,22-8 2575,33 0-2806,-47 7 593,34-7-402,-1-2 1,81-29 0,-78 22-98,0 3 0,50-9 0,-92 23 63,0 0 0,1 0 1,-1 1-1,0-1 1,0 1-1,1-1 0,-1 1 1,0 0-1,0 0 1,0-1-1,0 2 0,0-1 1,0 0-1,0 0 1,0 1-1,-1-1 0,1 1 1,0-1-1,-1 1 1,1 0-1,-1 0 0,0-1 1,1 1-1,-1 0 1,1 4-1,29 65 760,-21-45-658,-1-5-121,-5-11-59,-1 0 0,1-1 0,1 0 0,-1 1 0,2-1 0,-1-1 0,1 1 0,1-1 0,-1 0 0,1-1 0,10 9 0,-16-16-12,0 1 0,0-1 0,0 1 0,0-1 0,0 0 0,0 0 0,0 1 0,0-1 0,0 0 0,0 0 0,0 0 0,0 0 0,0 0 0,0 0 0,0 0 0,0-1 0,0 1 0,0 0 0,0 0 0,0-1 0,0 1 0,0-1 0,0 1-1,-1-1 1,1 1 0,0-1 0,0 1 0,0-1 0,-1 0 0,1 1 0,0-1 0,-1 0 0,1 0 0,0 0 0,-1 0 0,1 1 0,-1-1 0,1 0 0,-1 0 0,0 0 0,1 0 0,-1 0 0,0 0 0,0 0 0,0-1 0,10-49 39,-8 34-10,-1 0 0,-2 0 1,1 0-1,-2 0 0,-5-25 1,6 38 27,0-1 0,0 1 0,0-1 1,-1 1-1,1-1 0,-1 1 0,0 0 1,-1 0-1,1 0 0,-1 0 0,0 0 1,0 0-1,0 1 0,0-1 1,-1 1-1,1 0 0,-1 0 0,0 0 1,0 1-1,0-1 0,0 1 0,0 0 1,0 0-1,-9-2 0,12 4-45,0-1 0,0 1 1,-1 0-1,1 0 0,0-1 0,0 1 0,0 0 0,-1 0 0,1 0 1,0 1-1,0-1 0,0 0 0,0 0 0,-1 1 0,1-1 0,0 0 1,0 1-1,0-1 0,0 1 0,0 0 0,0-1 0,0 1 0,0 0 0,0 0 1,0-1-1,0 1 0,1 0 0,-1 0 0,0 0 0,1 0 0,-1 0 1,0 0-1,1 0 0,-1 0 0,1 0 0,-1 1 0,1-1 0,0 0 1,0 0-1,-1 0 0,1 0 0,0 1 0,0-1 0,0 0 0,0 0 1,0 0-1,1 1 0,-1 0 0,0 1-303,1-1 0,-1 1 1,1 0-1,-1-1 0,1 1 0,0-1 0,0 1 1,0-1-1,1 1 0,-1-1 0,0 0 0,1 1 1,-1-1-1,1 0 0,0 0 0,0 0 0,0 0 1,0-1-1,0 1 0,0 0 0,5 1 0,-1-1-508,0-1 0,-1 0 0,1-1 0,0 1 0,0-1-1,0 0 1,0-1 0,0 1 0,-1-1 0,1 0 0,0-1 0,-1 1-1,10-5 1,7-5 462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37:56.35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0 111 3011,'5'-10'986,"-2"4"-88,0-1 0,1 0 1,0 1-1,0 0 0,5-7 0,-8 12-731,0 0-1,0 1 0,0-1 1,0 0-1,0 0 1,0 0-1,0 1 1,0-1-1,0 0 1,0 1-1,0-1 0,0 1 1,1-1-1,-1 1 1,0 0-1,0 0 1,0-1-1,1 1 1,-1 0-1,0 0 0,0 0 1,1 0-1,-1 0 1,0 1-1,0-1 1,1 0-1,-1 1 0,0-1 1,0 0-1,0 1 1,0 0-1,1-1 1,-1 1-1,0 0 1,0-1-1,0 1 0,1 1 1,16 16 856,0 0 0,-1 0 0,18 28 1,-18-23-341,0-1 1,29 27 0,-45-50-613,0 1 1,0 0-1,-1-1 0,1 1 0,0-1 0,-1 1 0,1-1 0,-1 0 0,1 1 1,-1-1-1,1 0 0,-1 1 0,1-1 0,-1 0 0,1 1 0,-1-1 0,0 0 0,0 0 1,1 1-1,-1-1 0,0 0 0,0 0 0,0 0 0,0-1 0,12-38 25,-7 20-96,23-50-2363,6 3-6319,-13 35 706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37:56.91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233 114 7143,'-13'-4'890,"1"0"0,0 0 0,1-1 0,-1-1 0,1 1 0,0-2 0,0 0 0,-10-9 0,10 8-402,1 1 0,-1 0 0,0 0 1,0 1-1,-1 1 0,0 0 0,-19-5 0,31 9-452,-1 1 0,1 0 1,0 0-1,-1 0 0,1 0 0,0 0 0,-1 0 1,1 0-1,0 0 0,-1 1 0,1-1 0,0 0 1,-1 0-1,1 0 0,0 0 0,-1 0 0,1 0 1,0 1-1,0-1 0,-1 0 0,1 0 0,0 1 1,0-1-1,-1 0 0,1 0 0,0 1 0,0-1 1,-1 0-1,1 0 0,0 1 0,0-1 0,0 0 1,0 1-1,0-1 0,0 0 0,-1 1 0,1 0 1,0 20 540,10 24 38,-10-43-492,22 63 514,2-1 0,3-2 0,2 0 0,4-2 0,67 94 0,-92-144-335,-1-1-5370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37:57.58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16 238 3171,'-16'0'11009,"27"-3"-5988,22-6-4128,1-8-831,-1-1 0,50-37 0,31-19-1161,-5 12 31,-107 66 1345,0 0 1,0 0-1,0 0 0,-1 1 0,0-1 1,1 0-1,-1 7 0,2-1 84,5 22 355,22 50 0,-26-72-673,2 1 0,-1-1 0,1 0 1,1 0-1,0-1 0,0 1 0,1-1 0,11 9 0,-18-16-53,0-1 0,0 0-1,0 0 1,0 0 0,1 0 0,-1 0 0,0 0 0,1-1-1,-1 1 1,0 0 0,1-1 0,-1 1 0,1-1-1,-1 1 1,1-1 0,0 0 0,-1 1 0,1-1 0,-1 0-1,1 0 1,-1 0 0,4-1 0,-4 0 14,0 1-1,0-1 1,0 0 0,0 0-1,0 0 1,0 0 0,0 0 0,0 0-1,0-1 1,-1 1 0,1 0-1,0 0 1,-1-1 0,1 1 0,-1 0-1,1-1 1,-1 1 0,0 0 0,1-3-1,0-5 38,0 1-1,-1-1 0,0 1 1,0-1-1,-1 1 0,-3-17 1,0 15-7,0-1 1,0 1-1,-1 0 1,0 0-1,0 0 0,-1 1 1,-1 0-1,0 0 1,0 1-1,-15-14 1,22 21-48,0 1 1,0 0-1,-1-1 1,1 1-1,0 0 1,0-1-1,-1 1 1,1 0-1,0-1 1,-1 1-1,1 0 1,0 0-1,-1-1 1,1 1-1,-1 0 1,1 0 0,-1 0-1,1 0 1,0-1-1,-1 1 1,1 0-1,-1 0 1,1 0-1,-1 0 1,1 0-1,0 0 1,-1 0-1,1 0 1,-1 0-1,1 0 1,-1 1-1,1-1 1,0 0-1,-1 0 1,0 1-1,-2 16-920,10 23-2878,-6-38 3365,-1 1 1,1-1 0,-1 0 0,1 0 0,0 0 0,0 0 0,0 0 0,0 0-1,0 0 1,1 0 0,-1 0 0,1 0 0,-1-1 0,1 1 0,-1-1-1,1 1 1,0-1 0,0 0 0,0 1 0,0-1 0,0 0 0,0 0 0,0 0-1,0-1 1,0 1 0,0 0 0,0-1 0,1 1 0,-1-1 0,0 0 0,0 0-1,1 0 1,2 0 0,15-5-94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37:57.91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0 185 3043,'7'-13'1329,"-4"6"39,1 0 1,0 1 0,0-1 0,0 1-1,1 0 1,10-10 0,-13 14-1096,0 1 0,0 0 0,0 0 0,0 0 0,0 0 0,1 0 0,-1 1 0,0-1 1,1 0-1,-1 1 0,0 0 0,1-1 0,-1 1 0,0 0 0,1 0 0,-1 1 0,0-1 0,1 0 0,-1 1 0,0 0 1,0-1-1,1 1 0,-1 0 0,0 0 0,0 0 0,0 0 0,2 2 0,43 27 1815,-38-23-1823,1 0 0,0-1-1,0 0 1,0-1 0,1 0 0,-1-1 0,15 5 0,-22-10-251,0 1 0,-1 0 0,1-1 1,-1 1-1,1-1 0,-1 0 0,1 1 0,-1-1 0,0 0 1,1-1-1,-1 1 0,0 0 0,0-1 0,0 1 1,0-1-1,0 0 0,0 1 0,-1-1 0,1 0 1,0 0-1,-1 0 0,1-1 0,-1 1 0,2-4 1,28-59-1736,-31 64 1640,21-60-6747,-12 29 988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28:51.71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10 96 2979,'-10'-6'15081,"21"-9"-11587,23-9-3203,-20 16-20,0 1 0,1 0 0,0 1 0,0 1 0,1 0 0,0 1 0,-1 1 0,32-2 0,-39 4-125,1 1 0,-1 1-1,1 0 1,-1 0-1,0 1 1,1 0-1,-1 0 1,0 1-1,0 0 1,0 0-1,-1 1 1,1 0-1,-1 0 1,0 1-1,0 0 1,0 0 0,-1 1-1,10 10 1,-4-1 64,-1 0 0,0 1 0,-1 0 0,-1 0 0,10 28 0,28 95 499,-29-80-410,33 110 746,-23-67-892,53 122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37:58.27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9 10 2691,'-3'-5'12011,"-3"3"-7783,8 0-2466,-2 4-353,2-2-320,-2 3-224,7 5-193,1 9-95,2 5-97,5 8-191,-1 3-289,3 1 0,-1-1 0,-3-5-449,-1-3-1601,-4-9-2530,-3-3-2275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37:58.58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13 51 12940,'-6'-9'1570,"1"5"-1570,3 2-192,4-1-97,11-7-1120,5-1-1282,9 0-2690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37:58.91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75 65 3043,'7'-1'1898,"38"-7"8217,-44 8-9924,0 0-1,-1 0 1,1 0 0,-1-1-1,1 1 1,0 0 0,-1-1-1,1 1 1,-1-1 0,1 1-1,-1 0 1,1-1 0,-1 1 0,0-1-1,1 1 1,-1-1 0,1 0-1,-1 1 1,0-1 0,0 1-1,1-1 1,-1-1 0,0 1-84,0 0 1,0 0 0,-1 0-1,1-1 1,0 1 0,-1 0-1,1 0 1,-1 0-1,0 0 1,1 0 0,-1 0-1,0 0 1,1 0 0,-1 1-1,0-1 1,0 0 0,0 0-1,-1 0 1,-1-2-10,-1 0 0,0 0-1,0 1 1,0 0 0,0 0 0,-1 0-1,1 0 1,0 1 0,-1-1 0,0 1-1,1 0 1,-1 1 0,1-1 0,-1 1 0,0 0-1,-4 0 1,7 0-64,0 0-1,0 1 1,-1-1-1,1 1 1,0-1-1,0 1 1,0 0 0,0-1-1,0 1 1,1 0-1,-1 0 1,0 0-1,0 1 1,0-1 0,1 0-1,-1 1 1,1-1-1,-1 1 1,1 0-1,0-1 1,0 1 0,-1 0-1,1 0 1,0 0-1,0 0 1,1-1-1,-1 1 1,0 1 0,1-1-1,-1 0 1,1 0-1,0 0 1,0 0-1,-1 0 1,1 0-1,1 3 1,1 13 154,1-1 0,0 1 0,1-1-1,1 0 1,1-1 0,1 1 0,0-1 0,16 26-1,7 6 359,50 60-1,-7-32 431,-44-48-3648,-2 1-7045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37:59.23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4 272 12940,'-2'-5'3460,"0"1"-3012,4 2 64,2-5 65,5-4-321,3-8-192,3-9-64,1-6-897,3-5-1825,-5-4-1218,-3 1-2466,-9 4 4004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37:59.71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207 12 2434,'-51'14'8649,"42"-11"-7884,0-2-1,-1 1 0,1-1 0,-1-1 0,1 1 1,-1-2-1,1 1 0,0-1 0,-1-1 0,1 0 1,-14-4-1,31 10-517,-1 0-1,1 1 1,-1 0 0,0 0 0,0 1-1,7 8 1,-11-12-213,0 1 1,-1 0-1,1 0 0,-1 0 0,0 0 1,0 0-1,0 0 0,0 1 0,0-1 1,-1 1-1,0-1 0,0 1 0,0 0 0,0-1 1,0 1-1,-1 0 0,1 4 0,-2-6-23,0-1-1,1 1 0,-1-1 0,0 1 0,0-1 0,0 1 0,0-1 1,0 0-1,0 1 0,-1-1 0,1 0 0,0 0 0,-1 0 0,1 0 0,0 0 1,-1 0-1,0 0 0,1 0 0,-1-1 0,1 1 0,-1 0 0,0-1 1,1 0-1,-1 1 0,0-1 0,0 0 0,1 0 0,-3 0 0,-1 1-36,0-1-1,0 0 0,0 0 0,0 0 1,0-1-1,0 1 0,0-1 1,-8-3-1,11 4 27,1-1-1,-1 0 1,1 0 0,-1 0 0,1 0-1,0 0 1,-1 0 0,1 0 0,0-1-1,0 1 1,0 0 0,0-1 0,0 1-1,0 0 1,0-1 0,1 1 0,-1-1-1,0 0 1,1 1 0,-1-1 0,1 1-1,0-1 1,-1 0 0,1 0 0,0 1-1,0-1 1,0 0 0,0 1 0,0-1 0,1 0-1,-1 1 1,0-1 0,1 0 0,0 1-1,-1-1 1,1 1 0,0-1 0,-1 1-1,1-1 1,0 1 0,0-1 0,0 1-1,2-2 1,2-4-42,1-1 0,-1 1-1,1 0 1,1 1 0,-1-1 0,1 1 0,10-6-1,-12 8-1103,0 1-1,1 1 1,0-1-1,0 1 0,10-3 1,12-2-5885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38:00.17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33 38 11050,'-4'-5'2060,"-3"-8"2280,27 1-3613,-16 11-692,0 0 0,0 0-1,0 0 1,0 1 0,0-1-1,0 1 1,0 0 0,1 0 0,-1 1-1,0-1 1,0 1 0,0 0 0,0 0-1,0 0 1,0 0 0,0 1-1,0 0 1,-1 0 0,1 0 0,0 0-1,-1 0 1,6 6 0,-7-7 23,1 1-1,-1 0 1,0 0 0,0 0 0,0 0 0,0 1 0,-1-1-1,1 0 1,-1 1 0,1-1 0,-1 1 0,0-1 0,0 1 0,0 0-1,0 0 1,0-1 0,-1 1 0,1 0 0,-1 0 0,0 0-1,1 0 1,-2 0 0,1 0 0,0-1 0,0 1 0,-1 0 0,0 0-1,1 0 1,-1-1 0,0 1 0,-1 0 0,1-1 0,-2 4-1,1-4-33,0 1-1,0-1 0,0 0 0,-1 1 0,1-1 0,-1 0 0,1-1 1,-1 1-1,0 0 0,1-1 0,-1 0 0,0 1 0,0-1 0,0 0 0,0 0 1,0-1-1,0 1 0,0-1 0,-1 1 0,1-1 0,0 0 0,0 0 1,0-1-1,0 1 0,-1-1 0,1 1 0,0-1 0,0 0 0,0 0 0,-4-3 1,3 3-66,0-1 0,0 0 1,0 0-1,1 0 0,-1 0 1,1-1-1,-1 1 1,1-1-1,0 0 0,0 0 1,1 0-1,-1 0 0,0-1 1,1 1-1,0-1 1,0 1-1,0-1 0,0 0 1,1 0-1,-1 0 1,1 0-1,-1-8 0,2 9-567,0-1-1,0 1 1,0-1-1,1 1 1,0 0-1,-1-1 0,1 1 1,1 0-1,-1 0 1,3-6-1,9-11-7077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38:00.59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23 46 7815,'-15'4'8130,"8"-8"-6152,7 3-1969,0 0 1,0 0 0,0 0-1,0 0 1,0 0 0,0 0-1,1 1 1,-1-1 0,0 0-1,1 0 1,-1 0 0,0 1-1,1-1 1,-1 0 0,1 0-1,-1 1 1,1-1 0,0 0-1,-1 1 1,1-1 0,-1 1-1,1-1 1,0 1 0,0-1-1,-1 1 1,1-1 0,1 0-1,6-2 61,0-1 0,0 1 0,0 0 0,0 0 0,0 1-1,0 0 1,1 0 0,-1 1 0,0 0 0,1 1 0,9 0 0,-12 0 104,0 1 1,0-1-1,0 1 1,0 0-1,0 1 1,0-1 0,-1 1-1,1 0 1,-1 1-1,1-1 1,-1 1 0,0 0-1,0 1 1,0-1-1,-1 1 1,9 7-1,-12-10-124,-1 0 1,1 0-1,0 0 0,0 0 0,0 0 0,-1 1 0,1-1 0,-1 0 0,1 0 0,-1 1 0,1-1 0,-1 0 0,0 0 0,1 1 0,-1-1 0,0 0 0,0 1 0,0-1 0,0 1 0,0-1 0,0 0 0,-1 1 0,1-1 0,0 0 0,-1 0 0,1 1 0,-1-1 0,1 0 0,-1 0 0,0 0 0,1 1 0,-1-1 0,0 0 0,0 0 0,0 0 0,0 0 0,0 0 0,0-1 0,0 1 0,0 0 0,0 0 0,0-1 0,0 1 0,-1 0 0,1-1 0,0 1 0,0-1 0,-3 1 0,-1 1-149,0 0 0,-1 0 0,1-1 0,-1 0 0,1 0 0,-1 0 0,1 0 0,-1-1 0,0 0 0,-8-1 0,-16-12-3151,7-8-3531,10 4-2225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38:02.84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11 1249 6790,'-4'18'4930,"15"-21"-3048,25-26-1588,-30 24 74,63-61 436,72-88 0,15-17-100,-13 35-436,6 7 1,305-203 0,-359 275-191,3 4 0,169-65 1,-257 115 74,1 0 0,-1 0 0,1 1 1,0 1-1,-1 0 0,1 0 0,0 1 1,0 1-1,-1 0 0,1 0 0,0 1 1,-1 0-1,1 1 0,-1 0 0,17 8 1,10 7 92,-2 1 0,62 44 0,-69-44-233,1143 758 243,-589-384-131,-440-283-54,241 243 0,80 180-210,-451-518 141,9 10-1,-1 1 1,-2 1-1,0 0 0,-2 1 0,-1 1 1,16 43-1,-31-69 3,0 0 0,0 0 0,0 0 0,0 0 0,-1 0 0,1 0 0,-1 0 0,0 0 0,0 0 0,0 0 0,0 0 0,0 0 0,-1-1 0,1 1 0,-1-1 0,0 1 0,0-1 0,0 1 0,0-1 0,0 0 0,-4 3 0,-54 42 34,57-45-36,-318 199 382,259-160-172,-2-2 1,-2-3-1,-136 53 0,-254 115 21,79-30-76,303-144-144,-2-4 1,-1-4-1,-91 16 0,78-28-43,-105-1 1,-18 1 67,190-8-43,1-1 0,-1-1 0,0-2 0,1 0 0,0-1 0,0-1 1,0-1-1,0-1 0,0-1 0,1-1 0,-35-19 0,8 2 4,2-2 0,1-2 0,1-1 0,1-3 1,-71-71-1,-399-433-10,45 41-435,173 192 390,161 137 80,6 7-16,104 136-20,2 0 0,0-2 0,2 0 0,1-2 0,1 0 0,1-1 0,-17-41 0,14 16 178,19 52-145,1 3-37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38:08.01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413 6 3491,'-7'-1'1575,"0"-1"-1,-1 1 1,0 0-1,1 0 0,-1 1 1,-8 1-1,-53 12 1943,50-7-3126,0 1-1,0 0 1,0 2-1,-27 17 1,33-17-254,1 1 1,1 0-1,-1 1 1,2 1-1,0 0 1,0 0-1,1 0 1,0 1-1,1 1 1,1 0-1,0 0 1,1 0-1,1 1 1,0-1-1,1 1 1,-3 19-1,0 5 8,3 0-1,1 0 0,2 0 0,1 0 0,9 53 1,1-28 19,3-1 1,3 0-1,3 0 1,2-2 0,3-1-1,3 0 1,2-2-1,2-2 1,4 0 0,1-3-1,64 73 1,-80-105-133,0-1 1,1-1-1,1-1 1,1 0-1,0-2 1,39 20-1,-49-30-28,0 0-1,1-1 0,-1-1 1,1 0-1,0 0 0,0-1 1,0-1-1,0-1 0,1 0 1,-1-1-1,0 0 0,1-1 1,-1-1-1,25-5 0,-19 0 0,0-1 0,-1-1 0,0 0 0,0-1 0,-1-1-1,-1-1 1,1-1 0,-2 0 0,0-1 0,-1-1 0,0 0 0,-1-1-1,18-28 1,-8 9 24,-2-1 1,-2-1-1,-1-1 0,-3-1 0,24-75 0,-28 67-10,-3 0 0,-1-1-1,-2 0 1,-2 0 0,-3 0-1,-8-88 1,3 103 10,-1 1 0,-2-1 1,-1 1-1,-2 1 0,0-1 0,-3 2 1,0 0-1,-2 0 0,-1 1 0,-37-49 1,37 61-79,0 1 1,-1 0 0,-1 1-1,-1 1 1,0 1 0,0 0 0,-2 1-1,1 2 1,-1 0 0,-1 1-1,0 1 1,0 1 0,0 1-1,-1 1 1,0 1 0,-26-1-1,14 2-643,0 2 0,1 2-1,-1 1 1,-41 8-1,44-4-1083,1 1 0,1 2 0,0 1 0,-43 20 0,6 9-6481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38:24.56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29 34 1730,'-6'-14'6807,"2"-6"8529,4 29-12416,0 27-2338,11 194 1080,-5-134-1450,4 13-60,-3-54 62,-1 58 0,-6-96-183,-1 0 0,-1-1 0,0 1 0,-2-1 0,1 1-1,-2-1 1,-12 29 0,10-35-1717,7-10 1489,-1 0 1,1 1-1,0-1 1,-1 0 0,1 0-1,0 1 1,-1-1-1,1 0 1,-1 0-1,1 0 1,-1 0 0,1 0-1,0 1 1,-1-1-1,1 0 1,-1 0-1,1 0 1,-1 0 0,1 0-1,-1 0 1,1 0-1,-1-1 1,1 1-1,0 0 1,-1 0-1,1 0 1,-1 0 0,1 0-1,0-1 1,-1 1-1,1 0 1,-1 0-1,1-1 1,0 1 0,-1 0-1,1-1 1,0 1-1,0 0 1,-1-1-1,1 1 1,0 0-1,0-1 1,-1 1 0,1-1-1,0 1 1,0-1-1,0 1 1,-1-1-1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28:52.02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36 56 11082,'-1'0'317,"0"-1"0,0 1-1,-1 0 1,1 0-1,0-1 1,0 1-1,-1 0 1,1 0 0,0 0-1,0 0 1,-1 1-1,1-1 1,0 0-1,0 0 1,0 1 0,-1-1-1,1 1 1,0-1-1,0 1 1,0 0-1,0-1 1,0 1-1,0 0 1,0-1 0,0 1-1,0 0 1,0 0-1,0 0 1,0 2-1,0-1-40,1 0-1,0 0 0,-1 1 1,1-1-1,0 0 0,1 0 0,-1 1 1,0-1-1,1 0 0,-1 0 1,1 0-1,-1 1 0,1-1 0,2 4 1,2 4 139,1 1 0,0-1 0,1 0 0,0 0 0,13 13 0,-17-21-382,0 1-1,0-1 1,0 1 0,0-1 0,0 0-1,1 0 1,-1-1 0,1 1-1,0-1 1,-1 1 0,1-1 0,0 0-1,0-1 1,-1 1 0,1-1-1,0 1 1,0-1 0,0 0 0,0-1-1,0 1 1,0-1 0,-1 1-1,1-1 1,0-1 0,0 1 0,-1 0-1,1-1 1,-1 0 0,1 1-1,-1-1 1,6-5 0,9-6-390,0-2 0,-1-1 0,0 0 0,18-24 0,-7 9-2466,-3 4-2019,0 1-1879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38:26.51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63 117 2819,'-63'-26'21135,"71"25"-16272,7 1-2659,14-1-3090,11 1 865,1-5 96,0-2 1,51-14-1,-52 10-42,1 3 0,49-5 0,-61 11 28,-15 2 2,-1-1-1,1 0 1,0-1 0,21-6-1,-20 3-2501,-6 1-3460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38:27.38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74 5 5445,'-39'2'7539,"18"-1"-3442,7-1 1574,45 4 262,23 9-4268,8 2-1399,-30-11-172,1-1 0,-1-1 0,1-2 0,-1-2 0,1-1 0,34-7 0,-11-2-4979,-1-4-5163,-35 11-3955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38:28.94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50 121 4516,'-4'0'1651,"0"-1"-1,-1-1 1,1 1-1,0 0 1,0-1 0,1 0-1,-1 0 1,-6-5-1,3-9 2715,17-9-3865,-10 24-462,1 0-1,0 0 1,0 0-1,-1 1 1,1-1-1,0 0 1,0 1-1,0-1 0,0 0 1,-1 1-1,1-1 1,0 1-1,0 0 1,0-1-1,0 1 1,0 0-1,0-1 1,1 1-1,-1 0 1,0 0-1,0 0 1,0 0-1,0 0 0,0 0 1,1 0-1,2 1-4,-1 0-1,0 0 1,0 0-1,0 0 1,0 1-1,0-1 1,-1 1-1,6 4 1,-4-4 44,0 1 1,-1 1-1,1-1 1,-1 0-1,1 1 1,-1 0-1,0 0 1,-1 0-1,1 0 1,-1 0-1,0 1 1,3 5-1,-5-9-47,0 0 0,-1 0 0,1 0 0,0 0 0,0 0 0,0 0 0,0 0-1,-1 0 1,1 0 0,-1 0 0,1-1 0,0 1 0,-1 0 0,1 0 0,-1 0 0,0-1-1,1 1 1,-1 0 0,0-1 0,1 1 0,-1 0 0,0-1 0,0 1 0,0-1-1,1 1 1,-1-1 0,0 1 0,0-1 0,0 0 0,0 1 0,0-1 0,0 0 0,0 0-1,0 0 1,0 0 0,0 0 0,0 0 0,0 0 0,0 0 0,0 0 0,0 0-1,0-1 1,1 1 0,-2-1 0,-3 1 12,0 0 0,0-1 0,0 0 1,0 0-1,0-1 0,0 0 0,-5-2 0,8 2-41,-1 0 1,2 1-1,-1-1 0,0 0 1,0 0-1,0 0 0,1 0 1,0-1-1,-1 1 0,1 0 0,0-1 1,0 1-1,0-1 0,0 1 1,0-1-1,1 1 0,-1-1 1,1 0-1,0 1 0,0-1 1,0 0-1,0 1 0,0-1 1,0 0-1,1 1 0,0-4 1,0 2-10,0 0 1,0 1 0,1-1-1,-1 0 1,1 0 0,0 1-1,0-1 1,0 1 0,0 0-1,0 0 1,1 0 0,0 0-1,-1 0 1,1 0 0,0 0 0,0 1-1,5-3 1,-7 4 9,0 1 0,0 0 0,0 0 1,-1-1-1,1 1 0,0 0 0,0 0 0,0 0 0,0 0 1,0 0-1,0 0 0,-1 0 0,1 0 0,0 0 1,0 0-1,0 1 0,0-1 0,0 0 0,-1 1 0,1-1 1,0 0-1,0 1 0,-1-1 0,1 1 0,0-1 0,-1 1 1,1 0-1,0-1 0,-1 1 0,1 0 0,-1-1 0,1 1 1,-1 0-1,1-1 0,-1 1 0,1 0 0,-1 0 1,0 0-1,0 0 0,1-1 0,-1 1 0,0 0 0,0 0 1,0 0-1,0 0 0,0 1 0,1 1 11,-1 0-1,1 1 0,-1-1 1,0 0-1,0 1 0,0-1 1,0 0-1,0 1 1,-1-1-1,0 0 0,-1 5 1,-1-3-170,1 0-1,-1 0 1,0-1 0,-1 0 0,1 0-1,-1 0 1,0 0 0,0 0 0,0-1-1,-8 5 1,23-31-20438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38:29.26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166 55 4292,'4'-38'10430,"-2"22"-1909,-5 41-5119,-13 17-2799,9-26-166,-114 224 330,97-197-1102,26-63-13906,1 9 10027,-1-5-2117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38:29.58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57 57 3203,'-26'-25'6826,"6"6"-1488,10 7 1337,23 12-1521,23 10-3955,-7 4-1041,-1 2 0,0 1-1,-1 2 1,-1 0 0,-1 1 0,28 30 0,-22-22-751,-20-18-1412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38:29.92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33 26 3940,'-20'-16'7240,"8"6"80,13 24-847,6 11-4819,7 48 1,-13-58-1905,1 0-1,1 0 1,1 0 0,0 0 0,0-1 0,2 1-1,0-1 1,15 26 0,-19-35-3142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38:30.24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50 50 7303,'-19'-1'7207,"7"-7"-4517,2 4-608,1 4 32,24 2-929,32-9-32,-34 7-416,3-4-609,-1 0-128,-1 1-160,17-5-1570,0 1-2882,3 1-6310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38:30.97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354 23 5573,'-20'-23'24139,"0"38"-23764,-11 32 220,-48 99 0,36-64-333,-61 152 148,70-150-275,21-58-2347,3-14-8084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38:32.00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352 1 6214,'-2'1'552,"0"0"0,-1 0 1,1 0-1,0 0 0,0 0 0,0 1 0,0-1 1,0 1-1,0 0 0,0-1 0,1 1 1,-1 0-1,1 0 0,-1 0 0,1 0 0,0 0 1,0 0-1,-1 3 0,-19 50 2012,12-25-1057,-134 265 3834,51-113-4708,86-169-803,-26 59 433,17-24-3212,16-27-11054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38:32.42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319 12 7655,'-1'-1'521,"0"-1"-1,-1 1 0,1 0 1,-1 0-1,1 0 0,0 1 0,-1-1 1,0 0-1,1 1 0,-1-1 1,1 1-1,-1-1 0,0 1 1,1 0-1,-1-1 0,0 1 1,1 0-1,-1 0 0,0 0 1,1 1-1,-3-1 0,1 1-90,-1 0 1,1 1-1,0-1 0,0 1 0,0-1 0,0 1 0,0 0 1,1 0-1,-1 1 0,-2 1 0,-4 6 18,1 0-1,0 0 1,1 1 0,-10 17 0,-27 65-187,3 3 1,5 1-1,-31 131 1,64-218-961,-3 17-1045,4-9-6346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28:52.97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267 121 2626,'-37'11'1018,"2"-1"3633,-44 8 1,69-17-3526,1 1 1,-1-2 0,1 1 0,-1-1 0,1-1 0,-1 0-1,0 0 1,1-1 0,-17-5 0,26 7-1109,0 0 1,0 0-1,-1 0 1,1-1-1,0 1 1,0 0-1,0 0 1,0 0-1,-1 0 1,1-1-1,0 1 1,0 0-1,0 0 1,0 0-1,0-1 1,-1 1-1,1 0 1,0 0-1,0-1 1,0 1-1,0 0 1,0 0-1,0 0 1,0-1-1,0 1 1,0 0-1,0 0 1,0-1-1,0 1 0,0 0 1,0 0-1,0-1 1,0 1-1,0 0 1,0 0-1,1-1 1,-1 1-1,0 0 1,0 0-1,0 0 1,0-1-1,0 1 1,1 0-1,-1 0 1,0-1-1,15-14 300,24-16-252,-36 29-30,15-10-2,1 0 0,0 1 0,1 1 0,0 1-1,1 0 1,0 2 0,30-7 0,-39 11 59,0 1 1,1 0 0,-1 1 0,0 0-1,0 1 1,1 0 0,-1 1 0,0 1-1,1 0 1,-1 1 0,0 0-1,-1 0 1,1 1 0,21 12 0,-27-12-36,0 0 0,0 1 0,-1 0 0,0 0 1,0 0-1,-1 0 0,1 1 0,-1 0 0,0 0 1,0 0-1,-1 1 0,0-1 0,0 1 0,-1-1 1,0 1-1,0 0 0,0 0 0,0 10 0,2 15 89,-2 0 0,-4 61 0,1-47-38,-1 23 11,-1 28 365,4 0 0,20 142-1,-21-235-557,1-1 0,0 1-1,0-1 1,0 1-1,0-1 1,1 1 0,-1-1-1,1 0 1,0 0-1,0 0 1,0 0 0,0 0-1,4 4 1,-5-7-195,0 1-1,-1-1 1,1 1 0,0-1 0,0 0 0,0 1 0,-1-1 0,1 0-1,0 1 1,0-1 0,0 0 0,0 0 0,0 0 0,-1 0-1,1 0 1,0 0 0,0 0 0,0 0 0,0 0 0,0 0 0,1-1-1,0 0-807,0 0-1,0 0 0,0 0 0,0-1 0,-1 1 0,1 0 0,0-1 0,-1 0 0,0 1 1,1-1-1,-1 0 0,2-3 0,-1-2-4624,-7 0 4019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38:35.28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175 1 7015,'-8'6'13850,"2"10"-7598,-2 30-5911,2-9 500,-7 7-622,-3-1 1,-29 61-1,22-55-209,-20 61 0,37-92-1390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38:35.61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64 41 2594,'-10'-4'4494,"-26"-11"818,35 14-5026,0 1 1,0 0 0,0-1-1,1 1 1,-1 0-1,0-1 1,0 1 0,0-1-1,0 0 1,0 1 0,1-1-1,-1 1 1,0-1-1,0 0 1,1 0 0,-1 0-1,1 1 1,-1-1-1,1 0 1,-1 0 0,1 0-1,-1 0 1,1 0 0,-1-1-1,10-2 5791,8 7-3868,14 9-1570,-30-12-457,52 24 323,22 9-192,-23-16-5182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38:36.00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71 1 8392,'-6'2'14543,"-1"15"-8201,-4 38-6891,0-7 963,5-21-777,-8 25-42,7-37-3250,-1-4-3298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38:36.49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38 29 2659,'-12'-11'6189,"-3"-2"479,5 9 1310,13 8-4905,8 11-2174,4 0-727,1-1 0,0 0 1,1-1-1,0 0 0,21 11 0,20 1-8236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38:36.90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9097,'5'14'9970,"0"11"-4782,10 73-3969,-9-57 90,0-5-1216,2 5-407,-6-14-3165,-4-20-898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38:48.26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 1 7463,'0'0'125,"-1"1"0,1 0 0,0-1 0,-1 1-1,1-1 1,0 1 0,0-1 0,-1 1 0,1 0 0,0-1 0,0 1-1,0 0 1,0-1 0,0 1 0,0 0 0,0-1 0,0 1 0,0-1-1,0 1 1,0 0 0,0-1 0,1 1 0,-1 0 0,0-1 0,0 1-1,1-1 1,-1 1 0,0-1 0,1 1 0,-1-1 0,1 1 0,-1-1-1,0 1 1,1-1 0,-1 1 0,1-1 0,0 1 0,36 26 756,-20-17-986,0-1 1,34 12-1,-23-14 92,1-1 1,-1-2-1,1-1 1,0-1 0,31-2-1,149-20-280,-40 2 218,35 16-205,-113 3 30,95-10 0,-171 7 248,473-42-367,-396 41 289,0 4-1,-1 4 0,122 23 0,-36 6 71,1-7-1,269 6 0,135-20 300,-40-16 1093,-397-4-1353,147 0 246,-84 28 331,-14-1-560,629-39-289,-739 14 85,151 6 70,-50 3 54,-63-14-499,-74 5-2705,58 1-1,-75 6-215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39:53.6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51 281 4869,'-7'-1'1381,"-1"-1"1,1 0-1,-1-1 1,-13-7 8827,26 7-7624,-5 3-2580,0 0 1,0-1 0,1 1 0,-1 0-1,0 0 1,0 0 0,1 0-1,-1 0 1,0 0 0,1 0-1,-1 0 1,0 0 0,0 0-1,1 0 1,-1 0 0,0 0-1,0 0 1,1 0 0,-1 0-1,0 0 1,0 0 0,1 0-1,-1 1 1,0-1 0,0 0-1,1 0 1,-1 0 0,0 0-1,0 1 1,0-1 0,1 0-1,-1 0 1,0 0 0,0 1-1,0-1 1,0 0 0,0 0-1,1 0 1,-1 1 0,0-1-1,0 0 1,0 1 0,0-1-1,0 0 1,0 0 0,0 1-1,0-1 1,0 0 0,0 0 0,0 1-1,-4-7 1248,23 22 756,38 22-1493,-21-15-307,49 42 0,-68-122 192,-2 13-417,10-31 80,68-142 0,-88 211 1185,-1 4-3783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39:27.7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83 1135 11659,'-4'4'636,"0"-1"1,0 0-1,0-1 0,0 1 0,-1-1 1,0 0-1,1 0 0,-1 0 0,0-1 1,0 0-1,0 1 0,0-2 1,0 1-1,0-1 0,-8 0 0,16-2-399,1-1 0,0 1 0,0-1 0,-1 0 0,0 0 0,1-1 0,-1 1 0,3-6 0,7-5 54,376-422 638,-116 119-886,-218 257-35,2-4 4,3 2-1,132-105 0,-177 160 225,-8 4-4492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39:28.2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1 6310,'-10'5'2388,"7"-4"-1326,-1 1-1,1 0 1,0 0 0,0 0-1,0 0 1,0 0-1,0 1 1,-5 4 0,8-6-921,-1 1 0,1-1 0,0 0 0,-1 1 0,1-1 0,0 0 0,0 1 0,0-1 0,0 1-1,0-1 1,0 0 0,0 1 0,0-1 0,0 0 0,1 1 0,-1-1 0,1 0 0,-1 1 0,1-1 0,-1 0 0,1 0 0,0 0 0,-1 1 0,1-1 0,0 0 0,0 0 0,0 0 0,1 1 0,30 32 332,1-2-1,1-1 1,1-2 0,65 41-1,-35-25-198,109 78-50,405 320 300,-566-432-475,-9-8-13,1 1-1,-2-1 1,1 1-1,0-1 0,-1 1 1,1 0-1,-1 1 1,4 7-1,-7-12-56,0 1 0,0-1 1,1 0-1,-1 1 0,0-1 0,0 0 1,0 1-1,-1-1 0,1 0 0,0 1 0,0-1 1,0 0-1,0 1 0,0-1 0,0 0 0,0 1 1,-1-1-1,1 0 0,0 1 0,0-1 1,0 0-1,-1 0 0,1 1 0,0-1 0,0 0 1,-1 0-1,1 1 0,0-1 0,0 0 0,-1 0 1,0 0-1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39:28.6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90 85 10122,'-6'-9'657,"-1"1"0,1 1 0,-1-1 0,0 1-1,-1 1 1,-11-9 0,-10-9 4364,40 78-1033,51 121-1637,48 159-554,-91-264-1748,16 71-984,-35-140 581,0-1 0,0 1 1,0-1-1,0 1 0,0-1 1,0 0-1,0 1 0,0-1 0,0 1 1,0-1-1,0 1 0,-1-1 1,1 1-1,0-1 0,-11 5-8842,10-5 8842,-1 0-1088,-11 2-6977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28:53.28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44 241 3203,'-16'6'8008,"3"-3"-5286,3 1-352,6-4-288,4-2-640,6-2 191,7-5 1,7-4-673,7-7-609,8-8-256,3-4-96,1-4 0,-2 3-416,-1 3-1506,-7 4-2434,0 5-3492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39:29.0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26 336 5926,'-15'-9'3628,"5"2"3954,26-6-3343,199-92-892,-19 12-3219,-123 47-137,-28 17-1618,0 3-5070,-30 18 910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39:29.6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18 3331,'-8'12'10485,"3"-3"-4210,12 13-3347,31 57-1196,-3-5-671,73 116 0,-112-199-989,1 0 0,0 0 1,1 0-1,-1 0 0,2 0 0,-1 0 0,1-1 0,1 1 0,0-18 0,1 4-83,0-1 1,2 1-1,10-40 0,-12 58-40,28-81 236,-26 80-325,-1 1-1,1-1 1,0 1-1,0 0 1,0 0-1,1 0 1,-1 0-1,1 0 1,0 1 0,1 0-1,-1 0 1,9-6-1,-11 10-689,0-1 1,0 1-1,1-1 1,-1 1-1,0 0 0,0 0 1,0 0-1,0 0 0,1 0 1,-1 1-1,0-1 0,0 1 1,0-1-1,0 1 1,0 0-1,4 2 0,6 1-5208,3 0 2755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39:30.0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 19 1666,'-17'-5'9371,"14"5"-8521,0-1 0,0 0 0,-1 1 0,1 0 0,0 0 0,0 0 0,-1 0 0,1 0 0,0 1 0,-6 1 0,10 5 2302,4 9-2799,-4-15-83,0 4-158,22 55 918,34 66 0,-49-110-1009,1 0 0,0-1 1,2 0-1,0-1 1,0 0-1,1-1 1,1 0-1,0-1 0,19 14 1,-32-26-13,0 0 0,1 0 0,-1 0 0,0 1 0,1-1 0,-1 0 0,0 0 0,1 0 0,-1 0 0,0 0 0,1 0 0,-1 0 0,0 0 0,1 0 0,-1 0 1,0 0-1,1 0 0,-1 0 0,0 0 0,1 0 0,-1 0 0,0 0 0,1-1 0,-1 1 0,0 0 0,1 0 0,-1 0 0,0 0 0,0-1 0,1 1 0,-1 0 0,0 0 0,0-1 0,1 1 0,-1 0 0,0 0 1,0-1-1,0 1 0,0 0 0,1-1 0,-1 1 0,0 0 0,0-1 0,0 1 0,0 0 0,0-1 0,0 0 0,5-29 232,-7-41-144,2 69-100,-11-88-104,0 4-2481,10 30-5181,1 53 6692,1 1 0,-1-1 1,0 1-1,1-1 0,0 1 0,-1-1 0,1 1 0,0-1 0,0 1 0,3-4 0,5-5-1816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39:30.4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1 300 2691,'8'15'4810,"15"18"2048,-21-33-6707,-1 1 1,0 0 0,0 0 0,1-1 0,-1 1 0,1 0 0,-1-1 0,1 1 0,-1-1-1,1 0 1,-1 0 0,1 1 0,-1-1 0,1 0 0,-1 0 0,1 0 0,-1-1 0,1 1 0,-1 0-1,1 0 1,-1-1 0,1 1 0,-1-1 0,3-1 0,2-1-83,1 0-1,-1-1 1,0 0 0,0 0-1,0-1 1,0 0 0,-1 0-1,0 0 1,0-1 0,0 1-1,-1-1 1,0 0 0,0 0-1,0-1 1,-1 1 0,0-1-1,0 0 1,0 0 0,-1 0 0,0 0-1,-1 0 1,0-1 0,0 1-1,0-8 1,0 4 5,-1-1 0,-1 1 1,0 0-1,0 0 0,-1 0 0,0 0 0,-1 0 0,0 0 1,-1 0-1,0 1 0,-1 0 0,0 0 0,-1 0 1,0 0-1,-9-11 0,14 20-24,1 0 0,-1 0 1,1 0-1,-1 0 0,0 0 0,0 0 0,1 1 1,-1-1-1,0 0 0,0 0 0,0 1 1,0-1-1,0 0 0,0 1 0,0-1 0,0 1 1,0 0-1,0-1 0,0 1 0,0 0 1,-1-1-1,1 1 0,0 0 0,0 0 0,0 0 1,0 0-1,0 0 0,-1 0 0,1 0 1,0 1-1,0-1 0,0 0 0,0 1 0,0-1 1,0 1-1,0-1 0,0 1 0,0-1 1,0 1-1,0 0 0,0-1 0,0 1 0,0 0 1,0 0-1,1 0 0,-1-1 0,0 1 1,1 0-1,-1 0 0,1 0 0,-1 0 0,1 0 1,-1 1-1,1-1 0,-1 1 0,-2 5 198,0 1 0,1-1 0,-1 1 0,2-1 0,-1 1 0,0 13 0,1-10-93,1 0 0,1-1 0,0 1 0,0-1 0,1 1 0,0-1 0,1 0 0,1 0 0,-1 0 0,1 0 0,1 0 0,0-1 0,7 11 0,-8-15-206,1 0 0,-1 0 0,1 0 0,0-1 0,0 1 0,1-1 0,-1 0 0,1-1-1,0 0 1,0 1 0,0-2 0,1 1 0,-1-1 0,0 0 0,1 0 0,0-1 0,-1 0 0,1 0 0,0 0 0,0-1 0,12-1 0,24-4-4485,1-3-4312,-13 2-2117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39:31.3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65 3139,'3'-1'2333,"30"-5"2312,-31 6-4314,-1 0 1,0-1 0,0 1-1,0 0 1,0 0-1,0-1 1,0 1 0,0-1-1,0 1 1,0-1 0,-1 1-1,1-1 1,0 1-1,0-1 1,0 0 0,0 1-1,-1-1 1,1 0 0,0 0-1,-1 0 1,1 0 0,-1 0-1,2-1 1,-11-11 5430,-29-14-4499,38 27-1231,-1 0-1,1 0 1,0-1 0,0 1-1,0 0 1,0 0 0,-1 0-1,1 0 1,0 0-1,0-1 1,0 1 0,-1 0-1,1 0 1,0 0 0,0 0-1,0 0 1,-1 0-1,1 0 1,0 0 0,0 0-1,-1 0 1,1 0 0,0 0-1,0 0 1,-1 0 0,1 0-1,0 0 1,0 0-1,0 0 1,-1 0 0,1 0-1,0 0 1,0 1 0,0-1-1,-1 0 1,1 0-1,0 0 1,0 0 0,0 0-1,-1 1 1,1-1 0,0 0-1,0 0 1,0 0 0,0 0-1,0 1 1,0-1-1,0 0 1,-1 0 0,1 1-1,0-1 1,0 0 0,0 0-1,0 0 1,0 1 0,3 22 422,15 33-613,-16-51 297,267 596 1960,-259-581-2191,-6-9-20,1-1 0,0 0 0,1 0 0,0 0 0,0 0 0,1-1 0,0 0 0,1-1 0,15 15 0,-29-42-15603,0 1 7351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39:31.7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18 372 11883,'-11'-11'3331,"5"5"-1505,6 2-417,6-5 802,9-8-546,5-7-288,14-10 65,7-8-866,7-3-448,8 0-128,-1 2-192,3 6-641,-2 11-1825,-6 7-1122,-4 10-768,-7 13-2915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39:32.0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27 151 10538,'-14'15'4740,"5"-4"-2594,5-5-960,4-8-386,6-3 97,5-5-320,7-7-385,7-5-192,10-2-577,5-6-1280,9 4-482,5 0-1632,2 5-2339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39:32.3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201 0 3972,'-20'4'12071,"-4"0"-8731,18-2-3112,1-1 0,-1 0 0,1 1 0,-1 0 0,1 1 0,0-1 0,0 1 0,0 0 0,-6 5 0,2 1-46,1 0 0,0 0 0,0 1 0,1 0 0,1 0 0,0 0 0,0 1-1,1 0 1,0 1 0,1-1 0,-5 21 0,3-8-151,2 0 0,1 0 0,0 0 0,3 47 0,0-67-68,1 0 0,-1 0-1,1 1 1,0-1-1,0 0 1,0 0 0,1 0-1,-1 0 1,1 0-1,0-1 1,3 5 0,-5-7 16,1-1 1,-1 1 0,0-1 0,1 1 0,-1-1 0,1 0 0,-1 1 0,1-1 0,-1 0 0,1 1-1,-1-1 1,1 0 0,-1 0 0,1 1 0,-1-1 0,1 0 0,0 0 0,-1 0 0,1 0-1,-1 0 1,1 0 0,0 0 0,-1 0 0,1 0 0,-1 0 0,1 0 0,-1 0 0,1 0 0,0-1-1,1 0-17,0 0-1,0-1 0,-1 1 0,1-1 0,-1 1 0,1-1 0,-1 1 0,0-1 1,0 0-1,0 0 0,0 0 0,0 0 0,1-2 0,3-8-94,-1-1 0,-1 1 0,0-1 0,-1 1 0,0-1 0,0 0-1,-2-21 1,1 15 143,0 0 0,5-26 0,-6 44 40,1 0 0,-1 1 1,0-1-1,1 0 0,-1 1 1,0-1-1,1 1 0,-1-1 1,1 1-1,-1-1 1,1 1-1,-1-1 0,1 1 1,-1-1-1,1 1 0,0 0 1,-1-1-1,1 1 1,0 0-1,-1 0 0,1-1 1,0 1-1,-1 0 0,1 0 1,0 0-1,-1 0 0,1 0 1,0 0-1,-1 0 1,1 0-1,0 0 0,0 0 1,-1 0-1,1 0 0,0 1 1,-1-1-1,1 0 1,0 0-1,-1 1 0,1-1 1,-1 1-1,1-1 0,-1 0 1,1 1-1,0 0 0,32 21 896,-32-21-936,20 17 185,-2 1 1,0 1-1,20 27 1,-20-24-941,0 0 1,30 25-1,-32-36-2488,-5-11-2593,-1-8-2732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39:32.6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13 4356,'-28'-13'15002,"37"29"-13028,47 71 1270,63 128 0,-73-125-4801,85 124 0,-130-212 1309,14 17-4044,-4-11-2357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39:33.0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119 38 6694,'-2'-3'799,"1"1"-1,-1-1 0,0 1 0,1-1 1,-1 1-1,0-1 0,-1 1 0,1 0 1,0 0-1,-1 0 0,1 0 1,-1 1-1,1-1 0,-1 1 0,0-1 1,-4-1-1,5 3-670,1 0-1,-1 0 1,0 0 0,1 0 0,-1 0-1,0 0 1,1 1 0,-1-1 0,0 0 0,1 1-1,-1-1 1,0 1 0,1 0 0,-1 0-1,1-1 1,-1 1 0,1 0 0,0 0-1,-1 0 1,1 1 0,0-1 0,0 0-1,0 0 1,0 1 0,0-1 0,0 0 0,0 1-1,0-1 1,0 1 0,0 2 0,-5 7 55,1 1 0,0 0 0,1-1 1,0 1-1,1 1 0,1-1 1,0 0-1,0 1 0,1-1 1,1 17-1,1-24-192,-1 0 0,1 1 1,0-1-1,0 0 0,1 0 1,0 0-1,0 0 0,0-1 0,0 1 1,1 0-1,-1-1 0,1 1 1,0-1-1,1 0 0,-1 0 0,1 0 1,0-1-1,0 1 0,0-1 1,0 0-1,0 0 0,1-1 1,-1 1-1,1-1 0,0 0 0,0 0 1,5 1-1,39 9 33,-30-8-40,0 0-1,35 15 1,-50-18 46,0 1 0,-1 0 0,1 0 1,0 1-1,-1-1 0,1 1 1,-1-1-1,1 1 0,-1 0 0,0 1 1,-1-1-1,1 0 0,0 1 0,-1-1 1,0 1-1,0 0 0,0 0 1,2 5-1,-4-4 66,1-1 1,-1 1-1,0-1 1,0 1 0,-1-1-1,1 1 1,-1-1-1,0 1 1,0-1-1,0 0 1,-1 1 0,0-1-1,1 0 1,-1 0-1,-1 0 1,1 0-1,-1 0 1,-5 6 0,4-5-201,0 0 0,0-1 0,-1 1 0,1-1 1,-1 1-1,0-1 0,-1-1 0,1 1 1,-1-1-1,1 0 0,-1 0 0,-11 3 1,16-6-216,-1 1 1,1-1 0,-1 0-1,1 0 1,-1 0 0,1 0-1,-1-1 1,1 1 0,-1 0 0,1-1-1,-1 1 1,1-1 0,0 1-1,-1-1 1,1 0 0,0 1-1,-1-1 1,1 0 0,0 0 0,0 0-1,0 0 1,-1 0 0,1 0-1,0 0 1,1 0 0,-1-1-1,0 1 1,0 0 0,0-1 0,1 1-1,-2-3 1,-1-17-5608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28:53.81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220 17 6790,'-6'8'10754,"5"-7"-10396,-16-1 4192,-29-12-4465,26 7 1289,-42-3-9,57 7-1297,0 1 1,0 0-1,1 0 1,-1 1 0,0-1-1,1 1 1,-1 0 0,1 0-1,-1 1 1,1-1 0,-6 4-1,9-5-70,1 1 0,-1-1 1,0 1-1,1 0 0,0-1 0,-1 1 0,1 0 0,-1-1 0,1 1 0,0 0 0,-1 0 0,1-1 0,0 1 0,0 0 0,-1 0 0,1-1 0,0 1 0,0 0 0,0 0 0,0 0 0,0-1 0,0 1 0,0 0 1,1 0-1,-1 0 0,0-1 0,0 1 0,1 0 0,-1 0 0,0-1 0,1 1 0,-1 0 0,1 0 0,-1-1 0,0 1 0,1-1 0,0 1 0,0 0 0,26 28-57,-24-26 50,66 54-112,-53-46 120,0 0 1,-1 2 0,0 0 0,-1 1 0,-1 0 0,0 1 0,-1 0 0,12 20-1,-23-32 62,0 1-1,1-1 0,-1 1 0,0 0 0,-1-1 1,1 1-1,-1 0 0,0 0 0,1 0 0,-2-1 1,1 1-1,0 0 0,-1 0 0,0-1 0,0 1 0,0 0 1,0-1-1,0 1 0,-1-1 0,0 1 0,1-1 1,-1 0-1,0 0 0,-1 0 0,-2 3 0,2-1-49,-1-2 0,0 1 0,0 0 0,0-1 0,0 1 0,0-1 0,-1-1 0,1 1 0,-1 0 0,0-1 0,0 0 0,0 0-1,0-1 1,0 1 0,0-1 0,-1 0 0,-7 0 0,13-1-147,-1 0 1,1 0-1,-1 0 1,1 0-1,-1 0 0,1 0 1,0 0-1,-1-1 0,1 1 1,-1 0-1,1 0 1,-1-1-1,1 1 0,0 0 1,-1 0-1,1-1 0,0 1 1,-1 0-1,1-1 1,0 1-1,-1 0 0,1-1 1,0 1-1,0-1 0,-1 1 1,1 0-1,0-1 1,0 1-1,0-1 0,0 1 1,-1-1-1,1 1 0,0-1 1,0 1-1,0-1 1,0 1-1,0-1 0,0 1 1,0-1-1,1 1 0,-1-1 1,0 1-1,0 0 1,0-1-1,0 1 0,0-1 1,1 1-1,-1-1 0,12-26-4207,-10 24 3486,17-33-5132,6-7-1304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39:33.3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0 299 3651,'13'-1'3142,"-6"0"-1890,0 0 0,0 0 0,-1-1 0,1 0-1,10-4 1,-14 4-1110,0 1 1,-1-1-1,1 0 0,-1 0 1,1 0-1,-1-1 0,0 1 1,0-1-1,0 1 0,0-1 0,0 0 1,0 0-1,-1 0 0,0 1 1,2-5-1,8-22 591,12-43 0,-21 63-473,0 1 1,-1-1-1,0 1 0,0-1 1,-1 0-1,0 1 0,0-1 1,-1 0-1,0 0 0,-3-9 0,4 16-174,-1 1-1,1-1 0,-1 0 1,0 0-1,1 0 0,-1 1 1,0-1-1,0 0 0,0 1 0,0-1 1,0 1-1,0-1 0,-1 1 1,1 0-1,0-1 0,-1 1 1,1 0-1,-1 0 0,0 0 0,1 0 1,-1 0-1,0 0 0,1 0 1,-1 1-1,0-1 0,0 1 1,0-1-1,0 1 0,1 0 0,-1 0 1,0 0-1,0 0 0,0 0 1,-3 0-1,2 1-14,0 0 1,0 0-1,0 1 1,1-1-1,-1 1 1,0 0-1,0-1 1,1 1-1,-1 0 1,1 1-1,0-1 1,-1 0-1,1 1 0,0-1 1,0 1-1,1 0 1,-1-1-1,1 1 1,-3 6-1,-1 6 182,1 0 0,1 0 0,0 1 0,1-1 0,1 1 0,0-1 0,1 1 0,1 0 0,0-1 0,1 1 0,1-1 0,0 0-1,1 1 1,11 24 0,-11-31-381,0-1-1,0 0 1,0 0 0,1-1-1,1 0 1,-1 0-1,1 0 1,0 0-1,1-1 1,-1 0-1,15 10 1,-15-13-510,0 0 0,1 0 1,0 0-1,-1-1 0,1 0 0,0 0 1,0 0-1,0-1 0,0 0 0,0-1 0,0 0 1,1 0-1,-1 0 0,0-1 0,0 0 1,11-3-1,7-4-7802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39:35.1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251 1 3139,'-36'6'3421,"0"1"0,0 2-1,-35 15 1,52-18-1687,17-5-1622,-45 15 4692,43-14-3738,6-2-241,27-6-275,3-2-339,8-3-81,52-6 1,-83 16-85,0 0 0,0 0 0,1 1 0,-1 0 0,0 1 0,0 0 0,0 0 0,0 1 0,0 0 0,0 1 0,14 6 0,-21-8-8,0 0-1,0 0 1,0 0-1,0 1 0,-1-1 1,1 1-1,-1-1 0,1 1 1,-1 0-1,1 0 1,-1 0-1,0 0 0,0-1 1,0 1-1,0 1 0,0-1 1,0 0-1,-1 0 1,1 0-1,-1 0 0,1 4 1,-1 0 54,0-1 1,0 1-1,-1 0 1,0-1-1,0 1 0,0-1 1,-1 1-1,-3 7 1,-25 45-1285,1-13-4059,16-24 521,5 6-1254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39:35.8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207 2 3716,'-18'-2'9546,"-8"3"-5362,5 0 359,24 6-980,14 19-3213,60 70-15,-50-64-195,-1 0 1,-1 2-1,34 63 1,-58-96-132,0 1 0,0 0 1,0 0-1,0 0 1,-1 0-1,1 0 0,0 0 1,-1 0-1,0 0 0,1 0 1,-1 0-1,0 0 1,0 1-1,0-1 0,-1 0 1,1 0-1,0 0 0,-1 0 1,1 0-1,-1 0 0,0 0 1,1 0-1,-3 3 1,0-2-16,1-1 0,0 0 1,-1 0-1,0 0 0,1 0 1,-1 0-1,0 0 0,0-1 1,0 1-1,0-1 1,0 0-1,-1 0 0,-4 1 1,-14 1-526,1 0 1,0-2 0,-39-2-1,52 1 136,-92-8-4832,47 3-313,6 2-2964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39:58.2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4 10954,'-1'0'409,"-1"-1"0,1 1 0,0-1 0,-1 1 0,1-1 0,-1 1 0,1 0 0,0-1 0,-1 1 0,1 0 0,-1 0 0,1 0 0,-1 0 0,1 0 0,-1 1 0,1-1 0,-1 0-1,1 1 1,0-1 0,-1 1 0,-1 0 0,3 0-183,-1 0 0,0 0-1,0 0 1,1 0 0,-1 1-1,0-1 1,1 0 0,-1 0 0,1 0-1,-1 1 1,1-1 0,0 0-1,0 0 1,-1 1 0,1-1 0,0 0-1,0 1 1,0-1 0,1 2-1,0 9 231,2 1 1,0 0-1,8 23 0,-5-18-289,136 391 651,-64-241-8336,-73-157 2468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39:58.5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13 225 8488,'-1'-1'445,"1"1"0,-1-1 0,0 0 0,0 1 1,0-1-1,1 0 0,-1 1 0,0-1 0,1 0 0,-1 0 0,0 0 0,1 0 0,-1 0 0,1 0 0,-1 1 1,1-1-1,0 0 0,-1 0 0,1-2 0,17-14 3903,-14 16-4594,102-82 1510,-49 38-2552,1 3-4069,-39 30 1466,-1 6-962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39:58.9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26 208 7399,'-14'18'4649,"3"-14"1736,13-6-6070,0-1 0,0 0 0,0 1 0,0-1-1,1 1 1,-1 0 0,1 0 0,-1 0-1,1 0 1,3-1 0,3-3-94,68-63 102,12-8-2489,-22 36-7308,-44 31 3030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39:59.2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78 3908,'4'1'11980,"1"6"-6595,11 27-5833,-13-26 1756,3 5-1163,5 13-6,1 0 0,18 26 0,-28-47-148,1 0 0,1-1 0,-1 1 0,1-1 0,0 1 0,0-1 0,0 0 0,0-1 0,1 1 0,-1-1 0,1 0 0,0 0 0,0 0 0,0 0 0,1-1 0,-1 0 0,7 2 0,-10-4 7,0 0-1,1-1 0,-2 1 1,1 0-1,0 0 0,0-1 1,0 1-1,0-1 1,0 0-1,0 0 0,0 1 1,0-1-1,-1 0 0,1 0 1,0-1-1,-1 1 0,1 0 1,-1-1-1,1 1 1,-1-1-1,0 1 0,0-1 1,1 1-1,-1-1 0,0 0 1,-1 0-1,1 1 0,0-1 1,0 0-1,-1 0 0,1 0 1,0-4-1,2-8-64,0-1 0,-1 0-1,1-20 1,-2 19-116,0 5 132,3-74-120,-4 79 123,-1-1 0,1 0-1,-1 1 1,-1-1 0,1 1 0,-1-1-1,0 1 1,-1 0 0,1 0 0,-5-7-1,9 29-12085,0-9 6614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39:59.9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77 3683,'8'-17'11585,"-5"-1"-10757,-3 14-309,1 0 0,0 0 0,-1 0 0,0-1 0,0 1 0,0 0 0,-1 0-1,0-5 1,52 179 3968,38 141-3795,-73-251-736,-7-34-3719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40:02.0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53 100 3587,'17'-16'785,"-17"16"-763,0 0 0,0-1 0,1 1 0,-1 0 0,0 0 0,1-1 0,-1 1-1,0 0 1,0-1 0,0 1 0,1-1 0,-1 1 0,0 0 0,0-1 0,0 1 0,0-1 0,0 1 0,0 0 0,0-1-1,0 1 1,0-1 0,0 1 0,0 0 0,0-1 0,0 1 0,0-1 0,0 1 0,0 0 0,0-1 0,-1 1 0,1-1-1,0 1 1,0 0 0,0-1 0,-1 1 0,1 0 0,0-1 0,-1 1 0,-2-12 3095,4 11-2978,-1 1-1,0-1 1,0 1 0,1-1-1,-1 1 1,0-1 0,0 1-1,0-1 1,0 1 0,0-1-1,0 1 1,0-1 0,0 1-1,0-1 1,0 1 0,0-1 0,0 1-1,0-1 1,0 1 0,0-1-1,0 1 1,0-1 0,-1 1-1,1-1 1,0 1 0,0 0-1,-1-1 1,1 1 0,0-1-1,-1 1 1,1 0 0,0-1-1,-1 1 1,1 0 0,-1-1-1,1 1 1,-21-9 3770,10 4-3036,-2-1 1091,12 5-1829,0 1 0,0 0 0,0-1 0,0 1 0,0 0 0,0-1-1,0 1 1,1-1 0,-1 0 0,0 1 0,0-1 0,0 0 0,1 1 0,-1-1-1,0 0 1,1 0 0,-1 0 0,1 1 0,-1-1 0,1 0 0,-1 0 0,0-1-1,3-2-621,-3 7 1162,1-2-612,0-1-1,0 0 1,-1 0 0,1 0-1,0 1 1,0-1 0,0 0-1,0 0 1,0 0 0,0 1-1,0-1 1,0 0 0,0 0-1,0 1 1,0-1-1,0 0 1,0 0 0,0 0-1,0 1 1,0-1 0,0 0-1,0 0 1,0 1 0,0-1-1,0 0 1,1 0 0,-1 0-1,0 1 1,0-1 0,0 0-1,0 0 1,0 0 0,1 0-1,-1 1 1,0-1-1,0 0 1,0 0 0,0 0-1,1 0 1,-1 0 0,0 0-1,0 1 1,1-1 0,-1 0-1,0 0 1,1 0-4,-1-1-22,0 0-16,3 20-1,1-1 0,1 1-1,1-1 1,0 0 0,14 26-1,-7-16 2,14 29 39,57 87 1,-49-86-493,35 72 1,-69-126-1487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40:02.7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32 2979,'4'-3'-946,"9"-5"2207,6-5 5538,-16 5-305,-21 8-2806,15 1-3631,1-1 0,0 1-1,0 0 1,0 0 0,0-1-1,0 1 1,0 1 0,0-1-1,0 0 1,0 0 0,0 1-1,1-1 1,-1 1 0,1 0-1,-1-1 1,1 1 0,-1 0-1,1 0 1,0 0 0,0 0 0,0 0-1,0 0 1,0 0 0,1 0-1,-1 0 1,1 1 0,-1-1-1,1 0 1,0 0 0,0 1-1,0-1 1,0 0 0,0 0-1,0 1 1,0-1 0,2 3-1,0 11 100,1 0 0,1 0 0,10 26 0,-13-39-117,26 67 279,4-1-1,2-1 1,61 91 0,-90-154-832,5 10-492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28:44.01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95 43 2242,'-10'4'2201,"1"-1"0,-1 0-1,0 0 1,0-1 0,-1-1 0,1 0-1,-15 0 1,166-5 2620,73-13-3384,105-5-1641,-277 22 303,1-2 1,70-14 0,-117 19 113,1 0 1,0 0-1,1 0 1,-1 1 0,1-1-1,-1 1 1,1-1-1,0 1 1,0 0-1,0 0 1,1 0-1,-2 4 1,-21 63-300,-37 250 390,26-114-181,23-145-51,-8 30 46,4 1 1,-6 146-1,9-272-7693,5 15 4121,-19-47-8984,7 26 8178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28:54.13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22 37 6566,'-2'-23'7010,"2"22"-6838,0 1-1,0-1 0,0 1 1,0-1-1,0 1 1,0-1-1,0 1 1,-1-1-1,1 1 0,0-1 1,0 1-1,0-1 1,0 1-1,-1-1 1,1 1-1,0-1 1,-1 1-1,1 0 0,0-1 1,-1 1-1,1 0 1,0-1-1,-1 1 1,1 0-1,0-1 0,-1 1 1,1 0-1,-1-1 1,1 1-1,-1 0 1,1 0-1,-1 0 0,1 0 1,-1-1-1,1 1 1,-1 0-1,1 0 1,-1 0-1,1 0 1,-1 0-1,1 0 0,-2 1 1,1 1 83,0 0-1,1 1 1,-1-1 0,0 0-1,1 1 1,0-1 0,-1 1-1,1-1 1,0 1 0,0-1-1,1 1 1,-1-1 0,0 1-1,1-1 1,0 1 0,0 2-1,1 3 152,36 237 2806,-16-130-2947,44 135 0,-62-235-627,18 43-1165,-2-26-6636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40:03.1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5 192 3716,'-3'-3'3464,"2"3"-3248,1 0 1,0-1-1,0 1 1,0 0-1,0 0 1,0-1-1,0 1 1,0 0-1,0 0 1,0-1-1,0 1 1,0 0-1,0-1 1,0 1-1,0 0 1,0 0-1,1-3 2166,0 2-2165,15-15 3187,35-18-3421,-40 27 905,25-17-700,128-75 126,-163 99-188,0 0-1,0 0 1,0 0-1,0 0 1,0 0 0,0 1-1,0-1 1,0 0 0,0 0-1,0 1 1,0-1-1,0 1 1,0-1 0,0 1-1,0-1 1,0 1 0,-1-1-1,1 1 1,0 0-1,-1 0 1,1-1 0,0 1-1,-1 0 1,1 0-1,-1 0 1,1 0 0,-1-1-1,1 1 1,-1 0 0,0 0-1,1 0 1,-1 0-1,0 0 1,0 2 0,18 55 644,-9-27-396,-2-5-567,8 19 133,-1-23-8335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40:03.4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104 172 2819,'-22'-33'5413,"-1"3"-2851,2 4-384,4 5 193,5 10-610,6 6-223,4 3-225,4 0-1505,0-2-225,4-3-1248,2-6-1763,3-4-1985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40:03.7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3299,'4'27'13333,"4"3"-6724,7 8-4127,12 19-3689,-4-7 2822,101 196-326,-94-195-5316,2 0-4269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40:05.9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1415 55 5797,'11'4'14600,"-18"-5"-14177,-61-14 512,46 9-854,0 1 1,-32-2-1,-130 1 270,-79-7 243,153 7 50,-213 18 0,292-10-629,-36 0-32,30-2-23,-53 7 1,80-5 33,1-1 0,0 1 1,1 1-1,-1 0 0,0 0 0,1 0 0,-1 1 1,1 1-1,0-1 0,1 1 0,-8 7 0,11-8 7,1 0-1,-1 1 0,1-1 1,1 1-1,-1 0 0,1 0 0,0 0 1,0 0-1,0 0 0,1 1 1,-2 6-1,-4 62-441,7-70 1089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40:06.5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2 4068,'-7'-1'8938,"2"8"-3592,0 25-2080,3 35-2965,3-49-118,1 0-1,0 0 0,1 0 0,1 0 1,1-1-1,0 0 0,1 0 1,1 0-1,1 0 0,0-1 0,1-1 1,1 1-1,13 15 0,-21-30-143,-1 1 0,0-1 0,0 0 0,0-1 0,1 1-1,-1 0 1,0 0 0,1-1 0,-1 1 0,1 0 0,-1-1 0,1 1 0,-1-1 0,1 0-1,-1 0 1,1 1 0,-1-1 0,1 0 0,0 0 0,-1-1 0,1 1 0,-1 0 0,1 0-1,-1-1 1,2 0 0,2-1 68,0 0 0,0 0-1,0-1 1,-1 0 0,1 0-1,-1 0 1,7-7 0,3-4-1048,0-1-1,-1-1 1,12-18 0,-13 15-3709,-3 0-1420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40:12.2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122 10 4580,'-1'-1'603,"-1"-1"-1,1 1 1,-1 0-1,1 1 1,-1-1-1,0 0 0,0 0 1,1 1-1,-1-1 1,0 1-1,0 0 1,0-1-1,-2 1 1,3 0-342,1 0 1,-1 0-1,0 1 0,0-1 1,1 0-1,-1 1 1,0-1-1,0 0 1,1 1-1,-1-1 1,0 1-1,1-1 0,-1 1 1,1-1-1,-1 1 1,0-1-1,1 1 1,-1 0-1,1-1 1,0 1-1,-1 1 1,-2 4 444,1 0 1,1 1-1,-1-1 1,1 1-1,0-1 1,0 10-1,-2 12-769,-9 44 143,-32 224 1937,35-197-4516,6 0-3580,7-84-4715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40:12.5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41 2691,'-6'-8'3311,"-7"-24"13630,32 39-14393,65 31-2012,1-3 1,2-4-1,96 21 1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40:13.8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702 88 2594,'-52'-54'5910,"45"47"-5368,-15-15 6116,22 22-6432,-1-1 0,1 1 0,0 0 0,-1-1 0,1 1 0,0 0 0,-1-1 0,1 1 0,0 0-1,-1 0 1,1-1 0,-1 1 0,1 0 0,-1 0 0,1 0 0,0 0 0,-1 0 0,1-1 0,-1 1 0,1 0 0,-1 0 0,1 0 0,-1 0 0,1 0-1,-1 0 1,1 0 0,-1 1 0,1-1 0,-1 0 0,1 0 0,0 0 0,-1 0 0,1 1 0,-1-1 0,1 0 0,0 0 0,-1 1 0,-13 18 37,-19 28 141,1 1 0,3 1 0,-33 74 0,47-83-351,-1 0 1,-3-1-1,-1-1 0,-1-1 1,-41 52-1,53-79-34,0-1 0,-1-1 0,0 0-1,-1 0 1,1-1 0,-2 0 0,1-1 0,-1-1 0,1 1-1,-1-2 1,-1 0 0,1 0 0,-1-1 0,1 0 0,-1-2 0,-22 2-1,-31 8-509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40:14.3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100 25 3812,'13'-25'16274,"-16"38"-11910,-102 318-1076,105-329-3265,-1-1-1,0 1 0,1 0 0,-1-1 1,1 1-1,-1 0 0,1 0 1,0-1-1,0 1 0,0 0 1,0-1-1,0 1 0,0 0 0,0 0 1,0-1-1,1 1 0,-1 0 1,1-1-1,-1 1 0,1 0 1,0-1-1,1 4 0,2-2 3,-1 1 0,1-1 0,0 0 1,0 0-1,0 0 0,9 4 0,-3-1-291,1-1 1,0 0 0,0-1-1,13 3 1,24 4-4456,-17-6-1867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40:46.6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 16 7175,'-2'-1'1079,"-26"-14"1650,-2 22 14400,30-5-16958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28:54.45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18 110 2851,'-1'-1'542,"0"0"-1,0 0 1,-1 0 0,1 0 0,0 0 0,0 0 0,0 0-1,0 0 1,0 0 0,0 0 0,1-1 0,-1 1 0,0 0 0,1 0-1,-1-1 1,0 1 0,1-1 0,0 1 0,-1 0 0,1-1-1,0-2 1,1 2-362,0 0 0,1 0-1,-1 0 1,1 0-1,0 0 1,0 1 0,0-1-1,0 1 1,0-1-1,0 1 1,0 0-1,0-1 1,4 0 0,10-7-8,0 1 1,0 1-1,1 0 1,0 1-1,0 1 0,1 0 1,-1 2-1,27-3 1,-35 6-82,-1 0 0,0 0 1,1 0-1,-1 1 0,0 1 1,0 0-1,0 0 0,0 0 1,0 1-1,0 0 0,0 0 1,-1 1-1,0 0 0,1 1 1,-1-1-1,-1 2 0,1-1 1,-1 0-1,0 1 0,6 8 1,16 30 488,-24-36-565,0 0-1,1-1 1,0 1 0,0-1-1,1 0 1,8 8 0,-13-15-22,0 1 1,0 0-1,0-1 1,0 1-1,0-1 0,0 1 1,0-1-1,1 0 0,-1 1 1,0-1-1,0 0 1,0 0-1,0 0 0,1 0 1,-1 0-1,0 0 1,0 0-1,0 0 0,1 0 1,-1-1-1,0 1 1,0 0-1,0-1 0,0 1 1,0-1-1,0 1 0,2-2 1,21-18 56,-21 17-49,-2 1 64,1 1-1,-1-1 1,1 0-1,-1 1 0,0-1 1,1 0-1,-1 0 1,0 0-1,0 0 0,-1 0 1,1 0-1,0 0 0,-1-1 1,1 1-1,-1 0 1,0 0-1,1-1 0,-1 1 1,0 0-1,-1 0 1,1 0-1,0-1 0,-1 1 1,1 0-1,-1 0 0,1 0 1,-2-3-1,0 1 230,0 0 0,0-1-1,-1 1 1,0 0 0,1 1 0,-1-1 0,0 0-1,-1 1 1,1 0 0,-5-4 0,1 2-169,-1 1-1,0 0 1,0 0 0,0 1 0,0 0 0,-13-3 0,-11-1-2291,21 4 351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40:49.3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108 23 5253,'-1'0'624,"-1"0"-1,0 0 1,0 0 0,1 1 0,-1-1-1,0-1 1,0 1 0,1 0 0,-1 0-1,0-1 1,1 1 0,-1-1 0,0 1-1,1-1 1,-1 0 0,1 0 0,-1 0-1,1 0 1,-1 0 0,1 0 0,0 0-1,-2-2 1,-17-7 4846,18 21-1757,-10 34-2926,12-45-778,0 0-1,0 0 1,0 0-1,0 0 1,0 0 0,-1 0-1,1 0 1,0-1-1,0 1 1,0 0-1,0 0 1,0 0-1,0 0 1,-1 0-1,1 0 1,0 0 0,0 0-1,0 0 1,0 0-1,0 0 1,0 0-1,-1 0 1,1 0-1,0 0 1,0 0-1,0 0 1,0 0-1,0 0 1,0 0 0,0 1-1,-1-1 1,1 0-1,0 0 1,0 0-1,0 0 1,0 0-1,0 0 1,0 0-1,0 0 1,0 0-25,-3 35 5,-8 45 11,4 1 0,7 160 0,2-102 0,-3-33-10,-10-143-28134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40:49.9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50 115 2659,'-28'11'8731,"27"-11"-8249,-1 1 0,1-1-1,0 1 1,-1-1 0,1 1-1,0 0 1,0 0 0,0 0-1,0 0 1,-1-1 0,1 1-1,0 1 1,1-1 0,-1 0-1,0 0 1,0 0 0,0 0-1,0 3 1,9-3 2567,28-4-1598,0-4-955,0-2 0,-1-1 0,0-2 0,49-23 0,22-8-322,-86 36-142,0 1 0,25-4 1,-40 9-13,1 0 1,-1 0-1,1 0 1,-1 1-1,1 0 1,0 1-1,-1-1 1,1 1-1,-1 0 1,1 0-1,-1 1 1,1-1-1,5 4 1,-8-3 1332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40:50.5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17 5125,'-1'-1'785,"1"-1"0,-1 1 0,0 0 0,0-1 0,1 1 0,-1 0 0,0 0 0,0 0 0,0 0 0,0 0 0,0 0 0,-1 0 0,1 0 1,0 0-1,-6 4 4937,9 14-4530,14 36-380,-3 0 1,-1 0-1,-4 1 1,3 65-1,-10-138-747,1 1 0,1-1 0,0 1 1,1 0-1,1 0 0,1 0 0,0 1 0,2 0 0,0 0 0,0 1 0,2 0 1,0 0-1,1 1 0,16-18 0,-20 25-1268,-1 2 1714,-1 0-1,1 1 1,0-1 0,11-7-1,6 5-4113,-10 9-2035,1 4-3554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40:51.0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3043,'13'27'12679,"-3"4"-5343,9 43-2583,18 55-7479,-14-78 4995,-23-51-2262,0 1 1,1 0 0,-1 0-1,0 0 1,1-1 0,-1 1-1,1 0 1,-1 0-1,1-1 1,-1 1 0,1 0-1,-1-1 1,1 1-1,0-1 1,-1 1 0,1-1-1,0 1 1,-1-1 0,1 1-1,0-1 1,0 0-1,0 1 1,-1-1 0,1 0-1,0 1 1,0-1-1,0 0 1,0 0 0,0 0-1,-1 0 1,1 0 0,0 0-1,1 0 1,0-2 11,0 1-1,-1 0 1,1 0 0,0-1 0,-1 1 0,1-1-1,-1 1 1,0-1 0,0 0 0,1 0 0,-1 0 0,0 1-1,1-3 1,3-8 63,0 0-1,-1 0 1,4-20 0,-4 4 200,-1-44 0,1-4-1803,5 27-5770,-6 43 2820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40:51.5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0 292 5413,'0'2'270,"1"3"1162,0 1 1,0 0-1,1 0 1,0 0 0,-1-1-1,2 1 1,-1-1-1,6 10 1,-7-14-1111,0 0 0,0 0 0,0 0 0,0 0 0,1-1 0,-1 1 0,0 0 0,0 0-1,1-1 1,-1 1 0,1-1 0,-1 1 0,0-1 0,1 1 0,1-1 0,35-5 1356,-30 3-1576,-1-1-1,1-1 1,-1 1 0,0-1-1,0 0 1,0-1-1,-1 0 1,1 0-1,-1 0 1,0 0-1,-1-1 1,1 0-1,-1-1 1,0 1 0,-1-1-1,0 0 1,0 0-1,4-9 1,-4 4-88,0 1 1,0-1-1,-1 0 1,-1 0-1,0 0 1,0 0-1,-2 0 1,1 0-1,-1 0 1,-1 0-1,-4-21 1,4 27-3,-1 0-1,0-1 1,0 1 0,-1 0 0,0 1 0,0-1 0,0 0 0,-8-9 0,6 7 9,4 7-16,0 0 1,0 0-1,0 0 0,1 0 1,-1-1-1,0 1 1,0 0-1,0 0 0,0 1 1,-1-1-1,1 0 1,0 0-1,0 1 0,-1-1 1,1 0-1,0 1 1,0-1-1,-1 1 0,1 0 1,-1-1-1,1 1 0,0 0 1,-1 0-1,1 0 1,-1 0-1,1 0 0,0 0 1,-1 0-1,1 0 1,-1 1-1,1-1 0,0 1 1,-1-1-1,1 1 1,-2 1-1,0-1 4,0 1-1,0 0 1,0 0 0,1 0 0,-1 1-1,1-1 1,0 1 0,-1-1 0,1 1-1,0 0 1,-1 3 0,-4 11 17,2-1 0,0 1 0,1 0 0,0 0 0,2 0 0,0 0 0,1 1 1,1-1-1,0 0 0,1 1 0,4 19 0,-3-25-22,0 0 1,1 0-1,0 0 1,1 0-1,0 0 1,1-1-1,0 0 1,1 0-1,0 0 1,1-1-1,0 0 1,1 0-1,0-1 1,0 0-1,1 0 1,15 11-1,-18-16-282,1 0 0,0-1 0,0 0-1,0 0 1,1-1 0,8 3-1,47 4-9400,-55-8 7592,26 3-7944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40:52.4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115 2 10186,'0'0'360,"0"-1"1,-1 1-1,1 0 1,-1 0-1,1 0 1,-1 0-1,0 0 1,1-1-1,-1 1 0,1 0 1,-1 0-1,1 0 1,-1 1-1,1-1 1,-1 0-1,1 0 1,-1 0-1,1 0 1,-1 0-1,1 1 1,-1-1-1,1 0 1,-1 0-1,1 1 1,-1-1-1,-9 15 2814,0 28-3145,8-33 1238,-24 114 77,6 0-1,-8 215 1,28-312-1307,-2-45-82,0-46 10,1 25-6,1 1 0,3 0 0,1 0 0,1 0 0,3 0 0,1 1 0,1 0 0,20-44 0,-30 79 31,1 0-1,0 0 0,-1 0 0,1 0 1,0 0-1,1 0 0,-1 0 0,0 0 1,0 1-1,1-1 0,-1 1 0,1-1 1,0 1-1,-1-1 0,1 1 0,0 0 1,0 0-1,-1-1 0,1 1 0,0 1 1,0-1-1,4-1 0,-3 3 25,0-1-1,0 1 1,0 0-1,-1 0 0,1 0 1,0 0-1,-1 1 1,1-1-1,-1 1 1,1-1-1,-1 1 1,0 0-1,0 0 0,0 0 1,0 0-1,0 0 1,2 3-1,21 27 196,-1 0 0,-2 1 0,23 45 0,48 117-525,-72-147-22,-20-47 193,13 37-2444,-14-18-1975,-11-5-5082,-1-9 1168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40:53.2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32 406 7783,'-22'4'5520,"12"-3"638,25-11-4009,123-78-3286,-7 4-6748,-76 55 4456,-20 12 84,54-37-1,-79 47 3494,0-1 1,-1 0-1,13-15 0,-18 18 567,0-1-1,0 1 0,0-1 1,-1 0-1,0 0 1,0 0-1,3-9 0,-4-13 10587,4 46-8957,9 39-1448,-2 1 0,-3 1 0,2 63 0,2 11-545,-57-228-218,27 51-106,-15-60 0,27 84-8,0 1-1,1-1 1,1 1 0,1-1-1,3-37 1,-2 57-19,0-1 0,0 1-1,0-1 1,0 1 0,0-1 0,0 0 0,0 1 0,0-1 0,1 1 0,-1-1 0,0 1 0,0-1 0,1 1 0,-1-1 0,0 1 0,0-1 0,1 1 0,-1-1 0,1 1 0,-1 0 0,0-1 0,1 1 0,-1 0 0,1-1 0,-1 1 0,1 0 0,-1-1 0,1 1 0,-1 0 0,1 0 0,-1 0 0,2-1 0,19 10 164,27 33 209,-37-31-360,57 53 47,-41-36-50,1-1 0,2-2-1,1 0 1,0-2-1,63 34 1,-93-57-10,-1 0-1,0 0 1,0 0 0,1 0 0,-1 1 0,0-1-1,1 0 1,-1 0 0,0 0 0,1 0 0,-1 0-1,0 0 1,1 0 0,-1 0 0,0 0 0,1 0 0,-1 0-1,0 0 1,1 0 0,-1 0 0,0 0 0,1 0-1,-1 0 1,0-1 0,0 1 0,1 0 0,-1 0-1,0 0 1,1 0 0,-1-1 0,0 1 0,0 0-1,1 0 1,-1 0 0,0-1 0,0 1 0,0 0-1,1-1 1,-1 1 0,1-19 123,-12-31 154,8 36-285,-22-67 160,19 64-360,0 0 1,1-1-1,1 1 0,0-1 1,-1-26-1,5 43-375,1-1-1,-1 1 1,1-1 0,0 0 0,-1 1 0,1-1-1,0 1 1,0-1 0,0 1 0,0 0 0,0-1-1,1 1 1,-1 0 0,0 0 0,0 0 0,1 0-1,-1 0 1,1 0 0,-1 0 0,1 0-1,-1 0 1,1 1 0,0-1 0,-1 1 0,1-1-1,0 1 1,-1 0 0,1 0 0,0 0 0,0-1-1,-1 2 1,4-1 0,-3 0-147,20-4-3664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40:53.8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0 3683,'-4'13'10318,"4"3"-4744,3 6-2945,4 12-2819,0-3 1414,59 369 2369,-82-410-3284,-5-14-346,11 9 33,2-1 0,0 0 0,1 0 1,1 0-1,0 0 0,1-1 0,1 0 0,1-1 0,-2-21 1,3 27-20,1-1 0,1 0 0,1 1 0,0-1 1,0 0-1,1 1 0,1-1 0,0 1 0,0 0 1,2 0-1,-1 0 0,1 0 0,11-16 0,-15 26 17,0 0 0,0 0-1,1 1 1,-1-1 0,1 0 0,-1 0-1,1 1 1,0-1 0,0 1-1,0-1 1,0 1 0,0 0 0,0 0-1,0 0 1,0 0 0,0 0-1,0 0 1,1 1 0,-1-1 0,0 1-1,1-1 1,-1 1 0,5 0-1,-3 1 10,0 0 0,0 0 0,0 1 0,0-1 0,0 1 0,-1 0 0,1 0 0,0 0 0,-1 0 0,1 1 0,-1-1 0,4 5-1,5 6 66,0 0 0,-2 0 0,1 1-1,-2 1 1,13 23 0,-19-29 6,1 0 0,-1 0 0,-1 0 0,1 0 0,-2 1 0,1-1 0,-1 1 0,-1-1 0,0 1 0,0-1 0,-1 1 0,0-1 0,-5 19 0,4-21-160,0 1-1,0-1 1,-1 0 0,0 0 0,0-1-1,-1 1 1,0-1 0,0 1-1,-1-1 1,0 0 0,0-1 0,0 1-1,0-1 1,-1 0 0,0-1 0,0 1-1,0-1 1,-10 5 0,14-8-529,0 0 1,-1 0 0,1-1-1,0 1 1,-1-1 0,1 1-1,-1-1 1,1 0 0,-1 1-1,1-1 1,-1-1 0,-3 1-1,-13-7-6848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40:54.3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1 3267,'-1'0'469,"1"0"0,-1 0 0,0 0 0,1 0 0,-1 0 0,0 0 1,1 0-1,-1 0 0,0 0 0,1 0 0,-1 0 0,0 0 0,1 0 0,-1 1 0,-5 3 5160,5-2-5160,-4 19 4407,16 36-3549,-8-43 369,52 348 2953,-24 3-5913,-32-352-2181,-35-44-18617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40:54.6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15 192 2755,'-8'2'10281,"4"-2"-8455,2 4-256,4-4-321,4-2 865,5-4-673,7 1-128,7-5-544,8-5-513,5-5-160,5-2-64,5-3-32,3 1 0,1 2-128,-2 3-801,0 4-3106,-5 2-2788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28:54.83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6 1 9065,'-2'7'1317,"1"0"0,0 0 0,0 0 0,1 0 0,0 0 0,1 10 0,18 74 1602,-13-68-1925,54 169 1257,-10-33-899,-71-192-145,-13-35-1330,21 32-90,1 1 1,2-2-1,-6-39 0,13 59 137,1 0 1,1 0-1,0 0 1,1 0-1,1 1 1,1-1-1,0 0 0,1 0 1,7-21-1,-9 35 71,0 1-1,0-1 0,0 1 0,0-1 1,0 1-1,0-1 0,1 1 1,-1-1-1,1 1 0,0 0 0,0 0 1,0 0-1,0 0 0,0 0 1,0 0-1,0 1 0,1-1 1,-1 1-1,0-1 0,1 1 0,0 0 1,-1 0-1,1 0 0,-1 0 1,6 0-1,-5 1 40,-1 1 0,1-1 1,-1 1-1,1 0 0,-1 0 1,0 0-1,1 0 0,-1 0 0,0 0 1,0 1-1,1-1 0,-1 1 0,0 0 1,-1-1-1,1 1 0,0 0 1,0 0-1,-1 0 0,1 0 0,-1 1 1,0-1-1,0 0 0,1 1 1,-2-1-1,1 0 0,0 1 0,1 4 1,0 0-17,-1 0 0,1 0 0,-1 0 0,-1 0 0,1 1 0,-1-1 0,0 0 0,-1 0 0,0 1 0,-2 10 0,1-11-857,-1 0 0,1 0 0,-1 0 0,0-1 0,0 1 0,-7 7 0,-17 20-10382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40:55.2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84 11243,'-11'13'8898,"11"-12"-8755,0 1 0,0-1 0,0 0 0,1 1 0,-1-1 0,1 1 0,-1-1 0,1 0-1,-1 1 1,1-1 0,0 0 0,-1 0 0,1 0 0,1 2 0,7 12 143,62 159 1271,-56-131-1203,-22-54 1400,2 5-1749,0-1 0,1 1-1,0-1 1,0 0 0,-2-8 0,3 5 8,2-1 1,0 1-1,0 0 1,1-1 0,0 1-1,0 0 1,1-1-1,1 1 1,0 0-1,0 0 1,8-19-1,-5 16-305,0 0 0,2 0 0,-1 0 0,2 1 0,0 0 0,0 1 0,1 0 0,12-13 0,-18 21-346,1 1 0,-1-1 0,0 0 0,1 1 1,-1 0-1,1 0 0,0 0 0,5-1 0,-6 2-230,1 0 0,-1 0 0,0 1-1,0-1 1,1 1 0,-1 0 0,0 0-1,1 0 1,-1 0 0,0 1-1,5 1 1,12 6-4112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40:55.5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4 123 3139,'-3'6'18703,"5"13"-14840,9 21-5303,-10-38 2180,5 20-524,1-1 0,1 0-1,1 0 1,1-1 0,1-1 0,22 32 0,-33-51-215,0 0 0,0 0 1,0 0-1,0 1 0,1-1 0,-1 0 1,0 0-1,0 0 0,0 0 0,0 0 1,1 0-1,-1 0 0,0 0 0,0 0 1,0 1-1,1-1 0,-1 0 0,0 0 1,0 0-1,0 0 0,1 0 1,-1 0-1,0 0 0,0 0 0,0-1 1,1 1-1,-1 0 0,0 0 0,0 0 1,0 0-1,1 0 0,-1 0 0,0 0 1,0 0-1,0 0 0,0-1 0,1 1 1,-1 0-1,0 0 0,0 0 0,0 0 1,0 0-1,0-1 0,0 1 1,0 0-1,1 0 0,-1 0 0,8-17 119,4-30 92,-8 34-215,19-76-152,-7 22-1445,-3 23-2245,13-26-10899,-18 53 10553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40:55.9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0 232 5157,'2'11'1916,"-1"-6"-792,-1-1 1,1 1 0,0 0-1,1-1 1,-1 1 0,1-1-1,4 8 1,-6-11-944,1 0 0,0 0 0,0 0 0,1 0 0,-1-1 0,0 1 0,0 0 0,0-1 0,0 1 0,1-1 0,-1 1 0,0-1 0,0 0 0,1 1 0,-1-1 0,0 0 0,1 0 0,-1 0 0,0 0 0,1 0 0,-1 0 0,0 0 0,0-1 0,1 1 0,-1 0 0,0-1 0,0 1 0,1-1 0,-1 1 0,0-1 0,0 0 0,0 1 0,2-3 0,4-1-174,0-1 1,-1-1-1,0 1 1,0-1-1,0 0 1,-1 0 0,0-1-1,0 1 1,-1-1-1,0 0 1,0-1-1,0 1 1,-1-1-1,0 1 1,3-15-1,-3 12-63,0 0 0,-1-1-1,-1 1 1,1-1 0,-1 1-1,-1-1 1,0 1 0,-1-1-1,0 1 1,0-1 0,-6-18 0,6 27 93,1 0 0,-1 0 0,0 1 0,1-1 0,-1 0 0,0 1 0,0-1 0,0 1 0,0-1 1,-1 1-1,1 0 0,0-1 0,0 1 0,-1 0 0,1 0 0,-4-2 0,4 3 5,0 0 0,0 0 0,0-1 0,0 1 0,0 0 0,0 0 0,1 0 0,-1 0 0,0 1 0,0-1 0,0 0-1,0 0 1,0 0 0,0 1 0,0-1 0,0 1 0,0-1 0,0 1 0,1-1 0,-1 1 0,0-1 0,-1 2 0,-1 1 85,-1 1 1,1 0 0,0 0 0,0 1-1,0-1 1,0 0 0,1 1 0,0 0-1,0-1 1,-2 7 0,0 1 62,1 1-1,1 0 1,0 0 0,0 0 0,1 0 0,1 0 0,0 0-1,1 0 1,4 21 0,-3-26-172,0 0 0,1 0-1,0-1 1,0 1 0,0-1-1,1 0 1,0 0 0,1-1-1,0 1 1,0-1 0,0 0 0,0 0-1,1 0 1,0-1 0,1 0-1,12 8 1,35 13-1617,-17-14-3037,-10-6-2929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40:59.7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 0 3331,'-37'15'10707,"21"-2"-1427,50-6-9002,1-1 1,0-1-1,0-3 0,67-2 1,-45-1-107,105-1 121,232 9 386,-389-6-1100,5 1 1030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41:00.2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1 4388,'-19'7'14945,"37"-2"-7654,8 0-7570,-26-5 280,97 35 746,-89-32-542,-1 0 0,0 1-1,0 0 1,-1 0 0,1 1 0,-1 0-1,0 0 1,0 0 0,-1 1-1,10 12 1,-14-16-119,0 1-1,0 0 1,-1 0 0,1 0 0,-1 0-1,0 0 1,0 0 0,0-1-1,0 1 1,0 0 0,-1 0-1,1 0 1,-1 0 0,0 0 0,0-1-1,0 1 1,0 0 0,0-1-1,-1 1 1,1-1 0,-1 1-1,0-1 1,1 0 0,-4 3 0,-49 54 350,54-58-431,-6 4-20,-2 3-35,0 1 0,-1-1 0,0-1 0,-1 0 0,1 0 0,-1-1 0,-1 0 0,-20 9 0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41:00.7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62 6502,'-6'-35'6156,"5"33"-5647,1 1 1,-1-1-1,1 1 1,-1-1-1,0 1 1,0-1-1,1 1 1,-1-1-1,0 1 1,0 0-1,0 0 1,-1-1 0,1 1-1,0 0 1,0 0-1,-1 0 1,1 0-1,0 0 1,-3 0-1,7 10 3770,1 20-4005,-3-20 202,18 136 1069,65 604 551,-86-736-2857,-5-12-4065,-12-18-7092,13 11 10007,-9-10-4394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41:01.0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51 221 7591,'-30'-9'6303,"10"2"3224,20 6-9348,1 0 0,-1 0 0,1 0-1,-1 1 1,1-1 0,0 0 0,-1 1-1,1-1 1,0 0 0,0 1 0,0-1 0,-1 1-1,1-1 1,0 1 0,0-1 0,0 1-1,0 0 1,0-1 0,0 1 0,0 0-1,0 0 1,0 0 0,1 0 0,176-77 563,-13 4-2282,-80 47-2577,3 11-3546,-44 14 953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41:01.4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7175,'1'9'10564,"3"2"-4683,6 6-3242,8 7-3207,-3-2 1532,6 18-441,-3 0 1,-1 2 0,-2 0 0,-2 1 0,-1 0 0,8 67 0,-21-128-524,0 0-1,2 0 1,0 0 0,1 0-1,1 0 1,0 1 0,2-1-1,0 1 1,1 0-1,0 0 1,14-23 0,-12 25-494,1 0 1,0 1-1,1 1 1,13-16-1,-20 27 57,-1 0-1,1 0 0,0 0 0,0 0 1,-1 0-1,1 1 0,0-1 0,1 1 1,-1 0-1,0 0 0,0 0 0,0 0 1,1 1-1,-1-1 0,0 1 0,1 0 1,-1 0-1,4 0 0,8 5-4030,-6 3-1212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41:01.9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93 4484,'-1'-2'1723,"1"1"-1149,-1 1 0,1-1 0,0 0 1,0 1-1,0-1 0,0 0 0,-1 0 1,1 1-1,0-1 0,0 0 0,0 1 0,1-1 1,-1 0-1,0 0 0,0 1 0,0-1 0,2-2 2297,-2 2-2296,1 0-370,-1 1 0,0-1 0,0 1 1,1-1-1,-1 1 0,0-1 0,1 1 0,-1-1 1,0 1-1,1 0 0,-1-1 0,1 1 0,-1 0 1,1-1-1,-1 1 0,1 0 0,-1 0 1,1-1-1,-1 1 0,1 0 0,-1 0 0,1 0 1,-1 0-1,2 0 0,-2 0-101,1 0 0,0 1 0,0-1-1,0 1 1,-1-1 0,1 1 0,0-1 0,0 1 0,-1 0-1,1-1 1,0 1 0,-1 0 0,1-1 0,-1 1-1,1 0 1,-1 0 0,0 0 0,1 0 0,-1-1 0,0 1-1,1 0 1,-1 1 0,30 103 1892,-24-81-1842,0 1 0,1-1 0,2 0 0,0-1 0,25 44 0,-33-68-150,0 1-1,0-1 0,0 0 0,-1 0 1,1 0-1,0 1 0,0-1 0,-1 0 1,1 0-1,0 0 0,-1 0 0,1 0 1,-1-1-1,1 1 0,-1 0 0,0 0 1,0 0-1,1 0 0,-1-2 0,12-37 91,-11 38-93,22-87-1042,-13 49-177,0 1-1,3 0 1,20-44-1,-25 71-2521,3 2-4403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41:02.3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0 160 5317,'4'12'2672,"22"63"5303,-24-70-7577,0-1 1,0 1 0,0-1 0,1 0-1,0 0 1,0 0 0,0 0-1,0 0 1,1-1 0,-1 1 0,1-1-1,0 0 1,4 3 0,-6-5-341,-1-1 0,0 0-1,0 1 1,0-1 0,1 0 0,-1 0 0,0 1 0,0-1 0,0 0 0,1 0 0,-1 0 0,0-1 0,0 1 0,1 0 0,-1 0-1,0-1 1,0 1 0,0-1 0,0 1 0,0-1 0,1 1 0,-1-1 0,0 0 0,0 1 0,0-1 0,0 0 0,-1 0 0,1 0-1,0 0 1,0 0 0,0 0 0,-1 0 0,1 0 0,-1 0 0,1 0 0,-1 0 0,1 0 0,-1 0 0,1-1 0,-1-1 0,15-59-54,-13 50 94,2-10-27,-1 0 0,1-37-1,-4 52 109,-1 0 0,1-1 0,-1 1-1,0 0 1,-1 0 0,0 0-1,0 0 1,0 0 0,-1 0-1,0 1 1,0-1 0,-5-6-1,8 13-128,0-1-1,0 1 0,-1-1 0,1 1 0,0-1 0,0 1 0,-1 0 0,1-1 0,0 1 0,-1 0 0,1-1 0,-1 1 0,1 0 0,0-1 0,-1 1 0,1 0 0,-1 0 0,1-1 0,-1 1 1,1 0-1,0 0 0,-1 0 0,1 0 0,-1 0 0,1 0 0,-1 0 0,1 0 0,-1 0 0,1 0 0,-1 0 0,1 0 0,-1 0 0,1 0 0,-1 0 0,1 0 0,-1 1 0,-10 16 587,0 29-231,8-17-204,1 0 0,1-1-1,2 1 1,0 0 0,8 35-1,-7-50-283,1 0-1,1 0 1,0-1-1,1 1 1,0-1-1,1 0 0,0-1 1,2 1-1,-1-1 1,1 0-1,1-1 1,16 17-1,5-8-2912,-8-13-2074,3-6-3392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26:49.51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62 1852 4612,'-9'17'5789,"8"-15"-5159,-1 0 1,1 0 0,0 1 0,0-1-1,0 1 1,0-1 0,0 1 0,-3 6 5550,3-10-6001,0-1 0,0 1 1,0-1-1,0 1 0,1-1 1,-1 1-1,1-1 0,-1 0 0,1 1 1,-1-1-1,1 0 0,0 1 1,0-1-1,0-2 0,13-122 360,-6 0-1,-11-158 0,0 133-422,32-345 572,-22 438-477,-3 0-1,-2 0 1,-3 0 0,-3 0 0,-14-69 0,6 51 29,4 23 62,-18-58 1,25 102-734,0 0-4387,-1-4-5129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41:10.0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115 117 2178,'-2'-24'7506,"-11"-18"-3402,11 38-3572,0 1 0,0-1-1,0 0 1,0 0-1,0 1 1,-1-1 0,0 1-1,1 0 1,-1-1-1,0 2 1,-1-1 0,1 0-1,-7-4 1,9 8-398,0-1 1,1 1-1,-1 0 0,0-1 1,0 1-1,0 0 1,0-1-1,1 1 1,-1 0-1,0 0 1,1 0-1,-1 0 0,1-1 1,-1 1-1,1 0 1,-1 0-1,1 0 1,0 0-1,-1 0 0,1 0 1,0 1-1,0-1 1,0 0-1,-1 0 1,1 0-1,1 0 0,-1 0 1,0 1-1,-5 42-189,5-44 82,-13 463 100,9-149-94,-18 1297-22,70-779-762,-16-356-345,-14-190-3133,-11-190-753,1-2-3749,-4-55 5106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41:10.9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84 69 3203,'-15'-29'6920,"11"25"-6274,1 0 1,-1 0-1,0 0 0,-1 1 0,1-1 1,-1 1-1,1 0 0,-1 1 0,0-1 1,0 1-1,-6-2 0,10 5-540,1-1 0,-1 1 0,0 0-1,0 0 1,1-1 0,-1 1 0,1 0 0,-1 0-1,1 0 1,-1 0 0,1-1 0,-1 1 0,1 0-1,0 0 1,0 0 0,-1 0 0,1 0 0,0 0-1,0 0 1,0 0 0,0 0 0,0 0 0,0 0-1,0 0 1,1 1 0,-2 38 331,1-37-310,88 1732 3290,-44-852-3102,4 40-96,-6-482-6780,-38-490-7810,-7 12 12978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41:11.5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24 5765,'5'-23'6265,"-5"55"-2162,0-10-3917,44 729 5663,-8-298-4170,35 1223 1758,-65-1514-3809,5 216 894,-22-128-7494,9-233 4682,0-12-804,0-56-9133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41:12.2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21 6054,'0'-20'5203,"0"27"-2143,0 39-1042,56 382 511,-31-272-1940,253 2199 5150,-273-2309-6143,4 70-60,-14-60-2586,3-49 1884,1-1 0,-1 1 1,-1 0-1,1-1 1,-5 9-1,-5 1-4626,-4-6-870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41:13.1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 77 2691,'-36'2'8878,"34"-2"-7252,5 0-367,19 3-104,128 18 1210,282 1-1,152-56-1380,1105-56-509,-1321 107-240,-352-19 142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41:14.2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1 181 2402,'48'-6'13464,"23"4"-8665,101 7-5934,-70-2 2366,362-19 184,0-33-1091,312-16-339,-599 62 28,555-33 102,-630 28-19,-79 6-114,1 1 0,0 0 0,0 2 0,-1 1-1,29 6 1,48 2-38,-32-10 103,5 1-598,-27 2-5191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41:15.5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96 2274,'-28'18'15796,"42"-19"-15455,0 1 0,0 0-1,1 1 1,22 3 0,16 2 192,633-33 1951,-281 0-2309,213-9-145,-279 15-2,27 26-14,-114 4-17,-244-9 4,37 1 6,1-3-1,-1-1 0,47-10 1,-80 10 4,0 1 0,0 0 1,0 1-1,0 0 0,0 0 0,0 1 1,0 1-1,14 2 0,-25-2-166,2 0-490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41:16.9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53 320 4324,'-28'14'7734,"27"-13"-7444,0 0 1,1-1-1,-1 1 1,0-1-1,0 1 1,0-1-1,0 1 1,0-1-1,1 0 1,-1 1-1,0-1 1,0 0-1,0 0 1,0 0-1,0 0 0,0 0 1,0 0-1,0 0 1,0 0-1,0 0 1,0 0-1,0 0 1,0-1-1,-1 1 1,6-2-116,1 2 1,-1-1-1,1 0 1,-1 1-1,1 0 1,-1 0 0,1 0-1,7 2 1,-11-2-112,121 6 671,171-12 1,121-37 553,-25-1-732,243-34-308,-293 27-245,422-55 29,-597 96-33,-97 8 6,45-1 6,0 6 0,143 21 1,-253-24-877,15 3 2442,-11-2-4872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41:18.0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2626,'1'9'16732,"8"-2"-12816,2 1-4118,2 0 266,-1-1-1,1 0 1,1-1-1,-1 0 1,1-1-1,0 0 0,0-2 1,1 1-1,-1-2 1,1 0-1,-1-1 0,16 0 1,25-2-65,100-16 1,-118 11 68,-24 5 250,-11 1-1275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41:19.8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90 2114,'2'16'17671,"16"-8"-15944,-17-8-1731,34 11 416,1-1 0,-1-2 0,1-2-1,0-1 1,1-2 0,-1-1-1,62-6 1,-6-2-339,986-90 2342,-1065 94-2415,473-39 32,-408 44-163,114 18 0,-97 2-3,-69-16-76,1 0 1,45 4-1,27-2 167,0-5 0,1-5 1,123-16-1,16-19-1404,-99 31 737,-128 2 2358,-8 0-3486,-17-27-19443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26:49.85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11 0 2242,'-2'6'833,"0"-1"-160,0-1-513,2-2-160,0 0 0,-2 0-128,2 2-385,-2-1-576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41:20.8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55 2370,'17'-10'5766,"38"-35"352,-55 45-6048,-1 0 0,1 0 0,-1 1-1,1-1 1,-1 0 0,1 0 0,-1 0-1,1 1 1,0-1 0,-1 0 0,1 1-1,0-1 1,-1 0 0,1 1 0,0-1-1,-1 0 1,1 1 0,0-1 0,0 1-1,-1-1 1,1 1 0,0-1 0,0 0 0,0 1-1,-1-1 1,1 1 0,0-1 0,0 1-1,0-1 1,0 1 0,0-1 0,0 1-1,0-1 1,0 1 0,0-1 0,1 1-1,-1-1 1,0 1 0,0-1 0,0 0-1,1 1 1,2 55 605,-1-1 0,-3 1 0,-10 62 0,7-66-567,-36 191-50,7-56-25,31-166-44,0 0 1,1-1-1,4 41 0,-5-50-1664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41:21.5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8 2755,'-2'-8'15938,"2"15"-12072,0 4-4383,11 117 1793,7 152-785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41:22.1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2594,'0'2'11117,"1"5"-6551,4 35-2381,0-12-1575,1 47-1,-11-7-6739,1-56-837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41:25.36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44 9 4228,'-7'-9'7748,"0"10"-4294,-10 17 4178,15-35-3951,-2 27-1605,-2 29-1497,11 153-370,-2 44-97,-6-225-1398,-1-23-4691,3 7 1682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41:26.00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17 6 10570,'0'0'160,"0"0"-1,0 0 1,0 0 0,1 1 0,-1-1-1,0 0 1,0 0 0,0 1 0,0-1-1,0 0 1,0 1 0,0-1 0,0 0-1,0 0 1,0 1 0,-1-1 0,1 0-1,0 0 1,0 0 0,0 1 0,0-1-1,0 0 1,0 0 0,0 1 0,-1-1-1,1 0 1,0 0 160,0 1-161,0-1 1,-1 0 0,1 0 0,0 0-1,0 0 1,-1 0 0,1 1 0,0-1-1,0 0 1,0 0 0,-1 0 0,1 0-1,0 0 1,0 0 0,-1 0 0,1 0-1,0 0 1,0 0 0,-1 0 0,1 0-1,0 0 1,0 0 0,-1 0 0,1 0-1,0 0 1,0 0 0,-1-1 0,1 1-1,-8-12 4210,12 241-129,0 4-4028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41:30.33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38 52 2755,'5'-18'2767,"-10"-15"16866,4 33-19452,-9 22 2184,1 24-2038,2-1 1,1 1-1,3 0 1,1 1-1,7 64 0,-2-94-264,0 5-503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41:31.82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19 24 2851,'0'-7'9336,"-1"7"-9137,1-1 0,-1 1 1,1-1-1,-1 1 0,1-1 0,-1 1 1,1-1-1,0 1 0,-1-1 0,1 0 1,0 1-1,-1-1 0,1 0 0,0 1 1,0-1-1,0 0 0,-1 1 0,1-1 1,0 0-1,0 1 0,0-1 0,0 0 1,0 1-1,1-3 689,-6 50 8385,10 50-7928,-1-4-1025,-3-43-105,0-16-41,-2 1 0,-7 55 0,-2-30 18,11-63-3377,0-11-6672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41:35.30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119 9 2274,'0'-2'100,"-2"-4"4270,-5 18-276,-7-12 615,14 0-4620,-10 1 7708,-30 21-5072,36-18-2640,-1 1 0,1 0-1,0 0 1,1 0 0,-1 1 0,1-1-1,0 1 1,0 0 0,1 0-1,-1 0 1,1 0 0,1 0 0,-1 0-1,1 1 1,0-1 0,1 1 0,0 11-1,0 6 110,1 1 0,1 0 0,7 29 0,-8-52-193,21 85 168,-20-82-167,-1 0 0,1-1 0,0 1 0,0-1 0,0 1 0,1-1 0,0 0 0,-1 0 0,2 0 0,-1 0 0,0-1 0,1 1 1,-1-1-1,1 0 0,8 5 0,-8-7-4,0 0 1,1-1-1,-1 1 1,0-1-1,1 0 1,-1 0-1,0 0 1,0-1-1,1 0 1,-1 0-1,0 0 1,0 0-1,0 0 1,0-1 0,0 0-1,0 0 1,0 0-1,0 0 1,-1-1-1,1 1 1,-1-1-1,3-3 1,6-4 4,-2 0 0,1 0 0,-1-1 0,-1-1 0,9-13 0,-13 18 18,0-1 0,-1 1-1,0-1 1,-1 0 0,0 0 0,0 0 0,0 0 0,-1-1 0,-1 1 0,1-1 0,-1 1-1,-1-1 1,0 0 0,0 1 0,-2-17 0,-1 15 4,0 0 0,-1 0-1,0 0 1,0 1 0,-1-1 0,0 1 0,-1 1-1,0-1 1,0 1 0,-1 0 0,0 0 0,-14-12-1,19 18-143,-4-4 136,0 1 0,0 0 1,0 1-1,0-1 0,-1 1 0,-9-4 0,14 7-207,1 0-1,-1 1 0,1 0 1,-1-1-1,1 1 1,-1 0-1,0 0 0,1 0 1,-1 0-1,1 0 1,-1 0-1,0 1 0,1-1 1,-1 0-1,-1 1 1,1 0-479,0 0 1,0 1-1,0-1 1,1 0 0,-1 1-1,0-1 1,1 1-1,-1 0 1,1-1 0,-1 1-1,1 0 1,0 0-1,-2 3 1,-9 21-9277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41:37.18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157 140 1954,'-13'-21'9808,"7"10"-8252,0 1 0,-1 0 0,-14-16 0,-3 7 4321,24 20-5839,-1-1 1,0 0-1,0 0 1,1 1-1,-1-1 1,0 0-1,1 1 1,-1-1 0,0 1-1,1-1 1,-1 1-1,1-1 1,-1 1-1,1 0 1,-1-1-1,1 1 1,-1-1 0,1 1-1,0 0 1,-1-1-1,1 1 1,0 0-1,-1 0 1,1-1 0,0 1-1,0 0 1,0 1-1,-9 23 521,-1 25-70,2 0-1,-3 64 0,-8 59-196,10-145-361,17-47-364,1-5 401,-1 0-1,-1 0 1,-2 0-1,0-1 1,-1 0-1,0-29 1,8-38 88,-10 80-44,17-77 46,-17 80-11,1 1-1,0 0 1,0 0 0,1 0-1,0 0 1,0 1 0,11-14-1,-14 20-30,0 0 0,0 0-1,0 0 1,0 1 0,0-1-1,0 0 1,0 0 0,0 1-1,0-1 1,0 1 0,1-1-1,-1 1 1,0 0 0,0-1 0,1 1-1,-1 0 1,0 0 0,0 0-1,1 0 1,-1 0 0,0 0-1,1 0 1,-1 1 0,0-1-1,0 0 1,1 1 0,-1-1-1,0 0 1,0 1 0,0 0-1,0-1 1,0 1 0,0 0 0,0 0-1,0-1 1,0 1 0,0 0-1,0 0 1,0 0 0,0 0-1,1 2 1,5 6 121,-1-1-1,1 2 1,8 15 0,-13-20-99,24 47 290,21 60 0,13 28-1118,-48-117-1532,29 41 0,-29-46-2893,-3-2-1213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41:37.50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69 133 3683,'-34'-17'7030,"33"16"-6740,-1 1 0,1-1 0,-1 1 0,1-1 0,0 1 0,-1 0 0,1-1 0,-1 1 0,1 0 0,-1 0 0,1 0-1,0 0 1,-1 0 0,1 1 0,-1-1 0,1 0 0,-1 1 0,1-1 0,0 1 0,-1-1 0,1 1 0,-2 1 0,5-4-116,0 0 1,0 1 0,1-1-1,-1 1 1,0 0 0,1-1 0,-1 1-1,1 0 1,-1 0 0,1 1-1,0-1 1,-1 0 0,1 1-1,0 0 1,0 0 0,-1 0-1,1 0 1,0 0 0,-1 0-1,1 1 1,0-1 0,0 1-1,-1 0 1,6 2 0,-4-2-182,1 0 0,-1 0 0,1 0 0,-1 0 0,1-1 0,0 0 0,-1 0 0,1 0 0,0 0 0,-1-1 0,1 0 0,4-1 0,10-7-1122,-1 0 1,0-1 0,16-12-1,38-21-9011,-39 27 5026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26:51.23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7 1586 5221,'-6'-1'11848,"6"1"-11632,0-23 2482,4-33-3477,-4 55 1028,23-142 165,-13 87-322,4-61 0,-10 44-56,13-156 318,-11 150-93,-3 1 0,-11-122 1,1 78-123,-22-179 443,12 204 1142,17 97-1665,1 0-27,-5-9-6860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41:38.50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17 156 4580,'16'-43'14126,"-5"102"-11248,-2-17-2350,-7-27-322,5 28 227,-2-1 0,-2 1 0,-5 78-1,3-153-409,-1 0-1,-2 0 1,-1 1-1,-1-1 0,-2 1 1,-16-50-1,-10-55 19,34 146 111,-1-5-43,0-14-50,-1 14 88,1-8 204,-1 2-330,1 1 0,-1 0 0,0 0 1,1-1-1,-1 1 0,1 0 0,-1 0 1,0 0-1,1 0 0,-1-1 0,1 1 0,-1 0 1,0 0-1,1 0 0,-1 0 0,1 0 0,-1 0 1,1 0-1,-1 0 0,1 0 0,-1 0 1,0 1-1,1-1 0,-1 0 0,1 0 0,-1 0 1,0 0-1,1 1 0,-1-1 0,0 0 0,1 0 1,-1 1-1,0-1 0,1 0 0,-1 1 1,0-1-1,1 0 0,-1 1 0,0-1 0,0 0 1,1 1-1,-1-1 0,0 0 0,0 1 0,0 0 1,16 18 69,-1 2 0,0 0 0,-2 0 1,-1 1-1,-1 1 0,17 44 0,-15-32-69,2-1 0,27 44 0,-27-54-21,-11-16-7,1 0 1,0 0 0,0 0-1,1-1 1,0 1-1,9 6 1,-11-19 28,0 0 0,-1-1 0,0 0-1,0 0 1,0 0 0,3-10 0,-1-14 5,-1 0 0,-1 0-1,-2 0 1,-1 0 0,-1 0 0,-9-55-1,-2-59 19,12 139-37,0 1-2,-1 0 1,1-1-1,1 1 0,-1 0 1,0 0-1,1 0 0,0 0 1,2-8-1,-2 12-76,22 25-16363,-9-9 7704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41:39.08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46 120 4869,'0'-1'216,"0"0"1,-1 1 0,1-1 0,0 0 0,0 1 0,0-1 0,-1 0-1,1 0 1,0 1 0,-1-1 0,1 0 0,-1 1 0,1-1-1,-1 1 1,1-1 0,-1 0 0,1 1 0,-1-1 0,0 1 0,1 0-1,-1-1 1,0 1 0,1-1 0,-1 1 0,0 0 0,1-1-1,-1 1 1,0 0 0,0 0 0,1 0 0,-1 0 0,0 0 0,0 0-1,1 0 1,-1 0 0,0 0 0,0 0 0,0 0 0,1 0-1,-1 0 1,-1 1 0,-18-1 4812,20-9-1284,0 9-3730,0 1 1,0-1-1,0 0 1,0 0-1,0 1 1,0-1-1,0 0 1,0 0-1,0 1 1,0-1-1,1 0 1,-1 0-1,0 1 0,0-1 1,0 0-1,0 0 1,0 1-1,0-1 1,0 0-1,1 0 1,-1 0-1,0 0 1,0 1-1,0-1 1,1 0-1,-1 0 1,0 0-1,0 0 1,0 1-1,1-1 1,-1 0-1,0 0 1,0 0-1,1 0 1,-1 0-1,0 0 1,0 0-1,1 0 1,-1 0-1,0 0 1,0 0-1,1 0 1,-1 0-1,0 0 1,0 0-1,1 0 1,-1 0-1,0 0 1,0 0-1,0 0 1,1 0-1,-1-1 1,0 1-1,0 0 0,1 0 1,-1 0-1,0 0 1,0 0-1,0-1 1,0 1-1,1 0 1,-1 0-1,0 0 1,0-1-1,0 1 1,15 75 1202,-10-41-1067,2 0 0,2 0 0,0-1 0,2 0 0,18 36 0,-32-167 346,1 62-533,1 1 0,6-47 0,-4 71 25,1 0 0,0 0 0,1 0 0,0 1 0,0-1 0,1 1 0,1 0 0,-1 0 0,2 1 0,-1-1 0,14-16 0,-17 24-2,-1 1 0,0-1 0,1 0 0,-1 1 1,1 0-1,0-1 0,-1 1 0,1 0 0,0 0 1,0 0-1,-1 0 0,1 0 0,0 0 0,0 0 1,0 1-1,0-1 0,0 1 0,1 0 0,-1-1 0,0 1 1,0 0-1,0 0 0,4 1 0,-3 0 12,0 0 1,0 1-1,0-1 0,0 1 0,-1 0 0,1 0 0,-1 0 1,1 0-1,-1 0 0,1 0 0,-1 1 0,0-1 0,3 6 1,4 7 42,-1 0 1,-1 0-1,0 1 0,8 26 1,-11-26 183,1 2-1,-2-1 1,-1 0 0,1 35-1,-2-45-162,-1-1 0,-1 1-1,1-1 1,-1 1 0,-1-1-1,1 0 1,-1 1 0,0-1-1,0 0 1,-1 0 0,0 0 0,0 0-1,0 0 1,-1-1 0,1 0-1,-8 8 1,9-12-124,0 1 0,0-1-1,-1 0 1,1 0 0,0 0 0,-1 0-1,1 0 1,0-1 0,-1 1-1,1-1 1,-1 0 0,-2 1 0,-23-1-3550,-3 2-6791,7 3-659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41:43.21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183 71 2659,'-7'-1'10941,"-6"-4"-4435,-13-6-2493,23 10-3916,1 0 0,-1 1 0,0-1 1,0 1-1,0-1 0,0 1 0,0 0 1,0 0-1,0 0 0,0 0 0,0 1 1,0-1-1,-5 3 0,3-1-56,0 2 0,0-1-1,0 1 1,0-1 0,0 1 0,1 1-1,0-1 1,0 1 0,0-1-1,0 1 1,1 0 0,-1 1 0,1-1-1,1 0 1,-1 1 0,1 0 0,0 0-1,-2 8 1,-1 6 142,1-1-1,1 1 1,0-1-1,1 30 1,2-38-127,2 1 1,-1-1-1,1 1 1,1-1-1,0 0 1,1 0-1,0-1 1,1 1-1,0-1 0,0 0 1,1 0-1,0 0 1,8 8-1,-9-11-42,0-2 0,0 1 0,0 0 0,1-1 0,0 0 0,0-1 0,0 1 0,1-1 0,-1 0 0,1 0 0,0-1 0,0 0 0,0 0 0,0-1 0,1 0 0,-1 0 0,1-1 0,-1 0 0,1 0 0,9-1 0,-12-1-8,0 0 0,0-1 1,0 1-1,0-1 1,0 0-1,-1-1 0,1 1 1,-1-1-1,1 0 0,-1 0 1,0 0-1,0-1 1,0 0-1,-1 1 0,1-1 1,-1 0-1,0-1 0,0 1 1,-1 0-1,1-1 1,-1 0-1,0 0 0,3-8 1,0-2 11,0-1 1,-1 0-1,0 0 1,-1-1 0,-1 1-1,0-21 1,-2 23 8,-1 1 0,-1 0 1,0 0-1,-1-1 0,-1 2 1,0-1-1,0 0 0,-1 1 1,-1 0-1,0 0 1,-1 0-1,0 1 0,-1 0 1,0 0-1,0 1 0,-1 0 1,-20-17-1,19 20-454,1 0 0,-1 1-1,0 0 1,0 0 0,-1 1 0,0 1-1,-20-7 1,7 8-5360,-1 4-4297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41:44.22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145 87 5189,'-3'-2'7524,"-2"-4"-3473,4 5-3683,0 0 0,1 0 1,-1-1-1,0 1 0,0 0 1,0 0-1,0 0 0,-1 0 0,1 0 1,0 0-1,0 0 0,-1 0 1,1 0-1,0 1 0,-1-1 0,1 0 1,-1 1-1,1 0 0,-3-1 1,-3 4-238,0 1 0,0 0 0,0 0 0,0 1 0,1 0 0,0 0 0,0 0 0,0 1 0,0 0 0,1 0 0,0 1 0,1-1 0,-1 1 0,1 0 0,1 0 0,-1 1 0,1-1 0,0 1 0,1-1 0,0 1 0,0 0 0,1 0 0,0 0 0,0 0 0,1 0 0,0 9 0,0-8-99,0 0 0,0 1 0,1-1 0,0 0 0,1 0 0,0 0 1,1 0-1,-1 0 0,2 0 0,-1 0 0,1-1 0,1 0 0,-1 0 0,1 0 1,1 0-1,-1-1 0,1 0 0,1 0 0,-1-1 0,1 1 0,0-2 0,13 10 1,-15-13-36,0 0 1,0 1-1,0-2 1,0 1 0,1 0-1,-1-1 1,0 0 0,1-1-1,-1 1 1,0-1-1,1 0 1,-1 0 0,1 0-1,-1-1 1,0 0 0,10-3-1,-8 2-3,0-1 0,-1-1 0,1 1 0,0-1 0,-1-1 0,0 1 0,0-1-1,0 0 1,-1 0 0,10-12 0,-7 7 7,-1 0 0,0 0 1,-1-1-1,0 0 0,-1 0 0,0-1 0,0 1 0,-2-1 0,1 0 0,-1 0 0,-1 0 0,0-1 1,-1 1-1,-1-18 0,-2 18 26,0-1 0,-1 1 0,-1-1 0,0 1 0,-1 0 0,0 0 0,-1 1 0,0-1 0,-1 1 1,0 1-1,-13-15 0,16 21-51,0-1-1,0 1 1,-1 1 0,1-1 0,-1 0 0,0 1-1,0 0 1,0 1 0,0-1 0,0 1 0,-1 0 0,-6-2-1,8 3-70,0 1 0,0-1 0,0 1 0,0 0 0,0 1 0,0-1 0,0 1 0,0 0 0,0-1 0,0 2 0,0-1 0,0 0 0,0 1 0,1 0 0,-1 0 0,1 0 0,-1 0 0,1 1 0,-4 2 0,7-4-10,-13 12-4656,11-2-4007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41:4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219 4 2979,'-15'4'13008,"-4"-8"-7237,16 3-5507,1 1-1,-1-1 0,0 0 1,0 1-1,0 0 1,0 0-1,0-1 1,1 2-1,-1-1 1,0 0-1,-5 2 1,0 2-107,-1 1 1,1 1-1,0-1 1,1 2-1,-1-1 1,1 1 0,1 0-1,-1 0 1,1 1-1,0 0 1,1 0-1,0 0 1,0 1-1,1-1 1,-6 16 0,2-3 112,1 0 0,1 0 0,1 1 1,1 0-1,-3 41 0,7-55-249,0 0-1,0 1 1,1-1-1,0 0 1,1 0-1,-1 0 1,1 0-1,1 0 1,0 0-1,0-1 1,8 15-1,-9-19-31,0 0 1,1-1-1,-1 1 0,1 0 0,0-1 0,0 1 0,0-1 0,0 0 0,0 0 0,0 0 1,1 0-1,-1-1 0,1 1 0,-1-1 0,1 0 0,0 0 0,-1 0 0,1 0 0,0-1 1,0 0-1,-1 1 0,1-2 0,0 1 0,0 0 0,0-1 0,-1 1 0,7-3 0,0 1-58,0-1 0,0-1-1,0 0 1,-1 0-1,0-1 1,0 0-1,0 0 1,0-1 0,-1 0-1,0-1 1,0 0-1,0 0 1,-1 0 0,-1-1-1,1 0 1,-1-1-1,0 0 1,6-12-1,-9 14 94,-1 0-1,1 1 0,-1-2 0,0 1 0,0 0 0,-1 0 0,0-1 1,-1 1-1,1 0 0,-1-1 0,-1 1 0,0-1 0,0 1 1,0 0-1,-1 0 0,1-1 0,-2 1 0,1 0 0,-1 1 0,0-1 1,-1 0-1,0 1 0,0 0 0,0 0 0,0 0 0,-9-7 0,1-1 0,-2 2 0,0 0-1,0 0 1,-27-15 0,-5 9-3340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41:45.98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243 59 2819,'-4'-3'1590,"1"0"1,-1 1-1,0-1 1,0 1-1,0-1 1,0 1-1,-4-1 1,5 2-828,1 0 1,-1 0-1,0 1 1,1-1-1,-1 1 1,0 0-1,0 0 1,1 0-1,-6 1 1,4 0-413,0 0 0,0 0 0,0 1 0,1-1 0,-1 1 0,0 0 0,1 1 0,-1-1 0,1 0 0,0 1 0,0 0 0,0 0 0,0 0 0,-2 3 0,-4 6-270,1 0-1,1 1 1,0-1 0,0 2-1,1-1 1,1 1 0,0 0-1,-2 15 1,5-18-36,0-1 0,1 1 0,0 0 0,1-1 0,0 1 0,0 0 0,2 0 0,-1-1 0,1 1 0,1-1 0,0 1 0,5 13 0,-5-20-55,-1 1 0,0-1 0,1 0 0,0 1 0,0-1 1,0 0-1,1-1 0,-1 1 0,1 0 0,0-1 0,0 0 0,0 0 1,0 0-1,0-1 0,1 1 0,-1-1 0,1 0 0,0 0 0,0-1 1,0 1-1,0-1 0,0 0 0,0-1 0,0 1 0,0-1 0,0 0 1,0 0-1,6-1 0,-1-1-25,0 0 0,-1-1 0,0 0 1,0 0-1,0-1 0,0 0 0,0-1 0,-1 0 0,0 0 1,0-1-1,0 0 0,-1 0 0,0-1 0,0 0 0,0 0 1,-1-1-1,0 1 0,-1-2 0,0 1 0,8-17 0,-9 18 38,0-1-1,-1 1 1,0-1-1,-1 0 1,0 1-1,0-1 1,0 0-1,-1 0 1,0 0-1,-1-1 1,0 1-1,0 0 0,-1 0 1,0 0-1,0 0 1,-1 0-1,0 0 1,0 1-1,-1-1 1,0 0-1,0 1 1,-1 0-1,0 0 1,0 0-1,-7-7 1,4 5-42,-2 2-1,1-1 1,-1 1 0,0 1 0,0-1 0,-1 1 0,0 1 0,0 0 0,0 1 0,-1-1 0,0 2 0,0 0 0,0 0 0,0 1 0,0 0 0,-15 0 0,15 2-711,0 0 1,0 1-1,0 0 1,-14 4-1,16-2-917,-1 0 0,0 0-1,1 1 1,-17 10 0,-9 9-6859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41:47.01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106 65 2883,'0'-1'383,"1"0"-1,0-1 1,-1 1 0,1 0 0,-1 0 0,1-1 0,-1 1 0,0 0 0,0-1 0,1 1-1,-1-1 1,0 1 0,0 0 0,0-1 0,0 1 0,-1-1 0,1 1 0,0 0-1,-1-1 1,1 1 0,-1 0 0,1-1 0,-1 1 0,1 0 0,-1 0 0,0 0-1,0-1 1,0 1 0,1 0 0,-1 0 0,0 0 0,0 0 0,-1 1 0,1-1 0,0 0-1,0 0 1,-2 0 0,2 0-2,-1 1 0,1 0 0,-1-1 0,1 1-1,-1 0 1,1 0 0,-1 0 0,0 0 0,1 0 0,-1 1 0,1-1 0,-1 0-1,-2 1 1,2 0-222,0 0-1,-1 1 1,1-1 0,0 0-1,0 0 1,0 1-1,0-1 1,1 1-1,-1 0 1,-2 3 0,-2 3 48,0 1 0,2 0 1,-1 0-1,1 0 1,0 1-1,1-1 0,0 1 1,0 0-1,1 0 1,1 0-1,0 0 0,0 0 1,1 1-1,0-1 1,0 0-1,2 0 1,2 13-1,-2-12-195,0-1 1,1 0-1,0 0 0,0-1 1,1 1-1,1-1 0,-1 0 1,2 0-1,-1 0 0,1 0 1,1-1-1,-1 0 1,1-1-1,1 1 0,-1-1 1,1-1-1,9 7 0,-12-11-23,0 1 0,0-1-1,0 0 1,0 0 0,0 0-1,0-1 1,0 1 0,1-1-1,-1-1 1,0 1 0,1-1-1,-1 0 1,1 0 0,-1 0-1,0-1 1,1 0 0,-1 0-1,0-1 1,9-2 0,-6 0-5,0 0 0,0-1 1,-1 1-1,1-2 0,-1 1 1,-1-1-1,1 0 0,-1 0 1,0 0-1,0-1 0,7-13 1,-7 11 11,-1 0 0,0 0-1,0-1 1,-1 0 0,-1 0 0,1 0 0,-2 0 0,1 0 0,0-20 0,-2 24 16,-1 0 1,0-1 0,0 1-1,-1 0 1,0 0 0,0 0-1,-1-1 1,1 1 0,-1 0-1,0 1 1,-1-1 0,0 0-1,0 1 1,0-1 0,0 1-1,-8-8 1,-1 3 26,-1 0-1,0 1 1,0 0 0,-1 1 0,0 1-1,0 0 1,-1 1 0,0 1 0,-20-5-1,28 8-35,1 0-173,-1 0 1,1 0 0,0 1-1,0 0 1,-1 1-1,1-1 1,0 1 0,-1 0-1,1 1 1,0 0 0,0 0-1,-1 0 1,1 0-1,-9 5 1,13-6-141,1 1 0,0 0 0,-1 0 0,1 0 0,0 0 0,0 0 0,-1 0 0,1 0 1,0 0-1,0 0 0,0 0 0,0 1 0,1-1 0,-1 1 0,0-1 0,0 0 0,1 1 0,-1-1 0,1 1 0,-1 2 0,1-2-384,0 1-1,0-1 0,0 1 1,1 0-1,-1-1 1,1 1-1,0-1 0,0 1 1,0-1-1,0 0 1,0 1-1,0-1 0,1 0 1,-1 0-1,4 4 1,14 16-5066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41:47.67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68 3043,'1'-4'1551,"0"-1"1,0 0 0,0 0-1,-1 0 1,1 0-1,-1 0 1,0 0-1,-1 0 1,-1-9 0,0 4 5075,6 43-4080,19 164 104,-5-37-2622,-16-138-2070,2 10-15377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41:48.43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173 42 2947,'-32'-3'15649,"1"1"-8866,28 2-6658,1 1 0,0-1 0,0 1-1,-1 0 1,1 0 0,0 0 0,0 0-1,0 0 1,0 0 0,0 0 0,0 1 0,0-1-1,1 1 1,-1 0 0,0-1 0,1 1 0,0 0-1,-1 0 1,1 0 0,-2 3 0,-8 14 92,2 0 0,0 1 0,1 0 0,1 0 0,0 1 0,2 0 0,1 0 1,0 0-1,1 0 0,2 1 0,0-1 0,1 1 0,1-1 0,8 41 0,-8-58-231,-1-1 0,1 0 0,0 1 0,0-1 0,0 0 0,0 0 0,1 0 0,0 0-1,-1 0 1,1 0 0,0 0 0,0-1 0,0 1 0,1-1 0,-1 1 0,1-1 0,-1 0 0,1 0 0,0 0-1,0 0 1,0 0 0,0-1 0,0 0 0,5 2 0,-5-2-20,1-1-1,0 0 1,0 0 0,0-1-1,0 1 1,0-1 0,0 0-1,0 0 1,-1 0 0,1 0-1,0-1 1,-1 1 0,1-1-1,-1 0 1,1 0 0,-1 0-1,0-1 1,0 1 0,0-1 0,4-5-1,8-8-68,-1-1 0,0-1 0,-2 0 0,0-1 0,-1 0 0,0-1 0,-2 0-1,-1-1 1,0 0 0,-2 0 0,0-1 0,-1 0 0,-1 0 0,-2 0 0,1-25 0,-3 43 169,-1-1 0,0 0 0,0 1 0,0-1 1,-1 0-1,1 1 0,-1 0 0,0-1 0,-1 1 1,1 0-1,-1 0 0,1 0 0,-1 0 1,-1 1-1,1-1 0,0 1 0,-1 0 0,1 0 1,-1 0-1,0 0 0,0 1 0,0-1 0,-1 1 1,1 0-1,0 1 0,-1-1 0,-8-1 0,4 1-326,1 0 0,0 1 0,0 0 0,-1 0 0,1 1-1,-17 2 1,18-2-883,0 2-1,0-1 0,1 1 1,-1 0-1,0 1 0,1-1 1,-1 1-1,-6 5 0,-9 10-8577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41:54.38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229 124 2242,'-12'-39'1708,"12"35"-1361,-1 1 1,1 0-1,-1 0 0,0 0 1,0 0-1,0 0 0,0 0 0,0 0 1,-1 0-1,0 0 0,1 1 0,-1-1 1,0 0-1,0 1 0,0-1 1,0 1-1,-1 0 0,1 0 0,-5-3 1,7 5-347,-5-3 1007,0-1 0,0 1-1,0 0 1,-1 0 0,0 1 0,0-1-1,1 1 1,-10-1 0,14 3-783,-1 0 0,1 0 0,-1 0-1,1 0 1,-1 0 0,1 1 0,-1-1 0,1 1 0,-1-1 0,1 1 0,0-1 0,-1 1-1,1 0 1,0 0 0,-1 0 0,1 0 0,0 0 0,-2 2 0,-14 24-837,2 7 829,1 1 1,2 1 0,2 0 0,1 0-1,-4 42 1,10-55-182,1 0 1,1 0-1,1 0 1,1-1-1,1 1 1,1 0-1,1 0 1,1-1-1,13 36 1,-15-51-45,0 0 0,1 0 0,0 0 0,0 0 0,0-1 0,1 0 0,0 0 1,0 0-1,1-1 0,0 0 0,0 0 0,0 0 0,0 0 0,11 4 0,-13-7 18,0 0 0,1-1-1,-1 1 1,0-1 0,1 0 0,-1 0-1,1-1 1,0 0 0,-1 1-1,1-2 1,-1 1 0,1 0-1,-1-1 1,1 0 0,-1 0-1,1 0 1,-1-1 0,0 1-1,0-1 1,1 0 0,-1 0-1,-1-1 1,1 1 0,0-1-1,6-5 1,2-4 0,-1 0 0,-1-1 1,0 0-1,0 0 0,-2-1 0,0 0 0,0-1 1,-1 1-1,-1-2 0,0 1 0,-1-1 0,-1 1 1,0-1-1,2-28 0,-4 19 9,0-1-1,-2 1 1,-1 0-1,0-1 1,-2 1 0,-1 0-1,-2 0 1,-13-42-1,18 65-18,1-1-1,-1 1 0,0 0 0,1 0 0,-1 0 0,0 0 1,0 0-1,-1 0 0,1 0 0,0 0 0,-1 0 0,1 0 1,-1 1-1,1-1 0,-1 1 0,0-1 0,0 1 1,0-1-1,0 1 0,0 0 0,0 0 0,0 0 0,0 0 1,0 1-1,-1-1 0,1 0 0,0 1 0,0 0 0,-3-1 1,-1 2-172,-1 1-1,1-1 1,0 1 0,0 0 0,0 1 0,1 0 0,-1 0 0,1 0 0,-8 6 0,8-6-557,1-1 0,0 2 1,0-1-1,1 0 1,-1 1-1,1 0 0,-6 7 1,8-9 49,0 0-1,0 0 1,0 0 0,0 0 0,0 0-1,1 0 1,-1 0 0,1 1 0,-1-1-1,1 0 1,0 0 0,0 4 0,4 10-6395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26:51.81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7 891 7911,'-6'-2'8331,"6"1"-8190,5-13 1867,12-16-1816,25-15 373,2 1 0,85-66 0,-48 45-306,600-464 2495,-666 519-2737,-10 7-22,0 0-1,0 0 1,0 0-1,0-1 1,-1 0 0,0 0-1,5-5 1,-22 3-10042,1 4 3876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41:55.13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0 255 3812,'1'-5'1609,"6"-32"2746,-7 36-3982,0-1 0,1 1 0,-1 0 0,0-1-1,1 1 1,0 0 0,-1-1 0,1 1 0,0 0 0,0 0 0,-1 0 0,1 0 0,0-1 0,0 1-1,0 0 1,1 1 0,-1-1 0,0 0 0,0 0 0,0 0 0,2 0 0,-2 1-238,0 0 1,-1 0 0,1 1 0,0-1-1,0 0 1,0 0 0,-1 1 0,1-1-1,0 1 1,0-1 0,-1 1-1,1-1 1,0 1 0,-1-1 0,1 1-1,-1-1 1,1 1 0,-1 0 0,1-1-1,-1 1 1,1 0 0,-1-1 0,1 1-1,-1 0 1,0 0 0,1 0-1,-1-1 1,0 1 0,0 0 0,0 0-1,0 1 1,7 35 572,-6-29-448,20 163 1299,7 50-747,-37-277-802,2 0 1,1-104 0,6 158-12,0-42-12,2 0-1,2 0 0,2 0 0,20-70 0,-24 107 13,1 1 1,0 0-1,1 0 0,-1 1 0,1-1 1,0 1-1,1-1 0,-1 1 0,1 1 0,0-1 1,8-5-1,-12 9 1,1 0 1,-1 0-1,1 0 1,0 0-1,-1 1 1,1-1-1,0 0 1,-1 1-1,1 0 1,0-1-1,0 1 1,0 0-1,0 0 1,0 0-1,-1 0 1,1 0-1,0 0 1,2 1-1,-2 0 2,0 0 0,0 0 0,0 0 0,0 0 0,0 1-1,-1-1 1,1 1 0,-1-1 0,1 1 0,-1 0 0,1 0 0,-1-1 0,0 1-1,0 0 1,0 0 0,0 0 0,0 0 0,-1 0 0,2 4 0,0 3 28,0 0 0,0 0 1,0 1-1,-2-1 1,1 0-1,-1 1 0,0-1 1,-1 1-1,0-1 0,-1 1 1,0-1-1,0 0 1,-7 17-1,-1-3 4,-1-1 1,-1 0-1,0-1 1,-20 24-1,66-20 100,-18-13-101,0 0 0,1-1 0,1-1-1,0 0 1,0-1 0,0-2 0,28 9 0,37 1-5853,-77-16 1277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42:03.4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115 117 2178,'-2'-24'7506,"-11"-18"-3402,11 38-3572,0 1 0,0-1-1,0 0 1,0 0-1,0 1 1,-1-1 0,0 1-1,1 0 1,-1-1-1,0 2 1,-1-1 0,1 0-1,-7-4 1,9 8-398,0-1 1,1 1-1,-1 0 0,0-1 1,0 1-1,0 0 1,0-1-1,1 1 1,-1 0-1,0 0 1,1 0-1,-1 0 0,1-1 1,-1 1-1,1 0 1,-1 0-1,1 0 1,0 0-1,-1 0 0,1 0 1,0 1-1,0-1 1,0 0-1,-1 0 1,1 0-1,1 0 0,-1 0 1,0 1-1,-5 42-189,5-44 82,-13 463 100,9-149-94,-18 1297-22,70-779-762,-16-356-345,-14-190-3133,-11-190-753,1-2-3749,-4-55 5106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42:03.4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84 69 3203,'-15'-29'6920,"11"25"-6274,1 0 1,-1 0-1,0 0 0,-1 1 0,1-1 1,-1 1-1,1 0 0,-1 1 0,0-1 1,0 1-1,-6-2 0,10 5-540,1-1 0,-1 1 0,0 0-1,0 0 1,1-1 0,-1 1 0,1 0 0,-1 0-1,1 0 1,-1 0 0,1-1 0,-1 1 0,1 0-1,0 0 1,0 0 0,-1 0 0,1 0 0,0 0-1,0 0 1,0 0 0,0 0 0,0 0 0,0 0-1,0 0 1,1 1 0,-2 38 331,1-37-310,88 1732 3290,-44-852-3102,4 40-96,-6-482-6780,-38-490-7810,-7 12 12978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42:03.4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24 5765,'5'-23'6265,"-5"55"-2162,0-10-3917,44 729 5663,-8-298-4170,35 1223 1758,-65-1514-3809,5 216 894,-22-128-7494,9-233 4682,0-12-804,0-56-9133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42:03.4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21 6054,'0'-20'5203,"0"27"-2143,0 39-1042,56 382 511,-31-272-1940,253 2199 5150,-273-2309-6143,4 70-60,-14-60-2586,3-49 1884,1-1 0,-1 1 1,-1 0-1,1-1 1,-5 9-1,-5 1-4626,-4-6-870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42:03.4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 77 2691,'-36'2'8878,"34"-2"-7252,5 0-367,19 3-104,128 18 1210,282 1-1,152-56-1380,1105-56-509,-1321 107-240,-352-19 142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42:03.4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1 181 2402,'48'-6'13464,"23"4"-8665,101 7-5934,-70-2 2366,362-19 184,0-33-1091,312-16-339,-599 62 28,555-33 102,-630 28-19,-79 6-114,1 1 0,0 0 0,0 2 0,-1 1-1,29 6 1,48 2-38,-32-10 103,5 1-598,-27 2-5191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42:03.4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96 2274,'-28'18'15796,"42"-19"-15455,0 1 0,0 0-1,1 1 1,22 3 0,16 2 192,633-33 1951,-281 0-2309,213-9-145,-279 15-2,27 26-14,-114 4-17,-244-9 4,37 1 6,1-3-1,-1-1 0,47-10 1,-80 10 4,0 1 0,0 0 1,0 1-1,0 0 0,0 0 0,0 1 1,0 1-1,14 2 0,-25-2-166,2 0-490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42:03.5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53 320 4324,'-28'14'7734,"27"-13"-7444,0 0 1,1-1-1,-1 1 1,0-1-1,0 1 1,0-1-1,0 1 1,0-1-1,1 0 1,-1 1-1,0-1 1,0 0-1,0 0 1,0 0-1,0 0 0,0 0 1,0 0-1,0 0 1,0 0-1,0 0 1,0 0-1,0 0 1,0-1-1,-1 1 1,6-2-116,1 2 1,-1-1-1,1 0 1,-1 1-1,1 0 1,-1 0 0,1 0-1,7 2 1,-11-2-112,121 6 671,171-12 1,121-37 553,-25-1-732,243-34-308,-293 27-245,422-55 29,-597 96-33,-97 8 6,45-1 6,0 6 0,143 21 1,-253-24-877,15 3 2442,-11-2-4872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42:03.5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2626,'1'9'16732,"8"-2"-12816,2 1-4118,2 0 266,-1-1-1,1 0 1,1-1-1,-1 0 1,1-1-1,0 0 0,0-2 1,1 1-1,-1-2 1,1 0-1,-1-1 0,16 0 1,25-2-65,100-16 1,-118 11 68,-24 5 250,-11 1-1275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26:53.10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101 864 5093,'-8'-4'3483,"-13"-4"-128,21 8-3191,0-1 0,0 1 0,0 0 0,-1 0 0,1 0 0,0 0 0,0 0 0,0 0 1,-1 0-1,1-1 0,0 1 0,0 0 0,-1 0 0,1 0 0,0 0 0,0 0 0,-1 0 1,1 0-1,0 0 0,0 0 0,-1 1 0,1-1 0,0 0 0,0 0 0,-1 0 0,1 0 1,0 0-1,-2 1 1149,2 0-1149,0-1 0,0 0 0,0 0 0,0 0 0,0 1 0,0-1 0,0 0 1,-1 0-1,1 1 0,0-1-114,0-1 0,0 1 0,0-1 1,0 1-1,-1-1 0,1 1 0,0 0 0,0-1 1,-1 1-1,1 0 0,0-1 0,-1 1 0,1 0 0,0-1 1,-1 1-1,1 0 0,0 0 0,-1-1 0,1 1 1,0 0-1,-1 0 0,1 0 0,-1 0 0,1 0 1,-1-1-1,1 1 0,0 0 0,-1 0 0,1 0 1,-1 0-1,1 0 0,-1 0 0,1 0 0,0 0 1,-1 1-1,1-1 0,-1 0 0,1 0 0,-1 0 1,1 0-1,0 1 0,-1-1 0,1 0 0,0 0 0,-1 0 1,1 1-1,-1-1 0,-10 3 669,-6 8-489,-1 1 196,28-28-238,112-104 319,269-257 686,-191 193-945,-19 29-125,-181 154-134,0 1 1,1 0-1,-1 0 0,0 0 1,0 0-1,1 0 0,-1-1 1,0 1-1,0 0 0,0 0 1,1 0-1,-1-1 0,0 1 1,0 0-1,0 0 1,1-1-1,-1 1 0,0 0 1,0 0-1,0-1 0,0 1 1,0 0-1,0 0 0,0-1 1,0 1-1,0 0 0,0-1 1,0 1-1,0 0 0,0 0 1,0-1-1,0 1 1,0 0-1,0-1 0,0 1 1,0 0-1,0 0 0,0-1 1,0 1-1,-1 0 0,1 0 1,0-1-1,0 1 0,0 0 1,-1 0-1,1 0 1,0-1-1,0 1 0,0 0 1,-1 0-1,1 0 0,-1-1 1,-17-4-5720,12 4 2842,-11-3-5509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42:03.5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90 2114,'2'16'17671,"16"-8"-15944,-17-8-1731,34 11 416,1-1 0,-1-2 0,1-2-1,0-1 1,1-2 0,-1-1-1,62-6 1,-6-2-339,986-90 2342,-1065 94-2415,473-39 32,-408 44-163,114 18 0,-97 2-3,-69-16-76,1 0 1,45 4-1,27-2 167,0-5 0,1-5 1,123-16-1,16-19-1404,-99 31 737,-128 2 2358,-8 0-3486,-17-27-19443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42:03.5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55 2370,'17'-10'5766,"38"-35"352,-55 45-6048,-1 0 0,1 0 0,-1 1-1,1-1 1,-1 0 0,1 0 0,-1 0-1,1 1 1,0-1 0,-1 0 0,1 1-1,0-1 1,-1 0 0,1 1 0,0-1-1,-1 0 1,1 1 0,0-1 0,0 1-1,-1-1 1,1 1 0,0-1 0,0 0 0,0 1-1,-1-1 1,1 1 0,0-1 0,0 1-1,0-1 1,0 1 0,0-1 0,0 1-1,0-1 1,0 1 0,0-1 0,1 1-1,-1-1 1,0 1 0,0-1 0,0 0-1,1 1 1,2 55 605,-1-1 0,-3 1 0,-10 62 0,7-66-567,-36 191-50,7-56-25,31-166-44,0 0 1,1-1-1,4 41 0,-5-50-1664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42:03.5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8 2755,'-2'-8'15938,"2"15"-12072,0 4-4383,11 117 1793,7 152-785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42:03.5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2594,'0'2'11117,"1"5"-6551,4 35-2381,0-12-1575,1 47-1,-11-7-6739,1-56-837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42:13.9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16 12908,'-11'-15'4861,"6"28"-1272,7 31-785,5 24-532,-3 69 1,-11-33-3794,3-77-4113,-13 45 1,11-52-5770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42:14.6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 65 9705,'-17'-18'2418,"-11"-11"-813,17 11 2556,11 31 1241,-5 19-3591,2-7-1262,-13 89 293,2-20-2921,9-31-4515,3-22-400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42:15.9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0 103 3171,'0'-1'95,"9"-26"3882,3 12 5890,-8 4-3227,-2-5-5077,-2 14-1551,1 0-1,-1-1 1,0 1 0,0 0-1,1-1 1,-1 1-1,1 0 1,0 0 0,0-1-1,0 1 1,0 0-1,2-3 1,-3 4 180,-1 2-42,0 0-1,0-1 0,0 1 1,0 0-1,1 0 1,-1 0-1,0 0 0,0 0 1,0 0-1,1 0 1,-1 0-1,1 0 0,-1 0 1,1 0-1,-1 0 1,1 0-1,-1 1 0,1-1 1,0 0-1,0 0 1,-1 0-1,1 1 0,0-1 1,0 0-1,1 0 1,-1 3-1,0 44 170,1-42-139,1 32-629,0 75 1365,-12-43-9215,6-55 1573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42:17.2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 67 4388,'-2'-6'2268,"-18"-41"5227,5 33-826,11 18-3105,-1 23-2378,5-27-1052,-18 252 3153,9-74-8410,8-123-845,2-38-2227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42:17.9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 26 4100,'-1'-1'555,"1"-1"0,0 1-1,-1 0 1,1-1 0,-1 1 0,0 0 0,1 0-1,-1 0 1,0-1 0,0 1 0,0 0 0,1 0-1,-1 0 1,-1 0 0,1 0 0,0 1 0,0-1 0,0 0-1,0 0 1,0 1 0,-1-1 0,1 0 0,0 1-1,-1 0 1,1-1 0,-2 1 0,2 0-199,-1 1 1,0-1 0,0 1-1,1 0 1,-1 0 0,1-1-1,-1 1 1,1 0-1,-1 0 1,1 1 0,0-1-1,-1 0 1,1 0-1,0 1 1,0-1 0,0 1-1,-1 1 1,-5 9 375,0 1 0,0-1 0,-8 26 0,10-21-473,1 0 0,0 0 0,2 0 0,-1 0 1,2 1-1,1-1 0,1 19 0,0-25-245,0 0 0,0 0-1,2 0 1,-1 0 0,1 0 0,1-1 0,0 0 0,0 1-1,1-1 1,1-1 0,-1 1 0,9 10 0,-11-17-51,0 0 0,0 0 0,1 0 1,-1-1-1,1 1 0,-1-1 1,1 0-1,0 0 0,0 0 0,0-1 1,0 1-1,0-1 0,0 0 0,0 0 1,0 0-1,1 0 0,-1-1 0,0 0 1,0 0-1,1 0 0,-1 0 0,0-1 1,1 0-1,-1 0 0,0 0 0,0 0 1,0-1-1,0 1 0,0-1 1,0 0-1,7-5 0,-1 1-111,-1-1 0,1 0 0,-1 0 0,0-1 0,-1 0 1,1 0-1,-2-1 0,1 0 0,-1-1 0,9-16 0,-12 18 154,0 0 0,-1-1-1,0 1 1,-1-1 0,0 0 0,0 1 0,-1-1-1,0 0 1,0 0 0,-1 0 0,0 0-1,-1 0 1,0 0 0,0 0 0,-1 0 0,0 1-1,0-1 1,-1 1 0,-5-10 0,5 11 31,-1 1 0,0 0 0,0 0 0,-1 0 0,1 0 0,-1 1 0,-1 0 0,1 0 0,-1 0 0,0 1 0,0 0 0,0 0 0,-1 0 0,1 1 0,-1 0 0,0 0 0,0 0 0,0 1 0,0 0 0,0 1 0,0 0 0,-1 0 0,-11 0 0,12 1-81,0 0 0,-1 0 0,1 1 0,-1 0 0,1 1 0,0-1 0,0 2 0,-1-1 0,2 1 0,-1 0 0,0 0 1,-7 5-1,-11 16-3076,8 7-3893,10-2-2067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42:20.6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25 2723,'1'-25'26848,"-2"43"-26001,12 292 1112,-9-304-1925,0 2-777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26:54.20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1351 715 3171,'4'-9'8477,"-37"2"-2309,-21 6-3629,38 1-2285,1-1-1,-1 0 1,-27-5 0,-13-9-138,0-3 1,1-2 0,1-3 0,1-2 0,1-2 0,2-3 0,1-1-1,-55-47 1,-12-25-118,-90-73 61,184 160-50,-2 1-1,0 1 1,0 1 0,-2 2-1,1 0 1,-1 1 0,-1 2 0,0 1-1,0 1 1,-35-4 0,60 10 350,-8-3-2064,16-8-7480,2 3 2218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42:22.6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182 7 4580,'-3'-1'1485,"1"0"-1,-1 0 0,1 0 0,-1 0 0,0 1 0,1-1 1,-1 1-1,0 0 0,1 0 0,-1 0 0,0 0 0,1 0 1,-4 1-1,-7 6 1782,-3 4-4777,6-2 1653,1 0 1,0 1-1,0 0 0,1 1 1,0 0-1,1 0 1,0 0-1,1 1 1,0 0-1,1 0 1,0 1-1,1-1 1,-4 20-1,4-14-84,1 1 1,1-1-1,0 1 1,1-1-1,1 1 0,1-1 1,1 1-1,0-1 1,6 21-1,-5-29-49,0 0 0,1 0 0,1 0 0,-1-1 0,1 1 0,1-1 0,0 0 0,0-1 0,1 0 0,0 0 0,0 0-1,1-1 1,0 0 0,10 7 0,-13-11-23,1 1 0,1-1 0,-1 0 0,0 0 1,1 0-1,0-1 0,-1 0 0,1-1 0,0 0 0,0 0 0,0 0 0,0-1 0,0 0 0,0 0 0,0 0 0,0-1 0,0 0 0,0-1 0,0 0 0,-1 0 0,1 0 0,6-4 0,0 0-44,-2-1-1,1 0 0,-1 0 0,0-2 1,-1 1-1,0-1 0,0-1 1,-1 1-1,0-2 0,-1 1 0,0-1 1,0-1-1,-2 1 0,1-1 1,-1 0-1,8-25 0,-12 29 73,0-1-1,0 1 0,0-1 1,-1 1-1,0-1 1,-1 0-1,0 0 1,0 1-1,-1-1 1,0 0-1,-1 1 0,0-1 1,0 1-1,-1-1 1,0 1-1,0 0 1,-1 0-1,0 0 0,0 1 1,-1-1-1,0 1 1,0 0-1,-1 0 1,0 1-1,0 0 1,-14-11-1,7 8-141,0 0 0,-1 1 1,0 0-1,-1 1 0,1 1 0,-2 0 1,1 1-1,0 1 0,-1 0 0,0 1 1,0 1-1,0 0 0,0 1 0,-25 2 1,40 0-152,0-1 0,0 0 0,0 0 0,0 1 0,0-1 0,0 1 0,0-1 0,0 1 0,0 0 0,1-1 0,-1 1 0,0 0 0,0-1 0,1 1 1,-1 0-1,0 0 0,1 0 0,-1-1 0,1 1 0,-1 0 0,1 0 0,-1 0 0,1 0 0,0 0 0,0 0 0,-1 0 0,1 0 0,0 0 1,0 0-1,0 0 0,0 0 0,0 0 0,0 0 0,0 0 0,1 0 0,-1 0 0,0 0 0,0 0 0,1 0 0,-1 0 0,1 0 0,-1 0 0,1 1 1,10 28-7613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42:28.0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187 51 12139,'-4'-5'1037,"-3"-1"512,0-1 1,0 1-1,0 1 1,-1-1 0,0 1-1,-12-5 1,18 9-1388,1 2 0,-1-1 0,0 0 0,1 0 0,-1 1 0,0-1 0,1 0 0,-1 1 1,0 0-1,1-1 0,-1 1 0,1 0 0,0 0 0,-1 0 0,1 0 0,-1 0 0,1 0 0,0 0 0,0 0 1,0 1-1,0-1 0,-2 2 0,-21 35 449,23-36-455,-9 17 89,1-1-1,1 1 1,1 1 0,1-1 0,0 1 0,-3 24 0,8-33-227,-1-1 0,1 1-1,1-1 1,0 1 0,1 0 0,0-1 0,0 1 0,1-1 0,1 1 0,0-1 0,0 0-1,1 0 1,9 17 0,-12-24-34,1-1 0,0 1 0,0 0-1,0-1 1,0 1 0,0-1 0,1 0-1,-1 1 1,1-1 0,-1-1 0,1 1 0,0 0-1,0 0 1,0-1 0,0 0 0,0 0-1,0 0 1,0 0 0,0 0 0,5 0 0,-3-1-41,1 0 0,-1 0 0,0-1 1,1 0-1,-1 0 0,1 0 0,-1-1 1,0 1-1,0-1 0,0-1 0,6-2 1,2-3-86,0-1 1,-1 0 0,0 0 0,-1-1 0,0-1-1,0 1 1,16-25 0,-22 29 152,-1-1 0,0 0 1,-1 0-1,1-1 0,-1 1 1,-1-1-1,0 1 0,0-1 0,0 0 1,-1 0-1,0 1 0,-1-1 0,1 0 1,-2 0-1,1 0 0,-1 0 1,0 0-1,-1 0 0,0 1 0,0-1 1,0 0-1,-1 1 0,-6-12 1,4 11 13,0 0 0,0 1 0,-1 0 1,0-1-1,0 2 0,0-1 0,-1 1 0,0 0 1,-1 1-1,1-1 0,-1 1 0,0 1 1,0 0-1,-1 0 0,1 0 0,-1 1 1,0 0-1,1 1 0,-1 0 0,-10-1 1,16 3-181,-1 0 1,1-1 0,0 2 0,0-1-1,-1 0 1,1 1 0,0-1 0,0 1-1,-5 1 1,-11 13-4854,10 1-1782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42:28.8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102 111 9929,'-11'-27'6200,"10"23"-5235,0 0 0,0 0 0,-1 0 1,1 0-1,-1 0 0,0 1 0,0-1 1,-1 1-1,1-1 0,-1 1 0,-4-5 1,6 9-862,0-1 1,-1 1-1,1 0 0,0 0 1,0 0-1,-1-1 1,1 1-1,0 0 1,0 0-1,0 1 1,0-1-1,1 0 1,-1 0-1,0 0 1,0 1-1,1-1 1,-1 0-1,1 1 1,-1-1-1,1 1 1,-1 0-1,0 0-11,-7 20 260,0 1-1,1-1 0,2 1 1,-6 45-1,9-57-353,1 1 1,1-1-1,0 0 0,0 1 0,1-1 0,1 0 0,0 0 0,0 0 1,1 0-1,1 0 0,0-1 0,7 15 0,-10-23-42,0-1 0,0 1 0,0 0 0,0-1 0,1 1-1,-1-1 1,1 0 0,-1 1 0,1-1 0,0 0 0,-1 0 0,1 0 0,0 0 0,0 0-1,0 0 1,0 0 0,0-1 0,0 1 0,0-1 0,0 1 0,2-1 0,1 0-13,-1 0 0,0-1 0,0 0 0,0 0 0,0 0 0,0 0 0,0 0 0,0-1 0,-1 0 1,5-2-1,8-6-91,0-1 1,-1-1-1,22-21 1,-32 28 112,-3 3 8,27-25-374,36-44 0,-59 63 401,0 1 1,0-1-1,-1-1 0,0 1 0,-1-1 0,0 0 0,0 0 1,-1 0-1,0 0 0,0-1 0,1-15 0,-3 22 12,-1-1 0,0 0 0,0 1 0,-1-1 0,1 0 0,-1 1 0,0-1 0,0 0 0,0 1 0,0 0 0,-1-1 0,1 1 0,-1 0 0,0-1 0,0 1 0,0 0 0,0 0 0,-1 1 0,1-1 0,-1 0 0,0 1 0,0 0 0,0-1 0,0 1 0,0 0 0,0 1 0,0-1 0,-1 0 0,1 1 0,0 0 0,-1 0 0,0 0 0,-5-1 0,0 1-243,0-1 0,-1 1-1,1 1 1,-1 0-1,-12 1 1,12 0-779,1 1 0,-1 0 1,1 0-1,-15 6 0,-21 15-6705,-3 7-4917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42:30.7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 51 4612,'-16'-20'14884,"-3"9"-8029,16 10-6761,1 1 0,0-1 0,0 1 0,0 0 0,-1 0 0,1 0 1,0 0-1,-1 0 0,1 0 0,0 1 0,0-1 0,0 1 0,-1-1 0,1 1 1,0 0-1,0 0 0,0 0 0,0 0 0,0 0 0,0 1 0,1-1 0,-1 0 0,0 1 1,1-1-1,-1 1 0,1 0 0,-1 0 0,1 0 0,-2 2 0,-6 10 8,1 0-1,0 1 0,1 0 0,1 0 1,0 0-1,1 1 0,0 0 0,2 0 1,0 0-1,0 1 0,1 27 0,2-37-108,0 1-1,1-1 0,0 1 0,0-1 0,0 0 0,1 1 0,0-1 0,1 0 0,0 0 0,0 0 0,0-1 0,1 1 0,0-1 0,0 0 0,1 0 0,0 0 1,0-1-1,0 1 0,0-1 0,1 0 0,0-1 0,0 0 0,0 0 0,1 0 0,-1 0 0,1-1 0,14 4 0,-13-4-76,2-1-1,-1 0 1,0 0-1,0-1 1,1-1-1,-1 1 1,0-2 0,1 1-1,-1-1 1,0-1-1,0 1 1,1-2-1,-1 1 1,-1-1-1,1 0 1,0-1-1,-1 0 1,0-1-1,0 0 1,9-7 0,-7 5 38,-2 0 1,1-1 0,-1 0 0,0-1 0,-1 1 0,0-2 0,0 1-1,-1-1 1,0 0 0,-1 0 0,0 0 0,0-1 0,-1 0 0,-1 0-1,0 0 1,2-13 0,-5 17 66,0 0 0,0 0 0,-1 0 0,1 0 0,-2 0 0,1 0 0,-1 0 0,0 0 0,0 0 0,-1 1 0,0-1 0,0 1 0,-1 0 0,0 0 0,0 0 0,0 1 0,0-1 0,-1 1 0,0 0 0,0 0 0,-1 0 0,-8-5 0,1 1-24,0 0-1,0 1 1,-1 1-1,0 0 1,0 1-1,0 0 1,-1 2-1,0-1 1,-22-2 0,11 7-2326,26 0 1986,-1 0 0,0 1-1,0-1 1,0 0 0,1 0 0,-1 1 0,0-1-1,1 1 1,-1-1 0,0 0 0,1 1-1,-1-1 1,1 1 0,-1 0 0,0-1-1,1 1 1,-1-1 0,1 1 0,0 0 0,-1-1-1,1 1 1,0 0 0,-1 0 0,1-1-1,0 1 1,0 0 0,-1 0 0,1 0 0,0 1-1,1 17-7322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42:31.3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36 9897,'-4'-16'2712,"-9"-4"14136,13 20-16733,-1 23 1633,9 341-456,-4-308-2883,0-39-1667,2 1-3984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42:38.7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80 1794,'18'-5'13101,"-17"4"-12623,0-1 0,-1 1 0,1 0 0,0-1 0,-1 1 0,1-1 0,-1 1 0,1-1 0,-1 1 0,0-1 0,0 1 0,1-1-1,-1 1 1,0-3 0,6-32 1918,-6 35-2298,0 1-1,0 0 1,0-1-1,0 1 1,0-1-1,0 1 1,0 0-1,0-1 1,0 1-1,0-1 0,0 1 1,0 0-1,0-1 1,0 1-1,0-1 1,-1 1-1,1 0 1,0-1-1,0 1 1,0 0-1,-1-1 0,1 1 1,0 0-1,0-1 1,-1 1-1,1 0 1,0-1-1,-1 1 1,1 0-1,0 0 1,-1 0-1,1-1 0,-1 1 1,5-1 1083,-8 0 394,2 32 651,12 113-2194,4 117-2749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43:10.2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4 250 1858,'-2'-10'518,"1"-1"0,0 0 0,1 1 0,0-1 1,1 0-1,0 1 0,1-1 0,0 1 0,0-1 0,1 1 1,0 0-1,1 0 0,9-16 0,11-41 6940,-28 47 4122,5 30-10177,59 389-629,-26-135-634,-23-208-89,2-1 1,36 90-1,-42-129-50,-3-8-91,-1-1 0,0 0 0,0 1 0,0 0 0,1 9 0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43:10.8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180 157 5477,'-89'2'10059,"35"-1"-5234,17 0 1634,60-17-4398,247-76-1713,-129 60-3159,1 14-5964,-76 16 2823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43:11.3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3 12011,'-31'-3'12893,"35"8"-12618,-1 0 0,1 0 0,-1 0 0,0 0 0,-1 1 0,1-1 0,-1 1 0,2 8 0,3 5 143,38 111 263,-32-87-417,1-2-1,2 0 1,38 69-1,-50-116-249,0-17 22,4-50 55,-2 16-51,-4 44-54,0-12-362,2 1-1,0-1 0,2 1 1,0 0-1,20-44 0,-5 42-12280,-10 18 4697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43:11.7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26 9257,'-19'-22'8318,"12"18"-3432,10 18-2353,31 91 100,-29-81-2441,2 0 1,1-1 0,1 0 0,0 0 0,2-1 0,24 37 0,-34-57-188,0 0-1,1 0 1,-1 0 0,1 0 0,-1 0 0,1-1 0,0 1 0,-1-1-1,1 1 1,0-1 0,0 1 0,0-1 0,0 0 0,0 0 0,1 0-1,1 0 1,-2-1 14,-1-1 0,0 1-1,1-1 1,-1 0 0,0 0-1,1 1 1,-1-1 0,0 0 0,0 0-1,0 0 1,0 0 0,0-1-1,0 1 1,0 0 0,0 0-1,0-1 1,-1 1 0,1 0-1,-1-1 1,1 1 0,-1 0 0,1-1-1,-1 1 1,1-3 0,6-21-126,0 0 0,-2 0 0,-1 0 0,3-48 0,-11-1-8540,4 73 7259,-1-3-234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26:55.57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1332 550 4292,'0'1'375,"0"0"0,0-1 0,0 1 0,0 0 1,-1-1-1,1 1 0,0 0 0,-1 0 0,1-1 0,0 1 0,-1-1 0,1 1 0,-1 0 0,1-1 1,-1 1-1,1-1 0,-1 1 0,1-1 0,-1 1 0,0-1 0,1 1 0,-1-1 0,0 0 0,1 1 1,-1-1-1,0 0 0,1 0 0,-2 1 0,-33 2 2656,-36-10-2684,68 6 30,-33-8 50,-1-2 1,1-1-1,1-2 1,0-1-1,2-2 1,-40-25 0,-82-39 150,4 12-521,-97-39-93,75 31 68,-22-27 22,194 102-108,0 2-20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43:12.2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0 306 8552,'3'5'759,"0"-1"-1,0 0 1,0 0 0,1-1-1,-1 1 1,1 0 0,0-1-1,0 0 1,0 0 0,0 0-1,8 3 1,-8-4-427,0-1-1,-1 0 1,1 0-1,0 0 1,1 0 0,-1-1-1,0 1 1,0-1 0,0 0-1,0 0 1,0-1 0,6 0-1,-4-1-237,-1 0 1,1 0-1,-1 0 0,0 0 1,1-1-1,-1 0 0,0 0 1,-1-1-1,1 1 0,0-1 1,-1 0-1,0 0 0,0-1 1,0 1-1,-1-1 0,0 0 1,1 0-1,-2 0 0,1 0 1,2-7-1,-1 0-82,0 0 0,-1 0 0,-1 0 0,0-1 0,-1 1 0,0 0 0,0-1 0,-2 1 0,0-1 0,-3-16 0,4 23-1,-2-1 0,1 1-1,0 0 1,-1 0 0,0 0 0,-1 0-1,0 0 1,1 0 0,-2 1-1,1-1 1,-1 1 0,1 0 0,-2 0-1,1 1 1,0-1 0,-1 1 0,0 0-1,0 0 1,0 0 0,0 1 0,-1-1-1,-5-1 1,9 4 27,0 0-1,0 1 1,0-1-1,0 1 1,1-1-1,-1 1 1,0 0 0,0 0-1,0 0 1,0 0-1,0 0 1,0 1-1,0-1 1,0 0 0,1 1-1,-1-1 1,0 1-1,0 0 1,0 0-1,1 0 1,-3 1 0,1 1 4,0-1 0,0 1 1,1 0-1,-1-1 1,1 1-1,0 1 1,0-1-1,0 0 1,0 0-1,-1 6 1,-2 4 69,1 1 1,1 0 0,0 0 0,-2 24 0,4-17 45,1 0 0,1-1 1,0 1-1,2-1 0,1 0 1,0 1-1,11 27 0,-13-40-304,0 0 0,1-1 0,1 1 0,-1-1 0,1 0-1,1 0 1,-1 0 0,1-1 0,0 1 0,1-1 0,-1 0 0,1-1 0,0 1-1,1-1 1,-1 0 0,1-1 0,0 0 0,0 0 0,1 0 0,-1-1-1,12 4 1,24-7-8699,-21-3 52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43:15.5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186 32 9001,'-7'-31'16630,"2"50"-14213,-7 34-2137,-2 1 0,-2-2 0,-3 0-1,-2-2 1,-2 0 0,-40 63 0,63-112-270,-1 0 0,1 0 0,-1-1-1,0 1 1,1 0 0,0 0 0,-1 0 0,1-1 0,-1 1 0,1 0-1,0 0 1,0 0 0,0 0 0,-1 0 0,1 0 0,0 0 0,0 0-1,0 0 1,0 0 0,1 1 0,18 12 29,-16-12-45,41 20-5,1-1 0,1-2 1,94 24-1,-17-17-5530,-90-22-4970,-22-4 2285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43:16.5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212 20 6662,'-22'-13'10633,"-4"6"-4295,19 7-5788,0 0 1,0 0-1,1 1 1,-1 0-1,0 0 0,-10 4 1,6-2-750,1 1 1,0 1-1,0-1 1,0 2 0,-15 10-1,0 5 2208,25-20-1988,-1 1-1,0-1 1,1 1-1,-1-1 1,1 1-1,-1 0 0,1-1 1,0 1-1,-1-1 1,1 1-1,0 0 1,0-1-1,0 1 1,0-1-1,1 1 1,-1 0-1,0-1 1,1 1-1,-1-1 1,1 1-1,-1-1 1,2 3-1,19 37 173,-18-35-158,17 33 37,2-1-1,1-1 0,2-2 0,1 0 0,43 42 1,-66-75-106,1 0 1,0-1 0,-1 0 0,1 0 0,0 0 0,-1 0 0,1-1 0,0 1 0,0-1 0,0 0 0,0 0 0,-1-1 0,8 0 0,16-1 42,-6 4-35,0 1 0,0 0 0,0 2 0,-1 0 1,28 11-1,-40-13 50,-1 0-1,0 0 1,0 1 0,-1-1 0,1 2 0,-1-1 0,0 1 0,0 0 0,0 0 0,-1 0 0,1 1-1,-1 0 1,-1 0 0,1 0 0,-1 0 0,0 1 0,-1 0 0,4 8 0,-6-8 24,0-1 1,0 0-1,-1 1 1,0-1-1,0 1 1,-1-1-1,1 0 1,-2 1 0,1-1-1,-1 0 1,1 0-1,-2 0 1,1 0-1,-1 0 1,0 0-1,0-1 1,-7 10-1,4-7-132,0 0-1,0-1 0,0 1 0,-1-2 0,0 1 0,0-1 1,-1 0-1,0 0 0,0-1 0,0 0 0,-12 5 1,16-9-206,1 0 0,0 0 0,0 0 0,-1-1 0,1 1 0,-1-1 1,1 0-1,0 0 0,-1 0 0,1-1 0,0 1 0,-1-1 0,1 0 1,0 0-1,-1 0 0,1 0 0,0 0 0,0-1 0,-3-1 0,0-1-866,1 0-1,0 0 0,-1-1 1,1 1-1,1-1 0,-1 0 1,1-1-1,-6-8 0,-16-35-9493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43:16.8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54 177 10474,'-23'2'2690,"7"-4"-511,3 2-322,11-2-159,13-1-225,-5 1 321,6 0-545,7-4-832,6-5-353,6-4 0,6-5 0,0-3-64,3-3-289,-5 4-1280,-4 1-1666,-8 6-1474,-5 6-4099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43:17.8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61 10 7271,'-9'-10'20051,"8"20"-19181,4 81-549,-5-1-1,-18 122 1,4-46-3418,8-127-5081,1-26 2049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43:18.1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34 12748,'-16'-18'3331,"3"8"-1601,5 5-33,2 7 33,14 1-64,7 3 63,7 3-447,16 3-706,9 4-480,11 1-96,4 2-128,-1-4-1249,-1-2-1922,-7-4-2339,3-5-4035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43:18.5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98 13997,'-5'4'2018,"1"-6"1057,13 0-1858,1-6-384,4 1-417,5-4-287,4-2-129,-2-2-161,1 0-1632,-1 0-1474,-2 2-1986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43:18.8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 45 12812,'-14'9'2531,"1"-5"63,5-2-928,12-2-641,7-4-225,-3 4-63,2 0-641,5-4-96,3-1-865,3-6-544,2-4-1986,0-6-2050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43:19.1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51 179 8104,'-34'-18'6984,"32"17"-6721,1 0 0,-1-1 0,1 1 0,0 0 0,0-1 0,-1 1 0,1-1 0,0 1 0,0-1 0,1 0 0,-1 0 0,-1-2 0,2 1-10,-1-1 0,1 0 0,0 0 0,1 1 0,-1-1 0,0 0 0,1 0 0,0 1 0,0-1 0,0 0 0,1 1 0,-1-1 0,1 1 0,-1 0 0,4-4 0,-2 1-87,0 1 1,0-1-1,1 1 1,0 0-1,0 0 0,0 1 1,0-1-1,1 1 1,0 0-1,0 0 1,0 1-1,0-1 1,1 1-1,-1 0 1,1 1-1,10-4 1,-12 5-102,1 0 1,0 0 0,0 1 0,-1-1 0,1 1 0,0 0 0,0 1 0,0-1 0,-1 1 0,1 0-1,0 0 1,-1 1 0,1-1 0,-1 1 0,0 0 0,1 0 0,-1 1 0,0-1 0,0 1-1,0 0 1,-1 0 0,6 5 0,2 3-9,-1 1 0,0 0-1,-1 1 1,-1 0 0,0 1 0,0-1 0,-1 2-1,-1-1 1,-1 1 0,0 0 0,-1 0 0,0 0-1,-1 0 1,1 18 0,-3-16-39,0 1 0,-1-1-1,-1 1 1,0-1 0,-2 0 0,0 1 0,-1-1 0,0 0-1,-1-1 1,-1 1 0,-1-1 0,-13 22 0,18-34 1,0 0 0,-1 0 0,0 0 0,1 0 1,-1-1-1,-1 0 0,1 1 0,0-1 0,-1 0 1,0-1-1,0 1 0,0-1 0,0 1 0,0-1 0,0 0 1,0-1-1,-1 1 0,1-1 0,-1 0 0,1 0 0,-8 1 1,39-34-779,53-40-4789,-21 32-1470,-12 16-888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43:20.5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 2 7335,'-27'1'4487,"17"-2"-2983,14 0-278,-1 2-1112,0 0 0,-1 0-1,1 0 1,0 0 0,0 0-1,0 1 1,-1-1 0,1 1-1,-1 0 1,1 0-1,-1 0 1,0 0 0,0 0-1,0 0 1,2 4 0,7 4 0,0-1 16,-2-1 77,0-1-1,0 1 0,-1 1 0,0 0 0,-1 0 0,0 0 1,0 1-1,9 17 0,-17-26-137,1 0 0,0-1 0,-1 1 0,1-1 0,-1 1 0,1 0 0,-1-1 0,0 1 0,1-1 0,-1 1 0,0-1 0,1 0 0,-1 1 0,0-1 1,1 0-1,-1 1 0,0-1 0,0 0 0,1 0 0,-1 1 0,0-1 0,0 0 0,1 0 0,-1 0 0,0 0 0,0 0 0,0 0 0,1-1 0,-1 1 0,0 0 0,0 0 0,1 0 0,-2-1 0,-32-3 536,31 4-564,0-1 1,0 0-1,0 0 1,0 0-1,0 0 0,0 0 1,0-1-1,0 1 1,0-1-1,0 0 0,1 0 1,-1 0-1,1 0 1,0 0-1,-1-1 1,1 1-1,0-1 0,-2-3 1,3 3-153,0 1-1,1 0 1,-1 0 0,1-1 0,-1 1-1,1 0 1,0-1 0,0 1 0,0 0 0,0-1-1,1 1 1,-1 0 0,0 0 0,1-1-1,0 1 1,0 0 0,-1 0 0,1 0-1,0-1 1,1 1 0,-1 0 0,0 1 0,1-1-1,-1 0 1,1 0 0,-1 1 0,3-3-1,0 0-854,1 0 0,0 0 0,-1 0-1,1 1 1,1-1 0,-1 1 0,0 1-1,7-4 1,24-3-6678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28:45.20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147 21 2466,'0'-1'51,"0"1"-1,0-1 0,-1 1 1,1-1-1,0 0 1,0 1-1,0-1 0,0 1 1,0-1-1,0 0 1,0 1-1,0-1 0,0 1 1,0-1-1,1 0 1,-1 1-1,0-1 0,0 1 1,0-1-1,1 1 0,-1-1 1,0 1-1,1-1 1,0 0-1,13-5 7013,-25 13 196,-37 22-6884,39-25-104,-2-1 0,1 0 0,0 0-1,0-1 1,-1-1 0,1 0 0,-17 0 0,26 1-99,0-1-1,0 0 1,1 0-1,-1 1 1,1-1-1,-1 0 1,1 1-1,0-1 0,-1 1 1,1-1-1,0 0 1,0 1-1,0-1 1,0 1-1,0-1 1,0 1-1,0-1 1,1 0-1,-1 1 1,0-1-1,1 1 1,-1-1-1,1 0 1,1 2-1,11 44-59,120 265 1627,-30-79-1433,-89-195-276,16 57 1,-27-80-19,0-1 1,-1 1-1,0-1 0,-1 1 1,-1 0-1,0 0 0,-4 19 1,-2-16-15,6-18 10,0 0 0,-1 0 0,1 0 0,0-1 0,0 1 0,0 0 0,0 0 0,0 0 0,0 0 0,0 0 0,-1 0 0,1 0 0,0 0 0,0 0 0,0 0 1,0 0-1,0-1 0,-1 1 0,1 0 0,0 0 0,0 0 0,0 0 0,0 0 0,0 0 0,-1 0 0,1 0 0,0 0 0,0 0 0,0 1 0,0-1 0,0 0 0,-1 0 1,1 0-1,0 0 0,0 0 0,0 0 0,0 0 0,0 0 0,0 0 0,-1 0 0,1 1 0,41-15 19,-2 6 11,0 1 0,1 2 1,77 0-1,-69 4-146,0-2 0,49-9 0,-93 11-164,0 1-1,0-1 1,0-1 0,0 1 0,0 0 0,0-1-1,-1 0 1,1 0 0,-1 0 0,1 0 0,4-5-1,-6 5-381,-1 1 0,1-1 0,-1 0 0,0 0 0,0 0-1,0 0 1,0 0 0,0 0 0,0 0 0,0-1 0,-1 1-1,1 0 1,-1 0 0,1-5 0,-2-11-7279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26:56.97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82 64 11563,'-2'0'439,"0"-1"0,0 0 0,0 1 0,0 0 0,-1-1 0,1 1-1,0 0 1,0 0 0,0 0 0,-1 0 0,1 0 0,0 1 0,0-1 0,0 1 0,0-1 0,0 1 0,0 0 0,0 0 0,0 0 0,0 0 0,0 0-1,0 0 1,-2 3 0,1-1-207,0 0 0,1 1-1,0-1 1,-1 1-1,1-1 1,0 1 0,1 0-1,-1 0 1,1 0 0,0 0-1,-2 7 1,1 1-192,1 0 0,0 0 0,1 0 0,0 0 0,0-1 0,2 1 0,4 23 0,-3-25-30,1-1 0,0 0-1,1 0 1,0 0 0,1 0-1,-1-1 1,1 0 0,1 0-1,0 0 1,9 7 0,-14-13-10,0 0 1,0 0 0,1 0 0,-1 0 0,0-1 0,1 1-1,0-1 1,-1 0 0,1 1 0,0-1 0,-1-1 0,1 1-1,0 0 1,0-1 0,0 1 0,0-1 0,0 0 0,0 0-1,0 0 1,0 0 0,0 0 0,-1-1 0,1 1 0,0-1-1,0 0 1,0 0 0,-1 0 0,1 0 0,0-1 0,-1 1-1,1-1 1,-1 1 0,1-1 0,-1 0 0,0 0-1,0 0 1,0 0 0,4-5 0,0-1 25,-1-1 1,1 0-1,-1 0 0,-1-1 0,0 0 1,0 1-1,-1-1 0,0-1 0,-1 1 1,0 0-1,0-1 0,-1 1 1,-1-1-1,0 1 0,0-1 0,-1 1 1,0-1-1,-4-12 0,4 16-48,0 0-1,-1 1 1,0-1-1,-1 0 0,0 1 1,0-1-1,0 1 1,0 0-1,-1 0 1,0 1-1,-1-1 1,1 1-1,-1 0 0,0 0 1,0 0-1,-1 0 1,1 1-1,-1 0 1,0 0-1,0 1 1,0 0-1,-1 0 0,1 0 1,-1 1-1,0 0 1,1 0-1,-1 1 1,-8-2-1,-16 8-2608,14 7-2681,6 0-908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43:22.1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17 10698,'-2'-1'727,"-21"-14"9036,26 17-9444,0 1 0,0 0 0,-1-1 0,1 1 0,-1 0 0,1 1-1,-1-1 1,3 6 0,3 4 83,78 109 321,-51-68-308,3-2-1,2-1 1,64 62-1,-98-107-913,5 2-4503,-10-18-1348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43:21.1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108 114 9385,'-2'1'182,"0"-1"0,0 0-1,0 1 1,0-1 0,0 0 0,0 0 0,0 0 0,0 0 0,0 0-1,0-1 1,0 1 0,0 0 0,0-1 0,0 0 0,0 1-1,0-1 1,1 0 0,-1 0 0,0 0 0,0 0 0,1-1 0,-1 1-1,1 0 1,-1-1 0,1 1 0,-1-1 0,1 1 0,0-1-1,0 0 1,0 1 0,0-1 0,0 0 0,0 0 0,0 0 0,1 0-1,-1-2 1,0 0-47,1-1-1,0 1 1,0-1 0,1 1-1,-1 0 1,1-1-1,0 1 1,0 0 0,1-1-1,-1 1 1,1 0-1,0 0 1,0 0 0,0 0-1,0 1 1,5-6-1,-6 8-92,-1 1 0,0 0 0,0 0 0,0 0 0,0 0 0,0 0 0,0 0-1,0-1 1,0 1 0,1 0 0,-1 0 0,0 0 0,0 0 0,0 0 0,0 0 0,0 0-1,1 0 1,-1 0 0,0 0 0,0 0 0,0 0 0,0 0 0,0 0 0,1 0-1,-1 0 1,0 0 0,0 0 0,0 0 0,0 0 0,0 0 0,1 0 0,-1 0 0,0 0-1,0 0 1,0 0 0,0 0 0,0 0 0,1 0 0,-1 0 0,0 1 0,0-1-1,0 0 1,0 0 0,0 0 0,0 0 0,0 0 0,1 0 0,-1 0 0,0 1-1,0-1 1,0 0 0,0 0 0,0 0 0,0 0 0,0 0 0,0 1 0,0-1 0,0 0-1,0 0 1,0 0 0,0 0 0,0 1 0,3 18 1238,-2 22-325,-1-38-911,0-1-1,-1 0 1,1 0 0,0 1-1,-1-1 1,1 0-1,-1 0 1,0 0-1,0 0 1,0 0-1,0 0 1,0 0-1,0 0 1,-1 0-1,1 0 1,-1 0 0,1-1-1,-1 1 1,1-1-1,-1 1 1,0-1-1,0 0 1,0 1-1,0-1 1,0 0-1,0 0 1,0 0-1,0-1 1,0 1-1,0 0 1,-1-1 0,1 0-1,0 1 1,0-1-1,-1 0 1,1 0-1,0 0 1,-1-1-1,1 1 1,0 0-1,0-1 1,0 1-1,-1-1 1,-3-2 0,6 3-189,-1-1 1,0 0-1,1 0 1,-1 1 0,1-1-1,-1 0 1,1 0-1,0 0 1,-1 0 0,1 0-1,0 1 1,-1-1 0,1 0-1,0 0 1,0 0-1,0 0 1,0 0 0,0 0-1,0 0 1,0 0-1,0 0 1,0 0 0,1 1-1,-1-1 1,0 0 0,1-1-1,8-28-5915,-8 28 4968,9-22-6622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43:22.9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239 256 3940,'-71'-38'6770,"50"29"-5429,1-1 0,1-1 1,0-1-1,0-1 0,1 0 1,-16-17-1,33 29-1240,-1-1-1,0 0 1,1 1-1,0-1 1,-1 0-1,1 0 1,0 0-1,0 0 1,0 0-1,0 0 1,0 0 0,1-1-1,-1 1 1,1 0-1,-1 0 1,1-1-1,0 1 1,0 0-1,0-1 1,0 1 0,0 0-1,0 0 1,1-1-1,-1 1 1,1 0-1,0 0 1,0 0-1,-1-1 1,1 1-1,1 0 1,-1 0 0,0 0-1,0 1 1,1-1-1,-1 0 1,1 0-1,-1 1 1,1-1-1,0 1 1,0-1-1,2-1 1,2-1-41,0 0-1,0 0 1,1 1-1,-1 0 1,1 0-1,-1 0 1,1 1-1,0 0 1,0 0-1,0 0 1,0 1-1,9 0 1,-5 2-17,1 0 1,-1 1-1,0 0 1,0 1-1,0 0 1,-1 1-1,1 0 1,-1 0-1,0 1 1,0 1-1,0 0 1,-1 0-1,0 1 1,0 0-1,-1 1 1,10 10-1,-11-11 71,-1 1 0,0 0-1,0 0 1,0 0 0,-1 1-1,-1 0 1,1 0-1,-2 0 1,1 1 0,-1-1-1,0 1 1,-1 0 0,0 0-1,-1 0 1,0 0 0,-1 0-1,0 0 1,-2 16-1,1-21 473,0-8-310,1-5-70,2 6-259,0-1 0,-1 1 0,1 0 0,0 1 1,0-1-1,0 0 0,0 0 0,0 1 0,0-1 0,1 1 0,-1 0 0,3-1 0,5-5-748,91-55-11558,-54 36 4288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43:29.1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36 266 5093,'-17'-2'3315,"-2"-2"5704,20 3-8868,-1 1 1,0-1-1,0 1 0,0-1 1,1 1-1,-1-1 1,0 0-1,1 1 0,-1-1 1,0 1-1,1 0 1,-1-1-1,1 1 0,-1-1 1,1 1-1,-1 0 1,1-1-1,-1 1 0,1 0 1,-1-1-1,1 1 1,-1 0-1,1 0 1,0-1-1,-1 1 0,1 0 1,-1 0-1,1 0 1,0 0-1,-1 0 0,2 0 1,34-17-5,-1-3 0,-1 0 1,-1-2-1,0-2 0,28-27 0,61-43 80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43:14.7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183 16 12812,'-18'-16'8867,"18"26"-5584,1 31-2313,-2 0 0,-8 62 0,3-39-661,-9 99-245,-47 209 0,53-339 63,-3-9-5197,12-24 4851,-1 1 0,1-1 1,0 0-1,-1 1 0,1-1 1,0 0-1,-1 1 0,1-1 1,-1 0-1,1 0 0,0 1 1,-1-1-1,1 0 0,-1 0 1,1 0-1,-1 0 0,1 1 1,-1-1-1,1 0 0,-1 0 1,1 0-1,-1 0 0,1 0 1,-1 0-1,1 0 0,-1 0 1,1-1-1,-1 1 0,1 0 1,-1 0-1,1 0 0,-1 0 1,0-1-1,-1-1-415,0 0 1,0 0 0,0 0-1,1 0 1,-1 0-1,0 0 1,1-1-1,0 1 1,-1-1 0,0-2-1,-14-32-6535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43:15.0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78 141 6182,'-77'-141'10522,"85"144"-3154,44 25-4999,217 169-683,-170-120-2577,-15-19-2993,6-10-4643,-31-23-372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43:36.6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41 7399,'-7'-7'1196,"-9"-11"-370,16 18-678,0-1 0,-1 1 0,1 0 0,0-1 1,-1 1-1,1-1 0,0 1 0,0 0 0,-1-1 1,1 1-1,0-1 0,0 1 0,0-1 0,0 1 1,0-1-1,-1 1 0,1-1 0,0 1 0,0-1 0,0 1 1,0-1-1,1 1 0,-1-1 0,0 1 0,0-1 1,0 1-1,0-1 0,0 1 0,1-1 0,-1 1 1,0-1-1,-6 19 7320,1 23-8159,4-32 1286,-2 56-467,3 0 0,2 1 0,4-1 1,2 0-1,3-1 0,21 65 0,-20-86-55,2 0-1,1-2 1,3 1 0,38 64 0,-39-80-268,1-1 0,1 0 0,1-2 0,1 0 0,1-1 0,1-1 0,43 29 0,61 30-8866,-114-71 7189,33 17-6285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43:37.4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20 9993,'-1'-1'228,"0"1"0,0-1 0,0 1-1,0-1 1,1 1 0,-1-1 0,0 1-1,0-1 1,1 1 0,-1-1-1,1 0 1,-1 0 0,0 1 0,1-1-1,-1 0 1,1 0 0,0 1 0,-1-1-1,1 0 1,-1 0 0,1 0-1,0 0 1,0 0 0,0 0 0,-1-1-1,27 3 3463,-11 1-3788,28 6 580,0 1-1,-1 1 1,0 3-1,-1 2 1,-1 1-1,0 2 1,48 30-1,-47-23-305,-1 3 0,-1 0-1,-1 3 1,-2 1 0,-1 2 0,42 53 0,-58-61-165,-2 0-1,0 1 1,-2 1 0,-1 1 0,-1 0 0,-1 1 0,-2 0 0,-1 1 0,-1 0 0,3 36 0,-7-36-753,-3 0-1,-1 37 1,-2-40-1107,-2 1-1,-10 42 0,-9 3-3968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43:42.8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35 165 5221,'-18'-6'15534,"18"19"-7290,2 0-8434,0-7-1884,12 55 2220,4-1 1,24 58 0,-13-40-102,-14-46-454,-25-54-9,-21-47 407,3-2 1,-31-125-1,48 143-26,16 61 55,0-1 1,0 0 0,1 0 0,0 0-1,7 6 1,0-1-14,8 12 67,-4-5-73,0 0 0,1-1-1,1 0 1,1-2-1,35 23 1,-54-38-2,0 0 1,0-1-1,0 1 0,-1-1 0,1 1 1,0-1-1,0 1 0,0-1 0,0 1 0,0-1 1,0 0-1,0 0 0,0 1 0,0-1 1,0 0-1,0 0 0,0 0 0,0 0 1,0 0-1,0 0 0,0-1 0,0 1 1,0 0-1,0 0 0,0-1 0,0 1 1,0 0-1,0-1 0,0 1 0,-1-1 0,2 0 1,-1-1 6,0 0-1,-1 0 1,1 1 0,0-1 0,-1 0 0,0 0-1,1 0 1,-1 0 0,0 0 0,0 0 0,0 0 0,0 0-1,-1 0 1,0-3 0,-3-14 28,-1 1 1,-10-25-1,14 40-45,-11-26 21,-1 1 1,-2 0-1,-1 1 0,-21-27 0,-14-9-6054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43:43.3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71 2530,'-16'-12'8500,"-10"3"-2303,41 51-3037,-8-17-2143,1-1 0,17 38 0,-20-53-1004,0 1 1,0-1 0,0-1-1,1 1 1,0-1 0,1 0-1,0 0 1,0-1 0,11 9-1,-18-16-21,1 1-1,-1-1 1,1 1 0,0-1-1,-1 0 1,1 1-1,-1-1 1,1 1 0,0-1-1,-1 0 1,1 0-1,0 0 1,0 1 0,-1-1-1,1 0 1,0 0-1,0 0 1,-1 0 0,1 0-1,0 0 1,-1 0-1,1 0 1,0 0-1,0-1 1,-1 1 0,1 0-1,0 0 1,-1-1-1,1 1 1,0 0 0,-1-1-1,1 1 1,-1-1-1,2 0 1,-1-1-19,0 0-1,1 0 1,-1 0-1,0 0 1,0-1-1,-1 1 1,1 0 0,0 0-1,-1-1 1,1-4-1,0-60-440,-1 65 449,-1-14-28,-1 1 0,0-1 0,-1 0 0,-1 1 0,-10-29 0,12 40 65,0-1 0,0 1-1,-1-1 1,1 1 0,-1 0 0,0 0 0,0 0 0,0 0-1,0 1 1,-1-1 0,0 1 0,1 0 0,-1 0-1,0 0 1,-1 0 0,1 1 0,0-1 0,-1 1-1,1 1 1,-1-1 0,0 0 0,-9-1 0,13 4-51,-1-1 1,0 0-1,0 0 1,1 0-1,-1 1 1,0-1-1,1 1 1,-1-1-1,0 1 1,1 0-1,-1 0 0,1 0 1,-1 0-1,1 0 1,0 0-1,-1 0 1,1 0-1,0 0 1,0 1-1,0-1 1,-1 0-1,1 1 1,1-1-1,-1 1 1,0-1-1,0 1 1,1-1-1,-1 1 1,1 0-1,-1-1 1,1 1-1,-1 0 1,1 0-1,0 3 0,-1 5-1207,0 1 0,0-1-1,1 1 1,2 14-1,1 2-3691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26:57.39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50 1 5189,'-17'19'11358,"10"10"-6392,7 36-3685,1-37-116,-3 590 2155,-17-658-15700,13 14 6482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43:43.6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79 5093,'-5'-11'2833,"-17"-32"1051,7 26-608,-1 10 3509,31 32-3032,90 158-1299,-24-38-3665,-20-54-5061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43:43.9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50 205 9737,'-23'-7'3427,"9"1"-1569,4 3-416,8-3 223,12-5-63,6-6-994,5-4-544,4-5-64,8-5-1793,7-8-2692,7 1-7654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43:51.0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20 13613,'-2'-3'451,"-1"1"0,1 0 1,-1 0-1,1 1 0,-1-1 0,1 0 1,-1 1-1,0-1 0,-4 0 0,7 2-345,-1 0 1,0-1-1,1 1 0,-1 0 0,0 0 1,1 0-1,-1 0 0,0 0 0,1 0 0,-1 1 1,0-1-1,1 0 0,-1 0 0,1 0 0,-1 1 1,0-1-1,1 0 0,-1 1 0,1-1 1,-1 0-1,1 1 0,-1-1 0,1 1 0,-1-1 1,1 1-1,-1-1 0,1 1 0,-1-1 1,1 1-1,0-1 0,-1 1 0,1-1 0,0 1 1,0 0-1,-1-1 0,1 1 0,0 0 0,0-1 1,0 1-1,0 0 0,0-1 0,0 1 1,0 0-1,0-1 0,0 1 0,0 0 0,0-1 1,0 1-1,1 0 0,-1 0 0,10 86 1240,2-2 0,27 92 0,-15-74-878,-5-12-231,0 5-309,5 0 0,36 93 0,-54-176-484,-1-54-22281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43:51.3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87 266 10826,'-13'-12'1846,"1"1"0,-2 0 0,0 1 0,-15-9 0,28 19-1756,1 0-1,0 0 0,0-1 0,0 1 1,-1 0-1,1 0 0,0 0 1,0 0-1,0 0 0,-1 0 0,1-1 1,0 1-1,0 0 0,0 0 1,0 0-1,0-1 0,0 1 0,-1 0 1,1 0-1,0 0 0,0-1 1,0 1-1,0 0 0,0 0 0,0 0 1,0-1-1,0 1 0,0 0 1,0 0-1,0-1 0,0 1 0,0 0 1,0 0-1,0 0 0,0-1 1,0 1-1,0 0 0,0 0 0,0-1 1,1 1-1,9-9 1295,23-7-1086,-28 14-41,249-93 441,-81 41-3723,-162 51 2320,41-11-3681,-17 13-3186,-18 5-19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43:51.6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65 12139,'-25'12'2403,"6"-7"-353,9-1-609,8-4-640,6 0-417,6-2 417,3 0-449,7-1-352,7-3-64,6-3-64,3-4-1121,3-4-1025,2 0-1442,5 0-1569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43:51.9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144 3 7655,'-5'-1'594,"0"0"0,-1 1 1,1-1-1,0 1 0,0 0 0,-1 1 0,1 0 0,0-1 0,0 1 0,0 1 0,0-1 0,0 1 0,0 0 1,0 0-1,0 1 0,1-1 0,-1 1 0,1 0 0,-7 6 0,7-4-343,0 1-1,0 0 1,0 0 0,1 0-1,0 0 1,0 1 0,1-1-1,0 1 1,0 0 0,0-1-1,1 1 1,0 0-1,0 0 1,1 9 0,-1-1-155,0-1 0,1 1 0,1-1 0,1 0 0,0 1 0,0-1 0,2 0 0,0 0 1,0 0-1,7 13 0,-10-26-118,-1-1 0,0 1 1,1 0-1,-1 0 1,1 0-1,-1-1 0,1 1 1,0 0-1,-1-1 0,1 1 1,0 0-1,-1-1 0,1 1 1,0-1-1,0 1 1,-1-1-1,1 1 0,0-1 1,0 0-1,0 1 0,0-1 1,0 0-1,0 0 0,-1 1 1,1-1-1,0 0 1,0 0-1,0 0 0,0 0 1,1-1-1,0 1-3,0-1 0,-1 0 0,1-1-1,0 1 1,-1 0 0,1 0 0,-1-1 0,1 1 0,-1-1 0,0 1-1,1-1 1,-1 0 0,1-1 0,4-8-96,-1 1 1,0-1-1,5-18 0,-5 8 147,-1 0 0,-1 0-1,-1-1 1,-1-35-1,19 83 1924,24 40-1,-28-35-2836,-10-18-479,0-1-1,1 0 1,16 21-1,-17-27-3004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43:52.2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35 9801,'-3'-7'1686,"3"5"-1197,-1 0 0,0 0 0,0 0 0,1 0 0,-1 0 0,-1 1 0,1-1 0,0 0 1,0 0-1,-1 1 0,1-1 0,-1 1 0,1-1 0,-3-1 0,31 54 4759,13 21-3809,-4 2-1,34 95 1,35 162-1043,-92-287-378,-4-10-447,4 14-1283,1-19-7251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43:52.9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224 46 9065,'-6'-5'1193,"0"0"1,-1 0 0,1 1 0,-1 0-1,0 0 1,0 0 0,-8-2 0,9 4-716,0 1 0,0-1 0,0 1 0,0 0 0,0 0 0,0 1 0,0 0 0,-11 1 0,12 0-406,1 0-1,-1 0 1,0 0-1,1 1 1,-1 0 0,1 0-1,0 0 1,0 0-1,0 1 1,0 0 0,0-1-1,0 2 1,0-1-1,1 0 1,0 1 0,0-1-1,0 1 1,0 0-1,0 0 1,1 0 0,-1 0-1,1 1 1,1-1-1,-1 1 1,0-1 0,0 8-1,0-8-75,1-1 0,0 1 0,1 0-1,-1 0 1,1 0 0,-1-1 0,1 1-1,0 0 1,1 0 0,-1 0 0,1 0 0,-1 0-1,1-1 1,0 1 0,1 0 0,-1-1 0,1 1-1,-1-1 1,1 1 0,0-1 0,0 0 0,1 0-1,2 4 1,4 0-80,0 1 0,0-1 0,1-1 1,0 0-1,0 0 0,13 4 0,-14-6 73,0 0 1,0 0-1,0 1 0,-1 0 0,0 1 1,0 0-1,0 0 0,-1 1 0,8 7 1,-14-12 53,0 0 1,-1 0-1,1 0 1,0-1-1,-1 1 1,1 0-1,-1 0 1,1 0-1,-1 0 1,0 0-1,0 0 1,0 0-1,0 0 1,0 0-1,0 0 1,-1 0-1,1 0 1,-1 0-1,1 0 1,-1-1-1,0 1 1,1 0-1,-1 0 1,0-1-1,0 1 1,-1 0-1,1-1 1,0 1-1,0-1 0,-1 1 1,1-1-1,-1 0 1,-2 2-1,2-1-144,-1 0 0,0 0 0,1 0-1,-1 0 1,0-1 0,-1 0-1,1 1 1,-6 1 0,7-3-177,0 0 0,0 1 0,0-1 0,0 0 0,0 0 0,1 0 0,-1 0 0,0 0 0,0-1 0,0 1 0,0 0 0,0-1 0,0 0 0,1 1 0,-4-2 0,4 1-108,0 0 0,0 0 0,0 0 0,0 0 1,0 0-1,1 0 0,-1 0 0,0-1 0,1 1 0,-1 0 1,0 0-1,1 0 0,-1-1 0,1 1 0,0 0 0,-1-1 1,1 1-1,0 0 0,0-1 0,0 1 0,0-1 0,0 1 1,0 0-1,0-1 0,1 1 0,-1 0 0,0-1 0,1 0 1,5-17-6262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43:53.2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1 254 5061,'18'-4'2242,"-1"-1"1,1-1 0,18-8-1,-26 9-2043,0-1 0,0-1 0,0 1 0,0-1 0,-1-1 0,0 0 0,-1 0 0,0 0 0,11-16-1,20-35 796,-37 55-803,1 0 0,-1 0 0,-1 0 0,1 0 0,0 0 0,-1-1 0,0 1 0,0 0 0,0-1 0,-1 1 0,0-1 0,1 1 0,-2-7 0,1 10-155,0 1-1,0-1 1,0 0 0,0 1 0,-1-1-1,1 1 1,0-1 0,0 1-1,-1-1 1,1 1 0,0-1 0,-1 1-1,1-1 1,0 1 0,-1 0 0,1-1-1,0 1 1,-1-1 0,1 1-1,-1 0 1,1-1 0,-1 1 0,1 0-1,-1 0 1,1-1 0,-1 1 0,0 0-1,1 0 1,-1 0 0,1 0-1,-1 0 1,1 0 0,-1 0 0,1 0-1,-1 0 1,0 0 0,1 0 0,-1 0-1,1 0 1,-1 0 0,1 0-1,-1 1 1,1-1 0,-1 0 0,1 0-1,-1 1 1,1-1 0,-1 0 0,1 1-1,-1-1 1,0 1 0,-3 1 59,-1-1 0,1 1 0,0 1 0,0-1 0,0 1 0,0 0 1,0-1-1,0 2 0,1-1 0,-1 0 0,1 1 0,0 0 0,0-1 0,1 1 1,-1 0-1,1 0 0,0 1 0,0-1 0,0 1 0,0-1 0,-1 6 0,-5 21-15,-10 58-1,17-81-82,0 0 1,0 0-1,1-1 1,0 1-1,1 0 1,0 0-1,0 0 0,0-1 1,1 1-1,0-1 1,1 1-1,0-1 1,5 10-1,-6-14-17,1 0 0,-1 0-1,1 0 1,0-1 0,0 1 0,0-1-1,0 0 1,1 0 0,-1 0-1,1 0 1,-1 0 0,1-1 0,-1 0-1,1 1 1,0-1 0,0-1 0,0 1-1,0-1 1,-1 1 0,1-1-1,5-1 1,3 1-977,0-1 0,0-1 0,0 0 1,-1-1-1,19-6 0,1-4-4710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44:01.8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121 38 5189,'-3'-10'1976,"-13"-18"11983,15 37-8745,-4 14-4195,0-5-835,-21 113 281,-24 138 129,42-211-1073,3 1-1,4 95 1,1-149-394,2 18-2203,4-11-6279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26:57.74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201 0 10122,'-4'3'1100,"-1"1"1,1-1 0,0 1 0,0 0 0,0-1 0,1 2 0,-4 3 0,-33 63 1712,22-36-1637,-90 123 986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44:02.1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70 45 9481,'-48'-34'5391,"26"23"236,35 21-71,10 18-3884,2 1-1314,26 22-348,69 61 856,-106-99-1764,2-2 1,0 0-1,0 0 0,1-2 1,1 0-1,22 8 0,-3-9-4867,2-8-1986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44:02.4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58 9705,'-23'-2'5541,"6"-2"-3298,3 2-354,4 2-415,16-3-770,-2-1-63,4 4 672,5 0-640,5-2-481,5 2-96,2-2 0,0 0-96,0-3-32,-3 1-640,1-3-1218,0-1-1217,-4 3-929,-3-3-1249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44:02.8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49 3940,'-20'12'7847,"3"-7"-5284,0 1-225,5-8 3363,16 2-4836,2 2-673,3-2-160,1 0-32,5 0-32,3-6-897,5-3-1377,4-6-1217,6-4-545,8-3-2210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44:03.6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82 13 6246,'-12'-11'10294,"1"9"-3431,10 3-6529,0-1 0,0 1-1,0-1 1,-1 1 0,1 0 0,0-1 0,1 1 0,-1 0 0,0 0 0,0 0 0,0 0 0,0 0 0,1 0 0,-1 0 0,0 0 0,1 0 0,-1 2 0,-4 8-529,1 0 1,1 1-1,-4 18 1,5-16 1309,-6 20-939,2 1 0,2 0 0,1 0 1,2 0-1,2 1 0,0-1 0,9 45 0,-5-56-176,0 0 0,2-1 0,0 0 0,2 0 0,1-1 0,0 0 0,1 0 0,2-1 0,0-1 0,1 0 0,25 26 0,-35-41-38,1 0-1,0-1 1,0 1 0,1-1-1,-1 0 1,1-1 0,0 0-1,0 1 1,0-2-1,0 1 1,1-1 0,-1 0-1,1 0 1,-1-1 0,1 0-1,0 0 1,11 0-1,-12-2-10,0 0 0,0 0 0,0 0 0,0-1-1,-1 0 1,1 0 0,0 0 0,-1-1-1,0 0 1,1 0 0,-1 0 0,0-1 0,-1 1-1,1-1 1,-1-1 0,1 1 0,-1 0 0,-1-1-1,1 0 1,3-5 0,-1 0-10,0-1-1,-1 0 1,0 0 0,-1 0-1,0-1 1,-1 1 0,0-1-1,1-13 1,-3 18 66,0 1 0,-1 0 0,0-1-1,0 1 1,0 0 0,-1-1 0,0 1 0,0 0-1,0-1 1,-1 1 0,0 0 0,-1 0 0,1 1 0,-1-1-1,0 0 1,0 1 0,-5-6 0,8 10 11,-1 0 1,0 0-1,0 0 1,0 0-1,0 0 1,0 0-1,-1 0 1,1 1-1,0-1 1,0 0-1,0 1 0,-1-1 1,1 1-1,0-1 1,-1 1-1,1 0 1,0-1-1,-1 1 1,1 0-1,0 0 1,-1 0-1,1 0 1,-1 0-1,1 0 1,-2 1-1,-1 0 2,1 1 0,0-1 0,0 1-1,0-1 1,1 1 0,-1 0 0,0 0 0,1 0 0,-1 1 0,-2 3-1,-6 7-6,1 1-1,0 0 0,-9 19 0,17-28-12,-46 88-1691,26-27-6499,17-37-843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44:04.5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256 9 6983,'-15'0'1965,"-24"-3"1094,19-3 10462,9 22-12037,-2 6-947,1 0-1,1 1 1,1 1-1,-8 30 1,-22 105-270,28-110-158,-11 74 270,6-28-1869,3-34-4883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44:04.8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103 95 6214,'-40'-36'3890,"1"2"94,15 9 1499,40 34 1695,23 4-6105,-15-5-671,26 11-332,3 1-959,54 14 0,-84-29-1396,-1-1 0,1-1 0,24 0 0,8-4-3912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44:05.5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151 17 5061,'-18'-17'22090,"15"29"-20537,-4 54-818,-23 89-1,24-130-698,-2-1 1,-1 0-1,0 0 1,-2-1 0,-1 0-1,-26 37 1,44-58-46,0-1 1,1 0 0,-1 0-1,0 0 1,0-1-1,10 0 1,20-2 32,0-2-1,-1-1 1,45-13-1,60-9 33,-131 30-411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44:06.2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 10 9673,'-2'-1'580,"1"0"-1,-1 0 0,0 0 1,0 0-1,0 0 1,0 0-1,0 1 0,0-1 1,0 0-1,0 1 1,0 0-1,0 0 0,0-1 1,-2 1-1,3 1-298,0-1 0,0 0 0,1 0-1,-1 1 1,0-1 0,1 1 0,-1-1-1,0 1 1,1-1 0,-1 1 0,1-1 0,-1 1-1,1-1 1,-1 1 0,1-1 0,-1 1-1,1 0 1,-1-1 0,1 1 0,0 0-1,-1 0 1,1-1 0,0 1 0,0 0 0,-1 0-1,0 29 4290,5 4-4068,-3-24-1450,1 0 982,-1-1 0,1 1 0,1-1 0,0 1 0,0-1 0,1 0 0,0 0 0,0 0 0,1-1 0,1 1 0,-1-1-1,1 0 1,0-1 0,1 0 0,0 0 0,0 0 0,13 9 0,-8-9-35,1 1 1,0-2-1,1 0 1,0 0-1,0-1 0,0-1 1,0 0-1,0-1 0,1-1 1,0 0-1,15-1 0,0-1 38,-24-1-14,0 0 1,0 1-1,1 0 0,-1 0 0,0 0 0,0 1 0,0 0 1,1 0-1,-1 1 0,0 0 0,8 3 0,-13-4 40,-1 1 0,1-1 0,0 0 0,-1 0 0,0 0 0,1 1 0,-1-1 0,0 0 0,1 1 0,-1-1 0,0 0 0,0 1 0,0-1 0,0 0 0,0 0-1,-1 1 1,1-1 0,0 0 0,-1 1 0,1-1 0,-1 1 0,-11 36 105,9-31-98,-8 23-50,-23 46-1,29-65-361,-2 0-1,1 0 1,-1-1-1,-1 0 1,0-1-1,0 0 1,-13 11-1,2-10-2431,18-10 2410,0 0 0,0 0 0,0 0 0,0 1 0,0-1 0,0 0 0,0-1 0,-1 1 1,1 0-1,0 0 0,0 0 0,0-1 0,0 1 0,0 0 0,0-1 0,0 1 0,0-1 0,0 1 0,0-1 0,0 0 0,0 1 0,1-1 0,-1 0 0,-1-1 0,-11-18-6116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44:06.5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66 323 5285,'-19'0'4540,"-25"-2"9223,44 2-13687,0 0 0,0 0 0,0 0 0,0 0 0,-1 0 0,1-1 0,0 1 0,0 0 0,0 0 1,0 0-1,0 0 0,0 0 0,-1 0 0,1 0 0,0 0 0,0-1 0,0 1 0,0 0 0,0 0 0,0 0 0,0 0 0,0 0 0,0-1 0,0 1 0,0 0 1,0 0-1,0 0 0,0 0 0,0-1 0,0 1 0,0 0 0,0 0 0,0 0 0,0 0 0,0-1 0,0 1 0,0 0 0,0 0 0,0 0 0,0 0 0,0 0 1,0 0-1,0-1 0,1 1 0,-1 0 0,0 0 0,0 0 0,0 0 0,0 0 0,0 0 0,0 0 0,0-1 0,1 1 0,-1 0 0,0 0 0,0 0 0,0 0 1,0 0-1,0 0 0,1 0 0,26-14 651,63-30-293,97-63-1,-77 41-2169,3 6-4116,-68 37-559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44:10.2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 28 6854,'-12'-14'45,"-5"1"8987,16 13-8758,1 0-1,0-1 1,-1 1 0,1 0-1,-1 0 1,1 0 0,0 0 0,-1 0-1,1 0 1,-1 0 0,1 0-1,0 1 1,-1-1 0,1 0-1,-1 0 1,1 0 0,0 0 0,-4 3 2463,4-3-2464,0 1 1,-8 23 1256,6 6-1197,0 1-1,2 0 1,1 0 0,10 54-1,36 124 312,-41-187-580,57 185 147,-49-171-340,2-1 0,0-1 0,36 53 0,-48-81-244,1 0 0,0 0-1,0 0 1,0 0 0,1-1-1,0 0 1,0 0 0,0-1-1,13 8 1,-13-10-275,-1 0 0,1 0 1,-1-1-1,1 1 0,-1-1 1,1 0-1,0-1 0,0 1 0,0-1 1,-1 0-1,1-1 0,0 1 1,10-3-1,40-14-7306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26:58.05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25 0 2947,'-10'2'7143,"2"0"-5029,4 2 512,2-1-992,2-4-257,2 4-256,4 1 288,2 5-544,5 3-192,3 8-161,5 2-63,2 4-321,2 1-96,1-1-32,1-4-224,-2-5-1282,-4-4-2049,-2-4-2435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44:10.8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73 31 9257,'-73'-30'6288,"99"42"1638,30 16-6541,-11 1-1049,-1 3 1,-1 1 0,-2 2 0,-1 1 0,-2 3 0,-2 1-1,-1 1 1,-3 2 0,32 54 0,-57-84-655,0 1 1,0 0-1,-2 0 1,0 0-1,0 0 0,-1 1 1,-1 0-1,-1 0 1,0 0-1,-1 0 0,0 16 1,-2-18-1078,-1 1 0,0-1 1,-1 1-1,-1-1 0,0 0 1,0 0-1,-12 21 0,-16 22-6063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44:13.4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74 8008,'-20'-11'3498,"-7"-2"8741,39 30-11472,-1 0-1,-1 1 1,15 35-1,-3-7-474,21 43 140,-24-46-316,1-2 0,2 0 1,49 66-1,-146-250-244,-50-87 53,129 234 42,-1-1-1,0 1 1,1-1-1,0 1 1,0-1 0,0-1-1,7 5 1,12 9 86,0 3 0,108 87 99,-109-91-157,1 0 1,0-1-1,1-2 0,29 12 1,-48-22 6,41 10-47,-44-11 47,-1-1-1,0 0 1,0 0-1,1 0 1,-1 0-1,0 0 1,0 0-1,1-1 1,-1 1 0,0 0-1,0 0 1,0-1-1,1 1 1,-1-1-1,0 1 1,0-1-1,0 0 1,0 1-1,0-1 1,0 0 0,0 0-1,0 0 1,0 0-1,0 1 1,-1-1-1,1 0 1,0-1-1,-1 1 1,1 0 0,-1 0-1,1 0 1,-1 0-1,1 0 1,-1-1-1,0 1 1,1 0-1,-1-1 1,1-19 52,0 1 0,-2-1 1,0 1-1,-2 0 0,0 0 0,-1 0 1,-10-29-1,-2 2-864,-2 0 0,-26-47-1,42 84-4733,13 16-1814,-4-2 6146,13 6-3507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44:13.8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51 7463,'1'-1'15768,"-6"11"-12731,4 8-3654,3 5 793,2 0 0,1 0 1,0-1-1,13 32 0,-15-45-192,1 0 0,0 0 0,0 0 0,1-1 0,0 0 0,1 0 0,0 0 0,0 0 0,0-1 0,1 0 0,0-1 0,1 1 0,10 6 0,-16-12-16,-1 0 1,0 0-1,0 0 1,0-1 0,1 1-1,-1-1 1,0 1-1,1-1 1,-1 1 0,0-1-1,1 0 1,-1 1 0,1-1-1,-1 0 1,0 0-1,1 0 1,-1 0 0,1 0-1,-1-1 1,0 1-1,1 0 1,-1-1 0,1 1-1,-1-1 1,0 1 0,0-1-1,1 1 1,1-3-1,-1 1 9,-1 0 1,1-1-1,-1 1 0,1-1 0,-1 1 0,0-1 0,0 1 0,0-1 0,0 0 0,0 0 0,-1 0 0,1 1 0,-1-5 0,1-11-7,-1-1 0,-1 0 1,-3-21-1,2 24 35,-1 1 1,-1 0-1,0 0 1,-1 0-1,-1 1 1,-13-26-1,16 35-1,0 0-1,0 0 0,0 0 1,-1 0-1,0 1 0,0 0 1,0-1-1,0 1 0,-1 1 1,1-1-1,-1 1 1,0 0-1,0 0 0,-1 0 1,1 1-1,0-1 0,-1 1 1,0 1-1,1-1 0,-1 1 1,-6-1-1,10 2-26,-1 1 1,1-1-1,0 1 1,0 0-1,0-1 0,0 1 1,0 0-1,0 0 0,0 0 1,1 1-1,-1-1 1,0 0-1,1 1 0,-1-1 1,0 1-1,1-1 0,0 1 1,-1 0-1,1 0 1,0-1-1,0 1 0,0 0 1,0 0-1,0 0 0,1 0 1,-1 0-1,1 1 1,-1-1-1,1 0 0,0 0 1,-1 4-1,0 2-769,0-1 0,1 1 0,-1-1 0,1 1 0,1-1 0,-1 1-1,1-1 1,2 8 0,6-2-3889,6-7-1576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44:14.1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99 84 4516,'-9'-11'2941,"0"0"-821,-2 0 0,1 0-1,-19-14 1,-2 10 4814,33 22-2876,11 23-2853,205 401-719,-212-421-1167,7 16-2474,-8-9-4535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44:14.5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62 148 10122,'-24'-7'4548,"7"1"-2082,5 4-160,3-1-1473,22-3-160,-1-3 224,5-4-865,6-6-32,6-7-2627,4-2-2850,4 0-6182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44:29.1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25 4997,'-18'-16'5197,"9"8"2188,19 22-4379,81 103-1346,-25-30-793,79 80-1,-119-141-814,1-1 0,1-2-1,2-1 1,0-1-1,1-1 1,0-2-1,38 16 1,-30-19 47,2-2 0,0-1 0,0-3 0,82 9 1,169-9 256,-235-9-274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44:29.5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15 4324,'-45'-8'9522,"-17"2"1555,70 15-9810,13 10-653,5 0-415,2-1 1,0-2-1,58 26 0,-47-24-46,-37-17-185,4 1 203,-1 1 0,1-1-1,-1 1 1,1 1 0,-1-1 0,0 1 0,5 5 0,-9-8-106,0 1 0,0-1 1,0 1-1,0 0 0,-1-1 0,1 1 0,0 0 1,-1 0-1,1-1 0,-1 1 0,0 0 0,1 0 1,-1 0-1,0 0 0,0 0 0,0-1 0,-1 1 1,1 0-1,0 0 0,-1 0 0,1 0 0,-1-1 1,0 1-1,1 0 0,-1 0 0,0-1 0,-2 4 1,-79 121 226,17-29-5336,64-96 4796,1-1-1,0 1 1,-1-1-1,1 0 0,0 1 1,0-1-1,-1 1 0,1-1 1,0 1-1,0-1 1,0 1-1,-1-1 0,1 1 1,0-1-1,0 1 1,0-1-1,0 1 0,0-1 1,0 1-1,0-1 0,0 1 1,0-1-1,0 1 1,0-1-1,1 1 0,-1-1 1,0 1-1,0-1 1,0 1-1,1-1 0,-1 0 1,0 1-1,1-1 0,-1 1 1,8 9-5747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44:29.9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36 13325,'-70'-35'11210,"76"48"-9261,20 100-36,11 119 0,-3-15-1768,-11-106-71,-12-63-5825,-5-22-2019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44:30.2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50 160 13196,'-49'-34'7448,"50"32"-7000,1 0-1,0 0 1,-1 0 0,1 1 0,0-1 0,0 1 0,0 0 0,0-1 0,0 1 0,1 0 0,2-1 0,53-23 209,101-30 0,-125 47-1940,47-7 0,-58 13-1602,0 1-1,44 3 1,-31 5-2848,-5 5-1730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44:30.8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8 9545,'-14'-5'1830,"-4"2"7476,24 27-3813,136 319-2616,-145-354-2889,0-1-1,0 1 1,1 0-1,0-1 0,1 1 1,1-1-1,0 1 0,0-1 1,1 0-1,0 1 1,1-1-1,5-16 0,-3 15-2,-1 1-1,1 1 0,1-1 1,0 1-1,1 0 0,0 0 0,0 0 1,1 1-1,1 0 0,0 0 1,0 1-1,18-16 0,-12 19-2763,2 7-7105,-6 2 4082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26:58.36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95 0 8552,'-3'1'1002,"0"1"0,0-1 0,0 1 0,1-1 0,-1 1 0,0 0 0,0 0 0,1 0 0,0 1 0,-1-1 0,-2 4 0,-22 39 2741,18-25-3577,2-1 1,-9 38-1,16-38-1684,1-19 1147,-1 1 0,1 0-1,-1-1 1,1 1 0,-1 0-1,1-1 1,-1 1 0,1-1 0,-1 1-1,1-1 1,0 1 0,-1-1-1,1 1 1,0-1 0,0 0-1,-1 1 1,1-1 0,0 0-1,0 1 1,0-1 0,-1 0-1,1 0 1,0 0 0,0 0-1,0 0 1,-1 0 0,1 0-1,0 0 1,1-1 0,12-2-6665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44:31.1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50 10474,'-19'-5'2663,"-2"2"5567,20 3-8045,1 1 0,-1 0 0,1 0 1,-1 0-1,1 0 0,0 0 0,0 0 1,-1 0-1,1 0 0,0 0 0,0-1 1,0 1-1,0 0 0,0 0 0,0 0 1,0 0-1,0 0 0,1 0 0,-1 0 1,0 0-1,0 0 0,1 0 0,-1 0 1,1 1-1,6 24 623,23 76 542,-27-92-1327,1-1 0,0 1 0,1-1 1,0 0-1,1 0 0,0 0 0,11 12 0,-16-20-27,-1 0 0,1 0 0,0-1 0,-1 1 0,1 0 0,0-1 0,0 1 0,-1 0 0,1-1-1,0 1 1,0-1 0,0 1 0,0-1 0,0 0 0,0 1 0,0-1 0,0 0 0,0 0-1,0 0 1,0 0 0,0 0 0,0 0 0,0 0 0,0 0 0,0 0 0,0 0 0,0 0-1,0-1 1,0 1 0,0 0 0,1-1 0,0-1 7,0 1-1,0-1 1,0 0 0,-1 0 0,1 0-1,0 0 1,-1-1 0,0 1-1,1 0 1,-1-1 0,2-4 0,1-5 3,0-1 0,-1 0 0,3-24 0,-6 20-314,0-1-1,-5-33 1,0 7-2511,5 1-4167,0 42 6802,0 1-1,0 0 1,0-1 0,0 1 0,0 0 0,1-1 0,-1 1 0,0 0 0,0-1 0,0 1 0,0-1 0,0 1-1,1 0 1,-1 0 0,0-1 0,0 1 0,1 0 0,-1-1 0,0 1 0,0 0 0,1 0 0,-1-1 0,0 1 0,1 0-1,-1 0 1,0 0 0,1 0 0,-1-1 0,0 1 0,1 0 0,-1 0 0,0 0 0,1 0 0,-1 0 0,0 0 0,1 0-1,-1 0 1,1 0 0,-1 0 0,0 0 0,1 0 0,-1 0 0,0 0 0,1 0 0,-1 1 0,1-1 0,-1 0 0,0 0-1,0 0 1,1 0 0,-1 1 0,0-1 0,1 0 0,-1 0 0,0 1 0,0-1 0,1 0 0,-1 1 0,0-1-1,11 8-3808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44:31.5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0 186 2434,'18'11'5492,"-1"1"-1,27 24 1,-44-36-5368,1 1 0,-1-1 0,1 0 0,-1 1 0,1-1 1,0 1-1,-1-1 0,1 0 0,-1 0 0,1 1 1,0-1-1,-1 0 0,1 0 0,0 0 0,-1 0 1,1 0-1,0 0 0,-1 0 0,1 0 0,0 0 0,-1 0 1,1 0-1,0 0 0,-1 0 0,1 0 0,0-1 1,-1 1-1,1 0 0,-1-1 0,1 1 0,0-1 1,18-21 1495,4-30-915,-19 42-595,-1 0-1,1-1 1,-2 0 0,0 1 0,0-1 0,-1 0 0,0 0-1,-1 0 1,0 0 0,0 0 0,-2 0 0,1 0-1,-5-13 1,6 23-74,0 1 0,0 0-1,0-1 1,0 1 0,0 0-1,0-1 1,0 1-1,0 0 1,-1-1 0,1 1-1,0 0 1,0 0 0,0-1-1,0 1 1,-1 0 0,1 0-1,0-1 1,0 1 0,-1 0-1,1 0 1,0 0-1,0-1 1,-1 1 0,1 0-1,0 0 1,-1 0 0,1 0-1,0 0 1,0 0 0,-1 0-1,1 0 1,0-1 0,-1 1-1,1 0 1,0 0-1,-1 0 1,1 0 0,0 1-1,-1-1 1,-10 12 371,-4 23-361,10-19-16,1 1 0,0 0 0,1 0 0,1 0 0,1 0 0,0 0 0,1 0 0,1 0-1,1 0 1,5 23 0,-6-33-182,0-1 0,1 1-1,0-1 1,1 0 0,-1 0-1,1 0 1,0 0 0,1 0-1,-1-1 1,1 0 0,0 1-1,1-1 1,-1-1 0,1 1-1,0-1 1,0 1 0,0-1-1,1-1 1,-1 1 0,1-1-1,0 0 1,0 0 0,0-1-1,0 0 1,1 0 0,-1 0-1,1-1 1,-1 0 0,1 0-1,7 0 1,-7-1-721,-1-1 1,1 1-1,-1-1 1,0 0-1,1 0 1,-1-1-1,0 0 1,9-4-1,14-11-4775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44:33.3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4 2178,'-7'-4'0,"3"4"-96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44:33.6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2 1762,'0'0'640,"-2"0"-223,0 0-193,0-2-224,0 2-384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45:35.79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29 34 1730,'-6'-14'6807,"2"-6"8529,4 29-12416,0 27-2338,11 194 1080,-5-134-1450,4 13-60,-3-54 62,-1 58 0,-6-96-183,-1 0 0,-1-1 0,0 1 0,-2-1 0,1 1-1,-2-1 1,-12 29 0,10-35-1717,7-10 1489,-1 0 1,1 1-1,0-1 1,-1 0 0,1 0-1,0 1 1,-1-1-1,1 0 1,-1 0-1,1 0 1,-1 0 0,1 0-1,0 1 1,-1-1-1,1 0 1,-1 0-1,1 0 1,-1 0 0,1 0-1,-1 0 1,1 0-1,-1-1 1,1 1-1,0 0 1,-1 0-1,1 0 1,-1 0 0,1 0-1,0-1 1,-1 1-1,1 0 1,-1 0-1,1-1 1,0 1 0,-1 0-1,1-1 1,0 1-1,0 0 1,-1-1-1,1 1 1,0 0-1,0-1 1,-1 1 0,1-1-1,0 1 1,0-1-1,0 1 1,-1-1-1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45:35.79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63 117 2819,'-63'-26'21135,"71"25"-16272,7 1-2659,14-1-3090,11 1 865,1-5 96,0-2 1,51-14-1,-52 10-42,1 3 0,49-5 0,-61 11 28,-15 2 2,-1-1-1,1 0 1,0-1 0,21-6-1,-20 3-2501,-6 1-3460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45:35.78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74 5 5445,'-39'2'7539,"18"-1"-3442,7-1 1574,45 4 262,23 9-4268,8 2-1399,-30-11-172,1-1 0,-1-1 0,1-2 0,-1-2 0,1-1 0,34-7 0,-11-2-4979,-1-4-5163,-35 11-3955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45:35.79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50 121 4516,'-4'0'1651,"0"-1"-1,-1-1 1,1 1-1,0 0 1,0-1 0,1 0-1,-1 0 1,-6-5-1,3-9 2715,17-9-3865,-10 24-462,1 0-1,0 0 1,0 0-1,-1 1 1,1-1-1,0 0 1,0 1-1,0-1 0,0 0 1,-1 1-1,1-1 1,0 1-1,0 0 1,0-1-1,0 1 1,0 0-1,0-1 1,1 1-1,-1 0 1,0 0-1,0 0 1,0 0-1,0 0 0,0 0 1,1 0-1,2 1-4,-1 0-1,0 0 1,0 0-1,0 0 1,0 1-1,0-1 1,-1 1-1,6 4 1,-4-4 44,0 1 1,-1 1-1,1-1 1,-1 0-1,1 1 1,-1 0-1,0 0 1,-1 0-1,1 0 1,-1 0-1,0 1 1,3 5-1,-5-9-47,0 0 0,-1 0 0,1 0 0,0 0 0,0 0 0,0 0 0,0 0-1,-1 0 1,1 0 0,-1 0 0,1-1 0,0 1 0,-1 0 0,1 0 0,-1 0 0,0-1-1,1 1 1,-1 0 0,0-1 0,1 1 0,-1 0 0,0-1 0,0 1 0,0-1-1,1 1 1,-1-1 0,0 1 0,0-1 0,0 0 0,0 1 0,0-1 0,0 0 0,0 0-1,0 0 1,0 0 0,0 0 0,0 0 0,0 0 0,0 0 0,0 0 0,0 0-1,0-1 1,1 1 0,-2-1 0,-3 1 12,0 0 0,0-1 0,0 0 1,0 0-1,0-1 0,0 0 0,-5-2 0,8 2-41,-1 0 1,2 1-1,-1-1 0,0 0 1,0 0-1,0 0 0,1 0 1,0-1-1,-1 1 0,1 0 0,0-1 1,0 1-1,0-1 0,0 1 1,0-1-1,1 1 0,-1-1 1,1 0-1,0 1 0,0-1 1,0 0-1,0 1 0,0-1 1,0 0-1,1 1 0,0-4 1,0 2-10,0 0 1,0 1 0,1-1-1,-1 0 1,1 0 0,0 1-1,0-1 1,0 1 0,0 0-1,0 0 1,1 0 0,0 0-1,-1 0 1,1 0 0,0 0 0,0 1-1,5-3 1,-7 4 9,0 1 0,0 0 0,0 0 1,-1-1-1,1 1 0,0 0 0,0 0 0,0 0 0,0 0 1,0 0-1,0 0 0,-1 0 0,1 0 0,0 0 1,0 0-1,0 1 0,0-1 0,0 0 0,-1 1 0,1-1 1,0 0-1,0 1 0,-1-1 0,1 1 0,0-1 0,-1 1 1,1 0-1,0-1 0,-1 1 0,1 0 0,-1-1 0,1 1 1,-1 0-1,1-1 0,-1 1 0,1 0 0,-1 0 1,0 0-1,0 0 0,1-1 0,-1 1 0,0 0 0,0 0 1,0 0-1,0 0 0,0 1 0,1 1 11,-1 0-1,1 1 0,-1-1 1,0 0-1,0 1 0,0-1 1,0 0-1,0 1 1,-1-1-1,0 0 0,-1 5 1,-1-3-170,1 0-1,-1 0 1,0-1 0,-1 0 0,1 0-1,-1 0 1,0 0 0,0 0 0,0-1-1,-8 5 1,23-31-20438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45:35.79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166 55 4292,'4'-38'10430,"-2"22"-1909,-5 41-5119,-13 17-2799,9-26-166,-114 224 330,97-197-1102,26-63-13906,1 9 10027,-1-5-2117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45:35.79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57 57 3203,'-26'-25'6826,"6"6"-1488,10 7 1337,23 12-1521,23 10-3955,-7 4-1041,-1 2 0,0 1-1,-1 2 1,-1 0 0,-1 1 0,28 30 0,-22-22-751,-20-18-1412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26:58.69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 0 7399,'0'4'4580,"-2"3"-2786,2 3-32,6 1-481,4 2-448,7 0-641,2-2-192,3 0-384,-1-1-2723,-2-5-3652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45:35.79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33 26 3940,'-20'-16'7240,"8"6"80,13 24-847,6 11-4819,7 48 1,-13-58-1905,1 0-1,1 0 1,1 0 0,0 0 0,0-1 0,2 1-1,0-1 1,15 26 0,-19-35-3142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45:35.79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50 50 7303,'-19'-1'7207,"7"-7"-4517,2 4-608,1 4 32,24 2-929,32-9-32,-34 7-416,3-4-609,-1 0-128,-1 1-160,17-5-1570,0 1-2882,3 1-6310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45:35.78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354 23 5573,'-20'-23'24139,"0"38"-23764,-11 32 220,-48 99 0,36-64-333,-61 152 148,70-150-275,21-58-2347,3-14-8084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45:35.78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352 1 6214,'-2'1'552,"0"0"0,-1 0 1,1 0-1,0 0 0,0 0 0,0 1 0,0-1 1,0 1-1,0 0 0,0-1 0,1 1 1,-1 0-1,1 0 0,-1 0 0,1 0 0,0 0 1,0 0-1,-1 3 0,-19 50 2012,12-25-1057,-134 265 3834,51-113-4708,86-169-803,-26 59 433,17-24-3212,16-27-11054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45:35.78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319 12 7655,'-1'-1'521,"0"-1"-1,-1 1 0,1 0 1,-1 0-1,1 0 0,0 1 0,-1-1 1,0 0-1,1 1 0,-1-1 1,1 1-1,-1-1 0,0 1 1,1 0-1,-1-1 0,0 1 1,1 0-1,-1 0 0,0 0 1,1 1-1,-3-1 0,1 1-90,-1 0 1,1 1-1,0-1 0,0 1 0,0-1 0,0 1 0,0 0 1,1 0-1,-1 1 0,-2 1 0,-4 6 18,1 0-1,0 0 1,1 1 0,-10 17 0,-27 65-187,3 3 1,5 1-1,-31 131 1,64-218-961,-3 17-1045,4-9-6346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45:35.78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175 1 7015,'-8'6'13850,"2"10"-7598,-2 30-5911,2-9 500,-7 7-622,-3-1 1,-29 61-1,22-55-209,-20 61 0,37-92-1390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45:35.78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64 41 2594,'-10'-4'4494,"-26"-11"818,35 14-5026,0 1 1,0 0 0,0-1-1,1 1 1,-1 0-1,0-1 1,0 1 0,0-1-1,0 0 1,0 1 0,1-1-1,-1 1 1,0-1-1,0 0 1,1 0 0,-1 0-1,1 1 1,-1-1-1,1 0 1,-1 0 0,1 0-1,-1 0 1,1 0 0,-1-1-1,10-2 5791,8 7-3868,14 9-1570,-30-12-457,52 24 323,22 9-192,-23-16-5182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45:35.78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71 1 8392,'-6'2'14543,"-1"15"-8201,-4 38-6891,0-7 963,5-21-777,-8 25-42,7-37-3250,-1-4-3298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45:35.78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38 29 2659,'-12'-11'6189,"-3"-2"479,5 9 1310,13 8-4905,8 11-2174,4 0-727,1-1 0,0 0 1,1-1-1,0 0 0,21 11 0,20 1-8236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45:35.78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9097,'5'14'9970,"0"11"-4782,10 73-3969,-9-57 90,0-5-1216,2 5-407,-6-14-3165,-4-20-898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27:00.56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9 434 1762,'-8'6'21316,"13"-14"-21049,0 0 1,1 1-1,0-1 0,0 1 1,1 0-1,0 0 0,0 1 1,11-7-1,4-6-68,27-25-15,260-224 491,-300 260-515,-5 4-23,1-1 1,-1 1-1,1 1 0,0-1 1,1 1-1,6-4 1,-12 7-197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46:24.893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142 294 2723,'-16'30'16207,"83"-47"-13085,-27 8-2982,-6-2-79,43-18 0,-58 20-51,0 1 0,0 1 0,1 0 0,0 2 0,0 0 0,1 1 0,28-1 1,99 2 127,183-29 1,-44 13-47,-257 18-88,371-34 34,-288 23-38,-95 10 4,1 1 1,0 1-1,0 1 1,0 1-1,-1 0 1,33 9 0,-13 1 5,-1 2 1,41 21 0,-51-23 54,-18-9 28,0 1 1,0 1-1,0-1 1,0 1 0,-1 1-1,14 10 1,-21-14-78,1 0 0,0 1 0,-1-1 0,1 0 0,-1 0 0,0 1 0,0-1 0,0 1 0,0-1 0,0 1 0,-1-1 0,1 1 0,-1 0 0,1-1 0,-1 1 0,0 0 0,0-1 0,0 1 0,0 0 0,-1-1 0,1 1 0,-1 0 0,0-1 1,1 1-1,-1-1 0,0 1 0,-1-1 0,1 1 0,0-1 0,-3 3 0,-3 6 100,-1 0 0,0-1 0,-1 0 0,0 0 0,-1-1 0,0 0 0,-14 9 0,-81 49 520,72-50-488,0-2-1,0-1 1,-2-2-1,-46 11 1,8-8-34,-82 7 0,-116-12-1,9-1-71,-295 64-74,540-70 45,-6 2-50,-1-1 0,0-1 0,1-1 0,-1-1 0,0-1 0,0-1 0,-41-7 0,52 5-23,1 0-1,-1-1 1,1 0 0,-21-11-1,29 13 52,1 0-1,-1-1 0,1 0 1,0 1-1,-1-1 0,1 0 0,1 0 1,-1-1-1,0 1 0,1-1 1,-1 1-1,1-1 0,0 0 1,1 1-1,-1-1 0,0 0 1,1-1-1,-1-6 0,3 5 0,1-1 0,0 1 0,0 0-1,1-1 1,-1 1 0,2 0 0,-1 1-1,0-1 1,1 0 0,0 1 0,6-6-1,0-1 14,1 0 0,0 1 0,1 0 0,0 1 0,1 0 0,0 1 0,0 0 0,1 1 0,27-11 0,-16 9 8,1 2 1,0 1-1,0 1 0,0 2 0,35-3 0,16 6 13,0 3 0,-1 4 0,83 16 0,9 13 45,-260-8 342,-286 43-473,330-63 60,163-30-170,174-60 0,124-69 260,-355 126-89,-40 17-6,1 1-1,0 0 1,1 1 0,39-8-1,-41 15-2,0-1-1,1 2 1,-1 1-1,20 3 1,-20-1-31,1-2 0,0 0 0,23-2-1,-35-1 16,0 1 0,1-2-1,-1 1 1,0-1-1,-1 0 1,1-1-1,0 0 1,0 0 0,-1 0-1,0-1 1,0 1-1,8-8 1,24-23-88,-36 32 94,0-1 1,0 1-1,0 0 0,0-1 1,0 0-1,-1 1 0,1-1 0,-1 0 1,0 0-1,1 0 0,-1 0 1,-1 0-1,2-5 0,-3 6 30,1 1-1,-1 0 1,0 0-1,0-1 0,1 1 1,-1 0-1,0 0 1,0 0-1,0 0 1,0 0-1,-1 0 1,1 1-1,0-1 1,0 0-1,-1 0 1,1 1-1,0-1 0,-1 1 1,1-1-1,0 1 1,-1 0-1,-1-1 1,-35-6 18,33 7-35,1 0 1,-1 0 0,0 1-1,0 0 1,1-1 0,-1 2-1,0-1 1,1 0 0,-1 1-1,1 0 1,-1 0-1,1 0 1,0 1 0,0-1-1,0 1 1,0 0 0,1 0-1,-1 0 1,1 1 0,0-1-1,0 1 1,0 0 0,0 0-1,0 0 1,1 0 0,0 0-1,-2 6 1,2-4 0,0 0-1,1 0 1,0 0 0,0 1-1,0-1 1,1 0 0,0 0 0,0 0-1,1 1 1,0-1 0,0 0 0,0 0-1,1 0 1,0 0 0,0 0-1,0 0 1,1-1 0,0 1 0,0-1-1,5 8 1,-1-5-7,-1-1 1,1 0-1,0-1 0,0 1 1,0-1-1,1-1 0,0 0 1,0 0-1,1 0 0,0-1 1,-1 0-1,1-1 0,1 0 1,-1 0-1,0-1 0,1 0 1,-1 0-1,1-1 0,-1-1 1,15 0-1,-16-1 9,1 1 0,-1-2 0,0 1 0,0-1 1,-1 0-1,1-1 0,0 1 0,-1-2 0,1 1 0,-1-1 0,0 0 0,0 0 1,-1-1-1,1 0 0,-1 0 0,0-1 0,0 0 0,-1 0 0,0 0 0,0 0 1,0-1-1,-1 0 0,0 0 0,5-12 0,-4 5 9,0-1-1,-1 0 1,-1 0 0,-1 0-1,2-30 1,-4 39 12,1 1 0,-1-1-1,-1 0 1,1 0 0,-1 0 0,0 0 0,0 1-1,-1-1 1,0 1 0,0-1 0,0 1 0,-1-1-1,1 1 1,-1 0 0,0 0 0,-1 0 0,1 1-1,-7-7 1,8 9-14,1 1 1,0 0-1,-1 0 0,1 0 0,-1 0 1,1 0-1,-1 0 0,1 0 0,-1 0 1,0 1-1,0-1 0,1 0 1,-1 1-1,0 0 0,0-1 0,1 1 1,-1 0-1,0 0 0,0 0 0,0 0 1,1 0-1,-1 0 0,0 1 0,0-1 1,0 1-1,1-1 0,-1 1 0,0 0 1,1-1-1,-1 1 0,1 0 0,-1 0 1,1 0-1,-1 0 0,-1 2 1,0 1 2,1-1 0,-1 1 0,1-1 0,0 1 0,0 0 0,0 0 0,0 0 0,1 0 0,0 0 1,0 1-1,0-1 0,0 0 0,0 9 0,0 15-19,1 0-1,2 0 1,1 0 0,0-1-1,3 1 1,0-1 0,1 0-1,2 0 1,1-1 0,1 0-1,21 36 1,-31-60 2,0 0 1,0 0 0,0 0-1,1 0 1,-1-1-1,0 1 1,1 0-1,-1-1 1,1 1 0,0-1-1,-1 1 1,1-1-1,0 0 1,0 1-1,0-1 1,0 0 0,0 0-1,0-1 1,0 1-1,0 0 1,0-1-1,1 1 1,-1-1 0,0 0-1,0 0 1,1 1-1,-1-2 1,0 1-1,0 0 1,0 0 0,1-1-1,-1 1 1,0-1-1,0 0 1,0 1-1,0-1 1,0 0 0,0 0-1,0 0 1,2-2-1,-1 0 12,-1 1 0,1-1-1,-1 0 1,0 0 0,0 0-1,0 0 1,0 0 0,0 0-1,-1 0 1,1-1 0,-1 1-1,0-1 1,0 1 0,0-1-1,-1 0 1,1 1-1,-1-1 1,0 1 0,0-1-1,0 0 1,0 1 0,-1-1-1,1 0 1,-2-3 0,0 1 14,0 1 1,0 0-1,0 0 0,-1 0 1,1 0-1,-1 1 0,0-1 1,-1 1-1,1-1 1,-1 1-1,0 0 0,0 1 1,0-1-1,0 1 1,-6-4-1,1 2-1,-1 0 0,1 1 0,0 0 0,-1 1 1,0 0-1,0 1 0,-17-3 0,-3 3 3,0 1-1,-1 2 1,1 0 0,-47 10 0,51-7-5,-1 1 0,1 2 1,0 1-1,1 1 0,0 1 1,0 1-1,1 1 0,1 1 1,0 1-1,1 2 0,0 0 1,-28 28-1,49-43-13,1 0 0,-1 0 0,0 0 0,1 0 0,-1 0 0,0 0 0,1 0 0,0 0 0,-1 1 0,1-1 0,0 0-1,-1 0 1,1 0 0,0 1 0,0-1 0,0 0 0,0 0 0,0 1 0,0-1 0,1 0 0,-1 0 0,0 1 0,1 1 0,20 33-54,-8-22 28,0 0 1,21 16-1,-22-21 17,1 0-1,0-1 1,1-1 0,-1 0 0,2-1-1,-1 0 1,1-1 0,-1-1 0,1 0-1,0-1 1,23 1 0,-24-3-5,0 0 0,0-1 1,0 0-1,0-2 0,0 1 0,0-2 0,0 0 1,-1 0-1,1-1 0,-1-1 0,0 0 1,21-13-1,-26 12 12,0-1-1,-1 0 1,1 0 0,-2-1 0,1 0 0,-1 0-1,0 0 1,-1-1 0,0 0 0,0 0 0,5-17-1,-5 14 5,-1 0 0,-1 0-1,0 0 1,0 0 0,-1 0-1,-1-1 1,0 1 0,-1 0-1,-1-18 1,-2 20 15,-1 0 1,0 0-1,0 0 1,-1 0-1,0 1 1,-1-1 0,1 2-1,-2-1 1,0 0-1,0 1 1,0 1-1,-1-1 1,0 1-1,0 0 1,-1 1-1,0 0 1,0 0-1,-1 1 1,1 0-1,-14-4 1,22 9-15,1 0 1,0 0-1,-1 0 0,1 0 1,-1 0-1,1 0 0,0 1 1,-1-1-1,1 0 1,-1 0-1,1 0 0,0 1 1,-1-1-1,1 0 0,0 0 1,-1 1-1,1-1 0,0 0 1,-1 1-1,1-1 1,0 0-1,0 1 0,-1-1 1,1 1-1,0-1 0,0 0 1,0 1-1,0-1 0,0 1 1,0-1-1,-1 0 1,1 1-1,0-1 0,0 1 1,0-1-1,0 1 0,0-1 1,0 1-1,1-1 1,-1 0-1,0 1 0,0-1 1,0 1-1,0-1 0,1 1 1,4 28 104,-4-24-99,2 12-9,5 28-19,1-1 0,3 0 0,1 0 0,32 70 0,-44-112 6,0 0-1,0 0 1,0 0 0,0-1 0,0 1 0,0 0 0,1 0 0,-1 0 0,0-1 0,1 1 0,0-1 0,-1 1 0,1-1-1,0 0 1,0 0 0,0 0 0,0 0 0,-1 0 0,2 0 0,-1 0 0,0 0 0,0-1 0,0 1 0,0-1 0,0 0-1,0 0 1,4 1 0,-3-3 5,0 1 0,0 0-1,0-1 1,0 1 0,0-1-1,-1 0 1,1 0 0,-1 0 0,1 0-1,-1 0 1,0 0 0,0-1-1,0 1 1,0-1 0,0 0-1,-1 1 1,1-1 0,1-5-1,3-7 16,0 1-1,-1-1 1,-1-1-1,0 1 1,-1-1-1,-1 1 1,0-1-1,-2 0 0,1 0 1,-2 0-1,0 1 1,-1-1-1,-1 0 1,-4-16-1,5 25 14,0 0 0,0 0 1,-1 0-1,0 0 0,0 1 0,0-1 0,-1 1 0,0 0 0,-1 0 0,1 0 1,-1 1-1,0-1 0,0 1 0,-1 0 0,0 1 0,0-1 0,0 1 1,0 0-1,0 1 0,-1 0 0,0 0 0,1 0 0,-1 1 0,0-1 0,-1 2 1,1-1-1,0 1 0,0 0 0,-1 1 0,1 0 0,-14 1 0,-16 4 93,0 3 0,0 1 0,1 1 0,-48 22 0,55-20-17,-2 0 0,0-2-1,0-2 1,-1 0 0,1-2-1,-47 2 1,1-7-68,0 3 1,0 4 0,0 3-1,1 3 1,-81 26-1,103-25-52,0-3-1,-1-3 1,0-2-1,-73 1 0,82-8-5,-1-1 0,2-2 0,-1-3 0,0-1 0,-55-17-1,95 23 20,1-1 0,0 0 0,-1-1 0,1 1 0,0-1-1,0 0 1,1 0 0,-1-1 0,1 0 0,-1 1 0,1-1-1,0-1 1,1 1 0,-1 0 0,1-1 0,-6-10 0,5 6-9,1-1 1,-1 0 0,2 0-1,-1 0 1,1 0 0,1 0-1,0 0 1,1-17 0,0 20 26,-1 0-1,1 0 1,-1 0 0,0 1 0,-1-1 0,1 0-1,-2 1 1,1 0 0,0-1 0,-7-10 0,10 26-46,-1 0 1,0 0 0,0 0-1,-1 0 1,-2 12 0,-1 21-78,6 56 133,21 151 0,-21-239-13,1 0 0,0 0 0,0-1 0,1 1 0,0-1 0,1 0 0,0 0 0,10 13 0,-18-34 37,1-1 0,0 0-1,0 1 1,1-1 0,1 0 0,1-16 0,-1-17-25,1-116-27,2 103 37,-9-99-1,7 157-27,-1 1-1,0-1 0,1 1 1,-1-1-1,1 1 1,-1 0-1,1-1 0,0 1 1,-1-1-1,1 1 0,-1 0 1,1 0-1,0-1 1,-1 1-1,1 0 0,0 0 1,-1 0-1,1-1 1,0 1-1,-1 0 0,1 0 1,0 0-1,-1 0 1,1 1-1,0-1 0,-1 0 1,1 0-1,0 0 0,-1 0 1,2 1-1,35 4 93,-25-2-103,168 10 206,238-13 0,-165-25-104,-104 7-80,-81 11-4,41-5 27,0 4 0,162 11-1,-54 6-67,-174-7 17,-1-1 1,67-8-1,-108 7 31,-1-1-1,0 1 0,1 0 1,-1 0-1,0-1 0,1 1 1,-1 0-1,1 0 0,-1 0 1,1 0-1,-1-1 0,0 1 1,1 0-1,-1 0 0,1 0 0,-1 0 1,1 0-1,-1 0 0,1 0 1,-1 0-1,1 0 0,-1 0 1,0 1-1,1-1 0,-1 0 1,1 0-1,-1 0 0,1 1 1,-1-1-1,0 0 0,1 0 1,-1 1-1,0-1 0,1 0 1,-1 0-1,0 1 0,1-1 1,-1 1-1,0-1 0,1 0 1,-1 1-1,0-1 0,0 1 1,0-1-1,1 0 0,-1 1 1,0-1-1,0 1 0,0-1 1,0 1-1,0-1 0,0 1 1,0-1-1,0 1 0,0-1 1,0 0-1,0 1 0,0-1 1,0 1-1,-1-1 0,1 1 1,0-1-1,0 1 0,0-1 1,-1 0-1,1 1 0,-1 8-88,-3 111 121,14 155 0,-9-270-34,-1 1 0,1 0 1,-2 0-1,1-1 0,0 1 1,-1 0-1,0-1 0,-1 1 1,1 0-1,-4 7 0,3-9-3,0-1-1,-1 0 1,1 0 0,-1-1-1,1 1 1,-1 0-1,0-1 1,0 0-1,0 1 1,-1-1 0,1-1-1,0 1 1,-1 0-1,1-1 1,-1 0 0,-6 2-1,-32 10 43,20-5 19,-1-1 0,0-1-1,0-1 1,0-1 0,-30 1 0,-104 0-67,-100-4 0,96-19 30,111 10-10,-1 2-1,1 2 1,-1 3-1,-89 8 1,27 12-42,1 4 1,-165 56 0,213-59 12,-1-2 0,-97 13 0,135-27-10,-48-2 1,73-2 14,0-1 1,-1 0-1,1 1 1,0-1-1,0-1 1,0 1-1,0 0 1,0 0-1,0-1 1,0 1-1,0-1 1,1 1-1,-1-1 1,1 0-1,-1 0 1,1 0-1,-1 0 1,-1-3-1,-27-52-100,18 32 82,4 12 21,-6-11-15,1 0 0,0-1 1,2-1-1,1 0 0,-10-41 0,18 37 13,2 0 0,1 0-1,1-1 1,2 1 0,0 1-1,3-1 1,18-56 0,-21 76 7,-1 1-10,0-1 1,1 1-1,0-1 0,8-13 0,-9 20 1,0-1 0,0 1 0,0 0 0,0 0-1,1 0 1,-1 1 0,1-1 0,0 1 0,-1 0 0,1 0 0,0 0 0,0 1 0,7-3-1,20-4 5,1 0-1,1 2 1,62-3-1,102 10 2,-77 1 1,20 0 2,-45 1 5,0-4 0,123-17 0,-32-10 27,334-6-1,-316 37-66,-126 5 59,-79-8-225,-3-3-167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54:30.8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0 9801,'-6'4'8168,"4"-2"-6438,2 1-641,0 3-321,0 5-255,2 8-161,2 5-192,5 8-32,-1 3-63,4 4-65,-1 1-32,-5-5-289,-2-3-1248,0-8-1218,-4-7-1473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54:31.1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15 5157,'-2'-14'11082,"4"14"-11082,6 1-1729,3 5-2275,5 0-2274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54:31.4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6118,'1'33'9538,"0"-21"-8909,0-1 0,1 1 1,0-1-1,6 17 0,2 6 112,-6-19-481,1 0 0,0 0 0,1-1 0,0 0 0,12 19 0,-8-67-1013,-3 5 539,-5 14 185,1 1 1,0-1 0,2 1-1,-1 0 1,2 1-1,0-1 1,0 1 0,14-21-1,-20 34 46,1-1 0,-1 1 0,1 0 0,-1-1 0,1 1 0,-1-1 0,1 1 0,-1 0 0,1-1 0,-1 1 0,1 0 0,-1 0 0,1-1 0,0 1 0,-1 0 0,1 0 0,0 0 0,-1 0 0,1 0 0,-1 0 0,1 0 0,0 0 0,-1 0 0,1 0 0,0 0 0,-1 0 0,1 0 0,-1 0 0,1 1 0,0-1 0,-1 0 0,1 0-1,-1 1 1,1-1 0,-1 0 0,1 1 0,-1-1 0,1 1 0,-1-1 0,1 0 0,-1 1 0,0-1 0,1 1 0,-1-1 0,0 1 0,1 0 0,-1 0 0,18 35 683,-13-24-640,22 47 281,-18-36-912,2 0 0,24 40 0,-35-63 386,1 1 1,-1-1-1,0 1 0,0-1 0,1 1 1,-1-1-1,0 1 0,1-1 0,-1 1 1,0-1-1,1 0 0,-1 1 0,1-1 1,-1 1-1,1-1 0,-1 0 0,1 0 1,-1 1-1,1-1 0,-1 0 1,1 0-1,-1 0 0,1 1 0,-1-1 1,1 0-1,0 0 0,-1 0 0,1 0 1,-1 0-1,1 0 0,-1 0 0,1 0 1,0 0-1,-1-1 0,1 1 0,-1 0 1,1 0-1,-1 0 0,1-1 1,-1 1-1,1 0 0,-1 0 0,1-1 1,-1 1-1,1-1 0,12-25-7519,-6-4 6097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54:32.7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29 3267,'3'-6'1141,"11"-16"7448,-14 22-8408,1 0 0,0-1-1,-1 1 1,1 0-1,-1 0 1,1 0-1,-1 0 1,1 0-1,0 0 1,-1 0-1,1 0 1,-1 1 0,1-1-1,-1 0 1,1 0-1,-1 0 1,1 1-1,-1-1 1,1 0-1,-1 0 1,1 1-1,-1-1 1,1 1 0,-1-1-1,1 0 1,-1 1-1,0-1 1,1 1-1,-1-1 1,0 1-1,1-1 1,-1 1 0,0-1-1,0 1 1,1-1-1,-1 1 1,0-1-1,0 1 1,0-1-1,0 1 1,0 0-1,0 0 1,154 370 4543,-121-287-4563,-39-89-348,-1 1 0,0 0 0,0 0 0,0 1 0,-1 0 0,-8-3 0,5 2 156,7 2 18,0 1 0,1-1 0,-1 1-1,0 0 1,0 0 0,1 1 0,-1-1 0,0 1 0,0-1 0,0 1 0,0 1 0,0-1 0,0 0 0,0 1 0,1 0 0,-1 0 0,-4 1 0,9 3 36,0-1 0,0 1 0,0-1 0,1 0 0,0 1 0,0-1-1,0 0 1,0 0 0,5 6 0,-6-8-181,1 0-1,-1 0 1,1 1-1,0-1 0,-1 0 1,1 0-1,0 0 1,0-1-1,0 1 1,1 0-1,-1-1 0,0 1 1,0-1-1,1 0 1,-1 0-1,1 0 1,-1 0-1,1 0 0,0-1 1,-1 1-1,1-1 1,0 1-1,-1-1 1,1 0-1,0 0 0,-1 0 1,1-1-1,0 1 1,-1-1-1,1 1 1,5-3-1,3-2-1166,0-2 0,0 1-1,0-1 1,-1-1 0,16-15 0,13-8-405,-32 26 2120,0 0 0,0 0 0,0 0 0,-1-1 0,0 0-1,-1-1 1,1 1 0,-1-1 0,0 0 0,-1-1 0,1 1 0,-2-1 0,1 1 0,-1-1 0,0 0 0,-1-1-1,0 1 1,0 0 0,0-1 0,-1 1 0,-1-1 0,1 1 0,-2-1 0,1 1 0,-3-14 0,3 21-373,0 1 0,0 0 0,0 0 0,0 0 0,1 0 0,-1 0 0,0-1 0,0 1 0,0 0 0,0 0 0,0 0 0,0 0 0,0-1 0,0 1 0,0 0 0,0 0 0,0 0 0,0-1 0,0 1 0,0 0 0,0 0 0,0 0 0,0 0 0,0-1 0,0 1 0,0 0 0,-1 0 0,1 0 0,0 0 0,0-1 0,0 1 0,0 0 0,0 0 0,0 0 0,0 0 0,-1 0 0,1 0 0,0 0 0,0-1 0,0 1 0,0 0 0,0 0 0,-1 0 0,1 0 0,0 0 0,0 0 0,0 0 0,-1 0 0,1 0 0,0 0 0,0 0 0,0 0 0,0 0 0,-1 0 0,1 0 0,0 0 0,-7 13 490,-3 20 8,6-11-232,1-1 0,0 42 0,3-57-317,0 1 0,0-1 0,1 0 0,0 1 1,0-1-1,0 0 0,1 0 0,0 1 0,0-1 1,1-1-1,0 1 0,0 0 0,0-1 0,6 9 0,-8-14-171,-1 1-1,1 0 0,-1-1 1,1 1-1,-1-1 0,1 1 1,0-1-1,-1 0 0,1 1 1,0-1-1,-1 0 0,1 1 1,0-1-1,-1 0 0,1 0 0,0 0 1,0 1-1,-1-1 0,1 0 1,0 0-1,0 0 0,-1 0 1,1 0-1,0 0 0,0-1 1,-1 1-1,1 0 0,0 0 1,0 0-1,-1-1 0,2 1 1,16-23-6191,5-34 292,-22 54 6272,27-97 682,-12 54 12547,-15 46-13258,8 17 2709,8 28-2394,-17-42 8,28 111 392,-25-132-858,0 0-1,1 1 0,1-1 1,1 1-1,0 0 0,1 0 1,15-24-1,-21 41 17,-1-1 0,1 1 0,0-1 0,0 1 0,0-1 0,-1 1 0,1 0 0,0 0 0,0-1 0,0 1 0,0 0 0,0 0 0,0 0 0,0 0 0,0 0 0,-1 0 0,1 0-1,0 0 1,0 0 0,0 0 0,0 1 0,0-1 0,0 0 0,0 1 0,-1-1 0,1 0 0,0 1 0,0-1 0,-1 1 0,1-1 0,0 1 0,0 0 0,-1-1 0,1 1 0,-1 0 0,1-1 0,-1 1 0,2 1 0,21 29 503,-13-7-1846,5 40 4250,-12-41-4695,-1-1-4541,-1-4-6412,-2-24 11795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54:33.0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84 3267,'4'-33'1675,"-1"8"2060,-2-1 3326,10 44-1402,-1-2-4715,109 274 3517,-41-91-7384,-77-196 1590,5 15-1647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54:33.7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1 134 5061,'15'-2'7837,"3"-4"-4005,7-4-3119,16-8-4392,30-13-2227,11 12 921,-67 17 5038,0 0 1,0-1-1,0-1 0,-1-1 0,0 0 1,1-1-1,16-14 9585,-30 19-9429,-18 11 2948,11 0-2551,0 0-1,1 0 1,0 0-1,1 0 1,0 1 0,1 0-1,-4 18 1,5-21-504,1 1 0,0-1 0,0 1 0,1-1 0,0 1 1,0 0-1,1-1 0,0 1 0,1-1 0,4 15 0,-6-22-133,1 0 0,-1 1 0,0-1 0,1 0 0,-1 0-1,1 0 1,-1 0 0,1 0 0,0 1 0,-1-1 0,1 0-1,0 0 1,0 0 0,0-1 0,0 1 0,0 0 0,0 0-1,0 0 1,0-1 0,0 1 0,0 0 0,0-1 0,1 1-1,-1-1 1,0 0 0,0 1 0,0-1 0,1 0 0,-1 0-1,0 0 1,1 0 0,-1 0 0,0 0 0,0 0 0,1 0-1,-1 0 1,0 0 0,0-1 0,1 1 0,-1-1 0,0 1 0,0-1-1,0 1 1,0-1 0,0 0 0,1 1 0,0-2 0,2-1-160,0-1 0,-1 1 1,1-1-1,-1 0 0,1 0 1,-1 0-1,0 0 0,-1-1 1,1 1-1,2-7 1,-3 3 14,0 1 1,0-1-1,-1 0 1,0 0-1,-1 0 1,0-15 0,3-31 447,-3 53-229,0 1 0,0 0 0,0 0 0,0 0 0,0 0 0,0 0 0,0 0 0,0 0 0,1-1 0,-1 1 0,0 0 0,0 0 0,0 0 0,0 0 0,0 0 0,0 0 0,0 0 0,0 0 0,0 0 0,1 0 0,-1 0 0,0-1 0,0 1 0,0 0 0,0 0 0,0 0 0,0 0 0,0 0 0,1 0 0,-1 0 0,0 0 1,0 0-1,0 0 0,0 0 0,0 0 0,0 0 0,1 0 0,-1 0 0,0 0 0,0 1 0,0-1 0,0 0 0,0 0 0,0 0 0,0 0 0,1 0 0,-1 0 0,0 0 0,0 0 0,0 0 0,0 0 0,0 0 0,0 1 0,0-1 0,0 0 0,0 0 0,0 0 0,0 0 0,1 0 0,8 12 1075,7 14-450,1 15-491,14 25-177,-4-29-3989,-19-31 310,-2-5-1525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54:34.0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3 3267,'-2'-2'11819,"4"7"-9865,2 5-416,4 10-193,2 8 128,5 9-576,4 8-128,3 2-32,-1-1-481,0-1-256,-3-8 0,-3-9-577,-3-5-1088,-3-10-1410,-3-4-705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54:34.3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1 107 3555,'0'-2'700,"0"0"-1,0 1 1,0-1-1,0 1 1,0-1-1,0 1 1,0-1-1,1 1 0,-1-1 1,0 1-1,1-1 1,0 1-1,-1-1 1,1 1-1,0 0 1,0-1-1,-1 1 1,2-1-1,28-25 2248,37-10-3785,-66 36 979,5-1-54,-1 0-1,1 0 1,0 0-1,0 1 0,-1-1 1,1 1-1,0 1 1,0-1-1,0 1 0,0 0 1,0 1-1,0-1 1,0 1-1,0 0 0,0 1 1,0-1-1,0 1 1,-1 1-1,1-1 0,-1 1 1,0-1-1,1 2 1,-1-1-1,-1 0 0,1 1 1,0 0-1,7 9 1,2 3 159,-1 0 0,0 0 0,-1 1 0,-1 1 1,-1 0-1,16 39 0,-26-56-344,1 0 0,-1 0 0,1-1-1,-1 1 1,0 0 0,1 0 0,-1 0 0,0 0 0,0 0 0,0 0-1,1 0 1,-1 0 0,0 0 0,-1 0 0,1 0 0,0 0 0,0 0-1,0 0 1,0 0 0,-1 1 0,0-1-114,1-1 0,-1 0 0,1 0 1,-1 1-1,1-1 0,-1 0 0,1 0 0,-1 0 0,1 1 1,-1-1-1,0 0 0,1 0 0,-1 0 0,1 0 0,-1 0 0,1 0 1,-1 0-1,0 0 0,1 0 0,-1 0 0,1-1 0,-1 1 1,1 0-1,-2-1 0,-2 0-887,1-1 1,-1 0 0,0 0-1,1 0 1,-1 0-1,1-1 1,0 1-1,-5-5 1,-12-16-1982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54:34.8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 4997,'6'-6'4557,"12"4"-4752,-15 2-182,0 0-1,0 0 0,0 0 0,0 1 0,0-1 0,-1 1 0,1 0 0,0 0 0,0 0 1,-1 0-1,1 0 0,3 2 0,64 59-1755,-1-1 8040,-58-48-4340,0-1-1,0 2 1,-1-1-1,-1 1 1,15 31 0,-15-29-899,-1 0 1,2-1 0,0 0-1,21 24 1,-30-38-673,0 1 1,0-1-1,0 0 0,0 0 1,0 0-1,0-1 1,1 1-1,-1 0 0,0 0 1,0 0-1,1-1 1,-1 1-1,1-1 0,-1 1 1,0-1-1,1 0 1,-1 1-1,1-1 0,-1 0 1,1 0-1,-1 0 1,1 0-1,-1 0 0,1 0 1,-1-1-1,0 1 1,1 0-1,-1-1 0,1 1 1,-1-1-1,0 1 1,1-1-1,-1 0 0,0 0 1,0 1-1,1-1 1,-1 0-1,0 0 0,0 0 1,0 0-1,0-1 1,0 1-1,-1 0 0,1 0 1,0 0-1,0-1 1,0 0-1,1-3 4,1 1-1,-1-1 1,0 0 0,0 0 0,0 1-1,-1-1 1,0 0 0,0 0 0,0-1-1,-1 1 1,1 0 0,-2-9 0,0 10 33,-1-1 1,1 0 0,-1 0 0,0 1 0,-1 0 0,1-1-1,-1 1 1,0 0 0,0 0 0,0 0 0,0 0-1,-1 1 1,1-1 0,-1 1 0,0 0 0,0 0-1,0 1 1,-1-1 0,1 1 0,-9-4 0,12 6-91,0 1 1,1-1 0,-1 0-1,0 0 1,0 1 0,1-1 0,-1 0-1,0 1 1,1-1 0,-1 1-1,0-1 1,1 1 0,-1-1-1,1 1 1,-1 0 0,1-1-1,-1 1 1,1-1 0,-1 1 0,1 0-1,0 0 1,-1-1 0,1 1-1,0 0 1,-1 0 0,1-1-1,0 1 1,0 0 0,0 0-1,0 0 1,0-1 0,0 1 0,0 0-1,0 0 1,0 0 0,1 0-1,-1 33-3203,4-8-966,8-4-3677,-2-17 6537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27:00.96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62 28 5701,'-16'-10'3888,"13"7"-2803,0 1 1,0 0-1,0 0 1,0 0-1,0 0 1,-1 1-1,1 0 1,-1-1 0,1 1-1,-10 4 7049,13-3-8097,0 1-1,0-1 1,0 0-1,0 1 1,0-1-1,0 0 0,0 1 1,0-1-1,0 0 1,0 1-1,1-1 1,-1 0-1,0 1 0,0-1 1,0 0-1,1 1 1,-1-1-1,0 0 1,0 0-1,1 1 0,-1-1 1,0 0-1,1 0 1,-1 1-1,0-1 1,1 0-1,-1 0 0,0 0 1,1 0-1,-1 0 1,0 0-1,1 1 1,-1-1-1,1 0 0,-1 0 1,0 0-1,1 0 1,-1 0-1,0 0 1,1-1-1,0 1 0,25 1-26,0 0 0,-1 2 0,1 0 0,0 2 0,-1 1 0,28 10 0,-53-15-5,1-1 1,-1 0-1,0 0 1,1 0-1,-1 1 1,1-1-1,-1 0 1,0 1-1,1-1 1,-1 0-1,1 1 1,-1-1-1,0 0 0,0 1 1,1-1-1,-1 1 1,0-1-1,0 1 1,1-1-1,-1 0 1,0 1-1,0-1 1,0 1-1,0-1 1,0 1-1,0-1 1,0 1-1,0-1 0,0 1 1,0-1-1,0 1 1,0-1-1,0 1 1,0-1-1,0 1 1,-1 0-1,-12 22-188,-23 15-3835,11-22-2329,1-6-3139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54:35.2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47 3171,'4'-2'651,"-1"0"-1,0 0 1,0 0 0,1 1-1,-1-1 1,1 1 0,0 0-1,-1 0 1,1 0 0,0 1-1,-1-1 1,1 1 0,0 0-1,0 0 1,-1 0 0,1 0-1,0 1 1,0 0 0,5 1-1,-4 0-259,-1 1-1,0-1 0,0 1 1,0 0-1,0 0 0,0 1 1,-1-1-1,1 1 0,-1-1 1,3 5-1,36 66 1388,-42-81-1968,0 1 1,0-1-1,0 1 1,1-1-1,0 0 1,0 1 0,1-1-1,-1 1 1,1 0-1,4-8 1,-2 3-60,-4 8 251,1 0-1,-1 0 1,1 1 0,0-1 0,0 0 0,0 1-1,0-1 1,0 1 0,1-1 0,-1 1-1,1 0 1,0 0 0,0-1 0,0 1 0,0 0-1,0 1 1,0-1 0,0 0 0,0 1-1,1-1 1,-1 1 0,1-1 0,-1 1 0,1 0-1,-1 0 1,1 0 0,0 1 0,-1-1-1,1 1 1,3-1 0,-2 2 126,0 0 1,-1 0-1,1 0 0,0 0 0,-1 1 1,1 0-1,-1 0 0,1 0 1,-1 0-1,0 0 0,0 0 0,0 1 1,0 0-1,0-1 0,-1 1 1,1 0-1,-1 1 0,0-1 0,0 0 1,0 0-1,1 5 0,15 35-785,-17-25-8978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54:35.5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0 3043,'-6'0'0,"-2"4"-1281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54:39.5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1 6278,'-6'1'13565,"6"0"-13366,2 18 4377,12 37-5955,-9-39 3038,135 492 477,-134-494-4218,-9-22 0,-3-2 2124,1-1 1,1 1 0,0-1-1,0 0 1,-3-14-1,-5-13 87,0 3-79,0-1 0,2-1 0,-9-66 0,16 79-31,2-1 0,0 1 0,2-1 0,0 1 0,2-1 0,1 1 0,6-25 0,-10 46 6,1 0-1,-1 0 0,1 0 1,0 0-1,-1 0 0,1 0 0,0 0 1,0 1-1,0-1 0,0 0 1,0 0-1,1 1 0,-1-1 1,0 1-1,1-1 0,0 1 1,-1-1-1,1 1 0,0 0 0,-1 0 1,1 0-1,0 0 0,0 0 1,0 0-1,0 0 0,0 1 1,2-1-1,-1 1 22,0 0 0,0 1 0,0-1 0,0 1 0,0 0 0,0 0 0,0 0 0,-1 0 0,1 1 0,0-1 0,-1 1 1,1 0-1,-1-1 0,0 1 0,1 0 0,-1 0 0,0 1 0,0-1 0,2 3 0,2 5 139,0-1 0,-1 1 0,0 1 0,0-1 0,-1 1-1,0-1 1,-1 1 0,0 0 0,-1 1 0,-1-1 0,1 0 0,-2 0 0,0 22 0,-1-8 6,-2-1 1,0 0-1,-2 0 0,0 0 0,-13 34 1,2-29 357,-2-11-4165,17-18 3370,0 1-1,0-1 1,-1 0-1,1 1 0,0-1 1,0 0-1,0 0 1,0 0-1,0 0 0,-1 0 1,1 0-1,0 0 1,0 0-1,0 0 1,0 0-1,-1-1 0,1 1 1,0 0-1,0-1 1,0 1-1,0-1 1,0 1-1,0-1 0,0 0 1,0 1-1,0-1 1,1 0-1,-1 0 0,0 0 1,0 0-1,0 0 1,1 1-1,-1-1 1,1 0-1,-1-1 0,1 1 1,-1 0-1,1 0 1,-1-2-1,-2-20-6063,5 4-448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54:40.1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89 6150,'0'-1'325,"1"1"-1,-1 0 1,0-1 0,1 1 0,-1-1-1,1 1 1,-1 0 0,1 0 0,-1-1 0,1 1-1,-1 0 1,1 0 0,-1-1 0,1 1 0,-1 0-1,1 0 1,-1 0 0,1 0 0,-1 0-1,1 0 1,-1 0 0,1 0 0,0 0 0,-1 0-1,1 0 1,-1 0 0,1 0 0,-1 1-1,1-1 1,-1 0 0,1 0 0,-1 0 0,1 1-1,22 17 3919,15 32-2796,-35-46-733,27 46 575,-23-36-920,1-1 1,0 0 0,0-1 0,1 0-1,11 10 1,-20-21-353,0-1-1,1 0 1,-1 0-1,0 0 1,0 0 0,0 0-1,0 0 1,0 0 0,1 1-1,-1-1 1,0 0-1,0 0 1,0 0 0,0 0-1,0 0 1,1 0-1,-1 0 1,0 0 0,0 0-1,0 0 1,1 0 0,-1 0-1,0 0 1,0 0-1,0 0 1,0 0 0,1 0-1,-1 0 1,0 0-1,0-1 1,0 1 0,0 0-1,0 0 1,1 0 0,-1 0-1,0 0 1,0 0-1,0 0 1,0 0 0,0-1-1,0 1 1,1 0-1,-1 0 1,0 0 0,0 0-1,0 0 1,0-1 0,0 1-1,0 0 1,0 0-1,0-1 1,4-15 257,-2-30-619,-2 37 219,-1-69-1838,0-8-2485,6 30-3386,7 83-2681,3 41 9082,8-2 5020,-19-57-2458,0 0 0,0 0 0,1-1 0,1 1 0,-1-1 0,1-1 0,1 1-1,0-1 1,0 0 0,0-1 0,0 1 0,12 6 0,-18-12-1057,1 0-1,-1 0 1,1-1-1,-1 1 1,1 0-1,-1-1 1,1 0-1,0 1 1,-1-1-1,1 0 1,0 1-1,-1-1 1,1 0-1,0 0 1,-1 0-1,1-1 1,-1 1-1,1 0 1,0-1-1,-1 1 1,1-1-1,-1 1 1,4-2-1,-2-1 19,0 1-1,0-1 0,0 1 1,0-1-1,0 0 0,0 0 1,-1 0-1,0-1 0,4-5 1,1-5-2,0-1 1,-1 0-1,8-30 1,-3-22-72,-11 64 12,0-1-1,0 1 0,0 0 0,-1-1 1,1 1-1,-1 0 0,1-1 0,-1 1 1,0 0-1,0 0 0,-1 0 1,1 0-1,-1 0 0,1 0 0,-1 0 1,0 0-1,-4-4 0,5 6 0,1 1 0,-1 0 0,1-1 0,-1 1 0,1-1 0,-1 1-1,1 0 1,-1-1 0,1 1 0,-1 0 0,1 0 0,-1 0 0,0-1 0,1 1 0,-1 0 0,1 0 0,-1 0 0,0 0 0,1 0 0,-1 0-1,0 0 1,1 0 0,-1 0 0,1 0 0,-1 0 0,0 1 0,1-1 0,-1 0 0,1 0 0,-1 1 0,1-1 0,-1 0 0,0 1-1,1-1 1,-1 0 0,1 1 0,0-1 0,-1 1 0,1-1 0,-1 1 0,1-1 0,0 1 0,-1-1 0,1 1 0,0-1 0,-1 1-1,1-1 1,0 2 0,-10 30 565,6-9-560,1 1-1,2-1 1,0 0-1,2 0 1,0 1-1,2-1 1,0 0-1,2 0 1,14 42-1,-7-41-337,5-6-3279,-15-17 3115,-1-1 0,0 1 0,0 0 0,0-1 0,1 1 0,-1-1 0,0 1 1,0-1-1,1 0 0,-1 0 0,0 1 0,1-1 0,-1 0 0,0 0 0,1 0 0,-1 0 0,0-1 0,1 1 0,-1 0 0,0 0 0,1-1 0,-1 1 0,0-1 0,0 1 0,1-1 0,-1 0 0,0 1 1,0-1-1,0 0 0,0 0 0,0 0 0,0 0 0,0 0 0,1-2 0,13-16-2461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54:40.5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32 3235,'0'-4'1743,"-6"-23"13269,-4 39-13131,5-1-1671,0 1-1,0-1 0,1 1 0,1 0 0,0 1 1,1-1-1,0 0 0,1 1 0,0-1 0,1 1 1,0-1-1,1 1 0,1-1 0,0 1 0,3 12 1,-4-24-232,0 1 0,-1-1 1,1 1-1,0-1 0,0 1 1,0-1-1,0 0 1,0 0-1,0 1 0,1-1 1,-1 0-1,0 0 1,0 0-1,1 0 0,-1 0 1,1-1-1,-1 1 0,1 0 1,-1-1-1,1 1 1,-1-1-1,1 1 0,0-1 1,-1 0-1,1 0 0,0 0 1,-1 0-1,1 0 1,0 0-1,-1 0 0,3-1 1,7-1-196,0-1 1,-1 0-1,0-1 1,11-5-1,20-6-165,-40 14 427,1 0 0,-1 1-1,1-1 1,-1 1 0,1 0 0,-1 0 0,1-1 0,-1 1-1,1 0 1,-1 0 0,1 1 0,-1-1 0,1 0 0,-1 0-1,1 1 1,-1-1 0,1 1 0,-1-1 0,1 1 0,-1 0 0,0-1-1,1 1 1,-1 0 0,0 0 0,0 0 0,0 0 0,1 0-1,-1 0 1,0 0 0,0 1 0,-1-1 0,1 0 0,0 0-1,0 1 1,-1-1 0,1 1 0,0-1 0,-1 0 0,1 3 0,-1 2 161,1 1 0,-1-1 1,0 1-1,-1-1 1,0 1-1,0-1 0,0 1 1,-4 7-1,-11 33-237,6-30-2393,7-32-10057,6-11 6678,3-2 2520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54:40.9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59 3267,'5'-19'2654,"-4"15"-1473,0 0 0,0-1 0,0 1 0,1 0 0,0 0 0,0 0 0,4-7 0,-17 36 6996,8-13-7970,0 0 1,1 1-1,0-1 1,1 25-1,1-36-220,0 1 0,1 0-1,-1 0 1,0 0 0,1 0-1,0-1 1,-1 1 0,1 0-1,0 0 1,0-1 0,0 1-1,0-1 1,0 1 0,1-1 0,-1 1-1,0-1 1,1 0 0,-1 0-1,1 1 1,-1-1 0,2 1-1,39 9-253,1 2 750,-41-12-387,0 0 0,-1 0 0,1 1 0,0-1 0,-1 0 0,1 1 0,-1 0 0,0-1 0,0 1 0,1 0 0,-1-1 0,0 1 0,0 0 0,-1 0 0,1 0-1,0 0 1,-1 0 0,1 0 0,-1 0 0,1 4 0,-1 5 48,1 0-1,-2 1 1,0-1 0,0 0-1,-1 0 1,-5 15-1,-4 15-2088,3-14-2745,1-1-3949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54:41.2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9001,'2'13'15768,"1"10"-11239,1 6-3728,8 57-962,8 18 640,41 128-1,-11-91-4067,-43-119-75,-6-20 2901,-1 0 1,1 0-1,-1-1 0,0 1 1,0 0-1,0 0 0,0 0 0,0 0 1,0 0-1,-1 0 0,1 0 1,-1-1-1,1 1 0,-1 0 0,0 0 1,1-1-1,-1 1 0,0 0 1,0-1-1,0 1 0,-1-1 0,1 1 1,0-1-1,0 1 0,-3 1 1,-12 7-391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54:41.7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14 256 3203,'-2'-4'867,"0"-1"0,0 1 0,0-1-1,1 0 1,0 0 0,0 0 0,0 1 0,0-1-1,1 0 1,-1 0 0,1 0 0,2-10 0,-1 12-376,0-1 1,0 1-1,0 0 1,1 0 0,-1 0-1,1 0 1,0 0-1,0 0 1,0 0-1,3-2 1,22-18-165,2 5-128,2 2 0,0 0 0,0 2 0,1 2 0,1 1 0,0 1 0,1 2 0,0 1 0,0 2 0,64-2 0,-97 7-99,1-1 0,-1 1 0,1 0 1,0 0-1,-1 1 0,1-1 0,-1 0 1,1 0-1,0 1 0,-1-1 1,1 1-1,-1-1 0,1 1 0,-1 0 1,0 0-1,1 0 0,-1-1 0,0 1 1,1 0-1,-1 0 0,0 1 1,0-1-1,0 0 0,0 0 0,0 1 1,0-1-1,0 0 0,-1 1 0,2 1 1,-1 3 95,0 0-1,0 0 1,-1 0 0,1 0 0,-1 0 0,-1 10 0,0-15-214,-9 80 583,6-61-536,1 0-1,0 0 1,2 1 0,0-1-1,5 38 1,-4-58-50,0 0 1,0 0-1,0 0 1,0 1-1,0-1 1,0 0 0,0 0-1,0 0 1,0 1-1,0-1 1,0 0-1,0 0 1,0 0-1,0 0 1,0 1 0,0-1-1,0 0 1,0 0-1,1 0 1,-1 0-1,0 0 1,0 0 0,0 1-1,0-1 1,0 0-1,0 0 1,1 0-1,-1 0 1,0 0-1,0 0 1,0 0 0,0 0-1,0 0 1,1 1-1,-1-1 1,0 0-1,0 0 1,0 0-1,1 0 1,-1 0 0,0 0-1,0 0 1,0 0-1,0 0 1,1 0-1,-1 0 1,0 0-1,0-1 1,0 1 0,0 0-1,1 0 1,8-10-996,7-18-39,-2-9 274,11-51 0,-4 14 870,-21 74-15,0 0 0,0-1 1,0 1-1,0 0 0,0 0 1,0-1-1,0 1 1,0 0-1,0 0 0,0-1 1,1 1-1,-1 0 0,0 0 1,0 0-1,0-1 1,0 1-1,0 0 0,0 0 1,1 0-1,-1-1 0,0 1 1,0 0-1,0 0 0,1 0 1,-1 0-1,0 0 1,0 0-1,1-1 0,-1 1 1,0 0-1,0 0 0,0 0 1,1 0-1,-1 0 0,0 0 1,0 0-1,1 0 1,-1 0-1,0 0 0,0 0 1,1 0-1,-1 0 0,11 12 1177,11 33-1551,-11-21 449,-10-22-25,3 4-679,-1-1 1,1 1 0,-1-1-1,2 1 1,6 6 0,-10-11 242,-1-1-1,1 1 1,0-1-1,-1 1 1,1-1-1,0 1 1,0-1 0,0 0-1,-1 1 1,1-1-1,0 0 1,0 0 0,0 1-1,0-1 1,0 0-1,-1 0 1,1 0-1,0 0 1,2-1 0,-2 1-250,0-1 0,0 1 1,1-1-1,-1 0 0,0 0 0,0 0 1,0 1-1,0-1 0,0 0 1,0-1-1,0 1 0,0 0 1,0 0-1,-1 0 0,1 0 0,1-3 1,6-15-4932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54:42.1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22 6086,'0'-1'490,"0"0"1,1 0 0,-1 0-1,0 0 1,0 0-1,1-1 1,-1 1-1,1 0 1,-1 0 0,1 0-1,-1 0 1,1 0-1,0 0 1,-1 1 0,1-1-1,0 0 1,0 0-1,0 0 1,0 1-1,-1-1 1,3 0 0,-2 0-256,0 1 0,-1 1 0,1-1 0,0 0 0,0 0 0,0 0 0,0 0 0,0 1 0,0-1 0,-1 0 0,1 1 0,0-1 0,0 1 0,0-1 0,-1 1 1,1-1-1,0 1 0,-1-1 0,1 1 0,0 0 0,0 0 0,35 53 2319,-29-41-1785,22 40 808,33 85 0,13 26-1004,-74-164-629,-1 0 1,0 1-1,0-1 1,0 1-1,0-1 1,0 0 0,1 1-1,-1-1 1,0 1-1,0-1 1,0 0 0,1 1-1,-1-1 1,0 0-1,1 1 1,-1-1-1,0 0 1,1 0 0,-1 1-1,0-1 1,1 0-1,-1 0 1,0 0 0,1 1-1,-1-1 1,1 0-1,-1 0 1,1 0 0,-1 0-1,0 0 1,1 0-1,-1 0 1,1 0-1,-1 0 1,1 0 0,-1 0-1,0 0 1,1 0-1,-1 0 1,1-1 0,-1 1-1,0 0 1,1 0-1,-1 0 1,1 0-1,-1-1 1,0 1 0,1 0-1,-1-1 1,0 1-1,0 0 1,1 0 0,-1-1-1,0 1 1,1-1-1,-1 0 1,18-33-1897,-3 4 1527,-13 27 486,0 1 0,0-1 1,1 0-1,-1 0 0,1 1 0,-1 0 1,1-1-1,0 1 0,0 0 1,0 0-1,0 1 0,1-1 1,-1 1-1,6-2 0,-8 2 34,0 1 0,0 0-1,0 0 1,1 1 0,-1-1 0,0 0-1,0 0 1,0 0 0,0 1 0,0-1-1,0 0 1,0 1 0,0-1 0,0 1-1,0-1 1,-1 1 0,1 0 0,0-1-1,1 2 1,0 1 90,0-1-1,0 1 1,-1-1-1,1 1 1,-1-1 0,0 1-1,0 0 1,0 0-1,1 5 1,2 12 58,-1-1-1,-1 1 1,-1-1-1,-1 1 1,-1 0 0,0-1-1,-2 1 1,-5 22-1,2-31-3474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54:42.4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1 17040,'4'7'1890,"-6"4"-1890,0-1-32,-2-7-2723,-2 1-2338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27:01.80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326 284 6278,'-3'0'14850,"-4"-2"-11662,-55-43-900,20 12-1704,5 5-435,2 0-1,1-3 0,-57-64 0,89 93-747,-11-14 2330,13 12-4270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54:47.3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244 14 1922,'9'-8'10730,"-19"7"-6335,-26-3-3799,33 4-475,0 1-1,0-1 1,-1 1-1,1 0 1,0-1 0,0 2-1,0-1 1,0 0-1,-5 3 1,6-2-50,-1-1 1,0 1 0,0-1-1,0 0 1,0 0 0,0 0-1,0 0 1,0-1 0,-5 1-1,2 1 47,0 1-1,1 0 1,-1-1-1,1 2 0,-1-1 1,1 1-1,0-1 1,-7 8-1,5-4-43,1 0 0,0-1 0,0 2 0,1-1 0,0 1 0,0 0 0,0 0 0,1 0 0,0 1 0,1-1 0,0 1 0,-2 12 0,2-13-11,-1 15 86,0 0-1,1 0 0,1 1 1,1 0-1,2 23 1,0-8 145,0-3-51,11 68 0,-10-99-211,1 1-1,0-1 1,0 0-1,0 1 1,1-2-1,0 1 1,8 8 0,5 7 67,-12-15-76,0 0-1,1 0 1,-1 0 0,1-1-1,0 1 1,0-2-1,0 1 1,1-1-1,0 0 1,-1 0-1,1 0 1,0-1-1,0 0 1,0-1 0,0 1-1,1-1 1,-1-1-1,0 0 1,0 0-1,1 0 1,-1-1-1,0 1 1,0-2-1,1 1 1,-1-1-1,13-6 1,-14 5-12,0 0-1,0-1 1,0 0-1,0-1 1,-1 1-1,1-1 1,-1 0 0,0-1-1,8-10 1,31-60 149,-28 45-132,-10 17 8,-1 0 0,0 0 0,5-28 0,1 0-26,-7 22 13,0 0 0,-2 0-1,0 0 1,-1 0 0,-1-1-1,-1 1 1,-7-40 0,5 37-18,2 15 52,0 1-1,-1-1 1,1 1-1,-1 0 0,-1-1 1,0 1-1,0 0 1,-6-11-1,7 15-130,0 0 0,-1 1 0,1-1 0,0 1 0,-1 0 0,1-1 0,-1 1 0,0 0 0,0 1 0,0-1 0,0 0 0,0 1 0,0-1 0,0 1-1,-1 0 1,1 0 0,0 1 0,-1-1 0,1 1 0,-1-1 0,-4 1 0,-3-2-8024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54:54.2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42 10730,'-2'-4'725,"-1"0"-127,0 0 0,1 0 0,-1 1 0,0-1 0,-1 1 0,1-1 0,0 1 0,-1 0 0,-4-2 0,10 22 5167,3 12-4884,6 230 1411,-14-86-5817,1-139-1269,-2-4-2145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54:54.5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62 4933,'2'-21'6566,"-4"7"-5445,2 6 288,-2 6 161,4 0-1570,2 0-481,2-3-2498,4-3-4099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54:54.9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107 155 8872,'-15'-47'7417,"11"33"-6478,0 0 0,-1-1 1,-1 2-1,-8-18 0,13 30-771,0-1 0,0 1-1,0-1 1,-1 0 0,1 1-1,0 0 1,-1-1 0,1 1 0,-1 0-1,0 0 1,1 0 0,-1 0-1,0 0 1,-1-1 0,2 2-146,0 0 0,0 0 0,1 0 0,-1 0 0,0 0 0,1 0 0,-1 0 0,0 0 0,1 1 0,-1-1 0,0 0 0,1 0 0,-1 1 0,0-1 0,1 0 0,-1 1 0,1-1 0,-1 1 0,0-1 0,1 1 0,-1-1 0,1 1 0,0-1 0,-1 1 0,1-1-1,-1 1 1,1 0 0,0-1 0,-1 1 0,1-1 0,0 1 0,0 0 0,0 0 0,-1-1 0,1 1 0,0 0 0,0-1 0,0 1 0,0 1 0,-7 37 436,2 1 0,2 0 0,2 0 0,4 57 0,32 159-1863,-24-186-1065,-11-65-1619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54:55.2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4 105 10538,'-2'-7'1698,"0"-1"-129,2 4 385,2 2-449,2 2 641,9-3-768,3-1-642,9-2-511,4-3-193,6-2-32,3-2-577,3 0-1889,1 0-1858,-1 2-2499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54:55.5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83 51 9417,'10'-37'4664,"-11"23"389,-10 25-244,-2 15-4361,1-1-1,1 2 1,1-1 0,2 1 0,1 1 0,0-1 0,3 1 0,0 1 0,0 35 0,3-48-378,1 0 1,1 0-1,0 0 1,1 0 0,1-1-1,1 1 1,7 22-1,-7-28-436,1-1 0,0 0 0,0 0 0,13 16 0,-11-16-1235,1-1-1,0 0 1,0 0-1,19 12 1,-3-5-5376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54:56.3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38 6694,'-2'-8'3194,"2"7"-2787,0-1 0,0 1 0,0-1 0,0 1 1,0-1-1,-1 1 0,1-1 0,-1 1 0,1-1 1,-1 1-1,0 0 0,1-1 0,-1 1 0,0 0 1,0-1-1,0 1 0,0 0 0,0 0 0,0 0 1,-2-1-1,5 8 3273,15 19-2107,20 24-421,-1 2 0,34 67 0,-57-92-1052,-1 0 0,-1 0 0,-1 2-1,-2-1 1,0 1 0,-2 0 0,3 30-1,-9-50-152,0 0 0,0 0-1,-1 0 1,0 0 0,0-1-1,-1 1 1,0 0 0,0-1-1,-1 1 1,0-1-1,0 0 1,0 0 0,-1 0-1,0 0 1,-10 11 0,-37 31-4034,-7-8-4553,-5-5-3996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54:58.0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222 129 5125,'16'-15'3408,"-12"11"-2043,0 0 0,0 0 0,0 0 0,0 0 0,-1-1 0,4-6 0,-6 10-1171,0-1 0,-1 1 0,1 0-1,-1-1 1,0 1 0,1-1 0,-1 1 0,0-1 0,0 1 0,0-1 0,0 1 0,0-1 0,-1 1 0,1-1 0,0 1-1,-1-1 1,1 1 0,-1-1 0,1 1 0,-1 0 0,0-1 0,1 1 0,-1 0 0,0-1 0,0 1 0,0 0 0,0 0-1,0 0 1,-1-1 0,-2-2-97,0 1-1,0 0 0,0 0 0,0 0 0,-1 0 1,1 0-1,-1 1 0,0 0 0,1 0 0,-1 0 1,0 1-1,0 0 0,0 0 0,0 0 0,-1 0 1,1 1-1,0 0 0,0 0 0,0 0 0,0 1 1,0-1-1,-1 1 0,1 1 0,0-1 1,1 1-1,-1-1 0,0 2 0,0-1 0,-8 6 1,5-3-35,1 0 1,-1 0-1,1 1 1,0 0 0,0 0-1,1 1 1,0 0-1,0 0 1,0 1 0,1-1-1,0 1 1,1 0-1,0 0 1,0 1 0,1 0-1,-3 10 1,3 0 2,0 0 0,2 0 0,0 0 1,1 1-1,1-1 0,1 0 0,7 31 0,-7-38-76,2-1-1,-1 1 0,1 0 0,1-1 0,0 0 1,0 0-1,1 0 0,1-1 0,0 0 0,0 0 1,1 0-1,17 15 0,-21-22 1,0 0 0,0 0-1,0-1 1,1 0 0,-1 0 0,1 0-1,0 0 1,-1-1 0,1 0 0,0 0-1,0 0 1,0 0 0,0-1 0,0 0-1,8-1 1,2-1 43,0 0-1,0-1 1,25-10 0,-115 105 117,41-48-120,11-15-32,0 0 0,-2-1-1,-31 26 1,126-101-1301,-65 43 1301,1 1-1,0 0 1,0 0 0,0 1 0,0 0 0,1 0 0,-1 0 0,1 1 0,-1 0 0,1 0 0,-1 0 0,1 1 0,0 0 0,7 1 0,-12 0 9,0 1 1,0-1-1,0 0 1,0 1 0,0-1-1,0 1 1,-1-1-1,1 1 1,0 0 0,-1 0-1,0 0 1,1-1-1,-1 2 1,0-1 0,0 0-1,0 0 1,0 0-1,0 0 1,0 1 0,-1-1-1,1 0 1,-1 1-1,0-1 1,0 0 0,1 1-1,-2-1 1,1 1 0,0-1-1,-1 3 1,0 13 65,-1 0 0,-7 29 0,7-38-81,-9 34 91,-17 44-1,14-50 39,3 0 0,-8 39 0,18-73-121,1-1-1,-1 1 1,1 0-1,-1-1 1,1 1-1,0 0 1,0-1-1,0 1 1,0 0-1,1 0 1,-1-1-1,1 1 1,-1 0-1,1-1 1,0 1-1,0-1 1,0 1-1,1-1 1,-1 0-1,0 1 1,1-1-1,0 0 1,-1 0-1,1 0 1,0 0-1,4 3 1,-2-3 2,1 0 1,0 0-1,1-1 1,-1 1-1,0-1 1,0 0-1,0-1 1,1 1-1,-1-1 1,0 0-1,1 0 1,6-2-1,9-1-277,30-1-2504,-22 12-6239,-12 8-1514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54:59.1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19 214 5157,'-13'-34'7963,"8"4"-3909,5 24-3850,1 1 1,0 0-1,0 0 0,0 0 1,1 0-1,-1 0 1,1 0-1,0 0 1,1 1-1,-1-1 0,1 1 1,0-1-1,0 1 1,0 0-1,1 0 0,5-5 1,-2 2-35,0 0 1,1 1-1,-1 0 0,1 0 1,0 0-1,1 1 1,0 1-1,-1-1 0,18-5 1,-23 9-99,-1 1 1,1-1-1,0 1 1,-1-1-1,1 1 1,0 0 0,-1 0-1,1 0 1,0 1-1,-1-1 1,1 0-1,0 1 1,-1 0 0,1 0-1,-1 0 1,5 2-1,-5-1 3,1 0-1,-1 0 0,0 0 1,0 0-1,0 1 0,0-1 1,0 1-1,0 0 1,-1-1-1,1 1 0,-1 0 1,0 0-1,0 0 0,0 0 1,0 0-1,-1 0 1,1 6-1,1 4 83,-1 0 0,-1 0 0,-1-1 0,1 1 0,-2 0 0,0 0 0,-1 0 0,0-1 0,0 0 0,-6 13 0,-11 20 328,-33 58-1,-7 14 135,56-108-602,1 0 0,0 1-1,0-1 1,1 1 0,0 0-1,-1 17 1,3-25-30,0 0 1,0 0-1,0 0 0,0 0 0,1 0 0,-1 0 1,1 0-1,-1 0 0,1 0 0,0 0 0,0 0 1,0 0-1,0-1 0,0 1 0,0 0 0,0-1 1,0 1-1,1-1 0,-1 1 0,1-1 0,-1 0 1,1 1-1,-1-1 0,1 0 0,0 0 0,0 0 1,-1 0-1,1-1 0,0 1 0,0 0 0,0-1 0,0 1 1,0-1-1,0 0 0,0 0 0,0 0 0,0 0 1,0 0-1,3 0 0,17-3-92,0 0-1,0-2 1,-1 0-1,1-1 1,-1-1-1,23-12 1,-26 12 144,-49 14 201,11-3-279,0 1 0,-26 11-1,38-13 40,-1 2 0,1-1-1,0 1 1,0 1 0,0-1-1,1 1 1,0 0 0,0 1-1,-9 11 1,14-15-2,0 0 1,0 0-1,0 1 1,1-1 0,-1 1-1,1-1 1,0 1-1,0-1 1,0 1-1,0 0 1,1 0-1,-1-1 1,1 1 0,0 0-1,0 0 1,1 0-1,-1 0 1,1-1-1,-1 1 1,1 0-1,1-1 1,-1 1 0,0 0-1,1-1 1,0 0-1,2 4 1,52 78-42,-38-60 110,0 1 0,-2 0 0,-1 1-1,12 32 1,-23-50-15,-2 0 1,1-1-1,-1 1 0,-1 0 1,0 0-1,0 1 1,0-1-1,-1 0 0,-1 0 1,0 0-1,0 0 1,0 0-1,-1 0 0,-1 0 1,1 0-1,-1-1 1,-1 1-1,-6 11 0,4-10 26,0 0-1,-1 0 0,-1-1 0,1 0 0,-1-1 1,-1 1-1,-16 12 0,18-16-354,0-1 0,-1 1 0,1-1 0,-15 5 0,16-7-544,0-1 0,0 1 0,0-1 0,-1 0 0,1-1 0,0 1 0,-8-2 0,-11-2-6615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55:00.4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77 120 5157,'-16'2'5225,"11"-2"-3978,0 0 0,-1 1 1,1 0-1,0 0 0,0 1 0,0-1 0,1 1 1,-7 3-1,10-5-1104,0 1 1,1 0-1,-1-1 1,0 1-1,1 0 1,-1-1-1,1 1 0,-1 0 1,1 0-1,-1-1 1,1 1-1,-1 0 1,1 0-1,0 0 0,-1 0 1,1-1-1,0 1 1,0 0-1,0 0 1,0 2-1,0-1 49,0 1 1,1 0-1,-1-1 0,1 1 1,0 0-1,0-1 0,0 1 1,0-1-1,1 0 0,1 4 1,1-1-152,-1 0 1,1-1-1,1 1 0,-1-1 1,1 0-1,-1 0 1,1 0-1,1 0 1,-1-1-1,0 0 1,1 0-1,-1 0 1,1-1-1,0 0 1,0 0-1,0-1 0,0 1 1,0-1-1,0-1 1,1 1-1,-1-1 1,0 0-1,0 0 1,1-1-1,-1 0 1,0 0-1,0 0 1,0-1-1,0 0 0,6-3 1,-5 3-54,-1 0-1,0-1 1,0 0 0,0 0 0,0 0-1,0-1 1,-1 0 0,0 0-1,1 0 1,-1-1 0,-1 1-1,1-1 1,-1-1 0,0 1 0,0 0-1,0-1 1,-1 0 0,0 0-1,0 0 1,-1 0 0,1-1 0,-1 1-1,-1 0 1,1-1 0,-1 0-1,0 1 1,-1-1 0,0-7 0,0 10 3,0 0 1,-1 1 0,0-1 0,1 1 0,-1-1 0,-1 1 0,1-1 0,0 1 0,-1 0 0,0-1 0,0 1 0,0 0 0,0 0 0,0 0 0,-1 1 0,1-1 0,-1 1 0,0-1 0,0 1 0,0 0-1,0 0 1,0 0 0,0 0 0,0 0 0,-1 1 0,1 0 0,-1 0 0,1 0 0,-1 0 0,1 0 0,-1 0 0,-4 1 0,0-1 8,1 1-1,0 0 1,0 1-1,-1-1 1,1 2-1,0-1 1,0 1 0,0 0-1,0 0 1,0 1-1,1 0 1,-1 0 0,1 0-1,-1 1 1,-8 7-1,6-1 60,0 0 0,0 0 0,1 1 0,0 1 0,1-1 0,0 1 0,1 0 0,0 1 0,1 0 0,1-1 0,0 1 0,1 1 0,0-1 0,1 1 0,0-1 0,1 1 0,1-1 0,0 1 0,0 0 0,2-1 0,4 21 0,-3-17-116,1-1 0,1 0 0,0 0-1,2 0 1,-1-1 0,2 0 0,16 25 0,-17-30-342,0-1-1,1 0 1,0 0 0,0-1 0,1 0-1,0 0 1,1-1 0,0 0 0,0-1-1,0 0 1,14 6 0,-22-11-722,1 0 0,1 0 0,-1 0 0,0 0 0,0 0-1,0-1 1,0 1 0,0-1 0,6 0 0,5-3-7938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27:02.22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46 272 4452,'-12'11'5811,"-11"6"7116,21-22-9046,-5-26-3625,5-45 313,11-89-1,-9 164-560,0 0 0,0 0 0,0 0 0,0 0 0,0 1 0,0-1 0,0 0 0,1 0 0,-1 0 0,0 0 0,0 1 0,1-1 0,-1 0 0,1 0 0,-1 1 0,1-1 0,-1 0 0,1 1 0,-1-1 0,1 0 0,0 1 0,-1-1 0,1 1 0,0-1 0,-1 1 0,1-1 0,0 1 0,0 0 0,0-1 0,-1 1 0,1 0 1,0-1-1,0 1 0,1 0 0,34 7-5288,-34-6 4434,22 7-7007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55:00.8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34 9993,'1'-9'1848,"1"-13"3429,2 20-2322,2 12 2,79 215 3185,-62-147-6020,-4 0 0,15 121-1,-33-188-675,1 28-1478,-3-38 1414,1 0-1,0 0 1,0 0 0,-1 1 0,1-1-1,-1 0 1,1 0 0,-1 0 0,1 0 0,-1 0-1,0 0 1,1 0 0,-1 0 0,0-1 0,0 1-1,0 0 1,-1 1 0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55:01.8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200 204 3972,'1'-8'2241,"1"-1"0,-2 1 0,1-1 0,-1 1 1,-2-10-1,1 10-1150,0-1 0,-1 1-1,0 0 1,0-1 0,-6-12 0,7 18-1003,0 1 0,-1-1 0,1 1 0,0-1 0,-1 1 0,1-1 0,-1 1 0,0 0 0,0-1 0,0 1 0,0 0 0,0 0 0,0 1 0,-1-1 0,1 0 0,-1 1 0,1 0 0,-1-1 0,1 1 0,-1 0 0,0 0 1,1 0-1,-1 1 0,0-1 0,0 1 0,0-1 0,0 1 0,0 0 0,1 0 0,-1 0 0,0 1 0,0-1 0,0 1 0,0-1 0,1 1 0,-1 0 0,0 0 0,1 0 0,-1 1 0,-3 1 0,0 1-98,0-1 0,0 1 0,1 0 0,-1 0 1,1 0-1,0 1 0,0 0 0,1 0 0,-1 0 0,1 1 0,1-1 1,-1 1-1,1 0 0,0 0 0,0 0 0,0 1 0,1-1 1,0 1-1,0-1 0,1 1 0,0 0 0,0-1 0,0 1 0,1 0 1,0 0-1,1 0 0,-1-1 0,1 1 0,0 0 0,1-1 1,0 1-1,0 0 0,0-1 0,1 0 0,0 0 0,0 0 0,1 0 1,-1 0-1,1-1 0,1 1 0,-1-1 0,1 0 0,0 0 1,9 6-1,25 14-296,-33-22 278,1 1 0,-1-1 0,0 1 0,0 0 0,0 1 1,0 0-1,-1-1 0,0 2 0,0-1 0,0 1 0,7 10 0,-12-13 48,0-1 0,1 0-1,-1 0 1,-1 1 0,1-1 0,0 0-1,0 1 1,-1-1 0,0 0 0,1 0 0,-1 1-1,0-1 1,0 0 0,0 0 0,0 0-1,0 0 1,-1 0 0,1 0 0,-1-1-1,1 1 1,-1 0 0,1-1 0,-1 1 0,0-1-1,-2 2 1,-3 2-32,0 1 0,0-1 1,0-1-1,-1 1 0,-10 4 0,16-9-40,1 1 0,0 0 0,-1-1 0,0 1 0,1 0 0,-1-1 0,1 0 0,-1 1 0,0-1 0,1 0 0,-1 0 0,0 0 0,1 0 0,-1 0 0,-1-1 0,3 1 11,0-1 1,0 0-1,0 1 1,0-1-1,0 0 1,0 1-1,0-1 1,1 0-1,-1 1 1,0-1-1,0 1 1,1-1 0,-1 0-1,0 1 1,1-1-1,-1 1 1,1-1-1,-1 1 1,1-1-1,-1 1 1,1-1-1,-1 1 1,2-1-1,42-35-333,50-24 366,27-19 21,-117 76-12,114-95-5,-101 82 12,-1 0 0,-1-1 0,-1-1 1,22-33-1,-35 49 6,1-1 0,-1 1 0,1-1 0,-1 0 0,0 1 0,0-1-1,0 0 1,-1 0 0,1 1 0,-1-1 0,1 0 0,-1 0 0,0 0 0,0 0 0,0 0 0,0 1 0,-1-1 0,1 0 0,-1 0 0,0 0 0,0 0 0,0 1 0,0-1 0,-2-3 0,2 5 2,0 0 0,0 0 0,0 0 0,0 0 0,0 0 0,0 0 0,0 1 0,0-1 0,0 0 0,-1 1 0,1-1 0,0 1 1,-1-1-1,1 1 0,0 0 0,-1-1 0,1 1 0,0 0 0,-3 0 0,1 0 13,0 1-1,0-1 1,0 1-1,0 0 1,0 0-1,0 0 1,0 0-1,0 0 1,0 1-1,1 0 1,-1-1-1,-2 3 1,-7 5 126,1 1 0,1 0 0,0 1 0,0 0 0,1 1 0,0-1 0,1 2 0,0-1 0,1 1 0,1 0 0,0 1 0,1-1 0,-7 26 0,10-31-180,1 0-1,0 1 1,0-1-1,1 0 1,0 0 0,1 0-1,0 0 1,0 0 0,0 0-1,1 0 1,4 11 0,-3-13-237,0 0 1,0 0-1,1 0 1,0 0 0,0 0-1,0-1 1,1 1-1,0-1 1,0-1 0,0 1-1,1-1 1,-1 1-1,1-2 1,11 7-1,9 2-5540,-2-1-3498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55:02.7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156 82 3043,'22'-43'6243,"-14"25"-2744,1 1 3457,-17 14-468,-16 7-5192,14 2-1131,0 0 1,0 1 0,0 0 0,1 1 0,0 0-1,1 0 1,0 1 0,-12 16 0,9-9 78,1-1 0,0 1 0,2 0 0,-14 35 0,21-48-272,-1 0 1,1 0-1,0 0 1,1 0-1,-1 0 1,0 1-1,1-1 1,0 0-1,-1 1 1,1-1-1,1 0 1,-1 1-1,0-1 1,1 0-1,0 1 1,0-1-1,0 0 1,0 0-1,0 0 1,0 0-1,1 0 0,2 4 1,-1-4-12,0-1 1,0 0-1,0 0 1,0 0-1,1 0 1,-1-1-1,0 1 1,1-1-1,-1 0 1,1 0-1,-1 0 1,1 0-1,0-1 1,-1 1-1,1-1 1,0 0-1,-1 0 1,1-1-1,0 1 1,4-2-1,43-10-430,-44 9 448,1 0 0,0 1-1,0 0 1,-1 0-1,1 1 1,1 0-1,-1 0 1,0 1 0,0 0-1,0 1 1,10 1-1,-17-1 25,1 0 1,0 0-1,-1 0 0,1 1 0,0-1 1,-1 0-1,0 1 0,1-1 0,-1 1 1,0 0-1,0-1 0,0 1 0,0 0 0,0-1 1,0 1-1,0 0 0,-1 0 0,1 0 1,0 0-1,-1 0 0,0 0 0,1 0 1,-1 0-1,0 0 0,0 0 0,0 0 1,-1 0-1,1 0 0,0 0 0,-1 0 0,1 0 1,-2 3-1,-3 12 47,0-1 0,-12 28 1,12-35-37,-31 63 69,-9 16-69,42-80-27,0 0-1,0 1 0,1-1 0,0 1 1,0 0-1,1 0 0,0 0 1,1 11-1,0-19-52,0 0 0,-1 0 0,1 0 1,0-1-1,0 1 0,0 0 0,0 0 0,0 0 1,1-1-1,-1 1 0,0 0 0,0 0 0,0 0 0,1-1 1,-1 1-1,0 0 0,1-1 0,-1 1 0,1 0 1,-1-1-1,0 1 0,1 0 0,0-1 0,-1 1 1,1-1-1,-1 1 0,1-1 0,0 1 0,-1-1 1,1 1-1,0-1 0,0 0 0,-1 1 0,1-1 0,0 0 1,0 0-1,-1 1 0,1-1 0,0 0 0,0 0 1,0 0-1,-1 0 0,1 0 0,0 0 0,0 0 1,0-1-1,-1 1 0,1 0 0,0 0 0,0 0 1,-1-1-1,3 0 0,5-3-104,1-1 0,-1-1 0,0 1 0,8-8-1,14-8 191,-29 21 19,-1 0-1,1 0 1,-1 1 0,1-1 0,-1 0-1,1 0 1,-1 1 0,1-1-1,-1 0 1,1 1 0,-1-1-1,0 0 1,1 1 0,-1-1-1,0 1 1,1-1 0,-1 1 0,0-1-1,1 0 1,-1 1 0,0-1-1,0 1 1,0 0 0,1-1-1,-1 1 1,0-1 0,0 1 0,0-1-1,0 1 1,0-1 0,0 1-1,0 0 1,3 27 636,-3-21-438,7 87 1354,0-3-2008,2-29-7174,-7-52-710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55:03.8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50 146 12524,'-49'-15'10586,"76"-23"-8691,-19 29-1876,1-1-1,0 2 1,1-1-1,0 1 1,1 0-1,-1 1 1,1 0-1,22-9 1,-29 14 34,1 1 1,0-1-1,-1 1 1,1 0-1,0 0 1,0 0-1,0 0 1,0 1-1,0 0 1,0 0 0,0 0-1,0 1 1,0 0-1,0 0 1,0 0-1,0 1 1,0-1-1,-1 1 1,1 0 0,-1 0-1,1 1 1,-1-1-1,0 1 1,0 0-1,5 5 1,-6-4 21,0-1 0,0 1 0,-1 0 1,0-1-1,0 1 0,0 1 0,0-1 0,-1 0 1,1 0-1,-1 1 0,0-1 0,0 0 0,-1 1 0,1-1 1,-1 1-1,0-1 0,0 1 0,-1-1 0,1 1 1,-1-1-1,0 0 0,0 1 0,0-1 0,-4 8 1,-5 12 46,0 0 1,-2-1-1,-16 24 1,15-25 21,-4 8-76,-32 59 180,44-80-231,1 1 0,1 0 0,0-1 1,0 1-1,1 0 0,0 0 1,0 17-1,2-25-28,0 0 0,0 0 0,0 0-1,0 0 1,1 0 0,-1 0 0,0 0 0,1 0 0,0-1 0,-1 1-1,1 0 1,0 0 0,0 0 0,0-1 0,0 1 0,1-1 0,-1 1-1,0 0 1,1-1 0,-1 0 0,1 1 0,-1-1 0,1 0 0,-1 0-1,1 0 1,0 0 0,0 0 0,0 0 0,-1-1 0,1 1 0,0 0 0,0-1-1,0 0 1,0 1 0,0-1 0,0 0 0,0 0 0,0 0 0,2-1-1,12 0-118,-1 0 0,0-1 0,0-1-1,18-6 1,-4 2 42,-23 5 96,-1 1 22,0-1-1,0 1 1,0 1-1,0-1 1,-1 0-1,1 1 1,0 0 0,0 0-1,0 1 1,0-1-1,9 3 1,-19-1 61,1 0-1,-1 0 1,1 1 0,0-1 0,-1 1-1,1 0 1,1 0 0,-1 0 0,-5 6-1,4-5-89,1 0-1,0 0 0,1 1 0,-1-1 1,0 1-1,1 0 0,0 0 1,1 0-1,-1 1 0,1-1 0,0 0 1,0 1-1,-2 10 0,4-9-18,-1 0-1,2 1 1,-1-1-1,1 0 0,0 0 1,1 0-1,-1 0 1,1-1-1,1 1 1,-1 0-1,5 7 0,41 78-167,-27-53 181,-1 0 0,21 61 0,-37-87 9,-1 0-1,0 0 1,0 1-1,-1-1 1,-1 1-1,-1-1 1,0 1 0,0 0-1,-1-1 1,-1 1-1,0-1 1,-5 16 0,5-24-189,0-1 0,0 0 0,0 1 0,0-1 0,-1 0-1,0 0 1,0-1 0,0 1 0,0 0 0,0-1 0,-1 0 0,1 0 0,-1 0 0,0 0 0,0 0 0,0-1 0,0 0 0,0 0 0,-6 2 0,-4 1-2007,-1-1 1,0-1-1,0 0 0,-25 2 0,-5-3-7908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55:07.0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0 257 3459,'4'-9'7812,"14"1"-4731,17 0-1471,106-1 238,9 0-926,97-34 292,133-14-218,45 45-873,51-4-139,-122-19 31,223-15-35,-78 65 58,-114 3-12,148 2-79,-387-33 1111,-82 6-61,-63 27-31,2 0 0,7 30 1,18 89-600,-6 1 1,6 174 0,-23 290-343,-6-485 42,44 1101 531,-27-1086-557,-5-57-10,-3 1 0,-3-1 1,-8 95-1,3-165-25,-1 0 0,0-1 1,0 1-1,-1-1 0,0 1 1,0-1-1,0 0 0,-1 1 0,0-1 1,0-1-1,-1 1 0,1 0 1,-1-1-1,-9 10 0,4-8-25,0-1-1,0 1 1,-1-2 0,1 1-1,-1-1 1,0-1-1,-1 0 1,-13 4 0,-216 56-140,-324 43 0,279-58 71,-462 43 143,-5-52-163,261-43-97,-89 6 420,268-1-103,259 0-71,39-1 17,0 0 0,1-1 0,-22-3 0,32 2-48,0 0 0,1-1 0,-1 1 1,1-1-1,-1 0 0,1 0 0,-1 0 0,1 0 1,0 0-1,0 0 0,0-1 0,0 1 0,1-1 1,-3-2-1,-20-40 7,8 7-10,3-1 0,1-1 1,2 0-1,-8-66 0,4 23 16,-43-277-16,52 301-7,3-1-1,2 0 1,3 0 0,11-63 0,8 1 5,-6 45 3,-3-1 0,-4-1 0,0-120 0,-38-95-36,-1-24 13,19 57-39,-8-333 610,30 410-1095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55:07.8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71 91 4260,'-25'-55'7870,"23"52"-7490,0 0-1,0 1 1,0-1-1,-1 0 1,1 1 0,0-1-1,-1 1 1,0 0 0,0 0-1,1 0 1,-1 0-1,0 0 1,0 1 0,-1 0-1,-3-2 1,11 49 3901,46 162-1930,1 5-949,-1 174 33,-16-105-1033,9 4 72,50 422 717,-40-222-700,44-13-352,-32-271-91,12 49-43,-76-250-56,-1 0 0,1 1 0,-1-1 0,0 0 0,1 0 0,-1 1 0,0-1 0,0 0 0,0 1 0,0-1 0,0 1 0,0-1 0,0 0 0,-1 1 0,1-1 0,0 0 0,-1 0 0,1 1 0,-2 1 0,2-3-120,-1 0 0,0 1 0,1-1 0,-1 0 0,0 0 0,0 0-1,1 0 1,-1 0 0,0 1 0,0-1 0,1-1 0,-1 1 0,0 0 0,0 0 0,1 0 0,-1 0 0,0 0 0,1-1 0,-1 1 0,0 0 0,1-1 0,-1 1 0,0 0 0,0-2 0,-44-34-7612,11-2 1874,-8-16-3476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55:09.4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2 352 7847,'-1'-2'271,"1"0"-1,0 1 0,0-1 0,0 0 0,0 1 0,0-1 0,0 0 1,0 1-1,1-1 0,-1 0 0,1 1 0,-1-1 0,1 0 0,-1 1 0,1-1 1,0 1-1,0 0 0,0-1 0,0 1 0,0-1 0,0 1 0,0 0 1,0 0-1,1 0 0,-1 0 0,0 0 0,1 0 0,-1 0 0,1 0 1,-1 0-1,1 1 0,-1-1 0,1 0 0,2 1 0,12-10 600,21-11-193,2 1 0,0 2 0,0 2 0,2 1 0,0 2 1,1 2-1,0 2 0,50-5 0,46 4-452,168 7 0,-95 5-80,74-5-132,619-27-1217,-660 14 972,359-46 240,-532 48 73,-1 3 0,1 4 1,1 2-1,139 11 0,-202-5-32,0 0 0,0 1 0,-1 0 0,1 0 0,-1 1 1,0 0-1,0 0 0,0 1 0,0 0 0,0 1 0,10 8 0,-10-5-17,0 0 0,-1 0 0,0 0-1,0 1 1,-1 0 0,0 1 0,-1-1 0,9 20-1,21 62 19,-4 1 1,-4 1-1,-4 1 0,15 133 0,4 392-26,-28-308-37,3 199 42,0 20-90,-3-408-18,41 174 1,-9-67-528,-41-197 433,-1-1 0,-2 1 0,-1-1 0,-1 1 0,-2 0 1,-1-1-1,-9 37 0,9-52 101,-1-1 0,-1-1 0,-1 1 0,0-1 0,0 0 0,-2 0 1,0-1-1,0 0 0,-1 0 0,-1-1 0,0 0 0,-1 0 0,0-2 0,0 1 0,-1-1 0,-21 12 0,-27 10 225,-1-3-1,-70 23 1,-12 5 110,-220 95 158,271-119-311,-2-3 1,-99 16 0,-96 3-93,-226 47 33,148-29 38,309-61 20,0-2 0,0-4 1,-1-1-1,-79-14 0,-351-83 1098,456 99-5521,11 1-4045,6-3 351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55:13.4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 2274,'0'-7'673,"0"3"-673,2 2-96,-4 4 96,2 2 96,0 0-96,2 1 0,0 1 0,2 0-224,-2-3 63,2 1 161,-2-4 97,0 0 447,-6-2-544,2 2 0,-2 0-416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55:13.9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 1 1922,'-22'0'2059,"21"0"-2033,1 0 1,-1 0-1,1 0 1,0 0-1,-1 0 0,1 1 1,-1-1-1,1 0 1,-1 0-1,1 0 0,0 0 1,-1 0-1,1 1 0,-1-1 1,1 0-1,0 0 1,-1 0-1,1 1 0,0-1 1,-1 0-1,1 1 0,0-1 1,-1 0-1,1 1 1,0-1-1,0 0 0,0 1 1,-1-1-1,1 1 0,0-1 1,0 0-1,0 1 1,0-1-1,0 1 0,0-1 1,-1 1-1,1-1 1,0 0-1,0 1 0,0-1 1,1 1-1,-1-1 0,0 1 1,0-1-1,0 0 1,0 2-1,25-4-1265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55:15.0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62 20 1954,'-12'-4'303,"-14"-4"-544,25 8 297,1 0 0,-1 0-1,1 0 1,0 0 0,-1 0 0,1 0 0,0 0 0,-1 0 0,1 0 0,0 0 0,-20-7 16819,21 7-16756,0 0-1,1 0 0,-1 0 0,0 0 0,0 0 0,0 0 0,0 0 1,0 0-1,0 0 0,0 0 0,0 1 0,0-1 0,0 0 1,0 1-1,0-1 0,0 1 0,0-1 0,0 1 0,0 0 0,0-1 1,0 1-1,0 0 0,-1-1 0,1 1 0,0 0 0,0 0 0,-1 0 1,1 0-1,-1 0 0,1 0 0,-1 0 0,1 0 0,-1 0 0,0 0 1,1 0-1,-1 0 0,0 0 0,0 1 0,3 4-145,10 25 280,-6-10-133,2 0-1,0-1 1,2 0 0,0-1 0,17 22-1,-26-39-84,0 0-1,1 0 0,-1 0 1,1-1-1,0 1 1,-1-1-1,1 0 0,0 1 1,0-1-1,0-1 0,0 1 1,0 0-1,0-1 1,0 1-1,0-1 0,0 0 1,0 0-1,0 0 0,0-1 1,0 1-1,0-1 1,0 1-1,0-1 0,-1 0 1,1 0-1,0 0 0,0-1 1,3-1-1,10-5 10,0-1-1,0-1 1,18-14 0,-29 20-36,22-17 14,49-32-92,-90 100 454,11-35-361,0 0-1,0 1 0,1-1 0,1 1 0,0 20 0,1-31-18,0 1-1,0-1 1,0 1 0,1-1-1,-1 1 1,1-1-1,0 0 1,-1 1-1,1-1 1,0 0 0,0 0-1,1 1 1,-1-1-1,0 0 1,1 0-1,-1 0 1,1 0 0,0-1-1,-1 1 1,1 0-1,0-1 1,0 1 0,0-1-1,0 0 1,1 1-1,-1-1 1,0 0-1,0 0 1,1-1 0,-1 1-1,1 0 1,-1-1-1,0 1 1,1-1 0,2 0-1,135-2 150,-96-1-138,-1 2 0,47 5 0,3 9 19,-46-5-36,1-2 0,-1-2 0,82-4 0,-44-9 44,66-3 274,351-16-295,-424 27-4295,-51 1-196,-2 0-2053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28:45.68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159 53 3972,'-16'0'1986,"-1"0"0,0-1-1,1-1 1,-1-1 0,1 0 0,0-1 0,-27-11 0,43 15-1916,0 0 1,0-1-1,-1 1 1,1 0-1,0 0 1,1-1-1,-1 1 0,0 0 1,0 0-1,0-1 1,0 1-1,0 0 1,0 0-1,0-1 1,0 1-1,0 0 1,0 0-1,1-1 0,-1 1 1,0 0-1,0 0 1,0 0-1,0 0 1,1-1-1,-1 1 1,0 0-1,0 0 1,0 0-1,1 0 0,-1 0 1,0-1-1,0 1 1,1 0-1,-1 0 1,0 0-1,0 0 1,1 0-1,-1 0 1,0 0-1,0 0 1,1 0-1,-1 0 0,0 0 1,1 0-1,-1 0 1,0 0-1,1 0 1,16-5 625,28-1-150,-1 2 0,1 2 0,76 6 0,-5-1-9253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27:09.17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41 2 1890,'0'0'62,"-1"0"1,0-1 0,1 1-1,-1 0 1,0 0 0,1-1-1,-1 1 1,0 0 0,1 0-1,-1 0 1,0 0 0,0 0-1,1 0 1,-1 0 0,0 0-1,1 1 1,-1-1 0,0 0-1,1 0 1,-1 0 0,0 1-1,1-1 1,-1 0 0,0 1-1,1-1 1,-1 1 0,1-1-1,-1 0 1,1 1-1,-1-1 1,1 1 0,-1 0-1,1-1 1,0 1 0,-1-1-1,1 1 1,0 0 0,-1-1-1,1 1 1,0 1 0,-1-2-61,1 1 0,-1 0 1,1 0-1,0 0 1,-1-1-1,1 1 0,-1 0 1,0 0-1,1-1 1,-1 1-1,0-1 0,1 1 1,-1 0-1,0-1 1,1 1-1,-1-1 0,0 0 1,0 1-1,0-1 1,0 0-1,1 1 0,-1-1 1,-2 0-1,4 1 26,0-1 0,-1 1 0,1-1 0,0 1 0,0-1 0,-1 1 0,1-1 0,0 1-1,-1 0 1,1-1 0,-1 1 0,6 15 13384,-3 63-8230,3 1-3662,4 81-1987,-10-148-349,0 12-3547,2-9-5075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55:15.7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35 8744,'17'-14'9038,"10"6"-5512,34 3-3621,-37 4 972,97-5-236,1 5-1,0 6 1,149 25 0,-138-16-393,251-5 0,-338-9-74,-27 1-471,0 0 0,-1-2 0,31-5 0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55:17.1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7 1730,'-6'-6'1317,"6"22"-852,6 25 876,34 120 2518,-28-100-3435,-2 0-1,2 63 1,-9-67-427,48 635-2028,-46-626 2035,-3 0 0,-3 1 0,-3-1 1,-13 66-1,-5 106 71,16 478 208,16-245-2257,1-189-323,-10-232 1155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54:23.0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43 6598,'-11'7'4334,"-6"1"-2030,1-9 9903,20-1-12098,-1 1 1,1 0-1,0 0 1,-1 1-1,1-1 1,0 1 0,-1 0-1,1 0 1,0 0-1,6 2 1,3-2-29,145-7 465,-45 4-459,122-21 1,-162 14-56,1 3 0,147 6 0,-207 2-31,39 2 14,65-4 1,-89 1-8,0 1-1,-1 1 1,50 11 0,-56-9-7,-12-3-4948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54:23.6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18 4644,'1'-17'24555,"10"23"-22466,4 1-4336,-4-2 2302,30 11 495,-1 2-1,-1 1 0,40 28 1,-78-46-518,6 5 570,-11-3 132,-16 10-762,4-1-1026,1-1 0,-1-1 0,-28 14 0,-6-3-6289,-4-7-4470,18-6 4697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54:24.4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125 0 3043,'9'14'14190,"-6"4"-5850,-12 26-3734,-19 16-7418,17-42 4870,7-9-1919,-1-1 0,-1 0 0,0 0-1,0-1 1,0 0 0,-1 0 0,0 0 0,0-1-1,-1 0 1,1 0 0,-12 5 0,19-10-115,0 0 0,0 0 0,0 0 0,1 0 0,-1 0 0,0 0 0,1 0 1,-1 0-1,1 0 0,-1 0 0,1 0 0,-1 0 0,1-1 0,-1 1 0,1 0 0,0 0 1,-1 0-1,1-1 0,0 1 0,0-1 0,0 1 0,0 0 0,0-1 0,1 1 0,25 21-12,43 20-2415,-24-16-7206,-20-10 230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54:27.0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11 2787,'-3'-10'19639,"3"23"-15665,6 44-4261,-3-33 1074,14 222-205,-12-198-569,-2 1 1,-2-1-1,-5 50 0,2-45-27,9 87 0,-4-97 16,-2 6 21,-7 65 0,0 5 0,10 90 9,-6-112-16,2 65 27,-2-75-21,0-67-19,1 0 0,1 0 0,0 0 0,7 35 0,-3-27 17,0 1 0,-2 52 1,2 17 14,15-12-20,-13-62-6,7 45-1,-10-36-4,0-6 6,-1 1-1,-2 32 0,2 47 349,-2-108-619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54:28.5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3011,'14'22'8380,"2"26"-4960,-9-23-2114,16 46 477,19 96 0,5 200-556,-41-287-1227,0 22 438,40 197 0,-29-223-386,-4 0-1,5 121 1,-19 379 76,-1-546-5344,1-19 901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55:22.5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24 2947,'-9'-23'18495,"9"23"-18350,-5 19 5733,5 11-7318,8 60 1786,6 120 285,-3 55-92,-11-185-443,2-79-1396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55:24.1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124 1 2947,'-4'6'7413,"-6"18"-4070,-1 1-1314,-13 16-143,2 1 1,-29 78-1,51-117-1741,-1 0 0,1 0 0,0-1 0,0 1 0,0 0 0,0 0 0,1-1 0,-1 1 0,1 0 0,0-1 0,0 1 0,0-1 0,0 1 1,0-1-1,0 1 0,1-1 0,-1 0 0,4 4 0,36 42 922,-35-42-833,8 7-57,1 0-1,1-2 1,-1 0-1,2 0 1,17 7-1,-14-7 101,-1 0 0,-1 1 0,21 17 0,-39-30-304,0 1-1,0 0 0,0 0 0,0 0 0,0 0 0,0 0 0,0 0 1,0 0-1,0 0 0,0-1 0,0 1 0,0 0 0,0 0 0,0 0 0,0 0 1,0 0-1,0 0 0,0 0 0,0 0 0,0 0 0,0 0 0,0-1 1,1 1-1,-1 0 0,0 0 0,0 0 0,0 0 0,0 0 0,0 0 0,0 0 1,0 0-1,0 0 0,1 0 0,-1 0 0,0 0 0,0 0 0,0 0 1,0 0-1,0 0 0,0 0 0,0 0 0,0 0 0,1 0 0,-1 0 0,0 0 1,0 0-1,0 0 0,0 0 0,0 0 0,0 0 0,0 0 0,0 1 1,0-1-1,0 0 0,1 0 0,-1 0 0,0 0 0,0 0 0,0 0 0,0 0 1,0 0-1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55:25.0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10 2466,'-15'-10'10721,"4"11"-3922,10 0-6503,0 0-1,0 0 0,0 0 1,0 0-1,0 0 1,0 1-1,0-1 0,0 0 1,1 1-1,-1-1 1,0 0-1,1 1 1,-1-1-1,1 1 0,0-1 1,-1 3-1,-1 12-950,1 0 0,0 30 0,2-33 2238,17 296 297,-2-98-1011,-11-175-776,-4-30-86,0-1 0,0 1 0,-1 0-1,1 0 1,-1 0 0,-1-1 0,1 1 0,-2 7 0,4-45-14373,-2 1 8313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27:09.52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50 159 6118,'-29'-9'4738,"8"2"3024,21 7-7658,0-1 0,0 0 0,1 0 0,-1 0 0,0 1 0,0-1 0,1 0 0,-1 0 0,0 1 0,1-1 0,-1 0 0,1 1 0,-1-1 0,1 0 0,-1 1 0,1-1 0,0 1 0,-1-1 0,1 1 0,-1-1 0,1 1 0,0 0 0,0-1 0,-1 1 0,1 0 0,0-1 0,0 1 0,-1 0 0,2 0 0,139-77 519,-92 55-3360,1 3-4134,-26 11 1069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55:26.6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34 131 10378,'-21'-1'2335,"8"0"4156,31-4-2372,3 2-3446,0 1-1,1 1 0,28 2 0,-25 0-474,0-1 0,31-5 1,165-39 543,25-3-252,-199 41-429,1 2 1,-1 2 0,65 6-1,307 2 81,-225-10-81,-97 9 28,137 24 0,-4 0-75,155 12 23,-189-16-218,330 0 0,-363-40 89,-115 8 66,0 3-1,0 1 0,0 3 1,61 7-1,-28 2-81,0-3-1,127-6 1,-100-3 97,91-7-10,33-25-80,-87 12 47,-102 19-23,0 2 0,56 5 1,-52-1-95,79-7 1,265-49-925,-371 51 1100,1 1 6,0-1 0,0-2 0,-1 0-1,27-10 1,-46 15 33,-1 0-1,1 0 1,-1 0-1,0 0 1,1 1-1,-1-1 1,1 0-1,-1 1 1,1-1 0,-1 0-1,1 1 1,-1-1-1,0 0 1,1 1-1,-1-1 1,0 1-1,0-1 1,1 1-1,-1-1 1,0 1-1,0-1 1,1 1 0,-1-1-1,0 1 1,0-1-1,0 1 1,0-1-1,0 1 1,0-1-1,0 1 1,0-1-1,0 1 1,0-1 0,0 1-1,0 0 1,1 31 709,0-24-762,4 60 189,4-1 1,27 106 0,55 125 186,-65-218-161,-11-52 1064,-12-22-4257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55:28.3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55 3043,'0'-1'473,"-1"-1"-1,0 1 1,0 0 0,0 0 0,0-1-1,0 1 1,0 0 0,0 0 0,0 0-1,0 0 1,0 0 0,0 0 0,-1 1-1,1-1 1,0 0 0,-1 1 0,1-1-1,-1 1 1,1-1 0,-1 1 0,1-1-1,-1 1 1,1 0 0,-3 0 0,-3 2 3320,24 1-1895,71 3-326,19 1-623,187-9 0,-155-12-633,10-3 265,0 7 1,163 11-1,-102 18 6,201 8-127,-101-22-160,23 0-50,-183-3-145,-90 1-106,1-3-1,96-11 1,-49-2 26,1 6 0,149 8 0,-181 1-41,-31-2 27,147 5-64,334-34-1,-433 18 78,1 5 1,0 3-1,1 5 1,159 23-1,-133-8 71,0-6-1,219-7 0,-287-8-112,-14 1 34,0 0 1,0 3 0,75 9-1,-141-18-16874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55:29.1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17 2851,'10'-9'-64,"-1"1"7711,-8 18-134,-2-7-7187,-2 65 256,2-29-1797,-2 0-4157,-1-14-1066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55:29.5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1 6662,'2'4'3940,"-2"1"-2403,-5 4-544,1 3 257,0 3-354,2 1-479,2 1-289,0 0-128,0 0-32,2 3-481,0 1-1504,-2 3-1475,-2 2-2722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55:29.8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 0 4612,'0'8'2435,"0"-1"-225,-6 4-769,4-1 161,0-1 95,-5 2-255,1 0-834,4 3-480,0 2-128,-2 1-576,-2 0-2179,4 3-1569</inkml:trace>
  <inkml:trace contextRef="#ctx0" brushRef="#br0" timeOffset="1">38 422 3523,'-2'9'5990,"-4"-3"-4613,2 1 225,1 0 352,1-1-385,2 0-544,0-3-544,0 3-385,0 1-96,2 1-128,-2 3-961,0 6-1698,3 2-1249,-6 5-2370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55:30.1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1 3299,'-4'9'13036,"1"-9"-12363,1 0-673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55:42.6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27 8040,'-7'-11'73,"-12"-5"13336,22 34-9670,12 39-3090,-2 1 0,-3 0 0,2 62 0,-7-58-615,3 0-1,24 94 0,-27-142 1065,-1-8-3546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55:44.0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74 208 7143,'-20'-1'1329,"-9"-1"2082,4-10 3358,29 7-6309,0 0 0,0 0 0,1 0 0,-1 1 0,1 0 0,7-5-1,15-10-33,1 1 0,40-18 0,-37 20 3,58-38 0,-85 52-203,0 0 0,-1 1 1,1 0-1,0 0 0,0 0 1,-1 0-1,1 1 0,0-1 1,6 1-1,-10 0 57,0-1-322,-1-1 1440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55:45.4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412 42 1890,'-10'-2'4320,"-13"-6"343,17-2 3720,35 2-5591,-4 3-2647,-1 1 0,1 1 0,-1 2 0,1 0 1,0 1-1,40 7 0,-13-3-51,-31-3 49,0 1 0,0 1 1,0 1-1,0 1 0,31 11 0,-46-14-98,0 1 0,0 0 0,0 0 0,0 0 0,0 1 0,-1 0 0,0 0 0,0 1-1,0-1 1,0 1 0,0 0 0,-1 0 0,0 1 0,0-1 0,-1 1 0,0 0 0,0 0-1,0 0 1,0 0 0,-1 1 0,3 11 0,-5-13 18,0 0 1,0 0-1,-1 0 0,1-1 1,-1 1-1,0 0 0,0 0 1,-1 0-1,1-1 0,-1 1 1,0-1-1,0 1 0,-1-1 1,1 0-1,-1 0 0,-6 7 1,1-1 30,-1 0 1,0-1-1,0 0 1,-1-1 0,-15 10-1,8-9 4,0-1 0,0 0-1,-1-1 1,-36 8 0,-91 14 441,55-12-403,32-3 5,15-3-242,-47 4 1,76-13 95,0-1 1,0-1-1,0 0 1,0-1-1,0-1 1,0 0-1,-20-6 1,21 4-5,0 0 0,0-1 0,1 0 0,-1-1 1,-18-12-1,27 15 9,1 0 1,-1 0-1,0-1 1,1 0 0,0 1-1,0-1 1,0 0-1,0 0 1,1-1-1,-1 1 1,1-1-1,0 1 1,1-1-1,-1 0 1,1 1 0,0-1-1,0 0 1,0-8-1,0 0 68,1 0 1,0 0-1,1-1 0,0 1 0,4-14 0,-3 21-427,0 0 1,0 1-1,0-1 0,0 0 1,7-9-1,-7 12-349,-1 1 0,1-1 1,0 1-1,1 0 0,-1 0 1,0-1-1,1 1 0,-1 1 0,1-1 1,0 0-1,0 1 0,2-2 1,13-3-5198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55:46.9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1 3395,'-13'0'10522,"4"5"-3780,2 20-1382,14 47-8355,-3-46 4576,4 46-1519,19 223 302,-25-238-234,-3 0-1,-2 0 1,-12 66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27:09.89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25 0 7367,'-13'11'8697,"7"6"-4978,4 28-3213,2-25 468,-2 5-518,0 67 309,3-86-756,-1 0 0,1-1-1,0 1 1,0-1 0,1 1 0,-1-1 0,1 1 0,0-1 0,1 0 0,-1 0-1,1 0 1,0 0 0,5 5 0,-7-9-11,0 1 0,0-1 0,0 0-1,0 0 1,1 0 0,-1 0 0,0 0 0,1 0 0,-1 0 0,1-1-1,-1 1 1,1 0 0,-1-1 0,1 1 0,-1-1 0,1 1 0,0-1-1,-1 0 1,1 0 0,-1 0 0,1 0 0,0 0 0,-1 0 0,4-1-1,-3 0 16,1 0 0,-1 0 0,1-1 0,-1 1 0,1-1 0,-1 0 0,0 0 0,0 1 0,0-1 0,0-1 0,0 1 0,3-5 0,1-2 18,-1 0 0,0-1 0,0 0-1,-1 0 1,-1-1 0,4-13 0,-4 10-6,-1-1 0,-1 0 0,0 0 1,-2-16-1,1 28-24,0-1 0,0 0 0,-1 0 0,1 1 0,-1-1 0,0 0 0,0 1 0,-1-1 0,1 0 0,0 1 1,-1 0-1,0-1 0,0 1 0,0 0 0,0 0 0,-1 0 0,1 0 0,-1 1 0,0-1 0,0 0 0,-3-1 0,5 3-58,0 1 0,0-1 0,-1 1 0,1 0 0,0 0 0,0-1 0,0 1 0,0 0 0,-1 0 0,1 0 0,0 0 0,0 0 0,-1 1 0,1-1 0,0 0 0,0 1 0,0-1 0,0 0 0,0 1 0,0-1 0,0 1-1,-1 0 1,1-1 0,1 1 0,-1 0 0,0 0 0,-1 1 0,-20 26-5799,22-27 5612,-11 15-5858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55:47.8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163 158 4773,'-12'-3'2936,"-17"-6"4953,25 0-4990,16-6-1265,-3 8-1371,0 0-1,1 1 1,0 0-1,0 0 0,1 1 1,-1 1-1,22-6 1,85-16 198,-82 19-289,40-7 165,134-9-1,-177 22-263,0 2-1,-1 1 1,1 1 0,-1 2 0,0 1-1,0 1 1,32 13 0,-62-20-71,32 12 31,-1 2 1,46 26-1,-71-36-2,1 1 0,-1-1 0,-1 2 0,1-1 0,-1 0 0,0 1 0,0 0 0,0 1 0,-1-1 0,0 1 1,-1 0-1,1 1 0,-1-1 0,-1 1 0,1-1 0,3 13 0,-7-12-5,1 0-1,-2 0 1,1 0 0,-1-1 0,0 1 0,0 0 0,-1-1-1,0 1 1,0-1 0,-1 1 0,0-1 0,-1 0 0,1 0-1,-1-1 1,0 1 0,-1-1 0,-9 11 0,-9 9 130,-1-1 1,-42 34-1,49-44-109,-2-2 0,0 0 1,-1 0-1,0-2 0,0-1 0,-2 0 0,-41 12 1,34-15-35,-1-1 1,0-2-1,0 0 1,0-2-1,-48-4 1,-171-21 44,205 16-76,-1-2-1,1-2 1,-63-25-1,98 33 83,0-1 0,0-1-1,1 1 1,0-2 0,0 1 0,0-1-1,0 0 1,1 0 0,-9-11 0,13 13-248,1 1 1,-1-1-1,1 0 0,0 0 1,0 1-1,1-2 0,-1 1 1,1 0-1,-2-8 0,3 8-710,-1 0 0,1-1 0,0 1 0,1-1 0,-1 1-1,1-1 1,0 1 0,0 0 0,0-1 0,4-7 0,1 1-6254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22T03:56:09.286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0,'925'38,"-701"-15,401 38,6-39,-543-24,53-2,-1 6,161 22,-140-1,321 1,237-25,-676 1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22T03:56:11.606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70 27,'14'-4,"1"1,-1 0,0 1,29 1,-14 0,1089-11,-732 14,1420 89,-1402-62,-927-40,-1120 5,234 20,1109-14,263 0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22T03:56:20.637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22T03:58:05.629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22T03:58:06.532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22T03:58:07.132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58:14.2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419 91 11339,'-3'-4'903,"0"1"1,0 0-1,0 0 1,0 0-1,-1 0 1,1 1-1,-1-1 1,1 1-1,-1 0 1,-6-2 0,-22-11 1323,1 4-1731,0 1 0,-40-6 0,57 14-361,1 0 0,-1 0 0,0 1 0,0 1 0,1 1 0,-1 0 0,-26 5 0,36-5-131,-1 1 0,1 0 0,0 1 0,0-1 0,0 1 0,0 0 0,0 0 0,0 0 0,1 0 0,-1 0 0,1 1 0,0 0 0,0 0 0,0 0 0,1 0 0,0 0 0,-1 0 0,1 1 0,1-1 0,-1 1 0,1-1 0,-1 1 0,1 0 0,1-1 0,-1 1 0,1 0 0,0 6 0,-1 15 36,1 0 1,2 0-1,8 43 1,-9-66-38,72 320 899,8 53 663,-46-145-1170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58:14.7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93 8520,'-3'1'9949,"12"-3"-4022,34-10-2443,59-18-4085,-78 22 99,56-19 1230,-25 12-7531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58:15.0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5 12588,'-10'-5'8539,"27"26"-5072,9 8-2816,-2 2 1,-1 0-1,-2 2 0,25 48 0,-32-52-1838,-2 0-1,-1 0 0,9 39 0,-20-67 708,3 13-3320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27:10.68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80 27 5093,'-18'13'7328,"-13"8"398,96-38-6493,22-26 1070,-88 54-2337,12 21 51,-3-10-9,-1 0 1,0 0 0,-2 1-1,3 27 1,-7-43 19,-1 0 1,0 0 0,-1 1-1,1-1 1,-1 0-1,-1 0 1,0 0 0,0 0-1,0 0 1,0-1-1,-1 1 1,0-1 0,-1 1-1,0-1 1,0 0-1,0 0 1,0-1 0,-6 6-1,2-2 24,0-1 0,-1 0 0,0-1 0,0 0 0,-1-1 0,0 1 0,0-2 0,0 1 0,-1-2 0,1 1 0,-1-1 0,-1-1 0,1 0 0,-19 2 0,29-5-151,1 1-1,-1-1 1,1 0 0,0 0 0,-1 0 0,1 0-1,-1 0 1,1 0 0,0 0 0,-1 0 0,1 0 0,-1-1-1,1 1 1,0 0 0,-1 0 0,1 0 0,-1 0 0,1-1-1,0 1 1,-1 0 0,1 0 0,0-1 0,-1 1 0,1 0-1,0 0 1,0-1 0,-1 1 0,1 0 0,0-1 0,0 1-1,-1 0 1,1-1 0,0 1 0,0-1 0,0 1 0,0 0-1,0-1 1,0 1 0,0-1 0,5-17-5743,-5 16 5337,10-17-5565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58:15.3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69 95 6566,'-29'-24'6791,"10"9"-3684,6 8-417,5 5-352,12 2-960,-2-2-962,0 0-352,1-3-64,3-3-128,2-1-1345,4 1-1634,7-1-1506,6 5-2818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58:15.9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67 4 8200,'-2'0'867,"0"-1"-1,1 1 1,-1-1 0,0 1 0,0-1 0,0 1 0,0 0-1,0 0 1,0 0 0,0 0 0,0 0 0,1 0 0,-1 1 0,0-1-1,0 1 1,0-1 0,-2 2 0,-5 12 3170,2 11-4998,1 19 1187,1 1 0,2 0 1,2 0-1,2-1 1,2 1-1,3 0 0,1-1 1,1 0-1,24 66 0,-21-79-338,1-1 0,2 0 0,1-1 0,24 34 0,-13-27-3750,2-2-3711,-10-15 227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58:16.7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3 9097,'-20'-2'9360,"50"14"-4749,-13-5-4382,5 4 119,-1 0 0,0 2-1,0 0 1,-2 1 0,1 1 0,-2 1 0,0 1 0,-1 1 0,-1 0 0,17 25 0,-15-18-127,-1 0 0,-2 1 0,-1 1 0,-1 0 0,-1 1-1,-2 0 1,15 59 0,-22-64-260,0 0 0,-2 1 0,-1-1 0,0 1 0,-5 24-1,5-47-233,0 0-1,0 0 1,0 0-1,0 0 1,-1 0-1,1 0 1,0-1-1,-1 1 1,1 0-1,-1 0 1,1 0-1,-1-1 1,1 1-1,-1 0 1,1-1-1,-1 1 1,0 0-1,1-1 1,-1 1-1,0-1 1,0 1-1,1-1 1,-1 1-1,0-1 1,0 1-1,0-1 1,-1 0-1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4:07:26.4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2009 12107,'-4'6'718,"3"-4"-546,0 0-1,0 0 1,0 0 0,0 0 0,0 0-1,-1 0 1,1 0 0,0-1 0,-1 1-1,0-1 1,1 1 0,-1-1 0,0 1-1,0-1 1,0 0 0,0 0 0,0 0-1,0 0 1,0 0 0,-4 1 0,6-34 3233,-1-110-2748,6 0 0,45-265 0,120-265-684,-61 364 31,-82 245-27,2 3 0,66-103 1,-90 156 16,-2 1-6,0 1 0,0 1 1,1-1-1,0 0 1,-1 1-1,2 0 0,-1 0 1,0 0-1,1 0 1,5-2-1,-10 6-10,1 0 1,-1 0-1,0-1 0,1 1 0,-1 0 1,0 0-1,1 0 0,-1 0 1,0 0-1,1 0 0,-1 0 0,0 0 1,1 1-1,-1-1 0,0 0 1,1 0-1,-1 0 0,0 0 0,1 0 1,-1 0-1,0 1 0,0-1 1,1 0-1,-1 0 0,0 0 0,0 1 1,1-1-1,-1 0 0,0 0 1,0 1-1,1-1 0,-1 0 0,0 1 1,0-1-1,0 0 0,0 1 1,0-1-1,0 0 0,1 1 0,-1-1 1,0 1-1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4:07:26.7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3 192 3812,'-1'-6'594,"0"0"1,1 0 0,-1 0-1,1 0 1,1 0-1,-1 0 1,1 0 0,0 0-1,0 0 1,1 1 0,0-1-1,0 0 1,0 1 0,5-9-1,-3 7-236,1 1-1,-1 0 1,2 0 0,-1 0-1,0 0 1,1 1 0,0 0-1,0 0 1,1 1-1,9-6 1,-8 6-137,1-1 0,0 1 0,0 1 0,0 0 0,0 0 0,1 1-1,-1 0 1,1 1 0,-1 0 0,1 0 0,0 1 0,-1 0 0,1 1 0,0 0 0,-1 0 0,1 1 0,-1 1-1,15 5 1,-14-3-137,0 0-1,-1 1 0,1 0 0,-1 1 0,-1 0 1,1 0-1,-1 1 0,0 0 0,-1 0 0,11 16 1,16 38-1505,-11 7-3924,-9-18-1659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4:07:27.7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130 216 4548,'-14'-17'2899,"-1"0"0,-1 1-1,-23-18 1,14 13 945,25 20-3812,0 1 0,0 0 0,0 0 0,0 0 0,0 0 1,0 0-1,0 0 0,0-1 0,0 1 0,0 0 0,0 0 0,0 0 0,0 0 0,-1 0 1,1 0-1,0 0 0,0 0 0,0 0 0,0 0 0,0-1 0,0 1 0,0 0 1,0 0-1,-1 0 0,1 0 0,0 0 0,0 0 0,0 0 0,0 0 0,0 0 0,-1 0 1,1 0-1,0 0 0,0 0 0,0 0 0,0 0 0,0 0 0,0 0 0,-1 0 0,1 0 1,0 0-1,0 1 0,0-1 0,0 0 0,0 0 0,0 0 0,0 0 0,0 0 0,-1 0 1,1 0-1,0 0 0,0 0 0,0 0 0,0 1 0,0-1 0,0 0 0,0 0 0,0 0 1,0 0-1,0 0 0,0 0 0,0 1 0,0-1 0,0 0 0,0 0 0,1 15 591,9 20-178,71 296 1173,-56-214-1336,-23-107-248,10 35 32,-12-43-59,1-1 0,-1 1 0,1 0 0,0-1 0,-1 1 0,1-1-1,0 1 1,0-1 0,0 0 0,0 1 0,0-1 0,0 0 0,0 0-1,0 0 1,1 0 0,-1 0 0,0 0 0,1 0 0,-1 0 0,1 0-1,2 1 1,-4-3 1,1 1 0,-1 0 0,1 0-1,-1 0 1,1-1 0,-1 1-1,1 0 1,-1 0 0,1-1 0,-1 1-1,1 0 1,-1-1 0,1 1 0,-1-1-1,0 1 1,1-1 0,-1 1 0,0 0-1,1-1 1,-1 1 0,0-1-1,0 1 1,0-1 0,1 0 0,-1 1-1,0-1 1,0 1 0,0-1 0,0 1-1,0-1 1,0 1 0,0-1 0,0 0-1,0 1 1,0-1 0,0 1 0,0-1-1,0 1 1,-1-2 0,-4-26 190,5 27-215,-16-56 53,-3 0-1,-28-56 0,27 69-57,2-1-1,2 0 1,2-1 0,-10-57 0,24 102 23,-2-51-202,2 51 197,0 0-1,0 0 1,0 0 0,1 0 0,-1 0-1,0 0 1,0 0 0,1 0 0,-1 0-1,0 0 1,1 0 0,-1 1 0,1-1-1,-1 0 1,1 0 0,0 0 0,-1 1-1,1-1 1,0 0 0,-1 1-1,1-1 1,0 1 0,0-1 0,0 0-1,0 1 1,-1 0 0,1-1 0,0 1-1,0 0 1,0-1 0,0 1 0,0 0-1,0 0 1,0 0 0,0 0 0,0 0-1,0 0 1,0 0 0,0 0 0,0 0-1,0 0 1,0 1 0,0-1 0,-1 0-1,1 1 1,2 0 0,10 4 30,0 2 1,1 0 0,-2 0-1,1 1 1,-1 1-1,16 14 1,63 69 155,-72-71-161,46 54 23,-41-44-26,46 44 0,-70-74-15,1-1-1,-1 1 0,0-1 0,1 1 0,-1-1 0,1 0 0,-1 1 0,1-1 0,0 0 0,-1 1 0,1-1 0,-1 0 0,1 1 0,-1-1 0,1 0 0,0 0 1,-1 0-1,1 0 0,0 0 0,-1 0 0,1 0 0,0 0 0,-1 0 0,1 0 0,0 0 0,-1 0 0,1 0 0,-1 0 0,1 0 0,0-1 0,-1 1 0,1 0 1,-1-1-1,1 1 0,0 0 0,0-1 0,12-26 171,-3-44 134,-9 66-298,0-91 1,2-21-2020,-1 104 612,0 1 1,0-1-1,8-20 0,5 8-3038,3 12-1495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4:07:28.1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32 264 6662,'-15'21'5405,"13"-19"-4924,0 0 1,1 0-1,-1 0 0,0 0 0,1 0 0,0 1 1,-1-1-1,1 0 0,0 1 0,0 2 0,4-6-243,0 0 0,1-1-1,-1 1 1,0-1-1,0 0 1,0 0-1,0 0 1,0-1-1,3-2 1,8-10-167,0 0 0,-1 0 1,-1-1-1,0-1 0,-2 0 0,0 0 0,0-1 0,-2 0 1,0-1-1,-2 0 0,7-26 0,-13 43-28,1-1 1,-1 1-1,0 0 0,0 0 0,0 0 1,0 0-1,0 0 0,0-1 0,-1 1 1,1 0-1,-1 0 0,1 0 1,-1 0-1,0 0 0,0 0 0,0 0 1,0 0-1,0 1 0,0-1 0,-1 0 1,1 0-1,0 1 0,-1-1 0,1 1 1,-1 0-1,0-1 0,0 1 0,1 0 1,-1 0-1,0 0 0,0 0 0,-2-1 1,2 2-19,0 0 1,0-1 0,0 1-1,0 0 1,0 0-1,0 0 1,1 1 0,-1-1-1,0 0 1,0 1 0,0-1-1,0 1 1,1-1-1,-1 1 1,0 0 0,0 0-1,1 0 1,-1 0 0,1 0-1,-1 0 1,1 0-1,-1 1 1,1-1 0,0 1-1,0-1 1,-1 1-1,1-1 1,0 1 0,1-1-1,-1 1 1,0 0 0,0 0-1,1-1 1,-1 1-1,1 0 1,-1 3 0,-2 12-161,2 0 0,0 1 0,1-1 0,0 0 0,1 0 0,2 1 1,-1-1-1,2 0 0,0-1 0,1 1 0,1-1 0,1 0 0,0 0 0,12 20 0,-17-32-409,0-1 0,-1 0 0,1 0 0,0 0 0,0-1 0,0 1 0,1 0 0,-1-1 0,1 0 0,0 1 0,-1-1 0,1 0 0,0 0 0,0 0-1,0-1 1,0 1 0,1-1 0,-1 0 0,0 0 0,1 0 0,-1 0 0,0 0 0,5-1 0,24-7-4554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4:07:28.4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145 39 3812,'-1'-2'557,"1"0"1,-1-1-1,0 1 1,1 0-1,-1 0 1,0 0-1,0 1 1,-1-1-1,1 0 1,0 0-1,-1 0 1,1 1-1,-1-1 1,1 1-1,-1-1 1,0 1-1,0 0 1,0 0-1,-3-2 1,3 2-241,0 1 0,-1-1 0,1 1 1,0 0-1,-1 0 0,1 0 0,0 0 1,-1 0-1,1 0 0,0 0 0,-1 1 1,1-1-1,0 1 0,-1 0 0,-2 1 1,0 1-130,0-1 1,0 1 0,0 1 0,0-1 0,1 0-1,-1 1 1,1 0 0,0 0 0,0 1 0,1-1-1,-1 1 1,1-1 0,0 1 0,-3 6 0,4-7-164,1-1 0,-1 1 0,1 0 0,0 0 0,0-1 0,0 1 0,1 0 0,-1 0 0,1 0 0,0 0 0,0 0 0,0 0 0,0 0 1,1 0-1,1 5 0,0-6-36,-1 0 1,1-1 0,0 1 0,0-1 0,0 1 0,1-1-1,-1 0 1,0 0 0,1 0 0,-1 0 0,1 0 0,0-1-1,0 1 1,0-1 0,0 0 0,0 1 0,0-1 0,0-1-1,4 2 1,53 6 28,-51-8-20,0 0 1,0 1-1,0 0 0,0 1 1,0 0-1,0 0 1,0 1-1,-1 0 0,1 0 1,12 8-1,-20-9 37,0-1 1,0 1-1,0 0 0,0 0 1,0 0-1,-1-1 0,1 1 1,0 0-1,-1 0 0,0 0 1,1 0-1,-1 0 0,0 0 1,0 0-1,0 0 0,0 0 1,0 0-1,-1 0 0,1 0 1,-1 0-1,1 0 0,-1-1 1,0 1-1,0 0 0,1 0 1,-1 0-1,-1-1 0,1 1 1,0-1-1,-2 3 0,-38 49 183,39-50-158,-15 12-2045,8-13-2343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4:07:28.8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80 86 8776,'-10'-17'1700,"7"11"-1059,-1 0 0,1 0 1,-1 0-1,0 1 1,0-1-1,-1 1 0,0 0 1,1 0-1,-2 1 0,1 0 1,-8-5-1,13 9-581,0-1 0,-1 1 0,1 0 0,0 0 0,0 0 0,-1 0 0,1 0 1,0 0-1,0 0 0,-1 0 0,1 0 0,0 0 0,0 0 0,-1 0 0,1 0 0,0 0 0,-1 0 0,1 0 1,0 0-1,0 0 0,-1 0 0,1 0 0,0 1 0,0-1 0,-1 0 0,1 0 0,0 0 0,0 0 0,0 1 1,-1-1-1,1 0 0,0 0 0,0 0 0,0 1 0,0-1 0,-1 0 0,1 0 0,0 1 0,0-1 0,0 0 1,0 0-1,0 1 0,0-1 0,0 0 0,0 0 0,0 1 0,0-1 0,0 0 0,0 1 0,0-1 0,0 0 1,0 0-1,0 1 0,0-1 0,0 0 0,0 0 0,0 1 0,0-1 0,1 1 0,5 21 695,-5-19-476,135 355 4256,-72-202-4260,-51-124-420,44 102 178,-47-114-1081,0-2 0,19 24-1,-4-15-3281,-5-14-1333,-1-3-2654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4:07:29.1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13 157 8936,'-5'-7'6567,"-1"4"-5703,4 3-255,2-4 128,6-2-65,10-7-672,6-10-32,5-8-1986,10-4-2530,-3 1-2755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27:11.42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9 45 5317,'-4'4'13436,"1"14"-10194,2 17-2752,1-29-332,-1 37 467,2 1 0,2-1 1,12 59-1,-18-124-598,1 1 0,0-1 0,2 0 0,1 0 0,1 0 0,0 0 0,2 1 0,0-1 0,2 1 0,0 0 0,1 1 0,2-1 0,0 1 0,13-21 1,-22 41-30,0 0 0,0 1 1,0-1-1,0 0 1,0 0-1,0 0 1,0 0-1,0 0 1,0 0-1,0 1 1,0-1-1,0 0 1,0 0-1,0 0 0,0 0 1,0 0-1,0 0 1,0 0-1,0 0 1,1 0-1,-1 1 1,0-1-1,0 0 1,0 0-1,0 0 1,0 0-1,0 0 1,0 0-1,0 0 0,1 0 1,-1 0-1,0 0 1,0 0-1,0 0 1,0 0-1,0 0 1,0 0-1,1 0 1,-1 0-1,0 0 1,0 0-1,0 0 0,0 0 1,0 0-1,0 0 1,0 0-1,1 0 1,-1 0-1,0 0 1,0 0-1,0 0 1,0 0-1,0-1 1,0 1-1,0 0 1,0 0-1,0 0 0,1 0 1,-1 0-1,0 0 1,0 0-1,0 0 1,0 0-1,0-1 1,0 1-1,2 18 216,-3 21 69,-10 12-166,8-39-123,0 0-1,1 1 0,-1 20 0,3-32 4,1 0 0,-1 1 0,1-1-1,0 0 1,-1 0 0,1 1 0,0-1-1,0 0 1,0 0 0,0 0 0,0 0 0,0 0-1,0 0 1,0 0 0,1 0 0,-1-1-1,0 1 1,0 0 0,1-1 0,-1 1-1,0-1 1,1 1 0,-1-1 0,1 0-1,-1 1 1,1-1 0,1 0 0,51 6 44,-42-5-50,-8-1 8,-1 0 1,1 0 0,-1 1 0,1-1 0,-1 1 0,1 0 0,-1 0 0,0 1-1,1-1 1,-1 0 0,0 1 0,0 0 0,5 4 0,-7-5 7,-1-1-1,1 1 1,-1 0 0,1 0-1,-1-1 1,1 1 0,-1 0-1,0 0 1,0 0 0,1 0 0,-1 0-1,0-1 1,0 1 0,0 0-1,0 0 1,0 0 0,0 0-1,0 0 1,0 0 0,-1 1 0,-15 26 174,11-23-214,-1 0 1,1-1 0,0 1-1,-1-1 1,0 0-1,0-1 1,0 1 0,-1-1-1,1 0 1,-1-1-1,1 0 1,-1 0-1,0 0 1,0-1 0,0 0-1,-7 0 1,6 0-1551,0-1 0,0-1-1,0 0 1,-14-3 0,5-1-5901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4:07:29.5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1 254 7079,'4'52'8066,"-4"-52"-8021,0 1 0,0-1 0,0 0 0,0 0 0,0 1 0,0-1 0,0 0 0,0 0 0,0 1-1,0-1 1,1 0 0,-1 0 0,0 1 0,0-1 0,0 0 0,1 0 0,-1 1 0,0-1 0,0 0 0,1 0 0,-1 0 0,0 0 0,0 0 0,1 1 0,-1-1 0,0 0 0,0 0 0,1 0-1,-1 0 1,0 0 0,1 0 0,-1 0 0,0 0 0,0 0 0,1 0 0,-1 0 0,0 0 0,1 0 0,-1 0 0,0 0 0,0 0 0,1 0 0,-1 0 0,0-1 0,0 1 0,1 0 0,-1 0-1,0 0 1,0 0 0,1-1 0,-1 1 0,0 0 0,0 0 0,0 0 0,1-1 0,-1 1 0,0 0 0,0 0 0,0-1 0,0 1 0,0 0 0,0-1 0,1 1 0,15-17 660,-3-2-601,0-1 0,-2 0-1,0-1 1,-1 0 0,-2-1 0,0 0 0,-1-1-1,5-31 1,-11 51-61,-1 1 1,1-1-1,-1 1 0,0-1 0,0 1 0,0-1 0,0 1 0,0-1 1,-1 1-1,1-1 0,-1 1 0,1-1 0,-1 1 0,0 0 1,0-1-1,0 1 0,-1 0 0,1 0 0,0 0 0,-1 0 0,1 0 1,-1 0-1,0 0 0,0 0 0,0 1 0,1-1 0,-2 1 0,-1-2 1,2 2 7,-1 1 0,1-1-1,0 1 1,0 0 0,0 0 0,0 0 0,0 0 0,0 0 0,-1 0 0,1 1 0,0-1 0,0 1 0,0 0 0,0-1 0,0 1 0,0 0 0,0 0 0,1 0 0,-1 0 0,0 1 0,0-1 0,1 0 0,-1 1 0,1-1 0,-1 1 0,1 0 0,0-1 0,-1 1 0,1 0 0,0 0 0,0 0-1,0 0 1,0 2 0,-6 11 24,2-1-1,0 1 0,0 0 0,2 0 0,-1 0 0,2 1 1,0-1-1,1 1 0,1-1 0,0 1 0,1-1 1,1 1-1,0-1 0,1 0 0,1 1 0,0-2 0,1 1 1,11 23-1,-14-35-173,-1-1 1,1 1-1,-1-1 0,1 1 1,0-1-1,0 0 0,0 0 1,0 0-1,1 0 1,-1 0-1,1 0 0,-1-1 1,1 1-1,-1-1 0,1 0 1,0 1-1,0-1 1,-1-1-1,1 1 0,0 0 1,0-1-1,0 1 0,0-1 1,0 0-1,0 0 1,4 0-1,-2-1-591,0 0 0,0-1 1,0 0-1,0 1 0,0-2 0,0 1 0,-1 0 1,1-1-1,-1 0 0,0 0 0,1 0 0,-1-1 1,-1 0-1,5-3 0,19-28-5134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4:07:29.8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92 154 4869,'3'-22'1672,"-1"8"-382,-1 1 0,0-1-1,0 1 1,-2 0 0,1-1-1,-2 1 1,-3-16 0,5 28-1195,0 1 0,1 0-1,-1 0 1,0-1 0,0 1 0,0 0 0,0 0 0,0-1 0,0 1 0,0 0 0,0 0 0,0-1 0,0 1 0,-1 0 0,1 0 0,0-1 0,0 1 0,0 0-1,0 0 1,0 0 0,0-1 0,0 1 0,-1 0 0,1 0 0,0 0 0,0-1 0,0 1 0,0 0 0,-1 0 0,1 0 0,0 0 0,0-1 0,-1 1 0,1 0 0,0 0-1,0 0 1,0 0 0,-1 0 0,1 0 0,0 0 0,0 0 0,-1 0 0,1 0 0,0 0 0,0 0 0,-1 0 0,1 0 0,0 0 0,0 0 0,-1 0 0,1 0 0,0 0-1,0 0 1,-1 0 0,1 0 0,0 1 0,0-1 0,-1 0 0,1 0 0,0 0 0,0 0 0,0 0 0,0 1 0,-1-1 0,1 0 0,0 0 0,0 1 0,-4 18 1595,14 25-1322,2-2-1,2 1 1,2-2-1,1 0 1,2-1 0,34 52-1,-53-91-375,1-1-1,-1 1 1,1-1 0,-1 1-1,0-1 1,1 1 0,-1-1-1,0 1 1,1-1 0,-1 1-1,0-1 1,1 1 0,-1-1-1,0 1 1,0 0 0,0-1-1,0 1 1,0-1 0,0 1-1,0 0 1,0-1 0,0 1-1,0 0 1,0-1 0,0 1-1,0-1 1,0 1 0,0 0-1,-1-1 1,1 1 0,-19 4-431,0-2 298,-5 2 93,-1 1 0,1 2 0,0 0 0,-38 19 0,60-25 56,0-1 0,0 1 0,0-1 0,1 1 0,-1-1 0,0 1 0,1 0 0,-1 0 0,1 0 0,0 0 0,0 0 0,0 0 0,0 0 0,0 0 0,0 0 0,0 0 0,1 1 0,-1-1 0,1 0 0,-1 1 0,1-1 0,0 0 0,0 1 0,0-1 0,0 0 0,1 1 0,-1-1 0,1 0 0,-1 1 0,1-1 0,0 0 0,0 0 0,0 0 0,0 0 0,0 0 0,3 4 0,-2-2-14,1 0 1,0 1 0,-1-1 0,2 0 0,-1-1 0,0 1 0,1 0-1,0-1 1,0 0 0,0 0 0,0 0 0,0-1 0,1 1-1,-1-1 1,1 0 0,8 3 0,-7-5-178,-1 1 0,0-1 0,0-1 0,1 1 0,-1-1 0,0 0 0,0 0 0,0 0 0,0-1-1,0 1 1,0-1 0,0-1 0,0 1 0,5-4 0,2-2-1747,-1-1 0,0 0 0,0 0 0,9-12 0,8-10-6585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4:07:30.1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28 3651,'-7'-5'3937,"-35"-17"4060,27 22-1518,14 2-6230,1-1 0,0 1 1,0 0-1,0 0 1,1 0-1,-1 0 0,0 0 1,1 0-1,-1-1 1,1 1-1,0 0 0,-1 0 1,3 2-1,-2-1 66,84 204 2628,-54-139-5800,3 0-5578,-28-56 1260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4:07:30.5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 91 13004,'-17'-13'2851,"3"3"-1986,5 3-161,0 1-704,5-2-128,11-4-1089,2-4-2018,6-2-3523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4:07:31.3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197 185 3299,'-3'-7'1147,"-9"-20"3820,-30-51 1,39 72-4436,-1 1 1,0-1-1,-1 1 1,1-1-1,-1 1 1,0 0-1,0 1 1,-1 0-1,0-1 0,1 1 1,-1 1-1,0-1 1,-1 1-1,-9-3 1,15 6-478,0-1 0,0 1 1,-1 0-1,1 0 0,0-1 1,-1 1-1,1 0 0,0 1 1,-1-1-1,1 0 0,0 0 1,-1 0-1,1 1 0,0-1 1,0 1-1,-1-1 0,1 1 1,0-1-1,0 1 0,0 0 1,0 0-1,-1-1 0,1 1 0,0 0 1,-1 2-1,0 0 42,0 0 1,0 0-1,1 0 0,-1 0 0,0 1 0,1-1 0,0 1 1,0-1-1,-1 6 0,0 4 173,1 0-1,0 1 1,1-1-1,2 18 1,3-1-12,2-1 0,0 1 0,2-2-1,2 1 1,0-1 0,24 42 0,106 150 56,-141-220-314,21 30-413,34 36-1,-37-48-4139,0 0-4325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4:07:31.6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8 181 4324,'-6'-10'9577,"4"2"-7879,4-2 95,5 2 321,6-2-1217,5-7-801,10-1-96,3-6-448,1-1-2307,7-3-2434,1 5-5092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4:14:10.75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73 0 2018,'-2'2'472,"0"0"0,0 1 1,0-1-1,1 0 0,-1 1 1,0-1-1,1 1 0,0-1 0,0 1 1,-1 0-1,1-1 0,1 1 0,-5 12 11433,4-4-6585,2 9-3421,1 13-3554,0-3 2171,-7 181 23,14-122-539,-5-32 27,-4-58-22,-1 27 27,-3 0-23,1-1 0,0 49 0,-17 74-30,2 25-49,12 225 49,11-185 37,-12-140-5,6-64 200,0-10-904,-1-8-2278,3-6-3655,0 7 1004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4:14:24.78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5015 37 4260,'-2'-3'1014,"0"0"0,0 0 0,-1 0 0,0 1 0,1-1 0,-1 1 0,0 0 0,0 0 0,-1 0 0,1 0 0,0 0 0,-1 1 0,1 0 0,0-1 0,-1 1 0,0 0 0,-6 0 0,-24 4 3795,-5 8-5274,37-10 290,-169 44 1191,-1-7 0,-319 28 0,174-57-877,183-9-144,-140 19 0,-219 31 37,46-35-2,354-15-28,-372-18-104,238 13 101,-100-11 8,235 4 4,-1 4 1,0 4 0,0 4 0,-118 16-1,185-12-13,13-1-2,0-1-1,0 0 1,0-1-1,0-1 1,-1 0 0,1 0-1,-22-5 1,28 5-3,-1-1 1,0 1-1,0 0 0,1 1 1,-1 0-1,0 0 1,1 1-1,-1 0 0,1 0 1,0 1-1,0-1 0,-1 2 1,2-1-1,-11 7 1,-27 10-18,-41 11 61,81-28-45,-1 0-1,0 1 0,1-1 0,-1 1 0,1 0 0,0 0 0,0 0 0,1 0 0,-1 1 0,1 0 0,0 0 0,-3 6 0,-30 71 52,25-53-108,8-20 63,1 0 0,0 1 1,1-1-1,0 1 0,0-1 1,1 1-1,1-1 0,2 20 1,-1 40 21,-16 19-52,-35 124 0,32-137-9,-12 150 0,19-126 27,-12 46 14,11-88 0,3 0 0,-1 66 0,1 210-64,7-215 28,5 177-248,-3-65 163,-1-39 76,43 268-46,-8-92-112,-18-130 91,-15-211 75,1 0 0,2 0-1,0 0 1,2-1-1,1 0 1,20 44 0,11 26-8,-29-66-3,23 43 1,-28-63 41,1 1 0,0-1 0,1 0 1,0 0-1,0-1 0,1 0 0,0 0 0,10 6 1,1-1-15,-1-2 0,2 0 0,-1-2 0,1 0 0,1-1 0,27 7 0,136 22-193,-106-24 176,42 3 0,217 2 1,-110-11 77,21-7-19,-101-4-7,-59 4-21,266 6-52,-162-4 58,69 6 0,-204-5-6,-1-2 0,92-11-1,56 1-6,-110 8 5,118-17-1,-92 6-1,-51 7-224,0 4-1,121 13 0,-162-7-1,-1-2 0,1 0 0,1-2-1,-1-2 1,0 0 0,0-2 0,0 0 0,50-15 0,-72 16 248,-1 1 0,1 0 1,0 0-1,0 1 0,0 0 0,11 1 0,2-1 4,-12 1 0,-1-1 0,0 1 0,0 0-1,0 0 1,0 0 0,0 1 0,-1 0-1,1 0 1,0 1 0,-1-1-1,1 1 1,-1 1 0,0-1 0,0 1-1,0-1 1,-1 1 0,5 6-1,-8-6 16,1 0-1,-1 1 0,-1-1 0,1 1 1,-1 0-1,0-1 0,0 1 0,0-1 1,-2 9-1,1 4 68,14 130 375,-1 0-28,-8-68-434,3 0-1,19 91 1,2-48 1,8 44 8,-27-97 0,-3 0-1,-5 110 1,6-66 524,6 18-1478,-14-129-267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4:14:25.64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91 5125,'5'0'13186,"3"3"-6277,2 2-4523,26 15-2168,60 61 1100,-94-80-1307,-2-1 10,1 0-21,0-1-26,0-3 8,0 0 1,0 0 0,1 0 0,-1 0 0,1 0 0,0 0 0,0 0 0,1 1 0,4-7 0,11-18 22,12-98 64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4:14:29.86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 69 2819,'0'-43'4401,"1"18"1020,-2 38 1166,0 17-4483,19 118-585,0 254 0,-29-267-1377,0 2 20,10-67-71,3 91 58,0-128-94,-3 0 1,-4 36-1,-1 28 41,6-72-96,-1-13 0,0 0 0,2 0 0,-1 0 0,1 0 0,1 0 0,0 0 0,1-1 0,0 1 0,7 13 0,-9-19 12,1-1 0,-1 0 0,0 1 0,-1 0 0,1-1 0,-1 1 0,0-1 0,0 1 0,-3 10 0,2 6 23,-5 43 34,7-12-20,1-29 11,-2 1 0,-1-1-1,-7 46 1,8-68-802,-7 32 2899,5-24-5009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27:12.51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88 100 2659,'-6'-5'1138,"1"0"0,0 1 0,0-2 0,0 1 1,1 0-1,0-1 0,0 0 0,-4-7 1,-17-23 4984,13 28-2852,7 20-1747,8 31-980,-2-32-315,4 30-220,1-1 0,20 70 0,-10-50-1680,-11-36-3385,-5-8-2305,-3-6 447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4:14:32.33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53 2768 4036,'-38'8'9205,"25"-1"-4750,13-7-4395,0 0 0,0 0 0,0 0 0,0 0 0,0 0 0,0 0 0,0 0-1,0 0 1,0 0 0,0 1 0,0-1 0,0 0 0,0 0 0,0 0 0,0 0 0,-1 1 1140,1-1-1140,0 0 0,0 1 0,16 1 768,-1 2 1,0 0-1,0 1 1,17 8-1,21 7-251,54 5 207,0-4-1,204 12 1,-110-15-450,692 29 702,-342-26-972,-500-17-59,1-3-1,80-8 1,104-25 16,-55 5-19,350-50 18,142-15 19,-504 85-121,-113 7 3,0-2-1,82-14 1,-134 15 66,-1 0 1,1 1-1,0-1 1,-1-1-1,1 1 0,-1-1 1,1 1-1,-1-1 1,0 0-1,0 0 1,0 0-1,0-1 0,0 1 1,0-1-1,-1 1 1,1-1-1,3-5 1,-4 3 28,1-1 1,-1 0 0,0 0 0,0 0-1,-1 0 1,1 0 0,-1 0 0,-1 0-1,1-12 1,-1-29 23,-2 0-1,-2-1 0,-11-47 1,-46-157 26,59 245-66,-60-211 54,49 174-45,-147-532 24,137 495-40,-3 1 0,-62-127-1,76 181-2,1 2 3,0-1 0,2 0 0,1 0-1,0-1 1,2 0 0,2 0 0,0 0-1,1-1 1,2 1 0,1-1 0,1 1-1,1-1 1,7-35 0,8-27 36,22-87-53,-36 170 22,0 0-1,0-1 1,1 1-1,-1 0 0,1 1 1,1-1-1,-1 1 1,1 0-1,0 0 1,0 0-1,0 1 0,1-1 1,0 1-1,9-4 1,12-7 64,0 2 1,30-10-1,-26 11-29,26-10 85,0 1 0,103-21 0,-128 37-73,-1 1 1,1 2-1,0 0 1,1 3-1,-1 0 1,62 12-1,-20 4 33,-39-7-64,0-2 1,0-2 0,0-1-1,1-2 1,69-2 0,-52-5-4,1 2 1,55 7 0,-93-5-15,33 3 10,187 16-46,-225-18 581,-38-9-21594,20 7 15265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4:14:32.87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168 0 5541,'-2'2'747,"1"-1"0,0 0 0,-1 1 0,1-1 0,-1 0 0,1 0 0,-1 0 0,0 0 0,1 0 0,-1 0 0,0-1 0,0 1 0,0-1 0,1 1 0,-1-1 0,-3 1 0,-10 5 9089,15-5-9675,-1 0 0,1 0 0,0 0 0,0 0 0,0 0 0,0 0-1,0 0 1,0 0 0,0 0 0,0 1 0,1-1 0,-1 0 0,0 0-1,1 0 1,-1 0 0,0 0 0,1 0 0,-1 0 0,2 1 0,5 9-121,0 0 1,1 0 0,0-1 0,1 0-1,0-1 1,1 0 0,0 0-1,0-1 1,1 0 0,0-1 0,0 0-1,21 9 1,-8-3 4,36 27 0,-60-40-38,1 1 1,-1-1 0,0 1-1,1-1 1,-1 1-1,0-1 1,1 1-1,-1-1 1,0 1 0,0-1-1,0 1 1,1-1-1,-1 1 1,0 0-1,0-1 1,0 1-1,0-1 1,0 1 0,0-1-1,0 1 1,0 0-1,0-1 1,0 1-1,0-1 1,-1 1 0,1 0-1,0-1 1,0 1-1,0-1 1,-1 1-1,1-1 1,0 1 0,-1-1-1,1 1 1,-1-1-1,1 0 1,0 1-1,-1-1 1,1 1-1,-1-1 1,1 0 0,-1 1-1,0-1 1,-30 22 445,21-15-385,-119 72-3402,99-63 381,-1-2 0,-48 15 0,40-18-10767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4:14:37.05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221 21 3395,'-80'-17'9928,"65"15"-8504,0 1 1,0 1 0,0 0 0,0 1 0,-29 5-1,38-9 532,3 1-1022,2 13-450,14 333 947,-13-336-1413,0-1 0,0 0 0,-1 0 0,0 1 0,0-1 0,-1 0 0,0 0 0,0 0 0,0 0-1,-6 10 1,8-16-36,-5 12-9715,6-7 4889,0 3 157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4:07:26.4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2009 12107,'-4'6'718,"3"-4"-546,0 0-1,0 0 1,0 0 0,0 0 0,0 0-1,-1 0 1,1 0 0,0-1 0,-1 1-1,0-1 1,1 1 0,-1-1 0,0 1-1,0-1 1,0 0 0,0 0 0,0 0-1,0 0 1,0 0 0,-4 1 0,6-34 3233,-1-110-2748,6 0 0,45-265 0,120-265-684,-61 364 31,-82 245-27,2 3 0,66-103 1,-90 156 16,-2 1-6,0 1 0,0 1 1,1-1-1,0 0 1,-1 1-1,2 0 0,-1 0 1,0 0-1,1 0 1,5-2-1,-10 6-10,1 0 1,-1 0-1,0-1 0,1 1 0,-1 0 1,0 0-1,1 0 0,-1 0 1,0 0-1,1 0 0,-1 0 0,0 0 1,1 1-1,-1-1 0,0 0 1,1 0-1,-1 0 0,0 0 0,1 0 1,-1 0-1,0 1 0,0-1 1,1 0-1,-1 0 0,0 0 0,0 1 1,1-1-1,-1 0 0,0 0 1,0 1-1,1-1 0,-1 0 0,0 1 1,0-1-1,0 0 0,0 1 1,0-1-1,0 0 0,1 1 0,-1-1 1,0 1-1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4:07:26.7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3 192 3812,'-1'-6'594,"0"0"1,1 0 0,-1 0-1,1 0 1,1 0-1,-1 0 1,1 0 0,0 0-1,0 0 1,1 1 0,0-1-1,0 0 1,0 1 0,5-9-1,-3 7-236,1 1-1,-1 0 1,2 0 0,-1 0-1,0 0 1,1 1 0,0 0-1,0 0 1,1 1-1,9-6 1,-8 6-137,1-1 0,0 1 0,0 1 0,0 0 0,0 0 0,1 1-1,-1 0 1,1 1 0,-1 0 0,1 0 0,0 1 0,-1 0 0,1 1 0,0 0 0,-1 0 0,1 1 0,-1 1-1,15 5 1,-14-3-137,0 0-1,-1 1 0,1 0 0,-1 1 0,-1 0 1,1 0-1,-1 1 0,0 0 0,-1 0 0,11 16 1,16 38-1505,-11 7-3924,-9-18-1659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4:07:27.7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130 216 4548,'-14'-17'2899,"-1"0"0,-1 1-1,-23-18 1,14 13 945,25 20-3812,0 1 0,0 0 0,0 0 0,0 0 0,0 0 1,0 0-1,0 0 0,0-1 0,0 1 0,0 0 0,0 0 0,0 0 0,0 0 0,-1 0 1,1 0-1,0 0 0,0 0 0,0 0 0,0 0 0,0-1 0,0 1 0,0 0 1,0 0-1,-1 0 0,1 0 0,0 0 0,0 0 0,0 0 0,0 0 0,0 0 0,-1 0 1,1 0-1,0 0 0,0 0 0,0 0 0,0 0 0,0 0 0,0 0 0,-1 0 0,1 0 1,0 0-1,0 1 0,0-1 0,0 0 0,0 0 0,0 0 0,0 0 0,0 0 0,-1 0 1,1 0-1,0 0 0,0 0 0,0 0 0,0 1 0,0-1 0,0 0 0,0 0 0,0 0 1,0 0-1,0 0 0,0 0 0,0 1 0,0-1 0,0 0 0,0 0 0,1 15 591,9 20-178,71 296 1173,-56-214-1336,-23-107-248,10 35 32,-12-43-59,1-1 0,-1 1 0,1 0 0,0-1 0,-1 1 0,1-1-1,0 1 1,0-1 0,0 0 0,0 1 0,0-1 0,0 0 0,0 0-1,0 0 1,1 0 0,-1 0 0,0 0 0,1 0 0,-1 0 0,1 0-1,2 1 1,-4-3 1,1 1 0,-1 0 0,1 0-1,-1 0 1,1-1 0,-1 1-1,1 0 1,-1 0 0,1-1 0,-1 1-1,1 0 1,-1-1 0,1 1 0,-1-1-1,0 1 1,1-1 0,-1 1 0,0 0-1,1-1 1,-1 1 0,0-1-1,0 1 1,0-1 0,1 0 0,-1 1-1,0-1 1,0 1 0,0-1 0,0 1-1,0-1 1,0 1 0,0-1 0,0 0-1,0 1 1,0-1 0,0 1 0,0-1-1,0 1 1,-1-2 0,-4-26 190,5 27-215,-16-56 53,-3 0-1,-28-56 0,27 69-57,2-1-1,2 0 1,2-1 0,-10-57 0,24 102 23,-2-51-202,2 51 197,0 0-1,0 0 1,0 0 0,1 0 0,-1 0-1,0 0 1,0 0 0,1 0 0,-1 0-1,0 0 1,1 0 0,-1 1 0,1-1-1,-1 0 1,1 0 0,0 0 0,-1 1-1,1-1 1,0 0 0,-1 1-1,1-1 1,0 1 0,0-1 0,0 0-1,0 1 1,-1 0 0,1-1 0,0 1-1,0 0 1,0-1 0,0 1 0,0 0-1,0 0 1,0 0 0,0 0 0,0 0-1,0 0 1,0 0 0,0 0 0,0 0-1,0 0 1,0 1 0,0-1 0,-1 0-1,1 1 1,2 0 0,10 4 30,0 2 1,1 0 0,-2 0-1,1 1 1,-1 1-1,16 14 1,63 69 155,-72-71-161,46 54 23,-41-44-26,46 44 0,-70-74-15,1-1-1,-1 1 0,0-1 0,1 1 0,-1-1 0,1 0 0,-1 1 0,1-1 0,0 0 0,-1 1 0,1-1 0,-1 0 0,1 1 0,-1-1 0,1 0 0,0 0 1,-1 0-1,1 0 0,0 0 0,-1 0 0,1 0 0,0 0 0,-1 0 0,1 0 0,0 0 0,-1 0 0,1 0 0,-1 0 0,1 0 0,0-1 0,-1 1 0,1 0 1,-1-1-1,1 1 0,0 0 0,0-1 0,12-26 171,-3-44 134,-9 66-298,0-91 1,2-21-2020,-1 104 612,0 1 1,0-1-1,8-20 0,5 8-3038,3 12-1495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4:07:28.1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32 264 6662,'-15'21'5405,"13"-19"-4924,0 0 1,1 0-1,-1 0 0,0 0 0,1 0 0,0 1 1,-1-1-1,1 0 0,0 1 0,0 2 0,4-6-243,0 0 0,1-1-1,-1 1 1,0-1-1,0 0 1,0 0-1,0 0 1,0-1-1,3-2 1,8-10-167,0 0 0,-1 0 1,-1-1-1,0-1 0,-2 0 0,0 0 0,0-1 0,-2 0 1,0-1-1,-2 0 0,7-26 0,-13 43-28,1-1 1,-1 1-1,0 0 0,0 0 0,0 0 1,0 0-1,0 0 0,0-1 0,-1 1 1,1 0-1,-1 0 0,1 0 1,-1 0-1,0 0 0,0 0 0,0 0 1,0 0-1,0 1 0,0-1 0,-1 0 1,1 0-1,0 1 0,-1-1 0,1 1 1,-1 0-1,0-1 0,0 1 0,1 0 1,-1 0-1,0 0 0,0 0 0,-2-1 1,2 2-19,0 0 1,0-1 0,0 1-1,0 0 1,0 0-1,0 0 1,1 1 0,-1-1-1,0 0 1,0 1 0,0-1-1,0 1 1,1-1-1,-1 1 1,0 0 0,0 0-1,1 0 1,-1 0 0,1 0-1,-1 0 1,1 0-1,-1 1 1,1-1 0,0 1-1,0-1 1,-1 1-1,1-1 1,0 1 0,1-1-1,-1 1 1,0 0 0,0 0-1,1-1 1,-1 1-1,1 0 1,-1 3 0,-2 12-161,2 0 0,0 1 0,1-1 0,0 0 0,1 0 0,2 1 1,-1-1-1,2 0 0,0-1 0,1 1 0,1-1 0,1 0 0,0 0 0,12 20 0,-17-32-409,0-1 0,-1 0 0,1 0 0,0 0 0,0-1 0,0 1 0,1 0 0,-1-1 0,1 0 0,0 1 0,-1-1 0,1 0 0,0 0 0,0 0-1,0-1 1,0 1 0,1-1 0,-1 0 0,0 0 0,1 0 0,-1 0 0,0 0 0,5-1 0,24-7-4554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4:07:28.4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145 39 3812,'-1'-2'557,"1"0"1,-1-1-1,0 1 1,1 0-1,-1 0 1,0 0-1,0 1 1,-1-1-1,1 0 1,0 0-1,-1 0 1,1 1-1,-1-1 1,1 1-1,-1-1 1,0 1-1,0 0 1,0 0-1,-3-2 1,3 2-241,0 1 0,-1-1 0,1 1 1,0 0-1,-1 0 0,1 0 0,0 0 1,-1 0-1,1 0 0,0 0 0,-1 1 1,1-1-1,0 1 0,-1 0 0,-2 1 1,0 1-130,0-1 1,0 1 0,0 1 0,0-1 0,1 0-1,-1 1 1,1 0 0,0 0 0,0 1 0,1-1-1,-1 1 1,1-1 0,0 1 0,-3 6 0,4-7-164,1-1 0,-1 1 0,1 0 0,0 0 0,0-1 0,0 1 0,1 0 0,-1 0 0,1 0 0,0 0 0,0 0 0,0 0 0,0 0 1,1 0-1,1 5 0,0-6-36,-1 0 1,1-1 0,0 1 0,0-1 0,0 1 0,1-1-1,-1 0 1,0 0 0,1 0 0,-1 0 0,1 0 0,0-1-1,0 1 1,0-1 0,0 0 0,0 1 0,0-1 0,0-1-1,4 2 1,53 6 28,-51-8-20,0 0 1,0 1-1,0 0 0,0 1 1,0 0-1,0 0 1,0 1-1,-1 0 0,1 0 1,12 8-1,-20-9 37,0-1 1,0 1-1,0 0 0,0 0 1,0 0-1,-1-1 0,1 1 1,0 0-1,-1 0 0,0 0 1,1 0-1,-1 0 0,0 0 1,0 0-1,0 0 0,0 0 1,0 0-1,-1 0 0,1 0 1,-1 0-1,1 0 0,-1-1 1,0 1-1,0 0 0,1 0 1,-1 0-1,-1-1 0,1 1 1,0-1-1,-2 3 0,-38 49 183,39-50-158,-15 12-2045,8-13-2343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4:07:28.8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80 86 8776,'-10'-17'1700,"7"11"-1059,-1 0 0,1 0 1,-1 0-1,0 1 1,0-1-1,-1 1 0,0 0 1,1 0-1,-2 1 0,1 0 1,-8-5-1,13 9-581,0-1 0,-1 1 0,1 0 0,0 0 0,0 0 0,-1 0 0,1 0 1,0 0-1,0 0 0,-1 0 0,1 0 0,0 0 0,0 0 0,-1 0 0,1 0 0,0 0 0,-1 0 0,1 0 1,0 0-1,0 0 0,-1 0 0,1 0 0,0 1 0,0-1 0,-1 0 0,1 0 0,0 0 0,0 0 0,0 1 1,-1-1-1,1 0 0,0 0 0,0 0 0,0 1 0,0-1 0,-1 0 0,1 0 0,0 1 0,0-1 0,0 0 1,0 0-1,0 1 0,0-1 0,0 0 0,0 0 0,0 1 0,0-1 0,0 0 0,0 1 0,0-1 0,0 0 1,0 0-1,0 1 0,0-1 0,0 0 0,0 0 0,0 1 0,0-1 0,1 1 0,5 21 695,-5-19-476,135 355 4256,-72-202-4260,-51-124-420,44 102 178,-47-114-1081,0-2 0,19 24-1,-4-15-3281,-5-14-1333,-1-3-2654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4:07:29.1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13 157 8936,'-5'-7'6567,"-1"4"-5703,4 3-255,2-4 128,6-2-65,10-7-672,6-10-32,5-8-1986,10-4-2530,-3 1-2755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27:12.82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25 53 3523,'-8'-9'5381,"1"3"-2978,-3 8 3971,10 0-5221,2-2-513,0-4-511,4 0 159,5 1-64,5-3-224,5 1 0,4-1-544,2-2-2275,0 7-2274,4-3-1217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4:07:29.5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1 254 7079,'4'52'8066,"-4"-52"-8021,0 1 0,0-1 0,0 0 0,0 0 0,0 1 0,0-1 0,0 0 0,0 0 0,0 1-1,0-1 1,1 0 0,-1 0 0,0 1 0,0-1 0,0 0 0,1 0 0,-1 1 0,0-1 0,0 0 0,1 0 0,-1 0 0,0 0 0,0 0 0,1 1 0,-1-1 0,0 0 0,0 0 0,1 0-1,-1 0 1,0 0 0,1 0 0,-1 0 0,0 0 0,0 0 0,1 0 0,-1 0 0,0 0 0,1 0 0,-1 0 0,0 0 0,0 0 0,1 0 0,-1 0 0,0-1 0,0 1 0,1 0 0,-1 0-1,0 0 1,0 0 0,1-1 0,-1 1 0,0 0 0,0 0 0,0 0 0,1-1 0,-1 1 0,0 0 0,0 0 0,0-1 0,0 1 0,0 0 0,0-1 0,1 1 0,15-17 660,-3-2-601,0-1 0,-2 0-1,0-1 1,-1 0 0,-2-1 0,0 0 0,-1-1-1,5-31 1,-11 51-61,-1 1 1,1-1-1,-1 1 0,0-1 0,0 1 0,0-1 0,0 1 0,0-1 1,-1 1-1,1-1 0,-1 1 0,1-1 0,-1 1 0,0 0 1,0-1-1,0 1 0,-1 0 0,1 0 0,0 0 0,-1 0 0,1 0 1,-1 0-1,0 0 0,0 0 0,0 1 0,1-1 0,-2 1 0,-1-2 1,2 2 7,-1 1 0,1-1-1,0 1 1,0 0 0,0 0 0,0 0 0,0 0 0,0 0 0,-1 0 0,1 1 0,0-1 0,0 1 0,0 0 0,0-1 0,0 1 0,0 0 0,0 0 0,1 0 0,-1 0 0,0 1 0,0-1 0,1 0 0,-1 1 0,1-1 0,-1 1 0,1 0 0,0-1 0,-1 1 0,1 0 0,0 0 0,0 0-1,0 0 1,0 2 0,-6 11 24,2-1-1,0 1 0,0 0 0,2 0 0,-1 0 0,2 1 1,0-1-1,1 1 0,1-1 0,0 1 0,1-1 1,1 1-1,0-1 0,1 0 0,1 1 0,0-2 0,1 1 1,11 23-1,-14-35-173,-1-1 1,1 1-1,-1-1 0,1 1 1,0-1-1,0 0 0,0 0 1,0 0-1,1 0 1,-1 0-1,1 0 0,-1-1 1,1 1-1,-1-1 0,1 0 1,0 1-1,0-1 1,-1-1-1,1 1 0,0 0 1,0-1-1,0 1 0,0-1 1,0 0-1,0 0 1,4 0-1,-2-1-591,0 0 0,0-1 1,0 0-1,0 1 0,0-2 0,0 1 0,-1 0 1,1-1-1,-1 0 0,0 0 0,1 0 0,-1-1 1,-1 0-1,5-3 0,19-28-5134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4:07:29.8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92 154 4869,'3'-22'1672,"-1"8"-382,-1 1 0,0-1-1,0 1 1,-2 0 0,1-1-1,-2 1 1,-3-16 0,5 28-1195,0 1 0,1 0-1,-1 0 1,0-1 0,0 1 0,0 0 0,0 0 0,0-1 0,0 1 0,0 0 0,0 0 0,0-1 0,0 1 0,-1 0 0,1 0 0,0-1 0,0 1 0,0 0-1,0 0 1,0 0 0,0-1 0,0 1 0,-1 0 0,1 0 0,0 0 0,0-1 0,0 1 0,0 0 0,-1 0 0,1 0 0,0 0 0,0-1 0,-1 1 0,1 0 0,0 0-1,0 0 1,0 0 0,-1 0 0,1 0 0,0 0 0,0 0 0,-1 0 0,1 0 0,0 0 0,0 0 0,-1 0 0,1 0 0,0 0 0,0 0 0,-1 0 0,1 0 0,0 0-1,0 0 1,-1 0 0,1 0 0,0 1 0,0-1 0,-1 0 0,1 0 0,0 0 0,0 0 0,0 0 0,0 1 0,-1-1 0,1 0 0,0 0 0,0 1 0,-4 18 1595,14 25-1322,2-2-1,2 1 1,2-2-1,1 0 1,2-1 0,34 52-1,-53-91-375,1-1-1,-1 1 1,1-1 0,-1 1-1,0-1 1,1 1 0,-1-1-1,0 1 1,1-1 0,-1 1-1,0-1 1,1 1 0,-1-1-1,0 1 1,0 0 0,0-1-1,0 1 1,0-1 0,0 1-1,0 0 1,0-1 0,0 1-1,0 0 1,0-1 0,0 1-1,0-1 1,0 1 0,0 0-1,-1-1 1,1 1 0,-19 4-431,0-2 298,-5 2 93,-1 1 0,1 2 0,0 0 0,-38 19 0,60-25 56,0-1 0,0 1 0,0-1 0,1 1 0,-1-1 0,0 1 0,1 0 0,-1 0 0,1 0 0,0 0 0,0 0 0,0 0 0,0 0 0,0 0 0,0 0 0,0 0 0,1 1 0,-1-1 0,1 0 0,-1 1 0,1-1 0,0 0 0,0 1 0,0-1 0,0 0 0,1 1 0,-1-1 0,1 0 0,-1 1 0,1-1 0,0 0 0,0 0 0,0 0 0,0 0 0,0 0 0,3 4 0,-2-2-14,1 0 1,0 1 0,-1-1 0,2 0 0,-1-1 0,0 1 0,1 0-1,0-1 1,0 0 0,0 0 0,0 0 0,0-1 0,1 1-1,-1-1 1,1 0 0,8 3 0,-7-5-178,-1 1 0,0-1 0,0-1 0,1 1 0,-1-1 0,0 0 0,0 0 0,0 0 0,0-1-1,0 1 1,0-1 0,0-1 0,0 1 0,5-4 0,2-2-1747,-1-1 0,0 0 0,0 0 0,9-12 0,8-10-6585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4:07:30.1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28 3651,'-7'-5'3937,"-35"-17"4060,27 22-1518,14 2-6230,1-1 0,0 1 1,0 0-1,0 0 1,1 0-1,-1 0 0,0 0 1,1 0-1,-1-1 1,1 1-1,0 0 0,-1 0 1,3 2-1,-2-1 66,84 204 2628,-54-139-5800,3 0-5578,-28-56 1260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4:07:30.5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 91 13004,'-17'-13'2851,"3"3"-1986,5 3-161,0 1-704,5-2-128,11-4-1089,2-4-2018,6-2-3523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4:07:31.3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197 185 3299,'-3'-7'1147,"-9"-20"3820,-30-51 1,39 72-4436,-1 1 1,0-1-1,-1 1 1,1-1-1,-1 1 1,0 0-1,0 1 1,-1 0-1,0-1 0,1 1 1,-1 1-1,0-1 1,-1 1-1,-9-3 1,15 6-478,0-1 0,0 1 1,-1 0-1,1 0 0,0-1 1,-1 1-1,1 0 0,0 1 1,-1-1-1,1 0 0,0 0 1,-1 0-1,1 1 0,0-1 1,0 1-1,-1-1 0,1 1 1,0-1-1,0 1 0,0 0 1,0 0-1,-1-1 0,1 1 0,0 0 1,-1 2-1,0 0 42,0 0 1,0 0-1,1 0 0,-1 0 0,0 1 0,1-1 0,0 1 1,0-1-1,-1 6 0,0 4 173,1 0-1,0 1 1,1-1-1,2 18 1,3-1-12,2-1 0,0 1 0,2-2-1,2 1 1,0-1 0,24 42 0,106 150 56,-141-220-314,21 30-413,34 36-1,-37-48-4139,0 0-4325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4:07:31.6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8 181 4324,'-6'-10'9577,"4"2"-7879,4-2 95,5 2 321,6-2-1217,5-7-801,10-1-96,3-6-448,1-1-2307,7-3-2434,1 5-5092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4:14:10.75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73 0 2018,'-2'2'472,"0"0"0,0 1 1,0-1-1,1 0 0,-1 1 1,0-1-1,1 1 0,0-1 0,0 1 1,-1 0-1,1-1 0,1 1 0,-5 12 11433,4-4-6585,2 9-3421,1 13-3554,0-3 2171,-7 181 23,14-122-539,-5-32 27,-4-58-22,-1 27 27,-3 0-23,1-1 0,0 49 0,-17 74-30,2 25-49,12 225 49,11-185 37,-12-140-5,6-64 200,0-10-904,-1-8-2278,3-6-3655,0 7 1004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4:14:37.05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221 21 3395,'-80'-17'9928,"65"15"-8504,0 1 1,0 1 0,0 0 0,0 1 0,-29 5-1,38-9 532,3 1-1022,2 13-450,14 333 947,-13-336-1413,0-1 0,0 0 0,-1 0 0,0 1 0,0-1 0,-1 0 0,0 0 0,0 0 0,0 0-1,-6 10 1,8-16-36,-5 12-9715,6-7 4889,0 3 157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4:15:33.66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83 0 4965,'-2'1'539,"0"-1"0,0 0 0,0 0 0,0 1 0,0-1 0,0 1 0,0 0 0,0 0 0,1 0 0,-1-1 0,0 2 0,1-1 0,-1 0 1,0 0-1,1 0 0,-1 1 0,1-1 0,0 1 0,-1-1 0,-1 4 0,0 1 66,-1 0 0,1 0 0,0 1-1,0 0 1,1-1 0,-2 9 0,0 6-312,0 0-1,1 1 1,1 27 0,2-41-223,0-1 0,1 1-1,-1 0 1,2-1 0,-1 1 0,1-1 0,0 1-1,1-1 1,-1 0 0,1 0 0,1 0 0,4 7 0,-6-11-73,1 0 0,-1-1 1,1 1-1,0-1 1,-1 1-1,1-1 1,0 0-1,1 0 0,-1-1 1,0 1-1,0-1 1,1 1-1,-1-1 0,1 0 1,-1 0-1,1 0 1,-1-1-1,1 0 1,0 1-1,-1-1 0,1 0 1,-1 0-1,1-1 1,0 1-1,-1-1 0,1 0 1,-1 0-1,5-2 1,-4 2 12,1-1 1,-1 0-1,0 0 1,0 0-1,0-1 1,-1 1-1,1-1 1,0 0-1,-1 0 1,0 0-1,0 0 1,0 0-1,0-1 1,0 0-1,-1 1 1,1-1-1,-1 0 1,0 0-1,0-1 1,-1 1-1,1 0 1,-1 0-1,0-1 1,0 1-1,0-1 1,-1 1-1,0-1 1,0 1-1,0-1 1,0 1-1,-2-9 1,1 5 68,0 1-1,0 0 1,-1 0 0,0 0 0,0 0-1,-1 0 1,0 1 0,0-1 0,-1 1-1,1 0 1,-1 0 0,-1 0 0,1 0-1,-1 1 1,0-1 0,0 1 0,-1 1-1,1-1 1,-9-4 0,12 8-73,0 1 1,0-1 0,1 1 0,-1 0-1,0 0 1,0 0 0,0 0 0,1 0-1,-1 0 1,0 0 0,0 1-1,1-1 1,-1 1 0,0-1 0,1 1-1,-1-1 1,0 1 0,1 0-1,-1 0 1,1 0 0,-1 0 0,1 0-1,0 0 1,-1 1 0,0 1-1,-36 39-2017,30-32 778,-10 12-2760,-2 0-2199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4:15:40.82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26 2 9161,'0'0'123,"0"0"0,0 0 0,-1-1 0,1 1 0,0 0 1,0 0-1,-1 0 0,1 0 0,0 0 0,0 0 0,-1 0 1,1 0-1,0 0 0,-1 0 0,1 0 0,0 0 0,0 0 1,-1 0-1,1 0 0,0 0 0,0 0 0,-1 0 0,1 1 1,0-1-1,0 0 0,-1 0 0,1 0 0,0 0 0,0 1 1,-1-1-1,1 0 0,0 0 0,0 0 0,0 1 0,0-1 1,-1 0-1,1 0 0,0 1 0,-3 16 2285,8 30-892,-3-32-570,13 140 2241,1-8-2056,-5 185 1,-40 91-34,-2 240-754,46-512-333,-7-100 26,0 63 0,-25 84 147,1-3-10,31-124-14,-15-70-160,0-1 21,0 1-31,0-1 20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27:13.14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19 73 8584,'-12'-5'5646,"12"5"-5600,0 0-1,0-1 0,0 1 1,-1 0-1,1 0 0,0 0 1,0 0-1,0 0 0,0 0 1,-1 0-1,1 0 1,0 0-1,0 0 0,0 0 1,-1 0-1,1 0 0,0 0 1,0 0-1,0 0 0,0 0 1,-1 0-1,1 0 1,0 1-1,0-1 0,0 0 1,0 0-1,-1 0 0,1 0 1,0 0-1,0 0 1,0 0-1,0 1 0,0-1 1,0 0-1,-1 0 0,1 0 1,0 0-1,0 0 0,0 1 1,0-1-1,0 0 1,0 0-1,0 0 0,0 1 1,0-1-1,0 0 0,0 0 1,0 0-1,0 0 0,0 1 1,0-1-1,0 0 1,0 0-1,0 0 0,0 1 1,0-1-1,0 0 0,0 0 1,0 0-1,0 0 0,0 0 1,1 1-1,-1-1 1,0 0-1,0 0 0,0 0 1,31 78 3654,-25-59-3534,1 0 0,13 25 0,-17-39-164,0 1 0,1-1 0,0 0 0,0 0 0,0 0 0,0 0 0,1-1 0,0 0 0,0 0 0,0 0 0,10 5 0,-13-8 2,1 1 0,-1-1 1,0 0-1,1 0 0,-1 0 0,1-1 0,0 1 0,-1-1 0,1 1 0,0-1 0,-1 0 0,1 0 0,0 0 0,-1 0 0,1 0 0,0-1 0,-1 1 0,1-1 1,-1 0-1,1 0 0,3-2 0,-2 1 0,0-1 1,-1 1 0,0-1 0,0 0-1,0-1 1,0 1 0,0 0-1,0-1 1,-1 0 0,0 1-1,0-1 1,2-5 0,1-2-53,-1 1 0,-1-1-1,0-1 1,0 1 0,-1 0 0,-1-1 0,0 1 0,0-1 0,-2-13-1,0 19-30,0 0-1,0 0 1,0 1-1,-1-1 0,0 0 1,0 1-1,-1-1 1,0 1-1,0 0 0,0 0 1,0 0-1,-1 0 0,0 0 1,0 1-1,0 0 1,0-1-1,-1 2 0,0-1 1,1 0-1,-2 1 1,1 0-1,0 0 0,0 1 1,-1-1-1,0 1 1,1 1-1,-1-1 0,0 1 1,0 0-1,0 0 1,0 0-1,0 1 0,-7 0 1,12 0-333,-1 1 1,1-1 0,-1 0-1,1 1 1,-1-1-1,1 1 1,-1-1 0,1 1-1,0 0 1,-1 0 0,1 0-1,0 0 1,0 0-1,0 0 1,-2 1 0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4:15:44.54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119 2 2306,'-19'7'5994,"8"-3"-4451,1 0 0,-1 0 0,1 1 0,0 0 0,0 1-1,1 0 1,-1 0 0,-8 10 0,33-14 3211,55 6-3454,237-1-372,214 8-687,-342-1-203,-81-5 4,153-4 1,-187-10-47,217-8-51,-60-3 89,-64 2-9,702-15 103,-823 28-211,-1-2 0,0-1-1,1-1 1,63-20 0,-86 22 64,1 0 1,-1 1-1,1 1 1,0 0-1,26 2 1,74 13-4,-76-8 21,20 1 1,-31-5-1,-1 1-1,1 2 1,33 10 0,-55-13 7,0 1-1,0 0 1,0 0 0,0 1 0,0-1 0,-1 1-1,0 0 1,0 0 0,0 1 0,0-1 0,-1 1-1,0 0 1,0 0 0,0 0 0,0 0-1,2 7 1,5 15 42,-1-1 0,6 31 0,-8-28-23,4 18 125,-2 0 0,-2 0 0,1 85-1,-20 144 236,5-180-327,3 1 0,13 126 0,55 108-31,-23-148 0,-8 95 7,-29-224-31,-1 53 4,-5-1 0,-21 150 0,-3 44 4,14 60-70,12-359 55,1 0 0,0 0 0,-1 0 0,1 0 0,0-1 0,0 1 0,-1 0 0,1-1 0,0 1-1,0-1 1,0 1 0,0-1 0,0 1 0,0-1 0,0 1 0,0-1 0,0 0 0,0 0 0,0 1 0,0-1 0,0 0-1,0 0 1,0 0 0,0 0 0,0 0 0,0-1 0,1 1 0,-1 0 0,0 0 0,0-1 0,0 1 0,1-1-1,39-9-121,39-16 142,1 4 0,146-21 0,172 6 56,-321 31-64,637-9 232,-561 15-197,397 16-102,-530-15 59,5 3-3490,-12-1-1923,-14-3 5310,1 0 0,-1 0-1,0 0 1,0 0 0,0 0 0,1 0 0,-1 0 0,0 0 0,0 0 0,0 0 0,1 0 0,-1-1 0,0 1 0,0 0 0,0 0-1,0 0 1,0 0 0,1 0 0,-1 0 0,0-1 0,0 1 0,0 0 0,0 0 0,0 0 0,0 0 0,0-1 0,1 1 0,-1 0-1,0 0 1,0 0 0,0 0 0,0-1 0,0 1 0,0 0 0,0 0 0,0 0 0,0-1 0,0 1 0,0 0 0,0 0 0,0 0-1,0-1 1,0 1 0,0 0 0,-1 0 0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4:15:44.96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155 1 11819,'-17'-1'2400,"0"1"-1,0 1 1,0 1 0,0 0-1,1 2 1,-1-1-1,-19 9 1,35-12-2354,1 0 0,0 1 0,0-1 0,0 1 0,0-1 0,0 0 0,0 1 0,0-1 0,1 1 0,-1-1 0,0 0 0,0 1 0,0-1 0,0 0 0,0 1 0,0-1 0,1 1 0,-1-1 0,0 0 0,0 0 0,1 1 0,-1-1 0,0 0 0,0 1 0,1-1 0,-1 0 0,0 0 0,1 1 0,-1-1 0,0 0 0,1 0 0,-1 0 0,1 0-1,-1 0 1,0 1 0,1-1 0,-1 0 0,1 0 0,24 13-256,-21-10 346,118 51-113,-82-39-19,58 33 1,-95-46-5,0 0 0,0 0 0,-1 0 0,1 0 0,-1 1 0,0-1 0,1 1 0,-1 0 0,0 0 0,0-1 0,-1 1 0,1 1 0,-1-1 0,0 0 0,1 0 0,-1 0 0,-1 1 0,1-1 0,0 1 0,-1-1 0,0 0 0,1 1 0,-2-1 0,1 1 0,0-1 0,-1 1 0,1-1 0,-1 0 0,0 1 0,0-1 0,-2 4 0,-4 12 0,-1-1 0,0 0 0,-2 0 0,-12 17 0,20-31 0,-20 29-846,-2-1 1,-35 37-1,-22 11-5585,5-11-8400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22T04:17:20.924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303 230,'18'-1,"0"0,0-2,0 0,-1-1,31-10,82-43,-62 26,-38 17,122-48,-127 53,1 1,0 2,-1 0,31-1,245 5,-149 5,-139-3,0 0,1 2,-1-1,0 2,0 0,0 0,-1 1,1 1,-1 0,0 1,15 9,-19-9,-1-1,1 1,-1 1,0-1,-1 1,0 1,0-1,0 1,-1 0,0 0,0 1,-1-1,0 1,-1 0,0 0,3 14,-5-17,0 0,0 0,-1 0,0 1,0-1,0 0,-1 0,0 0,0 0,0 0,-1 0,0 0,0-1,0 1,-6 8,3-7,0 0,-1 0,0 0,-1 0,1-1,-1 0,0-1,-1 0,-11 7,-14 3,0-1,-1-1,0-2,-44 8,56-14,-37 8,-1-4,0-1,0-4,-1-2,-70-7,94 0,-1-2,1-2,-37-13,-64-15,124 35,0 0,0-1,0 0,1-1,-1-1,1 0,0-1,1 0,-1-1,1 0,1-1,-1-1,1 0,1 0,-17-19,-43-62,64 81,0 0,1 0,0-1,0 1,1-1,1 0,0-1,-3-16,6 25,-1-1,1 1,0-1,0 0,1 1,-1-1,0 1,1-1,0 1,-1-1,1 1,0-1,0 1,1 0,-1-1,0 1,1 0,-1 0,1 0,2-2,0 0,1 1,-1 0,1 0,-1 1,1-1,0 1,0 0,0 0,8-1,7-1,1 1,0 1,0 1,21 2,1 3,0 1,1 2,-2 3,0 1,0 2,-1 1,0 3,-2 1,0 2,41 28,-71-43,-1 1,0 1,0-1,-1 1,1 0,-1 1,-1 0,1 0,-2 0,1 1,-1 0,0 0,-1 0,4 12,-5-9,0 0,-1 1,0 0,-1 0,0-1,-1 1,0 0,-1 0,-1-1,0 1,-4 13,4-20,0 1,-1-1,0 0,0 1,0-1,0-1,-1 1,0 0,0-1,-1 0,1 0,-1 0,-7 5,1-3,1 0,-1-1,0 0,0 0,-1-2,-20 7,-9-2,0-2,0-1,-53 0,90-6,-20 1,-3 1,-48-4,68 1,0 1,0-2,0 1,0-1,1 0,-1 0,1-1,-1 0,1 0,0-1,-11-7,14 7,0 1,0-1,0 0,1 0,0-1,-1 1,1 0,1-1,-1 1,1-1,0 0,0 1,0-1,0 0,1 0,0 1,0-1,2-9,-2 7,1 1,0 0,0 0,0 0,1 0,0 0,1 0,-1 0,1 0,0 1,0 0,1-1,0 1,4-4,2 1,-1 2,2-1,-1 1,1 1,0 0,0 0,0 1,1 1,0 0,19-2,19-1,60 0,-80 5,373 1,-390 0,0 1,0 1,0 0,0 0,19 8,-29-9,-1-1,1 1,-1 0,1 1,-1-1,0 0,1 1,-1-1,0 1,0 0,0 0,0 0,0 0,-1 0,1 0,-1 0,1 0,-1 1,0-1,1 1,-1-1,-1 1,1-1,0 1,-1 0,1-1,-1 1,0 0,0-1,0 1,0 0,0-1,-1 5,-1-3,1 0,-1 0,0 0,0-1,0 1,-1-1,1 1,-1-1,0 0,0 0,0 0,0 0,0-1,-1 1,1-1,-1 0,0 0,1 0,-1 0,0-1,0 1,0-1,0 0,-7 0,-10 3,-1-1,0-1,-29-1,-17-4,0-3,-97-21,-130-48,279 70,0 0,0-1,1-1,0 0,-23-16,33 20,1 1,1-1,-1-1,0 1,1 0,-1-1,1 0,0 1,0-1,1 0,-1-1,1 1,0 0,0-1,0 1,1-1,0 0,-1 0,2 1,-1-1,0 0,1 0,1-7,0 8,0 0,0 0,1 0,0 0,-1 1,2-1,-1 1,0-1,1 1,-1 0,1 0,0 0,0 0,0 1,0-1,1 1,-1 0,1 0,-1 0,1 0,0 1,0-1,-1 1,8-2,8-1,0-1,1 2,35-1,-31 3,96-1,-104 3,0 0,0 1,0 1,-1 0,20 7,-32-9,-1 0,1 0,0 0,0 0,-1 1,1-1,0 1,-1 0,0 0,1 0,-1 0,0 0,0 0,0 1,0-1,-1 1,1-1,0 1,-1 0,2 4,-3-4,0-1,0 1,0-1,0 1,-1-1,1 1,-1-1,0 1,1-1,-1 1,0-1,0 0,-1 0,1 1,0-1,-1 0,0 0,1 0,-1 0,0-1,0 1,0 0,0-1,-4 3,-15 10,-1-2,0 0,-1-1,-1-1,1-1,-2-1,1-1,-50 6,-17-3,-100-1,169-9,-22 1,17 1,0-1,0-1,-1-2,1-1,-46-10,69 11,1 1,0-1,-1 0,1 0,0 0,0-1,0 1,0-1,1 0,-1 1,1-1,0-1,0 1,0 0,0 0,0-1,1 1,-1-1,1 1,0-1,0 0,0 1,1-1,-1 0,1-6,-1 0,1 0,0 0,1 0,0 0,1 0,0 0,1 0,6-16,-7 22,0 0,1 0,-1 1,1-1,0 0,0 1,0 0,1 0,-1 0,1 0,0 0,0 1,0-1,0 1,0 0,0 1,1-1,-1 1,6-2,11-1,0 1,0 1,22 0,-25 1,776 2,-780 0,9-1,0 0,-1 2,1 1,-1 1,25 7,-42-10,0 1,0 0,0 1,0-1,-1 1,1 0,-1 0,0 0,0 1,0 0,0-1,0 1,-1 1,0-1,1 0,-2 1,1 0,-1-1,1 1,-1 0,0 0,-1 1,0-1,1 0,-2 0,2 11,-2-7,0 1,0-1,-1 0,0 1,0-1,-1 0,-1 0,1 0,-1-1,-1 1,0 0,0-1,-1 0,1 0,-2-1,-6 9,-3 0,-1 0,-1-1,0-1,-1 0,-32 17,32-21,-1-1,0-1,0-1,-1-1,1 0,-1-2,-1 0,-26 1,9-2,0-3,0-1,-62-11,79 9,0-1,0-2,1 0,0-1,0-1,1-1,0 0,0-2,1 0,0-1,-31-28,46 35,-1 0,1 0,-1 0,1-1,1 1,-1-1,1 0,0 1,0-1,1 0,0 0,0 0,0-1,1 1,0 0,0 0,0 0,1 0,0 0,0 0,1 0,-1 0,1 0,1 0,-1 1,1-1,0 1,0-1,1 1,-1 0,1 1,0-1,0 1,1-1,0 1,-1 0,1 1,9-6,26-10,1 1,1 2,0 2,1 1,84-12,223-1,-333 26,255 1,-269-1,0 0,0 0,0 1,0-1,0 0,0 1,0 0,0 0,0 0,0 0,0 0,0 1,-1-1,1 1,-1-1,1 1,-1 0,0 0,1 0,-1 1,0-1,-1 0,1 1,0-1,-1 1,3 4,-2 2,0 1,-1-1,0 0,0 1,-1-1,0 1,-2 10,2-13,0 0,0 0,-1-1,0 1,0 0,-1-1,0 1,0-1,-1 0,1 1,-1-1,0 0,-1-1,0 1,0-1,0 1,0-1,-1 0,0-1,0 1,0-1,0 0,-1 0,0-1,0 1,0-1,0-1,-11 4,-26 8,-1-2,-1-2,-77 7,-141-4,230-13,-51 3,11 0,0-2,-79-11,146 9,-1 0,1 0,0-1,0 1,0-2,0 1,1 0,-1-1,0 0,1-1,0 1,0-1,0 0,0 0,1 0,-1-1,1 0,0 0,-4-8,3 5,1-1,1 0,0-1,0 1,1-1,0 1,0-1,1 0,0 1,1-1,2-18,-1 23,-1 1,2-1,-1 0,0 1,1-1,0 1,0 0,0 0,0 0,1 0,0 0,0 0,0 1,0-1,0 1,1 0,-1 0,1 0,0 0,0 1,0 0,0-1,1 1,-1 1,1-1,-1 1,1 0,6-1,15-3,0 1,0 1,49 2,-51 1,-8 0,1 0,-1 1,1 1,-1 0,1 1,27 9,-38-9,0 0,0 0,0 1,0-1,-1 1,1 0,-1 1,0-1,0 1,0 0,-1 1,0-1,0 1,0-1,-1 1,0 0,0 1,0-1,1 7,-2-6,0 0,0-1,0 1,-1 0,0 0,-1 0,0 0,0 0,0 0,-1 0,0 0,0 0,-1-1,0 1,0 0,0-1,-1 1,0-1,-4 7,0-4,0 0,-1 0,0-1,-1 0,1 0,-1-1,-1 0,0 0,1-1,-20 8,-7 0,0-2,0-2,-1-1,-1-2,1-1,-1-2,0-2,0-1,-47-5,81 3,-1 0,0 0,0 0,0 0,1-1,-1 0,1 0,-1 0,1 0,0-1,0 0,0 0,0 0,1 0,-1 0,1-1,0 0,0 0,0 0,0 0,-3-7,3 6,1-1,-1 0,1 0,1 0,-1 0,1 0,0 0,0 0,1-1,0 1,0 0,0-1,1 1,0 0,0 0,3-9,-2 11,-1 1,1 0,0 0,-1 0,2 0,-1 0,0 0,1 1,-1-1,1 1,3-3,12-7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22T04:17:35.580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4:20:38.4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99 4260,'-12'2'20240,"19"28"-16031,18 23-6658,-15-38 4280,-10-17-1800,0-1 1,0 1-1,0-1 1,0 1-1,0-1 1,1 1-1,-1-1 1,1 1-1,0-1 1,-1 1-1,1 0 1,0-1-1,0 1 1,1 0 0,2-4-1,23-39 458,-19 33-490,-2 2-2,1-1 0,0 1 0,0 0 0,1 1-1,1 0 1,-1 0 0,1 1 0,1 0 0,10-7-1,-18 16-744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4:22:19.68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171 12 2242,'-1'-1'436,"1"0"0,-1 1 0,0-1 0,1 0 0,-1 0-1,0 1 1,0-1 0,1 0 0,-1 1 0,0-1 0,0 0 0,0 1 0,0 0 0,0-1-1,0 1 1,0-1 0,0 1 0,0 0 0,0 0 0,0 0 0,0-1 0,0 1-1,0 0 1,0 0 0,0 0 0,0 1 0,-2-1 0,1 2-149,1 1 0,-1-1 0,0 1 1,1-1-1,-1 1 0,1 0 0,0-1 0,0 1 0,-1 4 0,2-6-341,-10 32 497,1 1 0,2 0 0,2 1 0,-2 35-1,4-29 34,-2 1 0,-14 52-1,5-48-208,5-19-213,1 1-1,-6 40 0,9 4 136,6 86 0,-2 36 367,3-89-368,1-35-55,-10 219 507,3-137-325,6-101-184,-3 39 187,-5 78 194,5-154-444,0-9-50,1-1 0,-1 1 1,1 0-1,0 0 0,1 0 1,-1-1-1,1 1 0,0 0 1,2 5-1,-3-8-733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4:22:23.91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2916 1 5830,'-16'-1'10374,"-5"10"-5543,-30 24-3820,15-10 309,-2-4-992,-1-2 0,0-2 0,-1-2 0,-1-1 0,0-2 0,-69 8 0,34-13 7,56-5-116,0 1 0,-1 1 0,-37 9 0,17-2 42,-1-2 0,-52 3 0,15-1 136,42-2-301,36-6-90,-8 5 106,-1-1 0,0 0 0,0-1 0,-1 0 0,1-1 0,-1 0 0,-21 3 0,-111-4 257,-154 23-1,22-8-368,207-15 0,5-1 7,-1-2-1,1-4 0,0-2 1,-123-30-1,82 17-6,31 8 0,20 1-2,-1-1-8,0 1 0,-98-4 0,140 15 16,0-1-1,0 0 0,0-1 1,0 0-1,-18-7 0,-9-1 27,38 10-32,-8-4 282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4:22:12.08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91 16 7783,'-1'-1'437,"0"-1"-1,0 1 1,0 0-1,0 0 0,-1 0 1,1 0-1,0 0 1,0 0-1,-1 0 0,1 0 1,-1 1-1,1-1 1,-1 0-1,1 1 1,-1-1-1,1 1 0,-1 0 1,0-1-1,1 1 1,-1 0-1,1 0 0,-1 0 1,-2 0-1,-4 9 4561,3 12-3706,1 25-1970,3-39 1279,-16 153-324,8-97-103,2 0-1,3 1 1,6 75-1,20 28-154,-9-75 5,3 122 0,-12 156-76,-3-352 52,1-1 0,1 0 0,7 27-1,5 23-15,-4 49 1,11 69 11,-5-69 21,5 233 0,-46-33-70,20-277 49,-24 283 21,25-125-62,4-121 39,-1-43 18,1-6 19,-1-1-1,-2 1 1,0 0 0,-9 33 0,-16 104 2,28-123-12,1-13-88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4:22:12.67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23 0 6022,'-20'1'7234,"18"8"-697,22 21-570,-11-19-7539,-1-1 1633,1 0 0,0-1-1,0 0 1,13 9 0,-17-14-28,-1-1 0,1 0 0,0 0 0,0 0 0,1 0 0,-1-1 0,0 0 0,1 0 0,-1-1 0,1 1 0,9 0 0,-12-2 13,0-1 1,-1 1-1,1-1 1,-1 0-1,1 0 1,-1 0 0,0 0-1,1 0 1,-1-1-1,0 1 1,0-1-1,0 1 1,0-1 0,0 0-1,0 0 1,3-4-1,28-41-320,-19 25-1818,-7 12-2697,-5 3-1249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4:22:41.93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 12 4036,'-1'-2'8691,"7"3"-3945,38 11-962,-31-7-3554,-1-1 0,1 0 0,27 3 0,15 4 46,-17-6 39,21 0-502,-38-4 194,0 0-1,0-2 1,0-1-1,39-7 1,-46 6 3,45-10 475,-41 8-299,1 0 0,0 2-1,30-2 1,168-7 1065,-135 5-686,149 7 0,-9 5-514,-141-6-12,127 15-1,121 19-6,-309-33-4321,-20-1 3990,1 1 0,-1-1 1,-1 0-1,1 1 0,0-1 1,0 0-1,0 1 0,0-1 1,0 0-1,-1 1 1,1-1-1,0 0 0,0 1 1,-1-1-1,1 1 0,0-1 1,-1 0-1,1 1 0,-1-1 1,1 1-1,-1-1 0,1 1 1,-1 0-1,1-1 1,-2 0-1,-8-13-7890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27:13.72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4 122 3651,'1'0'208,"-1"0"0,0 0 0,1-1-1,-1 1 1,0 0 0,1 0 0,-1 0-1,0 0 1,1 0 0,-1 0 0,0 0-1,1 0 1,-1 0 0,0-1 0,1 2-1,-1-1 1,0 0 0,1 0-1,-1 0 1,0 0 0,1 0 0,-1 0-1,0 0 1,1 0 0,-1 0 0,0 1-1,1-1 1,-1 0 0,0 0 0,1 0-1,-1 1 1,0-1 0,0 0 0,1 1-1,6 16 5002,-2 30 277,-4-33-4922,19 101 2514,-13-84-2998,1-1-1,1 0 0,21 45 0,-53-123-353,-29-92 0,45 118 123,1 0 0,1-1 0,2 1 0,0-1 0,1 0 0,1 0 0,3-37 0,-1 56 148,0 0 1,-1 0-1,1 0 1,1 0-1,-1 0 1,0 0-1,1 0 1,0 1-1,0-1 1,0 1-1,0-1 1,1 1-1,-1 0 1,1 0-1,0 0 1,0 0-1,0 0 1,0 1-1,6-4 1,-7 5 3,-1 0 1,1 1-1,0-1 1,0 1 0,-1-1-1,1 1 1,0 0-1,0 0 1,0-1 0,-1 1-1,1 1 1,0-1 0,0 0-1,-1 0 1,1 1-1,0-1 1,0 1 0,1 0-1,0 1 10,0-1-1,0 1 1,-1 0-1,1 0 1,-1 0 0,1 1-1,-1-1 1,0 0-1,0 1 1,0 0-1,0-1 1,-1 1-1,3 3 1,-1 3 12,0-1 0,0 1 0,-1-1 1,0 1-1,0 0 0,-1 0 0,0 0 0,-1 0 0,0 0 0,-1 0 0,1 0 1,-2 0-1,1 0 0,-1 0 0,-1 0 0,1-1 0,-1 1 0,-1-1 1,0 0-1,0 0 0,0 0 0,-1-1 0,0 1 0,-1-1 0,0 0 0,-8 8 1,4-9-1047,3-7-3330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4:22:43.19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23 56 6470,'-23'-12'11653,"26"43"871,-1-18-12142,0 1-3454,4 142 3643,-8-207-565,0 27-7,1 0 0,4-42 0,-3 61-9,1-1-1,0 1 1,0-1-1,1 1 0,0 0 1,0-1-1,0 1 1,0 0-1,1 0 1,0 1-1,0-1 1,0 1-1,0-1 1,1 1-1,0 0 1,0 0-1,5-4 0,-8 8 9,0-1 0,0 1 0,1 0 0,-1-1 0,0 1-1,0 0 1,0 0 0,0 0 0,0 0 0,1 0 0,-1 0-1,0 0 1,0 1 0,0-1 0,0 0 0,0 1 0,0-1-1,0 1 1,0-1 0,0 1 0,0-1 0,0 1 0,0-1-1,0 1 1,0 0 0,0 0 0,0 0 0,-1-1 0,1 1-1,0 0 1,-1 0 0,1 0 0,0 0 0,0 1 0,23 40 126,-21-37-130,51 119 166,-54-124-163,0 0 0,0 1 0,0-1 0,0 0 0,0 0 0,0 0 0,0 0 0,0 0 0,0 1 0,1-1 0,-1 0 0,0 0 0,0 0 0,0 0 0,0 0 0,0 0 1,0 1-1,0-1 0,0 0 0,0 0 0,1 0 0,-1 0 0,0 0 0,0 0 0,0 0 0,0 0 0,0 0 0,1 0 0,-1 0 0,0 1 0,0-1 0,0 0 0,0 0 0,0 0 0,1 0 0,-1 0 0,0 0 0,0 0 0,0 0 0,0 0 0,0-1 0,1 1 0,-1 0 0,0 0 0,0 0 0,0 0 0,0 0 0,0 0 0,1 0 0,-1 0 0,0 0 0,0 0 0,0 0 0,0-1 0,0 1 0,0 0 0,0 0 0,0 0 0,1 0 0,-1 0 0,0 0 0,0-1 0,0 1 0,0 0 0,7-17 26,3-20 52,-5 12-52,-4 16-32,0 0 0,0 1 0,1-1 0,0 0 1,1 1-1,0 0 0,0 0 0,1 0 0,0 0 0,7-11 1,7 49-110,28 57 382,-34-62-445,0-1 1,18 26-1,-22-42-2583,-7-8 2308,0 0 0,-1 1 0,1-1-1,0 0 1,0 0 0,-1 0 0,1 0 0,0 0 0,-1-1 0,1 1 0,0 0-1,-1 0 1,1 0 0,-1 0 0,1-1 0,0 1 0,-1 0 0,1-1 0,-1 1-1,1 0 1,0-1 0,2-4-3649,-2 4 3649,7-10-6030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4:22:43.61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 84 8232,'-13'-22'14941,"12"37"-13349,1-14-1530,3 21 486,0 0 0,8 25 1,-10-43-564,0 1 1,0-1 0,1 0 0,-1 0-1,1 0 1,0 0 0,0 0 0,1 0-1,-1 0 1,1-1 0,0 1 0,0-1-1,0 0 1,0 0 0,0 0 0,1 0-1,0 0 1,5 2 0,-8-4 10,0-1 0,0 1 0,0-1 1,1 0-1,-1 0 0,0 0 0,0 1 0,1-1 0,-1 0 1,0 0-1,1-1 0,-1 1 0,0 0 0,0 0 1,0-1-1,1 1 0,-1 0 0,0-1 0,0 1 0,0-1 1,0 0-1,0 1 0,0-1 0,2-1 0,-1 0-10,0-1-1,1 0 0,-1 1 0,-1-1 1,1 0-1,0 0 0,-1 0 0,1 0 1,0-4-1,2-3-18,-2 0 1,1-1-1,-1 1 1,-1-1 0,0-11-1,-1 12 36,-1 0-1,0 0 1,-1 0 0,0 0-1,-1 0 1,-7-18 0,9 26-4,0 0 0,1-1 0,-1 1 1,0 0-1,0 0 0,0 0 0,-1 0 0,1 0 1,0 0-1,-1 1 0,1-1 0,-1 0 0,0 1 1,1-1-1,-1 1 0,0-1 0,0 1 0,0 0 1,0 0-1,0 0 0,0 0 0,0 0 0,-1 1 1,1-1-1,0 0 0,0 1 0,-1 0 1,1-1-1,0 1 0,-1 0 0,1 0 0,0 1 1,-1-1-1,1 0 0,0 1 0,-3 0 0,2 1-131,0 1-1,0-1 0,0 1 0,0 0 0,0-1 0,0 1 1,1 1-1,-1-1 0,1 0 0,0 0 0,0 1 1,0-1-1,1 1 0,-1 0 0,-1 7 0,-3 27-4191,6-36 3734,0 0 1,0 0-1,0 0 0,0 0 0,1 0 0,-1 0 0,1 0 0,-1 0 0,1 0 1,0 0-1,0-1 0,0 1 0,2 2 0,5 4-3472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4:22:43.95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84 5317,'14'-12'1439,"1"0"9638,-8 17-5667,-3 6-4700,0 9-257,1-1-1,0 1 0,2-1 0,0 0 1,1-1-1,13 22 0,-20-40-436,-1 0 1,1 0 0,-1 0-1,0 0 1,1-1-1,-1 1 1,1 0-1,-1 0 1,0-1-1,1 1 1,-1 0-1,1 0 1,-1-1-1,0 1 1,1-1-1,-1 1 1,0 0-1,0-1 1,1 1-1,-1-1 1,0 1-1,0 0 1,0-1-1,1 1 1,-1-1-1,0 1 1,0-1-1,0 1 1,0-1-1,0 1 1,0-1-1,0 1 1,0-1-1,0 1 1,0-1-1,0 1 1,-1-1-1,7-31 66,-5 27-118,2-17-611,13-60-1808,-2 44-1600,7 8-3779,-11 22 2368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4:22:44.33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1 111 7623,'1'5'1353,"0"1"0,1-1 0,-1 1 0,1-1 0,0 0 0,1 1 0,4 6 0,-7-11-1221,1-1-1,-1 0 1,1 1-1,-1-1 0,1 1 1,-1-1-1,1 0 1,-1 1-1,1-1 0,-1 0 1,1 1-1,0-1 1,-1 0-1,1 0 0,-1 0 1,1 0-1,0 0 1,-1 0-1,1 0 0,-1 0 1,1 0-1,0 0 1,-1 0-1,1 0 0,0 0 1,-1 0-1,1-1 1,2 0-58,-1 0-1,0-1 1,1 1 0,-1-1 0,0 1 0,0-1 0,-1 0-1,1 0 1,0 0 0,2-3 0,1-2-32,-1-1 0,1 0 0,-1 1 0,0-1 0,-1 0 0,0-1 0,3-10 0,-5 17-55,-1-1 0,1 1 0,-1 0 0,1-1 0,-1 1 0,0-1 0,0 1 0,0 0 0,0-1 0,0 1 0,0-1 0,-1 1 0,1 0 0,-1-1 0,0 1 0,0 0 0,0 0 0,0-1 0,0 1 0,0 0 0,0 0 0,-1 0 0,1 0 0,-1 1 0,1-1 0,-1 0 0,0 1 0,0-1 0,0 1 0,0-1 0,-3-1 0,4 3 19,0 0 1,0 0-1,0 0 0,0-1 1,-1 1-1,1 1 0,0-1 1,0 0-1,0 0 0,0 0 1,0 1-1,0-1 0,-1 0 1,1 1-1,0-1 0,0 1 0,0-1 1,0 1-1,0 0 0,1-1 1,-1 1-1,0 0 0,0 0 1,0-1-1,0 1 0,1 0 1,-1 0-1,1 0 0,-1 0 1,0 0-1,1 0 0,-1 0 1,1 0-1,0 0 0,-1 0 1,1 1-1,0-1 0,0 0 1,0 2-1,-10 47 499,10-44-351,0 0 1,0 0-1,0 1 1,1-1-1,0 0 0,0 0 1,0 0-1,1 0 1,0 0-1,0 0 0,4 7 1,-4-10-293,0 0 1,0-1-1,0 1 1,0-1-1,0 1 1,0-1-1,1 0 0,-1 0 1,6 4-1,-5-5-575,0 0 1,0 1-1,0-1 0,0 0 0,0 0 0,0-1 0,0 1 0,0-1 1,0 1-1,1-1 0,4 0 0,4-2-6243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4:22:44.86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30 50 8264,'-13'-23'4305,"-4"-4"7021,19 51-7978,-2-5-3061,3 2-151,0 0 0,1 0-1,11 35 1,-12-49-659,0-1 0,0 0 0,0 0 1,1 0-1,5 7 0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4:22:45.80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 4 8456,'-5'-3'10593,"15"31"-6735,25 55-3656,-28-69 664,50 109 26,-27-59-1885,-2-1-5061,-23-51 1030,-1-2-1494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4:22:46.38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13 115 11050,'-1'-1'199,"0"0"0,0 0 0,0 0-1,0 0 1,0 0 0,0 0-1,1 0 1,-1-1 0,0 1-1,1 0 1,-1 0 0,1 0-1,-1-1 1,1 1 0,-1 0 0,1-1-1,0 1 1,0 0 0,0-1-1,0 1 1,0 0 0,0-1-1,0 1 1,0-1 0,1 1-1,-1 0 1,0 0 0,1-1 0,-1 1-1,2-2 1,1-1-51,0 1 0,1 0-1,-1 0 1,1 1 0,0-1 0,0 1 0,-1-1-1,9-2 1,7-2-274,0 1 0,0 1 0,1 1 0,-1 0 0,1 1 0,0 2 0,0 0 0,25 2 0,-20-1 165,0 0 0,0-2 0,0-1 0,37-8 4754,-69 15-3383,5-2-1360,0 0 0,0 0 0,0 0 0,0 1 1,0-1-1,1 0 0,-1 1 0,1-1 0,-1 1 0,0 4 0,-1-1 100,-1 3 28,1-1 1,-1 1-1,1 0 0,1 0 0,0 1 0,0-1 0,1 0 0,0 1 0,1-1 0,0 11 0,0-20-178,0 1 0,0-1 0,0 0 0,1 0 0,-1 0-1,0 1 1,0-1 0,0 0 0,0 0 0,0 0 0,0 1 0,1-1 0,-1 0 0,0 0 0,0 0 0,0 1 0,0-1-1,1 0 1,-1 0 0,0 0 0,0 0 0,1 0 0,-1 0 0,0 0 0,0 1 0,0-1 0,1 0 0,-1 0 0,0 0-1,0 0 1,1 0 0,-1 0 0,0 0 0,0 0 0,1 0 0,-1 0 0,0 0 0,0 0 0,1-1 0,-1 1-1,0 0 1,0 0 0,1 0 0,-1 0 0,0 0 0,0 0 0,0-1 0,1 1 0,-1 0 0,17-15-15,10-19-51,-8 12-1799,-17 21 855,0 1 0,0-1 0,0 0 0,0 1 0,0-1 0,0 1 0,0 0 0,0 0 0,1 0 0,-1 0 0,0 0 0,0 0 0,3 1 0,28 0-5529,-20-4 4505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4:22:46.76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51 1858,'16'-30'6410,"-5"9"942,-11 40 690,10 22-6533,-7-31-853,-1 10-224,-2-16-338,1 1 1,-1-1 0,1 1-1,0 0 1,0-1-1,0 0 1,1 1-1,-1-1 1,4 6-1,-29-43-14779,12 22 10462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4:22:47.28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27 29 9769,'-3'-4'693,"-9"-15"2274,1 13 2251,12 15-1867,4 25-2068,11 48 170,75 335 270,-82-396-1895,-9-21 167,0 0 0,0 0 0,0 0 0,0 0 1,0 0-1,0 1 0,0-1 0,1 0 0,-1 0 0,0 0 0,0 0 1,0 0-1,0 0 0,0 0 0,1 0 0,-1 0 0,0 0 0,0 0 1,0 0-1,0 0 0,0 0 0,1 0 0,-1 0 0,0 0 1,0 0-1,0 0 0,0 0 0,1 0 0,-1 0 0,0 0 0,0 0 1,0 0-1,0 0 0,0 0 0,1 0 0,-1 0 0,0 0 0,0 0 1,0-1-1,0 1 0,0 0 0,0 0 0,0 0 0,1 0 1,-1 0-1,0 0 0,0-1 0,0 1 0,0 0 0,0 0 0,0 0 1,0 0-1,10-36-470,-6 15 407,-1 11-1,23-73-143,-23 76 212,1-1 1,0 0-1,0 1 1,0-1-1,1 1 0,0 1 1,0-1-1,7-6 1,-11 12 30,-1 1-1,1-1 1,0 1 0,0-1 0,0 1 0,0-1-1,-1 1 1,1 0 0,0-1 0,0 1 0,0 0-1,0 0 1,0 0 0,0 0 0,0 0 0,0 0 0,0 0-1,0 0 1,0 0 0,0 0 0,0 0 0,0 1-1,-1-1 1,1 0 0,1 1 0,26 18 857,12 31 391,-28-32-1134,-2 0 0,-1 1 0,0-1 0,9 32 0,-2 7-3187,-16-57 2695,0 1 0,0-1 0,0 0 0,1 1-1,15 4-12949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4:22:47.72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131 78 7175,'-1'-6'845,"0"1"1,-1 0-1,1 0 0,-1 1 1,0-1-1,0 0 0,-1 1 1,1-1-1,-1 1 0,0-1 1,-1 1-1,-6-6 1,9 9-598,0 0 1,0 0 0,0 0-1,0 0 1,-1 0 0,1 1 0,0-1-1,-1 0 1,1 1 0,-1-1-1,1 1 1,-1-1 0,1 1 0,0 0-1,-1 0 1,1 0 0,-1 0-1,0 0 1,1 0 0,-1 0 0,1 0-1,0 0 1,-3 2 0,1-1-147,1 0 1,0 0-1,0 1 0,0-1 1,0 1-1,0 0 1,0-1-1,0 1 0,1 0 1,-1 0-1,-2 4 1,-1 3 189,0 0 0,1 0 0,0 0 0,1 0 0,0 1 0,-4 18 1,6-25-276,1 1 1,-1-1 0,1 0 0,-1 1 0,1-1-1,0 0 1,0 1 0,1-1 0,-1 0-1,1 1 1,-1-1 0,1 0 0,0 0 0,0 1-1,0-1 1,1 0 0,-1 0 0,1 0-1,0 0 1,0-1 0,0 1 0,0 0 0,5 4-1,-5-7-13,0 1 0,0 0 0,0-1 0,0 1 0,0-1 0,0 0 0,0 1 0,1-1 0,-1 0 0,0 0 0,0 0 0,0-1 0,0 1 0,0-1 0,0 1 0,1-1 0,-1 1 0,0-1 0,-1 0 0,1 0 0,0 0 0,0 0 0,0-1 0,0 1 0,-1 0 0,1-1 0,-1 1 0,1-1 0,-1 1 0,1-1 0,0-3 0,6-3 28,-1-1 1,0-1-1,-1 1 0,7-16 0,-8 12-613,1-1-828,-5 12 627,0 7 73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27:14.94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0 252 7847,'1'0'200,"0"0"-1,0 0 1,0 1-1,0-1 1,-1-1-1,1 1 1,0 0-1,0 0 1,0 0-1,0 0 1,0-1-1,-1 1 0,1 0 1,0-1-1,0 1 1,-1 0-1,1-1 1,0 1-1,0-1 1,-1 1-1,1-1 1,-1 0-1,1 1 1,0-1-1,-1 0 1,1 1-1,-1-1 0,1 0 1,-1 0-1,0 1 1,1-1-1,-1 0 1,0-1-1,22-35-70,-19 31 301,-1 1-352,1 1 44,0-1 0,-1 1 0,0-1 0,0 0 0,0 1 0,0-1 0,-1 0 0,0 0 0,0-1 0,0-7 0,-1 13-104,1-1 0,-1 1 0,0 0 0,0 0 0,0-1 0,0 1 0,0 0 0,0 0 0,0-1 0,0 1 0,0 0 0,-1 0 0,1-1 0,0 1 0,0 0 0,0 0 0,0-1 0,0 1 0,0 0 0,0 0 0,-1 0 0,1-1 0,0 1 0,0 0 0,0 0 0,0 0 0,-1 0 0,1-1 0,0 1 0,0 0 0,0 0 0,-1 0 0,1 0 0,0 0 0,0 0 0,-1 0 0,1 0 0,0 0 0,0-1 0,-1 1 0,1 0 1,0 0-1,0 0 0,-1 1 0,-10 9 285,-6 17-77,11-15-77,0 1 0,1-1 0,1 1 0,0 0 0,1 0 0,1 1 0,0-1 0,0 1 0,1-1 0,1 1 0,0-1 0,4 22 0,-4-34-160,0-1-1,0 1 0,1 0 1,-1 0-1,0-1 0,0 1 0,0 0 1,1-1-1,-1 1 0,0 0 0,1-1 1,-1 1-1,1-1 0,-1 1 0,1-1 1,-1 1-1,1-1 0,-1 1 0,1-1 1,-1 1-1,1-1 0,0 0 1,-1 1-1,1-1 0,0 0 0,-1 1 1,1-1-1,0 0 0,-1 0 0,1 0 1,0 0-1,-1 0 0,1 1 0,0-1 1,1-1-1,0 1-184,0-1-1,1 0 1,-1 0 0,0 0 0,1-1-1,-1 1 1,0-1 0,0 1 0,0-1-1,2-2 1,37-47-4936,-27 30 3636,-2-1 1,18-41 0,-17 26 3311,-3-1 3517,7 75-309,30 131-3065,-30-231-1415,-9 10-717,3-81-1,-9 142 209,1-1-1,0 0 1,0 0-1,0 0 1,1 0-1,0 0 0,1-1 1,7 9-1,-9-12-89,-1 0 0,1 0 0,0-1 0,0 0 0,0 1 0,0-1 1,1 0-1,-1 0 0,0-1 0,1 1 0,-1-1 0,1 0 0,0 0 0,-1 0 0,1 0 0,0 0 0,6-1 0,-3 0-150,0 0 0,-1-1-1,1 0 1,0-1 0,0 0 0,-1 0-1,0 0 1,1 0 0,8-6 0,-6 3 117,0 0 1,0-1-1,-1 0 1,0 0 0,0-1-1,0 0 1,-1-1-1,0 1 1,-1-1-1,1-1 1,-2 1 0,1-1-1,4-10 1,-6-2 1027,-4 20-909,0 1 0,0 0 1,-1 0-1,1 0 1,0-1-1,0 1 0,0 0 1,0 0-1,0 0 1,-1-1-1,1 1 0,0 0 1,0 0-1,0 0 1,-1 0-1,1 0 0,0-1 1,0 1-1,0 0 1,-1 0-1,1 0 0,0 0 1,0 0-1,-1 0 1,1 0-1,0 0 0,0 0 1,-1 0-1,1 0 1,0 0-1,0 0 0,0 0 1,-1 0-1,1 0 1,0 0-1,0 0 1,-1 0-1,1 0 0,0 1 1,-1-1-1,-1 1 66,0 1 1,-1-1-1,1 1 0,0-1 1,0 1-1,0 0 0,0 0 1,0 0-1,1 0 0,-1 0 1,-2 5-1,-2 4 33,0 1 1,1 0-1,1 0 0,-4 14 1,7-24-135,0 0 1,1 1-1,-1-1 1,0 0-1,1 0 0,0 0 1,-1 0-1,1 1 1,0-1-1,0 0 0,0 0 1,1 1-1,-1-1 1,0 0-1,1 0 1,-1 0-1,1 0 0,0 1 1,0-1-1,0 0 1,0 0-1,0-1 1,0 1-1,1 0 0,-1 0 1,1 0-1,-1-1 1,1 1-1,-1-1 1,1 1-1,0-1 0,3 2 1,-3-3 10,1 1 1,0-1 0,0 0-1,-1 0 1,1-1-1,0 1 1,-1 0 0,1-1-1,-1 0 1,1 1 0,0-1-1,-1 0 1,1-1-1,-1 1 1,0 0 0,1-1-1,-1 1 1,0-1-1,0 1 1,0-1 0,0 0-1,2-3 1,4-3-47,-1 0-1,0-1 1,0 1 0,6-13-1,-9 13 1,0-1 0,-1 1 0,0-1-1,0 0 1,-1 0 0,0 0-1,-1 0 1,0 0 0,0 0-1,-2-12 1,2 25 26,-1-1 1,1 0-1,-1 0 1,1 0-1,0 0 0,0 0 1,0 0-1,1-1 1,-1 1-1,1 0 0,-1-1 1,1 1-1,0-1 1,0 1-1,0-1 0,1 0 1,-1 0-1,5 4 1,59 34 50,-7-4-2,-57-34 11,1 1 0,-1-1-1,0 0 1,1 1 0,-1-1 0,0 1 0,-1 0 0,1 0 0,0-1 0,-1 1 0,0 0 0,1 1 0,-1-1 0,0 0 0,-1 0 0,1 0 0,-1 1 0,1-1 0,-1 0 0,0 0 0,0 1 0,0-1 0,-1 0 0,1 1 0,-1-1 0,0 0 0,0 0 0,0 0 0,0 0 0,0 0 0,-1 0 0,1 0 0,-1 0 0,0 0 0,0-1 0,0 1 0,-4 3 0,-8 10 164,-1-2 0,0 0 1,-2-1-1,-28 19 0,39-28-250,6-3-9,-51 27 214,49-27-297,0 0-1,1-1 1,-1 1-1,1-1 1,-1 0-1,0 1 1,1-1-1,-1 0 1,0 0-1,0 0 1,1 0-1,-1 0 1,-2-1-1,4 0-82,-1 1-1,0 0 1,0-1-1,1 1 1,-1-1-1,0 0 1,1 1-1,-1-1 1,1 0-1,-1 1 1,1-1-1,-1 0 0,1 1 1,-1-1-1,1 0 1,0 0-1,-1 0 1,1 1-1,0-1 1,0 0-1,-1 0 1,1 0-1,0 0 0,0 0 1,0 1-1,0-1 1,0-2-1,3-23-5273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4:22:48.14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 20 6470,'-2'-1'9787,"1"8"-3917,-2 27-2252,2-19-3585,0 0-1,2 1 1,2 15-1,17-78-801,-15 27 753,-4 14 44,1-1-1,-1 1 1,1-1 0,1 1 0,-1 0 0,1 0 0,0 0-1,1 0 1,5-8 0,-8 14 56,0 0 0,0 0 0,0 0 0,0 0 0,0 0 0,0 1 0,0-1 0,0 0 1,0 0-1,1 1 0,-1-1 0,0 0 0,0 1 0,-1-1 0,1 1 0,0 0 0,0-1 0,0 1 0,0 0 0,0-1 0,-1 1 0,1 0 0,0 0 0,-1 0 1,2 1-1,22 27 195,-22-27-256,1 2 44,25 26-4146,-4-18-7647,-12-9 2491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4:22:48.71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 75 10346,'-7'-10'1110,"6"9"-503,0 0-1,0 0 1,1 0 0,-1 0 0,0 0-1,0-1 1,1 1 0,-1 0-1,1 0 1,-1 0 0,1-1-1,-1 1 1,1 0 0,0-1-1,0 1 1,-1 0 0,1-1-1,0 1 1,0 0 0,0-1-1,1 1 1,-1-2 0,11-12 1267,-8 13-1800,0 0 0,-1 0 0,1 0 0,0 0 0,0 1 0,0-1 0,1 1 0,-1 0 0,0 0 0,0 0 0,1 0 0,-1 1 0,0-1 0,1 1 0,-1 0 0,0 0 0,1 0 0,-1 0-1,1 1 1,-1-1 0,0 1 0,1 0 0,-1 0 0,0 0 0,0 0 0,0 1 0,0-1 0,0 1 0,0 0 0,4 3 0,-3-2-46,0-1 1,0 1-1,0 1 0,-1-1 1,1 0-1,-1 1 0,0 0 1,0 0-1,0 0 1,0 0-1,-1 0 0,1 1 1,-1-1-1,0 1 0,-1-1 1,1 1-1,-1 0 0,0 0 1,0 0-1,0 8 1,-3 4 10,-1-1 0,0 0 0,-2 1 0,-9 22 0,-5 20-85,19-58 34,1 0 1,-1 1-1,0-1 0,1 0 0,-1 0 0,1 0 1,0 0-1,-1 0 0,1 0 0,0 0 1,0 0-1,-1 0 0,1 0 0,0 0 1,0-1-1,0 1 0,0 0 0,0-1 1,0 1-1,0 0 0,0-1 0,0 0 1,1 1-1,-1-1 0,1 1 0,41 15 9,-31-12-24,2 1 44,-8-3-14,1 0 0,-1 0 0,0 1-1,-1 0 1,1 0 0,0 0 0,-1 1 0,8 7-1,-12-11 1,-1 0 0,0 1 0,0-1 0,0 1-1,0-1 1,0 0 0,0 1 0,1-1 0,-1 1-1,0-1 1,0 1 0,0-1 0,0 1-1,-1-1 1,1 0 0,0 1 0,0-1 0,0 1-1,0-1 1,0 0 0,0 1 0,-1-1 0,1 1-1,0-1 1,0 0 0,-1 1 0,1-1 0,0 0-1,-1 1 1,1-1 0,0 0 0,-1 0 0,1 1-1,0-1 1,-1 0 0,1 0 0,0 1-1,-1-1 1,1 0 0,-1 0 0,1 0 0,-1 0-1,1 0 1,0 0 0,-1 0 0,0 0 0,-25 8-540,26-8 505,-29 6-4469,-56 3 1,33-7-2701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4:22:49.52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 16 7719,'-11'-16'12033,"24"48"-4418,-3-8-8077,9 42 322,-16-51-3390,0-1-3540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4:22:49.85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 47 2659,'-3'-14'10249,"0"3"-6918,0 3-384,3 2 1569,3 3-3298,0 2-578,0-1-480,-1 1-160,-1 1-128,1 0-1217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4:23:15.417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932 3145 6310,'-14'-40'9061,"28"26"-6602,-4 2 2437,-13 11-4725,-1-1 0,1 1 0,-1 1 0,1-1 0,-1 0-1,0 1 1,1-1 0,-1 1 0,1 0 0,-1 1 0,0-1 0,1 0 0,-1 1 0,1 0 0,-1 0 0,-4 2 0,-65 28 202,44-18 111,6-3-251,-2-1 0,1-2 0,-1 0 0,0-1 0,0-2 0,-29 2 0,39-5-188,-1-2 0,1 1 1,0-2-1,1 0 0,-1-1 0,0-1 0,1 0 0,-1-1 0,1 0 1,0-1-1,-24-15 0,29 16-40,1 0 0,-1 0 0,1-1 0,0 0 0,0-1 0,1 0-1,0 0 1,0 0 0,0-1 0,1 0 0,0 0 0,1-1 0,-8-16 0,-106-307 45,70 182-36,38 109 2,2 1 1,-7-60-1,10 55-6,0-14-17,3-1 0,7-113 0,-5 9 18,-1 119-22,3-16 13,0 40 4,-1-1 0,-1 1 0,-6-36 0,1 30-6,-1 0 0,1 0 0,2 0 0,1-1 0,0-34 0,-3-21-11,4 70 9,0-1-1,1 1 0,0-1 1,1 1-1,0-1 0,2 1 1,3-19-1,1 0 3,-1-1 0,2-50 0,-1 4 0,15-187 22,-15 213-30,-2 19-7,10-45-1,-11 67 14,1 0-1,1 0 1,-1 1-1,2-1 1,0 1-1,0 0 0,10-12 1,20-37 13,8-9-51,-40 64 38,0 1-1,0 0 1,0-1-1,1 1 1,0 1-1,0-1 1,0 1-1,0 0 1,0 0-1,0 0 1,8-2-1,2-1 20,0-1 1,0-1-1,-1 0 0,0-1 0,22-18 1,-26 19-13,1-1 1,0 1 0,1 1-1,0 0 1,0 0 0,1 1 0,0 1-1,23-7 1,-16 7 49,0-1 0,-1-1 1,26-12-1,-28 10 48,0 2 0,0 0 0,1 1 1,29-5-1,53 0 166,-56 7-148,82-17 1,-90 13-82,1 2 0,-1 1 0,63 0 0,114 16 272,-10-1-101,-96-2-56,-75-4-100,0-1 0,44-3 1,-32-1-6,0 2 0,0 2 1,65 13-1,-66-8 2,0-3 1,0-1-1,74-2 1,-18-6 59,135 11-1,-22 1-46,-162-7-33,-1 1 0,1 2 0,-1 3 0,0 2 0,83 26 0,-123-31-27,0 0 1,-1 1-1,0 0 0,0 0 0,0 1 0,0 0 1,-1 1-1,0-1 0,0 1 0,-1 1 0,0-1 0,0 1 1,-1 0-1,0 0 0,5 11 0,6 17 36,-2 1 0,15 56 0,-9-27-22,77 271 18,-77-244-11,19 107 12,-24-98-33,-3-26 23,-3 1 1,-2 89 0,-8-125-29,-2 80 16,-24 152 0,13-171-6,9-60-3,-1 0 0,-2 0-1,-22 63 1,17-68-1,-1-2 0,-3 0 0,0 0 0,-2-2 0,-2 0 0,-1-1 0,-1-1 0,-54 53-1,18-30 19,27-22 5,-1-1 0,-2-2 0,-1-2 0,-1-1 0,-52 27 0,-39 11-29,65-31 0,-1-3 0,-78 26 0,15-24 0,-2-5 0,-195 14 0,245-33 0,-132 24 0,-12 1 0,178-29 0,0-2 0,1-2 0,-50-6 0,-410-35 0,417 36 0,49 0-4185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4:23:58.1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103 178 5797,'-11'-10'1000,"1"0"-1,0-1 1,0-1-1,1 0 1,-10-16-1,-15-43 11253,35 80-11019,4 17-786,10 19 122,49 137 424,-51-153-971,0-1 0,2 0 0,37 52-1,-49-76-35,0 1 0,1-1-1,0 0 1,-1 0 0,1-1-1,1 1 1,-1-1 0,0 0-1,1 0 1,0 0 0,-1-1-1,1 1 1,10 2 0,-12-5 18,-1 0 0,1 1 0,0-2 1,-1 1-1,1 0 0,-1-1 0,1 1 0,0-1 0,-1 0 1,1 1-1,-1-1 0,1 0 0,-1-1 0,0 1 1,1 0-1,-1-1 0,0 0 0,0 1 0,0-1 1,0 0-1,0 0 0,-1 0 0,1 0 0,-1 0 1,1 0-1,-1-1 0,1 1 0,-1 0 0,1-4 0,4-8 20,0 0-1,-1-1 1,-1 1-1,0-1 1,-1 0-1,0 0 1,-2-1-1,0 1 0,-1-22 1,-1 17 3,0 0 1,-2 0-1,0 0 1,-1 1 0,-2-1-1,-12-32 1,14 44-11,-1 0 0,1 0 0,-1 0 0,-1 1 0,1 0 0,-1 0 1,0 0-1,-1 1 0,0 0 0,0 0 0,0 1 0,-1 0 0,0 0 0,-15-7 1,16 9-74,1 1 1,0 0 0,-1 0 0,0 1 0,1-1-1,-1 2 1,0-1 0,0 1 0,1 0 0,-1 0-1,0 0 1,0 1 0,1 0 0,-1 1 0,1-1-1,-1 1 1,1 1 0,-1-1 0,1 1 0,-9 6-1,14-9-149,0 1 0,-1 0 0,1 0 0,0 0 0,0 0 0,0 0 0,0 0 0,0 0 0,0 0 0,1 1 0,-1-1 0,0 0 0,0 0 0,1 1 0,-1-1 0,1 0-1,-1 1 1,1-1 0,0 2 0,-1 0-455,2-1-1,-1 1 1,0-1-1,1 1 1,-1-1-1,1 1 0,-1-1 1,1 1-1,0-1 1,0 0-1,0 0 1,1 1-1,-1-1 1,0 0-1,4 3 1,17 17-6403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4:23:58.4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0 9929,'-4'5'4901,"-3"0"-3364,1 5 385,3 6-352,0 8-673,1 5-353,4 4-31,1 1-385,-2-2-128,4-5-289,0-6-1696,1-4-2884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4:23:58.7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17 5381,'0'-1'505,"0"0"1,-1 0-1,1 1 0,0-1 1,-1 0-1,1 0 0,0 1 1,-1-1-1,1 0 1,-1 0-1,1 1 0,-1-1 1,0 0-1,1 1 0,-1-1 1,0 1-1,1-1 0,-1 1 1,0-1-1,0 1 0,1 0 1,-1-1-1,0 1 0,0 0 1,0-1-1,1 1 0,-1 0 1,-1 0-1,1 0-308,1 1 0,-1 0 0,1-1 0,-1 1 0,1 0 0,-1 0 0,1-1-1,0 1 1,-1 0 0,1 0 0,0 0 0,0-1 0,0 1 0,0 0 0,-1 0 0,1 0 0,0 0 0,0 0 0,1-1 0,-1 1 0,0 0 0,0 0-1,0 0 1,0 0 0,1-1 0,-1 1 0,0 0 0,2 1 0,55 218 2079,-39-145-5823,1 0-5923,-7-35 806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4:23:59.0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 13068,'3'-8'7784,"-2"15"-6119,-1 5-832,3 8-32,1 8-225,-3 5-415,2 2-161,0 0 0,1-1-481,0-3-2081,-1-3-3684,2-4-5830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4:23:59.6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93 210 7335,'-8'-6'2919,"-31"-24"6057,8-5-4505,29 32-4316,0 0-1,0 0 1,1-1-1,-1 1 1,1-1 0,0 1-1,0-1 1,0 0 0,0 1-1,1-1 1,-1 0 0,1 0-1,0 1 1,0-1 0,1 0-1,-1 0 1,1 1 0,0-1-1,0 0 1,0 1 0,0-1-1,0 1 1,4-7 0,-3 7-116,-1 0 0,1 0 0,-1 1 0,1-1 0,0 0 0,0 1 0,0-1 0,0 1 0,1 0 0,-1-1 0,0 1 0,1 0 0,0 0 1,0 1-1,-1-1 0,1 1 0,0-1 0,0 1 0,0 0 0,0 0 0,4-1 0,-2 2-6,1 0 1,-1 0-1,0 0 0,0 1 0,0 0 1,1 0-1,-1 0 0,0 1 1,0-1-1,0 1 0,-1 0 0,6 3 1,5 4 22,-1 0 1,0 1 0,-1 0-1,0 1 1,-1 1 0,0 0 0,13 17-1,-16-15-33,0 0-1,-1 0 1,0 1-1,-1 0 1,-1 1-1,-1 0 1,0 0-1,-1 0 1,0 0-1,-2 1 1,0-1-1,0 1 1,-2-1-1,0 1 1,-1 0-1,-1-1 1,0 1-1,-1-1 1,-1 0 0,0 1-1,-2-2 1,-6 17-1,8-25-20,0-1-1,-1 0 1,1 0-1,-1 0 1,-10 9 0,14-14-8,0 0 0,0 1 0,0-1 0,0 0 0,-1 0 0,1 0 0,-1 0 0,1 0 0,-1 0 0,1 0 0,-1 0 0,1-1 0,-1 1 0,0-1 0,1 1 0,-1-1 0,0 1 0,0-1 0,1 0 0,-1 0 0,0 0 0,0 0 0,1 0 0,-1 0 0,0-1 0,1 1 0,-1-1 0,0 1 0,1-1 0,-3 0 0,3-1 6,0 1-1,1 0 1,-1-1-1,1 1 1,-1-1 0,1 1-1,0-1 1,0 1 0,-1-1-1,1 1 1,0 0-1,0-1 1,0 1 0,1-1-1,-1 1 1,0-1-1,0 1 1,1-1 0,-1 1-1,1-1 1,0 1 0,-1 0-1,1-1 1,0 1-1,0 0 1,-1 0 0,1 0-1,2-2 1,27-37-197,-19 29-685,1 0 1,-1 0-1,27-17 1,18-1-7258,-18 16-135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28:30.49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120 127 2723,'-2'3'534,"-1"-1"1,1 1 0,-1-1 0,1 0-1,-1 1 1,0-1 0,1 0 0,-1 0-1,0-1 1,0 1 0,-1-1-1,1 1 1,0-1 0,0 0 0,-1 0-1,1-1 1,-1 1 0,1-1 0,-5 1-1,-47-2 12325,91 2-12703,0-2 0,0-1 0,0-2 1,-1-2-1,1-1 0,40-14 0,0 2-80,375-74-34,-380 87 145,-74 7-116,0-1 0,0 1 0,0 0 0,0 0 0,0 0 0,0 0 0,0 1 0,1-1 0,-1 1 0,1 0 0,-1 0 0,1 0 0,0 0 0,0 0 0,-1 0 0,2 0 0,-1 1 0,0-1 0,-3 6 0,-28 58-224,28-55 258,-22 58-91,4 1 0,2 1 0,4 1 0,-15 136 0,27-163 2,-2-1 0,-2-1 0,-15 46 0,19-90-2675,-11-20-12844,7 7 6695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27:15.26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69 8328,'14'-18'2979,"-4"5"896,-5 2-1921,-1 1-224,-4 3-1090,2-1-543,-2 6-97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4:24:12.5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123 33 9609,'-3'-4'695,"-1"1"0,0-1 0,0 1 0,0 1 0,-1-1 0,1 1 0,0-1 1,-1 1-1,0 0 0,0 1 0,-8-3 0,10 4-312,1 0 1,-1 0 0,0 0-1,0 1 1,1-1-1,-1 1 1,0-1 0,1 1-1,-1 0 1,1 0-1,-1 0 1,1 0 0,-1 0-1,1 1 1,0-1-1,0 1 1,-1 0 0,1-1-1,0 1 1,1 0 0,-1 0-1,0 0 1,-2 4-1,3-1-332,0-1-1,0 0 0,1 1 1,0-1-1,-1 1 0,1-1 1,1 1-1,-1-1 0,1 1 1,0-1-1,0 1 0,0-1 1,0 0-1,3 6 0,-1-1-4,37 109-397,-24-79-2679,3-1-4303,-11-27 1146,4-1-2787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4:24:14.71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101 100 8552,'-7'-7'1424,"2"3"-464,0-1-1,0 1 1,0 0-1,-1 0 1,-7-4-1,12 7-743,-1 1 0,1-1-1,0 1 1,-1-1 0,1 1-1,0 0 1,-1-1 0,1 1-1,0 0 1,-1 0 0,1 0-1,-1 0 1,1 0 0,0 1-1,-1-1 1,1 0 0,0 0-1,-1 1 1,1-1 0,0 1-1,0 0 1,-1-1 0,1 1-1,0 0 1,0-1 0,0 1-1,0 0 1,0 0 0,0 0-1,0 0 1,-1 2 0,2-3-177,0-1 0,0 1 0,0-1 1,0 1-1,0-1 0,1 1 0,-1 0 1,0-1-1,0 1 0,0-1 0,0 1 1,0-1-1,-1 1 0,1-1 0,0 1 1,0 0-1,0-1 0,0 1 0,0-1 1,-1 1-1,1-1 0,0 1 0,0 0 1,-1-1-1,1 1 0,0 0 0,-1-1 1,1 1-1,0 0 0,-1-1 0,1 1 1,0 0-1,-1 0 0,1-1 0,-1 1 1,1 0-1,0 0 0,-1 0 0,1 0 1,-1 0-1,1-1 0,-1 1 0,1 0 1,0 0-1,-1 0 0,1 0 0,-1 0 1,1 0-1,-1 1 0,1-1 0,-1 0 1,1 0-1,-1 0 0,7-6 1,0-1 1,0 1-1,1 0 1,-1 1-1,1 0 0,1 0 1,14-7-1,-17 10-34,-1 0 0,1 1 0,0 0 0,0 0-1,-1 1 1,1-1 0,0 1 0,0 0 0,0 0 0,0 1-1,0-1 1,-1 1 0,1 0 0,0 1 0,8 3-1,-1-1 79,-1 1-1,0 0 0,-1 1 1,1 0-1,-1 0 0,0 1 1,9 10-1,-14-13-39,-1 0 0,-1 0 0,1 1 0,0 0 0,-1 0 0,0 0 0,0 0 0,-1 0 0,1 0 0,-1 1 0,0-1 0,0 1 0,-1 0 0,0-1 0,0 1 0,0 12 0,-26 284 550,23-290-595,2-11-5,1-1 0,-1 0 1,0 1-1,0-1 1,0 0-1,0 1 0,0-1 1,0 0-1,0 1 0,0-1 1,0 0-1,0 1 1,0-1-1,0 0 0,0 0 1,0 1-1,0-1 0,0 0 1,0 1-1,0-1 0,0 0 1,0 1-1,-1-1 1,1 0-1,0 0 0,0 1 1,0-1-1,0 0 0,-1 0 1,1 1-1,0-1 1,0 0-1,-1 0 0,1 1 1,0-1-1,0 0 0,-1 0 1,1 0-1,0 0 0,-1 0 1,1 0-1,0 1 1,-1-1-1,1 0 0,0 0 1,-1 0-1,1 0 0,0 0 1,-1 0-1,1 0 1,0 0-1,-1 0 0,1-1 1,-1 1 4,1-1 1,0 1-1,0-1 1,0 1-1,0-1 1,0 1-1,-1-1 1,1 1-1,0-1 1,0 1-1,0-1 1,1 1-1,-1-1 1,0 1-1,0-1 1,0 1 0,0-1-1,0 1 1,1-1-1,-1 1 1,0-1-1,0 1 1,1-1-1,-1 1 1,0-1-1,1 1 1,-1 0-1,0-1 1,1 1-1,-1-1 1,1 1-1,-1 0 1,1-1-1,6-3-9,-1 1 1,1-1-1,0 1 0,0 0 0,0 1 0,0 0 0,0 0 0,0 1 0,1-1 0,-1 2 0,1-1 0,10 1 0,-5 0-27,-1 1 0,1 0 0,-1 1-1,0 1 1,1 0 0,18 7 0,-29-9 59,-1 1 0,1-1 1,-1 1-1,0-1 0,1 1 0,-1-1 1,0 1-1,0 0 0,0 0 1,0-1-1,0 1 0,-1 0 0,1 0 1,0 0-1,-1 0 0,0 0 1,1 0-1,-1 0 0,0 0 0,0 0 1,0 0-1,0 0 0,0 0 0,-1 0 1,1 0-1,-1 0 0,1 0 1,-2 2-1,-19 64 282,20-63-288,-1-1-86,1 0 0,-1 0 0,0-1 0,0 1 0,0 0 0,-1-1 0,1 1 0,-1-1 0,0 0 0,0 0 0,0 0 0,0 0-1,0 0 1,-1-1 0,1 0 0,-1 1 0,0-1 0,1-1 0,-1 1 0,0 0 0,0-1 0,0 0 0,-1 0 0,-4 1 0,-46-3-5716,-2-12-7155,39 8 8003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4:24:18.16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120 84 4036,'-6'-8'1867,"0"0"0,0 1 0,-1-1 0,0 1 0,-13-10 0,16 14-1042,0 0 0,-1 0 0,1 0 0,-1 0-1,1 1 1,-1-1 0,0 1 0,0 1-1,0-1 1,0 1 0,0 0 0,-7-1 0,22 33 1406,58 171-1334,-20-55-2230,-13-51-4424,-30-83 1735,-1-2-3187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4:24:18.89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39 300 8392,'-21'-1'3557,"3"-2"4313,18 1-7653,1 0-1,0 0 0,-1 0 1,1 1-1,0-1 0,0 0 1,0 1-1,0-1 1,0 1-1,0-1 0,0 1 1,1-1-1,1-1 0,12-14-169,2-1-1,-1 2 1,2 0-1,0 1 0,1 1 1,22-12-1,-23 16-1508,1 1-1,0 1 1,0 0-1,24-5 0,-20 5 1251,-13 6 6998,3 17-2720,-9-10-4429,38 59 626,-32-47-188,1 1 1,1-1-1,1-1 1,20 21-1,-32-37-72,0-1 0,0 0 0,0 0 0,0 1 0,0-1 0,0 0 0,-1 0 0,1 0 0,0 0-1,0 0 1,-1 0 0,1 0 0,-1 0 0,1 0 0,-1 0 0,1 0 0,-1 0 0,0 0 0,1 0 0,-1-1-1,0-1 1,9-31 61,-7 14-355,-2 1-1,-1-1 0,-3-28 0,1 30-142,1 0 0,1 0 0,1 0 1,3-21-1,-2 35-2740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4:24:19.60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43 66 2691,'-17'-24'4622,"16"24"-4218,0-1 0,1 0 0,-1 1-1,0-1 1,0 1 0,1-1 0,-1 0-1,0 1 1,0 0 0,0-1 0,0 1-1,1 0 1,-1-1 0,0 1 0,0 0-1,0 0 1,0 0 0,0 0 0,0 0-1,0 0 1,0 0 0,0 0 0,0 0-1,0 0 1,0 0 0,-1 1 0,6 6 4180,10 23-3584,-3-6-436,25 43 1,-31-59-516,0 0 1,1-1-1,0 1 1,0-1-1,1 0 1,0-1-1,0 0 1,14 10-1,-20-15-43,0-1 0,-1 1-1,1-1 1,-1 1-1,1-1 1,0 0-1,-1 1 1,1-1 0,0 0-1,0 0 1,-1 0-1,1 0 1,0 1 0,-1-1-1,1 0 1,0 0-1,0 0 1,-1 0 0,1 0-1,0-1 1,0 1-1,-1 0 1,1 0 0,0 0-1,0-1 1,-1 1-1,1 0 1,-1-1 0,1 1-1,0-1 1,0 0-1,0-1 20,0 1 0,0-1 1,0 0-1,0 0 0,0 1 0,-1-1 0,1 0 0,-1 0 0,0 0 0,1 0 0,-1 0 0,0-2 0,-5-58 456,4 60-479,-25-94-5494,11 45 1343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4:24:19.97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1 182 5317,'13'12'3160,"-11"-9"-2228,0-1 1,0 1-1,1-1 0,0 0 0,-1 0 1,1 0-1,0 0 0,0 0 0,4 1 1,-6-3-810,0 0 1,0 0-1,1 0 1,-1 0 0,0-1-1,0 1 1,0 0-1,1-1 1,-1 1 0,0-1-1,0 1 1,0-1-1,0 1 1,0-1 0,0 0-1,0 0 1,0 1-1,0-1 1,0 0 0,0 0-1,-1 0 1,1 0-1,0 0 1,0 0 0,-1 0-1,1 0 1,-1 0-1,1-1 1,-1 1 0,1-2-1,2-4-30,-1-1 1,1 0-1,-1 0 0,-1 0 1,0-1-1,0 1 0,0 0 0,-1-1 1,0 1-1,-1 0 0,0 0 1,0-1-1,-1 1 0,0 0 1,0 0-1,-1 0 0,0 1 0,0-1 1,-1 1-1,-9-14 0,13 20-65,0 1-1,0-1 0,0 0 0,-1 1 1,1-1-1,0 1 0,-1-1 0,1 0 1,-1 1-1,1-1 0,-1 1 0,1-1 1,-1 1-1,1-1 0,-1 1 0,1 0 1,-1-1-1,1 1 0,-1 0 1,0-1-1,1 1 0,-1 0 0,0 0 1,1-1-1,-1 1 0,0 0 0,1 0 1,-1 0-1,0 0 0,1 0 0,-1 0 1,0 0-1,0 0 0,1 0 0,-1 0 1,0 1-1,1-1 0,-1 0 0,0 0 1,1 1-1,-1-1 0,1 0 1,-1 1-1,0-1 0,1 1 0,-1-1 1,1 0-1,-1 1 0,1-1 0,-1 1 1,1 0-1,0-1 0,-1 1 0,1-1 1,0 1-1,-1 0 0,1-1 0,0 1 1,0 0-1,-1-1 0,1 1 0,0 0 1,0-1-1,0 2 0,-7 47 278,7-39-242,1 1 0,1 0 1,0 0-1,0-1 0,1 1 0,0-1 1,0 0-1,1 0 0,1 0 1,0-1-1,0 1 0,10 12 0,-11-17-291,0 0 0,1-1-1,-1 0 1,1 0 0,0 0-1,0 0 1,0-1 0,1 1-1,10 3 1,-11-5-662,1 0 0,0-1 0,-1 1 0,1-1 1,0-1-1,0 1 0,0-1 0,0 0 0,0 0 0,0-1 0,9-1 0,13-5-7832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4:24:23.11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18 1 3683,'-18'1'23000,"39"31"-22286,16 36-461,-14-26-33,28 41 1,16 13-136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4:24:23.44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25 167 7143,'-5'1'5733,"-2"3"-2850,0 1-257,6-4-1344,-2 0-706,1-5-544,7-3 321,3-3 415,1-1-447,5-5-257,2-3-64,4-4-32,1 1-193,-3-1-1056,1 3-1730,-3 6-1153,-2 4-1889,-3 10 928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4:24:23.76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13 112 5093,'-13'9'14809,"45"-21"-12231,-24 10-2710,1-1-1,-1 0 1,0 0-1,0 0 1,-1-1 0,1-1-1,-1 1 1,0-1-1,8-7 1,8-11-4292,-1-1-4461,-8 7 2768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4:24:24.23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90 1 5701,'-38'16'11981,"13"7"-7717,22-18-4112,-1 1 0,2 0 1,-1 0-1,1 0 0,0 0 0,0 0 0,0 1 0,1-1 0,-1 12 1,-1 65 482,3-77-643,0-1 1,1 1 0,0 0-1,0 0 1,0-1-1,1 1 1,0-1 0,0 1-1,1-1 1,-1 0 0,1 0-1,4 6 1,-7-10-6,0-1 0,1 1 0,-1-1 0,1 1 1,-1 0-1,1-1 0,-1 1 0,1-1 0,-1 1 1,1-1-1,0 1 0,-1-1 0,1 1 0,0-1 1,-1 0-1,1 1 0,0-1 0,-1 0 0,1 0 1,0 0-1,0 1 0,-1-1 0,1 0 0,0 0 1,0 0-1,-1 0 0,1 0 0,0 0 0,0 0 1,-1-1-1,1 1 0,0 0 0,0 0 0,0-1 1,1 0 13,-1-1 0,0 1 0,1-1 1,-1 0-1,0 1 0,0-1 1,0 0-1,0 0 0,0 0 1,-1 0-1,1 0 0,0-2 1,9-58 210,-14 11-199,2 38-14,1 1 1,0-1-1,1 1 1,3-25 0,28 65 1110,-11-2-1172,13 16-127,-8-21-3906,-25-20 3773,1-1 0,-1 0 0,1 0 0,-1 0-1,0 1 1,1-1 0,-1 0 0,1 0 0,-1 0 0,1 0-1,-1 0 1,1 0 0,-1 0 0,0 0 0,1 0-1,-1 0 1,1 0 0,-1 0 0,1 0 0,-1-1-1,0 1 1,1 0 0,-1 0 0,1 0 0,-1-1-1,0 1 1,5-7-6122,-5 6 6122,2-11-2598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27:03.77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31 2 11947,'-6'-2'2563,"-4"2"640,1 2-1089,5 0-96,2 2-545,4 3-384,-4 8-320,4 11-129,0 8-255,5 5-161,-1 2-192,2-4-32,-2-7-160,0-7-993,-3-7-1890,-1-10-1666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4:24:24.55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 19 4965,'-11'-18'13104,"26"41"-6276,2 3-6592,29 51 695,15 21-1263,-14-41-6070,-46-56 5806,0 0 1,-1 0-1,1 0 0,0-1 0,0 1 0,-1 0 0,1-1 1,0 1-1,0 0 0,0-1 0,0 1 0,0-1 0,0 0 0,0 1 1,0-1-1,0 0 0,0 1 0,0-1 0,0 0 0,0 0 1,0 0-1,0 0 0,0 0 0,0 0 0,1 0 0,5-4-1288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4:24:25.14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83 73 2594,'1'-2'427,"-1"1"0,0-1 0,0 1 0,0-1-1,0 1 1,0-1 0,0 1 0,0-1-1,0 1 1,0-1 0,-1 1 0,1-1 0,-1 1-1,1-1 1,-1 1 0,1 0 0,-1-1-1,0 1 1,0 0 0,0 0 0,0 0 0,0-1-1,0 1 1,0 0 0,0 0 0,0 0-1,0 0 1,0 1 0,-1-1 0,1 0 0,0 0-1,-1 1 1,1-1 0,-1 1 0,1-1-1,0 1 1,-3-1 0,3 2-130,-1-1 0,1 0 0,-1 0 0,0 1 0,1-1 0,-1 1 0,1 0 0,-1-1 0,1 1 0,0 0 0,-1 0 0,1 0 0,0 0 0,-2 1 0,1 0-190,0 0 0,0 1 0,0-1 0,0 1 0,1-1 0,-1 1 0,1-1 1,0 1-1,-2 4 0,0 2 15,0 0 0,1 0 0,0 0 0,1 0 1,0 0-1,0 0 0,1 10 0,0-16-127,1-1 0,-1 1 0,0 0 0,1 0 0,0-1 0,0 1 0,0 0 0,0-1 0,0 1 1,0-1-1,0 1 0,1-1 0,-1 0 0,1 0 0,0 1 0,0-1 0,0 0 0,0-1 0,0 1 0,0 0 0,0 0 0,1-1 0,-1 0 0,1 1 0,-1-1 0,6 2 0,24 5 50,-24-7-18,-1 1 0,1 0 0,-1 0 0,0 0 0,0 1 0,9 5 0,-14-7 11,0 1 1,0-1 0,-1 1-1,1-1 1,-1 1-1,1 0 1,-1-1 0,0 1-1,0 0 1,0 0-1,0 0 1,0 0 0,0 0-1,0 0 1,0 0-1,-1 0 1,1 1 0,-1-1-1,0 0 1,0 0-1,1 0 1,-1 1 0,-1-1-1,1 0 1,0 0-1,-1 4 1,0 9-71,7-15-230,13-19-271,-10 9 581,1-2-79,0 0 0,-1-1 1,0 0-1,-1-1 0,-1 0 0,0 0 1,0 0-1,-2-1 0,0 0 1,-1 0-1,0 0 0,-1-1 1,-1 1-1,0-1 0,-1-29 0,-8 24 123,7 21-89,0 0-1,0 0 1,-1-1-1,1 1 1,0 0-1,0 0 1,-1 0-1,1 0 1,0 0-1,-1-1 0,1 1 1,0 0-1,-1 0 1,1 0-1,0 0 1,-1 0-1,1 0 1,0 0-1,-1 0 1,1 0-1,0 0 1,0 0-1,-1 0 1,1 0-1,0 0 1,-1 1-1,1-1 0,0 0 1,-1 0-1,1 0 1,0 0-1,-1 1 1,-1 0 8,1 1 1,-1 0 0,1-1-1,-1 1 1,1 0-1,0 0 1,0 0-1,0 0 1,0 0 0,0 0-1,0 0 1,1 0-1,-1 1 1,0 2-1,0 2 59,0 0-1,0 0 0,1 0 0,0 0 0,1 0 0,-1-1 0,1 1 0,0 0 0,1 0 0,0 0 0,0-1 0,0 1 0,1-1 0,5 10 0,-5-12-202,-1-1 1,1 1 0,0-1-1,0 0 1,0 0 0,0 0-1,1 0 1,-1-1-1,1 0 1,5 3 0,-5-3-468,1 0 1,0 0-1,-1-1 1,1 1 0,0-1-1,0-1 1,0 1-1,0-1 1,0 0-1,6 0 1,12-2-5503,2-2-2439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4:24:25.87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0 467 2691,'12'52'1302,"3"0"1,1-1 0,3-1 0,2-1 0,54 91-1,-55-108-1075,2-1 0,1 0 0,2-2-1,1 0 1,1-2 0,1-1 0,1-1-1,1-2 1,36 21 0,-53-37-172,-1 0-1,1-1 1,0-1 0,1 0 0,-1 0 0,1-2 0,0 0 0,0 0-1,0-1 1,1-1 0,-1 0 0,0-1 0,26-4 0,-23 1-410,0-1-1,-1-1 1,1 0 0,-1-1 0,0-1 0,0-1 0,-1 0 0,0-1-1,0-1 1,17-14 0,-13 7-90,0-1 0,-1 0 0,-1-2 0,-1 0 0,-1 0-1,0-2 1,-2 0 0,-1 0 0,0-1 0,-2-1 0,0 0 0,-2 0 0,0-1 0,-2 0-1,4-32 1,-8 26 712,-1 1-1,-2-1 0,-1 1 1,-1 0-1,-1 0 1,-2 0-1,-1 0 0,-2 1 1,0 0-1,-2 1 0,-1 0 1,-31-51-1,28 55 21,-2 1 0,0 1 0,-1 0 0,-2 2 0,0 0 0,-1 1 0,-1 1 0,0 1 0,-1 1 0,-1 1 0,-1 1 0,0 1 0,-1 1 0,-30-10 0,40 18-125,1-1 0,-1 2 0,1 0 0,-1 1 1,0 1-1,0 0 0,0 1 0,0 1 0,0 0 0,1 1 1,-1 1-1,0 0 0,1 1 0,0 1 0,-29 13 0,30-10-514,-1 0 0,1 2-1,0-1 1,1 2 0,0 0-1,1 0 1,0 1 0,1 1-1,-14 20 1,9-10-1664,2 1 0,-21 47-1,13-10 923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4:22:28.50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574 2600 6438,'-37'1'8019,"5"0"-2010,9 6-5751,13-3 103,1 0 0,-1 0 0,1-1 1,-1 0-1,0-1 0,0 0 0,-1 0 1,1-1-1,0-1 0,-20 0 0,22-2-301,-1 0 0,0-1 0,1 1 0,0-1-1,0-1 1,0 0 0,0 0 0,0-1 0,1 1-1,-1-2 1,2 1 0,-14-13 0,5 3 43,0-1-1,1-1 1,1 0 0,0-1 0,2 0-1,0-1 1,0 0 0,2-1 0,1 0-1,0-1 1,-6-29 0,-27-191 511,7-32-326,13-137-122,21 378-154,5-112 66,5 44-35,5 1 0,31-110-1,-22 98-28,-17 73-14,16-49 0,-19 74-1,2 0 0,0 0 0,0 0 0,1 0 0,0 1 0,1 1 0,13-15 0,9-5 30,1 1 1,2 1-1,67-43 0,-66 53 35,0 2 0,1 2-1,1 1 1,39-9 0,-44 13-36,2 0 9,1 1 0,0 1-1,1 2 1,-1 1 0,1 2-1,0 2 1,41 2 0,-22 1 5,-1-3 0,1-2-1,52-10 1,-33 4-12,-44 4 10,0-1 1,0-2-1,45-18 0,39-12 56,-34 20-16,161-16 0,-159 31-96,100 9 0,-129-5 59,-36-1-17,-1 0 1,1 1 0,-1 0-1,1 1 1,-1 1 0,27 8-1,-36-8-1211,6-1 3984,-8-1-3038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4:22:29.45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30 14 6790,'-29'-13'23917,"39"15"-23843,5 2 305,16 3-167,-20-5-118,1 0 1,-1 1-1,0 0 1,0 0-1,0 1 1,-1 1-1,0 0 1,19 12-1,-42 26 451,8-30-545,0 1 0,-1 0 0,0-1 0,-1 0 0,-1-1 0,0 1 0,-1-2 0,-11 13 0,8-20-1923,-9-11-5562,19 6 6179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4:22:31.66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100 11 1794,'2'-6'3463,"18"1"-2885,-20 5-541,31 3 497,-7 2-509,-16 0 189,-11-2 1047,-10-3-1225,1 1 0,-1 0 0,1 1 0,-1 0-1,1 1 1,0 1 0,0 0 0,0 0 0,0 2 0,1-1-1,0 1 1,0 1 0,-15 11 0,68-5 354,55-6 800,-80-7-1186,-1 0 0,1 1 0,0 1 0,0 1 0,0 0 0,-1 1 0,31 12 0,-45-16-67,0 1 0,0 0 0,0 0-1,0 0 1,0 1 0,0-1 0,0 0 0,-1 1-1,1-1 1,0 1 0,-1-1 0,1 1 0,-1 0-1,0 0 1,1 0 0,-1-1 0,0 1 0,0 1-1,0-1 1,0 3 0,-1-3 21,0 0 0,0 0-1,0 0 1,0 0 0,-1 0 0,1 0 0,-1 0-1,0 0 1,1 0 0,-1-1 0,0 1-1,0 0 1,0 0 0,0-1 0,-1 1-1,1 0 1,0-1 0,-2 2 0,-5 4-464,-1 0 0,1 0 1,-1-1-1,0-1 0,0 1 0,-20 7 1,3-3-1123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4:22:31.96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9 335 4068,'-2'-6'129,"0"0"0,0-1-1,1 1 1,0 0 0,0-1 0,1 1 0,0-1 0,0 1 0,1-1 0,-1 1 0,2-1-1,-1 1 1,0-1 0,1 1 0,3-7 0,2 1 87,0 1-1,0-1 1,1 1-1,1 1 1,-1 0 0,14-12-1,-12 12-220,0 1 0,-1-2-1,0 1 1,-1-1 0,0-1-1,7-14 1,-15 24-179,0 1 1,-1-1 0,1 0-1,-1 0 1,1 0 0,-1 1-1,0-1 1,0 0 0,0 1-1,1-1 1,-2 1-1,1-1 1,0 1 0,0 0-1,0-1 1,-1 1 0,1 0-1,0 0 1,-1 0-1,0 0 1,-1-1 0,-5-5-833,1-1 130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4:22:53.48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544 7 5541,'-26'4'12184,"43"-3"-8208,12 0-3896,56-7 0,4 0 229,-84 66 1640,-4 94-1949,54 204 85,-16-133-37,-5 247-228,-26-275 131,9 177-496,21-96 518,-1-12-79,-16 47-433,11 29 539,-29-307-13,-2 0 1,-1 0 0,-2-1-1,-8 49 1,-3 68-23,10-98 23,-2 1 0,-14 61-1,-7 65-14,18-85 47,2-31 16,3 76-1,2-121-45,0-1-1,-1 1 1,-1-1 0,-6 21-1,-6 46-28,-21 189 66,36-265-37,0 1 1,1-1-1,0 1 1,3 12-1,-2-17 4,-1 0 1,0-1-1,0 1 1,0 0-1,0 0 0,-1 0 1,0-1-1,0 1 0,-1 0 1,1 0-1,-1 0 1,0 0-1,0-1 0,0 1 1,-1-1-1,0 1 1,0-1-1,-3 7 0,3-8 1,-1 0-1,1 0 0,0-1 1,-1 1-1,0 0 1,1-1-1,-1 0 0,0 1 1,0-1-1,0 0 0,-1-1 1,1 1-1,0-1 1,-1 1-1,1-1 0,-1 0 1,1 0-1,-1 0 0,0-1 1,1 1-1,-1-1 1,-4 0-1,-19 3 77,-383 60 761,390-59-760,0-1-1,-1 0 1,1-2-1,-1 0 0,1-1 1,-1-1-1,-23-5 1,34 6 12,0-1 1,0 2-1,1-1 1,-1 1-1,0 1 1,0-1-1,0 2 1,1-1-1,-1 1 1,1 1-1,-12 6 1,4-4 305,-2 1-1325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4:22:54.32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171 32 9929,'-16'-22'2854,"7"12"5906,-13 24-4337,2 3-3725,1 2 1,1 0-1,0 1 1,1 0-1,-14 25 1,31-44-671,0 1 1,0 0 0,1-1-1,-1 1 1,1-1 0,-1 1-1,1-1 1,0 1 0,0-1-1,-1 1 1,1-1 0,0 0-1,0 1 1,0-1 0,1 0-1,-1 0 1,0 0 0,0 0-1,1 0 1,-1 0 0,2 1-1,38 29 730,-35-27-721,21 17-27,-18-14-3,0 1 1,0-1-1,1-1 1,0 0-1,0 0 0,0-1 1,14 5-1,-24-11-701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4:22:56.58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2341 0 2178,'-7'6'1858,"1"-1"1,-1-1-1,0 1 0,0-1 0,0 0 1,-12 4-1,6-4-303,-1 0 0,1 0 0,-18 1 0,-11-1-458,-68-3 0,46-2-696,-392 47 31,151-7-234,76-17-99,-350 81 0,426-71-46,78-18 575,-114 37-1,188-50-570,0 0-1,1 0 1,-1 0 0,0 0 0,0 1 0,1-1 0,-1 0 0,1 0-1,-1 0 1,1 1 0,0-1 0,0 0 0,-1 0 0,1 1 0,0-1-1,0 0 1,0 1 0,0-1 0,0 0 0,1 3 0,3 37-257,-3-31 295,16 110-114,44 156 1,-15-82 81,-40-156-61,-1 1 0,-2-1-1,-3 44 1,3 50-3,5 182 33,-2-229-123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27:04.10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21 49 11499,'-6'-11'1121,"-3"3"-1025,3 3-96,8-3-1281,4 1-2050,7-2-3011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4:22:56.98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 55 12844,'-16'-2'13593,"30"26"-10796,33 29-3012,-41-47 324,0 0 0,0-1 0,1 0 0,-1 0 0,1 0-1,0-1 1,1 0 0,-1 0 0,13 4 0,-17-7-123,-1-1 0,1 1 1,0-1-1,0 0 0,0 0 1,-1-1-1,1 1 0,0 0 1,0-1-1,0 0 0,-1 1 1,1-1-1,0 0 0,-1 0 1,1-1-1,-1 1 1,0 0-1,1-1 0,-1 0 1,0 0-1,0 1 0,0-1 1,0 0-1,0-1 0,0 1 1,0 0-1,-1 0 0,1-1 1,-1 1-1,0-1 0,2-4 1,3-6-1350,0-1 1,-2 0-1,5-16 0,-2 3-3367,5-14-6080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4:24:27.73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1410 1 2787,'36'6'7481,"23"-3"-4403,-5-1-2592,-32 0-394,-1 0 0,0 1 0,0 2 0,0 0-1,26 11 1,-40-13-49,-1 0-1,0 0 0,0 1 1,0 0-1,0 0 1,-1 1-1,1 0 0,-1 0 1,0 0-1,-1 0 0,1 1 1,-1-1-1,0 1 0,-1 1 1,1-1-1,-1 0 0,-1 1 1,1-1-1,3 15 0,3 34 213,-2 1-1,-3 0 1,-2 0 0,-6 62-1,2-1-165,11 130-55,11 0-1,65 309 1,-57-395-21,-7 1 0,0 275 1,-25-324-401,-5 0 0,-4 0 0,-6-1 0,-56 188 0,39-188 134,-93 272-551,58-158 857,11-31 27,30-109 105,-3-1-1,-4-1 0,-86 140 0,77-152-10,18-26-106,-2-1 1,-62 70-1,87-111-59,1 0-1,-1-1 0,0 1 1,0-1-1,0 0 0,-1-1 1,1 1-1,-1-1 1,0 0-1,1 0 0,-1-1 1,0 0-1,-11 1 1,-9 0-41,1-2 0,-27-3 0,13 1 16,-93 2-183,-148 18 1,-127 38-56,317-43 616,55-10-320,35-3-53,0 0 0,0 0 1,0-1-1,0 1 0,0 0 0,0 0 0,0 0 1,0 0-1,0 0 0,0 0 0,0 0 0,0 0 1,0 0-1,0 0 0,0 0 0,-1 0 0,1 0 1,0 0-1,0 0 0,0 0 0,0 0 0,0 0 1,0-1-1,21-1-119,-19 2 34,1 1-1,0-1 1,-1 0-1,1 1 1,-1-1 0,1 1-1,0 0 1,-1 0-1,0 0 1,1 0-1,-1 0 1,0 1 0,1-1-1,3 4 1,-2-1-1371,0-1 1,0 1-1,-1 0 0,1 0 1,-1 1-1,4 6 1,-4-6 996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4:24:28.05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63 3043,'3'-10'482,"-1"3"605,1 0-1,0 1 1,0-1-1,0 1 1,0 0-1,6-7 1,-11 32 5022,4 25-5885,-1-37 297,0 14-189,2 0 1,9 40-1,-10-54-458,0-1 1,0 0 0,1 0-1,0 0 1,0-1 0,5 8-1,-6-11-178,0 1 1,0-1-1,0 0 0,1 0 1,-1 0-1,0 0 0,1-1 1,-1 1-1,1-1 0,-1 1 1,1-1-1,0 0 0,0 0 1,4 1-1,16 1-4917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27:04.41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128 149 5637,'1'-1'636,"0"0"-1,0 0 1,0-1-1,0 1 1,0-1-1,0 1 1,0-1-1,-1 1 1,1-1 0,-1 1-1,1-1 1,-1 0-1,0 1 1,1-3-1,-2-30 2976,-1 27-3155,1-1-1,-1 1 0,0 0 0,0 0 0,-1 0 0,-5-11 0,6 16-354,1 0 0,0 0-1,-1 0 1,0 0 0,1 0 0,-1 0-1,0 1 1,0-1 0,0 0-1,0 1 1,0-1 0,0 1-1,0 0 1,-1 0 0,1 0-1,0 0 1,-5-1 0,5 2-67,0 0 1,0 0 0,0 0-1,0 0 1,0 1 0,1-1-1,-1 1 1,0-1 0,0 1-1,0-1 1,0 1 0,1 0-1,-1 0 1,0 0 0,1 0-1,-1 1 1,-2 1 0,-1 2-18,1 0 1,0 0-1,0 0 1,1 0-1,0 1 1,-1-1-1,2 1 1,-1 0-1,1 0 1,0 0-1,0 0 1,-1 10-1,1 2 39,2 0-1,0 0 0,1-1 0,1 1 0,0 0 1,2-1-1,7 27 0,53 120 195,-40-106-269,0-5-535,-10-33-3766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27:04.72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33 47 13517,'-14'0'2818,"3"2"-191,3-2-1602,12-2-384,5-1 31,3-3-576,11-1-96,6-8-1665,6 0-3652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27:05.26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129 23 8648,'-12'-11'5285,"-5"3"-2979,1 4 545,-1 8-673,3 4-897,-1 10-448,3 14 416,-1 20-224,3 17-288,8 15-385,6 2-352,6-6 0,9-17-768,2-18-2115,4-15-3779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27:17.03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40 17 10058,'-10'-9'1185,"-3"5"1697,5 3-1024,2-1 128,4 4-673,2 1-256,0 7-256,2 10 96,2 12-353,2 11-127,3 7-161,1 2-224,-2-2-32,3-7 0,-3-9-256,2-6-1282,-6-9-2754,0-10-1665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27:17.44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1 202 9225,'0'-1'193,"0"0"0,-1 0 0,1-1 0,0 1 0,0 0 0,0 0 0,0 0 0,0 0 0,0 0 1,1-1-1,-1 1 0,0 0 0,0 0 0,1 0 0,-1 0 0,1 0 0,-1 0 0,1 0 0,-1 0 0,1 0 0,0 0 0,0 0 1,-1 0-1,1 0 0,0 1 0,0-1 0,1-1 0,33-28-274,-28 24 372,13-10-220,1 0 0,29-16 0,-44 28 47,0 1-1,0 0 1,0 0-1,1 1 0,-1-1 1,1 1-1,-1 1 1,1-1-1,0 1 1,0 0-1,0 1 1,-1 0-1,1 0 0,9 1 1,-14 0-26,1 0 0,0 1 0,0-1 0,-1 1-1,1-1 1,-1 1 0,0 0 0,1 0 0,-1 0 0,0 0 0,0 0 0,0 1 0,0-1 0,0 0-1,-1 1 1,1 0 0,-1-1 0,0 1 0,0 0 0,0 0 0,0 0 0,0-1 0,0 6 0,3 11 47,-1 0-1,0 33 1,0-14-17,-2-32-137,0 1 1,0 0-1,1-1 1,0 0 0,4 10-1,-6-15 16,1 0-1,-1 0 1,1-1 0,-1 1-1,1 0 1,-1 0 0,1-1-1,-1 1 1,1 0-1,0-1 1,-1 1 0,1 0-1,0-1 1,0 1 0,-1-1-1,1 1 1,0-1-1,0 0 1,0 1 0,0-1-1,-1 0 1,1 0 0,0 1-1,0-1 1,0 0-1,0 0 1,0 0 0,0 0-1,0 0 1,0 0 0,0 0-1,-1-1 1,1 1-1,0 0 1,0 0 0,0-1-1,0 1 1,0-1 0,-1 1-1,1 0 1,0-1 0,0 1-1,-1-1 1,1 0-1,0 1 1,-1-1 0,1 0-1,0 1 1,-1-1 0,1 0-1,-1 0 1,1-1-1,4-3-22,0-1 0,-1 1-1,1-1 1,-1 0-1,-1-1 1,1 1-1,-1-1 1,0 0-1,-1 1 1,1-1 0,-2 0-1,1-1 1,-1 1-1,0 0 1,0 0-1,0-1 1,-1 1-1,-1 0 1,1-1 0,-1 1-1,0 0 1,-1 0-1,0 0 1,0 0-1,0 0 1,-1 0-1,0 0 1,0 1 0,-1-1-1,0 1 1,0 0-1,0 0 1,-1 1-1,0-1 1,0 1-1,0 0 1,-1 0 0,0 1-1,0 0 1,0 0-1,0 0 1,-1 0-1,-8-2 1,3 1-2562,3 2-2493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27:19.20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54 129 11050,'-4'7'412,"0"0"0,1-1 0,0 1 0,0 1 0,1-1 1,0 0-1,0 0 0,1 1 0,0-1 0,0 1 0,1-1 0,0 1 0,0 0 0,3 14 0,2 12-118,20 66 1,-16-70 158,7 22-103,-8-28 76,-1 1 0,5 36 1,-15-56-286,-6-12-225,-8-14 0,4-3 63,1-1 1,0-1-1,2 0 1,2 0-1,0-1 1,1 0-1,2-1 1,1 1-1,1-1 0,2 0 1,0 0-1,6-51 1,-3 68 12,1 0-1,0 1 1,1-1 0,8-18-1,-11 26 9,0 1 0,1-1-1,-1 0 1,1 1 0,-1-1 0,1 1-1,0 0 1,0 0 0,0 0 0,0 0-1,1 0 1,-1 0 0,0 0 0,1 0-1,-1 1 1,1 0 0,0-1-1,-1 1 1,1 0 0,0 0 0,0 0-1,0 1 1,3-1 0,-4 1 29,0 1 0,0 0 1,1 0-1,-1 0 0,0 0 0,0 0 0,0 0 1,0 0-1,0 1 0,-1-1 0,1 1 1,0-1-1,-1 1 0,1 0 0,-1 0 1,1 0-1,-1-1 0,0 1 0,0 1 1,0-1-1,0 0 0,0 0 0,0 0 0,-1 0 1,1 1-1,-1-1 0,1 0 0,-1 3 1,8 68 408,-11-12-122,1-47-262,1 0-1,0 0 0,1 1 0,4 26 0,-4-40-50,1 0 0,0 1 0,0-1 0,0 0-1,0 1 1,0-1 0,0 0 0,0 0 0,0 0-1,0 0 1,0 0 0,1 0 0,-1 0 0,0 0 0,1-1-1,-1 1 1,0 0 0,1-1 0,-1 1 0,1-1 0,-1 0-1,1 1 1,0-1 0,-1 0 0,1 0 0,-1 0-1,1 0 1,-1 0 0,1 0 0,-1 0 0,1-1 0,-1 1-1,3-1 1,51-14 88,-40 9-96,0-2-1,-1 1 1,1-2 0,-2 0-1,25-20 1,-32 24 0,0 0 1,0-1-1,0 0 1,-1-1-1,0 1 1,0-1-1,0 0 0,-1 0 1,0 0-1,-1-1 1,1 1-1,-2-1 1,4-12-1,-8 2 23,-9 18 104,8 2-96,0 0-1,1 0 1,0 0-1,-1 0 1,1 0-1,0 0 1,0 1-1,0-1 1,-2 5-1,2-4-28,0 1 0,0-1-1,1 1 1,-1-1 0,1 1 0,0-1 0,0 1-1,0 0 1,1 0 0,-1-1 0,1 1-1,0 0 1,0 0 0,0 0 0,1 0 0,-1-1-1,1 1 1,0 0 0,0-1 0,0 1-1,1 0 1,-1-1 0,1 0 0,0 1 0,0-1-1,0 0 1,0 0 0,1 0 0,-1 0-1,1 0 1,0-1 0,-1 1 0,1-1 0,6 4-1,-6-4-287,1-1-1,0 1 0,0-1 1,0 0-1,0 0 0,0 0 1,0-1-1,0 1 1,0-1-1,0 0 0,0 0 1,0 0-1,0-1 0,0 1 1,0-1-1,0 0 0,0 0 1,0-1-1,0 1 1,0-1-1,6-3 0,-4 1-50,0 0 0,0 0-1,-1 0 1,1 0 0,-1-1 0,0 0-1,0 0 1,0 0 0,-1-1-1,0 0 1,4-7 0,3-3-259,-8 10 404,1 1 0,-1-1 0,0-1 1,-1 1-1,1 0 0,1-9 0,4-27 3321,-7 36 411,0 16 1551,-2 3-4744,1-1-232,-1 0-1,2 0 1,-1 0 0,2 0-1,-1 0 1,2 0 0,0-1-1,7 22 1,-9-32-110,-1-1 1,0 0-1,0 0 0,0 1 0,0-1 0,0 0 0,1 1 1,-1-1-1,0 0 0,0 0 0,0 0 0,1 1 1,-1-1-1,0 0 0,0 0 0,1 0 0,-1 1 0,0-1 1,0 0-1,1 0 0,-1 0 0,0 0 0,1 0 0,-1 0 1,0 0-1,0 1 0,1-1 0,-1 0 0,0 0 1,1 0-1,-1 0 0,0 0 0,1-1 0,-1 1 0,0 0 1,1 0-1,-1 0 0,0 0 0,11-12 77,5-22-198,-15 31 25,13-31-209,-1-2 1,9-44 0,-23 83 342,1 0 0,-1 0 0,1 0 0,0 0 0,0 0 0,0 0 0,0 0 0,0 0 0,1 0 0,0 0 0,-1 0 0,1 0 0,0 0 0,0 0 0,1 0 0,-1-1 0,0 1 0,3 3 0,-2-4-216,0 0 0,1-1 0,-1 1-1,0-1 1,1 1 0,-1-1 0,0 0-1,1 0 1,-1 0 0,1 0 0,0 0-1,-1-1 1,1 1 0,0-1 0,0 1-1,-1-1 1,1 0 0,0 0 0,-1 0-1,1-1 1,0 1 0,0-1 0,3-1-1,7-1-597,1-1 0,-1 0 0,18-10 0,-27 13 756,-1-1 1,1 0-1,0 0 0,0 0 0,-1-1 0,0 1 0,1-1 0,-1 0 1,0 0-1,0 0 0,0 0 0,-1-1 0,1 1 0,-1-1 0,3-6 1,-3-8 2337,-8 14 653,5 4-2873,0 1 0,0 0 0,-1 0 0,1 0 0,0 0 0,0 0 0,0 0 0,0 0 0,0 0-1,0 0 1,0 1 0,0-1 0,1 0 0,-1 1 0,0-1 0,1 0 0,-1 4 0,-1 0-91,0 1 0,1 0 0,-1 0 0,2 0 0,-1 0 0,1 0 0,0 8 0,0-13-14,0 0 0,0 1 0,0-1 1,0 0-1,0 0 0,1 0 0,-1 1 0,0-1 0,1 0 0,-1 0 0,1 0 0,-1 0 0,1 0 1,0 0-1,-1 0 0,1 0 0,0 0 0,0 0 0,0 0 0,0-1 0,0 1 0,0 0 0,0 0 1,0-1-1,0 1 0,0-1 0,0 1 0,0-1 0,0 1 0,0-1 0,1 0 0,-1 0 0,0 1 1,0-1-1,0 0 0,1 0 0,-1 0 0,0 0 0,0 0 0,0-1 0,1 1 0,1-1 0,7-2-81,1 0-1,-1 0 0,0-1 1,0-1-1,-1 0 1,17-11-1,-22 14 87,0-1-1,0 0 1,0 0 0,-1 0-1,1 0 1,-1-1 0,0 1-1,0-1 1,0 0 0,0 0 0,-1 0-1,1 0 1,-1-1 0,0 1-1,0 0 1,-1-1 0,2-6-1,-3 9 9,0 1-1,0 0 0,0 0 1,0-1-1,0 1 0,0 0 1,0 0-1,-1 0 0,1-1 1,0 1-1,-1 0 0,1 0 1,-1 0-1,1 0 0,-1 0 0,0-1 1,1 1-1,-1 0 0,0 1 1,-1-3-1,1 6-219,13 12 151,86 66 168,-77-66 39,0 1 0,-1 0-1,-1 2 1,0 0-1,-2 1 1,0 1 0,22 34-1,-37-51-58,0 2 0,0-1 0,-1 0-1,0 0 1,1 0 0,-1 1 0,-1-1 0,1 1-1,-1-1 1,1 0 0,-1 1 0,0-1-1,-1 1 1,1-1 0,-1 1 0,0-1-1,0 0 1,-1 1 0,1-1 0,-1 0-1,0 0 1,0 0 0,0 0 0,0 0-1,-1-1 1,1 1 0,-1-1 0,0 1 0,0-1-1,-1 0 1,1 0 0,-6 3 0,1 1-56,-1-1 0,-1 0 0,1-1 0,-1 0 0,0-1 1,0 1-1,0-2 0,0 0 0,-1 0 0,0-1 0,1 0 1,-18 1-1,25-3-234,0 0 0,0 0 0,0-1 0,0 1 0,0-1 0,1 0 0,-1 1 0,0-1 0,0-1 0,0 1 0,1 0 0,-1 0 0,1-1 0,-5-3 0,5 3-317,0 0-1,0-1 1,0 1-1,0 0 1,0-1-1,1 0 1,-1 1-1,1-1 1,0 0-1,0 0 1,0 0-1,0 1 1,0-1 0,0-5-1,0-22-6828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27:19.49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19 4805,'6'-11'4548,"6"4"-1954,5 8 321,8 7-897,2 9-256,4 9-289,0 13-448,4 8-448,-6 8-193,0 3-352,-10 6-32,-5 1-769,-10-5-4099,-8-3-4870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28:31.40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30 122 2530,'-1'0'141,"0"-1"0,0 0 0,0 1-1,1-1 1,-1 0 0,0 0-1,1 1 1,-1-1 0,0 0 0,1 0-1,-1 0 1,1 0 0,0 0-1,-1 0 1,1 0 0,0 0 0,-1 0-1,1 0 1,0 0 0,0 0-1,0-1 1,-3-34 3258,0 1-87,-9 4 8246,22 50-11062,23 38-122,-3 2-1,-2 1 1,-3 1 0,-2 2 0,-4 0-1,-2 1 1,17 130 0,-31-154-529,0-42 167,0 0 0,0 1 0,0-1 0,1 1 0,-1 0 0,1 0 0,-1 0 0,1 1 1,-1-1-1,4 1 0,7-2 15,53-14-226,0 3 0,1 3 0,87-1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27:21.78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8104,'2'26'11793,"2"2"-5401,3 9-3841,6 19-4051,2 11 2117,15 51-229,-4-20-2885,-26-96 566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27:22.39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18 108 6598,'-1'-1'388,"-1"1"1,1-1-1,0 0 0,0 0 0,0 0 0,0 0 0,0 0 1,0 0-1,0 0 0,1 0 0,-1 0 0,0 0 0,1 0 1,-1 0-1,0 0 0,1-1 0,-1 1 0,1 0 0,0-1 1,-1 1-1,1 0 0,0-1 0,0 1 0,0-2 0,0 0-149,1 1 0,-1-1 0,1 0 0,0 0 0,0 1 0,0-1 0,0 1-1,1-1 1,-1 1 0,0-1 0,4-2 0,-2 1-181,0 0 1,1 0-1,-1 0 1,1 1-1,0 0 0,0 0 1,0 0-1,0 0 1,1 0-1,-1 1 1,1 0-1,0 0 1,7-2-1,-7 4 2,0 0 0,-1 0 0,1 1 1,-1 0-1,1 0 0,0 0 0,-1 1 0,0-1 0,1 1 0,-1 0 1,0 0-1,0 1 0,0-1 0,0 1 0,-1 0 0,1 0 1,-1 0-1,1 0 0,-1 1 0,0-1 0,0 1 0,4 8 1,5 6 50,-1 2 1,0-1 0,9 29 0,-11-25 26,-1 0 0,-2 0 0,8 43 0,-13-57-43,0 0-1,0 0 1,-1-1-1,0 1 0,-1 0 1,1 0-1,-2 0 0,1-1 1,-1 1-1,-1 0 1,1-1-1,-2 0 0,-5 13 1,5-17-81,1 0 0,0-1 0,-1 1 0,0-1 0,0 0 0,0 0 1,0-1-1,0 1 0,-1-1 0,1 0 0,-1 0 0,0 0 0,1-1 0,-1 0 1,0 0-1,0 0 0,0 0 0,0-1 0,0 0 0,-6 0 0,7 0-352,0-1-1,1 1 1,-1-1-1,1 0 1,-1 0-1,0 0 1,1 0-1,0 0 1,-1-1-1,-3-2 1,7 4 49,-1-1 1,0 1-1,1-1 1,-1 0-1,0 1 1,1-1-1,-1 0 1,0 1 0,1-1-1,-1 0 1,1 0-1,-1 1 1,1-1-1,0 0 1,-1 0-1,1 0 1,0 0 0,0 0-1,0 1 1,-1-1-1,1 0 1,0 0-1,0 0 1,0 0 0,0 0-1,0 0 1,1 0-1,-1 0 1,0 0-1,0 1 1,1-3-1,5-11-4755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27:23.01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80 3 6630,'-11'-2'12700,"10"2"-12424,-13 18 3186,-6 25-2411,13-25-480,1 1 0,0 0 0,-5 38 0,10-52-566,0-1 1,0 1-1,1 0 0,0-1 0,0 1 0,0-1 0,1 1 0,-1-1 0,1 1 1,0-1-1,1 1 0,-1-1 0,1 0 0,-1 1 0,1-1 0,1 0 1,-1 0-1,0 0 0,1-1 0,0 1 0,0-1 0,0 1 0,4 2 0,-5-4-1,0-1 0,1 0-1,-1 0 1,0 0-1,0 0 1,1-1 0,-1 1-1,1-1 1,-1 1-1,0-1 1,1 0 0,-1 0-1,1 0 1,-1 0-1,1 0 1,-1-1 0,0 1-1,1-1 1,-1 1-1,0-1 1,1 0 0,-1 0-1,0 0 1,0 0-1,0-1 1,0 1 0,0 0-1,0-1 1,0 0-1,0 1 1,0-1 0,-1 0-1,1 0 1,-1 0-1,1 0 1,-1 0 0,1-3-1,4-2 24,-2-2 0,1 1 0,-1 0 0,0-1 0,-1 0 0,1 0 0,-2 0 0,3-13-1,-4 13-1,-1 1-1,0-1 0,-1 0 0,1 0 0,-2 0 0,1 1 0,-1-1 0,-4-11 0,4 15-262,0 0 1,-1 0-1,1 0 1,-1 1-1,0-1 1,-5-5-1,6 7-275,-1 1 0,1 0 0,-1-1 0,1 1 0,-1 0 0,0 0 0,0 1 0,0-1 0,0 1 0,-6-3 0,-9 4-6464,1 8-2659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27:23.98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18 94 11691,'-3'7'917,"0"0"0,0 1-1,1 0 1,0-1 0,-2 15 0,4-21-863,-1 0 0,1 0 0,0 0 0,0 1 0,0-1 0,0 0 0,1 0 0,-1 0 1,0 0-1,0 0 0,1 0 0,-1 1 0,1-1 0,-1 0 0,1 0 0,-1 0 0,1 0 0,0 0 0,-1-1 0,1 1 0,0 0 0,0 0 1,-1 0-1,1-1 0,0 1 0,0 0 0,0-1 0,0 1 0,0 0 0,0-1 0,0 0 0,0 1 0,1-1 0,-1 0 0,0 1 0,0-1 1,0 0-1,0 0 0,0 0 0,1 0 0,-1 0 0,0 0 0,0 0 0,0 0 0,0-1 0,0 1 0,0 0 0,0-1 0,1 1 0,0-1 1,4-2 1,0 1 0,0-1 0,0 0 0,0-1 0,-1 0 0,1 1 0,-1-2 0,0 1 0,0 0 0,-1-1 0,1 0 0,-1 0 0,0-1 0,5-8 0,-7 12-47,0-1 1,-1 1 0,1-1 0,0 0 0,-1 0-1,0 0 1,0 0 0,0 0 0,0 0 0,0 0 0,0 0-1,-1 0 1,1 0 0,-1 0 0,0 0 0,0 0-1,0-1 1,-1 1 0,1 0 0,-1 0 0,1 0-1,-1 0 1,0 0 0,0 0 0,-1 0 0,1 0-1,-1 0 1,1 1 0,-1-1 0,0 0 0,0 1-1,-3-4 1,4 5 2,0 0 0,-1 0 0,1 0-1,0 0 1,0 0 0,-1 0-1,1 1 1,0-1 0,-1 0 0,1 1-1,-1-1 1,1 1 0,-1 0 0,1-1-1,-1 1 1,1 0 0,-1 0 0,1 0-1,-1 0 1,1 0 0,-1 0 0,1 0-1,-1 1 1,1-1 0,-1 0 0,-1 2-1,0 0 13,1-1-1,-1 1 1,1 0-1,0 0 1,0 1-1,0-1 1,0 0-1,0 1 1,1-1-1,-1 1 1,1 0-1,-3 4 1,0 3 123,1 1-1,-1-1 1,2 1 0,0 0-1,0-1 1,-1 19 0,4-18-33,0 0-1,1 0 1,0-1 0,1 1 0,0 0-1,1-1 1,0 0 0,0 1 0,1-2-1,1 1 1,-1-1 0,2 1 0,11 13 0,-14-19-211,0-1 1,0 1 0,0-1 0,0 1 0,0-1 0,1 0 0,0-1 0,-1 1 0,1-1 0,0 0-1,0 0 1,0-1 0,6 2 0,-6-3-316,0 0 0,0 0 0,0 0 0,0 0 0,0-1 0,0 0-1,0 0 1,0 0 0,-1 0 0,1-1 0,0 0 0,-1 0 0,1 0 0,-1-1 0,0 1 0,5-4-1,15-15-3921,0-4-610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27:24.30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40 69 6086,'-25'-44'4380,"11"19"2210,43 97 454,0 46-5284,-20-73-1062,-1-3-698,15 55 398,-20-88-1080,1 0 1,0 0-1,0 0 0,8 11 1,-10-18-316,1 2-2480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27:24.95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82 180 6566,'1'-1'655,"0"0"1,-1-1-1,1 1 0,-1 0 0,1 0 0,-1 0 0,0-1 0,1 1 1,-1 0-1,0-1 0,0 1 0,0 0 0,0 0 0,0-1 0,0 1 1,0 0-1,0-1 0,-1 1 0,1 0 0,-1-2 0,0 1-404,0 1 1,0 0-1,1 0 0,-1 0 0,0-1 1,0 1-1,0 0 0,-1 0 0,1 0 1,0 1-1,0-1 0,-1 0 0,1 0 1,0 1-1,-3-2 0,2 1-224,0 1 0,0-1 0,0 1 0,0 0 0,0-1 0,0 1 0,0 0 0,0 0 0,0 0 0,0 0 0,0 1 0,0-1 0,0 1 0,0-1 0,0 1 0,0-1 0,0 1 1,1 0-1,-1 0 0,0 0 0,0 0 0,1 0 0,-1 1 0,1-1 0,-1 0 0,1 1 0,-1-1 0,-1 3 0,2-2-32,0 0-1,0 0 1,0 0 0,0 0 0,0 0 0,0 0 0,0 0-1,1 0 1,-1 0 0,1 1 0,0-1 0,-1 0-1,1 0 1,0 1 0,0-1 0,0 0 0,1 0 0,-1 0-1,1 1 1,-1-1 0,1 0 0,0 0 0,-1 0-1,1 0 1,0 0 0,2 2 0,3 4-3,0-1 0,0 1 1,1-1-1,15 12 0,-17-16 23,0 1 0,-1-1 0,1 1 0,-1 0 0,0 0 0,-1 1 0,1-1 0,0 1 1,-1-1-1,0 1 0,0 0 0,-1 1 0,4 9 0,-6-15 2,0 1 0,0 0 0,0-1 0,0 1 0,0 0 0,0-1 0,0 1 0,0 0 0,0-1 0,0 1 0,0 0 0,-1-1 0,1 1-1,0 0 1,0-1 0,-1 1 0,1-1 0,0 1 0,-1 0 0,1-1 0,-1 1 0,1-1 0,-1 1 0,1-1 0,-1 0 0,1 1 0,-1-1 0,1 1 0,-1-1 0,0 0 0,1 0 0,-1 1 0,0-1 0,0 0 0,-2 1-111,1-1 1,0 0-1,0 0 0,0 0 0,0 0 1,0 0-1,0-1 0,0 1 1,0 0-1,0-1 0,0 0 0,-2 0 1,3 1 34,0-1 0,0 1 0,0 0 0,0 0 0,0-1-1,0 1 1,0-1 0,0 1 0,0-1 0,0 1 0,0-1 0,0 1 0,0-1 0,0 0 0,1 0 0,-1 1 0,0-1 0,1 0 0,-1 0 0,0 0 0,1 0 0,-1 0 0,1 0 0,-1 0 0,1 0 0,0 0 0,-1 0 0,1 0 0,0 0 0,0 0 0,0 0 0,0 0 0,0 0 0,0 0 0,0 0 0,0 0 0,0 0 0,0 0 0,1 0 0,-1 0 0,0 0 0,1 0 0,-1 0 0,1 0-1,-1 0 1,1 0 0,-1 0 0,1 0 0,0 0 0,-1 1 0,1-1 0,0 0 0,1-1 0,6-3 42,1-1 1,0 2-1,0-1 0,0 1 0,0 0 1,19-4-1,-18 5 49,0 0 0,-1 0 0,0-1 0,1 0 0,-1 0 0,-1-1 0,15-10 0,-9 3-13,-1-1 1,0 0-1,-1-1 1,-1 0-1,0-1 0,-1 0 1,0 0-1,-2-1 1,0-1-1,10-26 1,-18 41 1,1 0 1,-1 1 0,1-1-1,-1 0 1,0 0 0,0 0 0,0 0-1,0 0 1,0 0 0,0 0 0,-1 1-1,0-4 1,1 5-11,0-1 0,0 0 0,-1 1 0,1-1 0,0 1 0,-1-1 0,1 1 0,-1-1 0,1 1 0,0-1 0,-1 1 0,1 0 0,-1-1 0,1 1 0,-1 0 0,0-1 0,1 1 0,-1 0 0,1 0 0,-1-1 0,1 1 0,-1 0 0,0 0 0,0 0 0,-1 0 12,0 0 1,0 1-1,0-1 1,1 1-1,-1-1 1,0 1-1,1 0 1,-1-1-1,1 1 1,-1 0-1,1 0 1,-1 0-1,1 1 1,-1-1-1,1 0 1,0 0-1,0 1 1,0-1-1,-1 1 1,2-1-1,-1 1 1,0-1-1,-1 4 1,-3 5 124,1 1 0,0 0 0,0 0 0,2 0 1,-1 0-1,1 0 0,1 1 0,0-1 0,1 13 1,0-20-239,0 0 1,1 0-1,-1 0 1,1 0-1,0 0 1,1-1 0,-1 1-1,1 0 1,-1-1-1,1 1 1,0-1-1,5 6 1,-5-7-330,1 1 1,-1-1-1,1 0 1,0 0-1,0 0 1,0-1-1,0 1 1,0-1-1,0 1 1,0-1-1,1 0 1,-1 0-1,0 0 0,1-1 1,-1 1-1,7-1 1,11-1-7857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27:26.84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28 2 6983,'-1'-1'531,"0"1"1,1 0-1,-1 0 1,0 0-1,1 0 1,-1-1-1,0 1 0,0 0 1,1 0-1,-1 0 1,0 1-1,1-1 1,-1 0-1,0 0 1,1 0-1,-1 0 1,0 1-1,1-1 1,-4 2 2125,3-1-2125,-7 17 5797,6 31-4364,3-38-1739,-1 3-120,7 168 897,-5-162-937,1 1 1,1-2-1,1 1 1,1 0 0,1-1-1,16 35 1,-20-55-6,-3-10-3620,-3-18-7314,0 9 2598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27:27.39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82 16 6086,'-7'4'1329,"0"0"-1,0 0 1,1 1 0,-1 0 0,1 1 0,1-1 0,-1 1 0,1 0-1,0 0 1,0 1 0,0 0 0,-5 11 0,10-18-1275,0 0 0,0 1 0,0-1 0,0 0 0,-1 0 0,1 1 0,0-1 0,0 0 1,0 1-1,0-1 0,0 0 0,0 0 0,0 1 0,0-1 0,0 0 0,0 1 0,0-1 0,0 0 0,0 0 0,0 1 1,0-1-1,0 0 0,1 0 0,-1 1 0,0-1 0,0 0 0,0 0 0,0 1 0,0-1 0,1 0 0,-1 0 1,0 0-1,0 1 0,0-1 0,1 0 0,-1 0 0,0 0 0,0 0 0,1 1 0,-1-1 0,1 0 0,15 0 836,18-8-581,-12 0-518,84-34 679,-38 10-4324,-43 14-6652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27:28.05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8 1 3427,'-4'7'-868,"0"15"16528,7-25-17871,0-8-5341,-1 3 3036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27:29.30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92 0 3299,'-14'8'1281,"-1"5"-64,-2-2 577,3-2-1057,2 1-545,3-5-96,3-1-96,4-2-96,0-2-801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28:32.15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35 56 2434,'-13'6'1680,"-4"-4"9886,12-2-8300,124-3 1164,61-8-4507,-88 4 475,-77 6-422,1-2 1,-1 0-1,0 0 1,0-2-1,0 0 0,25-12 1,-67 11-21331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27:30.11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43 73 3651,'-35'8'9207,"28"-2"-3633,23 1-1643,-1-5-3592,-1-1 0,1 0 1,0-1-1,-1 0 0,1-1 1,-1-1-1,16-4 0,102-30-522,-92 23 289,34-10-2078,-37 10-7561,-26 9 2764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27:30.54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20 0 9513,'-2'2'955,"0"0"-1,1 0 1,-1 0-1,1 0 1,0 0 0,-1 0-1,1 0 1,0 0-1,0 0 1,1 1 0,-2 3-1,-2 32 2712,15 42-3869,-9-68 1076,0-5-783,1 13 45,2 0-1,9 26 1,-14-43-133,1 0 1,0 0-1,0 0 0,1 0 1,-1 0-1,0-1 0,1 1 1,0 0-1,0-1 0,0 1 1,0-1-1,0 0 0,0 1 1,0-1-1,1 0 0,-1 0 1,1-1-1,0 1 0,0 0 1,-1-1-1,1 0 0,0 0 0,5 2 1,-5-4 15,0 1 0,1-1 0,-1 0 0,0 0-1,0 0 1,0 0 0,0-1 0,0 1 0,0-1 0,0 0 0,0 0 0,-1 0 0,1 0 0,-1 0 0,1 0 0,-1-1 0,0 1-1,0-1 1,0 0 0,0 0 0,2-5 0,3-5 33,0 0 0,0 0 0,6-22 0,-11 28-37,0 0 1,-1 0 0,0 0 0,0-1 0,0 1-1,-1-1 1,0 1 0,-1 0 0,1-1-1,-1 1 1,-1 0 0,0-1 0,0 1-1,0 0 1,-3-7 0,-25-32-3454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27:30.91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8 7527,'8'11'9866,"2"8"-4990,20 59-5208,-16-42 1371,-12-30-824,12 28-282,-9-25 843,-4-17 1573,-3-2-2503,1-1 0,1 0 0,0 0 0,0 0 0,1 1 0,1-1 0,-1 0 0,2 1 1,3-13-1,11-13-4254,7 6-4352,-14 22 3015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27:31.61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16 1 2979,'-13'6'13988,"12"-4"-13429,-1 17 4858,14 30-5605,-8-34 1541,29 114 329,-34-142-1782,0 0 1,2 0 0,-1 0-1,2 0 1,-1 0 0,8-23-1,-8 31 70,0 0 0,0 0 0,1 1 1,-1-1-1,1 0 0,0 1 0,1 0 0,-1-1 0,1 1 0,0 0 0,0 0 0,0 0 0,0 1 0,1-1 0,0 1 0,-1 0 0,1-1 0,0 2 0,1-1 0,-1 1 0,0-1 0,1 1 0,6-2 0,-9 4 47,0 0 0,0 0 0,1 1 0,-1-1 0,0 1 0,0-1 0,0 1 0,0 0 0,0 0 0,0-1 0,0 1 0,0 1 0,0-1 0,0 0 0,0 0 0,0 1 0,-1-1 0,1 1 0,-1 0 0,1-1 0,-1 1 0,1 0 0,-1 0 0,0 0 0,0 0 0,0 0 0,0 0 0,-1 0 0,1 0 0,0 4 0,2 0 37,-1 1-1,-1-1 1,1 1-1,-1-1 1,0 1-1,-1-1 1,1 1-1,-1 0 1,-1 8-1,0-8-1261,3 4 3949,-2-10-3406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27:33.80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13 11 8840,'0'0'210,"0"-1"0,0 1 0,0 0 0,0-1 0,0 1 0,0 0 0,0-1 0,0 1-1,0-1 1,0 1 0,-1 0 0,1-1 0,0 1 0,0 0 0,0-1 0,0 1 0,-1 0 0,1-1-1,0 1 1,0 0 0,0-1 0,-1 1 0,1 0 0,0 0 0,-1-1 0,1 1 0,0 0 0,0 0-1,-1 0 1,1-1 0,-1 1 0,1 0 0,0 0 0,-1 0 0,1 0 0,0 0 0,-1 0 0,1 0-1,0 0 1,-1 0 0,1 0 0,-1 0 0,-2 8 5994,5 3-5280,40 166 2316,-13-47-2423,-29-129-807,0 1-1,0-1 1,1 1-1,-1-1 1,1 0-1,-1 0 1,1 1-1,-1-1 0,1 0 1,0 0-1,-1 0 1,1 1-1,0-1 1,0 0-1,0 0 0,0 0 1,0-1-1,0 1 1,0 0-1,0 0 1,0 0-1,1-1 1,-1 1-1,2 0 0,32-4 275,-21 0-259,39-11-1743,-42 9 629,0 0 0,0-1 0,-1 0 0,0 0 0,0-1-1,0 0 1,-1-1 0,14-13 0,-5 0-5648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27:34.19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6 184 10378,'0'0'146,"-1"0"0,1 0 0,0 1 0,0-1 0,-1 0 1,1 0-1,0 0 0,-1 0 0,1 0 0,0 1 0,0-1 0,0 0 1,-1 0-1,1 0 0,0 1 0,0-1 0,0 0 0,-1 0 0,1 1 1,0-1-1,0 0 0,0 0 0,0 1 0,0-1 0,0 0 0,-1 1 0,1-1 1,0 0-1,0 1 0,0-1 0,0 0 0,0 0 0,0 1 0,0-1 1,0 0-1,1 1 0,-1-1 0,0 0 0,0 0 0,0 1 0,0-1 1,0 0-1,0 1 0,0-1 0,1 0 0,-1 1 0,16-10 2209,22-21-1798,-38 30-552,51-63 460,-49 59-440,1 0 1,-1 0-1,0 0 0,1 0 1,-2 0-1,1-1 0,-1 1 1,1-1-1,-1 1 0,0-1 1,-1 0-1,1 1 0,-1-1 1,0 0-1,0-4 0,-1 8-12,1 0 0,0 0-1,0 0 1,0 1 0,0-1-1,0 0 1,-1 0 0,1 0 0,0 1-1,-1-1 1,1 0 0,-1 1-1,1-1 1,-1 0 0,1 1-1,-1-1 1,1 0 0,-1 1-1,1-1 1,-1 1 0,0-1 0,1 1-1,-1-1 1,0 1 0,0 0-1,1-1 1,-1 1 0,-1-1-1,0 2 0,0-1 0,1 0-1,-1 0 1,0 0 0,1 1-1,-1-1 1,0 1 0,1-1-1,-1 1 1,1 0 0,-1 0-1,1 0 1,-2 1 0,-3 2 12,1 0 0,0 0 0,0 1 0,0-1 0,1 1 0,-5 8 0,2-2 94,2 2 0,-1-1 1,2 1-1,0 0 0,0 0 1,1 0-1,1 0 0,0 0 1,0 22-1,2-28-92,1-1 0,-1 1 0,1 0 0,0-1 0,1 1-1,0-1 1,0 1 0,0-1 0,5 10 0,-5-13-64,0 0 0,1 1 0,-1-1 0,1 0 0,0 0 0,0-1 0,0 1 0,0-1 0,0 1 0,0-1 0,1 0 0,-1 0 0,1 0 0,-1-1 0,1 1 0,0-1 0,4 1 0,-3-1-590,-1-1 0,1 0 0,0 0 0,0 0 0,0-1 0,-1 1 0,1-1 0,0 0 1,0-1-1,-1 1 0,1-1 0,-1 0 0,0 0 0,1 0 0,-1-1 0,0 0 0,0 1 0,-1-1 1,1-1-1,3-2 0,19-16-3488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27:34.55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108 252 3908,'5'-11'1103,"-1"-1"0,0 0 1,-1-1-1,-1 1 0,0 0 1,0-1-1,-1 1 1,-1-1-1,0 0 0,-4-24 1,4 33-890,-1 0 0,1 0 0,-1-1 0,0 1 1,-1 0-1,1 0 0,-1 0 0,1 0 0,-1 1 1,0-1-1,-1 0 0,1 1 0,0-1 0,-1 1 1,0 0-1,0 0 0,0 0 0,0 0 0,-1 1 1,1-1-1,-1 1 0,1 0 0,-1 0 0,0 0 1,0 0-1,0 1 0,0-1 0,0 1 0,0 0 1,0 1-1,0-1 0,-1 1 0,1-1 0,0 1 1,-7 1-1,10-1-174,0 1 0,0-1 0,0 0 1,0 0-1,1 1 0,-1-1 0,0 1 1,0-1-1,0 1 0,1-1 0,-1 1 0,0-1 1,1 1-1,-1 0 0,0-1 0,1 1 1,-1 0-1,1 0 0,-1 0 0,1-1 0,-1 1 1,1 0-1,0 0 0,-1 0 0,1 0 1,0 0-1,0-1 0,0 1 0,-1 0 0,1 0 1,0 0-1,1 2 0,2 36 372,-2-29-197,5 26-39,2 0 1,1-1-1,1-1 1,2 1 0,2-2-1,1 0 1,1-1 0,2 0-1,2-1 1,0-1-1,38 41 1,-36-51-207,-10-14-2372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27:36.02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9 83 11627,'-2'6'2434,"-2"-1"481,2-3-1410,4 0-512,0-4-448,2 2-65,4-4-191,7-1-129,4-3-160,1-1-256,9-4-1122,2-4-1312,-2 0-2147,2-5-3010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27:36.35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32 14 7847,'-25'-13'6561,"18"16"-1453,8 14-2363,8 25-1193,35 136 849,-36-153-2523,1 0 0,1 0-1,1-2 1,26 42 0,-18-42-1835,-12-17-1671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27:36.67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11 109 6630,'-6'0'5638,"2"0"-3524,4-2-641,8-2-160,4-5-288,7-4-801,6-4-224,2-2-192,0 3-1537,0 1-2115,-5 2-5445</inkml:trace>
</inkml:ink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57C75-F8ED-45AB-B36B-4496024290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982689-AFB5-4112-8D35-EF76EA0D60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14EBF8-170D-4BBB-B9BA-3DBB5D955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438D0-2E85-4565-A853-7472A3D50D0D}" type="datetimeFigureOut">
              <a:rPr lang="en-MY" smtClean="0"/>
              <a:t>22/9/2021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5DAD34-35AD-4F97-8167-7A8713C42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E9449F-6C23-471E-889B-7977F716E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B800F-D9C4-47B2-84BE-07225764432E}" type="slidenum">
              <a:rPr lang="en-MY" smtClean="0"/>
              <a:t>‹#›</a:t>
            </a:fld>
            <a:endParaRPr lang="en-MY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23662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1CABE-E4A1-48C0-8460-AE5093428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1F2E66-3BF2-4DF8-8D95-BF37BDB6D2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8E6397-F7E0-4E8C-82B2-9E34E9F7D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438D0-2E85-4565-A853-7472A3D50D0D}" type="datetimeFigureOut">
              <a:rPr lang="en-MY" smtClean="0"/>
              <a:t>22/9/2021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B5F31-0802-44D1-9C77-5D6725E50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BF8F75-DDDA-438C-A737-E9F5A527B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B800F-D9C4-47B2-84BE-07225764432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240500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1B3DF1-A4D6-47A8-9F8B-90B470A610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250400-CB54-4EAF-9DD7-04C7DDB69C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000C7-68B2-4BFB-92BD-2A2090BC8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438D0-2E85-4565-A853-7472A3D50D0D}" type="datetimeFigureOut">
              <a:rPr lang="en-MY" smtClean="0"/>
              <a:t>22/9/2021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588639-FDAF-49FD-A3E8-0879DBED2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9E7B8-78FA-4655-8366-395217D01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B800F-D9C4-47B2-84BE-07225764432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243793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08661-D9D0-46E6-8F19-C085118B0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3980E-4A06-471C-BF84-67CA751B58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D872AF-BF42-42C1-97F1-0682D51BA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438D0-2E85-4565-A853-7472A3D50D0D}" type="datetimeFigureOut">
              <a:rPr lang="en-MY" smtClean="0"/>
              <a:t>22/9/2021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DC14BC-90CE-4A74-B2A2-D694AF760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D1783D-7117-4B08-BF2E-D3B47FB02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B800F-D9C4-47B2-84BE-07225764432E}" type="slidenum">
              <a:rPr lang="en-MY" smtClean="0"/>
              <a:t>‹#›</a:t>
            </a:fld>
            <a:endParaRPr lang="en-MY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36982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1680E-708A-4B3B-BF82-2795A1E7A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5E93FF-70EB-4294-8EA4-9E2DFDAD6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262731-C6CD-4AB3-9E4B-369AEE235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438D0-2E85-4565-A853-7472A3D50D0D}" type="datetimeFigureOut">
              <a:rPr lang="en-MY" smtClean="0"/>
              <a:t>22/9/2021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EE312D-94BB-4A0C-8CC9-BBD544493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80189A-D8F8-4CDD-861D-84A5429DE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B800F-D9C4-47B2-84BE-07225764432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049692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68F9A-2BD8-4FF2-877F-4A1FE5B31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0ECD7-13CA-4F35-9C63-DCA0AE59B4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A13767-3F9A-43CA-8290-9CC3DE4B13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24B54B-8AF1-4071-897A-4A70EC8E2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438D0-2E85-4565-A853-7472A3D50D0D}" type="datetimeFigureOut">
              <a:rPr lang="en-MY" smtClean="0"/>
              <a:t>22/9/2021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1FFFDF-170D-43CE-A5C9-B9BDD7AB1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67684E-9E46-4D9E-9F95-75AA7CDB8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B800F-D9C4-47B2-84BE-07225764432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452140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330C0-960C-4AE2-9C9A-2F25CB914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3FE128-A63B-432B-989F-843D0CD3B4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07C035-09C2-440E-AAA5-A5490F3FE2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E22684-2E9D-43E9-AB41-6EF7D1E9D0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638232-E90B-4D22-A358-31E5B09DEF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838CED-42F0-4039-91C4-7EF5D9E18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438D0-2E85-4565-A853-7472A3D50D0D}" type="datetimeFigureOut">
              <a:rPr lang="en-MY" smtClean="0"/>
              <a:t>22/9/2021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23EFEC-6A91-42E9-81A4-A43E87621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A5B5B9-375C-4478-8F60-B715B2FDB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B800F-D9C4-47B2-84BE-07225764432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741207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A1071-D30B-4B2F-94D5-9E91F69EA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9FE9E8-FADD-48FF-93AB-9D0A73196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438D0-2E85-4565-A853-7472A3D50D0D}" type="datetimeFigureOut">
              <a:rPr lang="en-MY" smtClean="0"/>
              <a:t>22/9/2021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F7E061-969A-4660-AB5A-60FB8E991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70302F-C49C-42E4-9D58-DEBC4EEB2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B800F-D9C4-47B2-84BE-07225764432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4407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8AB789-185F-4181-ABC0-232AC7D26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438D0-2E85-4565-A853-7472A3D50D0D}" type="datetimeFigureOut">
              <a:rPr lang="en-MY" smtClean="0"/>
              <a:t>22/9/2021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206B5C-4D06-4EC8-A94D-4BE6779C2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484ED8-F3EF-4BEE-BE02-12BB6B9FA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B800F-D9C4-47B2-84BE-07225764432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446891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1A863-500D-4C60-B9A6-39D69AAC1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37C44F-229C-4C76-ABBC-ABBFB3AD8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5A8F35-1197-4D9A-8932-F203E14123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4A88A2-4A6A-461F-BA92-24695EDEB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438D0-2E85-4565-A853-7472A3D50D0D}" type="datetimeFigureOut">
              <a:rPr lang="en-MY" smtClean="0"/>
              <a:t>22/9/2021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763193-83B5-4C01-89F6-83B432712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740336-60CE-49AA-B64B-65FFCDA4E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B800F-D9C4-47B2-84BE-07225764432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354112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73446-447B-4C11-8C41-C6492B90A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1D9EB6-0E0B-41E9-A703-9160BE9E41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5EA691-2DF6-4B0E-88DB-5747CB07ED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453F3B-8D8F-4A74-B5EE-119BB943C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438D0-2E85-4565-A853-7472A3D50D0D}" type="datetimeFigureOut">
              <a:rPr lang="en-MY" smtClean="0"/>
              <a:t>22/9/2021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6E8A5C-2E9B-49E4-89AC-DD1C066E8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B62EEC-EB35-4CA8-9316-73D99C99F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B800F-D9C4-47B2-84BE-07225764432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83167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4FCA98-3B1C-4624-86BD-642540BCA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5955C-9B3D-4192-9A26-DEA4864BDE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5B27DC-D53A-45B5-AFA2-A30ABB6495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E438D0-2E85-4565-A853-7472A3D50D0D}" type="datetimeFigureOut">
              <a:rPr lang="en-MY" smtClean="0"/>
              <a:t>22/9/2021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0B18E1-09AA-4F22-A8AF-8F25E40493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805DA-26FC-41D5-88BF-F5460B8410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0B800F-D9C4-47B2-84BE-07225764432E}" type="slidenum">
              <a:rPr lang="en-MY" smtClean="0"/>
              <a:t>‹#›</a:t>
            </a:fld>
            <a:endParaRPr lang="en-MY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4A9509-DE6C-46C5-BDAA-215415202E02}"/>
              </a:ext>
            </a:extLst>
          </p:cNvPr>
          <p:cNvSpPr txBox="1"/>
          <p:nvPr userDrawn="1"/>
        </p:nvSpPr>
        <p:spPr>
          <a:xfrm>
            <a:off x="404769" y="159157"/>
            <a:ext cx="116250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MY" sz="1200" b="1" dirty="0">
                <a:solidFill>
                  <a:schemeClr val="bg1">
                    <a:lumMod val="75000"/>
                  </a:schemeClr>
                </a:solidFill>
              </a:rPr>
              <a:t>Slide:2 - </a:t>
            </a:r>
            <a:r>
              <a:rPr lang="en-US" sz="1200" b="1" dirty="0">
                <a:solidFill>
                  <a:schemeClr val="bg1">
                    <a:lumMod val="75000"/>
                  </a:schemeClr>
                </a:solidFill>
              </a:rPr>
              <a:t>Control flow: Branching and repetition</a:t>
            </a:r>
            <a:endParaRPr lang="en-MY" sz="1200" b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custDataLst>
      <p:tags r:id="rId13"/>
    </p:custDataLst>
    <p:extLst>
      <p:ext uri="{BB962C8B-B14F-4D97-AF65-F5344CB8AC3E}">
        <p14:creationId xmlns:p14="http://schemas.microsoft.com/office/powerpoint/2010/main" val="2728601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8.png"/><Relationship Id="rId21" Type="http://schemas.openxmlformats.org/officeDocument/2006/relationships/image" Target="../media/image10.png"/><Relationship Id="rId324" Type="http://schemas.openxmlformats.org/officeDocument/2006/relationships/customXml" Target="../ink/ink161.xml"/><Relationship Id="rId531" Type="http://schemas.openxmlformats.org/officeDocument/2006/relationships/image" Target="../media/image265.png"/><Relationship Id="rId170" Type="http://schemas.openxmlformats.org/officeDocument/2006/relationships/customXml" Target="../ink/ink84.xml"/><Relationship Id="rId268" Type="http://schemas.openxmlformats.org/officeDocument/2006/relationships/customXml" Target="../ink/ink133.xml"/><Relationship Id="rId475" Type="http://schemas.openxmlformats.org/officeDocument/2006/relationships/image" Target="../media/image237.png"/><Relationship Id="rId32" Type="http://schemas.openxmlformats.org/officeDocument/2006/relationships/customXml" Target="../ink/ink15.xml"/><Relationship Id="rId128" Type="http://schemas.openxmlformats.org/officeDocument/2006/relationships/customXml" Target="../ink/ink63.xml"/><Relationship Id="rId335" Type="http://schemas.openxmlformats.org/officeDocument/2006/relationships/image" Target="../media/image167.png"/><Relationship Id="rId542" Type="http://schemas.openxmlformats.org/officeDocument/2006/relationships/customXml" Target="../ink/ink270.xml"/><Relationship Id="rId181" Type="http://schemas.openxmlformats.org/officeDocument/2006/relationships/image" Target="../media/image90.png"/><Relationship Id="rId402" Type="http://schemas.openxmlformats.org/officeDocument/2006/relationships/customXml" Target="../ink/ink200.xml"/><Relationship Id="rId279" Type="http://schemas.openxmlformats.org/officeDocument/2006/relationships/image" Target="../media/image139.png"/><Relationship Id="rId486" Type="http://schemas.openxmlformats.org/officeDocument/2006/relationships/customXml" Target="../ink/ink242.xml"/><Relationship Id="rId43" Type="http://schemas.openxmlformats.org/officeDocument/2006/relationships/image" Target="../media/image21.png"/><Relationship Id="rId139" Type="http://schemas.openxmlformats.org/officeDocument/2006/relationships/image" Target="../media/image69.png"/><Relationship Id="rId346" Type="http://schemas.openxmlformats.org/officeDocument/2006/relationships/customXml" Target="../ink/ink172.xml"/><Relationship Id="rId553" Type="http://schemas.openxmlformats.org/officeDocument/2006/relationships/image" Target="../media/image276.png"/><Relationship Id="rId192" Type="http://schemas.openxmlformats.org/officeDocument/2006/relationships/customXml" Target="../ink/ink95.xml"/><Relationship Id="rId206" Type="http://schemas.openxmlformats.org/officeDocument/2006/relationships/customXml" Target="../ink/ink102.xml"/><Relationship Id="rId413" Type="http://schemas.openxmlformats.org/officeDocument/2006/relationships/image" Target="../media/image206.png"/><Relationship Id="rId497" Type="http://schemas.openxmlformats.org/officeDocument/2006/relationships/image" Target="../media/image248.png"/><Relationship Id="rId357" Type="http://schemas.openxmlformats.org/officeDocument/2006/relationships/image" Target="../media/image178.png"/><Relationship Id="rId54" Type="http://schemas.openxmlformats.org/officeDocument/2006/relationships/customXml" Target="../ink/ink26.xml"/><Relationship Id="rId217" Type="http://schemas.openxmlformats.org/officeDocument/2006/relationships/image" Target="../media/image108.png"/><Relationship Id="rId564" Type="http://schemas.openxmlformats.org/officeDocument/2006/relationships/customXml" Target="../ink/ink281.xml"/><Relationship Id="rId424" Type="http://schemas.openxmlformats.org/officeDocument/2006/relationships/customXml" Target="../ink/ink211.xml"/><Relationship Id="rId270" Type="http://schemas.openxmlformats.org/officeDocument/2006/relationships/customXml" Target="../ink/ink134.xml"/><Relationship Id="rId65" Type="http://schemas.openxmlformats.org/officeDocument/2006/relationships/image" Target="../media/image32.png"/><Relationship Id="rId130" Type="http://schemas.openxmlformats.org/officeDocument/2006/relationships/customXml" Target="../ink/ink64.xml"/><Relationship Id="rId368" Type="http://schemas.openxmlformats.org/officeDocument/2006/relationships/customXml" Target="../ink/ink183.xml"/><Relationship Id="rId575" Type="http://schemas.openxmlformats.org/officeDocument/2006/relationships/image" Target="../media/image287.png"/><Relationship Id="rId228" Type="http://schemas.openxmlformats.org/officeDocument/2006/relationships/customXml" Target="../ink/ink113.xml"/><Relationship Id="rId435" Type="http://schemas.openxmlformats.org/officeDocument/2006/relationships/image" Target="../media/image217.png"/><Relationship Id="rId281" Type="http://schemas.openxmlformats.org/officeDocument/2006/relationships/image" Target="../media/image140.png"/><Relationship Id="rId502" Type="http://schemas.openxmlformats.org/officeDocument/2006/relationships/customXml" Target="../ink/ink250.xml"/><Relationship Id="rId76" Type="http://schemas.openxmlformats.org/officeDocument/2006/relationships/customXml" Target="../ink/ink37.xml"/><Relationship Id="rId141" Type="http://schemas.openxmlformats.org/officeDocument/2006/relationships/image" Target="../media/image70.png"/><Relationship Id="rId379" Type="http://schemas.openxmlformats.org/officeDocument/2006/relationships/image" Target="../media/image189.png"/><Relationship Id="rId7" Type="http://schemas.openxmlformats.org/officeDocument/2006/relationships/image" Target="../media/image3.png"/><Relationship Id="rId183" Type="http://schemas.openxmlformats.org/officeDocument/2006/relationships/image" Target="../media/image91.png"/><Relationship Id="rId239" Type="http://schemas.openxmlformats.org/officeDocument/2006/relationships/image" Target="../media/image119.png"/><Relationship Id="rId390" Type="http://schemas.openxmlformats.org/officeDocument/2006/relationships/customXml" Target="../ink/ink194.xml"/><Relationship Id="rId404" Type="http://schemas.openxmlformats.org/officeDocument/2006/relationships/customXml" Target="../ink/ink201.xml"/><Relationship Id="rId446" Type="http://schemas.openxmlformats.org/officeDocument/2006/relationships/customXml" Target="../ink/ink222.xml"/><Relationship Id="rId250" Type="http://schemas.openxmlformats.org/officeDocument/2006/relationships/customXml" Target="../ink/ink124.xml"/><Relationship Id="rId292" Type="http://schemas.openxmlformats.org/officeDocument/2006/relationships/customXml" Target="../ink/ink145.xml"/><Relationship Id="rId306" Type="http://schemas.openxmlformats.org/officeDocument/2006/relationships/customXml" Target="../ink/ink152.xml"/><Relationship Id="rId488" Type="http://schemas.openxmlformats.org/officeDocument/2006/relationships/customXml" Target="../ink/ink243.xml"/><Relationship Id="rId45" Type="http://schemas.openxmlformats.org/officeDocument/2006/relationships/image" Target="../media/image22.png"/><Relationship Id="rId87" Type="http://schemas.openxmlformats.org/officeDocument/2006/relationships/image" Target="../media/image43.png"/><Relationship Id="rId110" Type="http://schemas.openxmlformats.org/officeDocument/2006/relationships/customXml" Target="../ink/ink54.xml"/><Relationship Id="rId348" Type="http://schemas.openxmlformats.org/officeDocument/2006/relationships/customXml" Target="../ink/ink173.xml"/><Relationship Id="rId513" Type="http://schemas.openxmlformats.org/officeDocument/2006/relationships/image" Target="../media/image256.png"/><Relationship Id="rId555" Type="http://schemas.openxmlformats.org/officeDocument/2006/relationships/image" Target="../media/image277.png"/><Relationship Id="rId152" Type="http://schemas.openxmlformats.org/officeDocument/2006/relationships/customXml" Target="../ink/ink75.xml"/><Relationship Id="rId194" Type="http://schemas.openxmlformats.org/officeDocument/2006/relationships/customXml" Target="../ink/ink96.xml"/><Relationship Id="rId208" Type="http://schemas.openxmlformats.org/officeDocument/2006/relationships/customXml" Target="../ink/ink103.xml"/><Relationship Id="rId415" Type="http://schemas.openxmlformats.org/officeDocument/2006/relationships/image" Target="../media/image207.png"/><Relationship Id="rId457" Type="http://schemas.openxmlformats.org/officeDocument/2006/relationships/image" Target="../media/image228.png"/><Relationship Id="rId261" Type="http://schemas.openxmlformats.org/officeDocument/2006/relationships/image" Target="../media/image130.png"/><Relationship Id="rId499" Type="http://schemas.openxmlformats.org/officeDocument/2006/relationships/image" Target="../media/image249.png"/><Relationship Id="rId14" Type="http://schemas.openxmlformats.org/officeDocument/2006/relationships/customXml" Target="../ink/ink6.xml"/><Relationship Id="rId56" Type="http://schemas.openxmlformats.org/officeDocument/2006/relationships/customXml" Target="../ink/ink27.xml"/><Relationship Id="rId317" Type="http://schemas.openxmlformats.org/officeDocument/2006/relationships/image" Target="../media/image158.png"/><Relationship Id="rId359" Type="http://schemas.openxmlformats.org/officeDocument/2006/relationships/image" Target="../media/image179.png"/><Relationship Id="rId524" Type="http://schemas.openxmlformats.org/officeDocument/2006/relationships/customXml" Target="../ink/ink261.xml"/><Relationship Id="rId566" Type="http://schemas.openxmlformats.org/officeDocument/2006/relationships/customXml" Target="../ink/ink282.xml"/><Relationship Id="rId98" Type="http://schemas.openxmlformats.org/officeDocument/2006/relationships/customXml" Target="../ink/ink48.xml"/><Relationship Id="rId121" Type="http://schemas.openxmlformats.org/officeDocument/2006/relationships/image" Target="../media/image60.png"/><Relationship Id="rId163" Type="http://schemas.openxmlformats.org/officeDocument/2006/relationships/image" Target="../media/image81.png"/><Relationship Id="rId219" Type="http://schemas.openxmlformats.org/officeDocument/2006/relationships/image" Target="../media/image109.png"/><Relationship Id="rId370" Type="http://schemas.openxmlformats.org/officeDocument/2006/relationships/customXml" Target="../ink/ink184.xml"/><Relationship Id="rId426" Type="http://schemas.openxmlformats.org/officeDocument/2006/relationships/customXml" Target="../ink/ink212.xml"/><Relationship Id="rId230" Type="http://schemas.openxmlformats.org/officeDocument/2006/relationships/customXml" Target="../ink/ink114.xml"/><Relationship Id="rId468" Type="http://schemas.openxmlformats.org/officeDocument/2006/relationships/customXml" Target="../ink/ink233.xml"/><Relationship Id="rId25" Type="http://schemas.openxmlformats.org/officeDocument/2006/relationships/image" Target="../media/image12.png"/><Relationship Id="rId67" Type="http://schemas.openxmlformats.org/officeDocument/2006/relationships/image" Target="../media/image33.png"/><Relationship Id="rId272" Type="http://schemas.openxmlformats.org/officeDocument/2006/relationships/customXml" Target="../ink/ink135.xml"/><Relationship Id="rId328" Type="http://schemas.openxmlformats.org/officeDocument/2006/relationships/customXml" Target="../ink/ink163.xml"/><Relationship Id="rId535" Type="http://schemas.openxmlformats.org/officeDocument/2006/relationships/image" Target="../media/image267.png"/><Relationship Id="rId577" Type="http://schemas.openxmlformats.org/officeDocument/2006/relationships/image" Target="../media/image288.png"/><Relationship Id="rId132" Type="http://schemas.openxmlformats.org/officeDocument/2006/relationships/customXml" Target="../ink/ink65.xml"/><Relationship Id="rId174" Type="http://schemas.openxmlformats.org/officeDocument/2006/relationships/customXml" Target="../ink/ink86.xml"/><Relationship Id="rId381" Type="http://schemas.openxmlformats.org/officeDocument/2006/relationships/image" Target="../media/image190.png"/><Relationship Id="rId241" Type="http://schemas.openxmlformats.org/officeDocument/2006/relationships/image" Target="../media/image120.png"/><Relationship Id="rId437" Type="http://schemas.openxmlformats.org/officeDocument/2006/relationships/image" Target="../media/image218.png"/><Relationship Id="rId479" Type="http://schemas.openxmlformats.org/officeDocument/2006/relationships/image" Target="../media/image239.png"/><Relationship Id="rId36" Type="http://schemas.openxmlformats.org/officeDocument/2006/relationships/customXml" Target="../ink/ink17.xml"/><Relationship Id="rId283" Type="http://schemas.openxmlformats.org/officeDocument/2006/relationships/image" Target="../media/image141.png"/><Relationship Id="rId339" Type="http://schemas.openxmlformats.org/officeDocument/2006/relationships/image" Target="../media/image169.png"/><Relationship Id="rId490" Type="http://schemas.openxmlformats.org/officeDocument/2006/relationships/customXml" Target="../ink/ink244.xml"/><Relationship Id="rId504" Type="http://schemas.openxmlformats.org/officeDocument/2006/relationships/customXml" Target="../ink/ink251.xml"/><Relationship Id="rId546" Type="http://schemas.openxmlformats.org/officeDocument/2006/relationships/customXml" Target="../ink/ink272.xml"/><Relationship Id="rId78" Type="http://schemas.openxmlformats.org/officeDocument/2006/relationships/customXml" Target="../ink/ink38.xml"/><Relationship Id="rId101" Type="http://schemas.openxmlformats.org/officeDocument/2006/relationships/image" Target="../media/image50.png"/><Relationship Id="rId143" Type="http://schemas.openxmlformats.org/officeDocument/2006/relationships/image" Target="../media/image71.png"/><Relationship Id="rId185" Type="http://schemas.openxmlformats.org/officeDocument/2006/relationships/image" Target="../media/image92.png"/><Relationship Id="rId350" Type="http://schemas.openxmlformats.org/officeDocument/2006/relationships/customXml" Target="../ink/ink174.xml"/><Relationship Id="rId406" Type="http://schemas.openxmlformats.org/officeDocument/2006/relationships/customXml" Target="../ink/ink202.xml"/><Relationship Id="rId9" Type="http://schemas.openxmlformats.org/officeDocument/2006/relationships/image" Target="../media/image4.png"/><Relationship Id="rId210" Type="http://schemas.openxmlformats.org/officeDocument/2006/relationships/customXml" Target="../ink/ink104.xml"/><Relationship Id="rId392" Type="http://schemas.openxmlformats.org/officeDocument/2006/relationships/customXml" Target="../ink/ink195.xml"/><Relationship Id="rId448" Type="http://schemas.openxmlformats.org/officeDocument/2006/relationships/customXml" Target="../ink/ink223.xml"/><Relationship Id="rId252" Type="http://schemas.openxmlformats.org/officeDocument/2006/relationships/customXml" Target="../ink/ink125.xml"/><Relationship Id="rId294" Type="http://schemas.openxmlformats.org/officeDocument/2006/relationships/customXml" Target="../ink/ink146.xml"/><Relationship Id="rId308" Type="http://schemas.openxmlformats.org/officeDocument/2006/relationships/customXml" Target="../ink/ink153.xml"/><Relationship Id="rId515" Type="http://schemas.openxmlformats.org/officeDocument/2006/relationships/image" Target="../media/image257.png"/><Relationship Id="rId47" Type="http://schemas.openxmlformats.org/officeDocument/2006/relationships/image" Target="../media/image23.png"/><Relationship Id="rId89" Type="http://schemas.openxmlformats.org/officeDocument/2006/relationships/image" Target="../media/image44.png"/><Relationship Id="rId112" Type="http://schemas.openxmlformats.org/officeDocument/2006/relationships/customXml" Target="../ink/ink55.xml"/><Relationship Id="rId154" Type="http://schemas.openxmlformats.org/officeDocument/2006/relationships/customXml" Target="../ink/ink76.xml"/><Relationship Id="rId361" Type="http://schemas.openxmlformats.org/officeDocument/2006/relationships/image" Target="../media/image180.png"/><Relationship Id="rId557" Type="http://schemas.openxmlformats.org/officeDocument/2006/relationships/image" Target="../media/image278.png"/><Relationship Id="rId196" Type="http://schemas.openxmlformats.org/officeDocument/2006/relationships/customXml" Target="../ink/ink97.xml"/><Relationship Id="rId417" Type="http://schemas.openxmlformats.org/officeDocument/2006/relationships/image" Target="../media/image208.png"/><Relationship Id="rId459" Type="http://schemas.openxmlformats.org/officeDocument/2006/relationships/image" Target="../media/image229.png"/><Relationship Id="rId16" Type="http://schemas.openxmlformats.org/officeDocument/2006/relationships/customXml" Target="../ink/ink7.xml"/><Relationship Id="rId221" Type="http://schemas.openxmlformats.org/officeDocument/2006/relationships/image" Target="../media/image110.png"/><Relationship Id="rId263" Type="http://schemas.openxmlformats.org/officeDocument/2006/relationships/image" Target="../media/image131.png"/><Relationship Id="rId319" Type="http://schemas.openxmlformats.org/officeDocument/2006/relationships/image" Target="../media/image159.png"/><Relationship Id="rId470" Type="http://schemas.openxmlformats.org/officeDocument/2006/relationships/customXml" Target="../ink/ink234.xml"/><Relationship Id="rId526" Type="http://schemas.openxmlformats.org/officeDocument/2006/relationships/customXml" Target="../ink/ink262.xml"/><Relationship Id="rId58" Type="http://schemas.openxmlformats.org/officeDocument/2006/relationships/customXml" Target="../ink/ink28.xml"/><Relationship Id="rId123" Type="http://schemas.openxmlformats.org/officeDocument/2006/relationships/image" Target="../media/image61.png"/><Relationship Id="rId330" Type="http://schemas.openxmlformats.org/officeDocument/2006/relationships/customXml" Target="../ink/ink164.xml"/><Relationship Id="rId568" Type="http://schemas.openxmlformats.org/officeDocument/2006/relationships/customXml" Target="../ink/ink283.xml"/><Relationship Id="rId165" Type="http://schemas.openxmlformats.org/officeDocument/2006/relationships/image" Target="../media/image82.png"/><Relationship Id="rId372" Type="http://schemas.openxmlformats.org/officeDocument/2006/relationships/customXml" Target="../ink/ink185.xml"/><Relationship Id="rId428" Type="http://schemas.openxmlformats.org/officeDocument/2006/relationships/customXml" Target="../ink/ink213.xml"/><Relationship Id="rId232" Type="http://schemas.openxmlformats.org/officeDocument/2006/relationships/customXml" Target="../ink/ink115.xml"/><Relationship Id="rId274" Type="http://schemas.openxmlformats.org/officeDocument/2006/relationships/customXml" Target="../ink/ink136.xml"/><Relationship Id="rId481" Type="http://schemas.openxmlformats.org/officeDocument/2006/relationships/image" Target="../media/image240.png"/><Relationship Id="rId27" Type="http://schemas.openxmlformats.org/officeDocument/2006/relationships/image" Target="../media/image13.png"/><Relationship Id="rId69" Type="http://schemas.openxmlformats.org/officeDocument/2006/relationships/image" Target="../media/image34.png"/><Relationship Id="rId134" Type="http://schemas.openxmlformats.org/officeDocument/2006/relationships/customXml" Target="../ink/ink66.xml"/><Relationship Id="rId537" Type="http://schemas.openxmlformats.org/officeDocument/2006/relationships/image" Target="../media/image268.png"/><Relationship Id="rId579" Type="http://schemas.openxmlformats.org/officeDocument/2006/relationships/image" Target="../media/image289.png"/><Relationship Id="rId80" Type="http://schemas.openxmlformats.org/officeDocument/2006/relationships/customXml" Target="../ink/ink39.xml"/><Relationship Id="rId176" Type="http://schemas.openxmlformats.org/officeDocument/2006/relationships/customXml" Target="../ink/ink87.xml"/><Relationship Id="rId341" Type="http://schemas.openxmlformats.org/officeDocument/2006/relationships/image" Target="../media/image170.png"/><Relationship Id="rId383" Type="http://schemas.openxmlformats.org/officeDocument/2006/relationships/image" Target="../media/image191.png"/><Relationship Id="rId439" Type="http://schemas.openxmlformats.org/officeDocument/2006/relationships/image" Target="../media/image219.png"/><Relationship Id="rId201" Type="http://schemas.openxmlformats.org/officeDocument/2006/relationships/image" Target="../media/image100.png"/><Relationship Id="rId243" Type="http://schemas.openxmlformats.org/officeDocument/2006/relationships/image" Target="../media/image121.png"/><Relationship Id="rId285" Type="http://schemas.openxmlformats.org/officeDocument/2006/relationships/image" Target="../media/image142.png"/><Relationship Id="rId450" Type="http://schemas.openxmlformats.org/officeDocument/2006/relationships/customXml" Target="../ink/ink224.xml"/><Relationship Id="rId506" Type="http://schemas.openxmlformats.org/officeDocument/2006/relationships/customXml" Target="../ink/ink252.xml"/><Relationship Id="rId38" Type="http://schemas.openxmlformats.org/officeDocument/2006/relationships/customXml" Target="../ink/ink18.xml"/><Relationship Id="rId103" Type="http://schemas.openxmlformats.org/officeDocument/2006/relationships/image" Target="../media/image51.png"/><Relationship Id="rId310" Type="http://schemas.openxmlformats.org/officeDocument/2006/relationships/customXml" Target="../ink/ink154.xml"/><Relationship Id="rId492" Type="http://schemas.openxmlformats.org/officeDocument/2006/relationships/customXml" Target="../ink/ink245.xml"/><Relationship Id="rId548" Type="http://schemas.openxmlformats.org/officeDocument/2006/relationships/customXml" Target="../ink/ink273.xml"/><Relationship Id="rId91" Type="http://schemas.openxmlformats.org/officeDocument/2006/relationships/image" Target="../media/image45.png"/><Relationship Id="rId145" Type="http://schemas.openxmlformats.org/officeDocument/2006/relationships/image" Target="../media/image72.png"/><Relationship Id="rId187" Type="http://schemas.openxmlformats.org/officeDocument/2006/relationships/image" Target="../media/image93.png"/><Relationship Id="rId352" Type="http://schemas.openxmlformats.org/officeDocument/2006/relationships/customXml" Target="../ink/ink175.xml"/><Relationship Id="rId394" Type="http://schemas.openxmlformats.org/officeDocument/2006/relationships/customXml" Target="../ink/ink196.xml"/><Relationship Id="rId408" Type="http://schemas.openxmlformats.org/officeDocument/2006/relationships/customXml" Target="../ink/ink203.xml"/><Relationship Id="rId212" Type="http://schemas.openxmlformats.org/officeDocument/2006/relationships/customXml" Target="../ink/ink105.xml"/><Relationship Id="rId254" Type="http://schemas.openxmlformats.org/officeDocument/2006/relationships/customXml" Target="../ink/ink126.xml"/><Relationship Id="rId49" Type="http://schemas.openxmlformats.org/officeDocument/2006/relationships/image" Target="../media/image24.png"/><Relationship Id="rId114" Type="http://schemas.openxmlformats.org/officeDocument/2006/relationships/customXml" Target="../ink/ink56.xml"/><Relationship Id="rId296" Type="http://schemas.openxmlformats.org/officeDocument/2006/relationships/customXml" Target="../ink/ink147.xml"/><Relationship Id="rId461" Type="http://schemas.openxmlformats.org/officeDocument/2006/relationships/image" Target="../media/image230.png"/><Relationship Id="rId517" Type="http://schemas.openxmlformats.org/officeDocument/2006/relationships/image" Target="../media/image258.png"/><Relationship Id="rId559" Type="http://schemas.openxmlformats.org/officeDocument/2006/relationships/image" Target="../media/image279.png"/><Relationship Id="rId60" Type="http://schemas.openxmlformats.org/officeDocument/2006/relationships/customXml" Target="../ink/ink29.xml"/><Relationship Id="rId156" Type="http://schemas.openxmlformats.org/officeDocument/2006/relationships/customXml" Target="../ink/ink77.xml"/><Relationship Id="rId198" Type="http://schemas.openxmlformats.org/officeDocument/2006/relationships/customXml" Target="../ink/ink98.xml"/><Relationship Id="rId321" Type="http://schemas.openxmlformats.org/officeDocument/2006/relationships/image" Target="../media/image160.png"/><Relationship Id="rId363" Type="http://schemas.openxmlformats.org/officeDocument/2006/relationships/image" Target="../media/image181.png"/><Relationship Id="rId419" Type="http://schemas.openxmlformats.org/officeDocument/2006/relationships/image" Target="../media/image209.png"/><Relationship Id="rId570" Type="http://schemas.openxmlformats.org/officeDocument/2006/relationships/customXml" Target="../ink/ink284.xml"/><Relationship Id="rId223" Type="http://schemas.openxmlformats.org/officeDocument/2006/relationships/image" Target="../media/image111.png"/><Relationship Id="rId430" Type="http://schemas.openxmlformats.org/officeDocument/2006/relationships/customXml" Target="../ink/ink214.xml"/><Relationship Id="rId18" Type="http://schemas.openxmlformats.org/officeDocument/2006/relationships/customXml" Target="../ink/ink8.xml"/><Relationship Id="rId265" Type="http://schemas.openxmlformats.org/officeDocument/2006/relationships/image" Target="../media/image132.png"/><Relationship Id="rId472" Type="http://schemas.openxmlformats.org/officeDocument/2006/relationships/customXml" Target="../ink/ink235.xml"/><Relationship Id="rId528" Type="http://schemas.openxmlformats.org/officeDocument/2006/relationships/customXml" Target="../ink/ink263.xml"/><Relationship Id="rId125" Type="http://schemas.openxmlformats.org/officeDocument/2006/relationships/image" Target="../media/image62.png"/><Relationship Id="rId167" Type="http://schemas.openxmlformats.org/officeDocument/2006/relationships/image" Target="../media/image83.png"/><Relationship Id="rId332" Type="http://schemas.openxmlformats.org/officeDocument/2006/relationships/customXml" Target="../ink/ink165.xml"/><Relationship Id="rId374" Type="http://schemas.openxmlformats.org/officeDocument/2006/relationships/customXml" Target="../ink/ink186.xml"/><Relationship Id="rId581" Type="http://schemas.openxmlformats.org/officeDocument/2006/relationships/image" Target="../media/image290.png"/><Relationship Id="rId71" Type="http://schemas.openxmlformats.org/officeDocument/2006/relationships/image" Target="../media/image35.png"/><Relationship Id="rId234" Type="http://schemas.openxmlformats.org/officeDocument/2006/relationships/customXml" Target="../ink/ink116.xml"/><Relationship Id="rId2" Type="http://schemas.openxmlformats.org/officeDocument/2006/relationships/slideLayout" Target="../slideLayouts/slideLayout2.xml"/><Relationship Id="rId29" Type="http://schemas.openxmlformats.org/officeDocument/2006/relationships/image" Target="../media/image14.png"/><Relationship Id="rId276" Type="http://schemas.openxmlformats.org/officeDocument/2006/relationships/customXml" Target="../ink/ink137.xml"/><Relationship Id="rId441" Type="http://schemas.openxmlformats.org/officeDocument/2006/relationships/image" Target="../media/image220.png"/><Relationship Id="rId483" Type="http://schemas.openxmlformats.org/officeDocument/2006/relationships/image" Target="../media/image241.png"/><Relationship Id="rId539" Type="http://schemas.openxmlformats.org/officeDocument/2006/relationships/image" Target="../media/image269.png"/><Relationship Id="rId40" Type="http://schemas.openxmlformats.org/officeDocument/2006/relationships/customXml" Target="../ink/ink19.xml"/><Relationship Id="rId136" Type="http://schemas.openxmlformats.org/officeDocument/2006/relationships/customXml" Target="../ink/ink67.xml"/><Relationship Id="rId178" Type="http://schemas.openxmlformats.org/officeDocument/2006/relationships/customXml" Target="../ink/ink88.xml"/><Relationship Id="rId301" Type="http://schemas.openxmlformats.org/officeDocument/2006/relationships/image" Target="../media/image150.png"/><Relationship Id="rId343" Type="http://schemas.openxmlformats.org/officeDocument/2006/relationships/image" Target="../media/image171.png"/><Relationship Id="rId550" Type="http://schemas.openxmlformats.org/officeDocument/2006/relationships/customXml" Target="../ink/ink274.xml"/><Relationship Id="rId82" Type="http://schemas.openxmlformats.org/officeDocument/2006/relationships/customXml" Target="../ink/ink40.xml"/><Relationship Id="rId203" Type="http://schemas.openxmlformats.org/officeDocument/2006/relationships/image" Target="../media/image101.png"/><Relationship Id="rId385" Type="http://schemas.openxmlformats.org/officeDocument/2006/relationships/image" Target="../media/image192.png"/><Relationship Id="rId245" Type="http://schemas.openxmlformats.org/officeDocument/2006/relationships/image" Target="../media/image122.png"/><Relationship Id="rId287" Type="http://schemas.openxmlformats.org/officeDocument/2006/relationships/image" Target="../media/image143.png"/><Relationship Id="rId410" Type="http://schemas.openxmlformats.org/officeDocument/2006/relationships/customXml" Target="../ink/ink204.xml"/><Relationship Id="rId452" Type="http://schemas.openxmlformats.org/officeDocument/2006/relationships/customXml" Target="../ink/ink225.xml"/><Relationship Id="rId494" Type="http://schemas.openxmlformats.org/officeDocument/2006/relationships/customXml" Target="../ink/ink246.xml"/><Relationship Id="rId508" Type="http://schemas.openxmlformats.org/officeDocument/2006/relationships/customXml" Target="../ink/ink253.xml"/><Relationship Id="rId105" Type="http://schemas.openxmlformats.org/officeDocument/2006/relationships/image" Target="../media/image52.png"/><Relationship Id="rId147" Type="http://schemas.openxmlformats.org/officeDocument/2006/relationships/image" Target="../media/image73.png"/><Relationship Id="rId312" Type="http://schemas.openxmlformats.org/officeDocument/2006/relationships/customXml" Target="../ink/ink155.xml"/><Relationship Id="rId354" Type="http://schemas.openxmlformats.org/officeDocument/2006/relationships/customXml" Target="../ink/ink176.xml"/><Relationship Id="rId51" Type="http://schemas.openxmlformats.org/officeDocument/2006/relationships/image" Target="../media/image25.png"/><Relationship Id="rId93" Type="http://schemas.openxmlformats.org/officeDocument/2006/relationships/image" Target="../media/image46.png"/><Relationship Id="rId189" Type="http://schemas.openxmlformats.org/officeDocument/2006/relationships/image" Target="../media/image94.png"/><Relationship Id="rId396" Type="http://schemas.openxmlformats.org/officeDocument/2006/relationships/customXml" Target="../ink/ink197.xml"/><Relationship Id="rId561" Type="http://schemas.openxmlformats.org/officeDocument/2006/relationships/image" Target="../media/image280.png"/><Relationship Id="rId214" Type="http://schemas.openxmlformats.org/officeDocument/2006/relationships/customXml" Target="../ink/ink106.xml"/><Relationship Id="rId256" Type="http://schemas.openxmlformats.org/officeDocument/2006/relationships/customXml" Target="../ink/ink127.xml"/><Relationship Id="rId298" Type="http://schemas.openxmlformats.org/officeDocument/2006/relationships/customXml" Target="../ink/ink148.xml"/><Relationship Id="rId421" Type="http://schemas.openxmlformats.org/officeDocument/2006/relationships/image" Target="../media/image210.png"/><Relationship Id="rId463" Type="http://schemas.openxmlformats.org/officeDocument/2006/relationships/image" Target="../media/image231.png"/><Relationship Id="rId519" Type="http://schemas.openxmlformats.org/officeDocument/2006/relationships/image" Target="../media/image259.png"/><Relationship Id="rId116" Type="http://schemas.openxmlformats.org/officeDocument/2006/relationships/customXml" Target="../ink/ink57.xml"/><Relationship Id="rId158" Type="http://schemas.openxmlformats.org/officeDocument/2006/relationships/customXml" Target="../ink/ink78.xml"/><Relationship Id="rId323" Type="http://schemas.openxmlformats.org/officeDocument/2006/relationships/image" Target="../media/image161.png"/><Relationship Id="rId530" Type="http://schemas.openxmlformats.org/officeDocument/2006/relationships/customXml" Target="../ink/ink264.xml"/><Relationship Id="rId20" Type="http://schemas.openxmlformats.org/officeDocument/2006/relationships/customXml" Target="../ink/ink9.xml"/><Relationship Id="rId62" Type="http://schemas.openxmlformats.org/officeDocument/2006/relationships/customXml" Target="../ink/ink30.xml"/><Relationship Id="rId365" Type="http://schemas.openxmlformats.org/officeDocument/2006/relationships/image" Target="../media/image182.png"/><Relationship Id="rId572" Type="http://schemas.openxmlformats.org/officeDocument/2006/relationships/customXml" Target="../ink/ink285.xml"/><Relationship Id="rId225" Type="http://schemas.openxmlformats.org/officeDocument/2006/relationships/image" Target="../media/image112.png"/><Relationship Id="rId267" Type="http://schemas.openxmlformats.org/officeDocument/2006/relationships/image" Target="../media/image133.png"/><Relationship Id="rId432" Type="http://schemas.openxmlformats.org/officeDocument/2006/relationships/customXml" Target="../ink/ink215.xml"/><Relationship Id="rId474" Type="http://schemas.openxmlformats.org/officeDocument/2006/relationships/customXml" Target="../ink/ink236.xml"/><Relationship Id="rId127" Type="http://schemas.openxmlformats.org/officeDocument/2006/relationships/image" Target="../media/image63.png"/><Relationship Id="rId31" Type="http://schemas.openxmlformats.org/officeDocument/2006/relationships/image" Target="../media/image15.png"/><Relationship Id="rId73" Type="http://schemas.openxmlformats.org/officeDocument/2006/relationships/image" Target="../media/image36.png"/><Relationship Id="rId169" Type="http://schemas.openxmlformats.org/officeDocument/2006/relationships/image" Target="../media/image84.png"/><Relationship Id="rId334" Type="http://schemas.openxmlformats.org/officeDocument/2006/relationships/customXml" Target="../ink/ink166.xml"/><Relationship Id="rId376" Type="http://schemas.openxmlformats.org/officeDocument/2006/relationships/customXml" Target="../ink/ink187.xml"/><Relationship Id="rId541" Type="http://schemas.openxmlformats.org/officeDocument/2006/relationships/image" Target="../media/image270.png"/><Relationship Id="rId583" Type="http://schemas.openxmlformats.org/officeDocument/2006/relationships/image" Target="../media/image291.png"/><Relationship Id="rId4" Type="http://schemas.openxmlformats.org/officeDocument/2006/relationships/customXml" Target="../ink/ink1.xml"/><Relationship Id="rId180" Type="http://schemas.openxmlformats.org/officeDocument/2006/relationships/customXml" Target="../ink/ink89.xml"/><Relationship Id="rId236" Type="http://schemas.openxmlformats.org/officeDocument/2006/relationships/customXml" Target="../ink/ink117.xml"/><Relationship Id="rId278" Type="http://schemas.openxmlformats.org/officeDocument/2006/relationships/customXml" Target="../ink/ink138.xml"/><Relationship Id="rId401" Type="http://schemas.openxmlformats.org/officeDocument/2006/relationships/image" Target="../media/image200.png"/><Relationship Id="rId443" Type="http://schemas.openxmlformats.org/officeDocument/2006/relationships/image" Target="../media/image221.png"/><Relationship Id="rId303" Type="http://schemas.openxmlformats.org/officeDocument/2006/relationships/image" Target="../media/image151.png"/><Relationship Id="rId485" Type="http://schemas.openxmlformats.org/officeDocument/2006/relationships/image" Target="../media/image242.png"/><Relationship Id="rId42" Type="http://schemas.openxmlformats.org/officeDocument/2006/relationships/customXml" Target="../ink/ink20.xml"/><Relationship Id="rId84" Type="http://schemas.openxmlformats.org/officeDocument/2006/relationships/customXml" Target="../ink/ink41.xml"/><Relationship Id="rId138" Type="http://schemas.openxmlformats.org/officeDocument/2006/relationships/customXml" Target="../ink/ink68.xml"/><Relationship Id="rId345" Type="http://schemas.openxmlformats.org/officeDocument/2006/relationships/image" Target="../media/image172.png"/><Relationship Id="rId387" Type="http://schemas.openxmlformats.org/officeDocument/2006/relationships/image" Target="../media/image193.png"/><Relationship Id="rId510" Type="http://schemas.openxmlformats.org/officeDocument/2006/relationships/customXml" Target="../ink/ink254.xml"/><Relationship Id="rId552" Type="http://schemas.openxmlformats.org/officeDocument/2006/relationships/customXml" Target="../ink/ink275.xml"/><Relationship Id="rId191" Type="http://schemas.openxmlformats.org/officeDocument/2006/relationships/image" Target="../media/image95.png"/><Relationship Id="rId205" Type="http://schemas.openxmlformats.org/officeDocument/2006/relationships/image" Target="../media/image102.png"/><Relationship Id="rId247" Type="http://schemas.openxmlformats.org/officeDocument/2006/relationships/image" Target="../media/image123.png"/><Relationship Id="rId412" Type="http://schemas.openxmlformats.org/officeDocument/2006/relationships/customXml" Target="../ink/ink205.xml"/><Relationship Id="rId107" Type="http://schemas.openxmlformats.org/officeDocument/2006/relationships/image" Target="../media/image53.png"/><Relationship Id="rId289" Type="http://schemas.openxmlformats.org/officeDocument/2006/relationships/image" Target="../media/image144.png"/><Relationship Id="rId454" Type="http://schemas.openxmlformats.org/officeDocument/2006/relationships/customXml" Target="../ink/ink226.xml"/><Relationship Id="rId496" Type="http://schemas.openxmlformats.org/officeDocument/2006/relationships/customXml" Target="../ink/ink247.xml"/><Relationship Id="rId11" Type="http://schemas.openxmlformats.org/officeDocument/2006/relationships/image" Target="../media/image5.png"/><Relationship Id="rId53" Type="http://schemas.openxmlformats.org/officeDocument/2006/relationships/image" Target="../media/image26.png"/><Relationship Id="rId149" Type="http://schemas.openxmlformats.org/officeDocument/2006/relationships/image" Target="../media/image74.png"/><Relationship Id="rId314" Type="http://schemas.openxmlformats.org/officeDocument/2006/relationships/customXml" Target="../ink/ink156.xml"/><Relationship Id="rId356" Type="http://schemas.openxmlformats.org/officeDocument/2006/relationships/customXml" Target="../ink/ink177.xml"/><Relationship Id="rId398" Type="http://schemas.openxmlformats.org/officeDocument/2006/relationships/customXml" Target="../ink/ink198.xml"/><Relationship Id="rId521" Type="http://schemas.openxmlformats.org/officeDocument/2006/relationships/image" Target="../media/image260.png"/><Relationship Id="rId563" Type="http://schemas.openxmlformats.org/officeDocument/2006/relationships/image" Target="../media/image281.png"/><Relationship Id="rId95" Type="http://schemas.openxmlformats.org/officeDocument/2006/relationships/image" Target="../media/image47.png"/><Relationship Id="rId160" Type="http://schemas.openxmlformats.org/officeDocument/2006/relationships/customXml" Target="../ink/ink79.xml"/><Relationship Id="rId216" Type="http://schemas.openxmlformats.org/officeDocument/2006/relationships/customXml" Target="../ink/ink107.xml"/><Relationship Id="rId423" Type="http://schemas.openxmlformats.org/officeDocument/2006/relationships/image" Target="../media/image211.png"/><Relationship Id="rId258" Type="http://schemas.openxmlformats.org/officeDocument/2006/relationships/customXml" Target="../ink/ink128.xml"/><Relationship Id="rId465" Type="http://schemas.openxmlformats.org/officeDocument/2006/relationships/image" Target="../media/image232.png"/><Relationship Id="rId22" Type="http://schemas.openxmlformats.org/officeDocument/2006/relationships/customXml" Target="../ink/ink10.xml"/><Relationship Id="rId64" Type="http://schemas.openxmlformats.org/officeDocument/2006/relationships/customXml" Target="../ink/ink31.xml"/><Relationship Id="rId118" Type="http://schemas.openxmlformats.org/officeDocument/2006/relationships/customXml" Target="../ink/ink58.xml"/><Relationship Id="rId325" Type="http://schemas.openxmlformats.org/officeDocument/2006/relationships/image" Target="../media/image162.png"/><Relationship Id="rId367" Type="http://schemas.openxmlformats.org/officeDocument/2006/relationships/image" Target="../media/image183.png"/><Relationship Id="rId532" Type="http://schemas.openxmlformats.org/officeDocument/2006/relationships/customXml" Target="../ink/ink265.xml"/><Relationship Id="rId574" Type="http://schemas.openxmlformats.org/officeDocument/2006/relationships/customXml" Target="../ink/ink286.xml"/><Relationship Id="rId171" Type="http://schemas.openxmlformats.org/officeDocument/2006/relationships/image" Target="../media/image85.png"/><Relationship Id="rId227" Type="http://schemas.openxmlformats.org/officeDocument/2006/relationships/image" Target="../media/image113.png"/><Relationship Id="rId269" Type="http://schemas.openxmlformats.org/officeDocument/2006/relationships/image" Target="../media/image134.png"/><Relationship Id="rId434" Type="http://schemas.openxmlformats.org/officeDocument/2006/relationships/customXml" Target="../ink/ink216.xml"/><Relationship Id="rId476" Type="http://schemas.openxmlformats.org/officeDocument/2006/relationships/customXml" Target="../ink/ink237.xml"/><Relationship Id="rId33" Type="http://schemas.openxmlformats.org/officeDocument/2006/relationships/image" Target="../media/image16.png"/><Relationship Id="rId129" Type="http://schemas.openxmlformats.org/officeDocument/2006/relationships/image" Target="../media/image64.png"/><Relationship Id="rId280" Type="http://schemas.openxmlformats.org/officeDocument/2006/relationships/customXml" Target="../ink/ink139.xml"/><Relationship Id="rId336" Type="http://schemas.openxmlformats.org/officeDocument/2006/relationships/customXml" Target="../ink/ink167.xml"/><Relationship Id="rId501" Type="http://schemas.openxmlformats.org/officeDocument/2006/relationships/image" Target="../media/image250.png"/><Relationship Id="rId543" Type="http://schemas.openxmlformats.org/officeDocument/2006/relationships/image" Target="../media/image271.png"/><Relationship Id="rId75" Type="http://schemas.openxmlformats.org/officeDocument/2006/relationships/image" Target="../media/image37.png"/><Relationship Id="rId140" Type="http://schemas.openxmlformats.org/officeDocument/2006/relationships/customXml" Target="../ink/ink69.xml"/><Relationship Id="rId182" Type="http://schemas.openxmlformats.org/officeDocument/2006/relationships/customXml" Target="../ink/ink90.xml"/><Relationship Id="rId378" Type="http://schemas.openxmlformats.org/officeDocument/2006/relationships/customXml" Target="../ink/ink188.xml"/><Relationship Id="rId403" Type="http://schemas.openxmlformats.org/officeDocument/2006/relationships/image" Target="../media/image201.png"/><Relationship Id="rId6" Type="http://schemas.openxmlformats.org/officeDocument/2006/relationships/customXml" Target="../ink/ink2.xml"/><Relationship Id="rId238" Type="http://schemas.openxmlformats.org/officeDocument/2006/relationships/customXml" Target="../ink/ink118.xml"/><Relationship Id="rId445" Type="http://schemas.openxmlformats.org/officeDocument/2006/relationships/image" Target="../media/image222.png"/><Relationship Id="rId487" Type="http://schemas.openxmlformats.org/officeDocument/2006/relationships/image" Target="../media/image243.png"/><Relationship Id="rId291" Type="http://schemas.openxmlformats.org/officeDocument/2006/relationships/image" Target="../media/image145.png"/><Relationship Id="rId305" Type="http://schemas.openxmlformats.org/officeDocument/2006/relationships/image" Target="../media/image152.png"/><Relationship Id="rId347" Type="http://schemas.openxmlformats.org/officeDocument/2006/relationships/image" Target="../media/image173.png"/><Relationship Id="rId512" Type="http://schemas.openxmlformats.org/officeDocument/2006/relationships/customXml" Target="../ink/ink255.xml"/><Relationship Id="rId44" Type="http://schemas.openxmlformats.org/officeDocument/2006/relationships/customXml" Target="../ink/ink21.xml"/><Relationship Id="rId86" Type="http://schemas.openxmlformats.org/officeDocument/2006/relationships/customXml" Target="../ink/ink42.xml"/><Relationship Id="rId151" Type="http://schemas.openxmlformats.org/officeDocument/2006/relationships/image" Target="../media/image75.png"/><Relationship Id="rId389" Type="http://schemas.openxmlformats.org/officeDocument/2006/relationships/image" Target="../media/image194.png"/><Relationship Id="rId554" Type="http://schemas.openxmlformats.org/officeDocument/2006/relationships/customXml" Target="../ink/ink276.xml"/><Relationship Id="rId193" Type="http://schemas.openxmlformats.org/officeDocument/2006/relationships/image" Target="../media/image96.png"/><Relationship Id="rId207" Type="http://schemas.openxmlformats.org/officeDocument/2006/relationships/image" Target="../media/image103.png"/><Relationship Id="rId249" Type="http://schemas.openxmlformats.org/officeDocument/2006/relationships/image" Target="../media/image124.png"/><Relationship Id="rId414" Type="http://schemas.openxmlformats.org/officeDocument/2006/relationships/customXml" Target="../ink/ink206.xml"/><Relationship Id="rId456" Type="http://schemas.openxmlformats.org/officeDocument/2006/relationships/customXml" Target="../ink/ink227.xml"/><Relationship Id="rId498" Type="http://schemas.openxmlformats.org/officeDocument/2006/relationships/customXml" Target="../ink/ink248.xml"/><Relationship Id="rId13" Type="http://schemas.openxmlformats.org/officeDocument/2006/relationships/image" Target="../media/image6.png"/><Relationship Id="rId109" Type="http://schemas.openxmlformats.org/officeDocument/2006/relationships/image" Target="../media/image54.png"/><Relationship Id="rId260" Type="http://schemas.openxmlformats.org/officeDocument/2006/relationships/customXml" Target="../ink/ink129.xml"/><Relationship Id="rId316" Type="http://schemas.openxmlformats.org/officeDocument/2006/relationships/customXml" Target="../ink/ink157.xml"/><Relationship Id="rId523" Type="http://schemas.openxmlformats.org/officeDocument/2006/relationships/image" Target="../media/image261.png"/><Relationship Id="rId55" Type="http://schemas.openxmlformats.org/officeDocument/2006/relationships/image" Target="../media/image27.png"/><Relationship Id="rId97" Type="http://schemas.openxmlformats.org/officeDocument/2006/relationships/image" Target="../media/image48.png"/><Relationship Id="rId120" Type="http://schemas.openxmlformats.org/officeDocument/2006/relationships/customXml" Target="../ink/ink59.xml"/><Relationship Id="rId358" Type="http://schemas.openxmlformats.org/officeDocument/2006/relationships/customXml" Target="../ink/ink178.xml"/><Relationship Id="rId565" Type="http://schemas.openxmlformats.org/officeDocument/2006/relationships/image" Target="../media/image282.png"/><Relationship Id="rId162" Type="http://schemas.openxmlformats.org/officeDocument/2006/relationships/customXml" Target="../ink/ink80.xml"/><Relationship Id="rId218" Type="http://schemas.openxmlformats.org/officeDocument/2006/relationships/customXml" Target="../ink/ink108.xml"/><Relationship Id="rId425" Type="http://schemas.openxmlformats.org/officeDocument/2006/relationships/image" Target="../media/image212.png"/><Relationship Id="rId467" Type="http://schemas.openxmlformats.org/officeDocument/2006/relationships/image" Target="../media/image233.png"/><Relationship Id="rId271" Type="http://schemas.openxmlformats.org/officeDocument/2006/relationships/image" Target="../media/image135.png"/><Relationship Id="rId24" Type="http://schemas.openxmlformats.org/officeDocument/2006/relationships/customXml" Target="../ink/ink11.xml"/><Relationship Id="rId66" Type="http://schemas.openxmlformats.org/officeDocument/2006/relationships/customXml" Target="../ink/ink32.xml"/><Relationship Id="rId131" Type="http://schemas.openxmlformats.org/officeDocument/2006/relationships/image" Target="../media/image65.png"/><Relationship Id="rId327" Type="http://schemas.openxmlformats.org/officeDocument/2006/relationships/image" Target="../media/image163.png"/><Relationship Id="rId369" Type="http://schemas.openxmlformats.org/officeDocument/2006/relationships/image" Target="../media/image184.png"/><Relationship Id="rId534" Type="http://schemas.openxmlformats.org/officeDocument/2006/relationships/customXml" Target="../ink/ink266.xml"/><Relationship Id="rId576" Type="http://schemas.openxmlformats.org/officeDocument/2006/relationships/customXml" Target="../ink/ink287.xml"/><Relationship Id="rId173" Type="http://schemas.openxmlformats.org/officeDocument/2006/relationships/image" Target="../media/image86.png"/><Relationship Id="rId229" Type="http://schemas.openxmlformats.org/officeDocument/2006/relationships/image" Target="../media/image114.png"/><Relationship Id="rId380" Type="http://schemas.openxmlformats.org/officeDocument/2006/relationships/customXml" Target="../ink/ink189.xml"/><Relationship Id="rId436" Type="http://schemas.openxmlformats.org/officeDocument/2006/relationships/customXml" Target="../ink/ink217.xml"/><Relationship Id="rId240" Type="http://schemas.openxmlformats.org/officeDocument/2006/relationships/customXml" Target="../ink/ink119.xml"/><Relationship Id="rId478" Type="http://schemas.openxmlformats.org/officeDocument/2006/relationships/customXml" Target="../ink/ink238.xml"/><Relationship Id="rId35" Type="http://schemas.openxmlformats.org/officeDocument/2006/relationships/image" Target="../media/image17.png"/><Relationship Id="rId77" Type="http://schemas.openxmlformats.org/officeDocument/2006/relationships/image" Target="../media/image38.png"/><Relationship Id="rId100" Type="http://schemas.openxmlformats.org/officeDocument/2006/relationships/customXml" Target="../ink/ink49.xml"/><Relationship Id="rId282" Type="http://schemas.openxmlformats.org/officeDocument/2006/relationships/customXml" Target="../ink/ink140.xml"/><Relationship Id="rId338" Type="http://schemas.openxmlformats.org/officeDocument/2006/relationships/customXml" Target="../ink/ink168.xml"/><Relationship Id="rId503" Type="http://schemas.openxmlformats.org/officeDocument/2006/relationships/image" Target="../media/image251.png"/><Relationship Id="rId545" Type="http://schemas.openxmlformats.org/officeDocument/2006/relationships/image" Target="../media/image272.png"/><Relationship Id="rId8" Type="http://schemas.openxmlformats.org/officeDocument/2006/relationships/customXml" Target="../ink/ink3.xml"/><Relationship Id="rId142" Type="http://schemas.openxmlformats.org/officeDocument/2006/relationships/customXml" Target="../ink/ink70.xml"/><Relationship Id="rId184" Type="http://schemas.openxmlformats.org/officeDocument/2006/relationships/customXml" Target="../ink/ink91.xml"/><Relationship Id="rId391" Type="http://schemas.openxmlformats.org/officeDocument/2006/relationships/image" Target="../media/image195.png"/><Relationship Id="rId405" Type="http://schemas.openxmlformats.org/officeDocument/2006/relationships/image" Target="../media/image202.png"/><Relationship Id="rId447" Type="http://schemas.openxmlformats.org/officeDocument/2006/relationships/image" Target="../media/image223.png"/><Relationship Id="rId251" Type="http://schemas.openxmlformats.org/officeDocument/2006/relationships/image" Target="../media/image125.png"/><Relationship Id="rId489" Type="http://schemas.openxmlformats.org/officeDocument/2006/relationships/image" Target="../media/image244.png"/><Relationship Id="rId46" Type="http://schemas.openxmlformats.org/officeDocument/2006/relationships/customXml" Target="../ink/ink22.xml"/><Relationship Id="rId293" Type="http://schemas.openxmlformats.org/officeDocument/2006/relationships/image" Target="../media/image146.png"/><Relationship Id="rId307" Type="http://schemas.openxmlformats.org/officeDocument/2006/relationships/image" Target="../media/image153.png"/><Relationship Id="rId349" Type="http://schemas.openxmlformats.org/officeDocument/2006/relationships/image" Target="../media/image174.png"/><Relationship Id="rId514" Type="http://schemas.openxmlformats.org/officeDocument/2006/relationships/customXml" Target="../ink/ink256.xml"/><Relationship Id="rId556" Type="http://schemas.openxmlformats.org/officeDocument/2006/relationships/customXml" Target="../ink/ink277.xml"/><Relationship Id="rId88" Type="http://schemas.openxmlformats.org/officeDocument/2006/relationships/customXml" Target="../ink/ink43.xml"/><Relationship Id="rId111" Type="http://schemas.openxmlformats.org/officeDocument/2006/relationships/image" Target="../media/image55.png"/><Relationship Id="rId153" Type="http://schemas.openxmlformats.org/officeDocument/2006/relationships/image" Target="../media/image76.png"/><Relationship Id="rId195" Type="http://schemas.openxmlformats.org/officeDocument/2006/relationships/image" Target="../media/image97.png"/><Relationship Id="rId209" Type="http://schemas.openxmlformats.org/officeDocument/2006/relationships/image" Target="../media/image104.png"/><Relationship Id="rId360" Type="http://schemas.openxmlformats.org/officeDocument/2006/relationships/customXml" Target="../ink/ink179.xml"/><Relationship Id="rId416" Type="http://schemas.openxmlformats.org/officeDocument/2006/relationships/customXml" Target="../ink/ink207.xml"/><Relationship Id="rId220" Type="http://schemas.openxmlformats.org/officeDocument/2006/relationships/customXml" Target="../ink/ink109.xml"/><Relationship Id="rId458" Type="http://schemas.openxmlformats.org/officeDocument/2006/relationships/customXml" Target="../ink/ink228.xml"/><Relationship Id="rId15" Type="http://schemas.openxmlformats.org/officeDocument/2006/relationships/image" Target="../media/image7.png"/><Relationship Id="rId57" Type="http://schemas.openxmlformats.org/officeDocument/2006/relationships/image" Target="../media/image28.png"/><Relationship Id="rId262" Type="http://schemas.openxmlformats.org/officeDocument/2006/relationships/customXml" Target="../ink/ink130.xml"/><Relationship Id="rId318" Type="http://schemas.openxmlformats.org/officeDocument/2006/relationships/customXml" Target="../ink/ink158.xml"/><Relationship Id="rId525" Type="http://schemas.openxmlformats.org/officeDocument/2006/relationships/image" Target="../media/image262.png"/><Relationship Id="rId567" Type="http://schemas.openxmlformats.org/officeDocument/2006/relationships/image" Target="../media/image283.png"/><Relationship Id="rId99" Type="http://schemas.openxmlformats.org/officeDocument/2006/relationships/image" Target="../media/image49.png"/><Relationship Id="rId122" Type="http://schemas.openxmlformats.org/officeDocument/2006/relationships/customXml" Target="../ink/ink60.xml"/><Relationship Id="rId164" Type="http://schemas.openxmlformats.org/officeDocument/2006/relationships/customXml" Target="../ink/ink81.xml"/><Relationship Id="rId371" Type="http://schemas.openxmlformats.org/officeDocument/2006/relationships/image" Target="../media/image185.png"/><Relationship Id="rId427" Type="http://schemas.openxmlformats.org/officeDocument/2006/relationships/image" Target="../media/image213.png"/><Relationship Id="rId469" Type="http://schemas.openxmlformats.org/officeDocument/2006/relationships/image" Target="../media/image234.png"/><Relationship Id="rId26" Type="http://schemas.openxmlformats.org/officeDocument/2006/relationships/customXml" Target="../ink/ink12.xml"/><Relationship Id="rId231" Type="http://schemas.openxmlformats.org/officeDocument/2006/relationships/image" Target="../media/image115.png"/><Relationship Id="rId273" Type="http://schemas.openxmlformats.org/officeDocument/2006/relationships/image" Target="../media/image136.png"/><Relationship Id="rId329" Type="http://schemas.openxmlformats.org/officeDocument/2006/relationships/image" Target="../media/image164.png"/><Relationship Id="rId480" Type="http://schemas.openxmlformats.org/officeDocument/2006/relationships/customXml" Target="../ink/ink239.xml"/><Relationship Id="rId536" Type="http://schemas.openxmlformats.org/officeDocument/2006/relationships/customXml" Target="../ink/ink267.xml"/><Relationship Id="rId68" Type="http://schemas.openxmlformats.org/officeDocument/2006/relationships/customXml" Target="../ink/ink33.xml"/><Relationship Id="rId133" Type="http://schemas.openxmlformats.org/officeDocument/2006/relationships/image" Target="../media/image66.png"/><Relationship Id="rId175" Type="http://schemas.openxmlformats.org/officeDocument/2006/relationships/image" Target="../media/image87.png"/><Relationship Id="rId340" Type="http://schemas.openxmlformats.org/officeDocument/2006/relationships/customXml" Target="../ink/ink169.xml"/><Relationship Id="rId578" Type="http://schemas.openxmlformats.org/officeDocument/2006/relationships/customXml" Target="../ink/ink288.xml"/><Relationship Id="rId200" Type="http://schemas.openxmlformats.org/officeDocument/2006/relationships/customXml" Target="../ink/ink99.xml"/><Relationship Id="rId382" Type="http://schemas.openxmlformats.org/officeDocument/2006/relationships/customXml" Target="../ink/ink190.xml"/><Relationship Id="rId438" Type="http://schemas.openxmlformats.org/officeDocument/2006/relationships/customXml" Target="../ink/ink218.xml"/><Relationship Id="rId242" Type="http://schemas.openxmlformats.org/officeDocument/2006/relationships/customXml" Target="../ink/ink120.xml"/><Relationship Id="rId284" Type="http://schemas.openxmlformats.org/officeDocument/2006/relationships/customXml" Target="../ink/ink141.xml"/><Relationship Id="rId491" Type="http://schemas.openxmlformats.org/officeDocument/2006/relationships/image" Target="../media/image245.png"/><Relationship Id="rId505" Type="http://schemas.openxmlformats.org/officeDocument/2006/relationships/image" Target="../media/image252.png"/><Relationship Id="rId37" Type="http://schemas.openxmlformats.org/officeDocument/2006/relationships/image" Target="../media/image18.png"/><Relationship Id="rId79" Type="http://schemas.openxmlformats.org/officeDocument/2006/relationships/image" Target="../media/image39.png"/><Relationship Id="rId102" Type="http://schemas.openxmlformats.org/officeDocument/2006/relationships/customXml" Target="../ink/ink50.xml"/><Relationship Id="rId144" Type="http://schemas.openxmlformats.org/officeDocument/2006/relationships/customXml" Target="../ink/ink71.xml"/><Relationship Id="rId547" Type="http://schemas.openxmlformats.org/officeDocument/2006/relationships/image" Target="../media/image273.png"/><Relationship Id="rId90" Type="http://schemas.openxmlformats.org/officeDocument/2006/relationships/customXml" Target="../ink/ink44.xml"/><Relationship Id="rId186" Type="http://schemas.openxmlformats.org/officeDocument/2006/relationships/customXml" Target="../ink/ink92.xml"/><Relationship Id="rId351" Type="http://schemas.openxmlformats.org/officeDocument/2006/relationships/image" Target="../media/image175.png"/><Relationship Id="rId393" Type="http://schemas.openxmlformats.org/officeDocument/2006/relationships/image" Target="../media/image196.png"/><Relationship Id="rId407" Type="http://schemas.openxmlformats.org/officeDocument/2006/relationships/image" Target="../media/image203.png"/><Relationship Id="rId449" Type="http://schemas.openxmlformats.org/officeDocument/2006/relationships/image" Target="../media/image224.png"/><Relationship Id="rId211" Type="http://schemas.openxmlformats.org/officeDocument/2006/relationships/image" Target="../media/image105.png"/><Relationship Id="rId253" Type="http://schemas.openxmlformats.org/officeDocument/2006/relationships/image" Target="../media/image126.png"/><Relationship Id="rId295" Type="http://schemas.openxmlformats.org/officeDocument/2006/relationships/image" Target="../media/image147.png"/><Relationship Id="rId309" Type="http://schemas.openxmlformats.org/officeDocument/2006/relationships/image" Target="../media/image154.png"/><Relationship Id="rId460" Type="http://schemas.openxmlformats.org/officeDocument/2006/relationships/customXml" Target="../ink/ink229.xml"/><Relationship Id="rId516" Type="http://schemas.openxmlformats.org/officeDocument/2006/relationships/customXml" Target="../ink/ink257.xml"/><Relationship Id="rId48" Type="http://schemas.openxmlformats.org/officeDocument/2006/relationships/customXml" Target="../ink/ink23.xml"/><Relationship Id="rId113" Type="http://schemas.openxmlformats.org/officeDocument/2006/relationships/image" Target="../media/image56.png"/><Relationship Id="rId320" Type="http://schemas.openxmlformats.org/officeDocument/2006/relationships/customXml" Target="../ink/ink159.xml"/><Relationship Id="rId558" Type="http://schemas.openxmlformats.org/officeDocument/2006/relationships/customXml" Target="../ink/ink278.xml"/><Relationship Id="rId155" Type="http://schemas.openxmlformats.org/officeDocument/2006/relationships/image" Target="../media/image77.png"/><Relationship Id="rId197" Type="http://schemas.openxmlformats.org/officeDocument/2006/relationships/image" Target="../media/image98.png"/><Relationship Id="rId362" Type="http://schemas.openxmlformats.org/officeDocument/2006/relationships/customXml" Target="../ink/ink180.xml"/><Relationship Id="rId418" Type="http://schemas.openxmlformats.org/officeDocument/2006/relationships/customXml" Target="../ink/ink208.xml"/><Relationship Id="rId222" Type="http://schemas.openxmlformats.org/officeDocument/2006/relationships/customXml" Target="../ink/ink110.xml"/><Relationship Id="rId264" Type="http://schemas.openxmlformats.org/officeDocument/2006/relationships/customXml" Target="../ink/ink131.xml"/><Relationship Id="rId471" Type="http://schemas.openxmlformats.org/officeDocument/2006/relationships/image" Target="../media/image235.png"/><Relationship Id="rId17" Type="http://schemas.openxmlformats.org/officeDocument/2006/relationships/image" Target="../media/image8.png"/><Relationship Id="rId59" Type="http://schemas.openxmlformats.org/officeDocument/2006/relationships/image" Target="../media/image29.png"/><Relationship Id="rId124" Type="http://schemas.openxmlformats.org/officeDocument/2006/relationships/customXml" Target="../ink/ink61.xml"/><Relationship Id="rId527" Type="http://schemas.openxmlformats.org/officeDocument/2006/relationships/image" Target="../media/image263.png"/><Relationship Id="rId569" Type="http://schemas.openxmlformats.org/officeDocument/2006/relationships/image" Target="../media/image284.png"/><Relationship Id="rId70" Type="http://schemas.openxmlformats.org/officeDocument/2006/relationships/customXml" Target="../ink/ink34.xml"/><Relationship Id="rId166" Type="http://schemas.openxmlformats.org/officeDocument/2006/relationships/customXml" Target="../ink/ink82.xml"/><Relationship Id="rId331" Type="http://schemas.openxmlformats.org/officeDocument/2006/relationships/image" Target="../media/image165.png"/><Relationship Id="rId373" Type="http://schemas.openxmlformats.org/officeDocument/2006/relationships/image" Target="../media/image186.png"/><Relationship Id="rId429" Type="http://schemas.openxmlformats.org/officeDocument/2006/relationships/image" Target="../media/image214.png"/><Relationship Id="rId580" Type="http://schemas.openxmlformats.org/officeDocument/2006/relationships/customXml" Target="../ink/ink289.xml"/><Relationship Id="rId1" Type="http://schemas.openxmlformats.org/officeDocument/2006/relationships/tags" Target="../tags/tag5.xml"/><Relationship Id="rId233" Type="http://schemas.openxmlformats.org/officeDocument/2006/relationships/image" Target="../media/image116.png"/><Relationship Id="rId440" Type="http://schemas.openxmlformats.org/officeDocument/2006/relationships/customXml" Target="../ink/ink219.xml"/><Relationship Id="rId28" Type="http://schemas.openxmlformats.org/officeDocument/2006/relationships/customXml" Target="../ink/ink13.xml"/><Relationship Id="rId275" Type="http://schemas.openxmlformats.org/officeDocument/2006/relationships/image" Target="../media/image137.png"/><Relationship Id="rId300" Type="http://schemas.openxmlformats.org/officeDocument/2006/relationships/customXml" Target="../ink/ink149.xml"/><Relationship Id="rId482" Type="http://schemas.openxmlformats.org/officeDocument/2006/relationships/customXml" Target="../ink/ink240.xml"/><Relationship Id="rId538" Type="http://schemas.openxmlformats.org/officeDocument/2006/relationships/customXml" Target="../ink/ink268.xml"/><Relationship Id="rId81" Type="http://schemas.openxmlformats.org/officeDocument/2006/relationships/image" Target="../media/image40.png"/><Relationship Id="rId135" Type="http://schemas.openxmlformats.org/officeDocument/2006/relationships/image" Target="../media/image67.png"/><Relationship Id="rId177" Type="http://schemas.openxmlformats.org/officeDocument/2006/relationships/image" Target="../media/image88.png"/><Relationship Id="rId342" Type="http://schemas.openxmlformats.org/officeDocument/2006/relationships/customXml" Target="../ink/ink170.xml"/><Relationship Id="rId384" Type="http://schemas.openxmlformats.org/officeDocument/2006/relationships/customXml" Target="../ink/ink191.xml"/><Relationship Id="rId202" Type="http://schemas.openxmlformats.org/officeDocument/2006/relationships/customXml" Target="../ink/ink100.xml"/><Relationship Id="rId244" Type="http://schemas.openxmlformats.org/officeDocument/2006/relationships/customXml" Target="../ink/ink121.xml"/><Relationship Id="rId39" Type="http://schemas.openxmlformats.org/officeDocument/2006/relationships/image" Target="../media/image19.png"/><Relationship Id="rId286" Type="http://schemas.openxmlformats.org/officeDocument/2006/relationships/customXml" Target="../ink/ink142.xml"/><Relationship Id="rId451" Type="http://schemas.openxmlformats.org/officeDocument/2006/relationships/image" Target="../media/image225.png"/><Relationship Id="rId493" Type="http://schemas.openxmlformats.org/officeDocument/2006/relationships/image" Target="../media/image246.png"/><Relationship Id="rId507" Type="http://schemas.openxmlformats.org/officeDocument/2006/relationships/image" Target="../media/image253.png"/><Relationship Id="rId549" Type="http://schemas.openxmlformats.org/officeDocument/2006/relationships/image" Target="../media/image274.png"/><Relationship Id="rId50" Type="http://schemas.openxmlformats.org/officeDocument/2006/relationships/customXml" Target="../ink/ink24.xml"/><Relationship Id="rId104" Type="http://schemas.openxmlformats.org/officeDocument/2006/relationships/customXml" Target="../ink/ink51.xml"/><Relationship Id="rId146" Type="http://schemas.openxmlformats.org/officeDocument/2006/relationships/customXml" Target="../ink/ink72.xml"/><Relationship Id="rId188" Type="http://schemas.openxmlformats.org/officeDocument/2006/relationships/customXml" Target="../ink/ink93.xml"/><Relationship Id="rId311" Type="http://schemas.openxmlformats.org/officeDocument/2006/relationships/image" Target="../media/image155.png"/><Relationship Id="rId353" Type="http://schemas.openxmlformats.org/officeDocument/2006/relationships/image" Target="../media/image176.png"/><Relationship Id="rId395" Type="http://schemas.openxmlformats.org/officeDocument/2006/relationships/image" Target="../media/image197.png"/><Relationship Id="rId409" Type="http://schemas.openxmlformats.org/officeDocument/2006/relationships/image" Target="../media/image204.png"/><Relationship Id="rId560" Type="http://schemas.openxmlformats.org/officeDocument/2006/relationships/customXml" Target="../ink/ink279.xml"/><Relationship Id="rId92" Type="http://schemas.openxmlformats.org/officeDocument/2006/relationships/customXml" Target="../ink/ink45.xml"/><Relationship Id="rId213" Type="http://schemas.openxmlformats.org/officeDocument/2006/relationships/image" Target="../media/image106.png"/><Relationship Id="rId420" Type="http://schemas.openxmlformats.org/officeDocument/2006/relationships/customXml" Target="../ink/ink209.xml"/><Relationship Id="rId255" Type="http://schemas.openxmlformats.org/officeDocument/2006/relationships/image" Target="../media/image127.png"/><Relationship Id="rId297" Type="http://schemas.openxmlformats.org/officeDocument/2006/relationships/image" Target="../media/image148.png"/><Relationship Id="rId462" Type="http://schemas.openxmlformats.org/officeDocument/2006/relationships/customXml" Target="../ink/ink230.xml"/><Relationship Id="rId518" Type="http://schemas.openxmlformats.org/officeDocument/2006/relationships/customXml" Target="../ink/ink258.xml"/><Relationship Id="rId115" Type="http://schemas.openxmlformats.org/officeDocument/2006/relationships/image" Target="../media/image57.png"/><Relationship Id="rId157" Type="http://schemas.openxmlformats.org/officeDocument/2006/relationships/image" Target="../media/image78.png"/><Relationship Id="rId322" Type="http://schemas.openxmlformats.org/officeDocument/2006/relationships/customXml" Target="../ink/ink160.xml"/><Relationship Id="rId364" Type="http://schemas.openxmlformats.org/officeDocument/2006/relationships/customXml" Target="../ink/ink181.xml"/><Relationship Id="rId61" Type="http://schemas.openxmlformats.org/officeDocument/2006/relationships/image" Target="../media/image30.png"/><Relationship Id="rId199" Type="http://schemas.openxmlformats.org/officeDocument/2006/relationships/image" Target="../media/image99.png"/><Relationship Id="rId571" Type="http://schemas.openxmlformats.org/officeDocument/2006/relationships/image" Target="../media/image285.png"/><Relationship Id="rId19" Type="http://schemas.openxmlformats.org/officeDocument/2006/relationships/image" Target="../media/image9.png"/><Relationship Id="rId224" Type="http://schemas.openxmlformats.org/officeDocument/2006/relationships/customXml" Target="../ink/ink111.xml"/><Relationship Id="rId266" Type="http://schemas.openxmlformats.org/officeDocument/2006/relationships/customXml" Target="../ink/ink132.xml"/><Relationship Id="rId431" Type="http://schemas.openxmlformats.org/officeDocument/2006/relationships/image" Target="../media/image215.png"/><Relationship Id="rId473" Type="http://schemas.openxmlformats.org/officeDocument/2006/relationships/image" Target="../media/image236.png"/><Relationship Id="rId529" Type="http://schemas.openxmlformats.org/officeDocument/2006/relationships/image" Target="../media/image264.png"/><Relationship Id="rId30" Type="http://schemas.openxmlformats.org/officeDocument/2006/relationships/customXml" Target="../ink/ink14.xml"/><Relationship Id="rId126" Type="http://schemas.openxmlformats.org/officeDocument/2006/relationships/customXml" Target="../ink/ink62.xml"/><Relationship Id="rId168" Type="http://schemas.openxmlformats.org/officeDocument/2006/relationships/customXml" Target="../ink/ink83.xml"/><Relationship Id="rId333" Type="http://schemas.openxmlformats.org/officeDocument/2006/relationships/image" Target="../media/image166.png"/><Relationship Id="rId540" Type="http://schemas.openxmlformats.org/officeDocument/2006/relationships/customXml" Target="../ink/ink269.xml"/><Relationship Id="rId72" Type="http://schemas.openxmlformats.org/officeDocument/2006/relationships/customXml" Target="../ink/ink35.xml"/><Relationship Id="rId375" Type="http://schemas.openxmlformats.org/officeDocument/2006/relationships/image" Target="../media/image187.png"/><Relationship Id="rId582" Type="http://schemas.openxmlformats.org/officeDocument/2006/relationships/customXml" Target="../ink/ink290.xml"/><Relationship Id="rId3" Type="http://schemas.openxmlformats.org/officeDocument/2006/relationships/image" Target="../media/image1.jpeg"/><Relationship Id="rId235" Type="http://schemas.openxmlformats.org/officeDocument/2006/relationships/image" Target="../media/image117.png"/><Relationship Id="rId277" Type="http://schemas.openxmlformats.org/officeDocument/2006/relationships/image" Target="../media/image138.png"/><Relationship Id="rId400" Type="http://schemas.openxmlformats.org/officeDocument/2006/relationships/customXml" Target="../ink/ink199.xml"/><Relationship Id="rId442" Type="http://schemas.openxmlformats.org/officeDocument/2006/relationships/customXml" Target="../ink/ink220.xml"/><Relationship Id="rId484" Type="http://schemas.openxmlformats.org/officeDocument/2006/relationships/customXml" Target="../ink/ink241.xml"/><Relationship Id="rId137" Type="http://schemas.openxmlformats.org/officeDocument/2006/relationships/image" Target="../media/image68.png"/><Relationship Id="rId302" Type="http://schemas.openxmlformats.org/officeDocument/2006/relationships/customXml" Target="../ink/ink150.xml"/><Relationship Id="rId344" Type="http://schemas.openxmlformats.org/officeDocument/2006/relationships/customXml" Target="../ink/ink171.xml"/><Relationship Id="rId41" Type="http://schemas.openxmlformats.org/officeDocument/2006/relationships/image" Target="../media/image20.png"/><Relationship Id="rId83" Type="http://schemas.openxmlformats.org/officeDocument/2006/relationships/image" Target="../media/image41.png"/><Relationship Id="rId179" Type="http://schemas.openxmlformats.org/officeDocument/2006/relationships/image" Target="../media/image89.png"/><Relationship Id="rId386" Type="http://schemas.openxmlformats.org/officeDocument/2006/relationships/customXml" Target="../ink/ink192.xml"/><Relationship Id="rId551" Type="http://schemas.openxmlformats.org/officeDocument/2006/relationships/image" Target="../media/image275.png"/><Relationship Id="rId190" Type="http://schemas.openxmlformats.org/officeDocument/2006/relationships/customXml" Target="../ink/ink94.xml"/><Relationship Id="rId204" Type="http://schemas.openxmlformats.org/officeDocument/2006/relationships/customXml" Target="../ink/ink101.xml"/><Relationship Id="rId246" Type="http://schemas.openxmlformats.org/officeDocument/2006/relationships/customXml" Target="../ink/ink122.xml"/><Relationship Id="rId288" Type="http://schemas.openxmlformats.org/officeDocument/2006/relationships/customXml" Target="../ink/ink143.xml"/><Relationship Id="rId411" Type="http://schemas.openxmlformats.org/officeDocument/2006/relationships/image" Target="../media/image205.png"/><Relationship Id="rId453" Type="http://schemas.openxmlformats.org/officeDocument/2006/relationships/image" Target="../media/image226.png"/><Relationship Id="rId509" Type="http://schemas.openxmlformats.org/officeDocument/2006/relationships/image" Target="../media/image254.png"/><Relationship Id="rId106" Type="http://schemas.openxmlformats.org/officeDocument/2006/relationships/customXml" Target="../ink/ink52.xml"/><Relationship Id="rId313" Type="http://schemas.openxmlformats.org/officeDocument/2006/relationships/image" Target="../media/image156.png"/><Relationship Id="rId495" Type="http://schemas.openxmlformats.org/officeDocument/2006/relationships/image" Target="../media/image247.png"/><Relationship Id="rId10" Type="http://schemas.openxmlformats.org/officeDocument/2006/relationships/customXml" Target="../ink/ink4.xml"/><Relationship Id="rId52" Type="http://schemas.openxmlformats.org/officeDocument/2006/relationships/customXml" Target="../ink/ink25.xml"/><Relationship Id="rId94" Type="http://schemas.openxmlformats.org/officeDocument/2006/relationships/customXml" Target="../ink/ink46.xml"/><Relationship Id="rId148" Type="http://schemas.openxmlformats.org/officeDocument/2006/relationships/customXml" Target="../ink/ink73.xml"/><Relationship Id="rId355" Type="http://schemas.openxmlformats.org/officeDocument/2006/relationships/image" Target="../media/image177.png"/><Relationship Id="rId397" Type="http://schemas.openxmlformats.org/officeDocument/2006/relationships/image" Target="../media/image198.png"/><Relationship Id="rId520" Type="http://schemas.openxmlformats.org/officeDocument/2006/relationships/customXml" Target="../ink/ink259.xml"/><Relationship Id="rId562" Type="http://schemas.openxmlformats.org/officeDocument/2006/relationships/customXml" Target="../ink/ink280.xml"/><Relationship Id="rId215" Type="http://schemas.openxmlformats.org/officeDocument/2006/relationships/image" Target="../media/image107.png"/><Relationship Id="rId257" Type="http://schemas.openxmlformats.org/officeDocument/2006/relationships/image" Target="../media/image128.png"/><Relationship Id="rId422" Type="http://schemas.openxmlformats.org/officeDocument/2006/relationships/customXml" Target="../ink/ink210.xml"/><Relationship Id="rId464" Type="http://schemas.openxmlformats.org/officeDocument/2006/relationships/customXml" Target="../ink/ink231.xml"/><Relationship Id="rId299" Type="http://schemas.openxmlformats.org/officeDocument/2006/relationships/image" Target="../media/image149.png"/><Relationship Id="rId63" Type="http://schemas.openxmlformats.org/officeDocument/2006/relationships/image" Target="../media/image31.png"/><Relationship Id="rId159" Type="http://schemas.openxmlformats.org/officeDocument/2006/relationships/image" Target="../media/image79.png"/><Relationship Id="rId366" Type="http://schemas.openxmlformats.org/officeDocument/2006/relationships/customXml" Target="../ink/ink182.xml"/><Relationship Id="rId573" Type="http://schemas.openxmlformats.org/officeDocument/2006/relationships/image" Target="../media/image286.png"/><Relationship Id="rId226" Type="http://schemas.openxmlformats.org/officeDocument/2006/relationships/customXml" Target="../ink/ink112.xml"/><Relationship Id="rId433" Type="http://schemas.openxmlformats.org/officeDocument/2006/relationships/image" Target="../media/image216.png"/><Relationship Id="rId74" Type="http://schemas.openxmlformats.org/officeDocument/2006/relationships/customXml" Target="../ink/ink36.xml"/><Relationship Id="rId377" Type="http://schemas.openxmlformats.org/officeDocument/2006/relationships/image" Target="../media/image188.png"/><Relationship Id="rId500" Type="http://schemas.openxmlformats.org/officeDocument/2006/relationships/customXml" Target="../ink/ink249.xml"/><Relationship Id="rId5" Type="http://schemas.openxmlformats.org/officeDocument/2006/relationships/image" Target="../media/image2.png"/><Relationship Id="rId237" Type="http://schemas.openxmlformats.org/officeDocument/2006/relationships/image" Target="../media/image118.png"/><Relationship Id="rId444" Type="http://schemas.openxmlformats.org/officeDocument/2006/relationships/customXml" Target="../ink/ink221.xml"/><Relationship Id="rId290" Type="http://schemas.openxmlformats.org/officeDocument/2006/relationships/customXml" Target="../ink/ink144.xml"/><Relationship Id="rId304" Type="http://schemas.openxmlformats.org/officeDocument/2006/relationships/customXml" Target="../ink/ink151.xml"/><Relationship Id="rId388" Type="http://schemas.openxmlformats.org/officeDocument/2006/relationships/customXml" Target="../ink/ink193.xml"/><Relationship Id="rId511" Type="http://schemas.openxmlformats.org/officeDocument/2006/relationships/image" Target="../media/image255.png"/><Relationship Id="rId85" Type="http://schemas.openxmlformats.org/officeDocument/2006/relationships/image" Target="../media/image42.png"/><Relationship Id="rId150" Type="http://schemas.openxmlformats.org/officeDocument/2006/relationships/customXml" Target="../ink/ink74.xml"/><Relationship Id="rId248" Type="http://schemas.openxmlformats.org/officeDocument/2006/relationships/customXml" Target="../ink/ink123.xml"/><Relationship Id="rId455" Type="http://schemas.openxmlformats.org/officeDocument/2006/relationships/image" Target="../media/image227.png"/><Relationship Id="rId12" Type="http://schemas.openxmlformats.org/officeDocument/2006/relationships/customXml" Target="../ink/ink5.xml"/><Relationship Id="rId108" Type="http://schemas.openxmlformats.org/officeDocument/2006/relationships/customXml" Target="../ink/ink53.xml"/><Relationship Id="rId315" Type="http://schemas.openxmlformats.org/officeDocument/2006/relationships/image" Target="../media/image157.png"/><Relationship Id="rId522" Type="http://schemas.openxmlformats.org/officeDocument/2006/relationships/customXml" Target="../ink/ink260.xml"/><Relationship Id="rId96" Type="http://schemas.openxmlformats.org/officeDocument/2006/relationships/customXml" Target="../ink/ink47.xml"/><Relationship Id="rId161" Type="http://schemas.openxmlformats.org/officeDocument/2006/relationships/image" Target="../media/image80.png"/><Relationship Id="rId399" Type="http://schemas.openxmlformats.org/officeDocument/2006/relationships/image" Target="../media/image199.png"/><Relationship Id="rId259" Type="http://schemas.openxmlformats.org/officeDocument/2006/relationships/image" Target="../media/image129.png"/><Relationship Id="rId466" Type="http://schemas.openxmlformats.org/officeDocument/2006/relationships/customXml" Target="../ink/ink232.xml"/><Relationship Id="rId23" Type="http://schemas.openxmlformats.org/officeDocument/2006/relationships/image" Target="../media/image11.png"/><Relationship Id="rId119" Type="http://schemas.openxmlformats.org/officeDocument/2006/relationships/image" Target="../media/image59.png"/><Relationship Id="rId326" Type="http://schemas.openxmlformats.org/officeDocument/2006/relationships/customXml" Target="../ink/ink162.xml"/><Relationship Id="rId533" Type="http://schemas.openxmlformats.org/officeDocument/2006/relationships/image" Target="../media/image266.png"/><Relationship Id="rId172" Type="http://schemas.openxmlformats.org/officeDocument/2006/relationships/customXml" Target="../ink/ink85.xml"/><Relationship Id="rId477" Type="http://schemas.openxmlformats.org/officeDocument/2006/relationships/image" Target="../media/image238.png"/><Relationship Id="rId337" Type="http://schemas.openxmlformats.org/officeDocument/2006/relationships/image" Target="../media/image168.png"/><Relationship Id="rId34" Type="http://schemas.openxmlformats.org/officeDocument/2006/relationships/customXml" Target="../ink/ink16.xml"/><Relationship Id="rId544" Type="http://schemas.openxmlformats.org/officeDocument/2006/relationships/customXml" Target="../ink/ink271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11.png"/><Relationship Id="rId18" Type="http://schemas.openxmlformats.org/officeDocument/2006/relationships/customXml" Target="../ink/ink641.xml"/><Relationship Id="rId26" Type="http://schemas.openxmlformats.org/officeDocument/2006/relationships/customXml" Target="../ink/ink645.xml"/><Relationship Id="rId39" Type="http://schemas.openxmlformats.org/officeDocument/2006/relationships/customXml" Target="../ink/ink651.xml"/><Relationship Id="rId21" Type="http://schemas.openxmlformats.org/officeDocument/2006/relationships/image" Target="../media/image615.png"/><Relationship Id="rId34" Type="http://schemas.openxmlformats.org/officeDocument/2006/relationships/image" Target="../media/image622.png"/><Relationship Id="rId42" Type="http://schemas.openxmlformats.org/officeDocument/2006/relationships/image" Target="../media/image626.png"/><Relationship Id="rId7" Type="http://schemas.openxmlformats.org/officeDocument/2006/relationships/image" Target="../media/image608.png"/><Relationship Id="rId2" Type="http://schemas.openxmlformats.org/officeDocument/2006/relationships/customXml" Target="../ink/ink633.xml"/><Relationship Id="rId16" Type="http://schemas.openxmlformats.org/officeDocument/2006/relationships/customXml" Target="../ink/ink640.xml"/><Relationship Id="rId20" Type="http://schemas.openxmlformats.org/officeDocument/2006/relationships/customXml" Target="../ink/ink642.xml"/><Relationship Id="rId29" Type="http://schemas.openxmlformats.org/officeDocument/2006/relationships/customXml" Target="../ink/ink646.xml"/><Relationship Id="rId41" Type="http://schemas.openxmlformats.org/officeDocument/2006/relationships/customXml" Target="../ink/ink652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635.xml"/><Relationship Id="rId11" Type="http://schemas.openxmlformats.org/officeDocument/2006/relationships/image" Target="../media/image610.png"/><Relationship Id="rId24" Type="http://schemas.openxmlformats.org/officeDocument/2006/relationships/customXml" Target="../ink/ink644.xml"/><Relationship Id="rId32" Type="http://schemas.openxmlformats.org/officeDocument/2006/relationships/image" Target="../media/image621.png"/><Relationship Id="rId37" Type="http://schemas.openxmlformats.org/officeDocument/2006/relationships/customXml" Target="../ink/ink650.xml"/><Relationship Id="rId40" Type="http://schemas.openxmlformats.org/officeDocument/2006/relationships/image" Target="../media/image625.png"/><Relationship Id="rId5" Type="http://schemas.openxmlformats.org/officeDocument/2006/relationships/image" Target="../media/image607.png"/><Relationship Id="rId15" Type="http://schemas.openxmlformats.org/officeDocument/2006/relationships/image" Target="../media/image612.png"/><Relationship Id="rId23" Type="http://schemas.openxmlformats.org/officeDocument/2006/relationships/image" Target="../media/image616.png"/><Relationship Id="rId28" Type="http://schemas.openxmlformats.org/officeDocument/2006/relationships/image" Target="../media/image619.png"/><Relationship Id="rId36" Type="http://schemas.openxmlformats.org/officeDocument/2006/relationships/image" Target="../media/image623.png"/><Relationship Id="rId10" Type="http://schemas.openxmlformats.org/officeDocument/2006/relationships/customXml" Target="../ink/ink637.xml"/><Relationship Id="rId19" Type="http://schemas.openxmlformats.org/officeDocument/2006/relationships/image" Target="../media/image614.png"/><Relationship Id="rId31" Type="http://schemas.openxmlformats.org/officeDocument/2006/relationships/customXml" Target="../ink/ink647.xml"/><Relationship Id="rId4" Type="http://schemas.openxmlformats.org/officeDocument/2006/relationships/customXml" Target="../ink/ink634.xml"/><Relationship Id="rId9" Type="http://schemas.openxmlformats.org/officeDocument/2006/relationships/image" Target="../media/image609.png"/><Relationship Id="rId14" Type="http://schemas.openxmlformats.org/officeDocument/2006/relationships/customXml" Target="../ink/ink639.xml"/><Relationship Id="rId22" Type="http://schemas.openxmlformats.org/officeDocument/2006/relationships/customXml" Target="../ink/ink643.xml"/><Relationship Id="rId27" Type="http://schemas.openxmlformats.org/officeDocument/2006/relationships/image" Target="../media/image618.png"/><Relationship Id="rId30" Type="http://schemas.openxmlformats.org/officeDocument/2006/relationships/image" Target="../media/image620.png"/><Relationship Id="rId35" Type="http://schemas.openxmlformats.org/officeDocument/2006/relationships/customXml" Target="../ink/ink649.xml"/><Relationship Id="rId8" Type="http://schemas.openxmlformats.org/officeDocument/2006/relationships/customXml" Target="../ink/ink636.xml"/><Relationship Id="rId3" Type="http://schemas.openxmlformats.org/officeDocument/2006/relationships/image" Target="../media/image606.png"/><Relationship Id="rId12" Type="http://schemas.openxmlformats.org/officeDocument/2006/relationships/customXml" Target="../ink/ink638.xml"/><Relationship Id="rId17" Type="http://schemas.openxmlformats.org/officeDocument/2006/relationships/image" Target="../media/image613.png"/><Relationship Id="rId25" Type="http://schemas.openxmlformats.org/officeDocument/2006/relationships/image" Target="../media/image617.png"/><Relationship Id="rId33" Type="http://schemas.openxmlformats.org/officeDocument/2006/relationships/customXml" Target="../ink/ink648.xml"/><Relationship Id="rId38" Type="http://schemas.openxmlformats.org/officeDocument/2006/relationships/image" Target="../media/image624.png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32.png"/><Relationship Id="rId18" Type="http://schemas.openxmlformats.org/officeDocument/2006/relationships/customXml" Target="../ink/ink661.xml"/><Relationship Id="rId26" Type="http://schemas.openxmlformats.org/officeDocument/2006/relationships/customXml" Target="../ink/ink665.xml"/><Relationship Id="rId39" Type="http://schemas.openxmlformats.org/officeDocument/2006/relationships/image" Target="../media/image645.png"/><Relationship Id="rId21" Type="http://schemas.openxmlformats.org/officeDocument/2006/relationships/image" Target="../media/image636.png"/><Relationship Id="rId34" Type="http://schemas.openxmlformats.org/officeDocument/2006/relationships/customXml" Target="../ink/ink668.xml"/><Relationship Id="rId7" Type="http://schemas.openxmlformats.org/officeDocument/2006/relationships/image" Target="../media/image629.png"/><Relationship Id="rId2" Type="http://schemas.openxmlformats.org/officeDocument/2006/relationships/customXml" Target="../ink/ink653.xml"/><Relationship Id="rId16" Type="http://schemas.openxmlformats.org/officeDocument/2006/relationships/customXml" Target="../ink/ink660.xml"/><Relationship Id="rId20" Type="http://schemas.openxmlformats.org/officeDocument/2006/relationships/customXml" Target="../ink/ink662.xml"/><Relationship Id="rId29" Type="http://schemas.openxmlformats.org/officeDocument/2006/relationships/customXml" Target="../ink/ink666.xml"/><Relationship Id="rId41" Type="http://schemas.openxmlformats.org/officeDocument/2006/relationships/image" Target="../media/image646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655.xml"/><Relationship Id="rId11" Type="http://schemas.openxmlformats.org/officeDocument/2006/relationships/image" Target="../media/image631.png"/><Relationship Id="rId24" Type="http://schemas.openxmlformats.org/officeDocument/2006/relationships/customXml" Target="../ink/ink664.xml"/><Relationship Id="rId32" Type="http://schemas.openxmlformats.org/officeDocument/2006/relationships/image" Target="../media/image641.png"/><Relationship Id="rId37" Type="http://schemas.openxmlformats.org/officeDocument/2006/relationships/image" Target="../media/image644.png"/><Relationship Id="rId40" Type="http://schemas.openxmlformats.org/officeDocument/2006/relationships/customXml" Target="../ink/ink671.xml"/><Relationship Id="rId5" Type="http://schemas.openxmlformats.org/officeDocument/2006/relationships/image" Target="../media/image628.png"/><Relationship Id="rId15" Type="http://schemas.openxmlformats.org/officeDocument/2006/relationships/image" Target="../media/image633.png"/><Relationship Id="rId23" Type="http://schemas.openxmlformats.org/officeDocument/2006/relationships/image" Target="../media/image637.png"/><Relationship Id="rId28" Type="http://schemas.openxmlformats.org/officeDocument/2006/relationships/image" Target="../media/image619.png"/><Relationship Id="rId36" Type="http://schemas.openxmlformats.org/officeDocument/2006/relationships/customXml" Target="../ink/ink669.xml"/><Relationship Id="rId10" Type="http://schemas.openxmlformats.org/officeDocument/2006/relationships/customXml" Target="../ink/ink657.xml"/><Relationship Id="rId19" Type="http://schemas.openxmlformats.org/officeDocument/2006/relationships/image" Target="../media/image635.png"/><Relationship Id="rId31" Type="http://schemas.openxmlformats.org/officeDocument/2006/relationships/customXml" Target="../ink/ink667.xml"/><Relationship Id="rId4" Type="http://schemas.openxmlformats.org/officeDocument/2006/relationships/customXml" Target="../ink/ink654.xml"/><Relationship Id="rId9" Type="http://schemas.openxmlformats.org/officeDocument/2006/relationships/image" Target="../media/image630.png"/><Relationship Id="rId14" Type="http://schemas.openxmlformats.org/officeDocument/2006/relationships/customXml" Target="../ink/ink659.xml"/><Relationship Id="rId22" Type="http://schemas.openxmlformats.org/officeDocument/2006/relationships/customXml" Target="../ink/ink663.xml"/><Relationship Id="rId27" Type="http://schemas.openxmlformats.org/officeDocument/2006/relationships/image" Target="../media/image639.png"/><Relationship Id="rId30" Type="http://schemas.openxmlformats.org/officeDocument/2006/relationships/image" Target="../media/image640.png"/><Relationship Id="rId35" Type="http://schemas.openxmlformats.org/officeDocument/2006/relationships/image" Target="../media/image643.png"/><Relationship Id="rId8" Type="http://schemas.openxmlformats.org/officeDocument/2006/relationships/customXml" Target="../ink/ink656.xml"/><Relationship Id="rId3" Type="http://schemas.openxmlformats.org/officeDocument/2006/relationships/image" Target="../media/image627.png"/><Relationship Id="rId12" Type="http://schemas.openxmlformats.org/officeDocument/2006/relationships/customXml" Target="../ink/ink658.xml"/><Relationship Id="rId17" Type="http://schemas.openxmlformats.org/officeDocument/2006/relationships/image" Target="../media/image634.png"/><Relationship Id="rId25" Type="http://schemas.openxmlformats.org/officeDocument/2006/relationships/image" Target="../media/image638.png"/><Relationship Id="rId33" Type="http://schemas.openxmlformats.org/officeDocument/2006/relationships/image" Target="../media/image642.png"/><Relationship Id="rId38" Type="http://schemas.openxmlformats.org/officeDocument/2006/relationships/customXml" Target="../ink/ink67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7.png"/><Relationship Id="rId2" Type="http://schemas.openxmlformats.org/officeDocument/2006/relationships/customXml" Target="../ink/ink67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98.png"/><Relationship Id="rId4" Type="http://schemas.openxmlformats.org/officeDocument/2006/relationships/customXml" Target="../ink/ink67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4" Type="http://schemas.openxmlformats.org/officeDocument/2006/relationships/image" Target="../media/image595.png"/></Relationships>
</file>

<file path=ppt/slides/_rels/slide14.xml.rels><?xml version="1.0" encoding="UTF-8" standalone="yes"?>
<Relationships xmlns="http://schemas.openxmlformats.org/package/2006/relationships"><Relationship Id="rId26" Type="http://schemas.openxmlformats.org/officeDocument/2006/relationships/image" Target="../media/image660.png"/><Relationship Id="rId21" Type="http://schemas.openxmlformats.org/officeDocument/2006/relationships/customXml" Target="../ink/ink683.xml"/><Relationship Id="rId42" Type="http://schemas.openxmlformats.org/officeDocument/2006/relationships/image" Target="../media/image668.png"/><Relationship Id="rId47" Type="http://schemas.openxmlformats.org/officeDocument/2006/relationships/customXml" Target="../ink/ink696.xml"/><Relationship Id="rId63" Type="http://schemas.openxmlformats.org/officeDocument/2006/relationships/customXml" Target="../ink/ink704.xml"/><Relationship Id="rId68" Type="http://schemas.openxmlformats.org/officeDocument/2006/relationships/image" Target="../media/image681.png"/><Relationship Id="rId84" Type="http://schemas.openxmlformats.org/officeDocument/2006/relationships/image" Target="../media/image689.png"/><Relationship Id="rId89" Type="http://schemas.openxmlformats.org/officeDocument/2006/relationships/customXml" Target="../ink/ink717.xml"/><Relationship Id="rId16" Type="http://schemas.openxmlformats.org/officeDocument/2006/relationships/image" Target="../media/image655.png"/><Relationship Id="rId11" Type="http://schemas.openxmlformats.org/officeDocument/2006/relationships/customXml" Target="../ink/ink678.xml"/><Relationship Id="rId32" Type="http://schemas.openxmlformats.org/officeDocument/2006/relationships/image" Target="../media/image663.png"/><Relationship Id="rId37" Type="http://schemas.openxmlformats.org/officeDocument/2006/relationships/customXml" Target="../ink/ink691.xml"/><Relationship Id="rId53" Type="http://schemas.openxmlformats.org/officeDocument/2006/relationships/customXml" Target="../ink/ink699.xml"/><Relationship Id="rId58" Type="http://schemas.openxmlformats.org/officeDocument/2006/relationships/image" Target="../media/image676.png"/><Relationship Id="rId74" Type="http://schemas.openxmlformats.org/officeDocument/2006/relationships/image" Target="../media/image684.png"/><Relationship Id="rId79" Type="http://schemas.openxmlformats.org/officeDocument/2006/relationships/customXml" Target="../ink/ink712.xml"/><Relationship Id="rId5" Type="http://schemas.openxmlformats.org/officeDocument/2006/relationships/customXml" Target="../ink/ink675.xml"/><Relationship Id="rId90" Type="http://schemas.openxmlformats.org/officeDocument/2006/relationships/image" Target="../media/image692.png"/><Relationship Id="rId95" Type="http://schemas.openxmlformats.org/officeDocument/2006/relationships/customXml" Target="../ink/ink720.xml"/><Relationship Id="rId22" Type="http://schemas.openxmlformats.org/officeDocument/2006/relationships/image" Target="../media/image658.png"/><Relationship Id="rId27" Type="http://schemas.openxmlformats.org/officeDocument/2006/relationships/customXml" Target="../ink/ink686.xml"/><Relationship Id="rId43" Type="http://schemas.openxmlformats.org/officeDocument/2006/relationships/customXml" Target="../ink/ink694.xml"/><Relationship Id="rId48" Type="http://schemas.openxmlformats.org/officeDocument/2006/relationships/image" Target="../media/image671.png"/><Relationship Id="rId64" Type="http://schemas.openxmlformats.org/officeDocument/2006/relationships/image" Target="../media/image679.png"/><Relationship Id="rId69" Type="http://schemas.openxmlformats.org/officeDocument/2006/relationships/customXml" Target="../ink/ink707.xml"/><Relationship Id="rId80" Type="http://schemas.openxmlformats.org/officeDocument/2006/relationships/image" Target="../media/image687.png"/><Relationship Id="rId85" Type="http://schemas.openxmlformats.org/officeDocument/2006/relationships/customXml" Target="../ink/ink715.xml"/><Relationship Id="rId3" Type="http://schemas.openxmlformats.org/officeDocument/2006/relationships/customXml" Target="../ink/ink674.xml"/><Relationship Id="rId12" Type="http://schemas.openxmlformats.org/officeDocument/2006/relationships/image" Target="../media/image653.png"/><Relationship Id="rId17" Type="http://schemas.openxmlformats.org/officeDocument/2006/relationships/customXml" Target="../ink/ink681.xml"/><Relationship Id="rId25" Type="http://schemas.openxmlformats.org/officeDocument/2006/relationships/customXml" Target="../ink/ink685.xml"/><Relationship Id="rId33" Type="http://schemas.openxmlformats.org/officeDocument/2006/relationships/customXml" Target="../ink/ink689.xml"/><Relationship Id="rId38" Type="http://schemas.openxmlformats.org/officeDocument/2006/relationships/image" Target="../media/image666.png"/><Relationship Id="rId46" Type="http://schemas.openxmlformats.org/officeDocument/2006/relationships/image" Target="../media/image670.png"/><Relationship Id="rId59" Type="http://schemas.openxmlformats.org/officeDocument/2006/relationships/customXml" Target="../ink/ink702.xml"/><Relationship Id="rId67" Type="http://schemas.openxmlformats.org/officeDocument/2006/relationships/customXml" Target="../ink/ink706.xml"/><Relationship Id="rId20" Type="http://schemas.openxmlformats.org/officeDocument/2006/relationships/image" Target="../media/image657.png"/><Relationship Id="rId41" Type="http://schemas.openxmlformats.org/officeDocument/2006/relationships/customXml" Target="../ink/ink693.xml"/><Relationship Id="rId54" Type="http://schemas.openxmlformats.org/officeDocument/2006/relationships/image" Target="../media/image674.png"/><Relationship Id="rId62" Type="http://schemas.openxmlformats.org/officeDocument/2006/relationships/image" Target="../media/image678.png"/><Relationship Id="rId70" Type="http://schemas.openxmlformats.org/officeDocument/2006/relationships/image" Target="../media/image682.png"/><Relationship Id="rId75" Type="http://schemas.openxmlformats.org/officeDocument/2006/relationships/customXml" Target="../ink/ink710.xml"/><Relationship Id="rId83" Type="http://schemas.openxmlformats.org/officeDocument/2006/relationships/customXml" Target="../ink/ink714.xml"/><Relationship Id="rId88" Type="http://schemas.openxmlformats.org/officeDocument/2006/relationships/image" Target="../media/image691.png"/><Relationship Id="rId91" Type="http://schemas.openxmlformats.org/officeDocument/2006/relationships/customXml" Target="../ink/ink718.xml"/><Relationship Id="rId96" Type="http://schemas.openxmlformats.org/officeDocument/2006/relationships/image" Target="../media/image69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50.png"/><Relationship Id="rId15" Type="http://schemas.openxmlformats.org/officeDocument/2006/relationships/customXml" Target="../ink/ink680.xml"/><Relationship Id="rId23" Type="http://schemas.openxmlformats.org/officeDocument/2006/relationships/customXml" Target="../ink/ink684.xml"/><Relationship Id="rId28" Type="http://schemas.openxmlformats.org/officeDocument/2006/relationships/image" Target="../media/image661.png"/><Relationship Id="rId36" Type="http://schemas.openxmlformats.org/officeDocument/2006/relationships/image" Target="../media/image665.png"/><Relationship Id="rId49" Type="http://schemas.openxmlformats.org/officeDocument/2006/relationships/customXml" Target="../ink/ink697.xml"/><Relationship Id="rId57" Type="http://schemas.openxmlformats.org/officeDocument/2006/relationships/customXml" Target="../ink/ink701.xml"/><Relationship Id="rId10" Type="http://schemas.openxmlformats.org/officeDocument/2006/relationships/image" Target="../media/image652.png"/><Relationship Id="rId31" Type="http://schemas.openxmlformats.org/officeDocument/2006/relationships/customXml" Target="../ink/ink688.xml"/><Relationship Id="rId44" Type="http://schemas.openxmlformats.org/officeDocument/2006/relationships/image" Target="../media/image669.png"/><Relationship Id="rId52" Type="http://schemas.openxmlformats.org/officeDocument/2006/relationships/image" Target="../media/image673.png"/><Relationship Id="rId60" Type="http://schemas.openxmlformats.org/officeDocument/2006/relationships/image" Target="../media/image677.png"/><Relationship Id="rId65" Type="http://schemas.openxmlformats.org/officeDocument/2006/relationships/customXml" Target="../ink/ink705.xml"/><Relationship Id="rId73" Type="http://schemas.openxmlformats.org/officeDocument/2006/relationships/customXml" Target="../ink/ink709.xml"/><Relationship Id="rId78" Type="http://schemas.openxmlformats.org/officeDocument/2006/relationships/image" Target="../media/image686.png"/><Relationship Id="rId81" Type="http://schemas.openxmlformats.org/officeDocument/2006/relationships/customXml" Target="../ink/ink713.xml"/><Relationship Id="rId86" Type="http://schemas.openxmlformats.org/officeDocument/2006/relationships/image" Target="../media/image690.png"/><Relationship Id="rId94" Type="http://schemas.openxmlformats.org/officeDocument/2006/relationships/image" Target="../media/image694.png"/><Relationship Id="rId99" Type="http://schemas.openxmlformats.org/officeDocument/2006/relationships/customXml" Target="../ink/ink722.xml"/><Relationship Id="rId4" Type="http://schemas.openxmlformats.org/officeDocument/2006/relationships/image" Target="../media/image649.png"/><Relationship Id="rId9" Type="http://schemas.openxmlformats.org/officeDocument/2006/relationships/customXml" Target="../ink/ink677.xml"/><Relationship Id="rId13" Type="http://schemas.openxmlformats.org/officeDocument/2006/relationships/customXml" Target="../ink/ink679.xml"/><Relationship Id="rId18" Type="http://schemas.openxmlformats.org/officeDocument/2006/relationships/image" Target="../media/image656.png"/><Relationship Id="rId39" Type="http://schemas.openxmlformats.org/officeDocument/2006/relationships/customXml" Target="../ink/ink692.xml"/><Relationship Id="rId34" Type="http://schemas.openxmlformats.org/officeDocument/2006/relationships/image" Target="../media/image664.png"/><Relationship Id="rId50" Type="http://schemas.openxmlformats.org/officeDocument/2006/relationships/image" Target="../media/image672.png"/><Relationship Id="rId55" Type="http://schemas.openxmlformats.org/officeDocument/2006/relationships/customXml" Target="../ink/ink700.xml"/><Relationship Id="rId76" Type="http://schemas.openxmlformats.org/officeDocument/2006/relationships/image" Target="../media/image685.png"/><Relationship Id="rId97" Type="http://schemas.openxmlformats.org/officeDocument/2006/relationships/customXml" Target="../ink/ink721.xml"/><Relationship Id="rId7" Type="http://schemas.openxmlformats.org/officeDocument/2006/relationships/customXml" Target="../ink/ink676.xml"/><Relationship Id="rId71" Type="http://schemas.openxmlformats.org/officeDocument/2006/relationships/customXml" Target="../ink/ink708.xml"/><Relationship Id="rId92" Type="http://schemas.openxmlformats.org/officeDocument/2006/relationships/image" Target="../media/image693.png"/><Relationship Id="rId2" Type="http://schemas.openxmlformats.org/officeDocument/2006/relationships/image" Target="../media/image595.png"/><Relationship Id="rId29" Type="http://schemas.openxmlformats.org/officeDocument/2006/relationships/customXml" Target="../ink/ink687.xml"/><Relationship Id="rId24" Type="http://schemas.openxmlformats.org/officeDocument/2006/relationships/image" Target="../media/image659.png"/><Relationship Id="rId40" Type="http://schemas.openxmlformats.org/officeDocument/2006/relationships/image" Target="../media/image667.png"/><Relationship Id="rId45" Type="http://schemas.openxmlformats.org/officeDocument/2006/relationships/customXml" Target="../ink/ink695.xml"/><Relationship Id="rId66" Type="http://schemas.openxmlformats.org/officeDocument/2006/relationships/image" Target="../media/image680.png"/><Relationship Id="rId87" Type="http://schemas.openxmlformats.org/officeDocument/2006/relationships/customXml" Target="../ink/ink716.xml"/><Relationship Id="rId61" Type="http://schemas.openxmlformats.org/officeDocument/2006/relationships/customXml" Target="../ink/ink703.xml"/><Relationship Id="rId82" Type="http://schemas.openxmlformats.org/officeDocument/2006/relationships/image" Target="../media/image688.png"/><Relationship Id="rId19" Type="http://schemas.openxmlformats.org/officeDocument/2006/relationships/customXml" Target="../ink/ink682.xml"/><Relationship Id="rId14" Type="http://schemas.openxmlformats.org/officeDocument/2006/relationships/image" Target="../media/image654.png"/><Relationship Id="rId30" Type="http://schemas.openxmlformats.org/officeDocument/2006/relationships/image" Target="../media/image662.png"/><Relationship Id="rId35" Type="http://schemas.openxmlformats.org/officeDocument/2006/relationships/customXml" Target="../ink/ink690.xml"/><Relationship Id="rId56" Type="http://schemas.openxmlformats.org/officeDocument/2006/relationships/image" Target="../media/image675.png"/><Relationship Id="rId77" Type="http://schemas.openxmlformats.org/officeDocument/2006/relationships/customXml" Target="../ink/ink711.xml"/><Relationship Id="rId100" Type="http://schemas.openxmlformats.org/officeDocument/2006/relationships/image" Target="../media/image697.png"/><Relationship Id="rId8" Type="http://schemas.openxmlformats.org/officeDocument/2006/relationships/image" Target="../media/image651.png"/><Relationship Id="rId51" Type="http://schemas.openxmlformats.org/officeDocument/2006/relationships/customXml" Target="../ink/ink698.xml"/><Relationship Id="rId72" Type="http://schemas.openxmlformats.org/officeDocument/2006/relationships/image" Target="../media/image683.png"/><Relationship Id="rId93" Type="http://schemas.openxmlformats.org/officeDocument/2006/relationships/customXml" Target="../ink/ink719.xml"/><Relationship Id="rId98" Type="http://schemas.openxmlformats.org/officeDocument/2006/relationships/image" Target="../media/image69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0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4.png"/><Relationship Id="rId3" Type="http://schemas.openxmlformats.org/officeDocument/2006/relationships/customXml" Target="../ink/ink291.xml"/><Relationship Id="rId7" Type="http://schemas.openxmlformats.org/officeDocument/2006/relationships/customXml" Target="../ink/ink293.xml"/><Relationship Id="rId12" Type="http://schemas.openxmlformats.org/officeDocument/2006/relationships/image" Target="../media/image29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6" Type="http://schemas.openxmlformats.org/officeDocument/2006/relationships/image" Target="../media/image293.png"/><Relationship Id="rId11" Type="http://schemas.openxmlformats.org/officeDocument/2006/relationships/customXml" Target="../ink/ink295.xml"/><Relationship Id="rId5" Type="http://schemas.openxmlformats.org/officeDocument/2006/relationships/customXml" Target="../ink/ink292.xml"/><Relationship Id="rId10" Type="http://schemas.openxmlformats.org/officeDocument/2006/relationships/image" Target="../media/image295.png"/><Relationship Id="rId4" Type="http://schemas.openxmlformats.org/officeDocument/2006/relationships/image" Target="../media/image292.png"/><Relationship Id="rId9" Type="http://schemas.openxmlformats.org/officeDocument/2006/relationships/customXml" Target="../ink/ink294.xml"/></Relationships>
</file>

<file path=ppt/slides/_rels/slide3.xml.rels><?xml version="1.0" encoding="UTF-8" standalone="yes"?>
<Relationships xmlns="http://schemas.openxmlformats.org/package/2006/relationships"><Relationship Id="rId26" Type="http://schemas.openxmlformats.org/officeDocument/2006/relationships/customXml" Target="../ink/ink308.xml"/><Relationship Id="rId117" Type="http://schemas.openxmlformats.org/officeDocument/2006/relationships/image" Target="../media/image354.png"/><Relationship Id="rId21" Type="http://schemas.openxmlformats.org/officeDocument/2006/relationships/image" Target="../media/image306.png"/><Relationship Id="rId42" Type="http://schemas.openxmlformats.org/officeDocument/2006/relationships/customXml" Target="../ink/ink316.xml"/><Relationship Id="rId47" Type="http://schemas.openxmlformats.org/officeDocument/2006/relationships/image" Target="../media/image319.png"/><Relationship Id="rId63" Type="http://schemas.openxmlformats.org/officeDocument/2006/relationships/image" Target="../media/image327.png"/><Relationship Id="rId68" Type="http://schemas.openxmlformats.org/officeDocument/2006/relationships/customXml" Target="../ink/ink329.xml"/><Relationship Id="rId84" Type="http://schemas.openxmlformats.org/officeDocument/2006/relationships/customXml" Target="../ink/ink337.xml"/><Relationship Id="rId89" Type="http://schemas.openxmlformats.org/officeDocument/2006/relationships/image" Target="../media/image340.png"/><Relationship Id="rId112" Type="http://schemas.openxmlformats.org/officeDocument/2006/relationships/customXml" Target="../ink/ink351.xml"/><Relationship Id="rId16" Type="http://schemas.openxmlformats.org/officeDocument/2006/relationships/customXml" Target="../ink/ink303.xml"/><Relationship Id="rId107" Type="http://schemas.openxmlformats.org/officeDocument/2006/relationships/image" Target="../media/image349.png"/><Relationship Id="rId11" Type="http://schemas.openxmlformats.org/officeDocument/2006/relationships/image" Target="../media/image301.png"/><Relationship Id="rId32" Type="http://schemas.openxmlformats.org/officeDocument/2006/relationships/customXml" Target="../ink/ink311.xml"/><Relationship Id="rId37" Type="http://schemas.openxmlformats.org/officeDocument/2006/relationships/image" Target="../media/image314.png"/><Relationship Id="rId53" Type="http://schemas.openxmlformats.org/officeDocument/2006/relationships/image" Target="../media/image322.png"/><Relationship Id="rId58" Type="http://schemas.openxmlformats.org/officeDocument/2006/relationships/customXml" Target="../ink/ink324.xml"/><Relationship Id="rId74" Type="http://schemas.openxmlformats.org/officeDocument/2006/relationships/customXml" Target="../ink/ink332.xml"/><Relationship Id="rId79" Type="http://schemas.openxmlformats.org/officeDocument/2006/relationships/image" Target="../media/image335.png"/><Relationship Id="rId102" Type="http://schemas.openxmlformats.org/officeDocument/2006/relationships/customXml" Target="../ink/ink346.xml"/><Relationship Id="rId123" Type="http://schemas.openxmlformats.org/officeDocument/2006/relationships/image" Target="../media/image357.png"/><Relationship Id="rId5" Type="http://schemas.openxmlformats.org/officeDocument/2006/relationships/image" Target="../media/image298.png"/><Relationship Id="rId90" Type="http://schemas.openxmlformats.org/officeDocument/2006/relationships/customXml" Target="../ink/ink340.xml"/><Relationship Id="rId95" Type="http://schemas.openxmlformats.org/officeDocument/2006/relationships/image" Target="../media/image343.png"/><Relationship Id="rId22" Type="http://schemas.openxmlformats.org/officeDocument/2006/relationships/customXml" Target="../ink/ink306.xml"/><Relationship Id="rId27" Type="http://schemas.openxmlformats.org/officeDocument/2006/relationships/image" Target="../media/image309.png"/><Relationship Id="rId43" Type="http://schemas.openxmlformats.org/officeDocument/2006/relationships/image" Target="../media/image317.png"/><Relationship Id="rId48" Type="http://schemas.openxmlformats.org/officeDocument/2006/relationships/customXml" Target="../ink/ink319.xml"/><Relationship Id="rId64" Type="http://schemas.openxmlformats.org/officeDocument/2006/relationships/customXml" Target="../ink/ink327.xml"/><Relationship Id="rId69" Type="http://schemas.openxmlformats.org/officeDocument/2006/relationships/image" Target="../media/image330.png"/><Relationship Id="rId113" Type="http://schemas.openxmlformats.org/officeDocument/2006/relationships/image" Target="../media/image352.png"/><Relationship Id="rId118" Type="http://schemas.openxmlformats.org/officeDocument/2006/relationships/customXml" Target="../ink/ink354.xml"/><Relationship Id="rId80" Type="http://schemas.openxmlformats.org/officeDocument/2006/relationships/customXml" Target="../ink/ink335.xml"/><Relationship Id="rId85" Type="http://schemas.openxmlformats.org/officeDocument/2006/relationships/image" Target="../media/image338.png"/><Relationship Id="rId12" Type="http://schemas.openxmlformats.org/officeDocument/2006/relationships/customXml" Target="../ink/ink301.xml"/><Relationship Id="rId17" Type="http://schemas.openxmlformats.org/officeDocument/2006/relationships/image" Target="../media/image304.png"/><Relationship Id="rId33" Type="http://schemas.openxmlformats.org/officeDocument/2006/relationships/image" Target="../media/image312.png"/><Relationship Id="rId38" Type="http://schemas.openxmlformats.org/officeDocument/2006/relationships/customXml" Target="../ink/ink314.xml"/><Relationship Id="rId59" Type="http://schemas.openxmlformats.org/officeDocument/2006/relationships/image" Target="../media/image325.png"/><Relationship Id="rId103" Type="http://schemas.openxmlformats.org/officeDocument/2006/relationships/image" Target="../media/image347.png"/><Relationship Id="rId108" Type="http://schemas.openxmlformats.org/officeDocument/2006/relationships/customXml" Target="../ink/ink349.xml"/><Relationship Id="rId124" Type="http://schemas.openxmlformats.org/officeDocument/2006/relationships/customXml" Target="../ink/ink357.xml"/><Relationship Id="rId54" Type="http://schemas.openxmlformats.org/officeDocument/2006/relationships/customXml" Target="../ink/ink322.xml"/><Relationship Id="rId70" Type="http://schemas.openxmlformats.org/officeDocument/2006/relationships/customXml" Target="../ink/ink330.xml"/><Relationship Id="rId75" Type="http://schemas.openxmlformats.org/officeDocument/2006/relationships/image" Target="../media/image333.png"/><Relationship Id="rId91" Type="http://schemas.openxmlformats.org/officeDocument/2006/relationships/image" Target="../media/image341.png"/><Relationship Id="rId96" Type="http://schemas.openxmlformats.org/officeDocument/2006/relationships/customXml" Target="../ink/ink34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98.xml"/><Relationship Id="rId23" Type="http://schemas.openxmlformats.org/officeDocument/2006/relationships/image" Target="../media/image307.png"/><Relationship Id="rId28" Type="http://schemas.openxmlformats.org/officeDocument/2006/relationships/customXml" Target="../ink/ink309.xml"/><Relationship Id="rId49" Type="http://schemas.openxmlformats.org/officeDocument/2006/relationships/image" Target="../media/image320.png"/><Relationship Id="rId114" Type="http://schemas.openxmlformats.org/officeDocument/2006/relationships/customXml" Target="../ink/ink352.xml"/><Relationship Id="rId119" Type="http://schemas.openxmlformats.org/officeDocument/2006/relationships/image" Target="../media/image355.png"/><Relationship Id="rId44" Type="http://schemas.openxmlformats.org/officeDocument/2006/relationships/customXml" Target="../ink/ink317.xml"/><Relationship Id="rId60" Type="http://schemas.openxmlformats.org/officeDocument/2006/relationships/customXml" Target="../ink/ink325.xml"/><Relationship Id="rId65" Type="http://schemas.openxmlformats.org/officeDocument/2006/relationships/image" Target="../media/image328.png"/><Relationship Id="rId81" Type="http://schemas.openxmlformats.org/officeDocument/2006/relationships/image" Target="../media/image336.png"/><Relationship Id="rId86" Type="http://schemas.openxmlformats.org/officeDocument/2006/relationships/customXml" Target="../ink/ink338.xml"/><Relationship Id="rId13" Type="http://schemas.openxmlformats.org/officeDocument/2006/relationships/image" Target="../media/image302.png"/><Relationship Id="rId18" Type="http://schemas.openxmlformats.org/officeDocument/2006/relationships/customXml" Target="../ink/ink304.xml"/><Relationship Id="rId39" Type="http://schemas.openxmlformats.org/officeDocument/2006/relationships/image" Target="../media/image315.png"/><Relationship Id="rId109" Type="http://schemas.openxmlformats.org/officeDocument/2006/relationships/image" Target="../media/image350.png"/><Relationship Id="rId34" Type="http://schemas.openxmlformats.org/officeDocument/2006/relationships/customXml" Target="../ink/ink312.xml"/><Relationship Id="rId50" Type="http://schemas.openxmlformats.org/officeDocument/2006/relationships/customXml" Target="../ink/ink320.xml"/><Relationship Id="rId55" Type="http://schemas.openxmlformats.org/officeDocument/2006/relationships/image" Target="../media/image323.png"/><Relationship Id="rId76" Type="http://schemas.openxmlformats.org/officeDocument/2006/relationships/customXml" Target="../ink/ink333.xml"/><Relationship Id="rId97" Type="http://schemas.openxmlformats.org/officeDocument/2006/relationships/image" Target="../media/image344.png"/><Relationship Id="rId104" Type="http://schemas.openxmlformats.org/officeDocument/2006/relationships/customXml" Target="../ink/ink347.xml"/><Relationship Id="rId120" Type="http://schemas.openxmlformats.org/officeDocument/2006/relationships/customXml" Target="../ink/ink355.xml"/><Relationship Id="rId125" Type="http://schemas.openxmlformats.org/officeDocument/2006/relationships/image" Target="../media/image358.png"/><Relationship Id="rId7" Type="http://schemas.openxmlformats.org/officeDocument/2006/relationships/image" Target="../media/image299.png"/><Relationship Id="rId71" Type="http://schemas.openxmlformats.org/officeDocument/2006/relationships/image" Target="../media/image331.png"/><Relationship Id="rId92" Type="http://schemas.openxmlformats.org/officeDocument/2006/relationships/customXml" Target="../ink/ink341.xml"/><Relationship Id="rId2" Type="http://schemas.openxmlformats.org/officeDocument/2006/relationships/customXml" Target="../ink/ink296.xml"/><Relationship Id="rId29" Type="http://schemas.openxmlformats.org/officeDocument/2006/relationships/image" Target="../media/image310.png"/><Relationship Id="rId24" Type="http://schemas.openxmlformats.org/officeDocument/2006/relationships/customXml" Target="../ink/ink307.xml"/><Relationship Id="rId40" Type="http://schemas.openxmlformats.org/officeDocument/2006/relationships/customXml" Target="../ink/ink315.xml"/><Relationship Id="rId45" Type="http://schemas.openxmlformats.org/officeDocument/2006/relationships/image" Target="../media/image318.png"/><Relationship Id="rId66" Type="http://schemas.openxmlformats.org/officeDocument/2006/relationships/customXml" Target="../ink/ink328.xml"/><Relationship Id="rId87" Type="http://schemas.openxmlformats.org/officeDocument/2006/relationships/image" Target="../media/image339.png"/><Relationship Id="rId110" Type="http://schemas.openxmlformats.org/officeDocument/2006/relationships/customXml" Target="../ink/ink350.xml"/><Relationship Id="rId115" Type="http://schemas.openxmlformats.org/officeDocument/2006/relationships/image" Target="../media/image353.png"/><Relationship Id="rId61" Type="http://schemas.openxmlformats.org/officeDocument/2006/relationships/image" Target="../media/image326.png"/><Relationship Id="rId82" Type="http://schemas.openxmlformats.org/officeDocument/2006/relationships/customXml" Target="../ink/ink336.xml"/><Relationship Id="rId19" Type="http://schemas.openxmlformats.org/officeDocument/2006/relationships/image" Target="../media/image305.png"/><Relationship Id="rId14" Type="http://schemas.openxmlformats.org/officeDocument/2006/relationships/customXml" Target="../ink/ink302.xml"/><Relationship Id="rId30" Type="http://schemas.openxmlformats.org/officeDocument/2006/relationships/customXml" Target="../ink/ink310.xml"/><Relationship Id="rId35" Type="http://schemas.openxmlformats.org/officeDocument/2006/relationships/image" Target="../media/image313.png"/><Relationship Id="rId56" Type="http://schemas.openxmlformats.org/officeDocument/2006/relationships/customXml" Target="../ink/ink323.xml"/><Relationship Id="rId77" Type="http://schemas.openxmlformats.org/officeDocument/2006/relationships/image" Target="../media/image334.png"/><Relationship Id="rId100" Type="http://schemas.openxmlformats.org/officeDocument/2006/relationships/customXml" Target="../ink/ink345.xml"/><Relationship Id="rId105" Type="http://schemas.openxmlformats.org/officeDocument/2006/relationships/image" Target="../media/image348.png"/><Relationship Id="rId126" Type="http://schemas.openxmlformats.org/officeDocument/2006/relationships/customXml" Target="../ink/ink358.xml"/><Relationship Id="rId8" Type="http://schemas.openxmlformats.org/officeDocument/2006/relationships/customXml" Target="../ink/ink299.xml"/><Relationship Id="rId51" Type="http://schemas.openxmlformats.org/officeDocument/2006/relationships/image" Target="../media/image321.png"/><Relationship Id="rId72" Type="http://schemas.openxmlformats.org/officeDocument/2006/relationships/customXml" Target="../ink/ink331.xml"/><Relationship Id="rId93" Type="http://schemas.openxmlformats.org/officeDocument/2006/relationships/image" Target="../media/image342.png"/><Relationship Id="rId98" Type="http://schemas.openxmlformats.org/officeDocument/2006/relationships/customXml" Target="../ink/ink344.xml"/><Relationship Id="rId121" Type="http://schemas.openxmlformats.org/officeDocument/2006/relationships/image" Target="../media/image356.png"/><Relationship Id="rId3" Type="http://schemas.openxmlformats.org/officeDocument/2006/relationships/image" Target="../media/image297.png"/><Relationship Id="rId25" Type="http://schemas.openxmlformats.org/officeDocument/2006/relationships/image" Target="../media/image308.png"/><Relationship Id="rId46" Type="http://schemas.openxmlformats.org/officeDocument/2006/relationships/customXml" Target="../ink/ink318.xml"/><Relationship Id="rId67" Type="http://schemas.openxmlformats.org/officeDocument/2006/relationships/image" Target="../media/image329.png"/><Relationship Id="rId116" Type="http://schemas.openxmlformats.org/officeDocument/2006/relationships/customXml" Target="../ink/ink353.xml"/><Relationship Id="rId20" Type="http://schemas.openxmlformats.org/officeDocument/2006/relationships/customXml" Target="../ink/ink305.xml"/><Relationship Id="rId41" Type="http://schemas.openxmlformats.org/officeDocument/2006/relationships/image" Target="../media/image316.png"/><Relationship Id="rId62" Type="http://schemas.openxmlformats.org/officeDocument/2006/relationships/customXml" Target="../ink/ink326.xml"/><Relationship Id="rId83" Type="http://schemas.openxmlformats.org/officeDocument/2006/relationships/image" Target="../media/image337.png"/><Relationship Id="rId88" Type="http://schemas.openxmlformats.org/officeDocument/2006/relationships/customXml" Target="../ink/ink339.xml"/><Relationship Id="rId111" Type="http://schemas.openxmlformats.org/officeDocument/2006/relationships/image" Target="../media/image351.png"/><Relationship Id="rId15" Type="http://schemas.openxmlformats.org/officeDocument/2006/relationships/image" Target="../media/image303.png"/><Relationship Id="rId36" Type="http://schemas.openxmlformats.org/officeDocument/2006/relationships/customXml" Target="../ink/ink313.xml"/><Relationship Id="rId57" Type="http://schemas.openxmlformats.org/officeDocument/2006/relationships/image" Target="../media/image324.png"/><Relationship Id="rId106" Type="http://schemas.openxmlformats.org/officeDocument/2006/relationships/customXml" Target="../ink/ink348.xml"/><Relationship Id="rId127" Type="http://schemas.openxmlformats.org/officeDocument/2006/relationships/image" Target="../media/image359.png"/><Relationship Id="rId10" Type="http://schemas.openxmlformats.org/officeDocument/2006/relationships/customXml" Target="../ink/ink300.xml"/><Relationship Id="rId31" Type="http://schemas.openxmlformats.org/officeDocument/2006/relationships/image" Target="../media/image311.png"/><Relationship Id="rId52" Type="http://schemas.openxmlformats.org/officeDocument/2006/relationships/customXml" Target="../ink/ink321.xml"/><Relationship Id="rId73" Type="http://schemas.openxmlformats.org/officeDocument/2006/relationships/image" Target="../media/image332.png"/><Relationship Id="rId78" Type="http://schemas.openxmlformats.org/officeDocument/2006/relationships/customXml" Target="../ink/ink334.xml"/><Relationship Id="rId94" Type="http://schemas.openxmlformats.org/officeDocument/2006/relationships/customXml" Target="../ink/ink342.xml"/><Relationship Id="rId99" Type="http://schemas.openxmlformats.org/officeDocument/2006/relationships/image" Target="../media/image345.png"/><Relationship Id="rId101" Type="http://schemas.openxmlformats.org/officeDocument/2006/relationships/image" Target="../media/image346.png"/><Relationship Id="rId122" Type="http://schemas.openxmlformats.org/officeDocument/2006/relationships/customXml" Target="../ink/ink356.xml"/><Relationship Id="rId4" Type="http://schemas.openxmlformats.org/officeDocument/2006/relationships/customXml" Target="../ink/ink297.xml"/><Relationship Id="rId9" Type="http://schemas.openxmlformats.org/officeDocument/2006/relationships/image" Target="../media/image300.png"/></Relationships>
</file>

<file path=ppt/slides/_rels/slide4.xml.rels><?xml version="1.0" encoding="UTF-8" standalone="yes"?>
<Relationships xmlns="http://schemas.openxmlformats.org/package/2006/relationships"><Relationship Id="rId26" Type="http://schemas.openxmlformats.org/officeDocument/2006/relationships/customXml" Target="../ink/ink371.xml"/><Relationship Id="rId21" Type="http://schemas.openxmlformats.org/officeDocument/2006/relationships/image" Target="../media/image369.png"/><Relationship Id="rId42" Type="http://schemas.openxmlformats.org/officeDocument/2006/relationships/customXml" Target="../ink/ink379.xml"/><Relationship Id="rId47" Type="http://schemas.openxmlformats.org/officeDocument/2006/relationships/image" Target="../media/image382.png"/><Relationship Id="rId63" Type="http://schemas.openxmlformats.org/officeDocument/2006/relationships/image" Target="../media/image390.png"/><Relationship Id="rId68" Type="http://schemas.openxmlformats.org/officeDocument/2006/relationships/customXml" Target="../ink/ink392.xml"/><Relationship Id="rId84" Type="http://schemas.openxmlformats.org/officeDocument/2006/relationships/customXml" Target="../ink/ink400.xml"/><Relationship Id="rId89" Type="http://schemas.openxmlformats.org/officeDocument/2006/relationships/image" Target="../media/image403.png"/><Relationship Id="rId16" Type="http://schemas.openxmlformats.org/officeDocument/2006/relationships/customXml" Target="../ink/ink366.xml"/><Relationship Id="rId11" Type="http://schemas.openxmlformats.org/officeDocument/2006/relationships/image" Target="../media/image364.png"/><Relationship Id="rId32" Type="http://schemas.openxmlformats.org/officeDocument/2006/relationships/customXml" Target="../ink/ink374.xml"/><Relationship Id="rId37" Type="http://schemas.openxmlformats.org/officeDocument/2006/relationships/image" Target="../media/image377.png"/><Relationship Id="rId53" Type="http://schemas.openxmlformats.org/officeDocument/2006/relationships/image" Target="../media/image385.png"/><Relationship Id="rId58" Type="http://schemas.openxmlformats.org/officeDocument/2006/relationships/customXml" Target="../ink/ink387.xml"/><Relationship Id="rId74" Type="http://schemas.openxmlformats.org/officeDocument/2006/relationships/customXml" Target="../ink/ink395.xml"/><Relationship Id="rId79" Type="http://schemas.openxmlformats.org/officeDocument/2006/relationships/image" Target="../media/image398.png"/><Relationship Id="rId5" Type="http://schemas.openxmlformats.org/officeDocument/2006/relationships/image" Target="../media/image361.png"/><Relationship Id="rId90" Type="http://schemas.openxmlformats.org/officeDocument/2006/relationships/customXml" Target="../ink/ink403.xml"/><Relationship Id="rId95" Type="http://schemas.openxmlformats.org/officeDocument/2006/relationships/image" Target="../media/image406.png"/><Relationship Id="rId22" Type="http://schemas.openxmlformats.org/officeDocument/2006/relationships/customXml" Target="../ink/ink369.xml"/><Relationship Id="rId27" Type="http://schemas.openxmlformats.org/officeDocument/2006/relationships/image" Target="../media/image372.png"/><Relationship Id="rId43" Type="http://schemas.openxmlformats.org/officeDocument/2006/relationships/image" Target="../media/image380.png"/><Relationship Id="rId48" Type="http://schemas.openxmlformats.org/officeDocument/2006/relationships/customXml" Target="../ink/ink382.xml"/><Relationship Id="rId64" Type="http://schemas.openxmlformats.org/officeDocument/2006/relationships/customXml" Target="../ink/ink390.xml"/><Relationship Id="rId69" Type="http://schemas.openxmlformats.org/officeDocument/2006/relationships/image" Target="../media/image393.png"/><Relationship Id="rId80" Type="http://schemas.openxmlformats.org/officeDocument/2006/relationships/customXml" Target="../ink/ink398.xml"/><Relationship Id="rId85" Type="http://schemas.openxmlformats.org/officeDocument/2006/relationships/image" Target="../media/image401.png"/><Relationship Id="rId12" Type="http://schemas.openxmlformats.org/officeDocument/2006/relationships/customXml" Target="../ink/ink364.xml"/><Relationship Id="rId17" Type="http://schemas.openxmlformats.org/officeDocument/2006/relationships/image" Target="../media/image367.png"/><Relationship Id="rId25" Type="http://schemas.openxmlformats.org/officeDocument/2006/relationships/image" Target="../media/image371.png"/><Relationship Id="rId33" Type="http://schemas.openxmlformats.org/officeDocument/2006/relationships/image" Target="../media/image375.png"/><Relationship Id="rId38" Type="http://schemas.openxmlformats.org/officeDocument/2006/relationships/customXml" Target="../ink/ink377.xml"/><Relationship Id="rId46" Type="http://schemas.openxmlformats.org/officeDocument/2006/relationships/customXml" Target="../ink/ink381.xml"/><Relationship Id="rId59" Type="http://schemas.openxmlformats.org/officeDocument/2006/relationships/image" Target="../media/image388.png"/><Relationship Id="rId67" Type="http://schemas.openxmlformats.org/officeDocument/2006/relationships/image" Target="../media/image392.png"/><Relationship Id="rId20" Type="http://schemas.openxmlformats.org/officeDocument/2006/relationships/customXml" Target="../ink/ink368.xml"/><Relationship Id="rId41" Type="http://schemas.openxmlformats.org/officeDocument/2006/relationships/image" Target="../media/image379.png"/><Relationship Id="rId54" Type="http://schemas.openxmlformats.org/officeDocument/2006/relationships/customXml" Target="../ink/ink385.xml"/><Relationship Id="rId62" Type="http://schemas.openxmlformats.org/officeDocument/2006/relationships/customXml" Target="../ink/ink389.xml"/><Relationship Id="rId70" Type="http://schemas.openxmlformats.org/officeDocument/2006/relationships/customXml" Target="../ink/ink393.xml"/><Relationship Id="rId75" Type="http://schemas.openxmlformats.org/officeDocument/2006/relationships/image" Target="../media/image396.png"/><Relationship Id="rId83" Type="http://schemas.openxmlformats.org/officeDocument/2006/relationships/image" Target="../media/image400.png"/><Relationship Id="rId88" Type="http://schemas.openxmlformats.org/officeDocument/2006/relationships/customXml" Target="../ink/ink402.xml"/><Relationship Id="rId91" Type="http://schemas.openxmlformats.org/officeDocument/2006/relationships/image" Target="../media/image404.png"/><Relationship Id="rId96" Type="http://schemas.openxmlformats.org/officeDocument/2006/relationships/customXml" Target="../ink/ink40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61.xml"/><Relationship Id="rId15" Type="http://schemas.openxmlformats.org/officeDocument/2006/relationships/image" Target="../media/image366.png"/><Relationship Id="rId23" Type="http://schemas.openxmlformats.org/officeDocument/2006/relationships/image" Target="../media/image370.png"/><Relationship Id="rId28" Type="http://schemas.openxmlformats.org/officeDocument/2006/relationships/customXml" Target="../ink/ink372.xml"/><Relationship Id="rId36" Type="http://schemas.openxmlformats.org/officeDocument/2006/relationships/customXml" Target="../ink/ink376.xml"/><Relationship Id="rId49" Type="http://schemas.openxmlformats.org/officeDocument/2006/relationships/image" Target="../media/image383.png"/><Relationship Id="rId57" Type="http://schemas.openxmlformats.org/officeDocument/2006/relationships/image" Target="../media/image387.png"/><Relationship Id="rId10" Type="http://schemas.openxmlformats.org/officeDocument/2006/relationships/customXml" Target="../ink/ink363.xml"/><Relationship Id="rId31" Type="http://schemas.openxmlformats.org/officeDocument/2006/relationships/image" Target="../media/image374.png"/><Relationship Id="rId44" Type="http://schemas.openxmlformats.org/officeDocument/2006/relationships/customXml" Target="../ink/ink380.xml"/><Relationship Id="rId52" Type="http://schemas.openxmlformats.org/officeDocument/2006/relationships/customXml" Target="../ink/ink384.xml"/><Relationship Id="rId60" Type="http://schemas.openxmlformats.org/officeDocument/2006/relationships/customXml" Target="../ink/ink388.xml"/><Relationship Id="rId65" Type="http://schemas.openxmlformats.org/officeDocument/2006/relationships/image" Target="../media/image391.png"/><Relationship Id="rId73" Type="http://schemas.openxmlformats.org/officeDocument/2006/relationships/image" Target="../media/image395.png"/><Relationship Id="rId78" Type="http://schemas.openxmlformats.org/officeDocument/2006/relationships/customXml" Target="../ink/ink397.xml"/><Relationship Id="rId81" Type="http://schemas.openxmlformats.org/officeDocument/2006/relationships/image" Target="../media/image399.png"/><Relationship Id="rId86" Type="http://schemas.openxmlformats.org/officeDocument/2006/relationships/customXml" Target="../ink/ink401.xml"/><Relationship Id="rId94" Type="http://schemas.openxmlformats.org/officeDocument/2006/relationships/customXml" Target="../ink/ink405.xml"/><Relationship Id="rId99" Type="http://schemas.openxmlformats.org/officeDocument/2006/relationships/image" Target="../media/image408.png"/><Relationship Id="rId101" Type="http://schemas.openxmlformats.org/officeDocument/2006/relationships/image" Target="../media/image409.png"/><Relationship Id="rId4" Type="http://schemas.openxmlformats.org/officeDocument/2006/relationships/customXml" Target="../ink/ink360.xml"/><Relationship Id="rId9" Type="http://schemas.openxmlformats.org/officeDocument/2006/relationships/image" Target="../media/image363.png"/><Relationship Id="rId13" Type="http://schemas.openxmlformats.org/officeDocument/2006/relationships/image" Target="../media/image365.png"/><Relationship Id="rId18" Type="http://schemas.openxmlformats.org/officeDocument/2006/relationships/customXml" Target="../ink/ink367.xml"/><Relationship Id="rId39" Type="http://schemas.openxmlformats.org/officeDocument/2006/relationships/image" Target="../media/image378.png"/><Relationship Id="rId34" Type="http://schemas.openxmlformats.org/officeDocument/2006/relationships/customXml" Target="../ink/ink375.xml"/><Relationship Id="rId50" Type="http://schemas.openxmlformats.org/officeDocument/2006/relationships/customXml" Target="../ink/ink383.xml"/><Relationship Id="rId55" Type="http://schemas.openxmlformats.org/officeDocument/2006/relationships/image" Target="../media/image386.png"/><Relationship Id="rId76" Type="http://schemas.openxmlformats.org/officeDocument/2006/relationships/customXml" Target="../ink/ink396.xml"/><Relationship Id="rId97" Type="http://schemas.openxmlformats.org/officeDocument/2006/relationships/image" Target="../media/image407.png"/><Relationship Id="rId7" Type="http://schemas.openxmlformats.org/officeDocument/2006/relationships/image" Target="../media/image362.png"/><Relationship Id="rId71" Type="http://schemas.openxmlformats.org/officeDocument/2006/relationships/image" Target="../media/image394.png"/><Relationship Id="rId92" Type="http://schemas.openxmlformats.org/officeDocument/2006/relationships/customXml" Target="../ink/ink404.xml"/><Relationship Id="rId2" Type="http://schemas.openxmlformats.org/officeDocument/2006/relationships/customXml" Target="../ink/ink359.xml"/><Relationship Id="rId29" Type="http://schemas.openxmlformats.org/officeDocument/2006/relationships/image" Target="../media/image373.png"/><Relationship Id="rId24" Type="http://schemas.openxmlformats.org/officeDocument/2006/relationships/customXml" Target="../ink/ink370.xml"/><Relationship Id="rId40" Type="http://schemas.openxmlformats.org/officeDocument/2006/relationships/customXml" Target="../ink/ink378.xml"/><Relationship Id="rId45" Type="http://schemas.openxmlformats.org/officeDocument/2006/relationships/image" Target="../media/image381.png"/><Relationship Id="rId66" Type="http://schemas.openxmlformats.org/officeDocument/2006/relationships/customXml" Target="../ink/ink391.xml"/><Relationship Id="rId87" Type="http://schemas.openxmlformats.org/officeDocument/2006/relationships/image" Target="../media/image402.png"/><Relationship Id="rId61" Type="http://schemas.openxmlformats.org/officeDocument/2006/relationships/image" Target="../media/image389.png"/><Relationship Id="rId82" Type="http://schemas.openxmlformats.org/officeDocument/2006/relationships/customXml" Target="../ink/ink399.xml"/><Relationship Id="rId19" Type="http://schemas.openxmlformats.org/officeDocument/2006/relationships/image" Target="../media/image368.png"/><Relationship Id="rId14" Type="http://schemas.openxmlformats.org/officeDocument/2006/relationships/customXml" Target="../ink/ink365.xml"/><Relationship Id="rId30" Type="http://schemas.openxmlformats.org/officeDocument/2006/relationships/customXml" Target="../ink/ink373.xml"/><Relationship Id="rId35" Type="http://schemas.openxmlformats.org/officeDocument/2006/relationships/image" Target="../media/image376.png"/><Relationship Id="rId56" Type="http://schemas.openxmlformats.org/officeDocument/2006/relationships/customXml" Target="../ink/ink386.xml"/><Relationship Id="rId77" Type="http://schemas.openxmlformats.org/officeDocument/2006/relationships/image" Target="../media/image397.png"/><Relationship Id="rId100" Type="http://schemas.openxmlformats.org/officeDocument/2006/relationships/customXml" Target="../ink/ink408.xml"/><Relationship Id="rId8" Type="http://schemas.openxmlformats.org/officeDocument/2006/relationships/customXml" Target="../ink/ink362.xml"/><Relationship Id="rId51" Type="http://schemas.openxmlformats.org/officeDocument/2006/relationships/image" Target="../media/image384.png"/><Relationship Id="rId72" Type="http://schemas.openxmlformats.org/officeDocument/2006/relationships/customXml" Target="../ink/ink394.xml"/><Relationship Id="rId93" Type="http://schemas.openxmlformats.org/officeDocument/2006/relationships/image" Target="../media/image405.png"/><Relationship Id="rId98" Type="http://schemas.openxmlformats.org/officeDocument/2006/relationships/customXml" Target="../ink/ink407.xml"/><Relationship Id="rId3" Type="http://schemas.openxmlformats.org/officeDocument/2006/relationships/image" Target="../media/image360.png"/></Relationships>
</file>

<file path=ppt/slides/_rels/slide5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472.xml"/><Relationship Id="rId21" Type="http://schemas.openxmlformats.org/officeDocument/2006/relationships/image" Target="../media/image419.png"/><Relationship Id="rId42" Type="http://schemas.openxmlformats.org/officeDocument/2006/relationships/customXml" Target="../ink/ink429.xml"/><Relationship Id="rId63" Type="http://schemas.openxmlformats.org/officeDocument/2006/relationships/image" Target="../media/image440.png"/><Relationship Id="rId84" Type="http://schemas.openxmlformats.org/officeDocument/2006/relationships/customXml" Target="../ink/ink450.xml"/><Relationship Id="rId138" Type="http://schemas.openxmlformats.org/officeDocument/2006/relationships/image" Target="../media/image471.png"/><Relationship Id="rId159" Type="http://schemas.openxmlformats.org/officeDocument/2006/relationships/customXml" Target="../ink/ink494.xml"/><Relationship Id="rId170" Type="http://schemas.openxmlformats.org/officeDocument/2006/relationships/image" Target="../media/image487.png"/><Relationship Id="rId191" Type="http://schemas.openxmlformats.org/officeDocument/2006/relationships/customXml" Target="../ink/ink510.xml"/><Relationship Id="rId205" Type="http://schemas.openxmlformats.org/officeDocument/2006/relationships/customXml" Target="../ink/ink517.xml"/><Relationship Id="rId226" Type="http://schemas.openxmlformats.org/officeDocument/2006/relationships/image" Target="../media/image515.png"/><Relationship Id="rId247" Type="http://schemas.openxmlformats.org/officeDocument/2006/relationships/customXml" Target="../ink/ink538.xml"/><Relationship Id="rId107" Type="http://schemas.openxmlformats.org/officeDocument/2006/relationships/customXml" Target="../ink/ink462.xml"/><Relationship Id="rId11" Type="http://schemas.openxmlformats.org/officeDocument/2006/relationships/image" Target="../media/image414.png"/><Relationship Id="rId32" Type="http://schemas.openxmlformats.org/officeDocument/2006/relationships/customXml" Target="../ink/ink424.xml"/><Relationship Id="rId53" Type="http://schemas.openxmlformats.org/officeDocument/2006/relationships/image" Target="../media/image435.png"/><Relationship Id="rId74" Type="http://schemas.openxmlformats.org/officeDocument/2006/relationships/customXml" Target="../ink/ink445.xml"/><Relationship Id="rId128" Type="http://schemas.openxmlformats.org/officeDocument/2006/relationships/image" Target="../media/image466.png"/><Relationship Id="rId149" Type="http://schemas.openxmlformats.org/officeDocument/2006/relationships/customXml" Target="../ink/ink489.xml"/><Relationship Id="rId5" Type="http://schemas.openxmlformats.org/officeDocument/2006/relationships/image" Target="../media/image411.png"/><Relationship Id="rId95" Type="http://schemas.openxmlformats.org/officeDocument/2006/relationships/image" Target="../media/image456.png"/><Relationship Id="rId160" Type="http://schemas.openxmlformats.org/officeDocument/2006/relationships/image" Target="../media/image482.png"/><Relationship Id="rId181" Type="http://schemas.openxmlformats.org/officeDocument/2006/relationships/customXml" Target="../ink/ink505.xml"/><Relationship Id="rId216" Type="http://schemas.openxmlformats.org/officeDocument/2006/relationships/image" Target="../media/image510.png"/><Relationship Id="rId237" Type="http://schemas.openxmlformats.org/officeDocument/2006/relationships/customXml" Target="../ink/ink533.xml"/><Relationship Id="rId22" Type="http://schemas.openxmlformats.org/officeDocument/2006/relationships/customXml" Target="../ink/ink419.xml"/><Relationship Id="rId43" Type="http://schemas.openxmlformats.org/officeDocument/2006/relationships/image" Target="../media/image430.png"/><Relationship Id="rId64" Type="http://schemas.openxmlformats.org/officeDocument/2006/relationships/customXml" Target="../ink/ink440.xml"/><Relationship Id="rId118" Type="http://schemas.openxmlformats.org/officeDocument/2006/relationships/customXml" Target="../ink/ink473.xml"/><Relationship Id="rId139" Type="http://schemas.openxmlformats.org/officeDocument/2006/relationships/customXml" Target="../ink/ink484.xml"/><Relationship Id="rId85" Type="http://schemas.openxmlformats.org/officeDocument/2006/relationships/image" Target="../media/image451.png"/><Relationship Id="rId150" Type="http://schemas.openxmlformats.org/officeDocument/2006/relationships/image" Target="../media/image477.png"/><Relationship Id="rId171" Type="http://schemas.openxmlformats.org/officeDocument/2006/relationships/customXml" Target="../ink/ink500.xml"/><Relationship Id="rId192" Type="http://schemas.openxmlformats.org/officeDocument/2006/relationships/image" Target="../media/image498.png"/><Relationship Id="rId206" Type="http://schemas.openxmlformats.org/officeDocument/2006/relationships/image" Target="../media/image505.png"/><Relationship Id="rId227" Type="http://schemas.openxmlformats.org/officeDocument/2006/relationships/customXml" Target="../ink/ink528.xml"/><Relationship Id="rId248" Type="http://schemas.openxmlformats.org/officeDocument/2006/relationships/image" Target="../media/image526.png"/><Relationship Id="rId12" Type="http://schemas.openxmlformats.org/officeDocument/2006/relationships/customXml" Target="../ink/ink414.xml"/><Relationship Id="rId33" Type="http://schemas.openxmlformats.org/officeDocument/2006/relationships/image" Target="../media/image425.png"/><Relationship Id="rId108" Type="http://schemas.openxmlformats.org/officeDocument/2006/relationships/customXml" Target="../ink/ink463.xml"/><Relationship Id="rId129" Type="http://schemas.openxmlformats.org/officeDocument/2006/relationships/customXml" Target="../ink/ink479.xml"/><Relationship Id="rId54" Type="http://schemas.openxmlformats.org/officeDocument/2006/relationships/customXml" Target="../ink/ink435.xml"/><Relationship Id="rId75" Type="http://schemas.openxmlformats.org/officeDocument/2006/relationships/image" Target="../media/image446.png"/><Relationship Id="rId96" Type="http://schemas.openxmlformats.org/officeDocument/2006/relationships/customXml" Target="../ink/ink456.xml"/><Relationship Id="rId140" Type="http://schemas.openxmlformats.org/officeDocument/2006/relationships/image" Target="../media/image472.png"/><Relationship Id="rId161" Type="http://schemas.openxmlformats.org/officeDocument/2006/relationships/customXml" Target="../ink/ink495.xml"/><Relationship Id="rId182" Type="http://schemas.openxmlformats.org/officeDocument/2006/relationships/image" Target="../media/image493.png"/><Relationship Id="rId217" Type="http://schemas.openxmlformats.org/officeDocument/2006/relationships/customXml" Target="../ink/ink523.xml"/><Relationship Id="rId6" Type="http://schemas.openxmlformats.org/officeDocument/2006/relationships/customXml" Target="../ink/ink411.xml"/><Relationship Id="rId238" Type="http://schemas.openxmlformats.org/officeDocument/2006/relationships/image" Target="../media/image521.png"/><Relationship Id="rId23" Type="http://schemas.openxmlformats.org/officeDocument/2006/relationships/image" Target="../media/image420.png"/><Relationship Id="rId119" Type="http://schemas.openxmlformats.org/officeDocument/2006/relationships/customXml" Target="../ink/ink474.xml"/><Relationship Id="rId44" Type="http://schemas.openxmlformats.org/officeDocument/2006/relationships/customXml" Target="../ink/ink430.xml"/><Relationship Id="rId65" Type="http://schemas.openxmlformats.org/officeDocument/2006/relationships/image" Target="../media/image441.png"/><Relationship Id="rId86" Type="http://schemas.openxmlformats.org/officeDocument/2006/relationships/customXml" Target="../ink/ink451.xml"/><Relationship Id="rId130" Type="http://schemas.openxmlformats.org/officeDocument/2006/relationships/image" Target="../media/image467.png"/><Relationship Id="rId151" Type="http://schemas.openxmlformats.org/officeDocument/2006/relationships/customXml" Target="../ink/ink490.xml"/><Relationship Id="rId172" Type="http://schemas.openxmlformats.org/officeDocument/2006/relationships/image" Target="../media/image488.png"/><Relationship Id="rId193" Type="http://schemas.openxmlformats.org/officeDocument/2006/relationships/customXml" Target="../ink/ink511.xml"/><Relationship Id="rId207" Type="http://schemas.openxmlformats.org/officeDocument/2006/relationships/customXml" Target="../ink/ink518.xml"/><Relationship Id="rId228" Type="http://schemas.openxmlformats.org/officeDocument/2006/relationships/image" Target="../media/image516.png"/><Relationship Id="rId249" Type="http://schemas.openxmlformats.org/officeDocument/2006/relationships/customXml" Target="../ink/ink539.xml"/><Relationship Id="rId13" Type="http://schemas.openxmlformats.org/officeDocument/2006/relationships/image" Target="../media/image415.png"/><Relationship Id="rId109" Type="http://schemas.openxmlformats.org/officeDocument/2006/relationships/customXml" Target="../ink/ink464.xml"/><Relationship Id="rId34" Type="http://schemas.openxmlformats.org/officeDocument/2006/relationships/customXml" Target="../ink/ink425.xml"/><Relationship Id="rId55" Type="http://schemas.openxmlformats.org/officeDocument/2006/relationships/image" Target="../media/image436.png"/><Relationship Id="rId76" Type="http://schemas.openxmlformats.org/officeDocument/2006/relationships/customXml" Target="../ink/ink446.xml"/><Relationship Id="rId97" Type="http://schemas.openxmlformats.org/officeDocument/2006/relationships/image" Target="../media/image457.png"/><Relationship Id="rId120" Type="http://schemas.openxmlformats.org/officeDocument/2006/relationships/image" Target="../media/image462.png"/><Relationship Id="rId141" Type="http://schemas.openxmlformats.org/officeDocument/2006/relationships/customXml" Target="../ink/ink485.xml"/><Relationship Id="rId7" Type="http://schemas.openxmlformats.org/officeDocument/2006/relationships/image" Target="../media/image412.png"/><Relationship Id="rId162" Type="http://schemas.openxmlformats.org/officeDocument/2006/relationships/image" Target="../media/image483.png"/><Relationship Id="rId183" Type="http://schemas.openxmlformats.org/officeDocument/2006/relationships/customXml" Target="../ink/ink506.xml"/><Relationship Id="rId218" Type="http://schemas.openxmlformats.org/officeDocument/2006/relationships/image" Target="../media/image511.png"/><Relationship Id="rId239" Type="http://schemas.openxmlformats.org/officeDocument/2006/relationships/customXml" Target="../ink/ink534.xml"/><Relationship Id="rId250" Type="http://schemas.openxmlformats.org/officeDocument/2006/relationships/image" Target="../media/image527.png"/><Relationship Id="rId24" Type="http://schemas.openxmlformats.org/officeDocument/2006/relationships/customXml" Target="../ink/ink420.xml"/><Relationship Id="rId45" Type="http://schemas.openxmlformats.org/officeDocument/2006/relationships/image" Target="../media/image431.png"/><Relationship Id="rId66" Type="http://schemas.openxmlformats.org/officeDocument/2006/relationships/customXml" Target="../ink/ink441.xml"/><Relationship Id="rId87" Type="http://schemas.openxmlformats.org/officeDocument/2006/relationships/image" Target="../media/image452.png"/><Relationship Id="rId110" Type="http://schemas.openxmlformats.org/officeDocument/2006/relationships/customXml" Target="../ink/ink465.xml"/><Relationship Id="rId131" Type="http://schemas.openxmlformats.org/officeDocument/2006/relationships/customXml" Target="../ink/ink480.xml"/><Relationship Id="rId152" Type="http://schemas.openxmlformats.org/officeDocument/2006/relationships/image" Target="../media/image478.png"/><Relationship Id="rId173" Type="http://schemas.openxmlformats.org/officeDocument/2006/relationships/customXml" Target="../ink/ink501.xml"/><Relationship Id="rId194" Type="http://schemas.openxmlformats.org/officeDocument/2006/relationships/image" Target="../media/image499.png"/><Relationship Id="rId208" Type="http://schemas.openxmlformats.org/officeDocument/2006/relationships/image" Target="../media/image506.png"/><Relationship Id="rId229" Type="http://schemas.openxmlformats.org/officeDocument/2006/relationships/customXml" Target="../ink/ink529.xml"/><Relationship Id="rId240" Type="http://schemas.openxmlformats.org/officeDocument/2006/relationships/image" Target="../media/image522.png"/><Relationship Id="rId14" Type="http://schemas.openxmlformats.org/officeDocument/2006/relationships/customXml" Target="../ink/ink415.xml"/><Relationship Id="rId35" Type="http://schemas.openxmlformats.org/officeDocument/2006/relationships/image" Target="../media/image426.png"/><Relationship Id="rId56" Type="http://schemas.openxmlformats.org/officeDocument/2006/relationships/customXml" Target="../ink/ink436.xml"/><Relationship Id="rId77" Type="http://schemas.openxmlformats.org/officeDocument/2006/relationships/image" Target="../media/image447.png"/><Relationship Id="rId100" Type="http://schemas.openxmlformats.org/officeDocument/2006/relationships/customXml" Target="../ink/ink458.xml"/><Relationship Id="rId8" Type="http://schemas.openxmlformats.org/officeDocument/2006/relationships/customXml" Target="../ink/ink412.xml"/><Relationship Id="rId98" Type="http://schemas.openxmlformats.org/officeDocument/2006/relationships/customXml" Target="../ink/ink457.xml"/><Relationship Id="rId121" Type="http://schemas.openxmlformats.org/officeDocument/2006/relationships/customXml" Target="../ink/ink475.xml"/><Relationship Id="rId142" Type="http://schemas.openxmlformats.org/officeDocument/2006/relationships/image" Target="../media/image473.png"/><Relationship Id="rId163" Type="http://schemas.openxmlformats.org/officeDocument/2006/relationships/customXml" Target="../ink/ink496.xml"/><Relationship Id="rId184" Type="http://schemas.openxmlformats.org/officeDocument/2006/relationships/image" Target="../media/image494.png"/><Relationship Id="rId219" Type="http://schemas.openxmlformats.org/officeDocument/2006/relationships/customXml" Target="../ink/ink524.xml"/><Relationship Id="rId230" Type="http://schemas.openxmlformats.org/officeDocument/2006/relationships/image" Target="../media/image517.png"/><Relationship Id="rId251" Type="http://schemas.openxmlformats.org/officeDocument/2006/relationships/customXml" Target="../ink/ink540.xml"/><Relationship Id="rId25" Type="http://schemas.openxmlformats.org/officeDocument/2006/relationships/image" Target="../media/image421.png"/><Relationship Id="rId46" Type="http://schemas.openxmlformats.org/officeDocument/2006/relationships/customXml" Target="../ink/ink431.xml"/><Relationship Id="rId67" Type="http://schemas.openxmlformats.org/officeDocument/2006/relationships/image" Target="../media/image442.png"/><Relationship Id="rId88" Type="http://schemas.openxmlformats.org/officeDocument/2006/relationships/customXml" Target="../ink/ink452.xml"/><Relationship Id="rId111" Type="http://schemas.openxmlformats.org/officeDocument/2006/relationships/customXml" Target="../ink/ink466.xml"/><Relationship Id="rId132" Type="http://schemas.openxmlformats.org/officeDocument/2006/relationships/image" Target="../media/image468.png"/><Relationship Id="rId153" Type="http://schemas.openxmlformats.org/officeDocument/2006/relationships/customXml" Target="../ink/ink491.xml"/><Relationship Id="rId174" Type="http://schemas.openxmlformats.org/officeDocument/2006/relationships/image" Target="../media/image489.png"/><Relationship Id="rId195" Type="http://schemas.openxmlformats.org/officeDocument/2006/relationships/customXml" Target="../ink/ink512.xml"/><Relationship Id="rId209" Type="http://schemas.openxmlformats.org/officeDocument/2006/relationships/customXml" Target="../ink/ink519.xml"/><Relationship Id="rId220" Type="http://schemas.openxmlformats.org/officeDocument/2006/relationships/image" Target="../media/image512.png"/><Relationship Id="rId241" Type="http://schemas.openxmlformats.org/officeDocument/2006/relationships/customXml" Target="../ink/ink535.xml"/><Relationship Id="rId15" Type="http://schemas.openxmlformats.org/officeDocument/2006/relationships/image" Target="../media/image416.png"/><Relationship Id="rId36" Type="http://schemas.openxmlformats.org/officeDocument/2006/relationships/customXml" Target="../ink/ink426.xml"/><Relationship Id="rId57" Type="http://schemas.openxmlformats.org/officeDocument/2006/relationships/image" Target="../media/image437.png"/><Relationship Id="rId78" Type="http://schemas.openxmlformats.org/officeDocument/2006/relationships/customXml" Target="../ink/ink447.xml"/><Relationship Id="rId99" Type="http://schemas.openxmlformats.org/officeDocument/2006/relationships/image" Target="../media/image458.png"/><Relationship Id="rId101" Type="http://schemas.openxmlformats.org/officeDocument/2006/relationships/image" Target="../media/image459.png"/><Relationship Id="rId122" Type="http://schemas.openxmlformats.org/officeDocument/2006/relationships/image" Target="../media/image463.png"/><Relationship Id="rId143" Type="http://schemas.openxmlformats.org/officeDocument/2006/relationships/customXml" Target="../ink/ink486.xml"/><Relationship Id="rId164" Type="http://schemas.openxmlformats.org/officeDocument/2006/relationships/image" Target="../media/image484.png"/><Relationship Id="rId185" Type="http://schemas.openxmlformats.org/officeDocument/2006/relationships/customXml" Target="../ink/ink507.xml"/><Relationship Id="rId9" Type="http://schemas.openxmlformats.org/officeDocument/2006/relationships/image" Target="../media/image413.png"/><Relationship Id="rId210" Type="http://schemas.openxmlformats.org/officeDocument/2006/relationships/image" Target="../media/image507.png"/><Relationship Id="rId26" Type="http://schemas.openxmlformats.org/officeDocument/2006/relationships/customXml" Target="../ink/ink421.xml"/><Relationship Id="rId231" Type="http://schemas.openxmlformats.org/officeDocument/2006/relationships/customXml" Target="../ink/ink530.xml"/><Relationship Id="rId252" Type="http://schemas.openxmlformats.org/officeDocument/2006/relationships/image" Target="../media/image528.png"/><Relationship Id="rId47" Type="http://schemas.openxmlformats.org/officeDocument/2006/relationships/image" Target="../media/image432.png"/><Relationship Id="rId68" Type="http://schemas.openxmlformats.org/officeDocument/2006/relationships/customXml" Target="../ink/ink442.xml"/><Relationship Id="rId89" Type="http://schemas.openxmlformats.org/officeDocument/2006/relationships/image" Target="../media/image453.png"/><Relationship Id="rId112" Type="http://schemas.openxmlformats.org/officeDocument/2006/relationships/customXml" Target="../ink/ink467.xml"/><Relationship Id="rId133" Type="http://schemas.openxmlformats.org/officeDocument/2006/relationships/customXml" Target="../ink/ink481.xml"/><Relationship Id="rId154" Type="http://schemas.openxmlformats.org/officeDocument/2006/relationships/image" Target="../media/image479.png"/><Relationship Id="rId175" Type="http://schemas.openxmlformats.org/officeDocument/2006/relationships/customXml" Target="../ink/ink502.xml"/><Relationship Id="rId196" Type="http://schemas.openxmlformats.org/officeDocument/2006/relationships/image" Target="../media/image500.png"/><Relationship Id="rId200" Type="http://schemas.openxmlformats.org/officeDocument/2006/relationships/image" Target="../media/image502.png"/><Relationship Id="rId16" Type="http://schemas.openxmlformats.org/officeDocument/2006/relationships/customXml" Target="../ink/ink416.xml"/><Relationship Id="rId221" Type="http://schemas.openxmlformats.org/officeDocument/2006/relationships/customXml" Target="../ink/ink525.xml"/><Relationship Id="rId242" Type="http://schemas.openxmlformats.org/officeDocument/2006/relationships/image" Target="../media/image523.png"/><Relationship Id="rId37" Type="http://schemas.openxmlformats.org/officeDocument/2006/relationships/image" Target="../media/image427.png"/><Relationship Id="rId58" Type="http://schemas.openxmlformats.org/officeDocument/2006/relationships/customXml" Target="../ink/ink437.xml"/><Relationship Id="rId79" Type="http://schemas.openxmlformats.org/officeDocument/2006/relationships/image" Target="../media/image448.png"/><Relationship Id="rId102" Type="http://schemas.openxmlformats.org/officeDocument/2006/relationships/customXml" Target="../ink/ink459.xml"/><Relationship Id="rId123" Type="http://schemas.openxmlformats.org/officeDocument/2006/relationships/customXml" Target="../ink/ink476.xml"/><Relationship Id="rId144" Type="http://schemas.openxmlformats.org/officeDocument/2006/relationships/image" Target="../media/image474.png"/><Relationship Id="rId90" Type="http://schemas.openxmlformats.org/officeDocument/2006/relationships/customXml" Target="../ink/ink453.xml"/><Relationship Id="rId165" Type="http://schemas.openxmlformats.org/officeDocument/2006/relationships/customXml" Target="../ink/ink497.xml"/><Relationship Id="rId186" Type="http://schemas.openxmlformats.org/officeDocument/2006/relationships/image" Target="../media/image495.png"/><Relationship Id="rId211" Type="http://schemas.openxmlformats.org/officeDocument/2006/relationships/customXml" Target="../ink/ink520.xml"/><Relationship Id="rId232" Type="http://schemas.openxmlformats.org/officeDocument/2006/relationships/image" Target="../media/image518.png"/><Relationship Id="rId253" Type="http://schemas.openxmlformats.org/officeDocument/2006/relationships/customXml" Target="../ink/ink541.xml"/><Relationship Id="rId27" Type="http://schemas.openxmlformats.org/officeDocument/2006/relationships/image" Target="../media/image422.png"/><Relationship Id="rId48" Type="http://schemas.openxmlformats.org/officeDocument/2006/relationships/customXml" Target="../ink/ink432.xml"/><Relationship Id="rId69" Type="http://schemas.openxmlformats.org/officeDocument/2006/relationships/image" Target="../media/image443.png"/><Relationship Id="rId113" Type="http://schemas.openxmlformats.org/officeDocument/2006/relationships/customXml" Target="../ink/ink468.xml"/><Relationship Id="rId134" Type="http://schemas.openxmlformats.org/officeDocument/2006/relationships/image" Target="../media/image469.png"/><Relationship Id="rId80" Type="http://schemas.openxmlformats.org/officeDocument/2006/relationships/customXml" Target="../ink/ink448.xml"/><Relationship Id="rId155" Type="http://schemas.openxmlformats.org/officeDocument/2006/relationships/customXml" Target="../ink/ink492.xml"/><Relationship Id="rId176" Type="http://schemas.openxmlformats.org/officeDocument/2006/relationships/image" Target="../media/image490.png"/><Relationship Id="rId197" Type="http://schemas.openxmlformats.org/officeDocument/2006/relationships/customXml" Target="../ink/ink513.xml"/><Relationship Id="rId201" Type="http://schemas.openxmlformats.org/officeDocument/2006/relationships/customXml" Target="../ink/ink515.xml"/><Relationship Id="rId222" Type="http://schemas.openxmlformats.org/officeDocument/2006/relationships/image" Target="../media/image513.png"/><Relationship Id="rId243" Type="http://schemas.openxmlformats.org/officeDocument/2006/relationships/customXml" Target="../ink/ink536.xml"/><Relationship Id="rId17" Type="http://schemas.openxmlformats.org/officeDocument/2006/relationships/image" Target="../media/image417.png"/><Relationship Id="rId38" Type="http://schemas.openxmlformats.org/officeDocument/2006/relationships/customXml" Target="../ink/ink427.xml"/><Relationship Id="rId59" Type="http://schemas.openxmlformats.org/officeDocument/2006/relationships/image" Target="../media/image438.png"/><Relationship Id="rId103" Type="http://schemas.openxmlformats.org/officeDocument/2006/relationships/image" Target="../media/image460.png"/><Relationship Id="rId124" Type="http://schemas.openxmlformats.org/officeDocument/2006/relationships/image" Target="../media/image464.png"/><Relationship Id="rId70" Type="http://schemas.openxmlformats.org/officeDocument/2006/relationships/customXml" Target="../ink/ink443.xml"/><Relationship Id="rId91" Type="http://schemas.openxmlformats.org/officeDocument/2006/relationships/image" Target="../media/image454.png"/><Relationship Id="rId145" Type="http://schemas.openxmlformats.org/officeDocument/2006/relationships/customXml" Target="../ink/ink487.xml"/><Relationship Id="rId166" Type="http://schemas.openxmlformats.org/officeDocument/2006/relationships/image" Target="../media/image485.png"/><Relationship Id="rId187" Type="http://schemas.openxmlformats.org/officeDocument/2006/relationships/customXml" Target="../ink/ink508.xml"/><Relationship Id="rId1" Type="http://schemas.openxmlformats.org/officeDocument/2006/relationships/slideLayout" Target="../slideLayouts/slideLayout2.xml"/><Relationship Id="rId212" Type="http://schemas.openxmlformats.org/officeDocument/2006/relationships/image" Target="../media/image508.png"/><Relationship Id="rId233" Type="http://schemas.openxmlformats.org/officeDocument/2006/relationships/customXml" Target="../ink/ink531.xml"/><Relationship Id="rId254" Type="http://schemas.openxmlformats.org/officeDocument/2006/relationships/image" Target="../media/image529.png"/><Relationship Id="rId28" Type="http://schemas.openxmlformats.org/officeDocument/2006/relationships/customXml" Target="../ink/ink422.xml"/><Relationship Id="rId49" Type="http://schemas.openxmlformats.org/officeDocument/2006/relationships/image" Target="../media/image433.png"/><Relationship Id="rId114" Type="http://schemas.openxmlformats.org/officeDocument/2006/relationships/customXml" Target="../ink/ink469.xml"/><Relationship Id="rId60" Type="http://schemas.openxmlformats.org/officeDocument/2006/relationships/customXml" Target="../ink/ink438.xml"/><Relationship Id="rId81" Type="http://schemas.openxmlformats.org/officeDocument/2006/relationships/image" Target="../media/image449.png"/><Relationship Id="rId135" Type="http://schemas.openxmlformats.org/officeDocument/2006/relationships/customXml" Target="../ink/ink482.xml"/><Relationship Id="rId156" Type="http://schemas.openxmlformats.org/officeDocument/2006/relationships/image" Target="../media/image480.png"/><Relationship Id="rId177" Type="http://schemas.openxmlformats.org/officeDocument/2006/relationships/customXml" Target="../ink/ink503.xml"/><Relationship Id="rId198" Type="http://schemas.openxmlformats.org/officeDocument/2006/relationships/image" Target="../media/image501.png"/><Relationship Id="rId202" Type="http://schemas.openxmlformats.org/officeDocument/2006/relationships/image" Target="../media/image503.png"/><Relationship Id="rId223" Type="http://schemas.openxmlformats.org/officeDocument/2006/relationships/customXml" Target="../ink/ink526.xml"/><Relationship Id="rId244" Type="http://schemas.openxmlformats.org/officeDocument/2006/relationships/image" Target="../media/image524.png"/><Relationship Id="rId18" Type="http://schemas.openxmlformats.org/officeDocument/2006/relationships/customXml" Target="../ink/ink417.xml"/><Relationship Id="rId39" Type="http://schemas.openxmlformats.org/officeDocument/2006/relationships/image" Target="../media/image428.png"/><Relationship Id="rId50" Type="http://schemas.openxmlformats.org/officeDocument/2006/relationships/customXml" Target="../ink/ink433.xml"/><Relationship Id="rId104" Type="http://schemas.openxmlformats.org/officeDocument/2006/relationships/customXml" Target="../ink/ink460.xml"/><Relationship Id="rId125" Type="http://schemas.openxmlformats.org/officeDocument/2006/relationships/customXml" Target="../ink/ink477.xml"/><Relationship Id="rId146" Type="http://schemas.openxmlformats.org/officeDocument/2006/relationships/image" Target="../media/image475.png"/><Relationship Id="rId167" Type="http://schemas.openxmlformats.org/officeDocument/2006/relationships/customXml" Target="../ink/ink498.xml"/><Relationship Id="rId188" Type="http://schemas.openxmlformats.org/officeDocument/2006/relationships/image" Target="../media/image496.png"/><Relationship Id="rId71" Type="http://schemas.openxmlformats.org/officeDocument/2006/relationships/image" Target="../media/image444.png"/><Relationship Id="rId92" Type="http://schemas.openxmlformats.org/officeDocument/2006/relationships/customXml" Target="../ink/ink454.xml"/><Relationship Id="rId213" Type="http://schemas.openxmlformats.org/officeDocument/2006/relationships/customXml" Target="../ink/ink521.xml"/><Relationship Id="rId234" Type="http://schemas.openxmlformats.org/officeDocument/2006/relationships/image" Target="../media/image519.png"/><Relationship Id="rId2" Type="http://schemas.openxmlformats.org/officeDocument/2006/relationships/customXml" Target="../ink/ink409.xml"/><Relationship Id="rId29" Type="http://schemas.openxmlformats.org/officeDocument/2006/relationships/image" Target="../media/image423.png"/><Relationship Id="rId255" Type="http://schemas.openxmlformats.org/officeDocument/2006/relationships/customXml" Target="../ink/ink542.xml"/><Relationship Id="rId40" Type="http://schemas.openxmlformats.org/officeDocument/2006/relationships/customXml" Target="../ink/ink428.xml"/><Relationship Id="rId115" Type="http://schemas.openxmlformats.org/officeDocument/2006/relationships/customXml" Target="../ink/ink470.xml"/><Relationship Id="rId136" Type="http://schemas.openxmlformats.org/officeDocument/2006/relationships/image" Target="../media/image470.png"/><Relationship Id="rId157" Type="http://schemas.openxmlformats.org/officeDocument/2006/relationships/customXml" Target="../ink/ink493.xml"/><Relationship Id="rId178" Type="http://schemas.openxmlformats.org/officeDocument/2006/relationships/image" Target="../media/image491.png"/><Relationship Id="rId61" Type="http://schemas.openxmlformats.org/officeDocument/2006/relationships/image" Target="../media/image439.png"/><Relationship Id="rId82" Type="http://schemas.openxmlformats.org/officeDocument/2006/relationships/customXml" Target="../ink/ink449.xml"/><Relationship Id="rId199" Type="http://schemas.openxmlformats.org/officeDocument/2006/relationships/customXml" Target="../ink/ink514.xml"/><Relationship Id="rId203" Type="http://schemas.openxmlformats.org/officeDocument/2006/relationships/customXml" Target="../ink/ink516.xml"/><Relationship Id="rId19" Type="http://schemas.openxmlformats.org/officeDocument/2006/relationships/image" Target="../media/image418.png"/><Relationship Id="rId224" Type="http://schemas.openxmlformats.org/officeDocument/2006/relationships/image" Target="../media/image514.png"/><Relationship Id="rId245" Type="http://schemas.openxmlformats.org/officeDocument/2006/relationships/customXml" Target="../ink/ink537.xml"/><Relationship Id="rId30" Type="http://schemas.openxmlformats.org/officeDocument/2006/relationships/customXml" Target="../ink/ink423.xml"/><Relationship Id="rId105" Type="http://schemas.openxmlformats.org/officeDocument/2006/relationships/image" Target="../media/image461.png"/><Relationship Id="rId126" Type="http://schemas.openxmlformats.org/officeDocument/2006/relationships/image" Target="../media/image465.png"/><Relationship Id="rId147" Type="http://schemas.openxmlformats.org/officeDocument/2006/relationships/customXml" Target="../ink/ink488.xml"/><Relationship Id="rId168" Type="http://schemas.openxmlformats.org/officeDocument/2006/relationships/image" Target="../media/image486.png"/><Relationship Id="rId51" Type="http://schemas.openxmlformats.org/officeDocument/2006/relationships/image" Target="../media/image434.png"/><Relationship Id="rId72" Type="http://schemas.openxmlformats.org/officeDocument/2006/relationships/customXml" Target="../ink/ink444.xml"/><Relationship Id="rId93" Type="http://schemas.openxmlformats.org/officeDocument/2006/relationships/image" Target="../media/image455.png"/><Relationship Id="rId189" Type="http://schemas.openxmlformats.org/officeDocument/2006/relationships/customXml" Target="../ink/ink509.xml"/><Relationship Id="rId3" Type="http://schemas.openxmlformats.org/officeDocument/2006/relationships/image" Target="../media/image410.png"/><Relationship Id="rId214" Type="http://schemas.openxmlformats.org/officeDocument/2006/relationships/image" Target="../media/image509.png"/><Relationship Id="rId235" Type="http://schemas.openxmlformats.org/officeDocument/2006/relationships/customXml" Target="../ink/ink532.xml"/><Relationship Id="rId256" Type="http://schemas.openxmlformats.org/officeDocument/2006/relationships/image" Target="../media/image530.png"/><Relationship Id="rId116" Type="http://schemas.openxmlformats.org/officeDocument/2006/relationships/customXml" Target="../ink/ink471.xml"/><Relationship Id="rId137" Type="http://schemas.openxmlformats.org/officeDocument/2006/relationships/customXml" Target="../ink/ink483.xml"/><Relationship Id="rId158" Type="http://schemas.openxmlformats.org/officeDocument/2006/relationships/image" Target="../media/image481.png"/><Relationship Id="rId20" Type="http://schemas.openxmlformats.org/officeDocument/2006/relationships/customXml" Target="../ink/ink418.xml"/><Relationship Id="rId41" Type="http://schemas.openxmlformats.org/officeDocument/2006/relationships/image" Target="../media/image429.png"/><Relationship Id="rId62" Type="http://schemas.openxmlformats.org/officeDocument/2006/relationships/customXml" Target="../ink/ink439.xml"/><Relationship Id="rId83" Type="http://schemas.openxmlformats.org/officeDocument/2006/relationships/image" Target="../media/image450.png"/><Relationship Id="rId179" Type="http://schemas.openxmlformats.org/officeDocument/2006/relationships/customXml" Target="../ink/ink504.xml"/><Relationship Id="rId190" Type="http://schemas.openxmlformats.org/officeDocument/2006/relationships/image" Target="../media/image497.png"/><Relationship Id="rId204" Type="http://schemas.openxmlformats.org/officeDocument/2006/relationships/image" Target="../media/image504.png"/><Relationship Id="rId225" Type="http://schemas.openxmlformats.org/officeDocument/2006/relationships/customXml" Target="../ink/ink527.xml"/><Relationship Id="rId246" Type="http://schemas.openxmlformats.org/officeDocument/2006/relationships/image" Target="../media/image525.png"/><Relationship Id="rId106" Type="http://schemas.openxmlformats.org/officeDocument/2006/relationships/customXml" Target="../ink/ink461.xml"/><Relationship Id="rId127" Type="http://schemas.openxmlformats.org/officeDocument/2006/relationships/customXml" Target="../ink/ink478.xml"/><Relationship Id="rId10" Type="http://schemas.openxmlformats.org/officeDocument/2006/relationships/customXml" Target="../ink/ink413.xml"/><Relationship Id="rId31" Type="http://schemas.openxmlformats.org/officeDocument/2006/relationships/image" Target="../media/image424.png"/><Relationship Id="rId52" Type="http://schemas.openxmlformats.org/officeDocument/2006/relationships/customXml" Target="../ink/ink434.xml"/><Relationship Id="rId73" Type="http://schemas.openxmlformats.org/officeDocument/2006/relationships/image" Target="../media/image445.png"/><Relationship Id="rId94" Type="http://schemas.openxmlformats.org/officeDocument/2006/relationships/customXml" Target="../ink/ink455.xml"/><Relationship Id="rId148" Type="http://schemas.openxmlformats.org/officeDocument/2006/relationships/image" Target="../media/image476.png"/><Relationship Id="rId169" Type="http://schemas.openxmlformats.org/officeDocument/2006/relationships/customXml" Target="../ink/ink499.xml"/><Relationship Id="rId4" Type="http://schemas.openxmlformats.org/officeDocument/2006/relationships/customXml" Target="../ink/ink410.xml"/><Relationship Id="rId180" Type="http://schemas.openxmlformats.org/officeDocument/2006/relationships/image" Target="../media/image492.png"/><Relationship Id="rId215" Type="http://schemas.openxmlformats.org/officeDocument/2006/relationships/customXml" Target="../ink/ink522.xml"/><Relationship Id="rId236" Type="http://schemas.openxmlformats.org/officeDocument/2006/relationships/image" Target="../media/image520.png"/><Relationship Id="rId257" Type="http://schemas.openxmlformats.org/officeDocument/2006/relationships/customXml" Target="../ink/ink543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65.png"/><Relationship Id="rId18" Type="http://schemas.openxmlformats.org/officeDocument/2006/relationships/customXml" Target="../ink/ink552.xml"/><Relationship Id="rId26" Type="http://schemas.openxmlformats.org/officeDocument/2006/relationships/customXml" Target="../ink/ink556.xml"/><Relationship Id="rId3" Type="http://schemas.openxmlformats.org/officeDocument/2006/relationships/image" Target="../media/image360.png"/><Relationship Id="rId21" Type="http://schemas.openxmlformats.org/officeDocument/2006/relationships/image" Target="../media/image369.png"/><Relationship Id="rId34" Type="http://schemas.openxmlformats.org/officeDocument/2006/relationships/customXml" Target="../ink/ink560.xml"/><Relationship Id="rId7" Type="http://schemas.openxmlformats.org/officeDocument/2006/relationships/image" Target="../media/image362.png"/><Relationship Id="rId12" Type="http://schemas.openxmlformats.org/officeDocument/2006/relationships/customXml" Target="../ink/ink549.xml"/><Relationship Id="rId17" Type="http://schemas.openxmlformats.org/officeDocument/2006/relationships/image" Target="../media/image367.png"/><Relationship Id="rId25" Type="http://schemas.openxmlformats.org/officeDocument/2006/relationships/image" Target="../media/image371.png"/><Relationship Id="rId33" Type="http://schemas.openxmlformats.org/officeDocument/2006/relationships/image" Target="../media/image375.png"/><Relationship Id="rId2" Type="http://schemas.openxmlformats.org/officeDocument/2006/relationships/customXml" Target="../ink/ink544.xml"/><Relationship Id="rId16" Type="http://schemas.openxmlformats.org/officeDocument/2006/relationships/customXml" Target="../ink/ink551.xml"/><Relationship Id="rId20" Type="http://schemas.openxmlformats.org/officeDocument/2006/relationships/customXml" Target="../ink/ink553.xml"/><Relationship Id="rId29" Type="http://schemas.openxmlformats.org/officeDocument/2006/relationships/image" Target="../media/image373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46.xml"/><Relationship Id="rId11" Type="http://schemas.openxmlformats.org/officeDocument/2006/relationships/image" Target="../media/image364.png"/><Relationship Id="rId24" Type="http://schemas.openxmlformats.org/officeDocument/2006/relationships/customXml" Target="../ink/ink555.xml"/><Relationship Id="rId32" Type="http://schemas.openxmlformats.org/officeDocument/2006/relationships/customXml" Target="../ink/ink559.xml"/><Relationship Id="rId5" Type="http://schemas.openxmlformats.org/officeDocument/2006/relationships/image" Target="../media/image361.png"/><Relationship Id="rId15" Type="http://schemas.openxmlformats.org/officeDocument/2006/relationships/image" Target="../media/image366.png"/><Relationship Id="rId23" Type="http://schemas.openxmlformats.org/officeDocument/2006/relationships/image" Target="../media/image370.png"/><Relationship Id="rId28" Type="http://schemas.openxmlformats.org/officeDocument/2006/relationships/customXml" Target="../ink/ink557.xml"/><Relationship Id="rId10" Type="http://schemas.openxmlformats.org/officeDocument/2006/relationships/customXml" Target="../ink/ink548.xml"/><Relationship Id="rId19" Type="http://schemas.openxmlformats.org/officeDocument/2006/relationships/image" Target="../media/image368.png"/><Relationship Id="rId31" Type="http://schemas.openxmlformats.org/officeDocument/2006/relationships/image" Target="../media/image374.png"/><Relationship Id="rId4" Type="http://schemas.openxmlformats.org/officeDocument/2006/relationships/customXml" Target="../ink/ink545.xml"/><Relationship Id="rId9" Type="http://schemas.openxmlformats.org/officeDocument/2006/relationships/image" Target="../media/image363.png"/><Relationship Id="rId14" Type="http://schemas.openxmlformats.org/officeDocument/2006/relationships/customXml" Target="../ink/ink550.xml"/><Relationship Id="rId22" Type="http://schemas.openxmlformats.org/officeDocument/2006/relationships/customXml" Target="../ink/ink554.xml"/><Relationship Id="rId27" Type="http://schemas.openxmlformats.org/officeDocument/2006/relationships/image" Target="../media/image372.png"/><Relationship Id="rId30" Type="http://schemas.openxmlformats.org/officeDocument/2006/relationships/customXml" Target="../ink/ink558.xml"/><Relationship Id="rId35" Type="http://schemas.openxmlformats.org/officeDocument/2006/relationships/image" Target="../media/image531.png"/><Relationship Id="rId8" Type="http://schemas.openxmlformats.org/officeDocument/2006/relationships/customXml" Target="../ink/ink547.xml"/></Relationships>
</file>

<file path=ppt/slides/_rels/slide7.xml.rels><?xml version="1.0" encoding="UTF-8" standalone="yes"?>
<Relationships xmlns="http://schemas.openxmlformats.org/package/2006/relationships"><Relationship Id="rId26" Type="http://schemas.openxmlformats.org/officeDocument/2006/relationships/customXml" Target="../ink/ink571.xml"/><Relationship Id="rId117" Type="http://schemas.openxmlformats.org/officeDocument/2006/relationships/image" Target="../media/image590.png"/><Relationship Id="rId21" Type="http://schemas.openxmlformats.org/officeDocument/2006/relationships/image" Target="../media/image542.png"/><Relationship Id="rId42" Type="http://schemas.openxmlformats.org/officeDocument/2006/relationships/customXml" Target="../ink/ink579.xml"/><Relationship Id="rId47" Type="http://schemas.openxmlformats.org/officeDocument/2006/relationships/image" Target="../media/image555.png"/><Relationship Id="rId63" Type="http://schemas.openxmlformats.org/officeDocument/2006/relationships/image" Target="../media/image563.png"/><Relationship Id="rId68" Type="http://schemas.openxmlformats.org/officeDocument/2006/relationships/customXml" Target="../ink/ink592.xml"/><Relationship Id="rId84" Type="http://schemas.openxmlformats.org/officeDocument/2006/relationships/customXml" Target="../ink/ink600.xml"/><Relationship Id="rId89" Type="http://schemas.openxmlformats.org/officeDocument/2006/relationships/image" Target="../media/image576.png"/><Relationship Id="rId112" Type="http://schemas.openxmlformats.org/officeDocument/2006/relationships/customXml" Target="../ink/ink614.xml"/><Relationship Id="rId16" Type="http://schemas.openxmlformats.org/officeDocument/2006/relationships/customXml" Target="../ink/ink566.xml"/><Relationship Id="rId107" Type="http://schemas.openxmlformats.org/officeDocument/2006/relationships/image" Target="../media/image585.png"/><Relationship Id="rId11" Type="http://schemas.openxmlformats.org/officeDocument/2006/relationships/image" Target="../media/image537.png"/><Relationship Id="rId32" Type="http://schemas.openxmlformats.org/officeDocument/2006/relationships/customXml" Target="../ink/ink574.xml"/><Relationship Id="rId37" Type="http://schemas.openxmlformats.org/officeDocument/2006/relationships/image" Target="../media/image550.png"/><Relationship Id="rId53" Type="http://schemas.openxmlformats.org/officeDocument/2006/relationships/image" Target="../media/image558.png"/><Relationship Id="rId58" Type="http://schemas.openxmlformats.org/officeDocument/2006/relationships/customXml" Target="../ink/ink587.xml"/><Relationship Id="rId74" Type="http://schemas.openxmlformats.org/officeDocument/2006/relationships/customXml" Target="../ink/ink595.xml"/><Relationship Id="rId79" Type="http://schemas.openxmlformats.org/officeDocument/2006/relationships/image" Target="../media/image571.png"/><Relationship Id="rId102" Type="http://schemas.openxmlformats.org/officeDocument/2006/relationships/customXml" Target="../ink/ink609.xml"/><Relationship Id="rId123" Type="http://schemas.openxmlformats.org/officeDocument/2006/relationships/image" Target="../media/image593.png"/><Relationship Id="rId5" Type="http://schemas.openxmlformats.org/officeDocument/2006/relationships/image" Target="../media/image534.png"/><Relationship Id="rId90" Type="http://schemas.openxmlformats.org/officeDocument/2006/relationships/customXml" Target="../ink/ink603.xml"/><Relationship Id="rId95" Type="http://schemas.openxmlformats.org/officeDocument/2006/relationships/image" Target="../media/image579.png"/><Relationship Id="rId22" Type="http://schemas.openxmlformats.org/officeDocument/2006/relationships/customXml" Target="../ink/ink569.xml"/><Relationship Id="rId27" Type="http://schemas.openxmlformats.org/officeDocument/2006/relationships/image" Target="../media/image545.png"/><Relationship Id="rId43" Type="http://schemas.openxmlformats.org/officeDocument/2006/relationships/image" Target="../media/image553.png"/><Relationship Id="rId48" Type="http://schemas.openxmlformats.org/officeDocument/2006/relationships/customXml" Target="../ink/ink582.xml"/><Relationship Id="rId64" Type="http://schemas.openxmlformats.org/officeDocument/2006/relationships/customXml" Target="../ink/ink590.xml"/><Relationship Id="rId69" Type="http://schemas.openxmlformats.org/officeDocument/2006/relationships/image" Target="../media/image566.png"/><Relationship Id="rId113" Type="http://schemas.openxmlformats.org/officeDocument/2006/relationships/image" Target="../media/image588.png"/><Relationship Id="rId118" Type="http://schemas.openxmlformats.org/officeDocument/2006/relationships/customXml" Target="../ink/ink617.xml"/><Relationship Id="rId80" Type="http://schemas.openxmlformats.org/officeDocument/2006/relationships/customXml" Target="../ink/ink598.xml"/><Relationship Id="rId85" Type="http://schemas.openxmlformats.org/officeDocument/2006/relationships/image" Target="../media/image574.png"/><Relationship Id="rId12" Type="http://schemas.openxmlformats.org/officeDocument/2006/relationships/customXml" Target="../ink/ink564.xml"/><Relationship Id="rId17" Type="http://schemas.openxmlformats.org/officeDocument/2006/relationships/image" Target="../media/image540.png"/><Relationship Id="rId33" Type="http://schemas.openxmlformats.org/officeDocument/2006/relationships/image" Target="../media/image548.png"/><Relationship Id="rId38" Type="http://schemas.openxmlformats.org/officeDocument/2006/relationships/customXml" Target="../ink/ink577.xml"/><Relationship Id="rId59" Type="http://schemas.openxmlformats.org/officeDocument/2006/relationships/image" Target="../media/image561.png"/><Relationship Id="rId103" Type="http://schemas.openxmlformats.org/officeDocument/2006/relationships/image" Target="../media/image583.png"/><Relationship Id="rId108" Type="http://schemas.openxmlformats.org/officeDocument/2006/relationships/customXml" Target="../ink/ink612.xml"/><Relationship Id="rId124" Type="http://schemas.openxmlformats.org/officeDocument/2006/relationships/customXml" Target="../ink/ink620.xml"/><Relationship Id="rId54" Type="http://schemas.openxmlformats.org/officeDocument/2006/relationships/customXml" Target="../ink/ink585.xml"/><Relationship Id="rId70" Type="http://schemas.openxmlformats.org/officeDocument/2006/relationships/customXml" Target="../ink/ink593.xml"/><Relationship Id="rId75" Type="http://schemas.openxmlformats.org/officeDocument/2006/relationships/image" Target="../media/image569.png"/><Relationship Id="rId91" Type="http://schemas.openxmlformats.org/officeDocument/2006/relationships/image" Target="../media/image577.png"/><Relationship Id="rId96" Type="http://schemas.openxmlformats.org/officeDocument/2006/relationships/customXml" Target="../ink/ink606.xml"/><Relationship Id="rId1" Type="http://schemas.openxmlformats.org/officeDocument/2006/relationships/tags" Target="../tags/tag7.xml"/><Relationship Id="rId6" Type="http://schemas.openxmlformats.org/officeDocument/2006/relationships/customXml" Target="../ink/ink561.xml"/><Relationship Id="rId23" Type="http://schemas.openxmlformats.org/officeDocument/2006/relationships/image" Target="../media/image543.png"/><Relationship Id="rId28" Type="http://schemas.openxmlformats.org/officeDocument/2006/relationships/customXml" Target="../ink/ink572.xml"/><Relationship Id="rId49" Type="http://schemas.openxmlformats.org/officeDocument/2006/relationships/image" Target="../media/image556.png"/><Relationship Id="rId114" Type="http://schemas.openxmlformats.org/officeDocument/2006/relationships/customXml" Target="../ink/ink615.xml"/><Relationship Id="rId119" Type="http://schemas.openxmlformats.org/officeDocument/2006/relationships/image" Target="../media/image591.png"/><Relationship Id="rId44" Type="http://schemas.openxmlformats.org/officeDocument/2006/relationships/customXml" Target="../ink/ink580.xml"/><Relationship Id="rId60" Type="http://schemas.openxmlformats.org/officeDocument/2006/relationships/customXml" Target="../ink/ink588.xml"/><Relationship Id="rId65" Type="http://schemas.openxmlformats.org/officeDocument/2006/relationships/image" Target="../media/image564.png"/><Relationship Id="rId81" Type="http://schemas.openxmlformats.org/officeDocument/2006/relationships/image" Target="../media/image572.png"/><Relationship Id="rId86" Type="http://schemas.openxmlformats.org/officeDocument/2006/relationships/customXml" Target="../ink/ink601.xml"/><Relationship Id="rId13" Type="http://schemas.openxmlformats.org/officeDocument/2006/relationships/image" Target="../media/image538.png"/><Relationship Id="rId18" Type="http://schemas.openxmlformats.org/officeDocument/2006/relationships/customXml" Target="../ink/ink567.xml"/><Relationship Id="rId39" Type="http://schemas.openxmlformats.org/officeDocument/2006/relationships/image" Target="../media/image551.png"/><Relationship Id="rId109" Type="http://schemas.openxmlformats.org/officeDocument/2006/relationships/image" Target="../media/image586.png"/><Relationship Id="rId34" Type="http://schemas.openxmlformats.org/officeDocument/2006/relationships/customXml" Target="../ink/ink575.xml"/><Relationship Id="rId50" Type="http://schemas.openxmlformats.org/officeDocument/2006/relationships/customXml" Target="../ink/ink583.xml"/><Relationship Id="rId55" Type="http://schemas.openxmlformats.org/officeDocument/2006/relationships/image" Target="../media/image559.png"/><Relationship Id="rId76" Type="http://schemas.openxmlformats.org/officeDocument/2006/relationships/customXml" Target="../ink/ink596.xml"/><Relationship Id="rId97" Type="http://schemas.openxmlformats.org/officeDocument/2006/relationships/image" Target="../media/image580.png"/><Relationship Id="rId104" Type="http://schemas.openxmlformats.org/officeDocument/2006/relationships/customXml" Target="../ink/ink610.xml"/><Relationship Id="rId120" Type="http://schemas.openxmlformats.org/officeDocument/2006/relationships/customXml" Target="../ink/ink618.xml"/><Relationship Id="rId125" Type="http://schemas.openxmlformats.org/officeDocument/2006/relationships/image" Target="../media/image594.png"/><Relationship Id="rId7" Type="http://schemas.openxmlformats.org/officeDocument/2006/relationships/image" Target="../media/image535.png"/><Relationship Id="rId71" Type="http://schemas.openxmlformats.org/officeDocument/2006/relationships/image" Target="../media/image567.png"/><Relationship Id="rId92" Type="http://schemas.openxmlformats.org/officeDocument/2006/relationships/customXml" Target="../ink/ink604.xml"/><Relationship Id="rId2" Type="http://schemas.openxmlformats.org/officeDocument/2006/relationships/slideLayout" Target="../slideLayouts/slideLayout2.xml"/><Relationship Id="rId29" Type="http://schemas.openxmlformats.org/officeDocument/2006/relationships/image" Target="../media/image546.png"/><Relationship Id="rId24" Type="http://schemas.openxmlformats.org/officeDocument/2006/relationships/customXml" Target="../ink/ink570.xml"/><Relationship Id="rId40" Type="http://schemas.openxmlformats.org/officeDocument/2006/relationships/customXml" Target="../ink/ink578.xml"/><Relationship Id="rId45" Type="http://schemas.openxmlformats.org/officeDocument/2006/relationships/image" Target="../media/image554.png"/><Relationship Id="rId66" Type="http://schemas.openxmlformats.org/officeDocument/2006/relationships/customXml" Target="../ink/ink591.xml"/><Relationship Id="rId87" Type="http://schemas.openxmlformats.org/officeDocument/2006/relationships/image" Target="../media/image575.png"/><Relationship Id="rId110" Type="http://schemas.openxmlformats.org/officeDocument/2006/relationships/customXml" Target="../ink/ink613.xml"/><Relationship Id="rId115" Type="http://schemas.openxmlformats.org/officeDocument/2006/relationships/image" Target="../media/image589.png"/><Relationship Id="rId61" Type="http://schemas.openxmlformats.org/officeDocument/2006/relationships/image" Target="../media/image562.png"/><Relationship Id="rId82" Type="http://schemas.openxmlformats.org/officeDocument/2006/relationships/customXml" Target="../ink/ink599.xml"/><Relationship Id="rId19" Type="http://schemas.openxmlformats.org/officeDocument/2006/relationships/image" Target="../media/image541.png"/><Relationship Id="rId14" Type="http://schemas.openxmlformats.org/officeDocument/2006/relationships/customXml" Target="../ink/ink565.xml"/><Relationship Id="rId30" Type="http://schemas.openxmlformats.org/officeDocument/2006/relationships/customXml" Target="../ink/ink573.xml"/><Relationship Id="rId35" Type="http://schemas.openxmlformats.org/officeDocument/2006/relationships/image" Target="../media/image549.png"/><Relationship Id="rId56" Type="http://schemas.openxmlformats.org/officeDocument/2006/relationships/customXml" Target="../ink/ink586.xml"/><Relationship Id="rId77" Type="http://schemas.openxmlformats.org/officeDocument/2006/relationships/image" Target="../media/image570.png"/><Relationship Id="rId100" Type="http://schemas.openxmlformats.org/officeDocument/2006/relationships/customXml" Target="../ink/ink608.xml"/><Relationship Id="rId105" Type="http://schemas.openxmlformats.org/officeDocument/2006/relationships/image" Target="../media/image584.png"/><Relationship Id="rId8" Type="http://schemas.openxmlformats.org/officeDocument/2006/relationships/customXml" Target="../ink/ink562.xml"/><Relationship Id="rId51" Type="http://schemas.openxmlformats.org/officeDocument/2006/relationships/image" Target="../media/image557.png"/><Relationship Id="rId72" Type="http://schemas.openxmlformats.org/officeDocument/2006/relationships/customXml" Target="../ink/ink594.xml"/><Relationship Id="rId93" Type="http://schemas.openxmlformats.org/officeDocument/2006/relationships/image" Target="../media/image578.png"/><Relationship Id="rId98" Type="http://schemas.openxmlformats.org/officeDocument/2006/relationships/customXml" Target="../ink/ink607.xml"/><Relationship Id="rId121" Type="http://schemas.openxmlformats.org/officeDocument/2006/relationships/image" Target="../media/image592.png"/><Relationship Id="rId3" Type="http://schemas.openxmlformats.org/officeDocument/2006/relationships/image" Target="../media/image532.png"/><Relationship Id="rId25" Type="http://schemas.openxmlformats.org/officeDocument/2006/relationships/image" Target="../media/image544.png"/><Relationship Id="rId46" Type="http://schemas.openxmlformats.org/officeDocument/2006/relationships/customXml" Target="../ink/ink581.xml"/><Relationship Id="rId67" Type="http://schemas.openxmlformats.org/officeDocument/2006/relationships/image" Target="../media/image565.png"/><Relationship Id="rId116" Type="http://schemas.openxmlformats.org/officeDocument/2006/relationships/customXml" Target="../ink/ink616.xml"/><Relationship Id="rId20" Type="http://schemas.openxmlformats.org/officeDocument/2006/relationships/customXml" Target="../ink/ink568.xml"/><Relationship Id="rId41" Type="http://schemas.openxmlformats.org/officeDocument/2006/relationships/image" Target="../media/image552.png"/><Relationship Id="rId62" Type="http://schemas.openxmlformats.org/officeDocument/2006/relationships/customXml" Target="../ink/ink589.xml"/><Relationship Id="rId83" Type="http://schemas.openxmlformats.org/officeDocument/2006/relationships/image" Target="../media/image573.png"/><Relationship Id="rId88" Type="http://schemas.openxmlformats.org/officeDocument/2006/relationships/customXml" Target="../ink/ink602.xml"/><Relationship Id="rId111" Type="http://schemas.openxmlformats.org/officeDocument/2006/relationships/image" Target="../media/image587.png"/><Relationship Id="rId15" Type="http://schemas.openxmlformats.org/officeDocument/2006/relationships/image" Target="../media/image539.png"/><Relationship Id="rId36" Type="http://schemas.openxmlformats.org/officeDocument/2006/relationships/customXml" Target="../ink/ink576.xml"/><Relationship Id="rId57" Type="http://schemas.openxmlformats.org/officeDocument/2006/relationships/image" Target="../media/image560.png"/><Relationship Id="rId106" Type="http://schemas.openxmlformats.org/officeDocument/2006/relationships/customXml" Target="../ink/ink611.xml"/><Relationship Id="rId10" Type="http://schemas.openxmlformats.org/officeDocument/2006/relationships/customXml" Target="../ink/ink563.xml"/><Relationship Id="rId31" Type="http://schemas.openxmlformats.org/officeDocument/2006/relationships/image" Target="../media/image547.png"/><Relationship Id="rId52" Type="http://schemas.openxmlformats.org/officeDocument/2006/relationships/customXml" Target="../ink/ink584.xml"/><Relationship Id="rId73" Type="http://schemas.openxmlformats.org/officeDocument/2006/relationships/image" Target="../media/image568.png"/><Relationship Id="rId78" Type="http://schemas.openxmlformats.org/officeDocument/2006/relationships/customXml" Target="../ink/ink597.xml"/><Relationship Id="rId94" Type="http://schemas.openxmlformats.org/officeDocument/2006/relationships/customXml" Target="../ink/ink605.xml"/><Relationship Id="rId99" Type="http://schemas.openxmlformats.org/officeDocument/2006/relationships/image" Target="../media/image581.png"/><Relationship Id="rId101" Type="http://schemas.openxmlformats.org/officeDocument/2006/relationships/image" Target="../media/image582.png"/><Relationship Id="rId122" Type="http://schemas.openxmlformats.org/officeDocument/2006/relationships/customXml" Target="../ink/ink619.xml"/><Relationship Id="rId4" Type="http://schemas.openxmlformats.org/officeDocument/2006/relationships/image" Target="../media/image533.png"/><Relationship Id="rId9" Type="http://schemas.openxmlformats.org/officeDocument/2006/relationships/image" Target="../media/image53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623.xml"/><Relationship Id="rId13" Type="http://schemas.openxmlformats.org/officeDocument/2006/relationships/customXml" Target="../ink/ink627.xml"/><Relationship Id="rId18" Type="http://schemas.openxmlformats.org/officeDocument/2006/relationships/image" Target="../media/image601.png"/><Relationship Id="rId3" Type="http://schemas.openxmlformats.org/officeDocument/2006/relationships/image" Target="../media/image595.png"/><Relationship Id="rId21" Type="http://schemas.openxmlformats.org/officeDocument/2006/relationships/customXml" Target="../ink/ink631.xml"/><Relationship Id="rId7" Type="http://schemas.openxmlformats.org/officeDocument/2006/relationships/image" Target="../media/image597.png"/><Relationship Id="rId12" Type="http://schemas.openxmlformats.org/officeDocument/2006/relationships/customXml" Target="../ink/ink626.xml"/><Relationship Id="rId17" Type="http://schemas.openxmlformats.org/officeDocument/2006/relationships/customXml" Target="../ink/ink629.xml"/><Relationship Id="rId25" Type="http://schemas.openxmlformats.org/officeDocument/2006/relationships/image" Target="../media/image60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600.png"/><Relationship Id="rId20" Type="http://schemas.openxmlformats.org/officeDocument/2006/relationships/image" Target="../media/image602.png"/><Relationship Id="rId1" Type="http://schemas.openxmlformats.org/officeDocument/2006/relationships/tags" Target="../tags/tag8.xml"/><Relationship Id="rId6" Type="http://schemas.openxmlformats.org/officeDocument/2006/relationships/customXml" Target="../ink/ink622.xml"/><Relationship Id="rId11" Type="http://schemas.openxmlformats.org/officeDocument/2006/relationships/customXml" Target="../ink/ink625.xml"/><Relationship Id="rId24" Type="http://schemas.openxmlformats.org/officeDocument/2006/relationships/image" Target="../media/image604.png"/><Relationship Id="rId5" Type="http://schemas.openxmlformats.org/officeDocument/2006/relationships/image" Target="../media/image596.png"/><Relationship Id="rId15" Type="http://schemas.openxmlformats.org/officeDocument/2006/relationships/customXml" Target="../ink/ink628.xml"/><Relationship Id="rId23" Type="http://schemas.openxmlformats.org/officeDocument/2006/relationships/customXml" Target="../ink/ink632.xml"/><Relationship Id="rId10" Type="http://schemas.openxmlformats.org/officeDocument/2006/relationships/customXml" Target="../ink/ink624.xml"/><Relationship Id="rId19" Type="http://schemas.openxmlformats.org/officeDocument/2006/relationships/customXml" Target="../ink/ink630.xml"/><Relationship Id="rId4" Type="http://schemas.openxmlformats.org/officeDocument/2006/relationships/customXml" Target="../ink/ink621.xml"/><Relationship Id="rId9" Type="http://schemas.openxmlformats.org/officeDocument/2006/relationships/image" Target="../media/image598.png"/><Relationship Id="rId14" Type="http://schemas.openxmlformats.org/officeDocument/2006/relationships/image" Target="../media/image599.png"/><Relationship Id="rId22" Type="http://schemas.openxmlformats.org/officeDocument/2006/relationships/image" Target="../media/image60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Best Programming Languages for Engineers - Freelancinggig">
            <a:extLst>
              <a:ext uri="{FF2B5EF4-FFF2-40B4-BE49-F238E27FC236}">
                <a16:creationId xmlns:a16="http://schemas.microsoft.com/office/drawing/2014/main" id="{F0D73423-03C2-46E6-A837-5D346E6A586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20" r="23585" b="5571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FF6EF3-7C69-4E39-B633-CA355385D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/>
              <a:t>Programming for Engineers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EDBCA9E-35DE-4721-AC73-8CE2689C9A65}"/>
              </a:ext>
            </a:extLst>
          </p:cNvPr>
          <p:cNvSpPr txBox="1"/>
          <p:nvPr/>
        </p:nvSpPr>
        <p:spPr>
          <a:xfrm>
            <a:off x="548352" y="4796633"/>
            <a:ext cx="4745102" cy="14157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b="1" dirty="0"/>
              <a:t>&gt;&gt; Slide 2</a:t>
            </a:r>
          </a:p>
          <a:p>
            <a:r>
              <a:rPr lang="en-MY" b="1" dirty="0"/>
              <a:t>&gt;&gt; </a:t>
            </a:r>
            <a:r>
              <a:rPr lang="en-US" b="1" dirty="0"/>
              <a:t>Control flow: Branching and repetition</a:t>
            </a:r>
          </a:p>
          <a:p>
            <a:r>
              <a:rPr lang="en-US" sz="1600" i="1" dirty="0"/>
              <a:t>Programming procedure on the interaction of </a:t>
            </a:r>
            <a:r>
              <a:rPr lang="en-US" sz="1600" i="1" dirty="0">
                <a:solidFill>
                  <a:srgbClr val="FF0000"/>
                </a:solidFill>
              </a:rPr>
              <a:t>data</a:t>
            </a:r>
            <a:r>
              <a:rPr lang="en-US" sz="1600" i="1" dirty="0"/>
              <a:t> and statement for </a:t>
            </a:r>
            <a:r>
              <a:rPr lang="en-US" sz="1600" i="1" dirty="0">
                <a:solidFill>
                  <a:srgbClr val="FF0000"/>
                </a:solidFill>
              </a:rPr>
              <a:t>option, requirement and condition</a:t>
            </a:r>
            <a:r>
              <a:rPr lang="en-US" sz="1600" i="1" dirty="0"/>
              <a:t>.</a:t>
            </a:r>
          </a:p>
          <a:p>
            <a:endParaRPr lang="en-MY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89A79A2-F75C-4851-AF12-5322BE7D09F3}"/>
              </a:ext>
            </a:extLst>
          </p:cNvPr>
          <p:cNvSpPr txBox="1"/>
          <p:nvPr/>
        </p:nvSpPr>
        <p:spPr>
          <a:xfrm>
            <a:off x="387075" y="292086"/>
            <a:ext cx="105491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sz="1600" b="1" dirty="0"/>
              <a:t>BEP2073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482AF943-5C74-43F1-91C2-091A93EC75FA}"/>
                  </a:ext>
                </a:extLst>
              </p14:cNvPr>
              <p14:cNvContentPartPr/>
              <p14:nvPr/>
            </p14:nvContentPartPr>
            <p14:xfrm>
              <a:off x="2792355" y="4871827"/>
              <a:ext cx="116280" cy="8532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482AF943-5C74-43F1-91C2-091A93EC75F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83715" y="4863187"/>
                <a:ext cx="133920" cy="10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187" name="Ink 4186">
                <a:extLst>
                  <a:ext uri="{FF2B5EF4-FFF2-40B4-BE49-F238E27FC236}">
                    <a16:creationId xmlns:a16="http://schemas.microsoft.com/office/drawing/2014/main" id="{E0527F1B-B1A7-4E12-B239-46E1EEF94221}"/>
                  </a:ext>
                </a:extLst>
              </p14:cNvPr>
              <p14:cNvContentPartPr/>
              <p14:nvPr/>
            </p14:nvContentPartPr>
            <p14:xfrm>
              <a:off x="805155" y="5009707"/>
              <a:ext cx="1379520" cy="511560"/>
            </p14:xfrm>
          </p:contentPart>
        </mc:Choice>
        <mc:Fallback>
          <p:pic>
            <p:nvPicPr>
              <p:cNvPr id="4187" name="Ink 4186">
                <a:extLst>
                  <a:ext uri="{FF2B5EF4-FFF2-40B4-BE49-F238E27FC236}">
                    <a16:creationId xmlns:a16="http://schemas.microsoft.com/office/drawing/2014/main" id="{E0527F1B-B1A7-4E12-B239-46E1EEF9422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96515" y="5000707"/>
                <a:ext cx="1397160" cy="52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4188" name="Ink 4187">
                <a:extLst>
                  <a:ext uri="{FF2B5EF4-FFF2-40B4-BE49-F238E27FC236}">
                    <a16:creationId xmlns:a16="http://schemas.microsoft.com/office/drawing/2014/main" id="{C412C0EE-D40E-429E-9BC6-5A47566C245E}"/>
                  </a:ext>
                </a:extLst>
              </p14:cNvPr>
              <p14:cNvContentPartPr/>
              <p14:nvPr/>
            </p14:nvContentPartPr>
            <p14:xfrm>
              <a:off x="2363235" y="633187"/>
              <a:ext cx="7920" cy="2160"/>
            </p14:xfrm>
          </p:contentPart>
        </mc:Choice>
        <mc:Fallback>
          <p:pic>
            <p:nvPicPr>
              <p:cNvPr id="4188" name="Ink 4187">
                <a:extLst>
                  <a:ext uri="{FF2B5EF4-FFF2-40B4-BE49-F238E27FC236}">
                    <a16:creationId xmlns:a16="http://schemas.microsoft.com/office/drawing/2014/main" id="{C412C0EE-D40E-429E-9BC6-5A47566C245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354595" y="624547"/>
                <a:ext cx="25560" cy="19800"/>
              </a:xfrm>
              <a:prstGeom prst="rect">
                <a:avLst/>
              </a:prstGeom>
            </p:spPr>
          </p:pic>
        </mc:Fallback>
      </mc:AlternateContent>
      <p:grpSp>
        <p:nvGrpSpPr>
          <p:cNvPr id="4322" name="Group 4321">
            <a:extLst>
              <a:ext uri="{FF2B5EF4-FFF2-40B4-BE49-F238E27FC236}">
                <a16:creationId xmlns:a16="http://schemas.microsoft.com/office/drawing/2014/main" id="{D43A5AC9-BC4E-438F-A0ED-3BBB249C6E22}"/>
              </a:ext>
            </a:extLst>
          </p:cNvPr>
          <p:cNvGrpSpPr/>
          <p:nvPr/>
        </p:nvGrpSpPr>
        <p:grpSpPr>
          <a:xfrm>
            <a:off x="1917555" y="436267"/>
            <a:ext cx="9239760" cy="6168960"/>
            <a:chOff x="1917555" y="436267"/>
            <a:chExt cx="9239760" cy="6168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4137" name="Ink 4136">
                  <a:extLst>
                    <a:ext uri="{FF2B5EF4-FFF2-40B4-BE49-F238E27FC236}">
                      <a16:creationId xmlns:a16="http://schemas.microsoft.com/office/drawing/2014/main" id="{DDFAC00B-7CAD-4B9A-A234-702DE809F1BE}"/>
                    </a:ext>
                  </a:extLst>
                </p14:cNvPr>
                <p14:cNvContentPartPr/>
                <p14:nvPr/>
              </p14:nvContentPartPr>
              <p14:xfrm>
                <a:off x="9976875" y="5069827"/>
                <a:ext cx="313920" cy="408960"/>
              </p14:xfrm>
            </p:contentPart>
          </mc:Choice>
          <mc:Fallback>
            <p:pic>
              <p:nvPicPr>
                <p:cNvPr id="4137" name="Ink 4136">
                  <a:extLst>
                    <a:ext uri="{FF2B5EF4-FFF2-40B4-BE49-F238E27FC236}">
                      <a16:creationId xmlns:a16="http://schemas.microsoft.com/office/drawing/2014/main" id="{DDFAC00B-7CAD-4B9A-A234-702DE809F1B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967875" y="5060827"/>
                  <a:ext cx="331560" cy="42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4138" name="Ink 4137">
                  <a:extLst>
                    <a:ext uri="{FF2B5EF4-FFF2-40B4-BE49-F238E27FC236}">
                      <a16:creationId xmlns:a16="http://schemas.microsoft.com/office/drawing/2014/main" id="{DAA47EE0-995A-46CD-BC13-33EB25262B4F}"/>
                    </a:ext>
                  </a:extLst>
                </p14:cNvPr>
                <p14:cNvContentPartPr/>
                <p14:nvPr/>
              </p14:nvContentPartPr>
              <p14:xfrm>
                <a:off x="9918555" y="5102587"/>
                <a:ext cx="298080" cy="349560"/>
              </p14:xfrm>
            </p:contentPart>
          </mc:Choice>
          <mc:Fallback>
            <p:pic>
              <p:nvPicPr>
                <p:cNvPr id="4138" name="Ink 4137">
                  <a:extLst>
                    <a:ext uri="{FF2B5EF4-FFF2-40B4-BE49-F238E27FC236}">
                      <a16:creationId xmlns:a16="http://schemas.microsoft.com/office/drawing/2014/main" id="{DAA47EE0-995A-46CD-BC13-33EB25262B4F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909915" y="5093587"/>
                  <a:ext cx="315720" cy="36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4139" name="Ink 4138">
                  <a:extLst>
                    <a:ext uri="{FF2B5EF4-FFF2-40B4-BE49-F238E27FC236}">
                      <a16:creationId xmlns:a16="http://schemas.microsoft.com/office/drawing/2014/main" id="{13808793-763F-4B73-A854-38816EE56F4D}"/>
                    </a:ext>
                  </a:extLst>
                </p14:cNvPr>
                <p14:cNvContentPartPr/>
                <p14:nvPr/>
              </p14:nvContentPartPr>
              <p14:xfrm>
                <a:off x="10011075" y="5232547"/>
                <a:ext cx="143280" cy="19440"/>
              </p14:xfrm>
            </p:contentPart>
          </mc:Choice>
          <mc:Fallback>
            <p:pic>
              <p:nvPicPr>
                <p:cNvPr id="4139" name="Ink 4138">
                  <a:extLst>
                    <a:ext uri="{FF2B5EF4-FFF2-40B4-BE49-F238E27FC236}">
                      <a16:creationId xmlns:a16="http://schemas.microsoft.com/office/drawing/2014/main" id="{13808793-763F-4B73-A854-38816EE56F4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0002075" y="5223907"/>
                  <a:ext cx="16092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4112" name="Ink 4111">
                  <a:extLst>
                    <a:ext uri="{FF2B5EF4-FFF2-40B4-BE49-F238E27FC236}">
                      <a16:creationId xmlns:a16="http://schemas.microsoft.com/office/drawing/2014/main" id="{0E8E6D30-DC61-4A12-9CD2-1D6642971C13}"/>
                    </a:ext>
                  </a:extLst>
                </p14:cNvPr>
                <p14:cNvContentPartPr/>
                <p14:nvPr/>
              </p14:nvContentPartPr>
              <p14:xfrm>
                <a:off x="7632555" y="5143627"/>
                <a:ext cx="320400" cy="297360"/>
              </p14:xfrm>
            </p:contentPart>
          </mc:Choice>
          <mc:Fallback>
            <p:pic>
              <p:nvPicPr>
                <p:cNvPr id="4112" name="Ink 4111">
                  <a:extLst>
                    <a:ext uri="{FF2B5EF4-FFF2-40B4-BE49-F238E27FC236}">
                      <a16:creationId xmlns:a16="http://schemas.microsoft.com/office/drawing/2014/main" id="{0E8E6D30-DC61-4A12-9CD2-1D6642971C13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623915" y="5134627"/>
                  <a:ext cx="338040" cy="31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4113" name="Ink 4112">
                  <a:extLst>
                    <a:ext uri="{FF2B5EF4-FFF2-40B4-BE49-F238E27FC236}">
                      <a16:creationId xmlns:a16="http://schemas.microsoft.com/office/drawing/2014/main" id="{4139C0BA-4B48-4BB9-9E06-30D8872A877D}"/>
                    </a:ext>
                  </a:extLst>
                </p14:cNvPr>
                <p14:cNvContentPartPr/>
                <p14:nvPr/>
              </p14:nvContentPartPr>
              <p14:xfrm>
                <a:off x="7631475" y="5212387"/>
                <a:ext cx="228240" cy="244800"/>
              </p14:xfrm>
            </p:contentPart>
          </mc:Choice>
          <mc:Fallback>
            <p:pic>
              <p:nvPicPr>
                <p:cNvPr id="4113" name="Ink 4112">
                  <a:extLst>
                    <a:ext uri="{FF2B5EF4-FFF2-40B4-BE49-F238E27FC236}">
                      <a16:creationId xmlns:a16="http://schemas.microsoft.com/office/drawing/2014/main" id="{4139C0BA-4B48-4BB9-9E06-30D8872A877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622835" y="5203387"/>
                  <a:ext cx="24588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4114" name="Ink 4113">
                  <a:extLst>
                    <a:ext uri="{FF2B5EF4-FFF2-40B4-BE49-F238E27FC236}">
                      <a16:creationId xmlns:a16="http://schemas.microsoft.com/office/drawing/2014/main" id="{E63DB9F3-D7DF-4E11-AE69-EA3801A24720}"/>
                    </a:ext>
                  </a:extLst>
                </p14:cNvPr>
                <p14:cNvContentPartPr/>
                <p14:nvPr/>
              </p14:nvContentPartPr>
              <p14:xfrm>
                <a:off x="7686915" y="5269627"/>
                <a:ext cx="188280" cy="23040"/>
              </p14:xfrm>
            </p:contentPart>
          </mc:Choice>
          <mc:Fallback>
            <p:pic>
              <p:nvPicPr>
                <p:cNvPr id="4114" name="Ink 4113">
                  <a:extLst>
                    <a:ext uri="{FF2B5EF4-FFF2-40B4-BE49-F238E27FC236}">
                      <a16:creationId xmlns:a16="http://schemas.microsoft.com/office/drawing/2014/main" id="{E63DB9F3-D7DF-4E11-AE69-EA3801A2472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677915" y="5260627"/>
                  <a:ext cx="20592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4115" name="Ink 4114">
                  <a:extLst>
                    <a:ext uri="{FF2B5EF4-FFF2-40B4-BE49-F238E27FC236}">
                      <a16:creationId xmlns:a16="http://schemas.microsoft.com/office/drawing/2014/main" id="{81CAF708-9050-4977-B256-3AFECDD79E9C}"/>
                    </a:ext>
                  </a:extLst>
                </p14:cNvPr>
                <p14:cNvContentPartPr/>
                <p14:nvPr/>
              </p14:nvContentPartPr>
              <p14:xfrm>
                <a:off x="7716795" y="5302387"/>
                <a:ext cx="41040" cy="110520"/>
              </p14:xfrm>
            </p:contentPart>
          </mc:Choice>
          <mc:Fallback>
            <p:pic>
              <p:nvPicPr>
                <p:cNvPr id="4115" name="Ink 4114">
                  <a:extLst>
                    <a:ext uri="{FF2B5EF4-FFF2-40B4-BE49-F238E27FC236}">
                      <a16:creationId xmlns:a16="http://schemas.microsoft.com/office/drawing/2014/main" id="{81CAF708-9050-4977-B256-3AFECDD79E9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707795" y="5293747"/>
                  <a:ext cx="5868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4116" name="Ink 4115">
                  <a:extLst>
                    <a:ext uri="{FF2B5EF4-FFF2-40B4-BE49-F238E27FC236}">
                      <a16:creationId xmlns:a16="http://schemas.microsoft.com/office/drawing/2014/main" id="{CA30550E-02DA-4561-849F-140165E12AEB}"/>
                    </a:ext>
                  </a:extLst>
                </p14:cNvPr>
                <p14:cNvContentPartPr/>
                <p14:nvPr/>
              </p14:nvContentPartPr>
              <p14:xfrm>
                <a:off x="7775835" y="5278627"/>
                <a:ext cx="42480" cy="137880"/>
              </p14:xfrm>
            </p:contentPart>
          </mc:Choice>
          <mc:Fallback>
            <p:pic>
              <p:nvPicPr>
                <p:cNvPr id="4116" name="Ink 4115">
                  <a:extLst>
                    <a:ext uri="{FF2B5EF4-FFF2-40B4-BE49-F238E27FC236}">
                      <a16:creationId xmlns:a16="http://schemas.microsoft.com/office/drawing/2014/main" id="{CA30550E-02DA-4561-849F-140165E12AEB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766835" y="5269987"/>
                  <a:ext cx="6012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4117" name="Ink 4116">
                  <a:extLst>
                    <a:ext uri="{FF2B5EF4-FFF2-40B4-BE49-F238E27FC236}">
                      <a16:creationId xmlns:a16="http://schemas.microsoft.com/office/drawing/2014/main" id="{8A46E48F-B9A9-4DD6-8F95-9B1606A561D3}"/>
                    </a:ext>
                  </a:extLst>
                </p14:cNvPr>
                <p14:cNvContentPartPr/>
                <p14:nvPr/>
              </p14:nvContentPartPr>
              <p14:xfrm>
                <a:off x="7823715" y="5310667"/>
                <a:ext cx="24840" cy="99720"/>
              </p14:xfrm>
            </p:contentPart>
          </mc:Choice>
          <mc:Fallback>
            <p:pic>
              <p:nvPicPr>
                <p:cNvPr id="4117" name="Ink 4116">
                  <a:extLst>
                    <a:ext uri="{FF2B5EF4-FFF2-40B4-BE49-F238E27FC236}">
                      <a16:creationId xmlns:a16="http://schemas.microsoft.com/office/drawing/2014/main" id="{8A46E48F-B9A9-4DD6-8F95-9B1606A561D3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815075" y="5301667"/>
                  <a:ext cx="4248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4118" name="Ink 4117">
                  <a:extLst>
                    <a:ext uri="{FF2B5EF4-FFF2-40B4-BE49-F238E27FC236}">
                      <a16:creationId xmlns:a16="http://schemas.microsoft.com/office/drawing/2014/main" id="{5C259D65-C1F4-4EA9-B138-6ED39D5F4390}"/>
                    </a:ext>
                  </a:extLst>
                </p14:cNvPr>
                <p14:cNvContentPartPr/>
                <p14:nvPr/>
              </p14:nvContentPartPr>
              <p14:xfrm>
                <a:off x="8185515" y="5132107"/>
                <a:ext cx="287280" cy="274320"/>
              </p14:xfrm>
            </p:contentPart>
          </mc:Choice>
          <mc:Fallback>
            <p:pic>
              <p:nvPicPr>
                <p:cNvPr id="4118" name="Ink 4117">
                  <a:extLst>
                    <a:ext uri="{FF2B5EF4-FFF2-40B4-BE49-F238E27FC236}">
                      <a16:creationId xmlns:a16="http://schemas.microsoft.com/office/drawing/2014/main" id="{5C259D65-C1F4-4EA9-B138-6ED39D5F4390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176875" y="5123107"/>
                  <a:ext cx="304920" cy="29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4119" name="Ink 4118">
                  <a:extLst>
                    <a:ext uri="{FF2B5EF4-FFF2-40B4-BE49-F238E27FC236}">
                      <a16:creationId xmlns:a16="http://schemas.microsoft.com/office/drawing/2014/main" id="{A840776B-A6B6-4CDD-84E2-EB6FC71ED2AC}"/>
                    </a:ext>
                  </a:extLst>
                </p14:cNvPr>
                <p14:cNvContentPartPr/>
                <p14:nvPr/>
              </p14:nvContentPartPr>
              <p14:xfrm>
                <a:off x="8189475" y="5143627"/>
                <a:ext cx="309600" cy="285480"/>
              </p14:xfrm>
            </p:contentPart>
          </mc:Choice>
          <mc:Fallback>
            <p:pic>
              <p:nvPicPr>
                <p:cNvPr id="4119" name="Ink 4118">
                  <a:extLst>
                    <a:ext uri="{FF2B5EF4-FFF2-40B4-BE49-F238E27FC236}">
                      <a16:creationId xmlns:a16="http://schemas.microsoft.com/office/drawing/2014/main" id="{A840776B-A6B6-4CDD-84E2-EB6FC71ED2AC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180835" y="5134987"/>
                  <a:ext cx="327240" cy="30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4120" name="Ink 4119">
                  <a:extLst>
                    <a:ext uri="{FF2B5EF4-FFF2-40B4-BE49-F238E27FC236}">
                      <a16:creationId xmlns:a16="http://schemas.microsoft.com/office/drawing/2014/main" id="{6DB2963B-9A33-4F21-8DB6-36943552F4E5}"/>
                    </a:ext>
                  </a:extLst>
                </p14:cNvPr>
                <p14:cNvContentPartPr/>
                <p14:nvPr/>
              </p14:nvContentPartPr>
              <p14:xfrm>
                <a:off x="8246715" y="5230387"/>
                <a:ext cx="143640" cy="8640"/>
              </p14:xfrm>
            </p:contentPart>
          </mc:Choice>
          <mc:Fallback>
            <p:pic>
              <p:nvPicPr>
                <p:cNvPr id="4120" name="Ink 4119">
                  <a:extLst>
                    <a:ext uri="{FF2B5EF4-FFF2-40B4-BE49-F238E27FC236}">
                      <a16:creationId xmlns:a16="http://schemas.microsoft.com/office/drawing/2014/main" id="{6DB2963B-9A33-4F21-8DB6-36943552F4E5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238075" y="5221747"/>
                  <a:ext cx="16128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4121" name="Ink 4120">
                  <a:extLst>
                    <a:ext uri="{FF2B5EF4-FFF2-40B4-BE49-F238E27FC236}">
                      <a16:creationId xmlns:a16="http://schemas.microsoft.com/office/drawing/2014/main" id="{131EBDF4-69B4-4403-9194-2E11B7BBCE47}"/>
                    </a:ext>
                  </a:extLst>
                </p14:cNvPr>
                <p14:cNvContentPartPr/>
                <p14:nvPr/>
              </p14:nvContentPartPr>
              <p14:xfrm>
                <a:off x="8308275" y="5237947"/>
                <a:ext cx="43920" cy="93600"/>
              </p14:xfrm>
            </p:contentPart>
          </mc:Choice>
          <mc:Fallback>
            <p:pic>
              <p:nvPicPr>
                <p:cNvPr id="4121" name="Ink 4120">
                  <a:extLst>
                    <a:ext uri="{FF2B5EF4-FFF2-40B4-BE49-F238E27FC236}">
                      <a16:creationId xmlns:a16="http://schemas.microsoft.com/office/drawing/2014/main" id="{131EBDF4-69B4-4403-9194-2E11B7BBCE47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299275" y="5229307"/>
                  <a:ext cx="6156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4122" name="Ink 4121">
                  <a:extLst>
                    <a:ext uri="{FF2B5EF4-FFF2-40B4-BE49-F238E27FC236}">
                      <a16:creationId xmlns:a16="http://schemas.microsoft.com/office/drawing/2014/main" id="{C2BDB888-73FE-46A3-B631-A6ED305E29AE}"/>
                    </a:ext>
                  </a:extLst>
                </p14:cNvPr>
                <p14:cNvContentPartPr/>
                <p14:nvPr/>
              </p14:nvContentPartPr>
              <p14:xfrm>
                <a:off x="8351115" y="5253427"/>
                <a:ext cx="39960" cy="122400"/>
              </p14:xfrm>
            </p:contentPart>
          </mc:Choice>
          <mc:Fallback>
            <p:pic>
              <p:nvPicPr>
                <p:cNvPr id="4122" name="Ink 4121">
                  <a:extLst>
                    <a:ext uri="{FF2B5EF4-FFF2-40B4-BE49-F238E27FC236}">
                      <a16:creationId xmlns:a16="http://schemas.microsoft.com/office/drawing/2014/main" id="{C2BDB888-73FE-46A3-B631-A6ED305E29AE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342115" y="5244787"/>
                  <a:ext cx="5760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4123" name="Ink 4122">
                  <a:extLst>
                    <a:ext uri="{FF2B5EF4-FFF2-40B4-BE49-F238E27FC236}">
                      <a16:creationId xmlns:a16="http://schemas.microsoft.com/office/drawing/2014/main" id="{95A62742-5018-48F4-A895-33737B7E0D15}"/>
                    </a:ext>
                  </a:extLst>
                </p14:cNvPr>
                <p14:cNvContentPartPr/>
                <p14:nvPr/>
              </p14:nvContentPartPr>
              <p14:xfrm>
                <a:off x="8396475" y="5326147"/>
                <a:ext cx="23400" cy="87480"/>
              </p14:xfrm>
            </p:contentPart>
          </mc:Choice>
          <mc:Fallback>
            <p:pic>
              <p:nvPicPr>
                <p:cNvPr id="4123" name="Ink 4122">
                  <a:extLst>
                    <a:ext uri="{FF2B5EF4-FFF2-40B4-BE49-F238E27FC236}">
                      <a16:creationId xmlns:a16="http://schemas.microsoft.com/office/drawing/2014/main" id="{95A62742-5018-48F4-A895-33737B7E0D15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387835" y="5317147"/>
                  <a:ext cx="4104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4124" name="Ink 4123">
                  <a:extLst>
                    <a:ext uri="{FF2B5EF4-FFF2-40B4-BE49-F238E27FC236}">
                      <a16:creationId xmlns:a16="http://schemas.microsoft.com/office/drawing/2014/main" id="{2D684F38-EA8A-42D5-9073-F01BDDD8D3A8}"/>
                    </a:ext>
                  </a:extLst>
                </p14:cNvPr>
                <p14:cNvContentPartPr/>
                <p14:nvPr/>
              </p14:nvContentPartPr>
              <p14:xfrm>
                <a:off x="8715795" y="5113387"/>
                <a:ext cx="347760" cy="390600"/>
              </p14:xfrm>
            </p:contentPart>
          </mc:Choice>
          <mc:Fallback>
            <p:pic>
              <p:nvPicPr>
                <p:cNvPr id="4124" name="Ink 4123">
                  <a:extLst>
                    <a:ext uri="{FF2B5EF4-FFF2-40B4-BE49-F238E27FC236}">
                      <a16:creationId xmlns:a16="http://schemas.microsoft.com/office/drawing/2014/main" id="{2D684F38-EA8A-42D5-9073-F01BDDD8D3A8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706795" y="5104747"/>
                  <a:ext cx="365400" cy="40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4125" name="Ink 4124">
                  <a:extLst>
                    <a:ext uri="{FF2B5EF4-FFF2-40B4-BE49-F238E27FC236}">
                      <a16:creationId xmlns:a16="http://schemas.microsoft.com/office/drawing/2014/main" id="{ABB3CC53-7F9A-4F8E-B682-5BBC6066A15C}"/>
                    </a:ext>
                  </a:extLst>
                </p14:cNvPr>
                <p14:cNvContentPartPr/>
                <p14:nvPr/>
              </p14:nvContentPartPr>
              <p14:xfrm>
                <a:off x="8773035" y="5508307"/>
                <a:ext cx="185040" cy="10440"/>
              </p14:xfrm>
            </p:contentPart>
          </mc:Choice>
          <mc:Fallback>
            <p:pic>
              <p:nvPicPr>
                <p:cNvPr id="4125" name="Ink 4124">
                  <a:extLst>
                    <a:ext uri="{FF2B5EF4-FFF2-40B4-BE49-F238E27FC236}">
                      <a16:creationId xmlns:a16="http://schemas.microsoft.com/office/drawing/2014/main" id="{ABB3CC53-7F9A-4F8E-B682-5BBC6066A15C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764395" y="5499667"/>
                  <a:ext cx="20268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4126" name="Ink 4125">
                  <a:extLst>
                    <a:ext uri="{FF2B5EF4-FFF2-40B4-BE49-F238E27FC236}">
                      <a16:creationId xmlns:a16="http://schemas.microsoft.com/office/drawing/2014/main" id="{D2C53C84-70B8-4858-9650-851CEC638D94}"/>
                    </a:ext>
                  </a:extLst>
                </p14:cNvPr>
                <p14:cNvContentPartPr/>
                <p14:nvPr/>
              </p14:nvContentPartPr>
              <p14:xfrm>
                <a:off x="8674035" y="5148667"/>
                <a:ext cx="102240" cy="347760"/>
              </p14:xfrm>
            </p:contentPart>
          </mc:Choice>
          <mc:Fallback>
            <p:pic>
              <p:nvPicPr>
                <p:cNvPr id="4126" name="Ink 4125">
                  <a:extLst>
                    <a:ext uri="{FF2B5EF4-FFF2-40B4-BE49-F238E27FC236}">
                      <a16:creationId xmlns:a16="http://schemas.microsoft.com/office/drawing/2014/main" id="{D2C53C84-70B8-4858-9650-851CEC638D94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665395" y="5140027"/>
                  <a:ext cx="119880" cy="36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4127" name="Ink 4126">
                  <a:extLst>
                    <a:ext uri="{FF2B5EF4-FFF2-40B4-BE49-F238E27FC236}">
                      <a16:creationId xmlns:a16="http://schemas.microsoft.com/office/drawing/2014/main" id="{6D14B501-C19E-4269-A7EE-635A681B85B9}"/>
                    </a:ext>
                  </a:extLst>
                </p14:cNvPr>
                <p14:cNvContentPartPr/>
                <p14:nvPr/>
              </p14:nvContentPartPr>
              <p14:xfrm>
                <a:off x="8715795" y="5253427"/>
                <a:ext cx="241200" cy="14040"/>
              </p14:xfrm>
            </p:contentPart>
          </mc:Choice>
          <mc:Fallback>
            <p:pic>
              <p:nvPicPr>
                <p:cNvPr id="4127" name="Ink 4126">
                  <a:extLst>
                    <a:ext uri="{FF2B5EF4-FFF2-40B4-BE49-F238E27FC236}">
                      <a16:creationId xmlns:a16="http://schemas.microsoft.com/office/drawing/2014/main" id="{6D14B501-C19E-4269-A7EE-635A681B85B9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706795" y="5244427"/>
                  <a:ext cx="25884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4128" name="Ink 4127">
                  <a:extLst>
                    <a:ext uri="{FF2B5EF4-FFF2-40B4-BE49-F238E27FC236}">
                      <a16:creationId xmlns:a16="http://schemas.microsoft.com/office/drawing/2014/main" id="{61C79DFE-B170-4203-B12B-64A328C04F08}"/>
                    </a:ext>
                  </a:extLst>
                </p14:cNvPr>
                <p14:cNvContentPartPr/>
                <p14:nvPr/>
              </p14:nvContentPartPr>
              <p14:xfrm>
                <a:off x="8775195" y="5268547"/>
                <a:ext cx="193680" cy="83160"/>
              </p14:xfrm>
            </p:contentPart>
          </mc:Choice>
          <mc:Fallback>
            <p:pic>
              <p:nvPicPr>
                <p:cNvPr id="4128" name="Ink 4127">
                  <a:extLst>
                    <a:ext uri="{FF2B5EF4-FFF2-40B4-BE49-F238E27FC236}">
                      <a16:creationId xmlns:a16="http://schemas.microsoft.com/office/drawing/2014/main" id="{61C79DFE-B170-4203-B12B-64A328C04F08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766555" y="5259547"/>
                  <a:ext cx="21132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4129" name="Ink 4128">
                  <a:extLst>
                    <a:ext uri="{FF2B5EF4-FFF2-40B4-BE49-F238E27FC236}">
                      <a16:creationId xmlns:a16="http://schemas.microsoft.com/office/drawing/2014/main" id="{3A018847-F4DC-49CA-9190-B3F4CABAD7EC}"/>
                    </a:ext>
                  </a:extLst>
                </p14:cNvPr>
                <p14:cNvContentPartPr/>
                <p14:nvPr/>
              </p14:nvContentPartPr>
              <p14:xfrm>
                <a:off x="8810115" y="5327587"/>
                <a:ext cx="183960" cy="141840"/>
              </p14:xfrm>
            </p:contentPart>
          </mc:Choice>
          <mc:Fallback>
            <p:pic>
              <p:nvPicPr>
                <p:cNvPr id="4129" name="Ink 4128">
                  <a:extLst>
                    <a:ext uri="{FF2B5EF4-FFF2-40B4-BE49-F238E27FC236}">
                      <a16:creationId xmlns:a16="http://schemas.microsoft.com/office/drawing/2014/main" id="{3A018847-F4DC-49CA-9190-B3F4CABAD7EC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801115" y="5318587"/>
                  <a:ext cx="20160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4130" name="Ink 4129">
                  <a:extLst>
                    <a:ext uri="{FF2B5EF4-FFF2-40B4-BE49-F238E27FC236}">
                      <a16:creationId xmlns:a16="http://schemas.microsoft.com/office/drawing/2014/main" id="{7439F86E-5A0A-44F5-A57F-E106E340EBA7}"/>
                    </a:ext>
                  </a:extLst>
                </p14:cNvPr>
                <p14:cNvContentPartPr/>
                <p14:nvPr/>
              </p14:nvContentPartPr>
              <p14:xfrm>
                <a:off x="8905155" y="5395627"/>
                <a:ext cx="97200" cy="78120"/>
              </p14:xfrm>
            </p:contentPart>
          </mc:Choice>
          <mc:Fallback>
            <p:pic>
              <p:nvPicPr>
                <p:cNvPr id="4130" name="Ink 4129">
                  <a:extLst>
                    <a:ext uri="{FF2B5EF4-FFF2-40B4-BE49-F238E27FC236}">
                      <a16:creationId xmlns:a16="http://schemas.microsoft.com/office/drawing/2014/main" id="{7439F86E-5A0A-44F5-A57F-E106E340EBA7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896155" y="5386987"/>
                  <a:ext cx="11484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4135" name="Ink 4134">
                  <a:extLst>
                    <a:ext uri="{FF2B5EF4-FFF2-40B4-BE49-F238E27FC236}">
                      <a16:creationId xmlns:a16="http://schemas.microsoft.com/office/drawing/2014/main" id="{97994140-1911-4FDF-A183-70741C7B1AD4}"/>
                    </a:ext>
                  </a:extLst>
                </p14:cNvPr>
                <p14:cNvContentPartPr/>
                <p14:nvPr/>
              </p14:nvContentPartPr>
              <p14:xfrm>
                <a:off x="9350115" y="5097907"/>
                <a:ext cx="363600" cy="399240"/>
              </p14:xfrm>
            </p:contentPart>
          </mc:Choice>
          <mc:Fallback>
            <p:pic>
              <p:nvPicPr>
                <p:cNvPr id="4135" name="Ink 4134">
                  <a:extLst>
                    <a:ext uri="{FF2B5EF4-FFF2-40B4-BE49-F238E27FC236}">
                      <a16:creationId xmlns:a16="http://schemas.microsoft.com/office/drawing/2014/main" id="{97994140-1911-4FDF-A183-70741C7B1AD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9341115" y="5088907"/>
                  <a:ext cx="381240" cy="41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4136" name="Ink 4135">
                  <a:extLst>
                    <a:ext uri="{FF2B5EF4-FFF2-40B4-BE49-F238E27FC236}">
                      <a16:creationId xmlns:a16="http://schemas.microsoft.com/office/drawing/2014/main" id="{2062E9C2-8A56-48B2-8AD2-644BEF24E462}"/>
                    </a:ext>
                  </a:extLst>
                </p14:cNvPr>
                <p14:cNvContentPartPr/>
                <p14:nvPr/>
              </p14:nvContentPartPr>
              <p14:xfrm>
                <a:off x="9362715" y="5151547"/>
                <a:ext cx="344520" cy="329760"/>
              </p14:xfrm>
            </p:contentPart>
          </mc:Choice>
          <mc:Fallback>
            <p:pic>
              <p:nvPicPr>
                <p:cNvPr id="4136" name="Ink 4135">
                  <a:extLst>
                    <a:ext uri="{FF2B5EF4-FFF2-40B4-BE49-F238E27FC236}">
                      <a16:creationId xmlns:a16="http://schemas.microsoft.com/office/drawing/2014/main" id="{2062E9C2-8A56-48B2-8AD2-644BEF24E462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353715" y="5142547"/>
                  <a:ext cx="362160" cy="34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140" name="Ink 4139">
                  <a:extLst>
                    <a:ext uri="{FF2B5EF4-FFF2-40B4-BE49-F238E27FC236}">
                      <a16:creationId xmlns:a16="http://schemas.microsoft.com/office/drawing/2014/main" id="{FFC91851-FE64-4BAC-A0F3-657BD8FBC3E3}"/>
                    </a:ext>
                  </a:extLst>
                </p14:cNvPr>
                <p14:cNvContentPartPr/>
                <p14:nvPr/>
              </p14:nvContentPartPr>
              <p14:xfrm>
                <a:off x="9424635" y="5258827"/>
                <a:ext cx="252000" cy="9720"/>
              </p14:xfrm>
            </p:contentPart>
          </mc:Choice>
          <mc:Fallback>
            <p:pic>
              <p:nvPicPr>
                <p:cNvPr id="4140" name="Ink 4139">
                  <a:extLst>
                    <a:ext uri="{FF2B5EF4-FFF2-40B4-BE49-F238E27FC236}">
                      <a16:creationId xmlns:a16="http://schemas.microsoft.com/office/drawing/2014/main" id="{FFC91851-FE64-4BAC-A0F3-657BD8FBC3E3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415635" y="5250187"/>
                  <a:ext cx="26964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143" name="Ink 4142">
                  <a:extLst>
                    <a:ext uri="{FF2B5EF4-FFF2-40B4-BE49-F238E27FC236}">
                      <a16:creationId xmlns:a16="http://schemas.microsoft.com/office/drawing/2014/main" id="{886AF7D5-80EE-4A28-8240-7FCCEA5DC8F5}"/>
                    </a:ext>
                  </a:extLst>
                </p14:cNvPr>
                <p14:cNvContentPartPr/>
                <p14:nvPr/>
              </p14:nvContentPartPr>
              <p14:xfrm>
                <a:off x="7476315" y="4822507"/>
                <a:ext cx="254160" cy="246240"/>
              </p14:xfrm>
            </p:contentPart>
          </mc:Choice>
          <mc:Fallback>
            <p:pic>
              <p:nvPicPr>
                <p:cNvPr id="4143" name="Ink 4142">
                  <a:extLst>
                    <a:ext uri="{FF2B5EF4-FFF2-40B4-BE49-F238E27FC236}">
                      <a16:creationId xmlns:a16="http://schemas.microsoft.com/office/drawing/2014/main" id="{886AF7D5-80EE-4A28-8240-7FCCEA5DC8F5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467675" y="4813867"/>
                  <a:ext cx="27180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144" name="Ink 4143">
                  <a:extLst>
                    <a:ext uri="{FF2B5EF4-FFF2-40B4-BE49-F238E27FC236}">
                      <a16:creationId xmlns:a16="http://schemas.microsoft.com/office/drawing/2014/main" id="{BBDE0C9D-D4E9-4893-A44D-F071716745B7}"/>
                    </a:ext>
                  </a:extLst>
                </p14:cNvPr>
                <p14:cNvContentPartPr/>
                <p14:nvPr/>
              </p14:nvContentPartPr>
              <p14:xfrm>
                <a:off x="7655955" y="4983067"/>
                <a:ext cx="117000" cy="73800"/>
              </p14:xfrm>
            </p:contentPart>
          </mc:Choice>
          <mc:Fallback>
            <p:pic>
              <p:nvPicPr>
                <p:cNvPr id="4144" name="Ink 4143">
                  <a:extLst>
                    <a:ext uri="{FF2B5EF4-FFF2-40B4-BE49-F238E27FC236}">
                      <a16:creationId xmlns:a16="http://schemas.microsoft.com/office/drawing/2014/main" id="{BBDE0C9D-D4E9-4893-A44D-F071716745B7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646955" y="4974427"/>
                  <a:ext cx="13464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146" name="Ink 4145">
                  <a:extLst>
                    <a:ext uri="{FF2B5EF4-FFF2-40B4-BE49-F238E27FC236}">
                      <a16:creationId xmlns:a16="http://schemas.microsoft.com/office/drawing/2014/main" id="{3DFB543D-C0F8-4B85-9E68-0E064509A664}"/>
                    </a:ext>
                  </a:extLst>
                </p14:cNvPr>
                <p14:cNvContentPartPr/>
                <p14:nvPr/>
              </p14:nvContentPartPr>
              <p14:xfrm>
                <a:off x="7982475" y="4747267"/>
                <a:ext cx="369360" cy="301680"/>
              </p14:xfrm>
            </p:contentPart>
          </mc:Choice>
          <mc:Fallback>
            <p:pic>
              <p:nvPicPr>
                <p:cNvPr id="4146" name="Ink 4145">
                  <a:extLst>
                    <a:ext uri="{FF2B5EF4-FFF2-40B4-BE49-F238E27FC236}">
                      <a16:creationId xmlns:a16="http://schemas.microsoft.com/office/drawing/2014/main" id="{3DFB543D-C0F8-4B85-9E68-0E064509A664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973835" y="4738627"/>
                  <a:ext cx="387000" cy="31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147" name="Ink 4146">
                  <a:extLst>
                    <a:ext uri="{FF2B5EF4-FFF2-40B4-BE49-F238E27FC236}">
                      <a16:creationId xmlns:a16="http://schemas.microsoft.com/office/drawing/2014/main" id="{62DE8957-D7F4-4DD4-A6E4-5504F7BBD473}"/>
                    </a:ext>
                  </a:extLst>
                </p14:cNvPr>
                <p14:cNvContentPartPr/>
                <p14:nvPr/>
              </p14:nvContentPartPr>
              <p14:xfrm>
                <a:off x="8311875" y="4966147"/>
                <a:ext cx="121680" cy="84960"/>
              </p14:xfrm>
            </p:contentPart>
          </mc:Choice>
          <mc:Fallback>
            <p:pic>
              <p:nvPicPr>
                <p:cNvPr id="4147" name="Ink 4146">
                  <a:extLst>
                    <a:ext uri="{FF2B5EF4-FFF2-40B4-BE49-F238E27FC236}">
                      <a16:creationId xmlns:a16="http://schemas.microsoft.com/office/drawing/2014/main" id="{62DE8957-D7F4-4DD4-A6E4-5504F7BBD473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303235" y="4957507"/>
                  <a:ext cx="13932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148" name="Ink 4147">
                  <a:extLst>
                    <a:ext uri="{FF2B5EF4-FFF2-40B4-BE49-F238E27FC236}">
                      <a16:creationId xmlns:a16="http://schemas.microsoft.com/office/drawing/2014/main" id="{32F08FEF-8AFF-40D2-AA84-797A7BB44F00}"/>
                    </a:ext>
                  </a:extLst>
                </p14:cNvPr>
                <p14:cNvContentPartPr/>
                <p14:nvPr/>
              </p14:nvContentPartPr>
              <p14:xfrm>
                <a:off x="8480715" y="4681747"/>
                <a:ext cx="251640" cy="298440"/>
              </p14:xfrm>
            </p:contentPart>
          </mc:Choice>
          <mc:Fallback>
            <p:pic>
              <p:nvPicPr>
                <p:cNvPr id="4148" name="Ink 4147">
                  <a:extLst>
                    <a:ext uri="{FF2B5EF4-FFF2-40B4-BE49-F238E27FC236}">
                      <a16:creationId xmlns:a16="http://schemas.microsoft.com/office/drawing/2014/main" id="{32F08FEF-8AFF-40D2-AA84-797A7BB44F00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471715" y="4672747"/>
                  <a:ext cx="26928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149" name="Ink 4148">
                  <a:extLst>
                    <a:ext uri="{FF2B5EF4-FFF2-40B4-BE49-F238E27FC236}">
                      <a16:creationId xmlns:a16="http://schemas.microsoft.com/office/drawing/2014/main" id="{DAA80DC6-970B-466A-8BCE-FBC96A96ADAC}"/>
                    </a:ext>
                  </a:extLst>
                </p14:cNvPr>
                <p14:cNvContentPartPr/>
                <p14:nvPr/>
              </p14:nvContentPartPr>
              <p14:xfrm>
                <a:off x="8677275" y="4906747"/>
                <a:ext cx="93240" cy="84240"/>
              </p14:xfrm>
            </p:contentPart>
          </mc:Choice>
          <mc:Fallback>
            <p:pic>
              <p:nvPicPr>
                <p:cNvPr id="4149" name="Ink 4148">
                  <a:extLst>
                    <a:ext uri="{FF2B5EF4-FFF2-40B4-BE49-F238E27FC236}">
                      <a16:creationId xmlns:a16="http://schemas.microsoft.com/office/drawing/2014/main" id="{DAA80DC6-970B-466A-8BCE-FBC96A96ADAC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668275" y="4897747"/>
                  <a:ext cx="11088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150" name="Ink 4149">
                  <a:extLst>
                    <a:ext uri="{FF2B5EF4-FFF2-40B4-BE49-F238E27FC236}">
                      <a16:creationId xmlns:a16="http://schemas.microsoft.com/office/drawing/2014/main" id="{E2815442-4802-4BE6-ACD5-C557D23EB4D3}"/>
                    </a:ext>
                  </a:extLst>
                </p14:cNvPr>
                <p14:cNvContentPartPr/>
                <p14:nvPr/>
              </p14:nvContentPartPr>
              <p14:xfrm>
                <a:off x="9163995" y="4576267"/>
                <a:ext cx="239760" cy="317520"/>
              </p14:xfrm>
            </p:contentPart>
          </mc:Choice>
          <mc:Fallback>
            <p:pic>
              <p:nvPicPr>
                <p:cNvPr id="4150" name="Ink 4149">
                  <a:extLst>
                    <a:ext uri="{FF2B5EF4-FFF2-40B4-BE49-F238E27FC236}">
                      <a16:creationId xmlns:a16="http://schemas.microsoft.com/office/drawing/2014/main" id="{E2815442-4802-4BE6-ACD5-C557D23EB4D3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9154995" y="4567267"/>
                  <a:ext cx="257400" cy="33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151" name="Ink 4150">
                  <a:extLst>
                    <a:ext uri="{FF2B5EF4-FFF2-40B4-BE49-F238E27FC236}">
                      <a16:creationId xmlns:a16="http://schemas.microsoft.com/office/drawing/2014/main" id="{4F331D97-CCE6-43F2-80CC-7E447B7D63B8}"/>
                    </a:ext>
                  </a:extLst>
                </p14:cNvPr>
                <p14:cNvContentPartPr/>
                <p14:nvPr/>
              </p14:nvContentPartPr>
              <p14:xfrm>
                <a:off x="9309075" y="4826107"/>
                <a:ext cx="130320" cy="73800"/>
              </p14:xfrm>
            </p:contentPart>
          </mc:Choice>
          <mc:Fallback>
            <p:pic>
              <p:nvPicPr>
                <p:cNvPr id="4151" name="Ink 4150">
                  <a:extLst>
                    <a:ext uri="{FF2B5EF4-FFF2-40B4-BE49-F238E27FC236}">
                      <a16:creationId xmlns:a16="http://schemas.microsoft.com/office/drawing/2014/main" id="{4F331D97-CCE6-43F2-80CC-7E447B7D63B8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300075" y="4817107"/>
                  <a:ext cx="14796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152" name="Ink 4151">
                  <a:extLst>
                    <a:ext uri="{FF2B5EF4-FFF2-40B4-BE49-F238E27FC236}">
                      <a16:creationId xmlns:a16="http://schemas.microsoft.com/office/drawing/2014/main" id="{FC20CD10-8474-405D-9153-64B0C3D9C7C3}"/>
                    </a:ext>
                  </a:extLst>
                </p14:cNvPr>
                <p14:cNvContentPartPr/>
                <p14:nvPr/>
              </p14:nvContentPartPr>
              <p14:xfrm>
                <a:off x="9905235" y="4667347"/>
                <a:ext cx="221040" cy="329400"/>
              </p14:xfrm>
            </p:contentPart>
          </mc:Choice>
          <mc:Fallback>
            <p:pic>
              <p:nvPicPr>
                <p:cNvPr id="4152" name="Ink 4151">
                  <a:extLst>
                    <a:ext uri="{FF2B5EF4-FFF2-40B4-BE49-F238E27FC236}">
                      <a16:creationId xmlns:a16="http://schemas.microsoft.com/office/drawing/2014/main" id="{FC20CD10-8474-405D-9153-64B0C3D9C7C3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9896595" y="4658707"/>
                  <a:ext cx="238680" cy="34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153" name="Ink 4152">
                  <a:extLst>
                    <a:ext uri="{FF2B5EF4-FFF2-40B4-BE49-F238E27FC236}">
                      <a16:creationId xmlns:a16="http://schemas.microsoft.com/office/drawing/2014/main" id="{7B8D6CF7-AE10-47C1-97B3-00EAD4D7AFC7}"/>
                    </a:ext>
                  </a:extLst>
                </p14:cNvPr>
                <p14:cNvContentPartPr/>
                <p14:nvPr/>
              </p14:nvContentPartPr>
              <p14:xfrm>
                <a:off x="10063635" y="4884427"/>
                <a:ext cx="111600" cy="91800"/>
              </p14:xfrm>
            </p:contentPart>
          </mc:Choice>
          <mc:Fallback>
            <p:pic>
              <p:nvPicPr>
                <p:cNvPr id="4153" name="Ink 4152">
                  <a:extLst>
                    <a:ext uri="{FF2B5EF4-FFF2-40B4-BE49-F238E27FC236}">
                      <a16:creationId xmlns:a16="http://schemas.microsoft.com/office/drawing/2014/main" id="{7B8D6CF7-AE10-47C1-97B3-00EAD4D7AFC7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0054995" y="4875427"/>
                  <a:ext cx="12924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154" name="Ink 4153">
                  <a:extLst>
                    <a:ext uri="{FF2B5EF4-FFF2-40B4-BE49-F238E27FC236}">
                      <a16:creationId xmlns:a16="http://schemas.microsoft.com/office/drawing/2014/main" id="{0FE5949A-DBE1-4F6B-BEFC-29ADDAF4C354}"/>
                    </a:ext>
                  </a:extLst>
                </p14:cNvPr>
                <p14:cNvContentPartPr/>
                <p14:nvPr/>
              </p14:nvContentPartPr>
              <p14:xfrm>
                <a:off x="10701195" y="4888027"/>
                <a:ext cx="90720" cy="148320"/>
              </p14:xfrm>
            </p:contentPart>
          </mc:Choice>
          <mc:Fallback>
            <p:pic>
              <p:nvPicPr>
                <p:cNvPr id="4154" name="Ink 4153">
                  <a:extLst>
                    <a:ext uri="{FF2B5EF4-FFF2-40B4-BE49-F238E27FC236}">
                      <a16:creationId xmlns:a16="http://schemas.microsoft.com/office/drawing/2014/main" id="{0FE5949A-DBE1-4F6B-BEFC-29ADDAF4C354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0692195" y="4879027"/>
                  <a:ext cx="10836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4155" name="Ink 4154">
                  <a:extLst>
                    <a:ext uri="{FF2B5EF4-FFF2-40B4-BE49-F238E27FC236}">
                      <a16:creationId xmlns:a16="http://schemas.microsoft.com/office/drawing/2014/main" id="{2AC75C21-2DEA-4FBA-87B1-2521197A5E7D}"/>
                    </a:ext>
                  </a:extLst>
                </p14:cNvPr>
                <p14:cNvContentPartPr/>
                <p14:nvPr/>
              </p14:nvContentPartPr>
              <p14:xfrm>
                <a:off x="10859955" y="4773907"/>
                <a:ext cx="64440" cy="276840"/>
              </p14:xfrm>
            </p:contentPart>
          </mc:Choice>
          <mc:Fallback>
            <p:pic>
              <p:nvPicPr>
                <p:cNvPr id="4155" name="Ink 4154">
                  <a:extLst>
                    <a:ext uri="{FF2B5EF4-FFF2-40B4-BE49-F238E27FC236}">
                      <a16:creationId xmlns:a16="http://schemas.microsoft.com/office/drawing/2014/main" id="{2AC75C21-2DEA-4FBA-87B1-2521197A5E7D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0850955" y="4764907"/>
                  <a:ext cx="82080" cy="29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4156" name="Ink 4155">
                  <a:extLst>
                    <a:ext uri="{FF2B5EF4-FFF2-40B4-BE49-F238E27FC236}">
                      <a16:creationId xmlns:a16="http://schemas.microsoft.com/office/drawing/2014/main" id="{B69F5F19-47C8-4C11-9C34-47FFCFC9F89A}"/>
                    </a:ext>
                  </a:extLst>
                </p14:cNvPr>
                <p14:cNvContentPartPr/>
                <p14:nvPr/>
              </p14:nvContentPartPr>
              <p14:xfrm>
                <a:off x="10846275" y="4943827"/>
                <a:ext cx="187200" cy="65520"/>
              </p14:xfrm>
            </p:contentPart>
          </mc:Choice>
          <mc:Fallback>
            <p:pic>
              <p:nvPicPr>
                <p:cNvPr id="4156" name="Ink 4155">
                  <a:extLst>
                    <a:ext uri="{FF2B5EF4-FFF2-40B4-BE49-F238E27FC236}">
                      <a16:creationId xmlns:a16="http://schemas.microsoft.com/office/drawing/2014/main" id="{B69F5F19-47C8-4C11-9C34-47FFCFC9F89A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0837635" y="4935187"/>
                  <a:ext cx="20484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4157" name="Ink 4156">
                  <a:extLst>
                    <a:ext uri="{FF2B5EF4-FFF2-40B4-BE49-F238E27FC236}">
                      <a16:creationId xmlns:a16="http://schemas.microsoft.com/office/drawing/2014/main" id="{51804FCD-CC5C-4BB4-A975-A3F5A2E0ED4B}"/>
                    </a:ext>
                  </a:extLst>
                </p14:cNvPr>
                <p14:cNvContentPartPr/>
                <p14:nvPr/>
              </p14:nvContentPartPr>
              <p14:xfrm>
                <a:off x="11073795" y="4915747"/>
                <a:ext cx="55800" cy="189000"/>
              </p14:xfrm>
            </p:contentPart>
          </mc:Choice>
          <mc:Fallback>
            <p:pic>
              <p:nvPicPr>
                <p:cNvPr id="4157" name="Ink 4156">
                  <a:extLst>
                    <a:ext uri="{FF2B5EF4-FFF2-40B4-BE49-F238E27FC236}">
                      <a16:creationId xmlns:a16="http://schemas.microsoft.com/office/drawing/2014/main" id="{51804FCD-CC5C-4BB4-A975-A3F5A2E0ED4B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1065155" y="4907107"/>
                  <a:ext cx="7344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4849A7F6-2D49-4725-AE2E-99AB3C9304A9}"/>
                    </a:ext>
                  </a:extLst>
                </p14:cNvPr>
                <p14:cNvContentPartPr/>
                <p14:nvPr/>
              </p14:nvContentPartPr>
              <p14:xfrm>
                <a:off x="4593075" y="2603467"/>
                <a:ext cx="29880" cy="6832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4849A7F6-2D49-4725-AE2E-99AB3C9304A9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4584075" y="2594467"/>
                  <a:ext cx="47520" cy="70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3E6781C5-1154-406E-89C6-F1643983FE04}"/>
                    </a:ext>
                  </a:extLst>
                </p14:cNvPr>
                <p14:cNvContentPartPr/>
                <p14:nvPr/>
              </p14:nvContentPartPr>
              <p14:xfrm>
                <a:off x="4590555" y="2629027"/>
                <a:ext cx="3960" cy="104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3E6781C5-1154-406E-89C6-F1643983FE04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4581915" y="2620027"/>
                  <a:ext cx="2160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2DF34FA6-C2A8-45A0-90A0-6FA34910AD7B}"/>
                    </a:ext>
                  </a:extLst>
                </p14:cNvPr>
                <p14:cNvContentPartPr/>
                <p14:nvPr/>
              </p14:nvContentPartPr>
              <p14:xfrm>
                <a:off x="4692795" y="2624707"/>
                <a:ext cx="29880" cy="5709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2DF34FA6-C2A8-45A0-90A0-6FA34910AD7B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4684155" y="2616067"/>
                  <a:ext cx="47520" cy="58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B4B9E5F7-4986-46FC-BA42-B12C9485B2B4}"/>
                    </a:ext>
                  </a:extLst>
                </p14:cNvPr>
                <p14:cNvContentPartPr/>
                <p14:nvPr/>
              </p14:nvContentPartPr>
              <p14:xfrm>
                <a:off x="4715835" y="2294227"/>
                <a:ext cx="380520" cy="32112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B4B9E5F7-4986-46FC-BA42-B12C9485B2B4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4707195" y="2285227"/>
                  <a:ext cx="398160" cy="33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FFF84D76-BC89-438F-8A02-C39C84A880AA}"/>
                    </a:ext>
                  </a:extLst>
                </p14:cNvPr>
                <p14:cNvContentPartPr/>
                <p14:nvPr/>
              </p14:nvContentPartPr>
              <p14:xfrm>
                <a:off x="4697115" y="2226187"/>
                <a:ext cx="327240" cy="3153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FFF84D76-BC89-438F-8A02-C39C84A880AA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688115" y="2217547"/>
                  <a:ext cx="344880" cy="33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3284DE68-F777-4A9A-BD88-28D17AFB620C}"/>
                    </a:ext>
                  </a:extLst>
                </p14:cNvPr>
                <p14:cNvContentPartPr/>
                <p14:nvPr/>
              </p14:nvContentPartPr>
              <p14:xfrm>
                <a:off x="4167915" y="2281987"/>
                <a:ext cx="487800" cy="2574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3284DE68-F777-4A9A-BD88-28D17AFB620C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4159275" y="2273347"/>
                  <a:ext cx="505440" cy="27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89948B4C-9ED1-427F-A46C-848512B4CF24}"/>
                    </a:ext>
                  </a:extLst>
                </p14:cNvPr>
                <p14:cNvContentPartPr/>
                <p14:nvPr/>
              </p14:nvContentPartPr>
              <p14:xfrm>
                <a:off x="4093395" y="2388187"/>
                <a:ext cx="479880" cy="20520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89948B4C-9ED1-427F-A46C-848512B4CF24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4084395" y="2379187"/>
                  <a:ext cx="49752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24D441FE-4ECA-491D-8DB5-C86FA7229A1B}"/>
                    </a:ext>
                  </a:extLst>
                </p14:cNvPr>
                <p14:cNvContentPartPr/>
                <p14:nvPr/>
              </p14:nvContentPartPr>
              <p14:xfrm>
                <a:off x="4855875" y="2852227"/>
                <a:ext cx="82800" cy="13212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24D441FE-4ECA-491D-8DB5-C86FA7229A1B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4847235" y="2843227"/>
                  <a:ext cx="10044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F16DAAA4-25CB-46E1-99F3-CF6BEE53CF0E}"/>
                    </a:ext>
                  </a:extLst>
                </p14:cNvPr>
                <p14:cNvContentPartPr/>
                <p14:nvPr/>
              </p14:nvContentPartPr>
              <p14:xfrm>
                <a:off x="4896555" y="2943667"/>
                <a:ext cx="18360" cy="27360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F16DAAA4-25CB-46E1-99F3-CF6BEE53CF0E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4887555" y="2935027"/>
                  <a:ext cx="36000" cy="29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E8E37A09-4F93-4960-8AD6-D573058ED511}"/>
                    </a:ext>
                  </a:extLst>
                </p14:cNvPr>
                <p14:cNvContentPartPr/>
                <p14:nvPr/>
              </p14:nvContentPartPr>
              <p14:xfrm>
                <a:off x="4844355" y="2949787"/>
                <a:ext cx="72720" cy="10764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E8E37A09-4F93-4960-8AD6-D573058ED511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4835355" y="2940787"/>
                  <a:ext cx="9036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ABE2DEE1-F62E-4DE0-A62E-85B15C675619}"/>
                    </a:ext>
                  </a:extLst>
                </p14:cNvPr>
                <p14:cNvContentPartPr/>
                <p14:nvPr/>
              </p14:nvContentPartPr>
              <p14:xfrm>
                <a:off x="4890435" y="2980027"/>
                <a:ext cx="83880" cy="795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ABE2DEE1-F62E-4DE0-A62E-85B15C675619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4881795" y="2971027"/>
                  <a:ext cx="10152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2ABE872D-BA98-4428-99F0-7ACF93FEC161}"/>
                    </a:ext>
                  </a:extLst>
                </p14:cNvPr>
                <p14:cNvContentPartPr/>
                <p14:nvPr/>
              </p14:nvContentPartPr>
              <p14:xfrm>
                <a:off x="4844355" y="3182707"/>
                <a:ext cx="34560" cy="7092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2ABE872D-BA98-4428-99F0-7ACF93FEC161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4835715" y="3173707"/>
                  <a:ext cx="5220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76DB8AC7-5F1E-4788-9284-FC43D1D90212}"/>
                    </a:ext>
                  </a:extLst>
                </p14:cNvPr>
                <p14:cNvContentPartPr/>
                <p14:nvPr/>
              </p14:nvContentPartPr>
              <p14:xfrm>
                <a:off x="4924635" y="3197467"/>
                <a:ext cx="41400" cy="345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76DB8AC7-5F1E-4788-9284-FC43D1D90212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4915995" y="3188467"/>
                  <a:ext cx="5904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A84156A6-47D1-4361-B54C-38BF706DB741}"/>
                    </a:ext>
                  </a:extLst>
                </p14:cNvPr>
                <p14:cNvContentPartPr/>
                <p14:nvPr/>
              </p14:nvContentPartPr>
              <p14:xfrm>
                <a:off x="5068635" y="2625067"/>
                <a:ext cx="179280" cy="1587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A84156A6-47D1-4361-B54C-38BF706DB741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5059995" y="2616067"/>
                  <a:ext cx="19692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B6EC4E14-8A16-4651-AD12-FF081D8D9B60}"/>
                    </a:ext>
                  </a:extLst>
                </p14:cNvPr>
                <p14:cNvContentPartPr/>
                <p14:nvPr/>
              </p14:nvContentPartPr>
              <p14:xfrm>
                <a:off x="5200035" y="2595547"/>
                <a:ext cx="81720" cy="5400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B6EC4E14-8A16-4651-AD12-FF081D8D9B60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5191395" y="2586547"/>
                  <a:ext cx="9936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94684D22-D610-4DEC-BA4F-C8BB6936FD24}"/>
                    </a:ext>
                  </a:extLst>
                </p14:cNvPr>
                <p14:cNvContentPartPr/>
                <p14:nvPr/>
              </p14:nvContentPartPr>
              <p14:xfrm>
                <a:off x="4795755" y="2651707"/>
                <a:ext cx="117720" cy="10260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94684D22-D610-4DEC-BA4F-C8BB6936FD24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4786755" y="2642707"/>
                  <a:ext cx="13536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8DCEAF74-9F04-44DD-B38B-EF3556FE04E1}"/>
                    </a:ext>
                  </a:extLst>
                </p14:cNvPr>
                <p14:cNvContentPartPr/>
                <p14:nvPr/>
              </p14:nvContentPartPr>
              <p14:xfrm>
                <a:off x="4792155" y="2625067"/>
                <a:ext cx="32400" cy="10800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8DCEAF74-9F04-44DD-B38B-EF3556FE04E1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4783155" y="2616427"/>
                  <a:ext cx="5004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B4EDC2A9-D38D-4B8E-9B19-C2C7B2C1ECEF}"/>
                    </a:ext>
                  </a:extLst>
                </p14:cNvPr>
                <p14:cNvContentPartPr/>
                <p14:nvPr/>
              </p14:nvContentPartPr>
              <p14:xfrm>
                <a:off x="4767675" y="2076067"/>
                <a:ext cx="15120" cy="15264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B4EDC2A9-D38D-4B8E-9B19-C2C7B2C1ECEF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4758675" y="2067067"/>
                  <a:ext cx="3276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BCBA8920-F88F-450D-856F-EEB2E736ABAD}"/>
                    </a:ext>
                  </a:extLst>
                </p14:cNvPr>
                <p14:cNvContentPartPr/>
                <p14:nvPr/>
              </p14:nvContentPartPr>
              <p14:xfrm>
                <a:off x="4706475" y="2078587"/>
                <a:ext cx="100800" cy="5724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BCBA8920-F88F-450D-856F-EEB2E736ABAD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4697475" y="2069947"/>
                  <a:ext cx="11844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9E8DF956-7098-4575-BE70-05BEA8C12B68}"/>
                    </a:ext>
                  </a:extLst>
                </p14:cNvPr>
                <p14:cNvContentPartPr/>
                <p14:nvPr/>
              </p14:nvContentPartPr>
              <p14:xfrm>
                <a:off x="4822755" y="2085427"/>
                <a:ext cx="51480" cy="11016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9E8DF956-7098-4575-BE70-05BEA8C12B68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4813755" y="2076427"/>
                  <a:ext cx="6912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9E9D4AAE-8627-4BB1-816D-2A40D7545D14}"/>
                    </a:ext>
                  </a:extLst>
                </p14:cNvPr>
                <p14:cNvContentPartPr/>
                <p14:nvPr/>
              </p14:nvContentPartPr>
              <p14:xfrm>
                <a:off x="4970715" y="2026747"/>
                <a:ext cx="82440" cy="14472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9E9D4AAE-8627-4BB1-816D-2A40D7545D14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4962075" y="2018107"/>
                  <a:ext cx="10008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9AF911E3-DB3E-4192-81CC-54A87C45BC24}"/>
                    </a:ext>
                  </a:extLst>
                </p14:cNvPr>
                <p14:cNvContentPartPr/>
                <p14:nvPr/>
              </p14:nvContentPartPr>
              <p14:xfrm>
                <a:off x="5081235" y="1999027"/>
                <a:ext cx="80640" cy="12276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9AF911E3-DB3E-4192-81CC-54A87C45BC24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5072235" y="1990027"/>
                  <a:ext cx="9828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66C9837E-4CA9-441B-9957-0B91AC85FB2B}"/>
                    </a:ext>
                  </a:extLst>
                </p14:cNvPr>
                <p14:cNvContentPartPr/>
                <p14:nvPr/>
              </p14:nvContentPartPr>
              <p14:xfrm>
                <a:off x="4192395" y="2034307"/>
                <a:ext cx="32040" cy="13248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66C9837E-4CA9-441B-9957-0B91AC85FB2B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4183395" y="2025667"/>
                  <a:ext cx="4968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16BD912D-20BD-4A4B-9E8E-CA0599BD1B2E}"/>
                    </a:ext>
                  </a:extLst>
                </p14:cNvPr>
                <p14:cNvContentPartPr/>
                <p14:nvPr/>
              </p14:nvContentPartPr>
              <p14:xfrm>
                <a:off x="4121835" y="2008747"/>
                <a:ext cx="60840" cy="1908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16BD912D-20BD-4A4B-9E8E-CA0599BD1B2E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4112835" y="2000107"/>
                  <a:ext cx="7848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81E02871-6A2B-42A7-8E22-D6112DEDBCEC}"/>
                    </a:ext>
                  </a:extLst>
                </p14:cNvPr>
                <p14:cNvContentPartPr/>
                <p14:nvPr/>
              </p14:nvContentPartPr>
              <p14:xfrm>
                <a:off x="4238115" y="1981387"/>
                <a:ext cx="89640" cy="10944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81E02871-6A2B-42A7-8E22-D6112DEDBCEC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4229475" y="1972747"/>
                  <a:ext cx="10728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00C16CE1-59B9-4806-9FD2-87E3A5111BC4}"/>
                    </a:ext>
                  </a:extLst>
                </p14:cNvPr>
                <p14:cNvContentPartPr/>
                <p14:nvPr/>
              </p14:nvContentPartPr>
              <p14:xfrm>
                <a:off x="4384995" y="1830187"/>
                <a:ext cx="48600" cy="17388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00C16CE1-59B9-4806-9FD2-87E3A5111BC4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4376355" y="1821187"/>
                  <a:ext cx="6624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24921D5C-A9FD-4818-B911-8461904B52E4}"/>
                    </a:ext>
                  </a:extLst>
                </p14:cNvPr>
                <p14:cNvContentPartPr/>
                <p14:nvPr/>
              </p14:nvContentPartPr>
              <p14:xfrm>
                <a:off x="4479675" y="1803547"/>
                <a:ext cx="298440" cy="13392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24921D5C-A9FD-4818-B911-8461904B52E4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4470675" y="1794547"/>
                  <a:ext cx="31608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A5CDACA6-AF30-4097-BD40-49DC5B5C1CF8}"/>
                    </a:ext>
                  </a:extLst>
                </p14:cNvPr>
                <p14:cNvContentPartPr/>
                <p14:nvPr/>
              </p14:nvContentPartPr>
              <p14:xfrm>
                <a:off x="4817355" y="1754587"/>
                <a:ext cx="12960" cy="2520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A5CDACA6-AF30-4097-BD40-49DC5B5C1CF8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4808715" y="1745587"/>
                  <a:ext cx="3060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F88AA11C-8586-4486-A58A-78DC21B28224}"/>
                    </a:ext>
                  </a:extLst>
                </p14:cNvPr>
                <p14:cNvContentPartPr/>
                <p14:nvPr/>
              </p14:nvContentPartPr>
              <p14:xfrm>
                <a:off x="5273835" y="3240307"/>
                <a:ext cx="15120" cy="10152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F88AA11C-8586-4486-A58A-78DC21B28224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5264835" y="3231307"/>
                  <a:ext cx="3276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BB85256E-B38F-4B99-99B3-6F00D5739ACD}"/>
                    </a:ext>
                  </a:extLst>
                </p14:cNvPr>
                <p14:cNvContentPartPr/>
                <p14:nvPr/>
              </p14:nvContentPartPr>
              <p14:xfrm>
                <a:off x="5229915" y="3195307"/>
                <a:ext cx="7920" cy="1764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BB85256E-B38F-4B99-99B3-6F00D5739ACD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5220915" y="3186667"/>
                  <a:ext cx="2556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0DC4B3C5-5AAE-4DCF-83A1-CE3DAEE7A334}"/>
                    </a:ext>
                  </a:extLst>
                </p14:cNvPr>
                <p14:cNvContentPartPr/>
                <p14:nvPr/>
              </p14:nvContentPartPr>
              <p14:xfrm>
                <a:off x="5353755" y="3157147"/>
                <a:ext cx="52920" cy="20124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0DC4B3C5-5AAE-4DCF-83A1-CE3DAEE7A334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5345115" y="3148507"/>
                  <a:ext cx="7056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76FB8510-84D2-497B-81D2-8FB575D141DD}"/>
                    </a:ext>
                  </a:extLst>
                </p14:cNvPr>
                <p14:cNvContentPartPr/>
                <p14:nvPr/>
              </p14:nvContentPartPr>
              <p14:xfrm>
                <a:off x="5336475" y="3273787"/>
                <a:ext cx="40680" cy="1764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76FB8510-84D2-497B-81D2-8FB575D141DD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5327475" y="3265147"/>
                  <a:ext cx="5832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A835A149-92E0-41FF-BE54-4417BE30FBFE}"/>
                    </a:ext>
                  </a:extLst>
                </p14:cNvPr>
                <p14:cNvContentPartPr/>
                <p14:nvPr/>
              </p14:nvContentPartPr>
              <p14:xfrm>
                <a:off x="5510715" y="3166507"/>
                <a:ext cx="46440" cy="20556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A835A149-92E0-41FF-BE54-4417BE30FBFE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5502075" y="3157507"/>
                  <a:ext cx="6408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AB26BD8A-C7EB-4B1E-B712-43A1BFC78693}"/>
                    </a:ext>
                  </a:extLst>
                </p14:cNvPr>
                <p14:cNvContentPartPr/>
                <p14:nvPr/>
              </p14:nvContentPartPr>
              <p14:xfrm>
                <a:off x="5677755" y="3199987"/>
                <a:ext cx="28080" cy="14256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AB26BD8A-C7EB-4B1E-B712-43A1BFC78693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5669115" y="3191347"/>
                  <a:ext cx="4572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72AE0D49-4F1D-4A0F-B4DD-84AEF7A8B2D4}"/>
                    </a:ext>
                  </a:extLst>
                </p14:cNvPr>
                <p14:cNvContentPartPr/>
                <p14:nvPr/>
              </p14:nvContentPartPr>
              <p14:xfrm>
                <a:off x="5650755" y="3224827"/>
                <a:ext cx="147600" cy="10620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72AE0D49-4F1D-4A0F-B4DD-84AEF7A8B2D4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5641755" y="3216187"/>
                  <a:ext cx="16524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8FFCE899-C1E9-41EF-AF62-6CE0BE20887D}"/>
                    </a:ext>
                  </a:extLst>
                </p14:cNvPr>
                <p14:cNvContentPartPr/>
                <p14:nvPr/>
              </p14:nvContentPartPr>
              <p14:xfrm>
                <a:off x="5960715" y="3149587"/>
                <a:ext cx="482400" cy="21060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8FFCE899-C1E9-41EF-AF62-6CE0BE20887D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5951715" y="3140587"/>
                  <a:ext cx="50004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5343C027-C2C8-4087-A30E-1CAA7BFBA00D}"/>
                    </a:ext>
                  </a:extLst>
                </p14:cNvPr>
                <p14:cNvContentPartPr/>
                <p14:nvPr/>
              </p14:nvContentPartPr>
              <p14:xfrm>
                <a:off x="6438435" y="3042307"/>
                <a:ext cx="101160" cy="17964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5343C027-C2C8-4087-A30E-1CAA7BFBA00D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6429795" y="3033667"/>
                  <a:ext cx="11880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B628D0F3-C795-43A5-B3F3-71E113A9C30D}"/>
                    </a:ext>
                  </a:extLst>
                </p14:cNvPr>
                <p14:cNvContentPartPr/>
                <p14:nvPr/>
              </p14:nvContentPartPr>
              <p14:xfrm>
                <a:off x="5575155" y="3509947"/>
                <a:ext cx="35280" cy="15588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B628D0F3-C795-43A5-B3F3-71E113A9C30D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5566155" y="3501307"/>
                  <a:ext cx="5292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5C74C189-D828-4672-B35D-89E8C251EED0}"/>
                    </a:ext>
                  </a:extLst>
                </p14:cNvPr>
                <p14:cNvContentPartPr/>
                <p14:nvPr/>
              </p14:nvContentPartPr>
              <p14:xfrm>
                <a:off x="5566515" y="3525787"/>
                <a:ext cx="97200" cy="17064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5C74C189-D828-4672-B35D-89E8C251EED0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5557875" y="3517147"/>
                  <a:ext cx="11484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CD28BE0E-C97F-4526-A9F5-04A9386E594D}"/>
                    </a:ext>
                  </a:extLst>
                </p14:cNvPr>
                <p14:cNvContentPartPr/>
                <p14:nvPr/>
              </p14:nvContentPartPr>
              <p14:xfrm>
                <a:off x="5699355" y="3548827"/>
                <a:ext cx="56520" cy="10368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CD28BE0E-C97F-4526-A9F5-04A9386E594D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5690715" y="3540187"/>
                  <a:ext cx="7416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258F4375-102C-4F7E-9560-A06BD1872064}"/>
                    </a:ext>
                  </a:extLst>
                </p14:cNvPr>
                <p14:cNvContentPartPr/>
                <p14:nvPr/>
              </p14:nvContentPartPr>
              <p14:xfrm>
                <a:off x="5432955" y="3803347"/>
                <a:ext cx="106560" cy="11772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258F4375-102C-4F7E-9560-A06BD1872064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5423955" y="3794707"/>
                  <a:ext cx="12420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61358AEE-C83E-40F1-A151-70AE9BB5EFE7}"/>
                    </a:ext>
                  </a:extLst>
                </p14:cNvPr>
                <p14:cNvContentPartPr/>
                <p14:nvPr/>
              </p14:nvContentPartPr>
              <p14:xfrm>
                <a:off x="5547435" y="3733147"/>
                <a:ext cx="47520" cy="15732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61358AEE-C83E-40F1-A151-70AE9BB5EFE7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5538795" y="3724147"/>
                  <a:ext cx="6516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6E3DFC51-E85C-4987-93B3-B08CE2E56D75}"/>
                    </a:ext>
                  </a:extLst>
                </p14:cNvPr>
                <p14:cNvContentPartPr/>
                <p14:nvPr/>
              </p14:nvContentPartPr>
              <p14:xfrm>
                <a:off x="5643915" y="3752227"/>
                <a:ext cx="137160" cy="12600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6E3DFC51-E85C-4987-93B3-B08CE2E56D75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5634915" y="3743587"/>
                  <a:ext cx="15480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78ED39FA-3E0B-494C-A990-F24521B5807F}"/>
                    </a:ext>
                  </a:extLst>
                </p14:cNvPr>
                <p14:cNvContentPartPr/>
                <p14:nvPr/>
              </p14:nvContentPartPr>
              <p14:xfrm>
                <a:off x="5896995" y="3461347"/>
                <a:ext cx="21960" cy="16308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78ED39FA-3E0B-494C-A990-F24521B5807F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5887995" y="3452347"/>
                  <a:ext cx="3960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6F73996C-B772-47AF-88E1-42C813C6431A}"/>
                    </a:ext>
                  </a:extLst>
                </p14:cNvPr>
                <p14:cNvContentPartPr/>
                <p14:nvPr/>
              </p14:nvContentPartPr>
              <p14:xfrm>
                <a:off x="5804475" y="3436147"/>
                <a:ext cx="99720" cy="3960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6F73996C-B772-47AF-88E1-42C813C6431A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5795475" y="3427507"/>
                  <a:ext cx="11736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9CD14630-4600-47A6-87EE-D68B8E52B07F}"/>
                    </a:ext>
                  </a:extLst>
                </p14:cNvPr>
                <p14:cNvContentPartPr/>
                <p14:nvPr/>
              </p14:nvContentPartPr>
              <p14:xfrm>
                <a:off x="5877915" y="3620107"/>
                <a:ext cx="3240" cy="1116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9CD14630-4600-47A6-87EE-D68B8E52B07F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5868915" y="3611467"/>
                  <a:ext cx="2088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9DA93CE8-D42E-44DC-9738-35F30C564801}"/>
                    </a:ext>
                  </a:extLst>
                </p14:cNvPr>
                <p14:cNvContentPartPr/>
                <p14:nvPr/>
              </p14:nvContentPartPr>
              <p14:xfrm>
                <a:off x="5615835" y="3543067"/>
                <a:ext cx="33120" cy="2268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9DA93CE8-D42E-44DC-9738-35F30C564801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5607195" y="3534067"/>
                  <a:ext cx="5076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3CE435DA-681B-4C3F-B4BA-9CFA678A3815}"/>
                    </a:ext>
                  </a:extLst>
                </p14:cNvPr>
                <p14:cNvContentPartPr/>
                <p14:nvPr/>
              </p14:nvContentPartPr>
              <p14:xfrm>
                <a:off x="5801235" y="3438307"/>
                <a:ext cx="159480" cy="3564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3CE435DA-681B-4C3F-B4BA-9CFA678A3815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5792595" y="3429307"/>
                  <a:ext cx="17712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A9ADD0A5-74F1-4048-95BE-DCF9CC477E98}"/>
                    </a:ext>
                  </a:extLst>
                </p14:cNvPr>
                <p14:cNvContentPartPr/>
                <p14:nvPr/>
              </p14:nvContentPartPr>
              <p14:xfrm>
                <a:off x="5983395" y="3469267"/>
                <a:ext cx="69840" cy="11088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A9ADD0A5-74F1-4048-95BE-DCF9CC477E98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5974395" y="3460267"/>
                  <a:ext cx="8748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2510BD7E-84C5-43B0-A86F-B6233BB7377D}"/>
                    </a:ext>
                  </a:extLst>
                </p14:cNvPr>
                <p14:cNvContentPartPr/>
                <p14:nvPr/>
              </p14:nvContentPartPr>
              <p14:xfrm>
                <a:off x="6091035" y="3463867"/>
                <a:ext cx="52560" cy="7272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2510BD7E-84C5-43B0-A86F-B6233BB7377D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6082035" y="3454867"/>
                  <a:ext cx="7020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76AEC625-7A5A-48F8-AB5A-B360E19564CE}"/>
                    </a:ext>
                  </a:extLst>
                </p14:cNvPr>
                <p14:cNvContentPartPr/>
                <p14:nvPr/>
              </p14:nvContentPartPr>
              <p14:xfrm>
                <a:off x="6166635" y="3457027"/>
                <a:ext cx="72360" cy="7992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76AEC625-7A5A-48F8-AB5A-B360E19564CE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6157635" y="3448387"/>
                  <a:ext cx="9000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E7A4EC1A-661A-4DCB-84C5-909ED3D8D471}"/>
                    </a:ext>
                  </a:extLst>
                </p14:cNvPr>
                <p14:cNvContentPartPr/>
                <p14:nvPr/>
              </p14:nvContentPartPr>
              <p14:xfrm>
                <a:off x="6372195" y="3381427"/>
                <a:ext cx="115200" cy="12744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E7A4EC1A-661A-4DCB-84C5-909ED3D8D471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6363195" y="3372787"/>
                  <a:ext cx="13284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7C9A6C90-C18E-4319-8DD8-866F540B73DD}"/>
                    </a:ext>
                  </a:extLst>
                </p14:cNvPr>
                <p14:cNvContentPartPr/>
                <p14:nvPr/>
              </p14:nvContentPartPr>
              <p14:xfrm>
                <a:off x="6493875" y="3353347"/>
                <a:ext cx="76320" cy="11412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7C9A6C90-C18E-4319-8DD8-866F540B73DD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6484875" y="3344347"/>
                  <a:ext cx="9396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C636A65E-2C2A-406A-98B6-6B39E1FF7973}"/>
                    </a:ext>
                  </a:extLst>
                </p14:cNvPr>
                <p14:cNvContentPartPr/>
                <p14:nvPr/>
              </p14:nvContentPartPr>
              <p14:xfrm>
                <a:off x="6616635" y="3268387"/>
                <a:ext cx="88200" cy="19404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C636A65E-2C2A-406A-98B6-6B39E1FF7973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6607635" y="3259387"/>
                  <a:ext cx="10584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E4624E29-692B-4230-83CB-F51D10B62B27}"/>
                    </a:ext>
                  </a:extLst>
                </p14:cNvPr>
                <p14:cNvContentPartPr/>
                <p14:nvPr/>
              </p14:nvContentPartPr>
              <p14:xfrm>
                <a:off x="6609075" y="3376387"/>
                <a:ext cx="69120" cy="3528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E4624E29-692B-4230-83CB-F51D10B62B27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6600435" y="3367747"/>
                  <a:ext cx="8676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27C1A4DD-E287-4734-AEFE-FD33DBA82CB6}"/>
                    </a:ext>
                  </a:extLst>
                </p14:cNvPr>
                <p14:cNvContentPartPr/>
                <p14:nvPr/>
              </p14:nvContentPartPr>
              <p14:xfrm>
                <a:off x="6711315" y="3242107"/>
                <a:ext cx="56160" cy="15588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27C1A4DD-E287-4734-AEFE-FD33DBA82CB6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6702315" y="3233467"/>
                  <a:ext cx="7380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AC2F9AA3-354B-4648-877A-4A7B13A1EBBC}"/>
                    </a:ext>
                  </a:extLst>
                </p14:cNvPr>
                <p14:cNvContentPartPr/>
                <p14:nvPr/>
              </p14:nvContentPartPr>
              <p14:xfrm>
                <a:off x="6722475" y="3318067"/>
                <a:ext cx="60840" cy="3924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AC2F9AA3-354B-4648-877A-4A7B13A1EBBC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6713835" y="3309427"/>
                  <a:ext cx="7848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5DB58AAC-58A2-4DEA-9C10-A25CE56E395C}"/>
                    </a:ext>
                  </a:extLst>
                </p14:cNvPr>
                <p14:cNvContentPartPr/>
                <p14:nvPr/>
              </p14:nvContentPartPr>
              <p14:xfrm>
                <a:off x="5713035" y="3968227"/>
                <a:ext cx="155160" cy="18396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5DB58AAC-58A2-4DEA-9C10-A25CE56E395C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5704035" y="3959587"/>
                  <a:ext cx="17280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271CC754-F827-4A91-9C42-1B45DB33CF7E}"/>
                    </a:ext>
                  </a:extLst>
                </p14:cNvPr>
                <p14:cNvContentPartPr/>
                <p14:nvPr/>
              </p14:nvContentPartPr>
              <p14:xfrm>
                <a:off x="6065475" y="3882547"/>
                <a:ext cx="8640" cy="720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271CC754-F827-4A91-9C42-1B45DB33CF7E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6056835" y="3873547"/>
                  <a:ext cx="2628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70A89433-A244-44AB-B566-3CA5F9AFB097}"/>
                    </a:ext>
                  </a:extLst>
                </p14:cNvPr>
                <p14:cNvContentPartPr/>
                <p14:nvPr/>
              </p14:nvContentPartPr>
              <p14:xfrm>
                <a:off x="5944155" y="3964627"/>
                <a:ext cx="71280" cy="9972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70A89433-A244-44AB-B566-3CA5F9AFB097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5935515" y="3955987"/>
                  <a:ext cx="8892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161FF62A-A2E1-4CA3-A9BF-7B1236CA9AFB}"/>
                    </a:ext>
                  </a:extLst>
                </p14:cNvPr>
                <p14:cNvContentPartPr/>
                <p14:nvPr/>
              </p14:nvContentPartPr>
              <p14:xfrm>
                <a:off x="6167715" y="3832147"/>
                <a:ext cx="48600" cy="15588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161FF62A-A2E1-4CA3-A9BF-7B1236CA9AFB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6159075" y="3823507"/>
                  <a:ext cx="6624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FDFA39A1-2093-45A1-9A6A-8C5D97958B19}"/>
                    </a:ext>
                  </a:extLst>
                </p14:cNvPr>
                <p14:cNvContentPartPr/>
                <p14:nvPr/>
              </p14:nvContentPartPr>
              <p14:xfrm>
                <a:off x="6070875" y="3808027"/>
                <a:ext cx="93600" cy="6012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FDFA39A1-2093-45A1-9A6A-8C5D97958B19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6061875" y="3799387"/>
                  <a:ext cx="11124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8CEBF760-1887-4AF5-A49D-7D1ADC6B9FFF}"/>
                    </a:ext>
                  </a:extLst>
                </p14:cNvPr>
                <p14:cNvContentPartPr/>
                <p14:nvPr/>
              </p14:nvContentPartPr>
              <p14:xfrm>
                <a:off x="6239715" y="3844387"/>
                <a:ext cx="54720" cy="11124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8CEBF760-1887-4AF5-A49D-7D1ADC6B9FFF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6231075" y="3835747"/>
                  <a:ext cx="7236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772CB206-302C-4432-ABD6-BAA98BA15260}"/>
                    </a:ext>
                  </a:extLst>
                </p14:cNvPr>
                <p14:cNvContentPartPr/>
                <p14:nvPr/>
              </p14:nvContentPartPr>
              <p14:xfrm>
                <a:off x="6322155" y="3836467"/>
                <a:ext cx="39960" cy="8496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772CB206-302C-4432-ABD6-BAA98BA15260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6313515" y="3827467"/>
                  <a:ext cx="5760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7194CAF2-4B60-4AFF-AA83-7FC1F02BE384}"/>
                    </a:ext>
                  </a:extLst>
                </p14:cNvPr>
                <p14:cNvContentPartPr/>
                <p14:nvPr/>
              </p14:nvContentPartPr>
              <p14:xfrm>
                <a:off x="6389835" y="3804787"/>
                <a:ext cx="104760" cy="8928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7194CAF2-4B60-4AFF-AA83-7FC1F02BE384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6380835" y="3796147"/>
                  <a:ext cx="12240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55D66BF3-B1B3-42C2-B108-8461B297AF45}"/>
                    </a:ext>
                  </a:extLst>
                </p14:cNvPr>
                <p14:cNvContentPartPr/>
                <p14:nvPr/>
              </p14:nvContentPartPr>
              <p14:xfrm>
                <a:off x="6609435" y="3637027"/>
                <a:ext cx="207360" cy="18432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55D66BF3-B1B3-42C2-B108-8461B297AF45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6600795" y="3628387"/>
                  <a:ext cx="22500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6D488173-B549-4C45-9DBF-3FCC6E80CF89}"/>
                    </a:ext>
                  </a:extLst>
                </p14:cNvPr>
                <p14:cNvContentPartPr/>
                <p14:nvPr/>
              </p14:nvContentPartPr>
              <p14:xfrm>
                <a:off x="6832995" y="3637747"/>
                <a:ext cx="35280" cy="10764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6D488173-B549-4C45-9DBF-3FCC6E80CF89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6823995" y="3628747"/>
                  <a:ext cx="5292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B349B427-2885-4B65-8D59-E38EE07B3A0F}"/>
                    </a:ext>
                  </a:extLst>
                </p14:cNvPr>
                <p14:cNvContentPartPr/>
                <p14:nvPr/>
              </p14:nvContentPartPr>
              <p14:xfrm>
                <a:off x="6796275" y="3603187"/>
                <a:ext cx="15840" cy="792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B349B427-2885-4B65-8D59-E38EE07B3A0F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6787635" y="3594547"/>
                  <a:ext cx="3348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64D5FD1D-FE62-4252-B25F-9EC072C335F2}"/>
                    </a:ext>
                  </a:extLst>
                </p14:cNvPr>
                <p14:cNvContentPartPr/>
                <p14:nvPr/>
              </p14:nvContentPartPr>
              <p14:xfrm>
                <a:off x="6893115" y="3637747"/>
                <a:ext cx="128520" cy="22068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64D5FD1D-FE62-4252-B25F-9EC072C335F2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6884115" y="3628747"/>
                  <a:ext cx="14616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3269E589-752B-4BA0-8325-7286D918C91F}"/>
                    </a:ext>
                  </a:extLst>
                </p14:cNvPr>
                <p14:cNvContentPartPr/>
                <p14:nvPr/>
              </p14:nvContentPartPr>
              <p14:xfrm>
                <a:off x="6968715" y="3529747"/>
                <a:ext cx="143280" cy="14724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3269E589-752B-4BA0-8325-7286D918C91F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6960075" y="3521107"/>
                  <a:ext cx="16092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0EA6D7A5-AF96-4983-AE36-F3C077DDD61D}"/>
                    </a:ext>
                  </a:extLst>
                </p14:cNvPr>
                <p14:cNvContentPartPr/>
                <p14:nvPr/>
              </p14:nvContentPartPr>
              <p14:xfrm>
                <a:off x="7124595" y="3464947"/>
                <a:ext cx="97920" cy="18900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0EA6D7A5-AF96-4983-AE36-F3C077DDD61D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7115595" y="3456307"/>
                  <a:ext cx="11556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61C0A07F-0CA2-4D0F-8E0E-0D64E8980772}"/>
                    </a:ext>
                  </a:extLst>
                </p14:cNvPr>
                <p14:cNvContentPartPr/>
                <p14:nvPr/>
              </p14:nvContentPartPr>
              <p14:xfrm>
                <a:off x="4056315" y="1947907"/>
                <a:ext cx="159840" cy="25848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61C0A07F-0CA2-4D0F-8E0E-0D64E8980772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4047675" y="1939267"/>
                  <a:ext cx="177480" cy="27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FF2DCCD6-129C-4DAD-AEC7-E73EFCC39626}"/>
                    </a:ext>
                  </a:extLst>
                </p14:cNvPr>
                <p14:cNvContentPartPr/>
                <p14:nvPr/>
              </p14:nvContentPartPr>
              <p14:xfrm>
                <a:off x="4063155" y="1634707"/>
                <a:ext cx="777240" cy="55692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FF2DCCD6-129C-4DAD-AEC7-E73EFCC39626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4054515" y="1626067"/>
                  <a:ext cx="794880" cy="57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7A35B50B-FDF4-471E-80CF-1D1502A7F576}"/>
                    </a:ext>
                  </a:extLst>
                </p14:cNvPr>
                <p14:cNvContentPartPr/>
                <p14:nvPr/>
              </p14:nvContentPartPr>
              <p14:xfrm>
                <a:off x="4587675" y="2105587"/>
                <a:ext cx="111600" cy="19224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7A35B50B-FDF4-471E-80CF-1D1502A7F576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4579035" y="2096587"/>
                  <a:ext cx="12924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34A70C88-B40C-49E8-9787-FE55C45CFB67}"/>
                    </a:ext>
                  </a:extLst>
                </p14:cNvPr>
                <p14:cNvContentPartPr/>
                <p14:nvPr/>
              </p14:nvContentPartPr>
              <p14:xfrm>
                <a:off x="4606755" y="1860067"/>
                <a:ext cx="624960" cy="39816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34A70C88-B40C-49E8-9787-FE55C45CFB67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4597755" y="1851067"/>
                  <a:ext cx="642600" cy="41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3F8F5CC1-4492-4241-B3DD-DC7FCFCA8C09}"/>
                    </a:ext>
                  </a:extLst>
                </p14:cNvPr>
                <p14:cNvContentPartPr/>
                <p14:nvPr/>
              </p14:nvContentPartPr>
              <p14:xfrm>
                <a:off x="4193115" y="2535427"/>
                <a:ext cx="249840" cy="19512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3F8F5CC1-4492-4241-B3DD-DC7FCFCA8C09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4184115" y="2526787"/>
                  <a:ext cx="26748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FDD7B268-7E99-4A6C-AA7A-D14214331AA8}"/>
                    </a:ext>
                  </a:extLst>
                </p14:cNvPr>
                <p14:cNvContentPartPr/>
                <p14:nvPr/>
              </p14:nvContentPartPr>
              <p14:xfrm>
                <a:off x="4194915" y="2526427"/>
                <a:ext cx="41040" cy="10332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FDD7B268-7E99-4A6C-AA7A-D14214331AA8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4186275" y="2517787"/>
                  <a:ext cx="5868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3ABAD755-3ED0-4916-81EF-4AB624266635}"/>
                    </a:ext>
                  </a:extLst>
                </p14:cNvPr>
                <p14:cNvContentPartPr/>
                <p14:nvPr/>
              </p14:nvContentPartPr>
              <p14:xfrm>
                <a:off x="2761035" y="4892347"/>
                <a:ext cx="121680" cy="27360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3ABAD755-3ED0-4916-81EF-4AB624266635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2752035" y="4883707"/>
                  <a:ext cx="139320" cy="29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C220B70F-AB80-4B27-9650-84705674049D}"/>
                    </a:ext>
                  </a:extLst>
                </p14:cNvPr>
                <p14:cNvContentPartPr/>
                <p14:nvPr/>
              </p14:nvContentPartPr>
              <p14:xfrm>
                <a:off x="3100155" y="4740787"/>
                <a:ext cx="53280" cy="22464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C220B70F-AB80-4B27-9650-84705674049D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3091155" y="4732147"/>
                  <a:ext cx="7092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25B481D0-0E5F-456D-B7F9-5F1B303B8F78}"/>
                    </a:ext>
                  </a:extLst>
                </p14:cNvPr>
                <p14:cNvContentPartPr/>
                <p14:nvPr/>
              </p14:nvContentPartPr>
              <p14:xfrm>
                <a:off x="3085395" y="4738627"/>
                <a:ext cx="61200" cy="2448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25B481D0-0E5F-456D-B7F9-5F1B303B8F78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3076395" y="4729987"/>
                  <a:ext cx="7884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713310CC-2227-4FB6-800D-9A156BE278E5}"/>
                    </a:ext>
                  </a:extLst>
                </p14:cNvPr>
                <p14:cNvContentPartPr/>
                <p14:nvPr/>
              </p14:nvContentPartPr>
              <p14:xfrm>
                <a:off x="3064155" y="4728907"/>
                <a:ext cx="87120" cy="514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713310CC-2227-4FB6-800D-9A156BE278E5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3055155" y="4719907"/>
                  <a:ext cx="10476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42570542-A5E0-4216-A6C0-DDA7559F32A2}"/>
                    </a:ext>
                  </a:extLst>
                </p14:cNvPr>
                <p14:cNvContentPartPr/>
                <p14:nvPr/>
              </p14:nvContentPartPr>
              <p14:xfrm>
                <a:off x="3121755" y="4936267"/>
                <a:ext cx="67320" cy="640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42570542-A5E0-4216-A6C0-DDA7559F32A2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3113115" y="4927267"/>
                  <a:ext cx="8496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0F832E33-1B97-4924-906E-D7EF35E1C880}"/>
                    </a:ext>
                  </a:extLst>
                </p14:cNvPr>
                <p14:cNvContentPartPr/>
                <p14:nvPr/>
              </p14:nvContentPartPr>
              <p14:xfrm>
                <a:off x="3219315" y="4743667"/>
                <a:ext cx="77400" cy="1864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0F832E33-1B97-4924-906E-D7EF35E1C880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3210675" y="4735027"/>
                  <a:ext cx="9504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F2D04706-F226-4070-82CF-3397122AAD42}"/>
                    </a:ext>
                  </a:extLst>
                </p14:cNvPr>
                <p14:cNvContentPartPr/>
                <p14:nvPr/>
              </p14:nvContentPartPr>
              <p14:xfrm>
                <a:off x="3205275" y="4687147"/>
                <a:ext cx="69480" cy="410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F2D04706-F226-4070-82CF-3397122AAD42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3196275" y="4678507"/>
                  <a:ext cx="8712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1FE64E14-CCA9-4C74-BA54-9DD4B24B5DE9}"/>
                    </a:ext>
                  </a:extLst>
                </p14:cNvPr>
                <p14:cNvContentPartPr/>
                <p14:nvPr/>
              </p14:nvContentPartPr>
              <p14:xfrm>
                <a:off x="3246315" y="4769587"/>
                <a:ext cx="57600" cy="313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1FE64E14-CCA9-4C74-BA54-9DD4B24B5DE9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3237315" y="4760947"/>
                  <a:ext cx="7524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9437301B-0F03-45FB-88DF-59DCA0A7978E}"/>
                    </a:ext>
                  </a:extLst>
                </p14:cNvPr>
                <p14:cNvContentPartPr/>
                <p14:nvPr/>
              </p14:nvContentPartPr>
              <p14:xfrm>
                <a:off x="3413355" y="4838707"/>
                <a:ext cx="35280" cy="3240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9437301B-0F03-45FB-88DF-59DCA0A7978E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3404715" y="4830067"/>
                  <a:ext cx="5292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132CDE1B-F343-4C0F-AC8A-61BEDBFFD84A}"/>
                    </a:ext>
                  </a:extLst>
                </p14:cNvPr>
                <p14:cNvContentPartPr/>
                <p14:nvPr/>
              </p14:nvContentPartPr>
              <p14:xfrm>
                <a:off x="3471315" y="4798387"/>
                <a:ext cx="27720" cy="3636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132CDE1B-F343-4C0F-AC8A-61BEDBFFD84A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3462675" y="4789747"/>
                  <a:ext cx="4536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20CA9584-2ED6-452B-BDBD-0D72B3748629}"/>
                    </a:ext>
                  </a:extLst>
                </p14:cNvPr>
                <p14:cNvContentPartPr/>
                <p14:nvPr/>
              </p14:nvContentPartPr>
              <p14:xfrm>
                <a:off x="3579315" y="4616227"/>
                <a:ext cx="127440" cy="14616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20CA9584-2ED6-452B-BDBD-0D72B3748629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3570675" y="4607227"/>
                  <a:ext cx="14508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A3AFB2F8-C667-4936-94BD-E481331F619B}"/>
                    </a:ext>
                  </a:extLst>
                </p14:cNvPr>
                <p14:cNvContentPartPr/>
                <p14:nvPr/>
              </p14:nvContentPartPr>
              <p14:xfrm>
                <a:off x="3569235" y="4614067"/>
                <a:ext cx="64440" cy="3060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A3AFB2F8-C667-4936-94BD-E481331F619B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3560235" y="4605067"/>
                  <a:ext cx="8208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73E3B087-A91A-43E2-9821-275A10AE5DFB}"/>
                    </a:ext>
                  </a:extLst>
                </p14:cNvPr>
                <p14:cNvContentPartPr/>
                <p14:nvPr/>
              </p14:nvContentPartPr>
              <p14:xfrm>
                <a:off x="3598755" y="4666267"/>
                <a:ext cx="47520" cy="2448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73E3B087-A91A-43E2-9821-275A10AE5DFB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3589755" y="4657627"/>
                  <a:ext cx="6516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73338E47-4B0B-4D7F-A973-F478449BE41F}"/>
                    </a:ext>
                  </a:extLst>
                </p14:cNvPr>
                <p14:cNvContentPartPr/>
                <p14:nvPr/>
              </p14:nvContentPartPr>
              <p14:xfrm>
                <a:off x="3673635" y="4547827"/>
                <a:ext cx="128520" cy="16020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73338E47-4B0B-4D7F-A973-F478449BE41F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3664635" y="4538827"/>
                  <a:ext cx="14616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FB49B0AF-616A-445E-915D-A47A0CCA4C8F}"/>
                    </a:ext>
                  </a:extLst>
                </p14:cNvPr>
                <p14:cNvContentPartPr/>
                <p14:nvPr/>
              </p14:nvContentPartPr>
              <p14:xfrm>
                <a:off x="3806835" y="4483747"/>
                <a:ext cx="2160" cy="720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FB49B0AF-616A-445E-915D-A47A0CCA4C8F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3798195" y="4474747"/>
                  <a:ext cx="1980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A340FC43-3043-4DB3-BE61-1A6BA7BD0237}"/>
                    </a:ext>
                  </a:extLst>
                </p14:cNvPr>
                <p14:cNvContentPartPr/>
                <p14:nvPr/>
              </p14:nvContentPartPr>
              <p14:xfrm>
                <a:off x="3812235" y="4463587"/>
                <a:ext cx="95040" cy="17820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A340FC43-3043-4DB3-BE61-1A6BA7BD0237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3803235" y="4454947"/>
                  <a:ext cx="11268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5903EE35-3EB8-40A8-897C-83958A6089F6}"/>
                    </a:ext>
                  </a:extLst>
                </p14:cNvPr>
                <p14:cNvContentPartPr/>
                <p14:nvPr/>
              </p14:nvContentPartPr>
              <p14:xfrm>
                <a:off x="3906195" y="4450627"/>
                <a:ext cx="164520" cy="14076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5903EE35-3EB8-40A8-897C-83958A6089F6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3897555" y="4441627"/>
                  <a:ext cx="18216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890F9EE1-CCF4-458E-B8AA-0DCB7611D959}"/>
                    </a:ext>
                  </a:extLst>
                </p14:cNvPr>
                <p14:cNvContentPartPr/>
                <p14:nvPr/>
              </p14:nvContentPartPr>
              <p14:xfrm>
                <a:off x="3918075" y="4393387"/>
                <a:ext cx="58320" cy="4896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890F9EE1-CCF4-458E-B8AA-0DCB7611D959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3909435" y="4384747"/>
                  <a:ext cx="7596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1F71635A-CE97-47DA-98CD-52072CEAC32B}"/>
                    </a:ext>
                  </a:extLst>
                </p14:cNvPr>
                <p14:cNvContentPartPr/>
                <p14:nvPr/>
              </p14:nvContentPartPr>
              <p14:xfrm>
                <a:off x="3945795" y="4505347"/>
                <a:ext cx="39240" cy="3384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1F71635A-CE97-47DA-98CD-52072CEAC32B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3936795" y="4496347"/>
                  <a:ext cx="5688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38A0C342-36ED-4D8A-9938-8127474CEB81}"/>
                    </a:ext>
                  </a:extLst>
                </p14:cNvPr>
                <p14:cNvContentPartPr/>
                <p14:nvPr/>
              </p14:nvContentPartPr>
              <p14:xfrm>
                <a:off x="4103115" y="4368907"/>
                <a:ext cx="7920" cy="576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38A0C342-36ED-4D8A-9938-8127474CEB81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4094115" y="4360267"/>
                  <a:ext cx="2556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754665F6-A527-4A24-8D37-9F5A741A981C}"/>
                    </a:ext>
                  </a:extLst>
                </p14:cNvPr>
                <p14:cNvContentPartPr/>
                <p14:nvPr/>
              </p14:nvContentPartPr>
              <p14:xfrm>
                <a:off x="4190955" y="4492027"/>
                <a:ext cx="27000" cy="4500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754665F6-A527-4A24-8D37-9F5A741A981C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4181955" y="4483387"/>
                  <a:ext cx="4464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878B9BFF-F797-4A4A-B259-2E7EC81532C8}"/>
                    </a:ext>
                  </a:extLst>
                </p14:cNvPr>
                <p14:cNvContentPartPr/>
                <p14:nvPr/>
              </p14:nvContentPartPr>
              <p14:xfrm>
                <a:off x="4312635" y="4422907"/>
                <a:ext cx="37800" cy="5184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878B9BFF-F797-4A4A-B259-2E7EC81532C8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4303995" y="4413907"/>
                  <a:ext cx="5544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FE870559-D7A0-4590-BAD7-14DA44611A05}"/>
                    </a:ext>
                  </a:extLst>
                </p14:cNvPr>
                <p14:cNvContentPartPr/>
                <p14:nvPr/>
              </p14:nvContentPartPr>
              <p14:xfrm>
                <a:off x="2918355" y="4732867"/>
                <a:ext cx="165240" cy="36360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FE870559-D7A0-4590-BAD7-14DA44611A05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2909355" y="4723867"/>
                  <a:ext cx="182880" cy="38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4096" name="Ink 4095">
                  <a:extLst>
                    <a:ext uri="{FF2B5EF4-FFF2-40B4-BE49-F238E27FC236}">
                      <a16:creationId xmlns:a16="http://schemas.microsoft.com/office/drawing/2014/main" id="{9AF3541A-ED9E-4407-BBFD-414FABB38E90}"/>
                    </a:ext>
                  </a:extLst>
                </p14:cNvPr>
                <p14:cNvContentPartPr/>
                <p14:nvPr/>
              </p14:nvContentPartPr>
              <p14:xfrm>
                <a:off x="2867955" y="4039867"/>
                <a:ext cx="1760400" cy="1074240"/>
              </p14:xfrm>
            </p:contentPart>
          </mc:Choice>
          <mc:Fallback>
            <p:pic>
              <p:nvPicPr>
                <p:cNvPr id="4096" name="Ink 4095">
                  <a:extLst>
                    <a:ext uri="{FF2B5EF4-FFF2-40B4-BE49-F238E27FC236}">
                      <a16:creationId xmlns:a16="http://schemas.microsoft.com/office/drawing/2014/main" id="{9AF3541A-ED9E-4407-BBFD-414FABB38E90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2858955" y="4031227"/>
                  <a:ext cx="1778040" cy="10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4099" name="Ink 4098">
                  <a:extLst>
                    <a:ext uri="{FF2B5EF4-FFF2-40B4-BE49-F238E27FC236}">
                      <a16:creationId xmlns:a16="http://schemas.microsoft.com/office/drawing/2014/main" id="{2DAAEF62-4533-4CD8-B00A-AA9E00C3DD89}"/>
                    </a:ext>
                  </a:extLst>
                </p14:cNvPr>
                <p14:cNvContentPartPr/>
                <p14:nvPr/>
              </p14:nvContentPartPr>
              <p14:xfrm>
                <a:off x="4617195" y="4975147"/>
                <a:ext cx="390960" cy="207720"/>
              </p14:xfrm>
            </p:contentPart>
          </mc:Choice>
          <mc:Fallback>
            <p:pic>
              <p:nvPicPr>
                <p:cNvPr id="4099" name="Ink 4098">
                  <a:extLst>
                    <a:ext uri="{FF2B5EF4-FFF2-40B4-BE49-F238E27FC236}">
                      <a16:creationId xmlns:a16="http://schemas.microsoft.com/office/drawing/2014/main" id="{2DAAEF62-4533-4CD8-B00A-AA9E00C3DD89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4608555" y="4966147"/>
                  <a:ext cx="40860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4100" name="Ink 4099">
                  <a:extLst>
                    <a:ext uri="{FF2B5EF4-FFF2-40B4-BE49-F238E27FC236}">
                      <a16:creationId xmlns:a16="http://schemas.microsoft.com/office/drawing/2014/main" id="{E6DB2BE6-E9E3-4064-962F-35A3C7D33588}"/>
                    </a:ext>
                  </a:extLst>
                </p14:cNvPr>
                <p14:cNvContentPartPr/>
                <p14:nvPr/>
              </p14:nvContentPartPr>
              <p14:xfrm>
                <a:off x="4635195" y="5092507"/>
                <a:ext cx="31320" cy="96840"/>
              </p14:xfrm>
            </p:contentPart>
          </mc:Choice>
          <mc:Fallback>
            <p:pic>
              <p:nvPicPr>
                <p:cNvPr id="4100" name="Ink 4099">
                  <a:extLst>
                    <a:ext uri="{FF2B5EF4-FFF2-40B4-BE49-F238E27FC236}">
                      <a16:creationId xmlns:a16="http://schemas.microsoft.com/office/drawing/2014/main" id="{E6DB2BE6-E9E3-4064-962F-35A3C7D33588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4626555" y="5083507"/>
                  <a:ext cx="4896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4162" name="Ink 4161">
                  <a:extLst>
                    <a:ext uri="{FF2B5EF4-FFF2-40B4-BE49-F238E27FC236}">
                      <a16:creationId xmlns:a16="http://schemas.microsoft.com/office/drawing/2014/main" id="{343D3815-6444-40FC-8865-0D467567D98E}"/>
                    </a:ext>
                  </a:extLst>
                </p14:cNvPr>
                <p14:cNvContentPartPr/>
                <p14:nvPr/>
              </p14:nvContentPartPr>
              <p14:xfrm>
                <a:off x="5188875" y="4771747"/>
                <a:ext cx="102240" cy="254520"/>
              </p14:xfrm>
            </p:contentPart>
          </mc:Choice>
          <mc:Fallback>
            <p:pic>
              <p:nvPicPr>
                <p:cNvPr id="4162" name="Ink 4161">
                  <a:extLst>
                    <a:ext uri="{FF2B5EF4-FFF2-40B4-BE49-F238E27FC236}">
                      <a16:creationId xmlns:a16="http://schemas.microsoft.com/office/drawing/2014/main" id="{343D3815-6444-40FC-8865-0D467567D98E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5179875" y="4762747"/>
                  <a:ext cx="119880" cy="27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4163" name="Ink 4162">
                  <a:extLst>
                    <a:ext uri="{FF2B5EF4-FFF2-40B4-BE49-F238E27FC236}">
                      <a16:creationId xmlns:a16="http://schemas.microsoft.com/office/drawing/2014/main" id="{9385BCDE-A940-4402-97A3-CBD31E5B4B8C}"/>
                    </a:ext>
                  </a:extLst>
                </p14:cNvPr>
                <p14:cNvContentPartPr/>
                <p14:nvPr/>
              </p14:nvContentPartPr>
              <p14:xfrm>
                <a:off x="5176275" y="4763107"/>
                <a:ext cx="142200" cy="69840"/>
              </p14:xfrm>
            </p:contentPart>
          </mc:Choice>
          <mc:Fallback>
            <p:pic>
              <p:nvPicPr>
                <p:cNvPr id="4163" name="Ink 4162">
                  <a:extLst>
                    <a:ext uri="{FF2B5EF4-FFF2-40B4-BE49-F238E27FC236}">
                      <a16:creationId xmlns:a16="http://schemas.microsoft.com/office/drawing/2014/main" id="{9385BCDE-A940-4402-97A3-CBD31E5B4B8C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5167635" y="4754107"/>
                  <a:ext cx="15984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4164" name="Ink 4163">
                  <a:extLst>
                    <a:ext uri="{FF2B5EF4-FFF2-40B4-BE49-F238E27FC236}">
                      <a16:creationId xmlns:a16="http://schemas.microsoft.com/office/drawing/2014/main" id="{166D4D71-B120-475D-A531-03714F5ED7A4}"/>
                    </a:ext>
                  </a:extLst>
                </p14:cNvPr>
                <p14:cNvContentPartPr/>
                <p14:nvPr/>
              </p14:nvContentPartPr>
              <p14:xfrm>
                <a:off x="5248635" y="4850947"/>
                <a:ext cx="79920" cy="56160"/>
              </p14:xfrm>
            </p:contentPart>
          </mc:Choice>
          <mc:Fallback>
            <p:pic>
              <p:nvPicPr>
                <p:cNvPr id="4164" name="Ink 4163">
                  <a:extLst>
                    <a:ext uri="{FF2B5EF4-FFF2-40B4-BE49-F238E27FC236}">
                      <a16:creationId xmlns:a16="http://schemas.microsoft.com/office/drawing/2014/main" id="{166D4D71-B120-475D-A531-03714F5ED7A4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5239635" y="4841947"/>
                  <a:ext cx="9756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0">
              <p14:nvContentPartPr>
                <p14:cNvPr id="4165" name="Ink 4164">
                  <a:extLst>
                    <a:ext uri="{FF2B5EF4-FFF2-40B4-BE49-F238E27FC236}">
                      <a16:creationId xmlns:a16="http://schemas.microsoft.com/office/drawing/2014/main" id="{E876E93E-A027-424E-BCAF-34FF813C9B08}"/>
                    </a:ext>
                  </a:extLst>
                </p14:cNvPr>
                <p14:cNvContentPartPr/>
                <p14:nvPr/>
              </p14:nvContentPartPr>
              <p14:xfrm>
                <a:off x="5358435" y="4719907"/>
                <a:ext cx="131760" cy="218160"/>
              </p14:xfrm>
            </p:contentPart>
          </mc:Choice>
          <mc:Fallback>
            <p:pic>
              <p:nvPicPr>
                <p:cNvPr id="4165" name="Ink 4164">
                  <a:extLst>
                    <a:ext uri="{FF2B5EF4-FFF2-40B4-BE49-F238E27FC236}">
                      <a16:creationId xmlns:a16="http://schemas.microsoft.com/office/drawing/2014/main" id="{E876E93E-A027-424E-BCAF-34FF813C9B08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5349435" y="4711267"/>
                  <a:ext cx="14940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2">
              <p14:nvContentPartPr>
                <p14:cNvPr id="4166" name="Ink 4165">
                  <a:extLst>
                    <a:ext uri="{FF2B5EF4-FFF2-40B4-BE49-F238E27FC236}">
                      <a16:creationId xmlns:a16="http://schemas.microsoft.com/office/drawing/2014/main" id="{6421410D-F24D-4580-9BAD-95A08E1771A4}"/>
                    </a:ext>
                  </a:extLst>
                </p14:cNvPr>
                <p14:cNvContentPartPr/>
                <p14:nvPr/>
              </p14:nvContentPartPr>
              <p14:xfrm>
                <a:off x="5484435" y="4636747"/>
                <a:ext cx="158040" cy="230760"/>
              </p14:xfrm>
            </p:contentPart>
          </mc:Choice>
          <mc:Fallback>
            <p:pic>
              <p:nvPicPr>
                <p:cNvPr id="4166" name="Ink 4165">
                  <a:extLst>
                    <a:ext uri="{FF2B5EF4-FFF2-40B4-BE49-F238E27FC236}">
                      <a16:creationId xmlns:a16="http://schemas.microsoft.com/office/drawing/2014/main" id="{6421410D-F24D-4580-9BAD-95A08E1771A4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5475435" y="4627747"/>
                  <a:ext cx="17568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4">
              <p14:nvContentPartPr>
                <p14:cNvPr id="4168" name="Ink 4167">
                  <a:extLst>
                    <a:ext uri="{FF2B5EF4-FFF2-40B4-BE49-F238E27FC236}">
                      <a16:creationId xmlns:a16="http://schemas.microsoft.com/office/drawing/2014/main" id="{63EFBDF2-3324-472F-82EB-7D492E2D7922}"/>
                    </a:ext>
                  </a:extLst>
                </p14:cNvPr>
                <p14:cNvContentPartPr/>
                <p14:nvPr/>
              </p14:nvContentPartPr>
              <p14:xfrm>
                <a:off x="5640675" y="4755907"/>
                <a:ext cx="87120" cy="32400"/>
              </p14:xfrm>
            </p:contentPart>
          </mc:Choice>
          <mc:Fallback>
            <p:pic>
              <p:nvPicPr>
                <p:cNvPr id="4168" name="Ink 4167">
                  <a:extLst>
                    <a:ext uri="{FF2B5EF4-FFF2-40B4-BE49-F238E27FC236}">
                      <a16:creationId xmlns:a16="http://schemas.microsoft.com/office/drawing/2014/main" id="{63EFBDF2-3324-472F-82EB-7D492E2D7922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5631675" y="4746907"/>
                  <a:ext cx="10476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6">
              <p14:nvContentPartPr>
                <p14:cNvPr id="4102" name="Ink 4101">
                  <a:extLst>
                    <a:ext uri="{FF2B5EF4-FFF2-40B4-BE49-F238E27FC236}">
                      <a16:creationId xmlns:a16="http://schemas.microsoft.com/office/drawing/2014/main" id="{3D383BDB-0937-4C64-A0D2-A3F82F94F663}"/>
                    </a:ext>
                  </a:extLst>
                </p14:cNvPr>
                <p14:cNvContentPartPr/>
                <p14:nvPr/>
              </p14:nvContentPartPr>
              <p14:xfrm>
                <a:off x="6381915" y="4839787"/>
                <a:ext cx="454680" cy="538560"/>
              </p14:xfrm>
            </p:contentPart>
          </mc:Choice>
          <mc:Fallback>
            <p:pic>
              <p:nvPicPr>
                <p:cNvPr id="4102" name="Ink 4101">
                  <a:extLst>
                    <a:ext uri="{FF2B5EF4-FFF2-40B4-BE49-F238E27FC236}">
                      <a16:creationId xmlns:a16="http://schemas.microsoft.com/office/drawing/2014/main" id="{3D383BDB-0937-4C64-A0D2-A3F82F94F663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6372915" y="4831147"/>
                  <a:ext cx="472320" cy="55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8">
              <p14:nvContentPartPr>
                <p14:cNvPr id="4103" name="Ink 4102">
                  <a:extLst>
                    <a:ext uri="{FF2B5EF4-FFF2-40B4-BE49-F238E27FC236}">
                      <a16:creationId xmlns:a16="http://schemas.microsoft.com/office/drawing/2014/main" id="{3549B6E5-F8FD-47CD-9883-055C80054F1E}"/>
                    </a:ext>
                  </a:extLst>
                </p14:cNvPr>
                <p14:cNvContentPartPr/>
                <p14:nvPr/>
              </p14:nvContentPartPr>
              <p14:xfrm>
                <a:off x="6375075" y="4732867"/>
                <a:ext cx="442440" cy="186120"/>
              </p14:xfrm>
            </p:contentPart>
          </mc:Choice>
          <mc:Fallback>
            <p:pic>
              <p:nvPicPr>
                <p:cNvPr id="4103" name="Ink 4102">
                  <a:extLst>
                    <a:ext uri="{FF2B5EF4-FFF2-40B4-BE49-F238E27FC236}">
                      <a16:creationId xmlns:a16="http://schemas.microsoft.com/office/drawing/2014/main" id="{3549B6E5-F8FD-47CD-9883-055C80054F1E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6366075" y="4723867"/>
                  <a:ext cx="46008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0">
              <p14:nvContentPartPr>
                <p14:cNvPr id="4104" name="Ink 4103">
                  <a:extLst>
                    <a:ext uri="{FF2B5EF4-FFF2-40B4-BE49-F238E27FC236}">
                      <a16:creationId xmlns:a16="http://schemas.microsoft.com/office/drawing/2014/main" id="{C6F3ADB2-D0CC-42EC-9417-A106BDB299DD}"/>
                    </a:ext>
                  </a:extLst>
                </p14:cNvPr>
                <p14:cNvContentPartPr/>
                <p14:nvPr/>
              </p14:nvContentPartPr>
              <p14:xfrm>
                <a:off x="6418635" y="5010787"/>
                <a:ext cx="344160" cy="41400"/>
              </p14:xfrm>
            </p:contentPart>
          </mc:Choice>
          <mc:Fallback>
            <p:pic>
              <p:nvPicPr>
                <p:cNvPr id="4104" name="Ink 4103">
                  <a:extLst>
                    <a:ext uri="{FF2B5EF4-FFF2-40B4-BE49-F238E27FC236}">
                      <a16:creationId xmlns:a16="http://schemas.microsoft.com/office/drawing/2014/main" id="{C6F3ADB2-D0CC-42EC-9417-A106BDB299DD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6409995" y="5001787"/>
                  <a:ext cx="36180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2">
              <p14:nvContentPartPr>
                <p14:cNvPr id="4105" name="Ink 4104">
                  <a:extLst>
                    <a:ext uri="{FF2B5EF4-FFF2-40B4-BE49-F238E27FC236}">
                      <a16:creationId xmlns:a16="http://schemas.microsoft.com/office/drawing/2014/main" id="{D79BD469-DC76-4BBD-AA0F-5AC9BEB793D4}"/>
                    </a:ext>
                  </a:extLst>
                </p14:cNvPr>
                <p14:cNvContentPartPr/>
                <p14:nvPr/>
              </p14:nvContentPartPr>
              <p14:xfrm>
                <a:off x="6784395" y="4764907"/>
                <a:ext cx="6480" cy="82800"/>
              </p14:xfrm>
            </p:contentPart>
          </mc:Choice>
          <mc:Fallback>
            <p:pic>
              <p:nvPicPr>
                <p:cNvPr id="4105" name="Ink 4104">
                  <a:extLst>
                    <a:ext uri="{FF2B5EF4-FFF2-40B4-BE49-F238E27FC236}">
                      <a16:creationId xmlns:a16="http://schemas.microsoft.com/office/drawing/2014/main" id="{D79BD469-DC76-4BBD-AA0F-5AC9BEB793D4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6775755" y="4756267"/>
                  <a:ext cx="2412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4">
              <p14:nvContentPartPr>
                <p14:cNvPr id="4106" name="Ink 4105">
                  <a:extLst>
                    <a:ext uri="{FF2B5EF4-FFF2-40B4-BE49-F238E27FC236}">
                      <a16:creationId xmlns:a16="http://schemas.microsoft.com/office/drawing/2014/main" id="{7C49F5AB-4E62-402D-9BF3-A55281C595BE}"/>
                    </a:ext>
                  </a:extLst>
                </p14:cNvPr>
                <p14:cNvContentPartPr/>
                <p14:nvPr/>
              </p14:nvContentPartPr>
              <p14:xfrm>
                <a:off x="6451395" y="5092507"/>
                <a:ext cx="96120" cy="185040"/>
              </p14:xfrm>
            </p:contentPart>
          </mc:Choice>
          <mc:Fallback>
            <p:pic>
              <p:nvPicPr>
                <p:cNvPr id="4106" name="Ink 4105">
                  <a:extLst>
                    <a:ext uri="{FF2B5EF4-FFF2-40B4-BE49-F238E27FC236}">
                      <a16:creationId xmlns:a16="http://schemas.microsoft.com/office/drawing/2014/main" id="{7C49F5AB-4E62-402D-9BF3-A55281C595BE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6442755" y="5083507"/>
                  <a:ext cx="11376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6">
              <p14:nvContentPartPr>
                <p14:cNvPr id="4107" name="Ink 4106">
                  <a:extLst>
                    <a:ext uri="{FF2B5EF4-FFF2-40B4-BE49-F238E27FC236}">
                      <a16:creationId xmlns:a16="http://schemas.microsoft.com/office/drawing/2014/main" id="{EE3DEA29-3163-4CA6-8623-D24BA6BBAC2A}"/>
                    </a:ext>
                  </a:extLst>
                </p14:cNvPr>
                <p14:cNvContentPartPr/>
                <p14:nvPr/>
              </p14:nvContentPartPr>
              <p14:xfrm>
                <a:off x="6565875" y="5070187"/>
                <a:ext cx="93240" cy="207720"/>
              </p14:xfrm>
            </p:contentPart>
          </mc:Choice>
          <mc:Fallback>
            <p:pic>
              <p:nvPicPr>
                <p:cNvPr id="4107" name="Ink 4106">
                  <a:extLst>
                    <a:ext uri="{FF2B5EF4-FFF2-40B4-BE49-F238E27FC236}">
                      <a16:creationId xmlns:a16="http://schemas.microsoft.com/office/drawing/2014/main" id="{EE3DEA29-3163-4CA6-8623-D24BA6BBAC2A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6557235" y="5061187"/>
                  <a:ext cx="11088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8">
              <p14:nvContentPartPr>
                <p14:cNvPr id="4108" name="Ink 4107">
                  <a:extLst>
                    <a:ext uri="{FF2B5EF4-FFF2-40B4-BE49-F238E27FC236}">
                      <a16:creationId xmlns:a16="http://schemas.microsoft.com/office/drawing/2014/main" id="{51FDEC98-F5AC-4C43-957A-5809530B5B4F}"/>
                    </a:ext>
                  </a:extLst>
                </p14:cNvPr>
                <p14:cNvContentPartPr/>
                <p14:nvPr/>
              </p14:nvContentPartPr>
              <p14:xfrm>
                <a:off x="6680715" y="5093947"/>
                <a:ext cx="65160" cy="198360"/>
              </p14:xfrm>
            </p:contentPart>
          </mc:Choice>
          <mc:Fallback>
            <p:pic>
              <p:nvPicPr>
                <p:cNvPr id="4108" name="Ink 4107">
                  <a:extLst>
                    <a:ext uri="{FF2B5EF4-FFF2-40B4-BE49-F238E27FC236}">
                      <a16:creationId xmlns:a16="http://schemas.microsoft.com/office/drawing/2014/main" id="{51FDEC98-F5AC-4C43-957A-5809530B5B4F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6671715" y="5084947"/>
                  <a:ext cx="8280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0">
              <p14:nvContentPartPr>
                <p14:cNvPr id="4109" name="Ink 4108">
                  <a:extLst>
                    <a:ext uri="{FF2B5EF4-FFF2-40B4-BE49-F238E27FC236}">
                      <a16:creationId xmlns:a16="http://schemas.microsoft.com/office/drawing/2014/main" id="{FCFD3461-3195-4600-8DEE-3370CC281A36}"/>
                    </a:ext>
                  </a:extLst>
                </p14:cNvPr>
                <p14:cNvContentPartPr/>
                <p14:nvPr/>
              </p14:nvContentPartPr>
              <p14:xfrm>
                <a:off x="6755955" y="5240827"/>
                <a:ext cx="13680" cy="50760"/>
              </p14:xfrm>
            </p:contentPart>
          </mc:Choice>
          <mc:Fallback>
            <p:pic>
              <p:nvPicPr>
                <p:cNvPr id="4109" name="Ink 4108">
                  <a:extLst>
                    <a:ext uri="{FF2B5EF4-FFF2-40B4-BE49-F238E27FC236}">
                      <a16:creationId xmlns:a16="http://schemas.microsoft.com/office/drawing/2014/main" id="{FCFD3461-3195-4600-8DEE-3370CC281A36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6747315" y="5231827"/>
                  <a:ext cx="3132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2">
              <p14:nvContentPartPr>
                <p14:cNvPr id="4110" name="Ink 4109">
                  <a:extLst>
                    <a:ext uri="{FF2B5EF4-FFF2-40B4-BE49-F238E27FC236}">
                      <a16:creationId xmlns:a16="http://schemas.microsoft.com/office/drawing/2014/main" id="{EBBB806E-5F7E-4D78-A9C6-0179A8D6B94F}"/>
                    </a:ext>
                  </a:extLst>
                </p14:cNvPr>
                <p14:cNvContentPartPr/>
                <p14:nvPr/>
              </p14:nvContentPartPr>
              <p14:xfrm>
                <a:off x="6231435" y="4932667"/>
                <a:ext cx="141840" cy="264600"/>
              </p14:xfrm>
            </p:contentPart>
          </mc:Choice>
          <mc:Fallback>
            <p:pic>
              <p:nvPicPr>
                <p:cNvPr id="4110" name="Ink 4109">
                  <a:extLst>
                    <a:ext uri="{FF2B5EF4-FFF2-40B4-BE49-F238E27FC236}">
                      <a16:creationId xmlns:a16="http://schemas.microsoft.com/office/drawing/2014/main" id="{EBBB806E-5F7E-4D78-A9C6-0179A8D6B94F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6222435" y="4923667"/>
                  <a:ext cx="15948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4">
              <p14:nvContentPartPr>
                <p14:cNvPr id="4111" name="Ink 4110">
                  <a:extLst>
                    <a:ext uri="{FF2B5EF4-FFF2-40B4-BE49-F238E27FC236}">
                      <a16:creationId xmlns:a16="http://schemas.microsoft.com/office/drawing/2014/main" id="{B3E9334E-038E-4180-97E9-426335B59E6E}"/>
                    </a:ext>
                  </a:extLst>
                </p14:cNvPr>
                <p14:cNvContentPartPr/>
                <p14:nvPr/>
              </p14:nvContentPartPr>
              <p14:xfrm>
                <a:off x="6295155" y="4994587"/>
                <a:ext cx="79920" cy="143640"/>
              </p14:xfrm>
            </p:contentPart>
          </mc:Choice>
          <mc:Fallback>
            <p:pic>
              <p:nvPicPr>
                <p:cNvPr id="4111" name="Ink 4110">
                  <a:extLst>
                    <a:ext uri="{FF2B5EF4-FFF2-40B4-BE49-F238E27FC236}">
                      <a16:creationId xmlns:a16="http://schemas.microsoft.com/office/drawing/2014/main" id="{B3E9334E-038E-4180-97E9-426335B59E6E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6286515" y="4985587"/>
                  <a:ext cx="9756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6">
              <p14:nvContentPartPr>
                <p14:cNvPr id="4169" name="Ink 4168">
                  <a:extLst>
                    <a:ext uri="{FF2B5EF4-FFF2-40B4-BE49-F238E27FC236}">
                      <a16:creationId xmlns:a16="http://schemas.microsoft.com/office/drawing/2014/main" id="{6B99F8BE-A054-4C4C-A143-38858C413381}"/>
                    </a:ext>
                  </a:extLst>
                </p14:cNvPr>
                <p14:cNvContentPartPr/>
                <p14:nvPr/>
              </p14:nvContentPartPr>
              <p14:xfrm>
                <a:off x="5936235" y="4713427"/>
                <a:ext cx="23040" cy="108720"/>
              </p14:xfrm>
            </p:contentPart>
          </mc:Choice>
          <mc:Fallback>
            <p:pic>
              <p:nvPicPr>
                <p:cNvPr id="4169" name="Ink 4168">
                  <a:extLst>
                    <a:ext uri="{FF2B5EF4-FFF2-40B4-BE49-F238E27FC236}">
                      <a16:creationId xmlns:a16="http://schemas.microsoft.com/office/drawing/2014/main" id="{6B99F8BE-A054-4C4C-A143-38858C413381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5927595" y="4704427"/>
                  <a:ext cx="4068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8">
              <p14:nvContentPartPr>
                <p14:cNvPr id="4170" name="Ink 4169">
                  <a:extLst>
                    <a:ext uri="{FF2B5EF4-FFF2-40B4-BE49-F238E27FC236}">
                      <a16:creationId xmlns:a16="http://schemas.microsoft.com/office/drawing/2014/main" id="{EBC4C1C1-C4D5-4090-A2CC-C2AC45AC156E}"/>
                    </a:ext>
                  </a:extLst>
                </p14:cNvPr>
                <p14:cNvContentPartPr/>
                <p14:nvPr/>
              </p14:nvContentPartPr>
              <p14:xfrm>
                <a:off x="5995995" y="4423987"/>
                <a:ext cx="244800" cy="263160"/>
              </p14:xfrm>
            </p:contentPart>
          </mc:Choice>
          <mc:Fallback>
            <p:pic>
              <p:nvPicPr>
                <p:cNvPr id="4170" name="Ink 4169">
                  <a:extLst>
                    <a:ext uri="{FF2B5EF4-FFF2-40B4-BE49-F238E27FC236}">
                      <a16:creationId xmlns:a16="http://schemas.microsoft.com/office/drawing/2014/main" id="{EBC4C1C1-C4D5-4090-A2CC-C2AC45AC156E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5986995" y="4415347"/>
                  <a:ext cx="262440" cy="28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0">
              <p14:nvContentPartPr>
                <p14:cNvPr id="4171" name="Ink 4170">
                  <a:extLst>
                    <a:ext uri="{FF2B5EF4-FFF2-40B4-BE49-F238E27FC236}">
                      <a16:creationId xmlns:a16="http://schemas.microsoft.com/office/drawing/2014/main" id="{53A4550E-E395-47D1-BAE7-FA48608C86E2}"/>
                    </a:ext>
                  </a:extLst>
                </p14:cNvPr>
                <p14:cNvContentPartPr/>
                <p14:nvPr/>
              </p14:nvContentPartPr>
              <p14:xfrm>
                <a:off x="6262035" y="4395187"/>
                <a:ext cx="106920" cy="186480"/>
              </p14:xfrm>
            </p:contentPart>
          </mc:Choice>
          <mc:Fallback>
            <p:pic>
              <p:nvPicPr>
                <p:cNvPr id="4171" name="Ink 4170">
                  <a:extLst>
                    <a:ext uri="{FF2B5EF4-FFF2-40B4-BE49-F238E27FC236}">
                      <a16:creationId xmlns:a16="http://schemas.microsoft.com/office/drawing/2014/main" id="{53A4550E-E395-47D1-BAE7-FA48608C86E2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6253035" y="4386187"/>
                  <a:ext cx="12456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2">
              <p14:nvContentPartPr>
                <p14:cNvPr id="4172" name="Ink 4171">
                  <a:extLst>
                    <a:ext uri="{FF2B5EF4-FFF2-40B4-BE49-F238E27FC236}">
                      <a16:creationId xmlns:a16="http://schemas.microsoft.com/office/drawing/2014/main" id="{34FE4374-906B-4340-9811-7D0E4471634A}"/>
                    </a:ext>
                  </a:extLst>
                </p14:cNvPr>
                <p14:cNvContentPartPr/>
                <p14:nvPr/>
              </p14:nvContentPartPr>
              <p14:xfrm>
                <a:off x="6322515" y="4370347"/>
                <a:ext cx="110160" cy="175320"/>
              </p14:xfrm>
            </p:contentPart>
          </mc:Choice>
          <mc:Fallback>
            <p:pic>
              <p:nvPicPr>
                <p:cNvPr id="4172" name="Ink 4171">
                  <a:extLst>
                    <a:ext uri="{FF2B5EF4-FFF2-40B4-BE49-F238E27FC236}">
                      <a16:creationId xmlns:a16="http://schemas.microsoft.com/office/drawing/2014/main" id="{34FE4374-906B-4340-9811-7D0E4471634A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6313515" y="4361707"/>
                  <a:ext cx="12780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4">
              <p14:nvContentPartPr>
                <p14:cNvPr id="4173" name="Ink 4172">
                  <a:extLst>
                    <a:ext uri="{FF2B5EF4-FFF2-40B4-BE49-F238E27FC236}">
                      <a16:creationId xmlns:a16="http://schemas.microsoft.com/office/drawing/2014/main" id="{9C101FF0-C1FE-4BA3-82D1-54D3C95BD550}"/>
                    </a:ext>
                  </a:extLst>
                </p14:cNvPr>
                <p14:cNvContentPartPr/>
                <p14:nvPr/>
              </p14:nvContentPartPr>
              <p14:xfrm>
                <a:off x="6318915" y="4375027"/>
                <a:ext cx="225000" cy="150480"/>
              </p14:xfrm>
            </p:contentPart>
          </mc:Choice>
          <mc:Fallback>
            <p:pic>
              <p:nvPicPr>
                <p:cNvPr id="4173" name="Ink 4172">
                  <a:extLst>
                    <a:ext uri="{FF2B5EF4-FFF2-40B4-BE49-F238E27FC236}">
                      <a16:creationId xmlns:a16="http://schemas.microsoft.com/office/drawing/2014/main" id="{9C101FF0-C1FE-4BA3-82D1-54D3C95BD550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6309915" y="4366387"/>
                  <a:ext cx="24264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6">
              <p14:nvContentPartPr>
                <p14:cNvPr id="4174" name="Ink 4173">
                  <a:extLst>
                    <a:ext uri="{FF2B5EF4-FFF2-40B4-BE49-F238E27FC236}">
                      <a16:creationId xmlns:a16="http://schemas.microsoft.com/office/drawing/2014/main" id="{3A3723EC-DB28-4687-B6DD-5D6AD535124C}"/>
                    </a:ext>
                  </a:extLst>
                </p14:cNvPr>
                <p14:cNvContentPartPr/>
                <p14:nvPr/>
              </p14:nvContentPartPr>
              <p14:xfrm>
                <a:off x="6532395" y="4348027"/>
                <a:ext cx="203040" cy="136440"/>
              </p14:xfrm>
            </p:contentPart>
          </mc:Choice>
          <mc:Fallback>
            <p:pic>
              <p:nvPicPr>
                <p:cNvPr id="4174" name="Ink 4173">
                  <a:extLst>
                    <a:ext uri="{FF2B5EF4-FFF2-40B4-BE49-F238E27FC236}">
                      <a16:creationId xmlns:a16="http://schemas.microsoft.com/office/drawing/2014/main" id="{3A3723EC-DB28-4687-B6DD-5D6AD535124C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6523755" y="4339027"/>
                  <a:ext cx="22068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8">
              <p14:nvContentPartPr>
                <p14:cNvPr id="4175" name="Ink 4174">
                  <a:extLst>
                    <a:ext uri="{FF2B5EF4-FFF2-40B4-BE49-F238E27FC236}">
                      <a16:creationId xmlns:a16="http://schemas.microsoft.com/office/drawing/2014/main" id="{59ECCBFD-85AC-4A6E-A5DD-028DD98034D9}"/>
                    </a:ext>
                  </a:extLst>
                </p14:cNvPr>
                <p14:cNvContentPartPr/>
                <p14:nvPr/>
              </p14:nvContentPartPr>
              <p14:xfrm>
                <a:off x="6746595" y="4266667"/>
                <a:ext cx="162720" cy="158400"/>
              </p14:xfrm>
            </p:contentPart>
          </mc:Choice>
          <mc:Fallback>
            <p:pic>
              <p:nvPicPr>
                <p:cNvPr id="4175" name="Ink 4174">
                  <a:extLst>
                    <a:ext uri="{FF2B5EF4-FFF2-40B4-BE49-F238E27FC236}">
                      <a16:creationId xmlns:a16="http://schemas.microsoft.com/office/drawing/2014/main" id="{59ECCBFD-85AC-4A6E-A5DD-028DD98034D9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6737595" y="4257667"/>
                  <a:ext cx="18036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0">
              <p14:nvContentPartPr>
                <p14:cNvPr id="4176" name="Ink 4175">
                  <a:extLst>
                    <a:ext uri="{FF2B5EF4-FFF2-40B4-BE49-F238E27FC236}">
                      <a16:creationId xmlns:a16="http://schemas.microsoft.com/office/drawing/2014/main" id="{E2B9E328-522B-489C-820E-06260851A0A5}"/>
                    </a:ext>
                  </a:extLst>
                </p14:cNvPr>
                <p14:cNvContentPartPr/>
                <p14:nvPr/>
              </p14:nvContentPartPr>
              <p14:xfrm>
                <a:off x="6731835" y="4218067"/>
                <a:ext cx="86400" cy="53280"/>
              </p14:xfrm>
            </p:contentPart>
          </mc:Choice>
          <mc:Fallback>
            <p:pic>
              <p:nvPicPr>
                <p:cNvPr id="4176" name="Ink 4175">
                  <a:extLst>
                    <a:ext uri="{FF2B5EF4-FFF2-40B4-BE49-F238E27FC236}">
                      <a16:creationId xmlns:a16="http://schemas.microsoft.com/office/drawing/2014/main" id="{E2B9E328-522B-489C-820E-06260851A0A5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6723195" y="4209067"/>
                  <a:ext cx="10404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2">
              <p14:nvContentPartPr>
                <p14:cNvPr id="4177" name="Ink 4176">
                  <a:extLst>
                    <a:ext uri="{FF2B5EF4-FFF2-40B4-BE49-F238E27FC236}">
                      <a16:creationId xmlns:a16="http://schemas.microsoft.com/office/drawing/2014/main" id="{238288CB-2352-4AE0-8DEC-AA685E74D8CC}"/>
                    </a:ext>
                  </a:extLst>
                </p14:cNvPr>
                <p14:cNvContentPartPr/>
                <p14:nvPr/>
              </p14:nvContentPartPr>
              <p14:xfrm>
                <a:off x="6762075" y="4282507"/>
                <a:ext cx="72720" cy="63360"/>
              </p14:xfrm>
            </p:contentPart>
          </mc:Choice>
          <mc:Fallback>
            <p:pic>
              <p:nvPicPr>
                <p:cNvPr id="4177" name="Ink 4176">
                  <a:extLst>
                    <a:ext uri="{FF2B5EF4-FFF2-40B4-BE49-F238E27FC236}">
                      <a16:creationId xmlns:a16="http://schemas.microsoft.com/office/drawing/2014/main" id="{238288CB-2352-4AE0-8DEC-AA685E74D8CC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6753075" y="4273507"/>
                  <a:ext cx="9036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4">
              <p14:nvContentPartPr>
                <p14:cNvPr id="4180" name="Ink 4179">
                  <a:extLst>
                    <a:ext uri="{FF2B5EF4-FFF2-40B4-BE49-F238E27FC236}">
                      <a16:creationId xmlns:a16="http://schemas.microsoft.com/office/drawing/2014/main" id="{9CC29E78-B86D-4F09-AE02-336A328827D5}"/>
                    </a:ext>
                  </a:extLst>
                </p14:cNvPr>
                <p14:cNvContentPartPr/>
                <p14:nvPr/>
              </p14:nvContentPartPr>
              <p14:xfrm>
                <a:off x="5050635" y="4717027"/>
                <a:ext cx="179280" cy="425880"/>
              </p14:xfrm>
            </p:contentPart>
          </mc:Choice>
          <mc:Fallback>
            <p:pic>
              <p:nvPicPr>
                <p:cNvPr id="4180" name="Ink 4179">
                  <a:extLst>
                    <a:ext uri="{FF2B5EF4-FFF2-40B4-BE49-F238E27FC236}">
                      <a16:creationId xmlns:a16="http://schemas.microsoft.com/office/drawing/2014/main" id="{9CC29E78-B86D-4F09-AE02-336A328827D5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5041995" y="4708387"/>
                  <a:ext cx="196920" cy="44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6">
              <p14:nvContentPartPr>
                <p14:cNvPr id="4181" name="Ink 4180">
                  <a:extLst>
                    <a:ext uri="{FF2B5EF4-FFF2-40B4-BE49-F238E27FC236}">
                      <a16:creationId xmlns:a16="http://schemas.microsoft.com/office/drawing/2014/main" id="{59951C01-94F5-4732-A2EC-2AE41491ACF1}"/>
                    </a:ext>
                  </a:extLst>
                </p14:cNvPr>
                <p14:cNvContentPartPr/>
                <p14:nvPr/>
              </p14:nvContentPartPr>
              <p14:xfrm>
                <a:off x="6890955" y="4050667"/>
                <a:ext cx="208080" cy="344520"/>
              </p14:xfrm>
            </p:contentPart>
          </mc:Choice>
          <mc:Fallback>
            <p:pic>
              <p:nvPicPr>
                <p:cNvPr id="4181" name="Ink 4180">
                  <a:extLst>
                    <a:ext uri="{FF2B5EF4-FFF2-40B4-BE49-F238E27FC236}">
                      <a16:creationId xmlns:a16="http://schemas.microsoft.com/office/drawing/2014/main" id="{59951C01-94F5-4732-A2EC-2AE41491ACF1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6881955" y="4041667"/>
                  <a:ext cx="225720" cy="36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8">
              <p14:nvContentPartPr>
                <p14:cNvPr id="4183" name="Ink 4182">
                  <a:extLst>
                    <a:ext uri="{FF2B5EF4-FFF2-40B4-BE49-F238E27FC236}">
                      <a16:creationId xmlns:a16="http://schemas.microsoft.com/office/drawing/2014/main" id="{1CCF7EE7-0C1C-43E8-AE5C-B42BD53A6581}"/>
                    </a:ext>
                  </a:extLst>
                </p14:cNvPr>
                <p14:cNvContentPartPr/>
                <p14:nvPr/>
              </p14:nvContentPartPr>
              <p14:xfrm>
                <a:off x="5053875" y="3932947"/>
                <a:ext cx="1827720" cy="739080"/>
              </p14:xfrm>
            </p:contentPart>
          </mc:Choice>
          <mc:Fallback>
            <p:pic>
              <p:nvPicPr>
                <p:cNvPr id="4183" name="Ink 4182">
                  <a:extLst>
                    <a:ext uri="{FF2B5EF4-FFF2-40B4-BE49-F238E27FC236}">
                      <a16:creationId xmlns:a16="http://schemas.microsoft.com/office/drawing/2014/main" id="{1CCF7EE7-0C1C-43E8-AE5C-B42BD53A6581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5044875" y="3924307"/>
                  <a:ext cx="1845360" cy="75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0">
              <p14:nvContentPartPr>
                <p14:cNvPr id="4185" name="Ink 4184">
                  <a:extLst>
                    <a:ext uri="{FF2B5EF4-FFF2-40B4-BE49-F238E27FC236}">
                      <a16:creationId xmlns:a16="http://schemas.microsoft.com/office/drawing/2014/main" id="{8C90738D-028A-4053-9923-0EF3E2CE7B9D}"/>
                    </a:ext>
                  </a:extLst>
                </p14:cNvPr>
                <p14:cNvContentPartPr/>
                <p14:nvPr/>
              </p14:nvContentPartPr>
              <p14:xfrm>
                <a:off x="5337195" y="4382947"/>
                <a:ext cx="1797480" cy="785880"/>
              </p14:xfrm>
            </p:contentPart>
          </mc:Choice>
          <mc:Fallback>
            <p:pic>
              <p:nvPicPr>
                <p:cNvPr id="4185" name="Ink 4184">
                  <a:extLst>
                    <a:ext uri="{FF2B5EF4-FFF2-40B4-BE49-F238E27FC236}">
                      <a16:creationId xmlns:a16="http://schemas.microsoft.com/office/drawing/2014/main" id="{8C90738D-028A-4053-9923-0EF3E2CE7B9D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5328195" y="4373947"/>
                  <a:ext cx="1815120" cy="80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2">
              <p14:nvContentPartPr>
                <p14:cNvPr id="4189" name="Ink 4188">
                  <a:extLst>
                    <a:ext uri="{FF2B5EF4-FFF2-40B4-BE49-F238E27FC236}">
                      <a16:creationId xmlns:a16="http://schemas.microsoft.com/office/drawing/2014/main" id="{43C4FD4E-C768-46C5-97E1-DAF203E58C41}"/>
                    </a:ext>
                  </a:extLst>
                </p14:cNvPr>
                <p14:cNvContentPartPr/>
                <p14:nvPr/>
              </p14:nvContentPartPr>
              <p14:xfrm>
                <a:off x="2161995" y="768907"/>
                <a:ext cx="32400" cy="183960"/>
              </p14:xfrm>
            </p:contentPart>
          </mc:Choice>
          <mc:Fallback>
            <p:pic>
              <p:nvPicPr>
                <p:cNvPr id="4189" name="Ink 4188">
                  <a:extLst>
                    <a:ext uri="{FF2B5EF4-FFF2-40B4-BE49-F238E27FC236}">
                      <a16:creationId xmlns:a16="http://schemas.microsoft.com/office/drawing/2014/main" id="{43C4FD4E-C768-46C5-97E1-DAF203E58C41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2153355" y="759907"/>
                  <a:ext cx="5004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4">
              <p14:nvContentPartPr>
                <p14:cNvPr id="4196" name="Ink 4195">
                  <a:extLst>
                    <a:ext uri="{FF2B5EF4-FFF2-40B4-BE49-F238E27FC236}">
                      <a16:creationId xmlns:a16="http://schemas.microsoft.com/office/drawing/2014/main" id="{3C8A6EC2-A0C9-4E9A-B402-A08D6B7C9A3A}"/>
                    </a:ext>
                  </a:extLst>
                </p14:cNvPr>
                <p14:cNvContentPartPr/>
                <p14:nvPr/>
              </p14:nvContentPartPr>
              <p14:xfrm>
                <a:off x="2347755" y="897067"/>
                <a:ext cx="38160" cy="62640"/>
              </p14:xfrm>
            </p:contentPart>
          </mc:Choice>
          <mc:Fallback>
            <p:pic>
              <p:nvPicPr>
                <p:cNvPr id="4196" name="Ink 4195">
                  <a:extLst>
                    <a:ext uri="{FF2B5EF4-FFF2-40B4-BE49-F238E27FC236}">
                      <a16:creationId xmlns:a16="http://schemas.microsoft.com/office/drawing/2014/main" id="{3C8A6EC2-A0C9-4E9A-B402-A08D6B7C9A3A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2338755" y="888067"/>
                  <a:ext cx="5580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6">
              <p14:nvContentPartPr>
                <p14:cNvPr id="4201" name="Ink 4200">
                  <a:extLst>
                    <a:ext uri="{FF2B5EF4-FFF2-40B4-BE49-F238E27FC236}">
                      <a16:creationId xmlns:a16="http://schemas.microsoft.com/office/drawing/2014/main" id="{93F36807-DE63-45F6-B503-667692C50B7D}"/>
                    </a:ext>
                  </a:extLst>
                </p14:cNvPr>
                <p14:cNvContentPartPr/>
                <p14:nvPr/>
              </p14:nvContentPartPr>
              <p14:xfrm>
                <a:off x="2520915" y="861787"/>
                <a:ext cx="878760" cy="95400"/>
              </p14:xfrm>
            </p:contentPart>
          </mc:Choice>
          <mc:Fallback>
            <p:pic>
              <p:nvPicPr>
                <p:cNvPr id="4201" name="Ink 4200">
                  <a:extLst>
                    <a:ext uri="{FF2B5EF4-FFF2-40B4-BE49-F238E27FC236}">
                      <a16:creationId xmlns:a16="http://schemas.microsoft.com/office/drawing/2014/main" id="{93F36807-DE63-45F6-B503-667692C50B7D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2511915" y="853147"/>
                  <a:ext cx="89640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8">
              <p14:nvContentPartPr>
                <p14:cNvPr id="4202" name="Ink 4201">
                  <a:extLst>
                    <a:ext uri="{FF2B5EF4-FFF2-40B4-BE49-F238E27FC236}">
                      <a16:creationId xmlns:a16="http://schemas.microsoft.com/office/drawing/2014/main" id="{2BFE067F-F730-4A94-A587-A4C38B88435D}"/>
                    </a:ext>
                  </a:extLst>
                </p14:cNvPr>
                <p14:cNvContentPartPr/>
                <p14:nvPr/>
              </p14:nvContentPartPr>
              <p14:xfrm>
                <a:off x="3567435" y="704107"/>
                <a:ext cx="97920" cy="108360"/>
              </p14:xfrm>
            </p:contentPart>
          </mc:Choice>
          <mc:Fallback>
            <p:pic>
              <p:nvPicPr>
                <p:cNvPr id="4202" name="Ink 4201">
                  <a:extLst>
                    <a:ext uri="{FF2B5EF4-FFF2-40B4-BE49-F238E27FC236}">
                      <a16:creationId xmlns:a16="http://schemas.microsoft.com/office/drawing/2014/main" id="{2BFE067F-F730-4A94-A587-A4C38B88435D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3558795" y="695467"/>
                  <a:ext cx="11556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0">
              <p14:nvContentPartPr>
                <p14:cNvPr id="4190" name="Ink 4189">
                  <a:extLst>
                    <a:ext uri="{FF2B5EF4-FFF2-40B4-BE49-F238E27FC236}">
                      <a16:creationId xmlns:a16="http://schemas.microsoft.com/office/drawing/2014/main" id="{CA254D6A-D449-4E58-AB73-4510D4E863BB}"/>
                    </a:ext>
                  </a:extLst>
                </p14:cNvPr>
                <p14:cNvContentPartPr/>
                <p14:nvPr/>
              </p14:nvContentPartPr>
              <p14:xfrm>
                <a:off x="2184675" y="1084987"/>
                <a:ext cx="87480" cy="133920"/>
              </p14:xfrm>
            </p:contentPart>
          </mc:Choice>
          <mc:Fallback>
            <p:pic>
              <p:nvPicPr>
                <p:cNvPr id="4190" name="Ink 4189">
                  <a:extLst>
                    <a:ext uri="{FF2B5EF4-FFF2-40B4-BE49-F238E27FC236}">
                      <a16:creationId xmlns:a16="http://schemas.microsoft.com/office/drawing/2014/main" id="{CA254D6A-D449-4E58-AB73-4510D4E863BB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2176035" y="1075987"/>
                  <a:ext cx="10512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2">
              <p14:nvContentPartPr>
                <p14:cNvPr id="4191" name="Ink 4190">
                  <a:extLst>
                    <a:ext uri="{FF2B5EF4-FFF2-40B4-BE49-F238E27FC236}">
                      <a16:creationId xmlns:a16="http://schemas.microsoft.com/office/drawing/2014/main" id="{28A022D0-03D1-4A47-B844-5FBDA241A406}"/>
                    </a:ext>
                  </a:extLst>
                </p14:cNvPr>
                <p14:cNvContentPartPr/>
                <p14:nvPr/>
              </p14:nvContentPartPr>
              <p14:xfrm>
                <a:off x="2196915" y="1384867"/>
                <a:ext cx="111240" cy="181440"/>
              </p14:xfrm>
            </p:contentPart>
          </mc:Choice>
          <mc:Fallback>
            <p:pic>
              <p:nvPicPr>
                <p:cNvPr id="4191" name="Ink 4190">
                  <a:extLst>
                    <a:ext uri="{FF2B5EF4-FFF2-40B4-BE49-F238E27FC236}">
                      <a16:creationId xmlns:a16="http://schemas.microsoft.com/office/drawing/2014/main" id="{28A022D0-03D1-4A47-B844-5FBDA241A406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2188275" y="1376227"/>
                  <a:ext cx="12888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4">
              <p14:nvContentPartPr>
                <p14:cNvPr id="4197" name="Ink 4196">
                  <a:extLst>
                    <a:ext uri="{FF2B5EF4-FFF2-40B4-BE49-F238E27FC236}">
                      <a16:creationId xmlns:a16="http://schemas.microsoft.com/office/drawing/2014/main" id="{D14E922D-C8D1-4A4D-96F7-F785B255B381}"/>
                    </a:ext>
                  </a:extLst>
                </p14:cNvPr>
                <p14:cNvContentPartPr/>
                <p14:nvPr/>
              </p14:nvContentPartPr>
              <p14:xfrm>
                <a:off x="2407155" y="1138987"/>
                <a:ext cx="57240" cy="36000"/>
              </p14:xfrm>
            </p:contentPart>
          </mc:Choice>
          <mc:Fallback>
            <p:pic>
              <p:nvPicPr>
                <p:cNvPr id="4197" name="Ink 4196">
                  <a:extLst>
                    <a:ext uri="{FF2B5EF4-FFF2-40B4-BE49-F238E27FC236}">
                      <a16:creationId xmlns:a16="http://schemas.microsoft.com/office/drawing/2014/main" id="{D14E922D-C8D1-4A4D-96F7-F785B255B381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2398155" y="1129987"/>
                  <a:ext cx="7488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6">
              <p14:nvContentPartPr>
                <p14:cNvPr id="4198" name="Ink 4197">
                  <a:extLst>
                    <a:ext uri="{FF2B5EF4-FFF2-40B4-BE49-F238E27FC236}">
                      <a16:creationId xmlns:a16="http://schemas.microsoft.com/office/drawing/2014/main" id="{08F30263-5DCE-4D16-BBF8-F909CFC8375A}"/>
                    </a:ext>
                  </a:extLst>
                </p14:cNvPr>
                <p14:cNvContentPartPr/>
                <p14:nvPr/>
              </p14:nvContentPartPr>
              <p14:xfrm>
                <a:off x="2411835" y="1432747"/>
                <a:ext cx="60840" cy="56520"/>
              </p14:xfrm>
            </p:contentPart>
          </mc:Choice>
          <mc:Fallback>
            <p:pic>
              <p:nvPicPr>
                <p:cNvPr id="4198" name="Ink 4197">
                  <a:extLst>
                    <a:ext uri="{FF2B5EF4-FFF2-40B4-BE49-F238E27FC236}">
                      <a16:creationId xmlns:a16="http://schemas.microsoft.com/office/drawing/2014/main" id="{08F30263-5DCE-4D16-BBF8-F909CFC8375A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2402835" y="1423747"/>
                  <a:ext cx="7848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8">
              <p14:nvContentPartPr>
                <p14:cNvPr id="4192" name="Ink 4191">
                  <a:extLst>
                    <a:ext uri="{FF2B5EF4-FFF2-40B4-BE49-F238E27FC236}">
                      <a16:creationId xmlns:a16="http://schemas.microsoft.com/office/drawing/2014/main" id="{72EEA0DC-ADAF-4FDB-A891-FAF6A9EFF6DE}"/>
                    </a:ext>
                  </a:extLst>
                </p14:cNvPr>
                <p14:cNvContentPartPr/>
                <p14:nvPr/>
              </p14:nvContentPartPr>
              <p14:xfrm>
                <a:off x="2235075" y="1695547"/>
                <a:ext cx="94320" cy="132840"/>
              </p14:xfrm>
            </p:contentPart>
          </mc:Choice>
          <mc:Fallback>
            <p:pic>
              <p:nvPicPr>
                <p:cNvPr id="4192" name="Ink 4191">
                  <a:extLst>
                    <a:ext uri="{FF2B5EF4-FFF2-40B4-BE49-F238E27FC236}">
                      <a16:creationId xmlns:a16="http://schemas.microsoft.com/office/drawing/2014/main" id="{72EEA0DC-ADAF-4FDB-A891-FAF6A9EFF6DE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2226435" y="1686907"/>
                  <a:ext cx="11196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0">
              <p14:nvContentPartPr>
                <p14:cNvPr id="4193" name="Ink 4192">
                  <a:extLst>
                    <a:ext uri="{FF2B5EF4-FFF2-40B4-BE49-F238E27FC236}">
                      <a16:creationId xmlns:a16="http://schemas.microsoft.com/office/drawing/2014/main" id="{7D32F69F-ED38-4AB5-B2E6-6CB7FDC4D3A8}"/>
                    </a:ext>
                  </a:extLst>
                </p14:cNvPr>
                <p14:cNvContentPartPr/>
                <p14:nvPr/>
              </p14:nvContentPartPr>
              <p14:xfrm>
                <a:off x="2294115" y="1732627"/>
                <a:ext cx="9360" cy="152640"/>
              </p14:xfrm>
            </p:contentPart>
          </mc:Choice>
          <mc:Fallback>
            <p:pic>
              <p:nvPicPr>
                <p:cNvPr id="4193" name="Ink 4192">
                  <a:extLst>
                    <a:ext uri="{FF2B5EF4-FFF2-40B4-BE49-F238E27FC236}">
                      <a16:creationId xmlns:a16="http://schemas.microsoft.com/office/drawing/2014/main" id="{7D32F69F-ED38-4AB5-B2E6-6CB7FDC4D3A8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2285475" y="1723987"/>
                  <a:ext cx="2700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2">
              <p14:nvContentPartPr>
                <p14:cNvPr id="4199" name="Ink 4198">
                  <a:extLst>
                    <a:ext uri="{FF2B5EF4-FFF2-40B4-BE49-F238E27FC236}">
                      <a16:creationId xmlns:a16="http://schemas.microsoft.com/office/drawing/2014/main" id="{057070D4-2A4E-4802-8F12-FCBF5C50EE04}"/>
                    </a:ext>
                  </a:extLst>
                </p14:cNvPr>
                <p14:cNvContentPartPr/>
                <p14:nvPr/>
              </p14:nvContentPartPr>
              <p14:xfrm>
                <a:off x="2444235" y="1728307"/>
                <a:ext cx="51840" cy="45720"/>
              </p14:xfrm>
            </p:contentPart>
          </mc:Choice>
          <mc:Fallback>
            <p:pic>
              <p:nvPicPr>
                <p:cNvPr id="4199" name="Ink 4198">
                  <a:extLst>
                    <a:ext uri="{FF2B5EF4-FFF2-40B4-BE49-F238E27FC236}">
                      <a16:creationId xmlns:a16="http://schemas.microsoft.com/office/drawing/2014/main" id="{057070D4-2A4E-4802-8F12-FCBF5C50EE04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2435235" y="1719667"/>
                  <a:ext cx="6948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4">
              <p14:nvContentPartPr>
                <p14:cNvPr id="4194" name="Ink 4193">
                  <a:extLst>
                    <a:ext uri="{FF2B5EF4-FFF2-40B4-BE49-F238E27FC236}">
                      <a16:creationId xmlns:a16="http://schemas.microsoft.com/office/drawing/2014/main" id="{03094053-9528-46CD-B076-50A5710825D3}"/>
                    </a:ext>
                  </a:extLst>
                </p14:cNvPr>
                <p14:cNvContentPartPr/>
                <p14:nvPr/>
              </p14:nvContentPartPr>
              <p14:xfrm>
                <a:off x="2240475" y="2027827"/>
                <a:ext cx="92880" cy="142200"/>
              </p14:xfrm>
            </p:contentPart>
          </mc:Choice>
          <mc:Fallback>
            <p:pic>
              <p:nvPicPr>
                <p:cNvPr id="4194" name="Ink 4193">
                  <a:extLst>
                    <a:ext uri="{FF2B5EF4-FFF2-40B4-BE49-F238E27FC236}">
                      <a16:creationId xmlns:a16="http://schemas.microsoft.com/office/drawing/2014/main" id="{03094053-9528-46CD-B076-50A5710825D3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2231475" y="2018827"/>
                  <a:ext cx="11052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6">
              <p14:nvContentPartPr>
                <p14:cNvPr id="4195" name="Ink 4194">
                  <a:extLst>
                    <a:ext uri="{FF2B5EF4-FFF2-40B4-BE49-F238E27FC236}">
                      <a16:creationId xmlns:a16="http://schemas.microsoft.com/office/drawing/2014/main" id="{886187D5-4FD7-4A71-800C-4EEB9584C202}"/>
                    </a:ext>
                  </a:extLst>
                </p14:cNvPr>
                <p14:cNvContentPartPr/>
                <p14:nvPr/>
              </p14:nvContentPartPr>
              <p14:xfrm>
                <a:off x="2246955" y="1986067"/>
                <a:ext cx="69120" cy="37440"/>
              </p14:xfrm>
            </p:contentPart>
          </mc:Choice>
          <mc:Fallback>
            <p:pic>
              <p:nvPicPr>
                <p:cNvPr id="4195" name="Ink 4194">
                  <a:extLst>
                    <a:ext uri="{FF2B5EF4-FFF2-40B4-BE49-F238E27FC236}">
                      <a16:creationId xmlns:a16="http://schemas.microsoft.com/office/drawing/2014/main" id="{886187D5-4FD7-4A71-800C-4EEB9584C202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2238315" y="1977427"/>
                  <a:ext cx="8676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8">
              <p14:nvContentPartPr>
                <p14:cNvPr id="4200" name="Ink 4199">
                  <a:extLst>
                    <a:ext uri="{FF2B5EF4-FFF2-40B4-BE49-F238E27FC236}">
                      <a16:creationId xmlns:a16="http://schemas.microsoft.com/office/drawing/2014/main" id="{D53F330E-50BD-42C9-9298-E034AA22A1F8}"/>
                    </a:ext>
                  </a:extLst>
                </p14:cNvPr>
                <p14:cNvContentPartPr/>
                <p14:nvPr/>
              </p14:nvContentPartPr>
              <p14:xfrm>
                <a:off x="2473755" y="2034307"/>
                <a:ext cx="44280" cy="40680"/>
              </p14:xfrm>
            </p:contentPart>
          </mc:Choice>
          <mc:Fallback>
            <p:pic>
              <p:nvPicPr>
                <p:cNvPr id="4200" name="Ink 4199">
                  <a:extLst>
                    <a:ext uri="{FF2B5EF4-FFF2-40B4-BE49-F238E27FC236}">
                      <a16:creationId xmlns:a16="http://schemas.microsoft.com/office/drawing/2014/main" id="{D53F330E-50BD-42C9-9298-E034AA22A1F8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2465115" y="2025667"/>
                  <a:ext cx="6192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0">
              <p14:nvContentPartPr>
                <p14:cNvPr id="4206" name="Ink 4205">
                  <a:extLst>
                    <a:ext uri="{FF2B5EF4-FFF2-40B4-BE49-F238E27FC236}">
                      <a16:creationId xmlns:a16="http://schemas.microsoft.com/office/drawing/2014/main" id="{8BBCE825-60DE-48DA-9CA7-9469E4F3D519}"/>
                    </a:ext>
                  </a:extLst>
                </p14:cNvPr>
                <p14:cNvContentPartPr/>
                <p14:nvPr/>
              </p14:nvContentPartPr>
              <p14:xfrm>
                <a:off x="2597595" y="1162747"/>
                <a:ext cx="798840" cy="76680"/>
              </p14:xfrm>
            </p:contentPart>
          </mc:Choice>
          <mc:Fallback>
            <p:pic>
              <p:nvPicPr>
                <p:cNvPr id="4206" name="Ink 4205">
                  <a:extLst>
                    <a:ext uri="{FF2B5EF4-FFF2-40B4-BE49-F238E27FC236}">
                      <a16:creationId xmlns:a16="http://schemas.microsoft.com/office/drawing/2014/main" id="{8BBCE825-60DE-48DA-9CA7-9469E4F3D519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2588955" y="1153747"/>
                  <a:ext cx="81648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2">
              <p14:nvContentPartPr>
                <p14:cNvPr id="4207" name="Ink 4206">
                  <a:extLst>
                    <a:ext uri="{FF2B5EF4-FFF2-40B4-BE49-F238E27FC236}">
                      <a16:creationId xmlns:a16="http://schemas.microsoft.com/office/drawing/2014/main" id="{7755AE23-24D4-4A0F-9587-32B150881940}"/>
                    </a:ext>
                  </a:extLst>
                </p14:cNvPr>
                <p14:cNvContentPartPr/>
                <p14:nvPr/>
              </p14:nvContentPartPr>
              <p14:xfrm>
                <a:off x="3491475" y="1088227"/>
                <a:ext cx="100080" cy="82080"/>
              </p14:xfrm>
            </p:contentPart>
          </mc:Choice>
          <mc:Fallback>
            <p:pic>
              <p:nvPicPr>
                <p:cNvPr id="4207" name="Ink 4206">
                  <a:extLst>
                    <a:ext uri="{FF2B5EF4-FFF2-40B4-BE49-F238E27FC236}">
                      <a16:creationId xmlns:a16="http://schemas.microsoft.com/office/drawing/2014/main" id="{7755AE23-24D4-4A0F-9587-32B150881940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3482835" y="1079227"/>
                  <a:ext cx="11772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4">
              <p14:nvContentPartPr>
                <p14:cNvPr id="4208" name="Ink 4207">
                  <a:extLst>
                    <a:ext uri="{FF2B5EF4-FFF2-40B4-BE49-F238E27FC236}">
                      <a16:creationId xmlns:a16="http://schemas.microsoft.com/office/drawing/2014/main" id="{9CE12AAC-6A01-4892-95EA-BFE4E2F74713}"/>
                    </a:ext>
                  </a:extLst>
                </p14:cNvPr>
                <p14:cNvContentPartPr/>
                <p14:nvPr/>
              </p14:nvContentPartPr>
              <p14:xfrm>
                <a:off x="2630355" y="1434547"/>
                <a:ext cx="700920" cy="78480"/>
              </p14:xfrm>
            </p:contentPart>
          </mc:Choice>
          <mc:Fallback>
            <p:pic>
              <p:nvPicPr>
                <p:cNvPr id="4208" name="Ink 4207">
                  <a:extLst>
                    <a:ext uri="{FF2B5EF4-FFF2-40B4-BE49-F238E27FC236}">
                      <a16:creationId xmlns:a16="http://schemas.microsoft.com/office/drawing/2014/main" id="{9CE12AAC-6A01-4892-95EA-BFE4E2F74713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2621715" y="1425907"/>
                  <a:ext cx="71856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6">
              <p14:nvContentPartPr>
                <p14:cNvPr id="4209" name="Ink 4208">
                  <a:extLst>
                    <a:ext uri="{FF2B5EF4-FFF2-40B4-BE49-F238E27FC236}">
                      <a16:creationId xmlns:a16="http://schemas.microsoft.com/office/drawing/2014/main" id="{C1256858-7050-48E1-9768-4A7DFC68E779}"/>
                    </a:ext>
                  </a:extLst>
                </p14:cNvPr>
                <p14:cNvContentPartPr/>
                <p14:nvPr/>
              </p14:nvContentPartPr>
              <p14:xfrm>
                <a:off x="2674995" y="1722547"/>
                <a:ext cx="595080" cy="56880"/>
              </p14:xfrm>
            </p:contentPart>
          </mc:Choice>
          <mc:Fallback>
            <p:pic>
              <p:nvPicPr>
                <p:cNvPr id="4209" name="Ink 4208">
                  <a:extLst>
                    <a:ext uri="{FF2B5EF4-FFF2-40B4-BE49-F238E27FC236}">
                      <a16:creationId xmlns:a16="http://schemas.microsoft.com/office/drawing/2014/main" id="{C1256858-7050-48E1-9768-4A7DFC68E779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2666355" y="1713547"/>
                  <a:ext cx="61272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8">
              <p14:nvContentPartPr>
                <p14:cNvPr id="4210" name="Ink 4209">
                  <a:extLst>
                    <a:ext uri="{FF2B5EF4-FFF2-40B4-BE49-F238E27FC236}">
                      <a16:creationId xmlns:a16="http://schemas.microsoft.com/office/drawing/2014/main" id="{9B366C55-2088-4902-8B31-FE1C3D740B64}"/>
                    </a:ext>
                  </a:extLst>
                </p14:cNvPr>
                <p14:cNvContentPartPr/>
                <p14:nvPr/>
              </p14:nvContentPartPr>
              <p14:xfrm>
                <a:off x="2660955" y="2019547"/>
                <a:ext cx="708480" cy="46440"/>
              </p14:xfrm>
            </p:contentPart>
          </mc:Choice>
          <mc:Fallback>
            <p:pic>
              <p:nvPicPr>
                <p:cNvPr id="4210" name="Ink 4209">
                  <a:extLst>
                    <a:ext uri="{FF2B5EF4-FFF2-40B4-BE49-F238E27FC236}">
                      <a16:creationId xmlns:a16="http://schemas.microsoft.com/office/drawing/2014/main" id="{9B366C55-2088-4902-8B31-FE1C3D740B64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2652315" y="2010907"/>
                  <a:ext cx="72612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0">
              <p14:nvContentPartPr>
                <p14:cNvPr id="4211" name="Ink 4210">
                  <a:extLst>
                    <a:ext uri="{FF2B5EF4-FFF2-40B4-BE49-F238E27FC236}">
                      <a16:creationId xmlns:a16="http://schemas.microsoft.com/office/drawing/2014/main" id="{45E171DE-40D9-4DF3-A915-CA6BC3105DED}"/>
                    </a:ext>
                  </a:extLst>
                </p14:cNvPr>
                <p14:cNvContentPartPr/>
                <p14:nvPr/>
              </p14:nvContentPartPr>
              <p14:xfrm>
                <a:off x="3448275" y="1924867"/>
                <a:ext cx="67680" cy="66600"/>
              </p14:xfrm>
            </p:contentPart>
          </mc:Choice>
          <mc:Fallback>
            <p:pic>
              <p:nvPicPr>
                <p:cNvPr id="4211" name="Ink 4210">
                  <a:extLst>
                    <a:ext uri="{FF2B5EF4-FFF2-40B4-BE49-F238E27FC236}">
                      <a16:creationId xmlns:a16="http://schemas.microsoft.com/office/drawing/2014/main" id="{45E171DE-40D9-4DF3-A915-CA6BC3105DED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3439275" y="1916227"/>
                  <a:ext cx="8532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2">
              <p14:nvContentPartPr>
                <p14:cNvPr id="4212" name="Ink 4211">
                  <a:extLst>
                    <a:ext uri="{FF2B5EF4-FFF2-40B4-BE49-F238E27FC236}">
                      <a16:creationId xmlns:a16="http://schemas.microsoft.com/office/drawing/2014/main" id="{31C6FD34-03AF-4A9E-A8A0-CF4B5EC64816}"/>
                    </a:ext>
                  </a:extLst>
                </p14:cNvPr>
                <p14:cNvContentPartPr/>
                <p14:nvPr/>
              </p14:nvContentPartPr>
              <p14:xfrm>
                <a:off x="3460155" y="1581427"/>
                <a:ext cx="81720" cy="91080"/>
              </p14:xfrm>
            </p:contentPart>
          </mc:Choice>
          <mc:Fallback>
            <p:pic>
              <p:nvPicPr>
                <p:cNvPr id="4212" name="Ink 4211">
                  <a:extLst>
                    <a:ext uri="{FF2B5EF4-FFF2-40B4-BE49-F238E27FC236}">
                      <a16:creationId xmlns:a16="http://schemas.microsoft.com/office/drawing/2014/main" id="{31C6FD34-03AF-4A9E-A8A0-CF4B5EC64816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3451515" y="1572427"/>
                  <a:ext cx="9936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4">
              <p14:nvContentPartPr>
                <p14:cNvPr id="4213" name="Ink 4212">
                  <a:extLst>
                    <a:ext uri="{FF2B5EF4-FFF2-40B4-BE49-F238E27FC236}">
                      <a16:creationId xmlns:a16="http://schemas.microsoft.com/office/drawing/2014/main" id="{7C3A72E2-5597-484B-B885-DFDD74FA6417}"/>
                    </a:ext>
                  </a:extLst>
                </p14:cNvPr>
                <p14:cNvContentPartPr/>
                <p14:nvPr/>
              </p14:nvContentPartPr>
              <p14:xfrm>
                <a:off x="3513795" y="1333027"/>
                <a:ext cx="89280" cy="59400"/>
              </p14:xfrm>
            </p:contentPart>
          </mc:Choice>
          <mc:Fallback>
            <p:pic>
              <p:nvPicPr>
                <p:cNvPr id="4213" name="Ink 4212">
                  <a:extLst>
                    <a:ext uri="{FF2B5EF4-FFF2-40B4-BE49-F238E27FC236}">
                      <a16:creationId xmlns:a16="http://schemas.microsoft.com/office/drawing/2014/main" id="{7C3A72E2-5597-484B-B885-DFDD74FA6417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3504795" y="1324387"/>
                  <a:ext cx="10692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6">
              <p14:nvContentPartPr>
                <p14:cNvPr id="4215" name="Ink 4214">
                  <a:extLst>
                    <a:ext uri="{FF2B5EF4-FFF2-40B4-BE49-F238E27FC236}">
                      <a16:creationId xmlns:a16="http://schemas.microsoft.com/office/drawing/2014/main" id="{C5A68805-1B21-4469-95A3-32D0780C2505}"/>
                    </a:ext>
                  </a:extLst>
                </p14:cNvPr>
                <p14:cNvContentPartPr/>
                <p14:nvPr/>
              </p14:nvContentPartPr>
              <p14:xfrm>
                <a:off x="1942755" y="807067"/>
                <a:ext cx="54360" cy="1021680"/>
              </p14:xfrm>
            </p:contentPart>
          </mc:Choice>
          <mc:Fallback>
            <p:pic>
              <p:nvPicPr>
                <p:cNvPr id="4215" name="Ink 4214">
                  <a:extLst>
                    <a:ext uri="{FF2B5EF4-FFF2-40B4-BE49-F238E27FC236}">
                      <a16:creationId xmlns:a16="http://schemas.microsoft.com/office/drawing/2014/main" id="{C5A68805-1B21-4469-95A3-32D0780C2505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1934115" y="798067"/>
                  <a:ext cx="72000" cy="10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8">
              <p14:nvContentPartPr>
                <p14:cNvPr id="4216" name="Ink 4215">
                  <a:extLst>
                    <a:ext uri="{FF2B5EF4-FFF2-40B4-BE49-F238E27FC236}">
                      <a16:creationId xmlns:a16="http://schemas.microsoft.com/office/drawing/2014/main" id="{4871541D-2736-4FE1-9FE3-4DE1FFE1E92C}"/>
                    </a:ext>
                  </a:extLst>
                </p14:cNvPr>
                <p14:cNvContentPartPr/>
                <p14:nvPr/>
              </p14:nvContentPartPr>
              <p14:xfrm>
                <a:off x="1917555" y="1747747"/>
                <a:ext cx="133200" cy="109800"/>
              </p14:xfrm>
            </p:contentPart>
          </mc:Choice>
          <mc:Fallback>
            <p:pic>
              <p:nvPicPr>
                <p:cNvPr id="4216" name="Ink 4215">
                  <a:extLst>
                    <a:ext uri="{FF2B5EF4-FFF2-40B4-BE49-F238E27FC236}">
                      <a16:creationId xmlns:a16="http://schemas.microsoft.com/office/drawing/2014/main" id="{4871541D-2736-4FE1-9FE3-4DE1FFE1E92C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1908555" y="1738747"/>
                  <a:ext cx="15084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0">
              <p14:nvContentPartPr>
                <p14:cNvPr id="4218" name="Ink 4217">
                  <a:extLst>
                    <a:ext uri="{FF2B5EF4-FFF2-40B4-BE49-F238E27FC236}">
                      <a16:creationId xmlns:a16="http://schemas.microsoft.com/office/drawing/2014/main" id="{2B5A1C24-4BB2-4AEC-90B0-B35350D33CB7}"/>
                    </a:ext>
                  </a:extLst>
                </p14:cNvPr>
                <p14:cNvContentPartPr/>
                <p14:nvPr/>
              </p14:nvContentPartPr>
              <p14:xfrm>
                <a:off x="6425835" y="463627"/>
                <a:ext cx="17280" cy="146880"/>
              </p14:xfrm>
            </p:contentPart>
          </mc:Choice>
          <mc:Fallback>
            <p:pic>
              <p:nvPicPr>
                <p:cNvPr id="4218" name="Ink 4217">
                  <a:extLst>
                    <a:ext uri="{FF2B5EF4-FFF2-40B4-BE49-F238E27FC236}">
                      <a16:creationId xmlns:a16="http://schemas.microsoft.com/office/drawing/2014/main" id="{2B5A1C24-4BB2-4AEC-90B0-B35350D33CB7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6417195" y="454627"/>
                  <a:ext cx="3492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2">
              <p14:nvContentPartPr>
                <p14:cNvPr id="4219" name="Ink 4218">
                  <a:extLst>
                    <a:ext uri="{FF2B5EF4-FFF2-40B4-BE49-F238E27FC236}">
                      <a16:creationId xmlns:a16="http://schemas.microsoft.com/office/drawing/2014/main" id="{5D539C76-555E-44FD-AA0C-70AA5D8BBC40}"/>
                    </a:ext>
                  </a:extLst>
                </p14:cNvPr>
                <p14:cNvContentPartPr/>
                <p14:nvPr/>
              </p14:nvContentPartPr>
              <p14:xfrm>
                <a:off x="6424035" y="771427"/>
                <a:ext cx="96120" cy="145440"/>
              </p14:xfrm>
            </p:contentPart>
          </mc:Choice>
          <mc:Fallback>
            <p:pic>
              <p:nvPicPr>
                <p:cNvPr id="4219" name="Ink 4218">
                  <a:extLst>
                    <a:ext uri="{FF2B5EF4-FFF2-40B4-BE49-F238E27FC236}">
                      <a16:creationId xmlns:a16="http://schemas.microsoft.com/office/drawing/2014/main" id="{5D539C76-555E-44FD-AA0C-70AA5D8BBC40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6415395" y="762427"/>
                  <a:ext cx="11376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4">
              <p14:nvContentPartPr>
                <p14:cNvPr id="4220" name="Ink 4219">
                  <a:extLst>
                    <a:ext uri="{FF2B5EF4-FFF2-40B4-BE49-F238E27FC236}">
                      <a16:creationId xmlns:a16="http://schemas.microsoft.com/office/drawing/2014/main" id="{C7C8C493-FDC8-43AF-8C43-277D9DA3AEA1}"/>
                    </a:ext>
                  </a:extLst>
                </p14:cNvPr>
                <p14:cNvContentPartPr/>
                <p14:nvPr/>
              </p14:nvContentPartPr>
              <p14:xfrm>
                <a:off x="6451035" y="1045387"/>
                <a:ext cx="104400" cy="168120"/>
              </p14:xfrm>
            </p:contentPart>
          </mc:Choice>
          <mc:Fallback>
            <p:pic>
              <p:nvPicPr>
                <p:cNvPr id="4220" name="Ink 4219">
                  <a:extLst>
                    <a:ext uri="{FF2B5EF4-FFF2-40B4-BE49-F238E27FC236}">
                      <a16:creationId xmlns:a16="http://schemas.microsoft.com/office/drawing/2014/main" id="{C7C8C493-FDC8-43AF-8C43-277D9DA3AEA1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6442395" y="1036747"/>
                  <a:ext cx="12204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6">
              <p14:nvContentPartPr>
                <p14:cNvPr id="4221" name="Ink 4220">
                  <a:extLst>
                    <a:ext uri="{FF2B5EF4-FFF2-40B4-BE49-F238E27FC236}">
                      <a16:creationId xmlns:a16="http://schemas.microsoft.com/office/drawing/2014/main" id="{44F23D77-89A8-4653-A397-C9A8E14A10C0}"/>
                    </a:ext>
                  </a:extLst>
                </p14:cNvPr>
                <p14:cNvContentPartPr/>
                <p14:nvPr/>
              </p14:nvContentPartPr>
              <p14:xfrm>
                <a:off x="6467595" y="1311067"/>
                <a:ext cx="104760" cy="100080"/>
              </p14:xfrm>
            </p:contentPart>
          </mc:Choice>
          <mc:Fallback>
            <p:pic>
              <p:nvPicPr>
                <p:cNvPr id="4221" name="Ink 4220">
                  <a:extLst>
                    <a:ext uri="{FF2B5EF4-FFF2-40B4-BE49-F238E27FC236}">
                      <a16:creationId xmlns:a16="http://schemas.microsoft.com/office/drawing/2014/main" id="{44F23D77-89A8-4653-A397-C9A8E14A10C0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6458955" y="1302067"/>
                  <a:ext cx="12240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8">
              <p14:nvContentPartPr>
                <p14:cNvPr id="4222" name="Ink 4221">
                  <a:extLst>
                    <a:ext uri="{FF2B5EF4-FFF2-40B4-BE49-F238E27FC236}">
                      <a16:creationId xmlns:a16="http://schemas.microsoft.com/office/drawing/2014/main" id="{E3BD0CDB-82B5-4558-B0D5-72FD9C315108}"/>
                    </a:ext>
                  </a:extLst>
                </p14:cNvPr>
                <p14:cNvContentPartPr/>
                <p14:nvPr/>
              </p14:nvContentPartPr>
              <p14:xfrm>
                <a:off x="6564435" y="1343107"/>
                <a:ext cx="29160" cy="190080"/>
              </p14:xfrm>
            </p:contentPart>
          </mc:Choice>
          <mc:Fallback>
            <p:pic>
              <p:nvPicPr>
                <p:cNvPr id="4222" name="Ink 4221">
                  <a:extLst>
                    <a:ext uri="{FF2B5EF4-FFF2-40B4-BE49-F238E27FC236}">
                      <a16:creationId xmlns:a16="http://schemas.microsoft.com/office/drawing/2014/main" id="{E3BD0CDB-82B5-4558-B0D5-72FD9C315108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6555435" y="1334467"/>
                  <a:ext cx="4680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0">
              <p14:nvContentPartPr>
                <p14:cNvPr id="4223" name="Ink 4222">
                  <a:extLst>
                    <a:ext uri="{FF2B5EF4-FFF2-40B4-BE49-F238E27FC236}">
                      <a16:creationId xmlns:a16="http://schemas.microsoft.com/office/drawing/2014/main" id="{E119FB43-4BAE-41F0-85DE-D2016DE852BE}"/>
                    </a:ext>
                  </a:extLst>
                </p14:cNvPr>
                <p14:cNvContentPartPr/>
                <p14:nvPr/>
              </p14:nvContentPartPr>
              <p14:xfrm>
                <a:off x="6644355" y="553267"/>
                <a:ext cx="481680" cy="38880"/>
              </p14:xfrm>
            </p:contentPart>
          </mc:Choice>
          <mc:Fallback>
            <p:pic>
              <p:nvPicPr>
                <p:cNvPr id="4223" name="Ink 4222">
                  <a:extLst>
                    <a:ext uri="{FF2B5EF4-FFF2-40B4-BE49-F238E27FC236}">
                      <a16:creationId xmlns:a16="http://schemas.microsoft.com/office/drawing/2014/main" id="{E119FB43-4BAE-41F0-85DE-D2016DE852BE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6635715" y="544627"/>
                  <a:ext cx="49932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2">
              <p14:nvContentPartPr>
                <p14:cNvPr id="4224" name="Ink 4223">
                  <a:extLst>
                    <a:ext uri="{FF2B5EF4-FFF2-40B4-BE49-F238E27FC236}">
                      <a16:creationId xmlns:a16="http://schemas.microsoft.com/office/drawing/2014/main" id="{BC465B8A-5A1C-4632-B4F7-1FBB33F59AD9}"/>
                    </a:ext>
                  </a:extLst>
                </p14:cNvPr>
                <p14:cNvContentPartPr/>
                <p14:nvPr/>
              </p14:nvContentPartPr>
              <p14:xfrm>
                <a:off x="7276515" y="473347"/>
                <a:ext cx="99360" cy="65880"/>
              </p14:xfrm>
            </p:contentPart>
          </mc:Choice>
          <mc:Fallback>
            <p:pic>
              <p:nvPicPr>
                <p:cNvPr id="4224" name="Ink 4223">
                  <a:extLst>
                    <a:ext uri="{FF2B5EF4-FFF2-40B4-BE49-F238E27FC236}">
                      <a16:creationId xmlns:a16="http://schemas.microsoft.com/office/drawing/2014/main" id="{BC465B8A-5A1C-4632-B4F7-1FBB33F59AD9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7267875" y="464707"/>
                  <a:ext cx="11700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4">
              <p14:nvContentPartPr>
                <p14:cNvPr id="4227" name="Ink 4226">
                  <a:extLst>
                    <a:ext uri="{FF2B5EF4-FFF2-40B4-BE49-F238E27FC236}">
                      <a16:creationId xmlns:a16="http://schemas.microsoft.com/office/drawing/2014/main" id="{4D0D43FD-9E47-4768-B01E-38AF943BE9E4}"/>
                    </a:ext>
                  </a:extLst>
                </p14:cNvPr>
                <p14:cNvContentPartPr/>
                <p14:nvPr/>
              </p14:nvContentPartPr>
              <p14:xfrm>
                <a:off x="6704835" y="769267"/>
                <a:ext cx="31320" cy="145080"/>
              </p14:xfrm>
            </p:contentPart>
          </mc:Choice>
          <mc:Fallback>
            <p:pic>
              <p:nvPicPr>
                <p:cNvPr id="4227" name="Ink 4226">
                  <a:extLst>
                    <a:ext uri="{FF2B5EF4-FFF2-40B4-BE49-F238E27FC236}">
                      <a16:creationId xmlns:a16="http://schemas.microsoft.com/office/drawing/2014/main" id="{4D0D43FD-9E47-4768-B01E-38AF943BE9E4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6696195" y="760627"/>
                  <a:ext cx="4896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6">
              <p14:nvContentPartPr>
                <p14:cNvPr id="4228" name="Ink 4227">
                  <a:extLst>
                    <a:ext uri="{FF2B5EF4-FFF2-40B4-BE49-F238E27FC236}">
                      <a16:creationId xmlns:a16="http://schemas.microsoft.com/office/drawing/2014/main" id="{B7919149-DD51-4648-B109-C49B29B76912}"/>
                    </a:ext>
                  </a:extLst>
                </p14:cNvPr>
                <p14:cNvContentPartPr/>
                <p14:nvPr/>
              </p14:nvContentPartPr>
              <p14:xfrm>
                <a:off x="6787995" y="758467"/>
                <a:ext cx="25200" cy="108720"/>
              </p14:xfrm>
            </p:contentPart>
          </mc:Choice>
          <mc:Fallback>
            <p:pic>
              <p:nvPicPr>
                <p:cNvPr id="4228" name="Ink 4227">
                  <a:extLst>
                    <a:ext uri="{FF2B5EF4-FFF2-40B4-BE49-F238E27FC236}">
                      <a16:creationId xmlns:a16="http://schemas.microsoft.com/office/drawing/2014/main" id="{B7919149-DD51-4648-B109-C49B29B76912}"/>
                    </a:ext>
                  </a:extLst>
                </p:cNvPr>
                <p:cNvPicPr/>
                <p:nvPr/>
              </p:nvPicPr>
              <p:blipFill>
                <a:blip r:embed="rId417"/>
                <a:stretch>
                  <a:fillRect/>
                </a:stretch>
              </p:blipFill>
              <p:spPr>
                <a:xfrm>
                  <a:off x="6779355" y="749467"/>
                  <a:ext cx="4284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8">
              <p14:nvContentPartPr>
                <p14:cNvPr id="4229" name="Ink 4228">
                  <a:extLst>
                    <a:ext uri="{FF2B5EF4-FFF2-40B4-BE49-F238E27FC236}">
                      <a16:creationId xmlns:a16="http://schemas.microsoft.com/office/drawing/2014/main" id="{555D75D4-2FFC-4A37-B574-93E3A0BD42CE}"/>
                    </a:ext>
                  </a:extLst>
                </p14:cNvPr>
                <p14:cNvContentPartPr/>
                <p14:nvPr/>
              </p14:nvContentPartPr>
              <p14:xfrm>
                <a:off x="6793755" y="739387"/>
                <a:ext cx="62640" cy="24480"/>
              </p14:xfrm>
            </p:contentPart>
          </mc:Choice>
          <mc:Fallback>
            <p:pic>
              <p:nvPicPr>
                <p:cNvPr id="4229" name="Ink 4228">
                  <a:extLst>
                    <a:ext uri="{FF2B5EF4-FFF2-40B4-BE49-F238E27FC236}">
                      <a16:creationId xmlns:a16="http://schemas.microsoft.com/office/drawing/2014/main" id="{555D75D4-2FFC-4A37-B574-93E3A0BD42CE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6784755" y="730387"/>
                  <a:ext cx="8028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0">
              <p14:nvContentPartPr>
                <p14:cNvPr id="4230" name="Ink 4229">
                  <a:extLst>
                    <a:ext uri="{FF2B5EF4-FFF2-40B4-BE49-F238E27FC236}">
                      <a16:creationId xmlns:a16="http://schemas.microsoft.com/office/drawing/2014/main" id="{74507864-0F84-4661-8349-F647B0F47885}"/>
                    </a:ext>
                  </a:extLst>
                </p14:cNvPr>
                <p14:cNvContentPartPr/>
                <p14:nvPr/>
              </p14:nvContentPartPr>
              <p14:xfrm>
                <a:off x="6789795" y="803107"/>
                <a:ext cx="34560" cy="17640"/>
              </p14:xfrm>
            </p:contentPart>
          </mc:Choice>
          <mc:Fallback>
            <p:pic>
              <p:nvPicPr>
                <p:cNvPr id="4230" name="Ink 4229">
                  <a:extLst>
                    <a:ext uri="{FF2B5EF4-FFF2-40B4-BE49-F238E27FC236}">
                      <a16:creationId xmlns:a16="http://schemas.microsoft.com/office/drawing/2014/main" id="{74507864-0F84-4661-8349-F647B0F47885}"/>
                    </a:ext>
                  </a:extLst>
                </p:cNvPr>
                <p:cNvPicPr/>
                <p:nvPr/>
              </p:nvPicPr>
              <p:blipFill>
                <a:blip r:embed="rId421"/>
                <a:stretch>
                  <a:fillRect/>
                </a:stretch>
              </p:blipFill>
              <p:spPr>
                <a:xfrm>
                  <a:off x="6780795" y="794107"/>
                  <a:ext cx="5220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2">
              <p14:nvContentPartPr>
                <p14:cNvPr id="4231" name="Ink 4230">
                  <a:extLst>
                    <a:ext uri="{FF2B5EF4-FFF2-40B4-BE49-F238E27FC236}">
                      <a16:creationId xmlns:a16="http://schemas.microsoft.com/office/drawing/2014/main" id="{A2C278B1-64F4-4C71-BD4D-FDF043DF2280}"/>
                    </a:ext>
                  </a:extLst>
                </p14:cNvPr>
                <p14:cNvContentPartPr/>
                <p14:nvPr/>
              </p14:nvContentPartPr>
              <p14:xfrm>
                <a:off x="6933795" y="722467"/>
                <a:ext cx="42480" cy="164880"/>
              </p14:xfrm>
            </p:contentPart>
          </mc:Choice>
          <mc:Fallback>
            <p:pic>
              <p:nvPicPr>
                <p:cNvPr id="4231" name="Ink 4230">
                  <a:extLst>
                    <a:ext uri="{FF2B5EF4-FFF2-40B4-BE49-F238E27FC236}">
                      <a16:creationId xmlns:a16="http://schemas.microsoft.com/office/drawing/2014/main" id="{A2C278B1-64F4-4C71-BD4D-FDF043DF2280}"/>
                    </a:ext>
                  </a:extLst>
                </p:cNvPr>
                <p:cNvPicPr/>
                <p:nvPr/>
              </p:nvPicPr>
              <p:blipFill>
                <a:blip r:embed="rId423"/>
                <a:stretch>
                  <a:fillRect/>
                </a:stretch>
              </p:blipFill>
              <p:spPr>
                <a:xfrm>
                  <a:off x="6925155" y="713467"/>
                  <a:ext cx="6012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4">
              <p14:nvContentPartPr>
                <p14:cNvPr id="4232" name="Ink 4231">
                  <a:extLst>
                    <a:ext uri="{FF2B5EF4-FFF2-40B4-BE49-F238E27FC236}">
                      <a16:creationId xmlns:a16="http://schemas.microsoft.com/office/drawing/2014/main" id="{6E70C9C5-1AAC-4D05-A24E-3DA90189E161}"/>
                    </a:ext>
                  </a:extLst>
                </p14:cNvPr>
                <p14:cNvContentPartPr/>
                <p14:nvPr/>
              </p14:nvContentPartPr>
              <p14:xfrm>
                <a:off x="7309995" y="690787"/>
                <a:ext cx="45720" cy="198360"/>
              </p14:xfrm>
            </p:contentPart>
          </mc:Choice>
          <mc:Fallback>
            <p:pic>
              <p:nvPicPr>
                <p:cNvPr id="4232" name="Ink 4231">
                  <a:extLst>
                    <a:ext uri="{FF2B5EF4-FFF2-40B4-BE49-F238E27FC236}">
                      <a16:creationId xmlns:a16="http://schemas.microsoft.com/office/drawing/2014/main" id="{6E70C9C5-1AAC-4D05-A24E-3DA90189E161}"/>
                    </a:ext>
                  </a:extLst>
                </p:cNvPr>
                <p:cNvPicPr/>
                <p:nvPr/>
              </p:nvPicPr>
              <p:blipFill>
                <a:blip r:embed="rId425"/>
                <a:stretch>
                  <a:fillRect/>
                </a:stretch>
              </p:blipFill>
              <p:spPr>
                <a:xfrm>
                  <a:off x="7301355" y="682147"/>
                  <a:ext cx="6336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6">
              <p14:nvContentPartPr>
                <p14:cNvPr id="4234" name="Ink 4233">
                  <a:extLst>
                    <a:ext uri="{FF2B5EF4-FFF2-40B4-BE49-F238E27FC236}">
                      <a16:creationId xmlns:a16="http://schemas.microsoft.com/office/drawing/2014/main" id="{88A2C1BE-2F84-47BC-B0E0-B028B6FA1055}"/>
                    </a:ext>
                  </a:extLst>
                </p14:cNvPr>
                <p14:cNvContentPartPr/>
                <p14:nvPr/>
              </p14:nvContentPartPr>
              <p14:xfrm>
                <a:off x="6849195" y="1046467"/>
                <a:ext cx="15840" cy="12600"/>
              </p14:xfrm>
            </p:contentPart>
          </mc:Choice>
          <mc:Fallback>
            <p:pic>
              <p:nvPicPr>
                <p:cNvPr id="4234" name="Ink 4233">
                  <a:extLst>
                    <a:ext uri="{FF2B5EF4-FFF2-40B4-BE49-F238E27FC236}">
                      <a16:creationId xmlns:a16="http://schemas.microsoft.com/office/drawing/2014/main" id="{88A2C1BE-2F84-47BC-B0E0-B028B6FA1055}"/>
                    </a:ext>
                  </a:extLst>
                </p:cNvPr>
                <p:cNvPicPr/>
                <p:nvPr/>
              </p:nvPicPr>
              <p:blipFill>
                <a:blip r:embed="rId427"/>
                <a:stretch>
                  <a:fillRect/>
                </a:stretch>
              </p:blipFill>
              <p:spPr>
                <a:xfrm>
                  <a:off x="6840555" y="1037827"/>
                  <a:ext cx="3348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8">
              <p14:nvContentPartPr>
                <p14:cNvPr id="4235" name="Ink 4234">
                  <a:extLst>
                    <a:ext uri="{FF2B5EF4-FFF2-40B4-BE49-F238E27FC236}">
                      <a16:creationId xmlns:a16="http://schemas.microsoft.com/office/drawing/2014/main" id="{E4188233-6142-4367-B575-E2B7DD66B23A}"/>
                    </a:ext>
                  </a:extLst>
                </p14:cNvPr>
                <p14:cNvContentPartPr/>
                <p14:nvPr/>
              </p14:nvContentPartPr>
              <p14:xfrm>
                <a:off x="6869715" y="1012267"/>
                <a:ext cx="17640" cy="173160"/>
              </p14:xfrm>
            </p:contentPart>
          </mc:Choice>
          <mc:Fallback>
            <p:pic>
              <p:nvPicPr>
                <p:cNvPr id="4235" name="Ink 4234">
                  <a:extLst>
                    <a:ext uri="{FF2B5EF4-FFF2-40B4-BE49-F238E27FC236}">
                      <a16:creationId xmlns:a16="http://schemas.microsoft.com/office/drawing/2014/main" id="{E4188233-6142-4367-B575-E2B7DD66B23A}"/>
                    </a:ext>
                  </a:extLst>
                </p:cNvPr>
                <p:cNvPicPr/>
                <p:nvPr/>
              </p:nvPicPr>
              <p:blipFill>
                <a:blip r:embed="rId429"/>
                <a:stretch>
                  <a:fillRect/>
                </a:stretch>
              </p:blipFill>
              <p:spPr>
                <a:xfrm>
                  <a:off x="6860715" y="1003627"/>
                  <a:ext cx="3528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0">
              <p14:nvContentPartPr>
                <p14:cNvPr id="4236" name="Ink 4235">
                  <a:extLst>
                    <a:ext uri="{FF2B5EF4-FFF2-40B4-BE49-F238E27FC236}">
                      <a16:creationId xmlns:a16="http://schemas.microsoft.com/office/drawing/2014/main" id="{BBE3BBBD-01A6-4763-B9EA-8A1C153DA9E7}"/>
                    </a:ext>
                  </a:extLst>
                </p14:cNvPr>
                <p14:cNvContentPartPr/>
                <p14:nvPr/>
              </p14:nvContentPartPr>
              <p14:xfrm>
                <a:off x="6872235" y="1052587"/>
                <a:ext cx="172080" cy="170280"/>
              </p14:xfrm>
            </p:contentPart>
          </mc:Choice>
          <mc:Fallback>
            <p:pic>
              <p:nvPicPr>
                <p:cNvPr id="4236" name="Ink 4235">
                  <a:extLst>
                    <a:ext uri="{FF2B5EF4-FFF2-40B4-BE49-F238E27FC236}">
                      <a16:creationId xmlns:a16="http://schemas.microsoft.com/office/drawing/2014/main" id="{BBE3BBBD-01A6-4763-B9EA-8A1C153DA9E7}"/>
                    </a:ext>
                  </a:extLst>
                </p:cNvPr>
                <p:cNvPicPr/>
                <p:nvPr/>
              </p:nvPicPr>
              <p:blipFill>
                <a:blip r:embed="rId431"/>
                <a:stretch>
                  <a:fillRect/>
                </a:stretch>
              </p:blipFill>
              <p:spPr>
                <a:xfrm>
                  <a:off x="6863235" y="1043587"/>
                  <a:ext cx="18972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2">
              <p14:nvContentPartPr>
                <p14:cNvPr id="4237" name="Ink 4236">
                  <a:extLst>
                    <a:ext uri="{FF2B5EF4-FFF2-40B4-BE49-F238E27FC236}">
                      <a16:creationId xmlns:a16="http://schemas.microsoft.com/office/drawing/2014/main" id="{970CD6D8-D2D6-4D48-A9DA-ADB19C765997}"/>
                    </a:ext>
                  </a:extLst>
                </p14:cNvPr>
                <p14:cNvContentPartPr/>
                <p14:nvPr/>
              </p14:nvContentPartPr>
              <p14:xfrm>
                <a:off x="7178595" y="980587"/>
                <a:ext cx="15120" cy="122040"/>
              </p14:xfrm>
            </p:contentPart>
          </mc:Choice>
          <mc:Fallback>
            <p:pic>
              <p:nvPicPr>
                <p:cNvPr id="4237" name="Ink 4236">
                  <a:extLst>
                    <a:ext uri="{FF2B5EF4-FFF2-40B4-BE49-F238E27FC236}">
                      <a16:creationId xmlns:a16="http://schemas.microsoft.com/office/drawing/2014/main" id="{970CD6D8-D2D6-4D48-A9DA-ADB19C765997}"/>
                    </a:ext>
                  </a:extLst>
                </p:cNvPr>
                <p:cNvPicPr/>
                <p:nvPr/>
              </p:nvPicPr>
              <p:blipFill>
                <a:blip r:embed="rId433"/>
                <a:stretch>
                  <a:fillRect/>
                </a:stretch>
              </p:blipFill>
              <p:spPr>
                <a:xfrm>
                  <a:off x="7169595" y="971947"/>
                  <a:ext cx="3276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4">
              <p14:nvContentPartPr>
                <p14:cNvPr id="4238" name="Ink 4237">
                  <a:extLst>
                    <a:ext uri="{FF2B5EF4-FFF2-40B4-BE49-F238E27FC236}">
                      <a16:creationId xmlns:a16="http://schemas.microsoft.com/office/drawing/2014/main" id="{194FB8C3-81CA-469F-8148-330655AFB11D}"/>
                    </a:ext>
                  </a:extLst>
                </p14:cNvPr>
                <p14:cNvContentPartPr/>
                <p14:nvPr/>
              </p14:nvContentPartPr>
              <p14:xfrm>
                <a:off x="6818955" y="1330147"/>
                <a:ext cx="77760" cy="141840"/>
              </p14:xfrm>
            </p:contentPart>
          </mc:Choice>
          <mc:Fallback>
            <p:pic>
              <p:nvPicPr>
                <p:cNvPr id="4238" name="Ink 4237">
                  <a:extLst>
                    <a:ext uri="{FF2B5EF4-FFF2-40B4-BE49-F238E27FC236}">
                      <a16:creationId xmlns:a16="http://schemas.microsoft.com/office/drawing/2014/main" id="{194FB8C3-81CA-469F-8148-330655AFB11D}"/>
                    </a:ext>
                  </a:extLst>
                </p:cNvPr>
                <p:cNvPicPr/>
                <p:nvPr/>
              </p:nvPicPr>
              <p:blipFill>
                <a:blip r:embed="rId435"/>
                <a:stretch>
                  <a:fillRect/>
                </a:stretch>
              </p:blipFill>
              <p:spPr>
                <a:xfrm>
                  <a:off x="6809955" y="1321507"/>
                  <a:ext cx="9540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6">
              <p14:nvContentPartPr>
                <p14:cNvPr id="4239" name="Ink 4238">
                  <a:extLst>
                    <a:ext uri="{FF2B5EF4-FFF2-40B4-BE49-F238E27FC236}">
                      <a16:creationId xmlns:a16="http://schemas.microsoft.com/office/drawing/2014/main" id="{6C66FBD2-B5F4-4B7F-8BAA-4D196DE4DCE0}"/>
                    </a:ext>
                  </a:extLst>
                </p14:cNvPr>
                <p14:cNvContentPartPr/>
                <p14:nvPr/>
              </p14:nvContentPartPr>
              <p14:xfrm>
                <a:off x="6816435" y="1319707"/>
                <a:ext cx="63720" cy="10080"/>
              </p14:xfrm>
            </p:contentPart>
          </mc:Choice>
          <mc:Fallback>
            <p:pic>
              <p:nvPicPr>
                <p:cNvPr id="4239" name="Ink 4238">
                  <a:extLst>
                    <a:ext uri="{FF2B5EF4-FFF2-40B4-BE49-F238E27FC236}">
                      <a16:creationId xmlns:a16="http://schemas.microsoft.com/office/drawing/2014/main" id="{6C66FBD2-B5F4-4B7F-8BAA-4D196DE4DCE0}"/>
                    </a:ext>
                  </a:extLst>
                </p:cNvPr>
                <p:cNvPicPr/>
                <p:nvPr/>
              </p:nvPicPr>
              <p:blipFill>
                <a:blip r:embed="rId437"/>
                <a:stretch>
                  <a:fillRect/>
                </a:stretch>
              </p:blipFill>
              <p:spPr>
                <a:xfrm>
                  <a:off x="6807435" y="1310707"/>
                  <a:ext cx="8136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8">
              <p14:nvContentPartPr>
                <p14:cNvPr id="4240" name="Ink 4239">
                  <a:extLst>
                    <a:ext uri="{FF2B5EF4-FFF2-40B4-BE49-F238E27FC236}">
                      <a16:creationId xmlns:a16="http://schemas.microsoft.com/office/drawing/2014/main" id="{FE1298C3-9A6F-496A-B504-37FC9EC71526}"/>
                    </a:ext>
                  </a:extLst>
                </p14:cNvPr>
                <p14:cNvContentPartPr/>
                <p14:nvPr/>
              </p14:nvContentPartPr>
              <p14:xfrm>
                <a:off x="6804555" y="1369387"/>
                <a:ext cx="72720" cy="28440"/>
              </p14:xfrm>
            </p:contentPart>
          </mc:Choice>
          <mc:Fallback>
            <p:pic>
              <p:nvPicPr>
                <p:cNvPr id="4240" name="Ink 4239">
                  <a:extLst>
                    <a:ext uri="{FF2B5EF4-FFF2-40B4-BE49-F238E27FC236}">
                      <a16:creationId xmlns:a16="http://schemas.microsoft.com/office/drawing/2014/main" id="{FE1298C3-9A6F-496A-B504-37FC9EC71526}"/>
                    </a:ext>
                  </a:extLst>
                </p:cNvPr>
                <p:cNvPicPr/>
                <p:nvPr/>
              </p:nvPicPr>
              <p:blipFill>
                <a:blip r:embed="rId439"/>
                <a:stretch>
                  <a:fillRect/>
                </a:stretch>
              </p:blipFill>
              <p:spPr>
                <a:xfrm>
                  <a:off x="6795915" y="1360387"/>
                  <a:ext cx="9036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0">
              <p14:nvContentPartPr>
                <p14:cNvPr id="4241" name="Ink 4240">
                  <a:extLst>
                    <a:ext uri="{FF2B5EF4-FFF2-40B4-BE49-F238E27FC236}">
                      <a16:creationId xmlns:a16="http://schemas.microsoft.com/office/drawing/2014/main" id="{16D14D8D-3DE0-4132-BA61-75BAEAD42D04}"/>
                    </a:ext>
                  </a:extLst>
                </p14:cNvPr>
                <p14:cNvContentPartPr/>
                <p14:nvPr/>
              </p14:nvContentPartPr>
              <p14:xfrm>
                <a:off x="6955395" y="1278667"/>
                <a:ext cx="18000" cy="162000"/>
              </p14:xfrm>
            </p:contentPart>
          </mc:Choice>
          <mc:Fallback>
            <p:pic>
              <p:nvPicPr>
                <p:cNvPr id="4241" name="Ink 4240">
                  <a:extLst>
                    <a:ext uri="{FF2B5EF4-FFF2-40B4-BE49-F238E27FC236}">
                      <a16:creationId xmlns:a16="http://schemas.microsoft.com/office/drawing/2014/main" id="{16D14D8D-3DE0-4132-BA61-75BAEAD42D04}"/>
                    </a:ext>
                  </a:extLst>
                </p:cNvPr>
                <p:cNvPicPr/>
                <p:nvPr/>
              </p:nvPicPr>
              <p:blipFill>
                <a:blip r:embed="rId441"/>
                <a:stretch>
                  <a:fillRect/>
                </a:stretch>
              </p:blipFill>
              <p:spPr>
                <a:xfrm>
                  <a:off x="6946755" y="1269667"/>
                  <a:ext cx="3564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2">
              <p14:nvContentPartPr>
                <p14:cNvPr id="4242" name="Ink 4241">
                  <a:extLst>
                    <a:ext uri="{FF2B5EF4-FFF2-40B4-BE49-F238E27FC236}">
                      <a16:creationId xmlns:a16="http://schemas.microsoft.com/office/drawing/2014/main" id="{93A1E669-53D8-44C1-B3F5-BC9CA6147968}"/>
                    </a:ext>
                  </a:extLst>
                </p14:cNvPr>
                <p14:cNvContentPartPr/>
                <p14:nvPr/>
              </p14:nvContentPartPr>
              <p14:xfrm>
                <a:off x="7011915" y="1327987"/>
                <a:ext cx="30600" cy="98280"/>
              </p14:xfrm>
            </p:contentPart>
          </mc:Choice>
          <mc:Fallback>
            <p:pic>
              <p:nvPicPr>
                <p:cNvPr id="4242" name="Ink 4241">
                  <a:extLst>
                    <a:ext uri="{FF2B5EF4-FFF2-40B4-BE49-F238E27FC236}">
                      <a16:creationId xmlns:a16="http://schemas.microsoft.com/office/drawing/2014/main" id="{93A1E669-53D8-44C1-B3F5-BC9CA6147968}"/>
                    </a:ext>
                  </a:extLst>
                </p:cNvPr>
                <p:cNvPicPr/>
                <p:nvPr/>
              </p:nvPicPr>
              <p:blipFill>
                <a:blip r:embed="rId443"/>
                <a:stretch>
                  <a:fillRect/>
                </a:stretch>
              </p:blipFill>
              <p:spPr>
                <a:xfrm>
                  <a:off x="7003275" y="1319347"/>
                  <a:ext cx="4824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4">
              <p14:nvContentPartPr>
                <p14:cNvPr id="4243" name="Ink 4242">
                  <a:extLst>
                    <a:ext uri="{FF2B5EF4-FFF2-40B4-BE49-F238E27FC236}">
                      <a16:creationId xmlns:a16="http://schemas.microsoft.com/office/drawing/2014/main" id="{AE5E2FB3-F4D7-4DEB-9F57-9A872BCC1896}"/>
                    </a:ext>
                  </a:extLst>
                </p14:cNvPr>
                <p14:cNvContentPartPr/>
                <p14:nvPr/>
              </p14:nvContentPartPr>
              <p14:xfrm>
                <a:off x="7086435" y="1312147"/>
                <a:ext cx="82080" cy="55800"/>
              </p14:xfrm>
            </p:contentPart>
          </mc:Choice>
          <mc:Fallback>
            <p:pic>
              <p:nvPicPr>
                <p:cNvPr id="4243" name="Ink 4242">
                  <a:extLst>
                    <a:ext uri="{FF2B5EF4-FFF2-40B4-BE49-F238E27FC236}">
                      <a16:creationId xmlns:a16="http://schemas.microsoft.com/office/drawing/2014/main" id="{AE5E2FB3-F4D7-4DEB-9F57-9A872BCC1896}"/>
                    </a:ext>
                  </a:extLst>
                </p:cNvPr>
                <p:cNvPicPr/>
                <p:nvPr/>
              </p:nvPicPr>
              <p:blipFill>
                <a:blip r:embed="rId445"/>
                <a:stretch>
                  <a:fillRect/>
                </a:stretch>
              </p:blipFill>
              <p:spPr>
                <a:xfrm>
                  <a:off x="7077435" y="1303147"/>
                  <a:ext cx="9972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6">
              <p14:nvContentPartPr>
                <p14:cNvPr id="4244" name="Ink 4243">
                  <a:extLst>
                    <a:ext uri="{FF2B5EF4-FFF2-40B4-BE49-F238E27FC236}">
                      <a16:creationId xmlns:a16="http://schemas.microsoft.com/office/drawing/2014/main" id="{5AEE4529-A91C-4B04-902D-58C9D5C0D219}"/>
                    </a:ext>
                  </a:extLst>
                </p14:cNvPr>
                <p14:cNvContentPartPr/>
                <p14:nvPr/>
              </p14:nvContentPartPr>
              <p14:xfrm>
                <a:off x="6941715" y="1551547"/>
                <a:ext cx="128160" cy="187920"/>
              </p14:xfrm>
            </p:contentPart>
          </mc:Choice>
          <mc:Fallback>
            <p:pic>
              <p:nvPicPr>
                <p:cNvPr id="4244" name="Ink 4243">
                  <a:extLst>
                    <a:ext uri="{FF2B5EF4-FFF2-40B4-BE49-F238E27FC236}">
                      <a16:creationId xmlns:a16="http://schemas.microsoft.com/office/drawing/2014/main" id="{5AEE4529-A91C-4B04-902D-58C9D5C0D219}"/>
                    </a:ext>
                  </a:extLst>
                </p:cNvPr>
                <p:cNvPicPr/>
                <p:nvPr/>
              </p:nvPicPr>
              <p:blipFill>
                <a:blip r:embed="rId447"/>
                <a:stretch>
                  <a:fillRect/>
                </a:stretch>
              </p:blipFill>
              <p:spPr>
                <a:xfrm>
                  <a:off x="6933075" y="1542907"/>
                  <a:ext cx="14580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8">
              <p14:nvContentPartPr>
                <p14:cNvPr id="4245" name="Ink 4244">
                  <a:extLst>
                    <a:ext uri="{FF2B5EF4-FFF2-40B4-BE49-F238E27FC236}">
                      <a16:creationId xmlns:a16="http://schemas.microsoft.com/office/drawing/2014/main" id="{57A39CB7-972A-4AE5-8448-DC871EB91855}"/>
                    </a:ext>
                  </a:extLst>
                </p14:cNvPr>
                <p14:cNvContentPartPr/>
                <p14:nvPr/>
              </p14:nvContentPartPr>
              <p14:xfrm>
                <a:off x="7099755" y="1565587"/>
                <a:ext cx="60120" cy="122400"/>
              </p14:xfrm>
            </p:contentPart>
          </mc:Choice>
          <mc:Fallback>
            <p:pic>
              <p:nvPicPr>
                <p:cNvPr id="4245" name="Ink 4244">
                  <a:extLst>
                    <a:ext uri="{FF2B5EF4-FFF2-40B4-BE49-F238E27FC236}">
                      <a16:creationId xmlns:a16="http://schemas.microsoft.com/office/drawing/2014/main" id="{57A39CB7-972A-4AE5-8448-DC871EB91855}"/>
                    </a:ext>
                  </a:extLst>
                </p:cNvPr>
                <p:cNvPicPr/>
                <p:nvPr/>
              </p:nvPicPr>
              <p:blipFill>
                <a:blip r:embed="rId449"/>
                <a:stretch>
                  <a:fillRect/>
                </a:stretch>
              </p:blipFill>
              <p:spPr>
                <a:xfrm>
                  <a:off x="7091115" y="1556587"/>
                  <a:ext cx="7776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0">
              <p14:nvContentPartPr>
                <p14:cNvPr id="4246" name="Ink 4245">
                  <a:extLst>
                    <a:ext uri="{FF2B5EF4-FFF2-40B4-BE49-F238E27FC236}">
                      <a16:creationId xmlns:a16="http://schemas.microsoft.com/office/drawing/2014/main" id="{1116CD09-E0B1-4518-B2DC-A915F52D6943}"/>
                    </a:ext>
                  </a:extLst>
                </p14:cNvPr>
                <p14:cNvContentPartPr/>
                <p14:nvPr/>
              </p14:nvContentPartPr>
              <p14:xfrm>
                <a:off x="7270395" y="1501507"/>
                <a:ext cx="117000" cy="151200"/>
              </p14:xfrm>
            </p:contentPart>
          </mc:Choice>
          <mc:Fallback>
            <p:pic>
              <p:nvPicPr>
                <p:cNvPr id="4246" name="Ink 4245">
                  <a:extLst>
                    <a:ext uri="{FF2B5EF4-FFF2-40B4-BE49-F238E27FC236}">
                      <a16:creationId xmlns:a16="http://schemas.microsoft.com/office/drawing/2014/main" id="{1116CD09-E0B1-4518-B2DC-A915F52D6943}"/>
                    </a:ext>
                  </a:extLst>
                </p:cNvPr>
                <p:cNvPicPr/>
                <p:nvPr/>
              </p:nvPicPr>
              <p:blipFill>
                <a:blip r:embed="rId451"/>
                <a:stretch>
                  <a:fillRect/>
                </a:stretch>
              </p:blipFill>
              <p:spPr>
                <a:xfrm>
                  <a:off x="7261395" y="1492867"/>
                  <a:ext cx="13464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2">
              <p14:nvContentPartPr>
                <p14:cNvPr id="4248" name="Ink 4247">
                  <a:extLst>
                    <a:ext uri="{FF2B5EF4-FFF2-40B4-BE49-F238E27FC236}">
                      <a16:creationId xmlns:a16="http://schemas.microsoft.com/office/drawing/2014/main" id="{603E84E4-8FCF-41E3-9FCB-EB7C52F11598}"/>
                    </a:ext>
                  </a:extLst>
                </p14:cNvPr>
                <p14:cNvContentPartPr/>
                <p14:nvPr/>
              </p14:nvContentPartPr>
              <p14:xfrm>
                <a:off x="6688275" y="540667"/>
                <a:ext cx="402840" cy="70200"/>
              </p14:xfrm>
            </p:contentPart>
          </mc:Choice>
          <mc:Fallback>
            <p:pic>
              <p:nvPicPr>
                <p:cNvPr id="4248" name="Ink 4247">
                  <a:extLst>
                    <a:ext uri="{FF2B5EF4-FFF2-40B4-BE49-F238E27FC236}">
                      <a16:creationId xmlns:a16="http://schemas.microsoft.com/office/drawing/2014/main" id="{603E84E4-8FCF-41E3-9FCB-EB7C52F11598}"/>
                    </a:ext>
                  </a:extLst>
                </p:cNvPr>
                <p:cNvPicPr/>
                <p:nvPr/>
              </p:nvPicPr>
              <p:blipFill>
                <a:blip r:embed="rId453"/>
                <a:stretch>
                  <a:fillRect/>
                </a:stretch>
              </p:blipFill>
              <p:spPr>
                <a:xfrm>
                  <a:off x="6679275" y="531667"/>
                  <a:ext cx="42048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4">
              <p14:nvContentPartPr>
                <p14:cNvPr id="4249" name="Ink 4248">
                  <a:extLst>
                    <a:ext uri="{FF2B5EF4-FFF2-40B4-BE49-F238E27FC236}">
                      <a16:creationId xmlns:a16="http://schemas.microsoft.com/office/drawing/2014/main" id="{7331D826-6A30-4CEE-BBF2-388449AC4E50}"/>
                    </a:ext>
                  </a:extLst>
                </p14:cNvPr>
                <p14:cNvContentPartPr/>
                <p14:nvPr/>
              </p14:nvContentPartPr>
              <p14:xfrm>
                <a:off x="7317555" y="436267"/>
                <a:ext cx="124560" cy="107640"/>
              </p14:xfrm>
            </p:contentPart>
          </mc:Choice>
          <mc:Fallback>
            <p:pic>
              <p:nvPicPr>
                <p:cNvPr id="4249" name="Ink 4248">
                  <a:extLst>
                    <a:ext uri="{FF2B5EF4-FFF2-40B4-BE49-F238E27FC236}">
                      <a16:creationId xmlns:a16="http://schemas.microsoft.com/office/drawing/2014/main" id="{7331D826-6A30-4CEE-BBF2-388449AC4E50}"/>
                    </a:ext>
                  </a:extLst>
                </p:cNvPr>
                <p:cNvPicPr/>
                <p:nvPr/>
              </p:nvPicPr>
              <p:blipFill>
                <a:blip r:embed="rId455"/>
                <a:stretch>
                  <a:fillRect/>
                </a:stretch>
              </p:blipFill>
              <p:spPr>
                <a:xfrm>
                  <a:off x="7308915" y="427627"/>
                  <a:ext cx="14220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6">
              <p14:nvContentPartPr>
                <p14:cNvPr id="4250" name="Ink 4249">
                  <a:extLst>
                    <a:ext uri="{FF2B5EF4-FFF2-40B4-BE49-F238E27FC236}">
                      <a16:creationId xmlns:a16="http://schemas.microsoft.com/office/drawing/2014/main" id="{0C605A29-4791-412C-B22E-F5EC33756F90}"/>
                    </a:ext>
                  </a:extLst>
                </p14:cNvPr>
                <p14:cNvContentPartPr/>
                <p14:nvPr/>
              </p14:nvContentPartPr>
              <p14:xfrm>
                <a:off x="7513035" y="719227"/>
                <a:ext cx="114840" cy="94680"/>
              </p14:xfrm>
            </p:contentPart>
          </mc:Choice>
          <mc:Fallback>
            <p:pic>
              <p:nvPicPr>
                <p:cNvPr id="4250" name="Ink 4249">
                  <a:extLst>
                    <a:ext uri="{FF2B5EF4-FFF2-40B4-BE49-F238E27FC236}">
                      <a16:creationId xmlns:a16="http://schemas.microsoft.com/office/drawing/2014/main" id="{0C605A29-4791-412C-B22E-F5EC33756F90}"/>
                    </a:ext>
                  </a:extLst>
                </p:cNvPr>
                <p:cNvPicPr/>
                <p:nvPr/>
              </p:nvPicPr>
              <p:blipFill>
                <a:blip r:embed="rId457"/>
                <a:stretch>
                  <a:fillRect/>
                </a:stretch>
              </p:blipFill>
              <p:spPr>
                <a:xfrm>
                  <a:off x="7504395" y="710227"/>
                  <a:ext cx="13248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8">
              <p14:nvContentPartPr>
                <p14:cNvPr id="4251" name="Ink 4250">
                  <a:extLst>
                    <a:ext uri="{FF2B5EF4-FFF2-40B4-BE49-F238E27FC236}">
                      <a16:creationId xmlns:a16="http://schemas.microsoft.com/office/drawing/2014/main" id="{ACD1F700-0EF7-49BC-973E-ED603292827E}"/>
                    </a:ext>
                  </a:extLst>
                </p14:cNvPr>
                <p14:cNvContentPartPr/>
                <p14:nvPr/>
              </p14:nvContentPartPr>
              <p14:xfrm>
                <a:off x="6297675" y="864307"/>
                <a:ext cx="100440" cy="301680"/>
              </p14:xfrm>
            </p:contentPart>
          </mc:Choice>
          <mc:Fallback>
            <p:pic>
              <p:nvPicPr>
                <p:cNvPr id="4251" name="Ink 4250">
                  <a:extLst>
                    <a:ext uri="{FF2B5EF4-FFF2-40B4-BE49-F238E27FC236}">
                      <a16:creationId xmlns:a16="http://schemas.microsoft.com/office/drawing/2014/main" id="{ACD1F700-0EF7-49BC-973E-ED603292827E}"/>
                    </a:ext>
                  </a:extLst>
                </p:cNvPr>
                <p:cNvPicPr/>
                <p:nvPr/>
              </p:nvPicPr>
              <p:blipFill>
                <a:blip r:embed="rId459"/>
                <a:stretch>
                  <a:fillRect/>
                </a:stretch>
              </p:blipFill>
              <p:spPr>
                <a:xfrm>
                  <a:off x="6288675" y="855307"/>
                  <a:ext cx="118080" cy="31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0">
              <p14:nvContentPartPr>
                <p14:cNvPr id="4252" name="Ink 4251">
                  <a:extLst>
                    <a:ext uri="{FF2B5EF4-FFF2-40B4-BE49-F238E27FC236}">
                      <a16:creationId xmlns:a16="http://schemas.microsoft.com/office/drawing/2014/main" id="{5179D574-0040-4CFA-9909-9819942D18E5}"/>
                    </a:ext>
                  </a:extLst>
                </p14:cNvPr>
                <p14:cNvContentPartPr/>
                <p14:nvPr/>
              </p14:nvContentPartPr>
              <p14:xfrm>
                <a:off x="6395235" y="1109827"/>
                <a:ext cx="55080" cy="102240"/>
              </p14:xfrm>
            </p:contentPart>
          </mc:Choice>
          <mc:Fallback>
            <p:pic>
              <p:nvPicPr>
                <p:cNvPr id="4252" name="Ink 4251">
                  <a:extLst>
                    <a:ext uri="{FF2B5EF4-FFF2-40B4-BE49-F238E27FC236}">
                      <a16:creationId xmlns:a16="http://schemas.microsoft.com/office/drawing/2014/main" id="{5179D574-0040-4CFA-9909-9819942D18E5}"/>
                    </a:ext>
                  </a:extLst>
                </p:cNvPr>
                <p:cNvPicPr/>
                <p:nvPr/>
              </p:nvPicPr>
              <p:blipFill>
                <a:blip r:embed="rId461"/>
                <a:stretch>
                  <a:fillRect/>
                </a:stretch>
              </p:blipFill>
              <p:spPr>
                <a:xfrm>
                  <a:off x="6386595" y="1100827"/>
                  <a:ext cx="7272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2">
              <p14:nvContentPartPr>
                <p14:cNvPr id="4253" name="Ink 4252">
                  <a:extLst>
                    <a:ext uri="{FF2B5EF4-FFF2-40B4-BE49-F238E27FC236}">
                      <a16:creationId xmlns:a16="http://schemas.microsoft.com/office/drawing/2014/main" id="{32BEC67D-C979-4A19-BF36-DD9746ACD945}"/>
                    </a:ext>
                  </a:extLst>
                </p14:cNvPr>
                <p14:cNvContentPartPr/>
                <p14:nvPr/>
              </p14:nvContentPartPr>
              <p14:xfrm>
                <a:off x="6264915" y="854587"/>
                <a:ext cx="485640" cy="815760"/>
              </p14:xfrm>
            </p:contentPart>
          </mc:Choice>
          <mc:Fallback>
            <p:pic>
              <p:nvPicPr>
                <p:cNvPr id="4253" name="Ink 4252">
                  <a:extLst>
                    <a:ext uri="{FF2B5EF4-FFF2-40B4-BE49-F238E27FC236}">
                      <a16:creationId xmlns:a16="http://schemas.microsoft.com/office/drawing/2014/main" id="{32BEC67D-C979-4A19-BF36-DD9746ACD945}"/>
                    </a:ext>
                  </a:extLst>
                </p:cNvPr>
                <p:cNvPicPr/>
                <p:nvPr/>
              </p:nvPicPr>
              <p:blipFill>
                <a:blip r:embed="rId463"/>
                <a:stretch>
                  <a:fillRect/>
                </a:stretch>
              </p:blipFill>
              <p:spPr>
                <a:xfrm>
                  <a:off x="6256275" y="845947"/>
                  <a:ext cx="503280" cy="83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4">
              <p14:nvContentPartPr>
                <p14:cNvPr id="4254" name="Ink 4253">
                  <a:extLst>
                    <a:ext uri="{FF2B5EF4-FFF2-40B4-BE49-F238E27FC236}">
                      <a16:creationId xmlns:a16="http://schemas.microsoft.com/office/drawing/2014/main" id="{347DE616-88DE-4A23-A9C9-8C3ECE968250}"/>
                    </a:ext>
                  </a:extLst>
                </p14:cNvPr>
                <p14:cNvContentPartPr/>
                <p14:nvPr/>
              </p14:nvContentPartPr>
              <p14:xfrm>
                <a:off x="6710595" y="1604107"/>
                <a:ext cx="62640" cy="91800"/>
              </p14:xfrm>
            </p:contentPart>
          </mc:Choice>
          <mc:Fallback>
            <p:pic>
              <p:nvPicPr>
                <p:cNvPr id="4254" name="Ink 4253">
                  <a:extLst>
                    <a:ext uri="{FF2B5EF4-FFF2-40B4-BE49-F238E27FC236}">
                      <a16:creationId xmlns:a16="http://schemas.microsoft.com/office/drawing/2014/main" id="{347DE616-88DE-4A23-A9C9-8C3ECE968250}"/>
                    </a:ext>
                  </a:extLst>
                </p:cNvPr>
                <p:cNvPicPr/>
                <p:nvPr/>
              </p:nvPicPr>
              <p:blipFill>
                <a:blip r:embed="rId465"/>
                <a:stretch>
                  <a:fillRect/>
                </a:stretch>
              </p:blipFill>
              <p:spPr>
                <a:xfrm>
                  <a:off x="6701955" y="1595467"/>
                  <a:ext cx="8028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6">
              <p14:nvContentPartPr>
                <p14:cNvPr id="4256" name="Ink 4255">
                  <a:extLst>
                    <a:ext uri="{FF2B5EF4-FFF2-40B4-BE49-F238E27FC236}">
                      <a16:creationId xmlns:a16="http://schemas.microsoft.com/office/drawing/2014/main" id="{1BEDD995-1325-4A1D-83B8-205F294FC163}"/>
                    </a:ext>
                  </a:extLst>
                </p14:cNvPr>
                <p14:cNvContentPartPr/>
                <p14:nvPr/>
              </p14:nvContentPartPr>
              <p14:xfrm>
                <a:off x="4500195" y="5562307"/>
                <a:ext cx="272880" cy="37800"/>
              </p14:xfrm>
            </p:contentPart>
          </mc:Choice>
          <mc:Fallback>
            <p:pic>
              <p:nvPicPr>
                <p:cNvPr id="4256" name="Ink 4255">
                  <a:extLst>
                    <a:ext uri="{FF2B5EF4-FFF2-40B4-BE49-F238E27FC236}">
                      <a16:creationId xmlns:a16="http://schemas.microsoft.com/office/drawing/2014/main" id="{1BEDD995-1325-4A1D-83B8-205F294FC163}"/>
                    </a:ext>
                  </a:extLst>
                </p:cNvPr>
                <p:cNvPicPr/>
                <p:nvPr/>
              </p:nvPicPr>
              <p:blipFill>
                <a:blip r:embed="rId467"/>
                <a:stretch>
                  <a:fillRect/>
                </a:stretch>
              </p:blipFill>
              <p:spPr>
                <a:xfrm>
                  <a:off x="4491195" y="5553307"/>
                  <a:ext cx="29052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8">
              <p14:nvContentPartPr>
                <p14:cNvPr id="4257" name="Ink 4256">
                  <a:extLst>
                    <a:ext uri="{FF2B5EF4-FFF2-40B4-BE49-F238E27FC236}">
                      <a16:creationId xmlns:a16="http://schemas.microsoft.com/office/drawing/2014/main" id="{F5920213-CB76-4966-B8F2-16395C288A1E}"/>
                    </a:ext>
                  </a:extLst>
                </p14:cNvPr>
                <p14:cNvContentPartPr/>
                <p14:nvPr/>
              </p14:nvContentPartPr>
              <p14:xfrm>
                <a:off x="4860915" y="5642227"/>
                <a:ext cx="302760" cy="272880"/>
              </p14:xfrm>
            </p:contentPart>
          </mc:Choice>
          <mc:Fallback>
            <p:pic>
              <p:nvPicPr>
                <p:cNvPr id="4257" name="Ink 4256">
                  <a:extLst>
                    <a:ext uri="{FF2B5EF4-FFF2-40B4-BE49-F238E27FC236}">
                      <a16:creationId xmlns:a16="http://schemas.microsoft.com/office/drawing/2014/main" id="{F5920213-CB76-4966-B8F2-16395C288A1E}"/>
                    </a:ext>
                  </a:extLst>
                </p:cNvPr>
                <p:cNvPicPr/>
                <p:nvPr/>
              </p:nvPicPr>
              <p:blipFill>
                <a:blip r:embed="rId469"/>
                <a:stretch>
                  <a:fillRect/>
                </a:stretch>
              </p:blipFill>
              <p:spPr>
                <a:xfrm>
                  <a:off x="4852275" y="5633227"/>
                  <a:ext cx="320400" cy="29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0">
              <p14:nvContentPartPr>
                <p14:cNvPr id="4258" name="Ink 4257">
                  <a:extLst>
                    <a:ext uri="{FF2B5EF4-FFF2-40B4-BE49-F238E27FC236}">
                      <a16:creationId xmlns:a16="http://schemas.microsoft.com/office/drawing/2014/main" id="{538A2860-C65F-45DD-AAD8-D0D7E03ACF74}"/>
                    </a:ext>
                  </a:extLst>
                </p14:cNvPr>
                <p14:cNvContentPartPr/>
                <p14:nvPr/>
              </p14:nvContentPartPr>
              <p14:xfrm>
                <a:off x="5079435" y="5859307"/>
                <a:ext cx="99000" cy="73080"/>
              </p14:xfrm>
            </p:contentPart>
          </mc:Choice>
          <mc:Fallback>
            <p:pic>
              <p:nvPicPr>
                <p:cNvPr id="4258" name="Ink 4257">
                  <a:extLst>
                    <a:ext uri="{FF2B5EF4-FFF2-40B4-BE49-F238E27FC236}">
                      <a16:creationId xmlns:a16="http://schemas.microsoft.com/office/drawing/2014/main" id="{538A2860-C65F-45DD-AAD8-D0D7E03ACF74}"/>
                    </a:ext>
                  </a:extLst>
                </p:cNvPr>
                <p:cNvPicPr/>
                <p:nvPr/>
              </p:nvPicPr>
              <p:blipFill>
                <a:blip r:embed="rId471"/>
                <a:stretch>
                  <a:fillRect/>
                </a:stretch>
              </p:blipFill>
              <p:spPr>
                <a:xfrm>
                  <a:off x="5070795" y="5850307"/>
                  <a:ext cx="11664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2">
              <p14:nvContentPartPr>
                <p14:cNvPr id="4260" name="Ink 4259">
                  <a:extLst>
                    <a:ext uri="{FF2B5EF4-FFF2-40B4-BE49-F238E27FC236}">
                      <a16:creationId xmlns:a16="http://schemas.microsoft.com/office/drawing/2014/main" id="{2C107136-03A5-4751-BD51-04C9140E5333}"/>
                    </a:ext>
                  </a:extLst>
                </p14:cNvPr>
                <p14:cNvContentPartPr/>
                <p14:nvPr/>
              </p14:nvContentPartPr>
              <p14:xfrm>
                <a:off x="5461035" y="5946067"/>
                <a:ext cx="132120" cy="204120"/>
              </p14:xfrm>
            </p:contentPart>
          </mc:Choice>
          <mc:Fallback>
            <p:pic>
              <p:nvPicPr>
                <p:cNvPr id="4260" name="Ink 4259">
                  <a:extLst>
                    <a:ext uri="{FF2B5EF4-FFF2-40B4-BE49-F238E27FC236}">
                      <a16:creationId xmlns:a16="http://schemas.microsoft.com/office/drawing/2014/main" id="{2C107136-03A5-4751-BD51-04C9140E5333}"/>
                    </a:ext>
                  </a:extLst>
                </p:cNvPr>
                <p:cNvPicPr/>
                <p:nvPr/>
              </p:nvPicPr>
              <p:blipFill>
                <a:blip r:embed="rId473"/>
                <a:stretch>
                  <a:fillRect/>
                </a:stretch>
              </p:blipFill>
              <p:spPr>
                <a:xfrm>
                  <a:off x="5452035" y="5937067"/>
                  <a:ext cx="14976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4">
              <p14:nvContentPartPr>
                <p14:cNvPr id="4261" name="Ink 4260">
                  <a:extLst>
                    <a:ext uri="{FF2B5EF4-FFF2-40B4-BE49-F238E27FC236}">
                      <a16:creationId xmlns:a16="http://schemas.microsoft.com/office/drawing/2014/main" id="{A721E407-E4D6-4DB4-962A-1BF103846BDD}"/>
                    </a:ext>
                  </a:extLst>
                </p14:cNvPr>
                <p14:cNvContentPartPr/>
                <p14:nvPr/>
              </p14:nvContentPartPr>
              <p14:xfrm>
                <a:off x="5651115" y="6001867"/>
                <a:ext cx="59760" cy="111600"/>
              </p14:xfrm>
            </p:contentPart>
          </mc:Choice>
          <mc:Fallback>
            <p:pic>
              <p:nvPicPr>
                <p:cNvPr id="4261" name="Ink 4260">
                  <a:extLst>
                    <a:ext uri="{FF2B5EF4-FFF2-40B4-BE49-F238E27FC236}">
                      <a16:creationId xmlns:a16="http://schemas.microsoft.com/office/drawing/2014/main" id="{A721E407-E4D6-4DB4-962A-1BF103846BDD}"/>
                    </a:ext>
                  </a:extLst>
                </p:cNvPr>
                <p:cNvPicPr/>
                <p:nvPr/>
              </p:nvPicPr>
              <p:blipFill>
                <a:blip r:embed="rId475"/>
                <a:stretch>
                  <a:fillRect/>
                </a:stretch>
              </p:blipFill>
              <p:spPr>
                <a:xfrm>
                  <a:off x="5642115" y="5993227"/>
                  <a:ext cx="7740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6">
              <p14:nvContentPartPr>
                <p14:cNvPr id="4262" name="Ink 4261">
                  <a:extLst>
                    <a:ext uri="{FF2B5EF4-FFF2-40B4-BE49-F238E27FC236}">
                      <a16:creationId xmlns:a16="http://schemas.microsoft.com/office/drawing/2014/main" id="{EFC7D027-7C13-4C01-A0AD-1804B0BCC3C5}"/>
                    </a:ext>
                  </a:extLst>
                </p14:cNvPr>
                <p14:cNvContentPartPr/>
                <p14:nvPr/>
              </p14:nvContentPartPr>
              <p14:xfrm>
                <a:off x="5768115" y="5992507"/>
                <a:ext cx="119520" cy="84240"/>
              </p14:xfrm>
            </p:contentPart>
          </mc:Choice>
          <mc:Fallback>
            <p:pic>
              <p:nvPicPr>
                <p:cNvPr id="4262" name="Ink 4261">
                  <a:extLst>
                    <a:ext uri="{FF2B5EF4-FFF2-40B4-BE49-F238E27FC236}">
                      <a16:creationId xmlns:a16="http://schemas.microsoft.com/office/drawing/2014/main" id="{EFC7D027-7C13-4C01-A0AD-1804B0BCC3C5}"/>
                    </a:ext>
                  </a:extLst>
                </p:cNvPr>
                <p:cNvPicPr/>
                <p:nvPr/>
              </p:nvPicPr>
              <p:blipFill>
                <a:blip r:embed="rId477"/>
                <a:stretch>
                  <a:fillRect/>
                </a:stretch>
              </p:blipFill>
              <p:spPr>
                <a:xfrm>
                  <a:off x="5759115" y="5983507"/>
                  <a:ext cx="13716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8">
              <p14:nvContentPartPr>
                <p14:cNvPr id="4264" name="Ink 4263">
                  <a:extLst>
                    <a:ext uri="{FF2B5EF4-FFF2-40B4-BE49-F238E27FC236}">
                      <a16:creationId xmlns:a16="http://schemas.microsoft.com/office/drawing/2014/main" id="{1B833339-CD2B-4F4A-B4EE-7017E16E5274}"/>
                    </a:ext>
                  </a:extLst>
                </p14:cNvPr>
                <p14:cNvContentPartPr/>
                <p14:nvPr/>
              </p14:nvContentPartPr>
              <p14:xfrm>
                <a:off x="5851995" y="5886667"/>
                <a:ext cx="106920" cy="184680"/>
              </p14:xfrm>
            </p:contentPart>
          </mc:Choice>
          <mc:Fallback>
            <p:pic>
              <p:nvPicPr>
                <p:cNvPr id="4264" name="Ink 4263">
                  <a:extLst>
                    <a:ext uri="{FF2B5EF4-FFF2-40B4-BE49-F238E27FC236}">
                      <a16:creationId xmlns:a16="http://schemas.microsoft.com/office/drawing/2014/main" id="{1B833339-CD2B-4F4A-B4EE-7017E16E5274}"/>
                    </a:ext>
                  </a:extLst>
                </p:cNvPr>
                <p:cNvPicPr/>
                <p:nvPr/>
              </p:nvPicPr>
              <p:blipFill>
                <a:blip r:embed="rId479"/>
                <a:stretch>
                  <a:fillRect/>
                </a:stretch>
              </p:blipFill>
              <p:spPr>
                <a:xfrm>
                  <a:off x="5842995" y="5877667"/>
                  <a:ext cx="12456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0">
              <p14:nvContentPartPr>
                <p14:cNvPr id="4265" name="Ink 4264">
                  <a:extLst>
                    <a:ext uri="{FF2B5EF4-FFF2-40B4-BE49-F238E27FC236}">
                      <a16:creationId xmlns:a16="http://schemas.microsoft.com/office/drawing/2014/main" id="{D4C02ADD-9720-458F-8CAC-77DDE8A514EF}"/>
                    </a:ext>
                  </a:extLst>
                </p14:cNvPr>
                <p14:cNvContentPartPr/>
                <p14:nvPr/>
              </p14:nvContentPartPr>
              <p14:xfrm>
                <a:off x="5972235" y="5942107"/>
                <a:ext cx="155520" cy="84960"/>
              </p14:xfrm>
            </p:contentPart>
          </mc:Choice>
          <mc:Fallback>
            <p:pic>
              <p:nvPicPr>
                <p:cNvPr id="4265" name="Ink 4264">
                  <a:extLst>
                    <a:ext uri="{FF2B5EF4-FFF2-40B4-BE49-F238E27FC236}">
                      <a16:creationId xmlns:a16="http://schemas.microsoft.com/office/drawing/2014/main" id="{D4C02ADD-9720-458F-8CAC-77DDE8A514EF}"/>
                    </a:ext>
                  </a:extLst>
                </p:cNvPr>
                <p:cNvPicPr/>
                <p:nvPr/>
              </p:nvPicPr>
              <p:blipFill>
                <a:blip r:embed="rId481"/>
                <a:stretch>
                  <a:fillRect/>
                </a:stretch>
              </p:blipFill>
              <p:spPr>
                <a:xfrm>
                  <a:off x="5963595" y="5933107"/>
                  <a:ext cx="17316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2">
              <p14:nvContentPartPr>
                <p14:cNvPr id="4267" name="Ink 4266">
                  <a:extLst>
                    <a:ext uri="{FF2B5EF4-FFF2-40B4-BE49-F238E27FC236}">
                      <a16:creationId xmlns:a16="http://schemas.microsoft.com/office/drawing/2014/main" id="{27CDB6D2-B2AB-453A-A2B0-60B471ABD4C6}"/>
                    </a:ext>
                  </a:extLst>
                </p14:cNvPr>
                <p14:cNvContentPartPr/>
                <p14:nvPr/>
              </p14:nvContentPartPr>
              <p14:xfrm>
                <a:off x="5608995" y="6213907"/>
                <a:ext cx="103320" cy="190440"/>
              </p14:xfrm>
            </p:contentPart>
          </mc:Choice>
          <mc:Fallback>
            <p:pic>
              <p:nvPicPr>
                <p:cNvPr id="4267" name="Ink 4266">
                  <a:extLst>
                    <a:ext uri="{FF2B5EF4-FFF2-40B4-BE49-F238E27FC236}">
                      <a16:creationId xmlns:a16="http://schemas.microsoft.com/office/drawing/2014/main" id="{27CDB6D2-B2AB-453A-A2B0-60B471ABD4C6}"/>
                    </a:ext>
                  </a:extLst>
                </p:cNvPr>
                <p:cNvPicPr/>
                <p:nvPr/>
              </p:nvPicPr>
              <p:blipFill>
                <a:blip r:embed="rId483"/>
                <a:stretch>
                  <a:fillRect/>
                </a:stretch>
              </p:blipFill>
              <p:spPr>
                <a:xfrm>
                  <a:off x="5599995" y="6205267"/>
                  <a:ext cx="12096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4">
              <p14:nvContentPartPr>
                <p14:cNvPr id="4268" name="Ink 4267">
                  <a:extLst>
                    <a:ext uri="{FF2B5EF4-FFF2-40B4-BE49-F238E27FC236}">
                      <a16:creationId xmlns:a16="http://schemas.microsoft.com/office/drawing/2014/main" id="{32519987-E99E-4279-9DE3-129CE8E2661C}"/>
                    </a:ext>
                  </a:extLst>
                </p14:cNvPr>
                <p14:cNvContentPartPr/>
                <p14:nvPr/>
              </p14:nvContentPartPr>
              <p14:xfrm>
                <a:off x="5647875" y="6215707"/>
                <a:ext cx="81720" cy="219240"/>
              </p14:xfrm>
            </p:contentPart>
          </mc:Choice>
          <mc:Fallback>
            <p:pic>
              <p:nvPicPr>
                <p:cNvPr id="4268" name="Ink 4267">
                  <a:extLst>
                    <a:ext uri="{FF2B5EF4-FFF2-40B4-BE49-F238E27FC236}">
                      <a16:creationId xmlns:a16="http://schemas.microsoft.com/office/drawing/2014/main" id="{32519987-E99E-4279-9DE3-129CE8E2661C}"/>
                    </a:ext>
                  </a:extLst>
                </p:cNvPr>
                <p:cNvPicPr/>
                <p:nvPr/>
              </p:nvPicPr>
              <p:blipFill>
                <a:blip r:embed="rId485"/>
                <a:stretch>
                  <a:fillRect/>
                </a:stretch>
              </p:blipFill>
              <p:spPr>
                <a:xfrm>
                  <a:off x="5638875" y="6207067"/>
                  <a:ext cx="9936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6">
              <p14:nvContentPartPr>
                <p14:cNvPr id="4269" name="Ink 4268">
                  <a:extLst>
                    <a:ext uri="{FF2B5EF4-FFF2-40B4-BE49-F238E27FC236}">
                      <a16:creationId xmlns:a16="http://schemas.microsoft.com/office/drawing/2014/main" id="{CE8E8811-8719-4553-B846-84618821C13D}"/>
                    </a:ext>
                  </a:extLst>
                </p14:cNvPr>
                <p14:cNvContentPartPr/>
                <p14:nvPr/>
              </p14:nvContentPartPr>
              <p14:xfrm>
                <a:off x="5518275" y="6170347"/>
                <a:ext cx="214200" cy="155160"/>
              </p14:xfrm>
            </p:contentPart>
          </mc:Choice>
          <mc:Fallback>
            <p:pic>
              <p:nvPicPr>
                <p:cNvPr id="4269" name="Ink 4268">
                  <a:extLst>
                    <a:ext uri="{FF2B5EF4-FFF2-40B4-BE49-F238E27FC236}">
                      <a16:creationId xmlns:a16="http://schemas.microsoft.com/office/drawing/2014/main" id="{CE8E8811-8719-4553-B846-84618821C13D}"/>
                    </a:ext>
                  </a:extLst>
                </p:cNvPr>
                <p:cNvPicPr/>
                <p:nvPr/>
              </p:nvPicPr>
              <p:blipFill>
                <a:blip r:embed="rId487"/>
                <a:stretch>
                  <a:fillRect/>
                </a:stretch>
              </p:blipFill>
              <p:spPr>
                <a:xfrm>
                  <a:off x="5509635" y="6161347"/>
                  <a:ext cx="23184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8">
              <p14:nvContentPartPr>
                <p14:cNvPr id="4270" name="Ink 4269">
                  <a:extLst>
                    <a:ext uri="{FF2B5EF4-FFF2-40B4-BE49-F238E27FC236}">
                      <a16:creationId xmlns:a16="http://schemas.microsoft.com/office/drawing/2014/main" id="{07CD8630-CAC3-4942-BE62-52C657370BF7}"/>
                    </a:ext>
                  </a:extLst>
                </p14:cNvPr>
                <p14:cNvContentPartPr/>
                <p14:nvPr/>
              </p14:nvContentPartPr>
              <p14:xfrm>
                <a:off x="5786115" y="6253507"/>
                <a:ext cx="77040" cy="134280"/>
              </p14:xfrm>
            </p:contentPart>
          </mc:Choice>
          <mc:Fallback>
            <p:pic>
              <p:nvPicPr>
                <p:cNvPr id="4270" name="Ink 4269">
                  <a:extLst>
                    <a:ext uri="{FF2B5EF4-FFF2-40B4-BE49-F238E27FC236}">
                      <a16:creationId xmlns:a16="http://schemas.microsoft.com/office/drawing/2014/main" id="{07CD8630-CAC3-4942-BE62-52C657370BF7}"/>
                    </a:ext>
                  </a:extLst>
                </p:cNvPr>
                <p:cNvPicPr/>
                <p:nvPr/>
              </p:nvPicPr>
              <p:blipFill>
                <a:blip r:embed="rId489"/>
                <a:stretch>
                  <a:fillRect/>
                </a:stretch>
              </p:blipFill>
              <p:spPr>
                <a:xfrm>
                  <a:off x="5777115" y="6244867"/>
                  <a:ext cx="9468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0">
              <p14:nvContentPartPr>
                <p14:cNvPr id="4271" name="Ink 4270">
                  <a:extLst>
                    <a:ext uri="{FF2B5EF4-FFF2-40B4-BE49-F238E27FC236}">
                      <a16:creationId xmlns:a16="http://schemas.microsoft.com/office/drawing/2014/main" id="{2D537CE8-EDCF-4E87-8FCD-EECCA53FFABC}"/>
                    </a:ext>
                  </a:extLst>
                </p14:cNvPr>
                <p14:cNvContentPartPr/>
                <p14:nvPr/>
              </p14:nvContentPartPr>
              <p14:xfrm>
                <a:off x="5943435" y="6241987"/>
                <a:ext cx="44280" cy="140760"/>
              </p14:xfrm>
            </p:contentPart>
          </mc:Choice>
          <mc:Fallback>
            <p:pic>
              <p:nvPicPr>
                <p:cNvPr id="4271" name="Ink 4270">
                  <a:extLst>
                    <a:ext uri="{FF2B5EF4-FFF2-40B4-BE49-F238E27FC236}">
                      <a16:creationId xmlns:a16="http://schemas.microsoft.com/office/drawing/2014/main" id="{2D537CE8-EDCF-4E87-8FCD-EECCA53FFABC}"/>
                    </a:ext>
                  </a:extLst>
                </p:cNvPr>
                <p:cNvPicPr/>
                <p:nvPr/>
              </p:nvPicPr>
              <p:blipFill>
                <a:blip r:embed="rId491"/>
                <a:stretch>
                  <a:fillRect/>
                </a:stretch>
              </p:blipFill>
              <p:spPr>
                <a:xfrm>
                  <a:off x="5934435" y="6233347"/>
                  <a:ext cx="6192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2">
              <p14:nvContentPartPr>
                <p14:cNvPr id="4272" name="Ink 4271">
                  <a:extLst>
                    <a:ext uri="{FF2B5EF4-FFF2-40B4-BE49-F238E27FC236}">
                      <a16:creationId xmlns:a16="http://schemas.microsoft.com/office/drawing/2014/main" id="{AFFB0FCF-7865-4139-97D0-B99625467BC9}"/>
                    </a:ext>
                  </a:extLst>
                </p14:cNvPr>
                <p14:cNvContentPartPr/>
                <p14:nvPr/>
              </p14:nvContentPartPr>
              <p14:xfrm>
                <a:off x="5912115" y="6315787"/>
                <a:ext cx="19800" cy="12600"/>
              </p14:xfrm>
            </p:contentPart>
          </mc:Choice>
          <mc:Fallback>
            <p:pic>
              <p:nvPicPr>
                <p:cNvPr id="4272" name="Ink 4271">
                  <a:extLst>
                    <a:ext uri="{FF2B5EF4-FFF2-40B4-BE49-F238E27FC236}">
                      <a16:creationId xmlns:a16="http://schemas.microsoft.com/office/drawing/2014/main" id="{AFFB0FCF-7865-4139-97D0-B99625467BC9}"/>
                    </a:ext>
                  </a:extLst>
                </p:cNvPr>
                <p:cNvPicPr/>
                <p:nvPr/>
              </p:nvPicPr>
              <p:blipFill>
                <a:blip r:embed="rId493"/>
                <a:stretch>
                  <a:fillRect/>
                </a:stretch>
              </p:blipFill>
              <p:spPr>
                <a:xfrm>
                  <a:off x="5903115" y="6307147"/>
                  <a:ext cx="3744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4">
              <p14:nvContentPartPr>
                <p14:cNvPr id="4273" name="Ink 4272">
                  <a:extLst>
                    <a:ext uri="{FF2B5EF4-FFF2-40B4-BE49-F238E27FC236}">
                      <a16:creationId xmlns:a16="http://schemas.microsoft.com/office/drawing/2014/main" id="{27FEA4E6-C196-4847-AAB5-2C95DABFEB3B}"/>
                    </a:ext>
                  </a:extLst>
                </p14:cNvPr>
                <p14:cNvContentPartPr/>
                <p14:nvPr/>
              </p14:nvContentPartPr>
              <p14:xfrm>
                <a:off x="6024075" y="6119227"/>
                <a:ext cx="120600" cy="233640"/>
              </p14:xfrm>
            </p:contentPart>
          </mc:Choice>
          <mc:Fallback>
            <p:pic>
              <p:nvPicPr>
                <p:cNvPr id="4273" name="Ink 4272">
                  <a:extLst>
                    <a:ext uri="{FF2B5EF4-FFF2-40B4-BE49-F238E27FC236}">
                      <a16:creationId xmlns:a16="http://schemas.microsoft.com/office/drawing/2014/main" id="{27FEA4E6-C196-4847-AAB5-2C95DABFEB3B}"/>
                    </a:ext>
                  </a:extLst>
                </p:cNvPr>
                <p:cNvPicPr/>
                <p:nvPr/>
              </p:nvPicPr>
              <p:blipFill>
                <a:blip r:embed="rId495"/>
                <a:stretch>
                  <a:fillRect/>
                </a:stretch>
              </p:blipFill>
              <p:spPr>
                <a:xfrm>
                  <a:off x="6015435" y="6110587"/>
                  <a:ext cx="13824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6">
              <p14:nvContentPartPr>
                <p14:cNvPr id="4274" name="Ink 4273">
                  <a:extLst>
                    <a:ext uri="{FF2B5EF4-FFF2-40B4-BE49-F238E27FC236}">
                      <a16:creationId xmlns:a16="http://schemas.microsoft.com/office/drawing/2014/main" id="{37865345-32A6-45EA-A66F-C98043981C08}"/>
                    </a:ext>
                  </a:extLst>
                </p14:cNvPr>
                <p14:cNvContentPartPr/>
                <p14:nvPr/>
              </p14:nvContentPartPr>
              <p14:xfrm>
                <a:off x="6026235" y="6220027"/>
                <a:ext cx="91440" cy="44640"/>
              </p14:xfrm>
            </p:contentPart>
          </mc:Choice>
          <mc:Fallback>
            <p:pic>
              <p:nvPicPr>
                <p:cNvPr id="4274" name="Ink 4273">
                  <a:extLst>
                    <a:ext uri="{FF2B5EF4-FFF2-40B4-BE49-F238E27FC236}">
                      <a16:creationId xmlns:a16="http://schemas.microsoft.com/office/drawing/2014/main" id="{37865345-32A6-45EA-A66F-C98043981C08}"/>
                    </a:ext>
                  </a:extLst>
                </p:cNvPr>
                <p:cNvPicPr/>
                <p:nvPr/>
              </p:nvPicPr>
              <p:blipFill>
                <a:blip r:embed="rId497"/>
                <a:stretch>
                  <a:fillRect/>
                </a:stretch>
              </p:blipFill>
              <p:spPr>
                <a:xfrm>
                  <a:off x="6017235" y="6211027"/>
                  <a:ext cx="10908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8">
              <p14:nvContentPartPr>
                <p14:cNvPr id="4275" name="Ink 4274">
                  <a:extLst>
                    <a:ext uri="{FF2B5EF4-FFF2-40B4-BE49-F238E27FC236}">
                      <a16:creationId xmlns:a16="http://schemas.microsoft.com/office/drawing/2014/main" id="{A7AF6259-F084-4D6D-85BE-7C20F1F71930}"/>
                    </a:ext>
                  </a:extLst>
                </p14:cNvPr>
                <p14:cNvContentPartPr/>
                <p14:nvPr/>
              </p14:nvContentPartPr>
              <p14:xfrm>
                <a:off x="5898795" y="6293107"/>
                <a:ext cx="107280" cy="69840"/>
              </p14:xfrm>
            </p:contentPart>
          </mc:Choice>
          <mc:Fallback>
            <p:pic>
              <p:nvPicPr>
                <p:cNvPr id="4275" name="Ink 4274">
                  <a:extLst>
                    <a:ext uri="{FF2B5EF4-FFF2-40B4-BE49-F238E27FC236}">
                      <a16:creationId xmlns:a16="http://schemas.microsoft.com/office/drawing/2014/main" id="{A7AF6259-F084-4D6D-85BE-7C20F1F71930}"/>
                    </a:ext>
                  </a:extLst>
                </p:cNvPr>
                <p:cNvPicPr/>
                <p:nvPr/>
              </p:nvPicPr>
              <p:blipFill>
                <a:blip r:embed="rId499"/>
                <a:stretch>
                  <a:fillRect/>
                </a:stretch>
              </p:blipFill>
              <p:spPr>
                <a:xfrm>
                  <a:off x="5889795" y="6284107"/>
                  <a:ext cx="12492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0">
              <p14:nvContentPartPr>
                <p14:cNvPr id="4277" name="Ink 4276">
                  <a:extLst>
                    <a:ext uri="{FF2B5EF4-FFF2-40B4-BE49-F238E27FC236}">
                      <a16:creationId xmlns:a16="http://schemas.microsoft.com/office/drawing/2014/main" id="{3E682D28-4539-49BA-8E72-775889B03D0A}"/>
                    </a:ext>
                  </a:extLst>
                </p14:cNvPr>
                <p14:cNvContentPartPr/>
                <p14:nvPr/>
              </p14:nvContentPartPr>
              <p14:xfrm>
                <a:off x="6308115" y="5754187"/>
                <a:ext cx="380880" cy="691200"/>
              </p14:xfrm>
            </p:contentPart>
          </mc:Choice>
          <mc:Fallback>
            <p:pic>
              <p:nvPicPr>
                <p:cNvPr id="4277" name="Ink 4276">
                  <a:extLst>
                    <a:ext uri="{FF2B5EF4-FFF2-40B4-BE49-F238E27FC236}">
                      <a16:creationId xmlns:a16="http://schemas.microsoft.com/office/drawing/2014/main" id="{3E682D28-4539-49BA-8E72-775889B03D0A}"/>
                    </a:ext>
                  </a:extLst>
                </p:cNvPr>
                <p:cNvPicPr/>
                <p:nvPr/>
              </p:nvPicPr>
              <p:blipFill>
                <a:blip r:embed="rId501"/>
                <a:stretch>
                  <a:fillRect/>
                </a:stretch>
              </p:blipFill>
              <p:spPr>
                <a:xfrm>
                  <a:off x="6299115" y="5745547"/>
                  <a:ext cx="398520" cy="70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2">
              <p14:nvContentPartPr>
                <p14:cNvPr id="4279" name="Ink 4278">
                  <a:extLst>
                    <a:ext uri="{FF2B5EF4-FFF2-40B4-BE49-F238E27FC236}">
                      <a16:creationId xmlns:a16="http://schemas.microsoft.com/office/drawing/2014/main" id="{7AB6B74C-28A9-4524-A16C-84BAE6E19988}"/>
                    </a:ext>
                  </a:extLst>
                </p14:cNvPr>
                <p14:cNvContentPartPr/>
                <p14:nvPr/>
              </p14:nvContentPartPr>
              <p14:xfrm>
                <a:off x="6885195" y="5813587"/>
                <a:ext cx="125640" cy="216000"/>
              </p14:xfrm>
            </p:contentPart>
          </mc:Choice>
          <mc:Fallback>
            <p:pic>
              <p:nvPicPr>
                <p:cNvPr id="4279" name="Ink 4278">
                  <a:extLst>
                    <a:ext uri="{FF2B5EF4-FFF2-40B4-BE49-F238E27FC236}">
                      <a16:creationId xmlns:a16="http://schemas.microsoft.com/office/drawing/2014/main" id="{7AB6B74C-28A9-4524-A16C-84BAE6E19988}"/>
                    </a:ext>
                  </a:extLst>
                </p:cNvPr>
                <p:cNvPicPr/>
                <p:nvPr/>
              </p:nvPicPr>
              <p:blipFill>
                <a:blip r:embed="rId503"/>
                <a:stretch>
                  <a:fillRect/>
                </a:stretch>
              </p:blipFill>
              <p:spPr>
                <a:xfrm>
                  <a:off x="6876555" y="5804947"/>
                  <a:ext cx="14328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4">
              <p14:nvContentPartPr>
                <p14:cNvPr id="4280" name="Ink 4279">
                  <a:extLst>
                    <a:ext uri="{FF2B5EF4-FFF2-40B4-BE49-F238E27FC236}">
                      <a16:creationId xmlns:a16="http://schemas.microsoft.com/office/drawing/2014/main" id="{82B0E14B-D701-4996-A11C-464A05EE6D55}"/>
                    </a:ext>
                  </a:extLst>
                </p14:cNvPr>
                <p14:cNvContentPartPr/>
                <p14:nvPr/>
              </p14:nvContentPartPr>
              <p14:xfrm>
                <a:off x="7028475" y="5846347"/>
                <a:ext cx="223200" cy="151560"/>
              </p14:xfrm>
            </p:contentPart>
          </mc:Choice>
          <mc:Fallback>
            <p:pic>
              <p:nvPicPr>
                <p:cNvPr id="4280" name="Ink 4279">
                  <a:extLst>
                    <a:ext uri="{FF2B5EF4-FFF2-40B4-BE49-F238E27FC236}">
                      <a16:creationId xmlns:a16="http://schemas.microsoft.com/office/drawing/2014/main" id="{82B0E14B-D701-4996-A11C-464A05EE6D55}"/>
                    </a:ext>
                  </a:extLst>
                </p:cNvPr>
                <p:cNvPicPr/>
                <p:nvPr/>
              </p:nvPicPr>
              <p:blipFill>
                <a:blip r:embed="rId505"/>
                <a:stretch>
                  <a:fillRect/>
                </a:stretch>
              </p:blipFill>
              <p:spPr>
                <a:xfrm>
                  <a:off x="7019475" y="5837347"/>
                  <a:ext cx="24084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6">
              <p14:nvContentPartPr>
                <p14:cNvPr id="4281" name="Ink 4280">
                  <a:extLst>
                    <a:ext uri="{FF2B5EF4-FFF2-40B4-BE49-F238E27FC236}">
                      <a16:creationId xmlns:a16="http://schemas.microsoft.com/office/drawing/2014/main" id="{955ABE46-950D-450A-B7BF-3B285B25EDDE}"/>
                    </a:ext>
                  </a:extLst>
                </p14:cNvPr>
                <p14:cNvContentPartPr/>
                <p14:nvPr/>
              </p14:nvContentPartPr>
              <p14:xfrm>
                <a:off x="7220715" y="5715307"/>
                <a:ext cx="112320" cy="217800"/>
              </p14:xfrm>
            </p:contentPart>
          </mc:Choice>
          <mc:Fallback>
            <p:pic>
              <p:nvPicPr>
                <p:cNvPr id="4281" name="Ink 4280">
                  <a:extLst>
                    <a:ext uri="{FF2B5EF4-FFF2-40B4-BE49-F238E27FC236}">
                      <a16:creationId xmlns:a16="http://schemas.microsoft.com/office/drawing/2014/main" id="{955ABE46-950D-450A-B7BF-3B285B25EDDE}"/>
                    </a:ext>
                  </a:extLst>
                </p:cNvPr>
                <p:cNvPicPr/>
                <p:nvPr/>
              </p:nvPicPr>
              <p:blipFill>
                <a:blip r:embed="rId507"/>
                <a:stretch>
                  <a:fillRect/>
                </a:stretch>
              </p:blipFill>
              <p:spPr>
                <a:xfrm>
                  <a:off x="7211715" y="5706667"/>
                  <a:ext cx="12996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8">
              <p14:nvContentPartPr>
                <p14:cNvPr id="4282" name="Ink 4281">
                  <a:extLst>
                    <a:ext uri="{FF2B5EF4-FFF2-40B4-BE49-F238E27FC236}">
                      <a16:creationId xmlns:a16="http://schemas.microsoft.com/office/drawing/2014/main" id="{E2A43491-B74C-4447-9F62-E7D94B24AA5C}"/>
                    </a:ext>
                  </a:extLst>
                </p14:cNvPr>
                <p14:cNvContentPartPr/>
                <p14:nvPr/>
              </p14:nvContentPartPr>
              <p14:xfrm>
                <a:off x="7332675" y="5831947"/>
                <a:ext cx="95040" cy="93240"/>
              </p14:xfrm>
            </p:contentPart>
          </mc:Choice>
          <mc:Fallback>
            <p:pic>
              <p:nvPicPr>
                <p:cNvPr id="4282" name="Ink 4281">
                  <a:extLst>
                    <a:ext uri="{FF2B5EF4-FFF2-40B4-BE49-F238E27FC236}">
                      <a16:creationId xmlns:a16="http://schemas.microsoft.com/office/drawing/2014/main" id="{E2A43491-B74C-4447-9F62-E7D94B24AA5C}"/>
                    </a:ext>
                  </a:extLst>
                </p:cNvPr>
                <p:cNvPicPr/>
                <p:nvPr/>
              </p:nvPicPr>
              <p:blipFill>
                <a:blip r:embed="rId509"/>
                <a:stretch>
                  <a:fillRect/>
                </a:stretch>
              </p:blipFill>
              <p:spPr>
                <a:xfrm>
                  <a:off x="7323675" y="5823307"/>
                  <a:ext cx="11268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0">
              <p14:nvContentPartPr>
                <p14:cNvPr id="4283" name="Ink 4282">
                  <a:extLst>
                    <a:ext uri="{FF2B5EF4-FFF2-40B4-BE49-F238E27FC236}">
                      <a16:creationId xmlns:a16="http://schemas.microsoft.com/office/drawing/2014/main" id="{3B6524E5-12E2-4484-AEE7-E7F99BF73E66}"/>
                    </a:ext>
                  </a:extLst>
                </p14:cNvPr>
                <p14:cNvContentPartPr/>
                <p14:nvPr/>
              </p14:nvContentPartPr>
              <p14:xfrm>
                <a:off x="7450035" y="5789827"/>
                <a:ext cx="110160" cy="101160"/>
              </p14:xfrm>
            </p:contentPart>
          </mc:Choice>
          <mc:Fallback>
            <p:pic>
              <p:nvPicPr>
                <p:cNvPr id="4283" name="Ink 4282">
                  <a:extLst>
                    <a:ext uri="{FF2B5EF4-FFF2-40B4-BE49-F238E27FC236}">
                      <a16:creationId xmlns:a16="http://schemas.microsoft.com/office/drawing/2014/main" id="{3B6524E5-12E2-4484-AEE7-E7F99BF73E66}"/>
                    </a:ext>
                  </a:extLst>
                </p:cNvPr>
                <p:cNvPicPr/>
                <p:nvPr/>
              </p:nvPicPr>
              <p:blipFill>
                <a:blip r:embed="rId511"/>
                <a:stretch>
                  <a:fillRect/>
                </a:stretch>
              </p:blipFill>
              <p:spPr>
                <a:xfrm>
                  <a:off x="7441035" y="5780827"/>
                  <a:ext cx="12780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2">
              <p14:nvContentPartPr>
                <p14:cNvPr id="4284" name="Ink 4283">
                  <a:extLst>
                    <a:ext uri="{FF2B5EF4-FFF2-40B4-BE49-F238E27FC236}">
                      <a16:creationId xmlns:a16="http://schemas.microsoft.com/office/drawing/2014/main" id="{CB0795F2-B7FE-4287-8D06-25501D0F151D}"/>
                    </a:ext>
                  </a:extLst>
                </p14:cNvPr>
                <p14:cNvContentPartPr/>
                <p14:nvPr/>
              </p14:nvContentPartPr>
              <p14:xfrm>
                <a:off x="7006155" y="6177187"/>
                <a:ext cx="209160" cy="256320"/>
              </p14:xfrm>
            </p:contentPart>
          </mc:Choice>
          <mc:Fallback>
            <p:pic>
              <p:nvPicPr>
                <p:cNvPr id="4284" name="Ink 4283">
                  <a:extLst>
                    <a:ext uri="{FF2B5EF4-FFF2-40B4-BE49-F238E27FC236}">
                      <a16:creationId xmlns:a16="http://schemas.microsoft.com/office/drawing/2014/main" id="{CB0795F2-B7FE-4287-8D06-25501D0F151D}"/>
                    </a:ext>
                  </a:extLst>
                </p:cNvPr>
                <p:cNvPicPr/>
                <p:nvPr/>
              </p:nvPicPr>
              <p:blipFill>
                <a:blip r:embed="rId513"/>
                <a:stretch>
                  <a:fillRect/>
                </a:stretch>
              </p:blipFill>
              <p:spPr>
                <a:xfrm>
                  <a:off x="6997515" y="6168187"/>
                  <a:ext cx="226800" cy="27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4">
              <p14:nvContentPartPr>
                <p14:cNvPr id="4285" name="Ink 4284">
                  <a:extLst>
                    <a:ext uri="{FF2B5EF4-FFF2-40B4-BE49-F238E27FC236}">
                      <a16:creationId xmlns:a16="http://schemas.microsoft.com/office/drawing/2014/main" id="{62B233D2-96E3-4C9F-BD6E-3F0A0765AE25}"/>
                    </a:ext>
                  </a:extLst>
                </p14:cNvPr>
                <p14:cNvContentPartPr/>
                <p14:nvPr/>
              </p14:nvContentPartPr>
              <p14:xfrm>
                <a:off x="7302075" y="6211387"/>
                <a:ext cx="51120" cy="113760"/>
              </p14:xfrm>
            </p:contentPart>
          </mc:Choice>
          <mc:Fallback>
            <p:pic>
              <p:nvPicPr>
                <p:cNvPr id="4285" name="Ink 4284">
                  <a:extLst>
                    <a:ext uri="{FF2B5EF4-FFF2-40B4-BE49-F238E27FC236}">
                      <a16:creationId xmlns:a16="http://schemas.microsoft.com/office/drawing/2014/main" id="{62B233D2-96E3-4C9F-BD6E-3F0A0765AE25}"/>
                    </a:ext>
                  </a:extLst>
                </p:cNvPr>
                <p:cNvPicPr/>
                <p:nvPr/>
              </p:nvPicPr>
              <p:blipFill>
                <a:blip r:embed="rId515"/>
                <a:stretch>
                  <a:fillRect/>
                </a:stretch>
              </p:blipFill>
              <p:spPr>
                <a:xfrm>
                  <a:off x="7293075" y="6202747"/>
                  <a:ext cx="6876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6">
              <p14:nvContentPartPr>
                <p14:cNvPr id="4286" name="Ink 4285">
                  <a:extLst>
                    <a:ext uri="{FF2B5EF4-FFF2-40B4-BE49-F238E27FC236}">
                      <a16:creationId xmlns:a16="http://schemas.microsoft.com/office/drawing/2014/main" id="{7AE3627E-ED79-4A09-BE43-B961BDFF1DCB}"/>
                    </a:ext>
                  </a:extLst>
                </p14:cNvPr>
                <p14:cNvContentPartPr/>
                <p14:nvPr/>
              </p14:nvContentPartPr>
              <p14:xfrm>
                <a:off x="7414035" y="6193747"/>
                <a:ext cx="87480" cy="81000"/>
              </p14:xfrm>
            </p:contentPart>
          </mc:Choice>
          <mc:Fallback>
            <p:pic>
              <p:nvPicPr>
                <p:cNvPr id="4286" name="Ink 4285">
                  <a:extLst>
                    <a:ext uri="{FF2B5EF4-FFF2-40B4-BE49-F238E27FC236}">
                      <a16:creationId xmlns:a16="http://schemas.microsoft.com/office/drawing/2014/main" id="{7AE3627E-ED79-4A09-BE43-B961BDFF1DCB}"/>
                    </a:ext>
                  </a:extLst>
                </p:cNvPr>
                <p:cNvPicPr/>
                <p:nvPr/>
              </p:nvPicPr>
              <p:blipFill>
                <a:blip r:embed="rId517"/>
                <a:stretch>
                  <a:fillRect/>
                </a:stretch>
              </p:blipFill>
              <p:spPr>
                <a:xfrm>
                  <a:off x="7405035" y="6185107"/>
                  <a:ext cx="10512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8">
              <p14:nvContentPartPr>
                <p14:cNvPr id="4287" name="Ink 4286">
                  <a:extLst>
                    <a:ext uri="{FF2B5EF4-FFF2-40B4-BE49-F238E27FC236}">
                      <a16:creationId xmlns:a16="http://schemas.microsoft.com/office/drawing/2014/main" id="{F18B96AE-292E-402D-B91E-3A19326FF9AB}"/>
                    </a:ext>
                  </a:extLst>
                </p14:cNvPr>
                <p14:cNvContentPartPr/>
                <p14:nvPr/>
              </p14:nvContentPartPr>
              <p14:xfrm>
                <a:off x="7613835" y="6128947"/>
                <a:ext cx="111240" cy="178920"/>
              </p14:xfrm>
            </p:contentPart>
          </mc:Choice>
          <mc:Fallback>
            <p:pic>
              <p:nvPicPr>
                <p:cNvPr id="4287" name="Ink 4286">
                  <a:extLst>
                    <a:ext uri="{FF2B5EF4-FFF2-40B4-BE49-F238E27FC236}">
                      <a16:creationId xmlns:a16="http://schemas.microsoft.com/office/drawing/2014/main" id="{F18B96AE-292E-402D-B91E-3A19326FF9AB}"/>
                    </a:ext>
                  </a:extLst>
                </p:cNvPr>
                <p:cNvPicPr/>
                <p:nvPr/>
              </p:nvPicPr>
              <p:blipFill>
                <a:blip r:embed="rId519"/>
                <a:stretch>
                  <a:fillRect/>
                </a:stretch>
              </p:blipFill>
              <p:spPr>
                <a:xfrm>
                  <a:off x="7604835" y="6119947"/>
                  <a:ext cx="12888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0">
              <p14:nvContentPartPr>
                <p14:cNvPr id="4288" name="Ink 4287">
                  <a:extLst>
                    <a:ext uri="{FF2B5EF4-FFF2-40B4-BE49-F238E27FC236}">
                      <a16:creationId xmlns:a16="http://schemas.microsoft.com/office/drawing/2014/main" id="{643D8079-3F8E-4838-A135-F31CD0E6CE24}"/>
                    </a:ext>
                  </a:extLst>
                </p14:cNvPr>
                <p14:cNvContentPartPr/>
                <p14:nvPr/>
              </p14:nvContentPartPr>
              <p14:xfrm>
                <a:off x="7777275" y="6145867"/>
                <a:ext cx="92520" cy="103680"/>
              </p14:xfrm>
            </p:contentPart>
          </mc:Choice>
          <mc:Fallback>
            <p:pic>
              <p:nvPicPr>
                <p:cNvPr id="4288" name="Ink 4287">
                  <a:extLst>
                    <a:ext uri="{FF2B5EF4-FFF2-40B4-BE49-F238E27FC236}">
                      <a16:creationId xmlns:a16="http://schemas.microsoft.com/office/drawing/2014/main" id="{643D8079-3F8E-4838-A135-F31CD0E6CE24}"/>
                    </a:ext>
                  </a:extLst>
                </p:cNvPr>
                <p:cNvPicPr/>
                <p:nvPr/>
              </p:nvPicPr>
              <p:blipFill>
                <a:blip r:embed="rId521"/>
                <a:stretch>
                  <a:fillRect/>
                </a:stretch>
              </p:blipFill>
              <p:spPr>
                <a:xfrm>
                  <a:off x="7768275" y="6136867"/>
                  <a:ext cx="11016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2">
              <p14:nvContentPartPr>
                <p14:cNvPr id="4289" name="Ink 4288">
                  <a:extLst>
                    <a:ext uri="{FF2B5EF4-FFF2-40B4-BE49-F238E27FC236}">
                      <a16:creationId xmlns:a16="http://schemas.microsoft.com/office/drawing/2014/main" id="{638C2C0B-88AF-44F9-AE95-19BDB4C5C82B}"/>
                    </a:ext>
                  </a:extLst>
                </p14:cNvPr>
                <p14:cNvContentPartPr/>
                <p14:nvPr/>
              </p14:nvContentPartPr>
              <p14:xfrm>
                <a:off x="7889235" y="6009427"/>
                <a:ext cx="384480" cy="222120"/>
              </p14:xfrm>
            </p:contentPart>
          </mc:Choice>
          <mc:Fallback>
            <p:pic>
              <p:nvPicPr>
                <p:cNvPr id="4289" name="Ink 4288">
                  <a:extLst>
                    <a:ext uri="{FF2B5EF4-FFF2-40B4-BE49-F238E27FC236}">
                      <a16:creationId xmlns:a16="http://schemas.microsoft.com/office/drawing/2014/main" id="{638C2C0B-88AF-44F9-AE95-19BDB4C5C82B}"/>
                    </a:ext>
                  </a:extLst>
                </p:cNvPr>
                <p:cNvPicPr/>
                <p:nvPr/>
              </p:nvPicPr>
              <p:blipFill>
                <a:blip r:embed="rId523"/>
                <a:stretch>
                  <a:fillRect/>
                </a:stretch>
              </p:blipFill>
              <p:spPr>
                <a:xfrm>
                  <a:off x="7880235" y="6000787"/>
                  <a:ext cx="40212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4">
              <p14:nvContentPartPr>
                <p14:cNvPr id="4290" name="Ink 4289">
                  <a:extLst>
                    <a:ext uri="{FF2B5EF4-FFF2-40B4-BE49-F238E27FC236}">
                      <a16:creationId xmlns:a16="http://schemas.microsoft.com/office/drawing/2014/main" id="{5255F6D6-EF96-4D39-BCDC-A7F1B5F2EE2D}"/>
                    </a:ext>
                  </a:extLst>
                </p14:cNvPr>
                <p14:cNvContentPartPr/>
                <p14:nvPr/>
              </p14:nvContentPartPr>
              <p14:xfrm>
                <a:off x="8338155" y="6018067"/>
                <a:ext cx="145800" cy="111240"/>
              </p14:xfrm>
            </p:contentPart>
          </mc:Choice>
          <mc:Fallback>
            <p:pic>
              <p:nvPicPr>
                <p:cNvPr id="4290" name="Ink 4289">
                  <a:extLst>
                    <a:ext uri="{FF2B5EF4-FFF2-40B4-BE49-F238E27FC236}">
                      <a16:creationId xmlns:a16="http://schemas.microsoft.com/office/drawing/2014/main" id="{5255F6D6-EF96-4D39-BCDC-A7F1B5F2EE2D}"/>
                    </a:ext>
                  </a:extLst>
                </p:cNvPr>
                <p:cNvPicPr/>
                <p:nvPr/>
              </p:nvPicPr>
              <p:blipFill>
                <a:blip r:embed="rId525"/>
                <a:stretch>
                  <a:fillRect/>
                </a:stretch>
              </p:blipFill>
              <p:spPr>
                <a:xfrm>
                  <a:off x="8329515" y="6009067"/>
                  <a:ext cx="16344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6">
              <p14:nvContentPartPr>
                <p14:cNvPr id="4292" name="Ink 4291">
                  <a:extLst>
                    <a:ext uri="{FF2B5EF4-FFF2-40B4-BE49-F238E27FC236}">
                      <a16:creationId xmlns:a16="http://schemas.microsoft.com/office/drawing/2014/main" id="{761FB1E7-1F6C-4770-B9D1-D64BE8ED7935}"/>
                    </a:ext>
                  </a:extLst>
                </p14:cNvPr>
                <p14:cNvContentPartPr/>
                <p14:nvPr/>
              </p14:nvContentPartPr>
              <p14:xfrm>
                <a:off x="9552435" y="5849947"/>
                <a:ext cx="52920" cy="192960"/>
              </p14:xfrm>
            </p:contentPart>
          </mc:Choice>
          <mc:Fallback>
            <p:pic>
              <p:nvPicPr>
                <p:cNvPr id="4292" name="Ink 4291">
                  <a:extLst>
                    <a:ext uri="{FF2B5EF4-FFF2-40B4-BE49-F238E27FC236}">
                      <a16:creationId xmlns:a16="http://schemas.microsoft.com/office/drawing/2014/main" id="{761FB1E7-1F6C-4770-B9D1-D64BE8ED7935}"/>
                    </a:ext>
                  </a:extLst>
                </p:cNvPr>
                <p:cNvPicPr/>
                <p:nvPr/>
              </p:nvPicPr>
              <p:blipFill>
                <a:blip r:embed="rId527"/>
                <a:stretch>
                  <a:fillRect/>
                </a:stretch>
              </p:blipFill>
              <p:spPr>
                <a:xfrm>
                  <a:off x="9543435" y="5841307"/>
                  <a:ext cx="7056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8">
              <p14:nvContentPartPr>
                <p14:cNvPr id="4293" name="Ink 4292">
                  <a:extLst>
                    <a:ext uri="{FF2B5EF4-FFF2-40B4-BE49-F238E27FC236}">
                      <a16:creationId xmlns:a16="http://schemas.microsoft.com/office/drawing/2014/main" id="{65BE1F0D-B49F-4EFF-B6DC-2437C1B98590}"/>
                    </a:ext>
                  </a:extLst>
                </p14:cNvPr>
                <p14:cNvContentPartPr/>
                <p14:nvPr/>
              </p14:nvContentPartPr>
              <p14:xfrm>
                <a:off x="10064715" y="5809267"/>
                <a:ext cx="115200" cy="162720"/>
              </p14:xfrm>
            </p:contentPart>
          </mc:Choice>
          <mc:Fallback>
            <p:pic>
              <p:nvPicPr>
                <p:cNvPr id="4293" name="Ink 4292">
                  <a:extLst>
                    <a:ext uri="{FF2B5EF4-FFF2-40B4-BE49-F238E27FC236}">
                      <a16:creationId xmlns:a16="http://schemas.microsoft.com/office/drawing/2014/main" id="{65BE1F0D-B49F-4EFF-B6DC-2437C1B98590}"/>
                    </a:ext>
                  </a:extLst>
                </p:cNvPr>
                <p:cNvPicPr/>
                <p:nvPr/>
              </p:nvPicPr>
              <p:blipFill>
                <a:blip r:embed="rId529"/>
                <a:stretch>
                  <a:fillRect/>
                </a:stretch>
              </p:blipFill>
              <p:spPr>
                <a:xfrm>
                  <a:off x="10055715" y="5800267"/>
                  <a:ext cx="13284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0">
              <p14:nvContentPartPr>
                <p14:cNvPr id="4294" name="Ink 4293">
                  <a:extLst>
                    <a:ext uri="{FF2B5EF4-FFF2-40B4-BE49-F238E27FC236}">
                      <a16:creationId xmlns:a16="http://schemas.microsoft.com/office/drawing/2014/main" id="{B4AD80B1-D89C-4AAE-A00A-1D9D9A1BCFC2}"/>
                    </a:ext>
                  </a:extLst>
                </p14:cNvPr>
                <p14:cNvContentPartPr/>
                <p14:nvPr/>
              </p14:nvContentPartPr>
              <p14:xfrm>
                <a:off x="10574835" y="5744107"/>
                <a:ext cx="143640" cy="227880"/>
              </p14:xfrm>
            </p:contentPart>
          </mc:Choice>
          <mc:Fallback>
            <p:pic>
              <p:nvPicPr>
                <p:cNvPr id="4294" name="Ink 4293">
                  <a:extLst>
                    <a:ext uri="{FF2B5EF4-FFF2-40B4-BE49-F238E27FC236}">
                      <a16:creationId xmlns:a16="http://schemas.microsoft.com/office/drawing/2014/main" id="{B4AD80B1-D89C-4AAE-A00A-1D9D9A1BCFC2}"/>
                    </a:ext>
                  </a:extLst>
                </p:cNvPr>
                <p:cNvPicPr/>
                <p:nvPr/>
              </p:nvPicPr>
              <p:blipFill>
                <a:blip r:embed="rId531"/>
                <a:stretch>
                  <a:fillRect/>
                </a:stretch>
              </p:blipFill>
              <p:spPr>
                <a:xfrm>
                  <a:off x="10565835" y="5735107"/>
                  <a:ext cx="16128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2">
              <p14:nvContentPartPr>
                <p14:cNvPr id="4295" name="Ink 4294">
                  <a:extLst>
                    <a:ext uri="{FF2B5EF4-FFF2-40B4-BE49-F238E27FC236}">
                      <a16:creationId xmlns:a16="http://schemas.microsoft.com/office/drawing/2014/main" id="{75968EF4-87FA-4F58-9B78-7EF0900633D2}"/>
                    </a:ext>
                  </a:extLst>
                </p14:cNvPr>
                <p14:cNvContentPartPr/>
                <p14:nvPr/>
              </p14:nvContentPartPr>
              <p14:xfrm>
                <a:off x="9627675" y="6268627"/>
                <a:ext cx="72720" cy="238320"/>
              </p14:xfrm>
            </p:contentPart>
          </mc:Choice>
          <mc:Fallback>
            <p:pic>
              <p:nvPicPr>
                <p:cNvPr id="4295" name="Ink 4294">
                  <a:extLst>
                    <a:ext uri="{FF2B5EF4-FFF2-40B4-BE49-F238E27FC236}">
                      <a16:creationId xmlns:a16="http://schemas.microsoft.com/office/drawing/2014/main" id="{75968EF4-87FA-4F58-9B78-7EF0900633D2}"/>
                    </a:ext>
                  </a:extLst>
                </p:cNvPr>
                <p:cNvPicPr/>
                <p:nvPr/>
              </p:nvPicPr>
              <p:blipFill>
                <a:blip r:embed="rId533"/>
                <a:stretch>
                  <a:fillRect/>
                </a:stretch>
              </p:blipFill>
              <p:spPr>
                <a:xfrm>
                  <a:off x="9618675" y="6259987"/>
                  <a:ext cx="9036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4">
              <p14:nvContentPartPr>
                <p14:cNvPr id="4296" name="Ink 4295">
                  <a:extLst>
                    <a:ext uri="{FF2B5EF4-FFF2-40B4-BE49-F238E27FC236}">
                      <a16:creationId xmlns:a16="http://schemas.microsoft.com/office/drawing/2014/main" id="{89695B5B-1DFD-4C86-A7BB-10E711F8D219}"/>
                    </a:ext>
                  </a:extLst>
                </p14:cNvPr>
                <p14:cNvContentPartPr/>
                <p14:nvPr/>
              </p14:nvContentPartPr>
              <p14:xfrm>
                <a:off x="9920715" y="6430627"/>
                <a:ext cx="28440" cy="122760"/>
              </p14:xfrm>
            </p:contentPart>
          </mc:Choice>
          <mc:Fallback>
            <p:pic>
              <p:nvPicPr>
                <p:cNvPr id="4296" name="Ink 4295">
                  <a:extLst>
                    <a:ext uri="{FF2B5EF4-FFF2-40B4-BE49-F238E27FC236}">
                      <a16:creationId xmlns:a16="http://schemas.microsoft.com/office/drawing/2014/main" id="{89695B5B-1DFD-4C86-A7BB-10E711F8D219}"/>
                    </a:ext>
                  </a:extLst>
                </p:cNvPr>
                <p:cNvPicPr/>
                <p:nvPr/>
              </p:nvPicPr>
              <p:blipFill>
                <a:blip r:embed="rId535"/>
                <a:stretch>
                  <a:fillRect/>
                </a:stretch>
              </p:blipFill>
              <p:spPr>
                <a:xfrm>
                  <a:off x="9912075" y="6421987"/>
                  <a:ext cx="4608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6">
              <p14:nvContentPartPr>
                <p14:cNvPr id="4297" name="Ink 4296">
                  <a:extLst>
                    <a:ext uri="{FF2B5EF4-FFF2-40B4-BE49-F238E27FC236}">
                      <a16:creationId xmlns:a16="http://schemas.microsoft.com/office/drawing/2014/main" id="{D148E0C8-B540-43DE-82D5-8D70C2A3585E}"/>
                    </a:ext>
                  </a:extLst>
                </p14:cNvPr>
                <p14:cNvContentPartPr/>
                <p14:nvPr/>
              </p14:nvContentPartPr>
              <p14:xfrm>
                <a:off x="10024035" y="6297787"/>
                <a:ext cx="168480" cy="169200"/>
              </p14:xfrm>
            </p:contentPart>
          </mc:Choice>
          <mc:Fallback>
            <p:pic>
              <p:nvPicPr>
                <p:cNvPr id="4297" name="Ink 4296">
                  <a:extLst>
                    <a:ext uri="{FF2B5EF4-FFF2-40B4-BE49-F238E27FC236}">
                      <a16:creationId xmlns:a16="http://schemas.microsoft.com/office/drawing/2014/main" id="{D148E0C8-B540-43DE-82D5-8D70C2A3585E}"/>
                    </a:ext>
                  </a:extLst>
                </p:cNvPr>
                <p:cNvPicPr/>
                <p:nvPr/>
              </p:nvPicPr>
              <p:blipFill>
                <a:blip r:embed="rId537"/>
                <a:stretch>
                  <a:fillRect/>
                </a:stretch>
              </p:blipFill>
              <p:spPr>
                <a:xfrm>
                  <a:off x="10015035" y="6289147"/>
                  <a:ext cx="18612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8">
              <p14:nvContentPartPr>
                <p14:cNvPr id="4298" name="Ink 4297">
                  <a:extLst>
                    <a:ext uri="{FF2B5EF4-FFF2-40B4-BE49-F238E27FC236}">
                      <a16:creationId xmlns:a16="http://schemas.microsoft.com/office/drawing/2014/main" id="{3896C216-1055-49E7-9D08-8E41ADCCEEE9}"/>
                    </a:ext>
                  </a:extLst>
                </p14:cNvPr>
                <p14:cNvContentPartPr/>
                <p14:nvPr/>
              </p14:nvContentPartPr>
              <p14:xfrm>
                <a:off x="10319595" y="6387787"/>
                <a:ext cx="14760" cy="140040"/>
              </p14:xfrm>
            </p:contentPart>
          </mc:Choice>
          <mc:Fallback>
            <p:pic>
              <p:nvPicPr>
                <p:cNvPr id="4298" name="Ink 4297">
                  <a:extLst>
                    <a:ext uri="{FF2B5EF4-FFF2-40B4-BE49-F238E27FC236}">
                      <a16:creationId xmlns:a16="http://schemas.microsoft.com/office/drawing/2014/main" id="{3896C216-1055-49E7-9D08-8E41ADCCEEE9}"/>
                    </a:ext>
                  </a:extLst>
                </p:cNvPr>
                <p:cNvPicPr/>
                <p:nvPr/>
              </p:nvPicPr>
              <p:blipFill>
                <a:blip r:embed="rId539"/>
                <a:stretch>
                  <a:fillRect/>
                </a:stretch>
              </p:blipFill>
              <p:spPr>
                <a:xfrm>
                  <a:off x="10310595" y="6378787"/>
                  <a:ext cx="3240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0">
              <p14:nvContentPartPr>
                <p14:cNvPr id="4299" name="Ink 4298">
                  <a:extLst>
                    <a:ext uri="{FF2B5EF4-FFF2-40B4-BE49-F238E27FC236}">
                      <a16:creationId xmlns:a16="http://schemas.microsoft.com/office/drawing/2014/main" id="{8680E070-63CD-47DC-960C-FA6AD7A2AD77}"/>
                    </a:ext>
                  </a:extLst>
                </p14:cNvPr>
                <p14:cNvContentPartPr/>
                <p14:nvPr/>
              </p14:nvContentPartPr>
              <p14:xfrm>
                <a:off x="10442355" y="6244147"/>
                <a:ext cx="158040" cy="232560"/>
              </p14:xfrm>
            </p:contentPart>
          </mc:Choice>
          <mc:Fallback>
            <p:pic>
              <p:nvPicPr>
                <p:cNvPr id="4299" name="Ink 4298">
                  <a:extLst>
                    <a:ext uri="{FF2B5EF4-FFF2-40B4-BE49-F238E27FC236}">
                      <a16:creationId xmlns:a16="http://schemas.microsoft.com/office/drawing/2014/main" id="{8680E070-63CD-47DC-960C-FA6AD7A2AD77}"/>
                    </a:ext>
                  </a:extLst>
                </p:cNvPr>
                <p:cNvPicPr/>
                <p:nvPr/>
              </p:nvPicPr>
              <p:blipFill>
                <a:blip r:embed="rId541"/>
                <a:stretch>
                  <a:fillRect/>
                </a:stretch>
              </p:blipFill>
              <p:spPr>
                <a:xfrm>
                  <a:off x="10433715" y="6235147"/>
                  <a:ext cx="17568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2">
              <p14:nvContentPartPr>
                <p14:cNvPr id="4300" name="Ink 4299">
                  <a:extLst>
                    <a:ext uri="{FF2B5EF4-FFF2-40B4-BE49-F238E27FC236}">
                      <a16:creationId xmlns:a16="http://schemas.microsoft.com/office/drawing/2014/main" id="{F32C2430-2F9E-46F6-92F2-1735C791AD96}"/>
                    </a:ext>
                  </a:extLst>
                </p14:cNvPr>
                <p14:cNvContentPartPr/>
                <p14:nvPr/>
              </p14:nvContentPartPr>
              <p14:xfrm>
                <a:off x="9458115" y="6204187"/>
                <a:ext cx="72360" cy="382320"/>
              </p14:xfrm>
            </p:contentPart>
          </mc:Choice>
          <mc:Fallback>
            <p:pic>
              <p:nvPicPr>
                <p:cNvPr id="4300" name="Ink 4299">
                  <a:extLst>
                    <a:ext uri="{FF2B5EF4-FFF2-40B4-BE49-F238E27FC236}">
                      <a16:creationId xmlns:a16="http://schemas.microsoft.com/office/drawing/2014/main" id="{F32C2430-2F9E-46F6-92F2-1735C791AD96}"/>
                    </a:ext>
                  </a:extLst>
                </p:cNvPr>
                <p:cNvPicPr/>
                <p:nvPr/>
              </p:nvPicPr>
              <p:blipFill>
                <a:blip r:embed="rId543"/>
                <a:stretch>
                  <a:fillRect/>
                </a:stretch>
              </p:blipFill>
              <p:spPr>
                <a:xfrm>
                  <a:off x="9449115" y="6195547"/>
                  <a:ext cx="90000" cy="39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4">
              <p14:nvContentPartPr>
                <p14:cNvPr id="4301" name="Ink 4300">
                  <a:extLst>
                    <a:ext uri="{FF2B5EF4-FFF2-40B4-BE49-F238E27FC236}">
                      <a16:creationId xmlns:a16="http://schemas.microsoft.com/office/drawing/2014/main" id="{AB546983-C6F2-4D15-A0C9-57A17782DB05}"/>
                    </a:ext>
                  </a:extLst>
                </p14:cNvPr>
                <p14:cNvContentPartPr/>
                <p14:nvPr/>
              </p14:nvContentPartPr>
              <p14:xfrm>
                <a:off x="9481155" y="6056227"/>
                <a:ext cx="1326960" cy="129600"/>
              </p14:xfrm>
            </p:contentPart>
          </mc:Choice>
          <mc:Fallback>
            <p:pic>
              <p:nvPicPr>
                <p:cNvPr id="4301" name="Ink 4300">
                  <a:extLst>
                    <a:ext uri="{FF2B5EF4-FFF2-40B4-BE49-F238E27FC236}">
                      <a16:creationId xmlns:a16="http://schemas.microsoft.com/office/drawing/2014/main" id="{AB546983-C6F2-4D15-A0C9-57A17782DB05}"/>
                    </a:ext>
                  </a:extLst>
                </p:cNvPr>
                <p:cNvPicPr/>
                <p:nvPr/>
              </p:nvPicPr>
              <p:blipFill>
                <a:blip r:embed="rId545"/>
                <a:stretch>
                  <a:fillRect/>
                </a:stretch>
              </p:blipFill>
              <p:spPr>
                <a:xfrm>
                  <a:off x="9472515" y="6047227"/>
                  <a:ext cx="134460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6">
              <p14:nvContentPartPr>
                <p14:cNvPr id="4302" name="Ink 4301">
                  <a:extLst>
                    <a:ext uri="{FF2B5EF4-FFF2-40B4-BE49-F238E27FC236}">
                      <a16:creationId xmlns:a16="http://schemas.microsoft.com/office/drawing/2014/main" id="{53FE6F4A-5D05-4316-B376-E3E99188425D}"/>
                    </a:ext>
                  </a:extLst>
                </p14:cNvPr>
                <p14:cNvContentPartPr/>
                <p14:nvPr/>
              </p14:nvContentPartPr>
              <p14:xfrm>
                <a:off x="10813155" y="6236587"/>
                <a:ext cx="7920" cy="176760"/>
              </p14:xfrm>
            </p:contentPart>
          </mc:Choice>
          <mc:Fallback>
            <p:pic>
              <p:nvPicPr>
                <p:cNvPr id="4302" name="Ink 4301">
                  <a:extLst>
                    <a:ext uri="{FF2B5EF4-FFF2-40B4-BE49-F238E27FC236}">
                      <a16:creationId xmlns:a16="http://schemas.microsoft.com/office/drawing/2014/main" id="{53FE6F4A-5D05-4316-B376-E3E99188425D}"/>
                    </a:ext>
                  </a:extLst>
                </p:cNvPr>
                <p:cNvPicPr/>
                <p:nvPr/>
              </p:nvPicPr>
              <p:blipFill>
                <a:blip r:embed="rId547"/>
                <a:stretch>
                  <a:fillRect/>
                </a:stretch>
              </p:blipFill>
              <p:spPr>
                <a:xfrm>
                  <a:off x="10804515" y="6227947"/>
                  <a:ext cx="2556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8">
              <p14:nvContentPartPr>
                <p14:cNvPr id="4303" name="Ink 4302">
                  <a:extLst>
                    <a:ext uri="{FF2B5EF4-FFF2-40B4-BE49-F238E27FC236}">
                      <a16:creationId xmlns:a16="http://schemas.microsoft.com/office/drawing/2014/main" id="{D73D8CAE-3172-46E0-B757-77994277E5EE}"/>
                    </a:ext>
                  </a:extLst>
                </p14:cNvPr>
                <p14:cNvContentPartPr/>
                <p14:nvPr/>
              </p14:nvContentPartPr>
              <p14:xfrm>
                <a:off x="9466395" y="6118867"/>
                <a:ext cx="1381320" cy="486360"/>
              </p14:xfrm>
            </p:contentPart>
          </mc:Choice>
          <mc:Fallback>
            <p:pic>
              <p:nvPicPr>
                <p:cNvPr id="4303" name="Ink 4302">
                  <a:extLst>
                    <a:ext uri="{FF2B5EF4-FFF2-40B4-BE49-F238E27FC236}">
                      <a16:creationId xmlns:a16="http://schemas.microsoft.com/office/drawing/2014/main" id="{D73D8CAE-3172-46E0-B757-77994277E5EE}"/>
                    </a:ext>
                  </a:extLst>
                </p:cNvPr>
                <p:cNvPicPr/>
                <p:nvPr/>
              </p:nvPicPr>
              <p:blipFill>
                <a:blip r:embed="rId549"/>
                <a:stretch>
                  <a:fillRect/>
                </a:stretch>
              </p:blipFill>
              <p:spPr>
                <a:xfrm>
                  <a:off x="9457395" y="6110227"/>
                  <a:ext cx="1398960" cy="50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0">
              <p14:nvContentPartPr>
                <p14:cNvPr id="4305" name="Ink 4304">
                  <a:extLst>
                    <a:ext uri="{FF2B5EF4-FFF2-40B4-BE49-F238E27FC236}">
                      <a16:creationId xmlns:a16="http://schemas.microsoft.com/office/drawing/2014/main" id="{07DED57E-19C2-41E4-83F4-42668E54BE69}"/>
                    </a:ext>
                  </a:extLst>
                </p14:cNvPr>
                <p14:cNvContentPartPr/>
                <p14:nvPr/>
              </p14:nvContentPartPr>
              <p14:xfrm>
                <a:off x="9386835" y="5690827"/>
                <a:ext cx="83160" cy="324360"/>
              </p14:xfrm>
            </p:contentPart>
          </mc:Choice>
          <mc:Fallback>
            <p:pic>
              <p:nvPicPr>
                <p:cNvPr id="4305" name="Ink 4304">
                  <a:extLst>
                    <a:ext uri="{FF2B5EF4-FFF2-40B4-BE49-F238E27FC236}">
                      <a16:creationId xmlns:a16="http://schemas.microsoft.com/office/drawing/2014/main" id="{07DED57E-19C2-41E4-83F4-42668E54BE69}"/>
                    </a:ext>
                  </a:extLst>
                </p:cNvPr>
                <p:cNvPicPr/>
                <p:nvPr/>
              </p:nvPicPr>
              <p:blipFill>
                <a:blip r:embed="rId551"/>
                <a:stretch>
                  <a:fillRect/>
                </a:stretch>
              </p:blipFill>
              <p:spPr>
                <a:xfrm>
                  <a:off x="9377835" y="5681827"/>
                  <a:ext cx="100800" cy="34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2">
              <p14:nvContentPartPr>
                <p14:cNvPr id="4306" name="Ink 4305">
                  <a:extLst>
                    <a:ext uri="{FF2B5EF4-FFF2-40B4-BE49-F238E27FC236}">
                      <a16:creationId xmlns:a16="http://schemas.microsoft.com/office/drawing/2014/main" id="{A24361FB-34B1-46A4-9BF0-F6FA8A8C1366}"/>
                    </a:ext>
                  </a:extLst>
                </p14:cNvPr>
                <p14:cNvContentPartPr/>
                <p14:nvPr/>
              </p14:nvContentPartPr>
              <p14:xfrm>
                <a:off x="9400155" y="5660227"/>
                <a:ext cx="367200" cy="417600"/>
              </p14:xfrm>
            </p:contentPart>
          </mc:Choice>
          <mc:Fallback>
            <p:pic>
              <p:nvPicPr>
                <p:cNvPr id="4306" name="Ink 4305">
                  <a:extLst>
                    <a:ext uri="{FF2B5EF4-FFF2-40B4-BE49-F238E27FC236}">
                      <a16:creationId xmlns:a16="http://schemas.microsoft.com/office/drawing/2014/main" id="{A24361FB-34B1-46A4-9BF0-F6FA8A8C1366}"/>
                    </a:ext>
                  </a:extLst>
                </p:cNvPr>
                <p:cNvPicPr/>
                <p:nvPr/>
              </p:nvPicPr>
              <p:blipFill>
                <a:blip r:embed="rId553"/>
                <a:stretch>
                  <a:fillRect/>
                </a:stretch>
              </p:blipFill>
              <p:spPr>
                <a:xfrm>
                  <a:off x="9391515" y="5651587"/>
                  <a:ext cx="384840" cy="43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4">
              <p14:nvContentPartPr>
                <p14:cNvPr id="4307" name="Ink 4306">
                  <a:extLst>
                    <a:ext uri="{FF2B5EF4-FFF2-40B4-BE49-F238E27FC236}">
                      <a16:creationId xmlns:a16="http://schemas.microsoft.com/office/drawing/2014/main" id="{52C9C243-BF6B-46E3-9B16-763221C1D6FA}"/>
                    </a:ext>
                  </a:extLst>
                </p14:cNvPr>
                <p14:cNvContentPartPr/>
                <p14:nvPr/>
              </p14:nvContentPartPr>
              <p14:xfrm>
                <a:off x="9922155" y="5662027"/>
                <a:ext cx="92160" cy="334440"/>
              </p14:xfrm>
            </p:contentPart>
          </mc:Choice>
          <mc:Fallback>
            <p:pic>
              <p:nvPicPr>
                <p:cNvPr id="4307" name="Ink 4306">
                  <a:extLst>
                    <a:ext uri="{FF2B5EF4-FFF2-40B4-BE49-F238E27FC236}">
                      <a16:creationId xmlns:a16="http://schemas.microsoft.com/office/drawing/2014/main" id="{52C9C243-BF6B-46E3-9B16-763221C1D6FA}"/>
                    </a:ext>
                  </a:extLst>
                </p:cNvPr>
                <p:cNvPicPr/>
                <p:nvPr/>
              </p:nvPicPr>
              <p:blipFill>
                <a:blip r:embed="rId555"/>
                <a:stretch>
                  <a:fillRect/>
                </a:stretch>
              </p:blipFill>
              <p:spPr>
                <a:xfrm>
                  <a:off x="9913155" y="5653387"/>
                  <a:ext cx="109800" cy="35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6">
              <p14:nvContentPartPr>
                <p14:cNvPr id="4308" name="Ink 4307">
                  <a:extLst>
                    <a:ext uri="{FF2B5EF4-FFF2-40B4-BE49-F238E27FC236}">
                      <a16:creationId xmlns:a16="http://schemas.microsoft.com/office/drawing/2014/main" id="{9C72C5A9-3423-426F-B22D-94BC624D40A9}"/>
                    </a:ext>
                  </a:extLst>
                </p14:cNvPr>
                <p14:cNvContentPartPr/>
                <p14:nvPr/>
              </p14:nvContentPartPr>
              <p14:xfrm>
                <a:off x="9966075" y="5620627"/>
                <a:ext cx="366480" cy="419400"/>
              </p14:xfrm>
            </p:contentPart>
          </mc:Choice>
          <mc:Fallback>
            <p:pic>
              <p:nvPicPr>
                <p:cNvPr id="4308" name="Ink 4307">
                  <a:extLst>
                    <a:ext uri="{FF2B5EF4-FFF2-40B4-BE49-F238E27FC236}">
                      <a16:creationId xmlns:a16="http://schemas.microsoft.com/office/drawing/2014/main" id="{9C72C5A9-3423-426F-B22D-94BC624D40A9}"/>
                    </a:ext>
                  </a:extLst>
                </p:cNvPr>
                <p:cNvPicPr/>
                <p:nvPr/>
              </p:nvPicPr>
              <p:blipFill>
                <a:blip r:embed="rId557"/>
                <a:stretch>
                  <a:fillRect/>
                </a:stretch>
              </p:blipFill>
              <p:spPr>
                <a:xfrm>
                  <a:off x="9957435" y="5611987"/>
                  <a:ext cx="384120" cy="43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8">
              <p14:nvContentPartPr>
                <p14:cNvPr id="4309" name="Ink 4308">
                  <a:extLst>
                    <a:ext uri="{FF2B5EF4-FFF2-40B4-BE49-F238E27FC236}">
                      <a16:creationId xmlns:a16="http://schemas.microsoft.com/office/drawing/2014/main" id="{9B88B7B1-127E-4464-B008-1DD88745E77A}"/>
                    </a:ext>
                  </a:extLst>
                </p14:cNvPr>
                <p14:cNvContentPartPr/>
                <p14:nvPr/>
              </p14:nvContentPartPr>
              <p14:xfrm>
                <a:off x="10416435" y="5627467"/>
                <a:ext cx="96840" cy="319680"/>
              </p14:xfrm>
            </p:contentPart>
          </mc:Choice>
          <mc:Fallback>
            <p:pic>
              <p:nvPicPr>
                <p:cNvPr id="4309" name="Ink 4308">
                  <a:extLst>
                    <a:ext uri="{FF2B5EF4-FFF2-40B4-BE49-F238E27FC236}">
                      <a16:creationId xmlns:a16="http://schemas.microsoft.com/office/drawing/2014/main" id="{9B88B7B1-127E-4464-B008-1DD88745E77A}"/>
                    </a:ext>
                  </a:extLst>
                </p:cNvPr>
                <p:cNvPicPr/>
                <p:nvPr/>
              </p:nvPicPr>
              <p:blipFill>
                <a:blip r:embed="rId559"/>
                <a:stretch>
                  <a:fillRect/>
                </a:stretch>
              </p:blipFill>
              <p:spPr>
                <a:xfrm>
                  <a:off x="10407435" y="5618827"/>
                  <a:ext cx="114480" cy="33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0">
              <p14:nvContentPartPr>
                <p14:cNvPr id="4310" name="Ink 4309">
                  <a:extLst>
                    <a:ext uri="{FF2B5EF4-FFF2-40B4-BE49-F238E27FC236}">
                      <a16:creationId xmlns:a16="http://schemas.microsoft.com/office/drawing/2014/main" id="{9F16AF74-8443-428F-9E3F-C769F1C41E83}"/>
                    </a:ext>
                  </a:extLst>
                </p14:cNvPr>
                <p14:cNvContentPartPr/>
                <p14:nvPr/>
              </p14:nvContentPartPr>
              <p14:xfrm>
                <a:off x="10413195" y="5555107"/>
                <a:ext cx="488880" cy="434160"/>
              </p14:xfrm>
            </p:contentPart>
          </mc:Choice>
          <mc:Fallback>
            <p:pic>
              <p:nvPicPr>
                <p:cNvPr id="4310" name="Ink 4309">
                  <a:extLst>
                    <a:ext uri="{FF2B5EF4-FFF2-40B4-BE49-F238E27FC236}">
                      <a16:creationId xmlns:a16="http://schemas.microsoft.com/office/drawing/2014/main" id="{9F16AF74-8443-428F-9E3F-C769F1C41E83}"/>
                    </a:ext>
                  </a:extLst>
                </p:cNvPr>
                <p:cNvPicPr/>
                <p:nvPr/>
              </p:nvPicPr>
              <p:blipFill>
                <a:blip r:embed="rId561"/>
                <a:stretch>
                  <a:fillRect/>
                </a:stretch>
              </p:blipFill>
              <p:spPr>
                <a:xfrm>
                  <a:off x="10404555" y="5546107"/>
                  <a:ext cx="506520" cy="45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2">
              <p14:nvContentPartPr>
                <p14:cNvPr id="4312" name="Ink 4311">
                  <a:extLst>
                    <a:ext uri="{FF2B5EF4-FFF2-40B4-BE49-F238E27FC236}">
                      <a16:creationId xmlns:a16="http://schemas.microsoft.com/office/drawing/2014/main" id="{52A27682-FA31-4C2E-A7BA-018C648ABF97}"/>
                    </a:ext>
                  </a:extLst>
                </p14:cNvPr>
                <p14:cNvContentPartPr/>
                <p14:nvPr/>
              </p14:nvContentPartPr>
              <p14:xfrm>
                <a:off x="9163995" y="5900347"/>
                <a:ext cx="194760" cy="123840"/>
              </p14:xfrm>
            </p:contentPart>
          </mc:Choice>
          <mc:Fallback>
            <p:pic>
              <p:nvPicPr>
                <p:cNvPr id="4312" name="Ink 4311">
                  <a:extLst>
                    <a:ext uri="{FF2B5EF4-FFF2-40B4-BE49-F238E27FC236}">
                      <a16:creationId xmlns:a16="http://schemas.microsoft.com/office/drawing/2014/main" id="{52A27682-FA31-4C2E-A7BA-018C648ABF97}"/>
                    </a:ext>
                  </a:extLst>
                </p:cNvPr>
                <p:cNvPicPr/>
                <p:nvPr/>
              </p:nvPicPr>
              <p:blipFill>
                <a:blip r:embed="rId563"/>
                <a:stretch>
                  <a:fillRect/>
                </a:stretch>
              </p:blipFill>
              <p:spPr>
                <a:xfrm>
                  <a:off x="9155355" y="5891707"/>
                  <a:ext cx="21240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4">
              <p14:nvContentPartPr>
                <p14:cNvPr id="4313" name="Ink 4312">
                  <a:extLst>
                    <a:ext uri="{FF2B5EF4-FFF2-40B4-BE49-F238E27FC236}">
                      <a16:creationId xmlns:a16="http://schemas.microsoft.com/office/drawing/2014/main" id="{84563E62-142D-4283-9E68-F370ED1EADE2}"/>
                    </a:ext>
                  </a:extLst>
                </p14:cNvPr>
                <p14:cNvContentPartPr/>
                <p14:nvPr/>
              </p14:nvContentPartPr>
              <p14:xfrm>
                <a:off x="9300795" y="5848867"/>
                <a:ext cx="47160" cy="46440"/>
              </p14:xfrm>
            </p:contentPart>
          </mc:Choice>
          <mc:Fallback>
            <p:pic>
              <p:nvPicPr>
                <p:cNvPr id="4313" name="Ink 4312">
                  <a:extLst>
                    <a:ext uri="{FF2B5EF4-FFF2-40B4-BE49-F238E27FC236}">
                      <a16:creationId xmlns:a16="http://schemas.microsoft.com/office/drawing/2014/main" id="{84563E62-142D-4283-9E68-F370ED1EADE2}"/>
                    </a:ext>
                  </a:extLst>
                </p:cNvPr>
                <p:cNvPicPr/>
                <p:nvPr/>
              </p:nvPicPr>
              <p:blipFill>
                <a:blip r:embed="rId565"/>
                <a:stretch>
                  <a:fillRect/>
                </a:stretch>
              </p:blipFill>
              <p:spPr>
                <a:xfrm>
                  <a:off x="9292155" y="5840227"/>
                  <a:ext cx="6480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6">
              <p14:nvContentPartPr>
                <p14:cNvPr id="4314" name="Ink 4313">
                  <a:extLst>
                    <a:ext uri="{FF2B5EF4-FFF2-40B4-BE49-F238E27FC236}">
                      <a16:creationId xmlns:a16="http://schemas.microsoft.com/office/drawing/2014/main" id="{BA01673F-8B2C-431B-9BD1-8F77B6702731}"/>
                    </a:ext>
                  </a:extLst>
                </p14:cNvPr>
                <p14:cNvContentPartPr/>
                <p14:nvPr/>
              </p14:nvContentPartPr>
              <p14:xfrm>
                <a:off x="8935395" y="5826907"/>
                <a:ext cx="84600" cy="114840"/>
              </p14:xfrm>
            </p:contentPart>
          </mc:Choice>
          <mc:Fallback>
            <p:pic>
              <p:nvPicPr>
                <p:cNvPr id="4314" name="Ink 4313">
                  <a:extLst>
                    <a:ext uri="{FF2B5EF4-FFF2-40B4-BE49-F238E27FC236}">
                      <a16:creationId xmlns:a16="http://schemas.microsoft.com/office/drawing/2014/main" id="{BA01673F-8B2C-431B-9BD1-8F77B6702731}"/>
                    </a:ext>
                  </a:extLst>
                </p:cNvPr>
                <p:cNvPicPr/>
                <p:nvPr/>
              </p:nvPicPr>
              <p:blipFill>
                <a:blip r:embed="rId567"/>
                <a:stretch>
                  <a:fillRect/>
                </a:stretch>
              </p:blipFill>
              <p:spPr>
                <a:xfrm>
                  <a:off x="8926755" y="5817907"/>
                  <a:ext cx="10224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8">
              <p14:nvContentPartPr>
                <p14:cNvPr id="4316" name="Ink 4315">
                  <a:extLst>
                    <a:ext uri="{FF2B5EF4-FFF2-40B4-BE49-F238E27FC236}">
                      <a16:creationId xmlns:a16="http://schemas.microsoft.com/office/drawing/2014/main" id="{0E303C61-B686-45DA-A030-23B543C33D26}"/>
                    </a:ext>
                  </a:extLst>
                </p14:cNvPr>
                <p14:cNvContentPartPr/>
                <p14:nvPr/>
              </p14:nvContentPartPr>
              <p14:xfrm>
                <a:off x="9750435" y="5605867"/>
                <a:ext cx="139680" cy="113760"/>
              </p14:xfrm>
            </p:contentPart>
          </mc:Choice>
          <mc:Fallback>
            <p:pic>
              <p:nvPicPr>
                <p:cNvPr id="4316" name="Ink 4315">
                  <a:extLst>
                    <a:ext uri="{FF2B5EF4-FFF2-40B4-BE49-F238E27FC236}">
                      <a16:creationId xmlns:a16="http://schemas.microsoft.com/office/drawing/2014/main" id="{0E303C61-B686-45DA-A030-23B543C33D26}"/>
                    </a:ext>
                  </a:extLst>
                </p:cNvPr>
                <p:cNvPicPr/>
                <p:nvPr/>
              </p:nvPicPr>
              <p:blipFill>
                <a:blip r:embed="rId569"/>
                <a:stretch>
                  <a:fillRect/>
                </a:stretch>
              </p:blipFill>
              <p:spPr>
                <a:xfrm>
                  <a:off x="9741435" y="5596867"/>
                  <a:ext cx="15732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0">
              <p14:nvContentPartPr>
                <p14:cNvPr id="4317" name="Ink 4316">
                  <a:extLst>
                    <a:ext uri="{FF2B5EF4-FFF2-40B4-BE49-F238E27FC236}">
                      <a16:creationId xmlns:a16="http://schemas.microsoft.com/office/drawing/2014/main" id="{00EFF7F7-B4D0-4DB5-AE11-A2A7777C31FE}"/>
                    </a:ext>
                  </a:extLst>
                </p14:cNvPr>
                <p14:cNvContentPartPr/>
                <p14:nvPr/>
              </p14:nvContentPartPr>
              <p14:xfrm>
                <a:off x="9761955" y="5452147"/>
                <a:ext cx="108000" cy="155880"/>
              </p14:xfrm>
            </p:contentPart>
          </mc:Choice>
          <mc:Fallback>
            <p:pic>
              <p:nvPicPr>
                <p:cNvPr id="4317" name="Ink 4316">
                  <a:extLst>
                    <a:ext uri="{FF2B5EF4-FFF2-40B4-BE49-F238E27FC236}">
                      <a16:creationId xmlns:a16="http://schemas.microsoft.com/office/drawing/2014/main" id="{00EFF7F7-B4D0-4DB5-AE11-A2A7777C31FE}"/>
                    </a:ext>
                  </a:extLst>
                </p:cNvPr>
                <p:cNvPicPr/>
                <p:nvPr/>
              </p:nvPicPr>
              <p:blipFill>
                <a:blip r:embed="rId571"/>
                <a:stretch>
                  <a:fillRect/>
                </a:stretch>
              </p:blipFill>
              <p:spPr>
                <a:xfrm>
                  <a:off x="9753315" y="5443147"/>
                  <a:ext cx="12564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2">
              <p14:nvContentPartPr>
                <p14:cNvPr id="4318" name="Ink 4317">
                  <a:extLst>
                    <a:ext uri="{FF2B5EF4-FFF2-40B4-BE49-F238E27FC236}">
                      <a16:creationId xmlns:a16="http://schemas.microsoft.com/office/drawing/2014/main" id="{CAF1510A-D6D9-450B-B6B7-DF6EC1DE85EE}"/>
                    </a:ext>
                  </a:extLst>
                </p14:cNvPr>
                <p14:cNvContentPartPr/>
                <p14:nvPr/>
              </p14:nvContentPartPr>
              <p14:xfrm>
                <a:off x="10813155" y="5486347"/>
                <a:ext cx="175320" cy="176400"/>
              </p14:xfrm>
            </p:contentPart>
          </mc:Choice>
          <mc:Fallback>
            <p:pic>
              <p:nvPicPr>
                <p:cNvPr id="4318" name="Ink 4317">
                  <a:extLst>
                    <a:ext uri="{FF2B5EF4-FFF2-40B4-BE49-F238E27FC236}">
                      <a16:creationId xmlns:a16="http://schemas.microsoft.com/office/drawing/2014/main" id="{CAF1510A-D6D9-450B-B6B7-DF6EC1DE85EE}"/>
                    </a:ext>
                  </a:extLst>
                </p:cNvPr>
                <p:cNvPicPr/>
                <p:nvPr/>
              </p:nvPicPr>
              <p:blipFill>
                <a:blip r:embed="rId573"/>
                <a:stretch>
                  <a:fillRect/>
                </a:stretch>
              </p:blipFill>
              <p:spPr>
                <a:xfrm>
                  <a:off x="10804515" y="5477707"/>
                  <a:ext cx="19296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4">
              <p14:nvContentPartPr>
                <p14:cNvPr id="4319" name="Ink 4318">
                  <a:extLst>
                    <a:ext uri="{FF2B5EF4-FFF2-40B4-BE49-F238E27FC236}">
                      <a16:creationId xmlns:a16="http://schemas.microsoft.com/office/drawing/2014/main" id="{C2638FBC-B010-4199-995A-2234B6CF80AD}"/>
                    </a:ext>
                  </a:extLst>
                </p14:cNvPr>
                <p14:cNvContentPartPr/>
                <p14:nvPr/>
              </p14:nvContentPartPr>
              <p14:xfrm>
                <a:off x="10838715" y="5586427"/>
                <a:ext cx="53640" cy="91800"/>
              </p14:xfrm>
            </p:contentPart>
          </mc:Choice>
          <mc:Fallback>
            <p:pic>
              <p:nvPicPr>
                <p:cNvPr id="4319" name="Ink 4318">
                  <a:extLst>
                    <a:ext uri="{FF2B5EF4-FFF2-40B4-BE49-F238E27FC236}">
                      <a16:creationId xmlns:a16="http://schemas.microsoft.com/office/drawing/2014/main" id="{C2638FBC-B010-4199-995A-2234B6CF80AD}"/>
                    </a:ext>
                  </a:extLst>
                </p:cNvPr>
                <p:cNvPicPr/>
                <p:nvPr/>
              </p:nvPicPr>
              <p:blipFill>
                <a:blip r:embed="rId575"/>
                <a:stretch>
                  <a:fillRect/>
                </a:stretch>
              </p:blipFill>
              <p:spPr>
                <a:xfrm>
                  <a:off x="10830075" y="5577427"/>
                  <a:ext cx="7128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6">
              <p14:nvContentPartPr>
                <p14:cNvPr id="4320" name="Ink 4319">
                  <a:extLst>
                    <a:ext uri="{FF2B5EF4-FFF2-40B4-BE49-F238E27FC236}">
                      <a16:creationId xmlns:a16="http://schemas.microsoft.com/office/drawing/2014/main" id="{A9956FBF-730D-4391-8AC8-016BA669525C}"/>
                    </a:ext>
                  </a:extLst>
                </p14:cNvPr>
                <p14:cNvContentPartPr/>
                <p14:nvPr/>
              </p14:nvContentPartPr>
              <p14:xfrm>
                <a:off x="11106915" y="5484907"/>
                <a:ext cx="50400" cy="141120"/>
              </p14:xfrm>
            </p:contentPart>
          </mc:Choice>
          <mc:Fallback>
            <p:pic>
              <p:nvPicPr>
                <p:cNvPr id="4320" name="Ink 4319">
                  <a:extLst>
                    <a:ext uri="{FF2B5EF4-FFF2-40B4-BE49-F238E27FC236}">
                      <a16:creationId xmlns:a16="http://schemas.microsoft.com/office/drawing/2014/main" id="{A9956FBF-730D-4391-8AC8-016BA669525C}"/>
                    </a:ext>
                  </a:extLst>
                </p:cNvPr>
                <p:cNvPicPr/>
                <p:nvPr/>
              </p:nvPicPr>
              <p:blipFill>
                <a:blip r:embed="rId577"/>
                <a:stretch>
                  <a:fillRect/>
                </a:stretch>
              </p:blipFill>
              <p:spPr>
                <a:xfrm>
                  <a:off x="11098275" y="5475907"/>
                  <a:ext cx="68040" cy="158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26" name="Group 4325">
            <a:extLst>
              <a:ext uri="{FF2B5EF4-FFF2-40B4-BE49-F238E27FC236}">
                <a16:creationId xmlns:a16="http://schemas.microsoft.com/office/drawing/2014/main" id="{C27028F2-327C-4364-BF91-A3B5632DC3DD}"/>
              </a:ext>
            </a:extLst>
          </p:cNvPr>
          <p:cNvGrpSpPr/>
          <p:nvPr/>
        </p:nvGrpSpPr>
        <p:grpSpPr>
          <a:xfrm>
            <a:off x="8999835" y="6356467"/>
            <a:ext cx="419040" cy="214200"/>
            <a:chOff x="8999835" y="6356467"/>
            <a:chExt cx="419040" cy="214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78">
              <p14:nvContentPartPr>
                <p14:cNvPr id="4323" name="Ink 4322">
                  <a:extLst>
                    <a:ext uri="{FF2B5EF4-FFF2-40B4-BE49-F238E27FC236}">
                      <a16:creationId xmlns:a16="http://schemas.microsoft.com/office/drawing/2014/main" id="{60AE2BDA-2C50-4F60-BE48-B6F525E35B84}"/>
                    </a:ext>
                  </a:extLst>
                </p14:cNvPr>
                <p14:cNvContentPartPr/>
                <p14:nvPr/>
              </p14:nvContentPartPr>
              <p14:xfrm>
                <a:off x="9242835" y="6392827"/>
                <a:ext cx="146160" cy="42480"/>
              </p14:xfrm>
            </p:contentPart>
          </mc:Choice>
          <mc:Fallback>
            <p:pic>
              <p:nvPicPr>
                <p:cNvPr id="4323" name="Ink 4322">
                  <a:extLst>
                    <a:ext uri="{FF2B5EF4-FFF2-40B4-BE49-F238E27FC236}">
                      <a16:creationId xmlns:a16="http://schemas.microsoft.com/office/drawing/2014/main" id="{60AE2BDA-2C50-4F60-BE48-B6F525E35B84}"/>
                    </a:ext>
                  </a:extLst>
                </p:cNvPr>
                <p:cNvPicPr/>
                <p:nvPr/>
              </p:nvPicPr>
              <p:blipFill>
                <a:blip r:embed="rId579"/>
                <a:stretch>
                  <a:fillRect/>
                </a:stretch>
              </p:blipFill>
              <p:spPr>
                <a:xfrm>
                  <a:off x="9234195" y="6384187"/>
                  <a:ext cx="16380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0">
              <p14:nvContentPartPr>
                <p14:cNvPr id="4324" name="Ink 4323">
                  <a:extLst>
                    <a:ext uri="{FF2B5EF4-FFF2-40B4-BE49-F238E27FC236}">
                      <a16:creationId xmlns:a16="http://schemas.microsoft.com/office/drawing/2014/main" id="{943502EF-699A-4C0C-814E-684C900CD434}"/>
                    </a:ext>
                  </a:extLst>
                </p14:cNvPr>
                <p14:cNvContentPartPr/>
                <p14:nvPr/>
              </p14:nvContentPartPr>
              <p14:xfrm>
                <a:off x="9376395" y="6356467"/>
                <a:ext cx="42480" cy="75240"/>
              </p14:xfrm>
            </p:contentPart>
          </mc:Choice>
          <mc:Fallback>
            <p:pic>
              <p:nvPicPr>
                <p:cNvPr id="4324" name="Ink 4323">
                  <a:extLst>
                    <a:ext uri="{FF2B5EF4-FFF2-40B4-BE49-F238E27FC236}">
                      <a16:creationId xmlns:a16="http://schemas.microsoft.com/office/drawing/2014/main" id="{943502EF-699A-4C0C-814E-684C900CD434}"/>
                    </a:ext>
                  </a:extLst>
                </p:cNvPr>
                <p:cNvPicPr/>
                <p:nvPr/>
              </p:nvPicPr>
              <p:blipFill>
                <a:blip r:embed="rId581"/>
                <a:stretch>
                  <a:fillRect/>
                </a:stretch>
              </p:blipFill>
              <p:spPr>
                <a:xfrm>
                  <a:off x="9367755" y="6347467"/>
                  <a:ext cx="6012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2">
              <p14:nvContentPartPr>
                <p14:cNvPr id="4325" name="Ink 4324">
                  <a:extLst>
                    <a:ext uri="{FF2B5EF4-FFF2-40B4-BE49-F238E27FC236}">
                      <a16:creationId xmlns:a16="http://schemas.microsoft.com/office/drawing/2014/main" id="{452381B7-8AAA-44B9-9815-F1D18820ACD2}"/>
                    </a:ext>
                  </a:extLst>
                </p14:cNvPr>
                <p14:cNvContentPartPr/>
                <p14:nvPr/>
              </p14:nvContentPartPr>
              <p14:xfrm>
                <a:off x="8999835" y="6404347"/>
                <a:ext cx="143640" cy="166320"/>
              </p14:xfrm>
            </p:contentPart>
          </mc:Choice>
          <mc:Fallback>
            <p:pic>
              <p:nvPicPr>
                <p:cNvPr id="4325" name="Ink 4324">
                  <a:extLst>
                    <a:ext uri="{FF2B5EF4-FFF2-40B4-BE49-F238E27FC236}">
                      <a16:creationId xmlns:a16="http://schemas.microsoft.com/office/drawing/2014/main" id="{452381B7-8AAA-44B9-9815-F1D18820ACD2}"/>
                    </a:ext>
                  </a:extLst>
                </p:cNvPr>
                <p:cNvPicPr/>
                <p:nvPr/>
              </p:nvPicPr>
              <p:blipFill>
                <a:blip r:embed="rId583"/>
                <a:stretch>
                  <a:fillRect/>
                </a:stretch>
              </p:blipFill>
              <p:spPr>
                <a:xfrm>
                  <a:off x="8990835" y="6395707"/>
                  <a:ext cx="161280" cy="183960"/>
                </a:xfrm>
                <a:prstGeom prst="rect">
                  <a:avLst/>
                </a:prstGeom>
              </p:spPr>
            </p:pic>
          </mc:Fallback>
        </mc:AlternateContent>
      </p:grpSp>
    </p:spTree>
    <p:custDataLst>
      <p:tags r:id="rId1"/>
    </p:custDataLst>
    <p:extLst>
      <p:ext uri="{BB962C8B-B14F-4D97-AF65-F5344CB8AC3E}">
        <p14:creationId xmlns:p14="http://schemas.microsoft.com/office/powerpoint/2010/main" val="8922376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C1206DC-77E7-45F2-B129-D9A41F3ED718}"/>
              </a:ext>
            </a:extLst>
          </p:cNvPr>
          <p:cNvSpPr txBox="1"/>
          <p:nvPr/>
        </p:nvSpPr>
        <p:spPr>
          <a:xfrm>
            <a:off x="572729" y="665064"/>
            <a:ext cx="449090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Python-Code</a:t>
            </a:r>
          </a:p>
          <a:p>
            <a:r>
              <a:rPr lang="en-US" b="0" i="0" dirty="0">
                <a:effectLst/>
                <a:latin typeface="Consolas" panose="020B0609020204030204" pitchFamily="49" charset="0"/>
              </a:rPr>
              <a:t>a = 33</a:t>
            </a:r>
          </a:p>
          <a:p>
            <a:r>
              <a:rPr lang="en-US" b="0" i="0" dirty="0">
                <a:effectLst/>
                <a:latin typeface="Consolas" panose="020B0609020204030204" pitchFamily="49" charset="0"/>
              </a:rPr>
              <a:t>b = 33</a:t>
            </a:r>
          </a:p>
          <a:p>
            <a:r>
              <a:rPr lang="en-US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 b &gt; a:</a:t>
            </a:r>
          </a:p>
          <a:p>
            <a:r>
              <a:rPr lang="en-US" b="0" i="0" dirty="0">
                <a:effectLst/>
                <a:latin typeface="Consolas" panose="020B0609020204030204" pitchFamily="49" charset="0"/>
              </a:rPr>
              <a:t>  </a:t>
            </a:r>
            <a:r>
              <a:rPr lang="en-US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("</a:t>
            </a:r>
            <a:r>
              <a:rPr lang="en-US" b="0" i="0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b is greater than a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")</a:t>
            </a:r>
          </a:p>
          <a:p>
            <a:r>
              <a:rPr lang="en-US" b="0" i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 a == b:</a:t>
            </a:r>
          </a:p>
          <a:p>
            <a:r>
              <a:rPr lang="en-US" b="0" i="0" dirty="0">
                <a:effectLst/>
                <a:latin typeface="Consolas" panose="020B0609020204030204" pitchFamily="49" charset="0"/>
              </a:rPr>
              <a:t>  </a:t>
            </a:r>
            <a:r>
              <a:rPr lang="en-US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("</a:t>
            </a:r>
            <a:r>
              <a:rPr lang="en-US" b="0" i="0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a and b are equal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")</a:t>
            </a:r>
          </a:p>
        </p:txBody>
      </p:sp>
      <p:sp>
        <p:nvSpPr>
          <p:cNvPr id="6" name="Flowchart: Terminator 5">
            <a:extLst>
              <a:ext uri="{FF2B5EF4-FFF2-40B4-BE49-F238E27FC236}">
                <a16:creationId xmlns:a16="http://schemas.microsoft.com/office/drawing/2014/main" id="{C85A6786-9B7C-49E8-A177-8C8F6712B8F6}"/>
              </a:ext>
            </a:extLst>
          </p:cNvPr>
          <p:cNvSpPr/>
          <p:nvPr/>
        </p:nvSpPr>
        <p:spPr>
          <a:xfrm>
            <a:off x="6195113" y="628950"/>
            <a:ext cx="954788" cy="315565"/>
          </a:xfrm>
          <a:prstGeom prst="flowChartTerminator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400" b="1" dirty="0">
                <a:solidFill>
                  <a:srgbClr val="0000FF"/>
                </a:solidFill>
              </a:rPr>
              <a:t>START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0357546-1A17-45D6-BEA6-8CB492AD5A52}"/>
              </a:ext>
            </a:extLst>
          </p:cNvPr>
          <p:cNvSpPr/>
          <p:nvPr/>
        </p:nvSpPr>
        <p:spPr>
          <a:xfrm>
            <a:off x="5866099" y="1222515"/>
            <a:ext cx="1612818" cy="49674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400" dirty="0">
                <a:solidFill>
                  <a:schemeClr val="tx1"/>
                </a:solidFill>
              </a:rPr>
              <a:t>a = 33</a:t>
            </a:r>
          </a:p>
          <a:p>
            <a:pPr algn="ctr"/>
            <a:r>
              <a:rPr lang="en-MY" sz="1400" dirty="0">
                <a:solidFill>
                  <a:schemeClr val="tx1"/>
                </a:solidFill>
              </a:rPr>
              <a:t>b = 33</a:t>
            </a:r>
          </a:p>
        </p:txBody>
      </p:sp>
      <p:sp>
        <p:nvSpPr>
          <p:cNvPr id="8" name="Diamond 7">
            <a:extLst>
              <a:ext uri="{FF2B5EF4-FFF2-40B4-BE49-F238E27FC236}">
                <a16:creationId xmlns:a16="http://schemas.microsoft.com/office/drawing/2014/main" id="{1DB0E0C7-42B8-4C26-907D-29308AB121B8}"/>
              </a:ext>
            </a:extLst>
          </p:cNvPr>
          <p:cNvSpPr/>
          <p:nvPr/>
        </p:nvSpPr>
        <p:spPr>
          <a:xfrm>
            <a:off x="6117698" y="1974108"/>
            <a:ext cx="1109620" cy="1019380"/>
          </a:xfrm>
          <a:prstGeom prst="diamond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400" dirty="0">
                <a:solidFill>
                  <a:schemeClr val="tx1"/>
                </a:solidFill>
              </a:rPr>
              <a:t>b &gt; a</a:t>
            </a:r>
          </a:p>
        </p:txBody>
      </p:sp>
      <p:sp>
        <p:nvSpPr>
          <p:cNvPr id="9" name="Flowchart: Data 8">
            <a:extLst>
              <a:ext uri="{FF2B5EF4-FFF2-40B4-BE49-F238E27FC236}">
                <a16:creationId xmlns:a16="http://schemas.microsoft.com/office/drawing/2014/main" id="{68865CEF-4743-4847-8EB9-DFF396288820}"/>
              </a:ext>
            </a:extLst>
          </p:cNvPr>
          <p:cNvSpPr/>
          <p:nvPr/>
        </p:nvSpPr>
        <p:spPr>
          <a:xfrm>
            <a:off x="5496253" y="3190413"/>
            <a:ext cx="2352507" cy="551812"/>
          </a:xfrm>
          <a:prstGeom prst="flowChartInputOutpu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b is greater than a</a:t>
            </a:r>
            <a:endParaRPr lang="en-MY" sz="1400" dirty="0">
              <a:solidFill>
                <a:schemeClr val="tx1"/>
              </a:solidFill>
            </a:endParaRPr>
          </a:p>
        </p:txBody>
      </p:sp>
      <p:sp>
        <p:nvSpPr>
          <p:cNvPr id="10" name="Flowchart: Data 9">
            <a:extLst>
              <a:ext uri="{FF2B5EF4-FFF2-40B4-BE49-F238E27FC236}">
                <a16:creationId xmlns:a16="http://schemas.microsoft.com/office/drawing/2014/main" id="{C2DDA2F6-7E7C-48DB-94E7-43636FDBF0E1}"/>
              </a:ext>
            </a:extLst>
          </p:cNvPr>
          <p:cNvSpPr/>
          <p:nvPr/>
        </p:nvSpPr>
        <p:spPr>
          <a:xfrm>
            <a:off x="5606139" y="5405037"/>
            <a:ext cx="2132734" cy="551812"/>
          </a:xfrm>
          <a:prstGeom prst="flowChartInputOutpu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 and b are equal</a:t>
            </a:r>
            <a:endParaRPr lang="en-MY" sz="1400" dirty="0">
              <a:solidFill>
                <a:schemeClr val="tx1"/>
              </a:solidFill>
            </a:endParaRPr>
          </a:p>
        </p:txBody>
      </p:sp>
      <p:sp>
        <p:nvSpPr>
          <p:cNvPr id="11" name="Flowchart: Terminator 10">
            <a:extLst>
              <a:ext uri="{FF2B5EF4-FFF2-40B4-BE49-F238E27FC236}">
                <a16:creationId xmlns:a16="http://schemas.microsoft.com/office/drawing/2014/main" id="{6079E828-677D-4173-A8A2-01A18F124E9C}"/>
              </a:ext>
            </a:extLst>
          </p:cNvPr>
          <p:cNvSpPr/>
          <p:nvPr/>
        </p:nvSpPr>
        <p:spPr>
          <a:xfrm>
            <a:off x="9450317" y="4556151"/>
            <a:ext cx="954788" cy="315565"/>
          </a:xfrm>
          <a:prstGeom prst="flowChartTerminator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400" b="1" dirty="0">
                <a:solidFill>
                  <a:srgbClr val="0000FF"/>
                </a:solidFill>
              </a:rPr>
              <a:t>END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EDDA4CF-76BF-4291-853D-08EFB9371837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6672507" y="944515"/>
            <a:ext cx="1" cy="27800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D557948-682C-454D-98B7-BA00537AD5C8}"/>
              </a:ext>
            </a:extLst>
          </p:cNvPr>
          <p:cNvCxnSpPr>
            <a:cxnSpLocks/>
            <a:stCxn id="8" idx="2"/>
            <a:endCxn id="9" idx="1"/>
          </p:cNvCxnSpPr>
          <p:nvPr/>
        </p:nvCxnSpPr>
        <p:spPr>
          <a:xfrm flipH="1">
            <a:off x="6672507" y="2993488"/>
            <a:ext cx="1" cy="196925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5415BDC-E0DA-4CC7-8635-89EF896816EC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7322664" y="4692284"/>
            <a:ext cx="2127653" cy="2165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8984539-FA36-429A-950C-6C721F11AB3A}"/>
              </a:ext>
            </a:extLst>
          </p:cNvPr>
          <p:cNvSpPr txBox="1"/>
          <p:nvPr/>
        </p:nvSpPr>
        <p:spPr>
          <a:xfrm>
            <a:off x="6774950" y="2913414"/>
            <a:ext cx="4523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1200" b="1" dirty="0">
                <a:solidFill>
                  <a:srgbClr val="0000FF"/>
                </a:solidFill>
              </a:rPr>
              <a:t>true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A28B49B-6DBD-43B3-BAE9-38005DF3366B}"/>
              </a:ext>
            </a:extLst>
          </p:cNvPr>
          <p:cNvSpPr txBox="1"/>
          <p:nvPr/>
        </p:nvSpPr>
        <p:spPr>
          <a:xfrm>
            <a:off x="5675069" y="2133367"/>
            <a:ext cx="4819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1200" b="1" dirty="0">
                <a:solidFill>
                  <a:srgbClr val="0000FF"/>
                </a:solidFill>
              </a:rPr>
              <a:t>false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981805AA-00A7-420A-9B43-1E879AD0C850}"/>
              </a:ext>
            </a:extLst>
          </p:cNvPr>
          <p:cNvCxnSpPr>
            <a:cxnSpLocks/>
            <a:stCxn id="8" idx="1"/>
          </p:cNvCxnSpPr>
          <p:nvPr/>
        </p:nvCxnSpPr>
        <p:spPr>
          <a:xfrm rot="10800000" flipH="1" flipV="1">
            <a:off x="6117698" y="2483798"/>
            <a:ext cx="532488" cy="1725994"/>
          </a:xfrm>
          <a:prstGeom prst="bentConnector4">
            <a:avLst>
              <a:gd name="adj1" fmla="val -184186"/>
              <a:gd name="adj2" fmla="val 80573"/>
            </a:avLst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F0A7771-4814-498A-B95D-B6CFC175B81E}"/>
              </a:ext>
            </a:extLst>
          </p:cNvPr>
          <p:cNvGrpSpPr/>
          <p:nvPr/>
        </p:nvGrpSpPr>
        <p:grpSpPr>
          <a:xfrm>
            <a:off x="266110" y="2425773"/>
            <a:ext cx="1334880" cy="1439280"/>
            <a:chOff x="266110" y="2425773"/>
            <a:chExt cx="1334880" cy="1439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A155CFC2-CB58-4BAB-BC4C-8F766489254D}"/>
                    </a:ext>
                  </a:extLst>
                </p14:cNvPr>
                <p14:cNvContentPartPr/>
                <p14:nvPr/>
              </p14:nvContentPartPr>
              <p14:xfrm>
                <a:off x="266110" y="2496693"/>
                <a:ext cx="198000" cy="73728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A155CFC2-CB58-4BAB-BC4C-8F766489254D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57470" y="2487693"/>
                  <a:ext cx="215640" cy="75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229A30CA-3EE0-43D5-9605-026A8B0BA3CC}"/>
                    </a:ext>
                  </a:extLst>
                </p14:cNvPr>
                <p14:cNvContentPartPr/>
                <p14:nvPr/>
              </p14:nvContentPartPr>
              <p14:xfrm>
                <a:off x="382750" y="2425773"/>
                <a:ext cx="165240" cy="1044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229A30CA-3EE0-43D5-9605-026A8B0BA3C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73750" y="2417133"/>
                  <a:ext cx="18288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24035593-B6D9-4812-A65A-86B594AA0DAF}"/>
                    </a:ext>
                  </a:extLst>
                </p14:cNvPr>
                <p14:cNvContentPartPr/>
                <p14:nvPr/>
              </p14:nvContentPartPr>
              <p14:xfrm>
                <a:off x="373750" y="3615573"/>
                <a:ext cx="182880" cy="2494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24035593-B6D9-4812-A65A-86B594AA0DA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64750" y="3606573"/>
                  <a:ext cx="20052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ECD1CEBF-D8C1-4191-9562-3BC36C88C351}"/>
                    </a:ext>
                  </a:extLst>
                </p14:cNvPr>
                <p14:cNvContentPartPr/>
                <p14:nvPr/>
              </p14:nvContentPartPr>
              <p14:xfrm>
                <a:off x="619630" y="3631053"/>
                <a:ext cx="84240" cy="12960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ECD1CEBF-D8C1-4191-9562-3BC36C88C35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10990" y="3622053"/>
                  <a:ext cx="10188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2EDABB33-9598-489C-8B8E-6C92E98EE429}"/>
                    </a:ext>
                  </a:extLst>
                </p14:cNvPr>
                <p14:cNvContentPartPr/>
                <p14:nvPr/>
              </p14:nvContentPartPr>
              <p14:xfrm>
                <a:off x="749230" y="3608733"/>
                <a:ext cx="85320" cy="12348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2EDABB33-9598-489C-8B8E-6C92E98EE42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40590" y="3600093"/>
                  <a:ext cx="10296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3E1FDEB1-8244-4DCF-9ED0-005524EC3817}"/>
                    </a:ext>
                  </a:extLst>
                </p14:cNvPr>
                <p14:cNvContentPartPr/>
                <p14:nvPr/>
              </p14:nvContentPartPr>
              <p14:xfrm>
                <a:off x="803950" y="3389493"/>
                <a:ext cx="141120" cy="3045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3E1FDEB1-8244-4DCF-9ED0-005524EC381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95310" y="3380853"/>
                  <a:ext cx="158760" cy="32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DCBA6137-0206-4368-BD1E-CA47B345A8B9}"/>
                    </a:ext>
                  </a:extLst>
                </p14:cNvPr>
                <p14:cNvContentPartPr/>
                <p14:nvPr/>
              </p14:nvContentPartPr>
              <p14:xfrm>
                <a:off x="835990" y="3537453"/>
                <a:ext cx="51480" cy="565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DCBA6137-0206-4368-BD1E-CA47B345A8B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26990" y="3528813"/>
                  <a:ext cx="6912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40D67DED-F1ED-4CCF-B20F-D6E7264F96B2}"/>
                    </a:ext>
                  </a:extLst>
                </p14:cNvPr>
                <p14:cNvContentPartPr/>
                <p14:nvPr/>
              </p14:nvContentPartPr>
              <p14:xfrm>
                <a:off x="1002310" y="3535293"/>
                <a:ext cx="76320" cy="1382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40D67DED-F1ED-4CCF-B20F-D6E7264F96B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93670" y="3526653"/>
                  <a:ext cx="9396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3BAA9F34-BA81-4B3C-807E-06F89B2D0622}"/>
                    </a:ext>
                  </a:extLst>
                </p14:cNvPr>
                <p14:cNvContentPartPr/>
                <p14:nvPr/>
              </p14:nvContentPartPr>
              <p14:xfrm>
                <a:off x="1121470" y="3411453"/>
                <a:ext cx="93240" cy="21060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3BAA9F34-BA81-4B3C-807E-06F89B2D0622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112470" y="3402813"/>
                  <a:ext cx="11088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FD390F5D-CF44-4627-BA20-780763C6C2B7}"/>
                    </a:ext>
                  </a:extLst>
                </p14:cNvPr>
                <p14:cNvContentPartPr/>
                <p14:nvPr/>
              </p14:nvContentPartPr>
              <p14:xfrm>
                <a:off x="1415590" y="3345933"/>
                <a:ext cx="59400" cy="1393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FD390F5D-CF44-4627-BA20-780763C6C2B7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406590" y="3337293"/>
                  <a:ext cx="7704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042E0132-0968-4D2C-B021-ED760AFA0F5E}"/>
                    </a:ext>
                  </a:extLst>
                </p14:cNvPr>
                <p14:cNvContentPartPr/>
                <p14:nvPr/>
              </p14:nvContentPartPr>
              <p14:xfrm>
                <a:off x="1334590" y="3273213"/>
                <a:ext cx="19440" cy="327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042E0132-0968-4D2C-B021-ED760AFA0F5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325950" y="3264573"/>
                  <a:ext cx="3708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A5974BEB-996E-4E32-9699-3C945F7AF48D}"/>
                    </a:ext>
                  </a:extLst>
                </p14:cNvPr>
                <p14:cNvContentPartPr/>
                <p14:nvPr/>
              </p14:nvContentPartPr>
              <p14:xfrm>
                <a:off x="1478230" y="3190413"/>
                <a:ext cx="122760" cy="26280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A5974BEB-996E-4E32-9699-3C945F7AF48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469230" y="3181413"/>
                  <a:ext cx="140400" cy="28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096C6BA0-8845-4902-9D1F-4DD7BC1F8374}"/>
                    </a:ext>
                  </a:extLst>
                </p14:cNvPr>
                <p14:cNvContentPartPr/>
                <p14:nvPr/>
              </p14:nvContentPartPr>
              <p14:xfrm>
                <a:off x="1498030" y="3358893"/>
                <a:ext cx="75600" cy="6516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096C6BA0-8845-4902-9D1F-4DD7BC1F8374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489030" y="3349893"/>
                  <a:ext cx="93240" cy="8280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38" name="Picture 37">
            <a:extLst>
              <a:ext uri="{FF2B5EF4-FFF2-40B4-BE49-F238E27FC236}">
                <a16:creationId xmlns:a16="http://schemas.microsoft.com/office/drawing/2014/main" id="{A1F255F8-DE4B-4AB1-B891-82BF288490E2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462537" y="3979130"/>
            <a:ext cx="1906106" cy="1942645"/>
          </a:xfrm>
          <a:prstGeom prst="rect">
            <a:avLst/>
          </a:prstGeom>
        </p:spPr>
      </p:pic>
      <p:sp>
        <p:nvSpPr>
          <p:cNvPr id="54" name="Diamond 53">
            <a:extLst>
              <a:ext uri="{FF2B5EF4-FFF2-40B4-BE49-F238E27FC236}">
                <a16:creationId xmlns:a16="http://schemas.microsoft.com/office/drawing/2014/main" id="{48B400C3-277A-4055-ADE5-CD3051240C7A}"/>
              </a:ext>
            </a:extLst>
          </p:cNvPr>
          <p:cNvSpPr/>
          <p:nvPr/>
        </p:nvSpPr>
        <p:spPr>
          <a:xfrm>
            <a:off x="6022348" y="4209793"/>
            <a:ext cx="1300316" cy="1008282"/>
          </a:xfrm>
          <a:prstGeom prst="diamond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400" dirty="0">
                <a:solidFill>
                  <a:schemeClr val="tx1"/>
                </a:solidFill>
              </a:rPr>
              <a:t>a == b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F941CF45-FBB2-42A2-AABC-B295E4322B59}"/>
              </a:ext>
            </a:extLst>
          </p:cNvPr>
          <p:cNvCxnSpPr>
            <a:cxnSpLocks/>
            <a:stCxn id="54" idx="2"/>
            <a:endCxn id="10" idx="1"/>
          </p:cNvCxnSpPr>
          <p:nvPr/>
        </p:nvCxnSpPr>
        <p:spPr>
          <a:xfrm>
            <a:off x="6672506" y="5218075"/>
            <a:ext cx="0" cy="18696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CE6D1B14-0004-4664-825A-8A4A8CF35046}"/>
              </a:ext>
            </a:extLst>
          </p:cNvPr>
          <p:cNvSpPr txBox="1"/>
          <p:nvPr/>
        </p:nvSpPr>
        <p:spPr>
          <a:xfrm>
            <a:off x="6723963" y="5141579"/>
            <a:ext cx="4523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1200" b="1" dirty="0">
                <a:solidFill>
                  <a:srgbClr val="0000FF"/>
                </a:solidFill>
              </a:rPr>
              <a:t>true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85A7D32-D135-4E4F-948C-F2FF6B46A16E}"/>
              </a:ext>
            </a:extLst>
          </p:cNvPr>
          <p:cNvSpPr txBox="1"/>
          <p:nvPr/>
        </p:nvSpPr>
        <p:spPr>
          <a:xfrm>
            <a:off x="7322664" y="4436935"/>
            <a:ext cx="4819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1200" b="1" dirty="0">
                <a:solidFill>
                  <a:srgbClr val="0000FF"/>
                </a:solidFill>
              </a:rPr>
              <a:t>false</a:t>
            </a:r>
          </a:p>
        </p:txBody>
      </p: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007896F2-52AD-4C31-84FB-94BFB8C399CC}"/>
              </a:ext>
            </a:extLst>
          </p:cNvPr>
          <p:cNvCxnSpPr>
            <a:cxnSpLocks/>
            <a:stCxn id="10" idx="5"/>
          </p:cNvCxnSpPr>
          <p:nvPr/>
        </p:nvCxnSpPr>
        <p:spPr>
          <a:xfrm flipV="1">
            <a:off x="7525600" y="4703109"/>
            <a:ext cx="1124329" cy="977834"/>
          </a:xfrm>
          <a:prstGeom prst="bentConnector3">
            <a:avLst>
              <a:gd name="adj1" fmla="val 100502"/>
            </a:avLst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EBD687F1-8875-4260-881D-F31579BB7F12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6671092" y="1750157"/>
            <a:ext cx="1416" cy="223951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B62BAD05-2169-4412-A205-4417CAD84943}"/>
              </a:ext>
            </a:extLst>
          </p:cNvPr>
          <p:cNvCxnSpPr>
            <a:cxnSpLocks/>
            <a:stCxn id="9" idx="5"/>
          </p:cNvCxnSpPr>
          <p:nvPr/>
        </p:nvCxnSpPr>
        <p:spPr>
          <a:xfrm>
            <a:off x="7613509" y="3466319"/>
            <a:ext cx="1036420" cy="1247614"/>
          </a:xfrm>
          <a:prstGeom prst="bentConnector2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624391A1-B0EB-4650-83C4-A416ABB57F9B}"/>
                  </a:ext>
                </a:extLst>
              </p14:cNvPr>
              <p14:cNvContentPartPr/>
              <p14:nvPr/>
            </p14:nvContentPartPr>
            <p14:xfrm>
              <a:off x="6768430" y="1753827"/>
              <a:ext cx="26640" cy="598680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624391A1-B0EB-4650-83C4-A416ABB57F9B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6759430" y="1744827"/>
                <a:ext cx="44280" cy="616320"/>
              </a:xfrm>
              <a:prstGeom prst="rect">
                <a:avLst/>
              </a:prstGeom>
            </p:spPr>
          </p:pic>
        </mc:Fallback>
      </mc:AlternateContent>
      <p:grpSp>
        <p:nvGrpSpPr>
          <p:cNvPr id="98" name="Group 97">
            <a:extLst>
              <a:ext uri="{FF2B5EF4-FFF2-40B4-BE49-F238E27FC236}">
                <a16:creationId xmlns:a16="http://schemas.microsoft.com/office/drawing/2014/main" id="{D1D05079-6FF5-4B43-8C6B-6010EDF981E9}"/>
              </a:ext>
            </a:extLst>
          </p:cNvPr>
          <p:cNvGrpSpPr/>
          <p:nvPr/>
        </p:nvGrpSpPr>
        <p:grpSpPr>
          <a:xfrm>
            <a:off x="4978150" y="2319387"/>
            <a:ext cx="4450680" cy="3548160"/>
            <a:chOff x="4978150" y="2319387"/>
            <a:chExt cx="4450680" cy="3548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6C2FFF51-C079-4F6F-AB58-92804C6A2DEE}"/>
                    </a:ext>
                  </a:extLst>
                </p14:cNvPr>
                <p14:cNvContentPartPr/>
                <p14:nvPr/>
              </p14:nvContentPartPr>
              <p14:xfrm>
                <a:off x="4978150" y="2319387"/>
                <a:ext cx="1805760" cy="222048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6C2FFF51-C079-4F6F-AB58-92804C6A2DEE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4969150" y="2310747"/>
                  <a:ext cx="1823400" cy="223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0FF34C5B-5128-47A9-9282-CB6CC9A13CD8}"/>
                    </a:ext>
                  </a:extLst>
                </p14:cNvPr>
                <p14:cNvContentPartPr/>
                <p14:nvPr/>
              </p14:nvContentPartPr>
              <p14:xfrm>
                <a:off x="6579790" y="4491987"/>
                <a:ext cx="82800" cy="7236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0FF34C5B-5128-47A9-9282-CB6CC9A13CD8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6570790" y="4483347"/>
                  <a:ext cx="10044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949D9E4A-E634-4297-89FE-332FE0D1DE30}"/>
                    </a:ext>
                  </a:extLst>
                </p14:cNvPr>
                <p14:cNvContentPartPr/>
                <p14:nvPr/>
              </p14:nvContentPartPr>
              <p14:xfrm>
                <a:off x="6659710" y="4768827"/>
                <a:ext cx="13320" cy="67716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949D9E4A-E634-4297-89FE-332FE0D1DE30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6651070" y="4760187"/>
                  <a:ext cx="30960" cy="69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5F426DE2-36AF-402E-A2C3-05FB9A1B8B2A}"/>
                    </a:ext>
                  </a:extLst>
                </p14:cNvPr>
                <p14:cNvContentPartPr/>
                <p14:nvPr/>
              </p14:nvContentPartPr>
              <p14:xfrm>
                <a:off x="7309150" y="4785747"/>
                <a:ext cx="2111400" cy="108180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5F426DE2-36AF-402E-A2C3-05FB9A1B8B2A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7300510" y="4776747"/>
                  <a:ext cx="2129040" cy="10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9ED99901-73B9-46FD-98AB-48ACB42E33D8}"/>
                    </a:ext>
                  </a:extLst>
                </p14:cNvPr>
                <p14:cNvContentPartPr/>
                <p14:nvPr/>
              </p14:nvContentPartPr>
              <p14:xfrm>
                <a:off x="9299950" y="4760547"/>
                <a:ext cx="128880" cy="15264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9ED99901-73B9-46FD-98AB-48ACB42E33D8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9290950" y="4751547"/>
                  <a:ext cx="146520" cy="170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60E99EE3-A1EB-44B3-843A-43A8BE000532}"/>
                  </a:ext>
                </a:extLst>
              </p14:cNvPr>
              <p14:cNvContentPartPr/>
              <p14:nvPr/>
            </p14:nvContentPartPr>
            <p14:xfrm>
              <a:off x="6770950" y="1011507"/>
              <a:ext cx="79560" cy="171720"/>
            </p14:xfrm>
          </p:contentPart>
        </mc:Choice>
        <mc:Fallback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60E99EE3-A1EB-44B3-843A-43A8BE000532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6762310" y="1002867"/>
                <a:ext cx="97200" cy="189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65687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C1206DC-77E7-45F2-B129-D9A41F3ED718}"/>
              </a:ext>
            </a:extLst>
          </p:cNvPr>
          <p:cNvSpPr txBox="1"/>
          <p:nvPr/>
        </p:nvSpPr>
        <p:spPr>
          <a:xfrm>
            <a:off x="572729" y="665064"/>
            <a:ext cx="449090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Python-Code</a:t>
            </a:r>
          </a:p>
          <a:p>
            <a:r>
              <a:rPr lang="en-US" b="0" i="0" dirty="0">
                <a:effectLst/>
                <a:latin typeface="Consolas" panose="020B0609020204030204" pitchFamily="49" charset="0"/>
              </a:rPr>
              <a:t>a = 33</a:t>
            </a:r>
          </a:p>
          <a:p>
            <a:r>
              <a:rPr lang="en-US" b="0" i="0" dirty="0">
                <a:effectLst/>
                <a:latin typeface="Consolas" panose="020B0609020204030204" pitchFamily="49" charset="0"/>
              </a:rPr>
              <a:t>b = 33</a:t>
            </a:r>
          </a:p>
          <a:p>
            <a:r>
              <a:rPr lang="en-US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 b &gt; a:</a:t>
            </a:r>
          </a:p>
          <a:p>
            <a:r>
              <a:rPr lang="en-US" b="0" i="0" dirty="0">
                <a:effectLst/>
                <a:latin typeface="Consolas" panose="020B0609020204030204" pitchFamily="49" charset="0"/>
              </a:rPr>
              <a:t>  </a:t>
            </a:r>
            <a:r>
              <a:rPr lang="en-US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("</a:t>
            </a:r>
            <a:r>
              <a:rPr lang="en-US" b="0" i="0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b is greater than a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")</a:t>
            </a:r>
          </a:p>
          <a:p>
            <a:r>
              <a:rPr lang="en-US" b="0" i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 a == b:</a:t>
            </a:r>
          </a:p>
          <a:p>
            <a:r>
              <a:rPr lang="en-US" b="0" i="0" dirty="0">
                <a:effectLst/>
                <a:latin typeface="Consolas" panose="020B0609020204030204" pitchFamily="49" charset="0"/>
              </a:rPr>
              <a:t>  </a:t>
            </a:r>
            <a:r>
              <a:rPr lang="en-US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("</a:t>
            </a:r>
            <a:r>
              <a:rPr lang="en-US" b="0" i="0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a and b are equal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")</a:t>
            </a:r>
          </a:p>
        </p:txBody>
      </p:sp>
      <p:sp>
        <p:nvSpPr>
          <p:cNvPr id="6" name="Flowchart: Terminator 5">
            <a:extLst>
              <a:ext uri="{FF2B5EF4-FFF2-40B4-BE49-F238E27FC236}">
                <a16:creationId xmlns:a16="http://schemas.microsoft.com/office/drawing/2014/main" id="{C85A6786-9B7C-49E8-A177-8C8F6712B8F6}"/>
              </a:ext>
            </a:extLst>
          </p:cNvPr>
          <p:cNvSpPr/>
          <p:nvPr/>
        </p:nvSpPr>
        <p:spPr>
          <a:xfrm>
            <a:off x="6195113" y="628950"/>
            <a:ext cx="954788" cy="315565"/>
          </a:xfrm>
          <a:prstGeom prst="flowChartTerminator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400" b="1" dirty="0">
                <a:solidFill>
                  <a:srgbClr val="0000FF"/>
                </a:solidFill>
              </a:rPr>
              <a:t>START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0357546-1A17-45D6-BEA6-8CB492AD5A52}"/>
              </a:ext>
            </a:extLst>
          </p:cNvPr>
          <p:cNvSpPr/>
          <p:nvPr/>
        </p:nvSpPr>
        <p:spPr>
          <a:xfrm>
            <a:off x="5866099" y="1222515"/>
            <a:ext cx="1612818" cy="49674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400" dirty="0">
                <a:solidFill>
                  <a:schemeClr val="tx1"/>
                </a:solidFill>
              </a:rPr>
              <a:t>a = 33</a:t>
            </a:r>
          </a:p>
          <a:p>
            <a:pPr algn="ctr"/>
            <a:r>
              <a:rPr lang="en-MY" sz="1400" dirty="0">
                <a:solidFill>
                  <a:schemeClr val="tx1"/>
                </a:solidFill>
              </a:rPr>
              <a:t>b = 33</a:t>
            </a:r>
          </a:p>
        </p:txBody>
      </p:sp>
      <p:sp>
        <p:nvSpPr>
          <p:cNvPr id="8" name="Diamond 7">
            <a:extLst>
              <a:ext uri="{FF2B5EF4-FFF2-40B4-BE49-F238E27FC236}">
                <a16:creationId xmlns:a16="http://schemas.microsoft.com/office/drawing/2014/main" id="{1DB0E0C7-42B8-4C26-907D-29308AB121B8}"/>
              </a:ext>
            </a:extLst>
          </p:cNvPr>
          <p:cNvSpPr/>
          <p:nvPr/>
        </p:nvSpPr>
        <p:spPr>
          <a:xfrm>
            <a:off x="6117698" y="1974108"/>
            <a:ext cx="1109620" cy="1019380"/>
          </a:xfrm>
          <a:prstGeom prst="diamond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400" dirty="0">
                <a:solidFill>
                  <a:schemeClr val="tx1"/>
                </a:solidFill>
              </a:rPr>
              <a:t>b &gt; a</a:t>
            </a:r>
          </a:p>
        </p:txBody>
      </p:sp>
      <p:sp>
        <p:nvSpPr>
          <p:cNvPr id="9" name="Flowchart: Data 8">
            <a:extLst>
              <a:ext uri="{FF2B5EF4-FFF2-40B4-BE49-F238E27FC236}">
                <a16:creationId xmlns:a16="http://schemas.microsoft.com/office/drawing/2014/main" id="{68865CEF-4743-4847-8EB9-DFF396288820}"/>
              </a:ext>
            </a:extLst>
          </p:cNvPr>
          <p:cNvSpPr/>
          <p:nvPr/>
        </p:nvSpPr>
        <p:spPr>
          <a:xfrm>
            <a:off x="5496253" y="3190413"/>
            <a:ext cx="2352507" cy="551812"/>
          </a:xfrm>
          <a:prstGeom prst="flowChartInputOutpu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b is greater than a</a:t>
            </a:r>
            <a:endParaRPr lang="en-MY" sz="1400" dirty="0">
              <a:solidFill>
                <a:schemeClr val="tx1"/>
              </a:solidFill>
            </a:endParaRPr>
          </a:p>
        </p:txBody>
      </p:sp>
      <p:sp>
        <p:nvSpPr>
          <p:cNvPr id="10" name="Flowchart: Data 9">
            <a:extLst>
              <a:ext uri="{FF2B5EF4-FFF2-40B4-BE49-F238E27FC236}">
                <a16:creationId xmlns:a16="http://schemas.microsoft.com/office/drawing/2014/main" id="{C2DDA2F6-7E7C-48DB-94E7-43636FDBF0E1}"/>
              </a:ext>
            </a:extLst>
          </p:cNvPr>
          <p:cNvSpPr/>
          <p:nvPr/>
        </p:nvSpPr>
        <p:spPr>
          <a:xfrm>
            <a:off x="5606139" y="5405037"/>
            <a:ext cx="2132734" cy="551812"/>
          </a:xfrm>
          <a:prstGeom prst="flowChartInputOutpu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 and b are equal</a:t>
            </a:r>
            <a:endParaRPr lang="en-MY" sz="1400" dirty="0">
              <a:solidFill>
                <a:schemeClr val="tx1"/>
              </a:solidFill>
            </a:endParaRPr>
          </a:p>
        </p:txBody>
      </p:sp>
      <p:sp>
        <p:nvSpPr>
          <p:cNvPr id="11" name="Flowchart: Terminator 10">
            <a:extLst>
              <a:ext uri="{FF2B5EF4-FFF2-40B4-BE49-F238E27FC236}">
                <a16:creationId xmlns:a16="http://schemas.microsoft.com/office/drawing/2014/main" id="{6079E828-677D-4173-A8A2-01A18F124E9C}"/>
              </a:ext>
            </a:extLst>
          </p:cNvPr>
          <p:cNvSpPr/>
          <p:nvPr/>
        </p:nvSpPr>
        <p:spPr>
          <a:xfrm>
            <a:off x="9450317" y="4556151"/>
            <a:ext cx="954788" cy="315565"/>
          </a:xfrm>
          <a:prstGeom prst="flowChartTerminator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400" b="1" dirty="0">
                <a:solidFill>
                  <a:srgbClr val="0000FF"/>
                </a:solidFill>
              </a:rPr>
              <a:t>END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EDDA4CF-76BF-4291-853D-08EFB9371837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6672507" y="944515"/>
            <a:ext cx="1" cy="27800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D557948-682C-454D-98B7-BA00537AD5C8}"/>
              </a:ext>
            </a:extLst>
          </p:cNvPr>
          <p:cNvCxnSpPr>
            <a:cxnSpLocks/>
            <a:stCxn id="8" idx="2"/>
            <a:endCxn id="9" idx="1"/>
          </p:cNvCxnSpPr>
          <p:nvPr/>
        </p:nvCxnSpPr>
        <p:spPr>
          <a:xfrm flipH="1">
            <a:off x="6672507" y="2993488"/>
            <a:ext cx="1" cy="196925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5415BDC-E0DA-4CC7-8635-89EF896816EC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7322664" y="4692284"/>
            <a:ext cx="2127653" cy="2165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8984539-FA36-429A-950C-6C721F11AB3A}"/>
              </a:ext>
            </a:extLst>
          </p:cNvPr>
          <p:cNvSpPr txBox="1"/>
          <p:nvPr/>
        </p:nvSpPr>
        <p:spPr>
          <a:xfrm>
            <a:off x="6774950" y="2913414"/>
            <a:ext cx="4523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1200" b="1" dirty="0">
                <a:solidFill>
                  <a:srgbClr val="0000FF"/>
                </a:solidFill>
              </a:rPr>
              <a:t>true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A28B49B-6DBD-43B3-BAE9-38005DF3366B}"/>
              </a:ext>
            </a:extLst>
          </p:cNvPr>
          <p:cNvSpPr txBox="1"/>
          <p:nvPr/>
        </p:nvSpPr>
        <p:spPr>
          <a:xfrm>
            <a:off x="5675069" y="2133367"/>
            <a:ext cx="4819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1200" b="1" dirty="0">
                <a:solidFill>
                  <a:srgbClr val="0000FF"/>
                </a:solidFill>
              </a:rPr>
              <a:t>false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981805AA-00A7-420A-9B43-1E879AD0C850}"/>
              </a:ext>
            </a:extLst>
          </p:cNvPr>
          <p:cNvCxnSpPr>
            <a:cxnSpLocks/>
            <a:stCxn id="8" idx="1"/>
          </p:cNvCxnSpPr>
          <p:nvPr/>
        </p:nvCxnSpPr>
        <p:spPr>
          <a:xfrm rot="10800000" flipH="1" flipV="1">
            <a:off x="6117698" y="2483798"/>
            <a:ext cx="532488" cy="1725994"/>
          </a:xfrm>
          <a:prstGeom prst="bentConnector4">
            <a:avLst>
              <a:gd name="adj1" fmla="val -184186"/>
              <a:gd name="adj2" fmla="val 80573"/>
            </a:avLst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F0A7771-4814-498A-B95D-B6CFC175B81E}"/>
              </a:ext>
            </a:extLst>
          </p:cNvPr>
          <p:cNvGrpSpPr/>
          <p:nvPr/>
        </p:nvGrpSpPr>
        <p:grpSpPr>
          <a:xfrm>
            <a:off x="266110" y="2425773"/>
            <a:ext cx="1334880" cy="1439280"/>
            <a:chOff x="266110" y="2425773"/>
            <a:chExt cx="1334880" cy="1439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A155CFC2-CB58-4BAB-BC4C-8F766489254D}"/>
                    </a:ext>
                  </a:extLst>
                </p14:cNvPr>
                <p14:cNvContentPartPr/>
                <p14:nvPr/>
              </p14:nvContentPartPr>
              <p14:xfrm>
                <a:off x="266110" y="2496693"/>
                <a:ext cx="198000" cy="73728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A155CFC2-CB58-4BAB-BC4C-8F766489254D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57110" y="2487697"/>
                  <a:ext cx="215640" cy="75491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229A30CA-3EE0-43D5-9605-026A8B0BA3CC}"/>
                    </a:ext>
                  </a:extLst>
                </p14:cNvPr>
                <p14:cNvContentPartPr/>
                <p14:nvPr/>
              </p14:nvContentPartPr>
              <p14:xfrm>
                <a:off x="382750" y="2425773"/>
                <a:ext cx="165240" cy="1044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229A30CA-3EE0-43D5-9605-026A8B0BA3C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73750" y="2416773"/>
                  <a:ext cx="18288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24035593-B6D9-4812-A65A-86B594AA0DAF}"/>
                    </a:ext>
                  </a:extLst>
                </p14:cNvPr>
                <p14:cNvContentPartPr/>
                <p14:nvPr/>
              </p14:nvContentPartPr>
              <p14:xfrm>
                <a:off x="373750" y="3615573"/>
                <a:ext cx="182880" cy="2494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24035593-B6D9-4812-A65A-86B594AA0DA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64750" y="3606586"/>
                  <a:ext cx="200520" cy="26709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ECD1CEBF-D8C1-4191-9562-3BC36C88C351}"/>
                    </a:ext>
                  </a:extLst>
                </p14:cNvPr>
                <p14:cNvContentPartPr/>
                <p14:nvPr/>
              </p14:nvContentPartPr>
              <p14:xfrm>
                <a:off x="619630" y="3631053"/>
                <a:ext cx="84240" cy="12960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ECD1CEBF-D8C1-4191-9562-3BC36C88C35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10630" y="3622053"/>
                  <a:ext cx="10188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2EDABB33-9598-489C-8B8E-6C92E98EE429}"/>
                    </a:ext>
                  </a:extLst>
                </p14:cNvPr>
                <p14:cNvContentPartPr/>
                <p14:nvPr/>
              </p14:nvContentPartPr>
              <p14:xfrm>
                <a:off x="749230" y="3608733"/>
                <a:ext cx="85320" cy="12348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2EDABB33-9598-489C-8B8E-6C92E98EE42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40230" y="3599733"/>
                  <a:ext cx="10296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3E1FDEB1-8244-4DCF-9ED0-005524EC3817}"/>
                    </a:ext>
                  </a:extLst>
                </p14:cNvPr>
                <p14:cNvContentPartPr/>
                <p14:nvPr/>
              </p14:nvContentPartPr>
              <p14:xfrm>
                <a:off x="803950" y="3389493"/>
                <a:ext cx="141120" cy="3045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3E1FDEB1-8244-4DCF-9ED0-005524EC381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94950" y="3380493"/>
                  <a:ext cx="158760" cy="32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DCBA6137-0206-4368-BD1E-CA47B345A8B9}"/>
                    </a:ext>
                  </a:extLst>
                </p14:cNvPr>
                <p14:cNvContentPartPr/>
                <p14:nvPr/>
              </p14:nvContentPartPr>
              <p14:xfrm>
                <a:off x="835990" y="3537453"/>
                <a:ext cx="51480" cy="565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DCBA6137-0206-4368-BD1E-CA47B345A8B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26990" y="3528453"/>
                  <a:ext cx="6912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40D67DED-F1ED-4CCF-B20F-D6E7264F96B2}"/>
                    </a:ext>
                  </a:extLst>
                </p14:cNvPr>
                <p14:cNvContentPartPr/>
                <p14:nvPr/>
              </p14:nvContentPartPr>
              <p14:xfrm>
                <a:off x="1002310" y="3535293"/>
                <a:ext cx="76320" cy="1382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40D67DED-F1ED-4CCF-B20F-D6E7264F96B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93310" y="3526293"/>
                  <a:ext cx="9396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3BAA9F34-BA81-4B3C-807E-06F89B2D0622}"/>
                    </a:ext>
                  </a:extLst>
                </p14:cNvPr>
                <p14:cNvContentPartPr/>
                <p14:nvPr/>
              </p14:nvContentPartPr>
              <p14:xfrm>
                <a:off x="1121470" y="3411453"/>
                <a:ext cx="93240" cy="21060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3BAA9F34-BA81-4B3C-807E-06F89B2D0622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112470" y="3402453"/>
                  <a:ext cx="11088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FD390F5D-CF44-4627-BA20-780763C6C2B7}"/>
                    </a:ext>
                  </a:extLst>
                </p14:cNvPr>
                <p14:cNvContentPartPr/>
                <p14:nvPr/>
              </p14:nvContentPartPr>
              <p14:xfrm>
                <a:off x="1415590" y="3345933"/>
                <a:ext cx="59400" cy="1393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FD390F5D-CF44-4627-BA20-780763C6C2B7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406590" y="3336933"/>
                  <a:ext cx="7704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042E0132-0968-4D2C-B021-ED760AFA0F5E}"/>
                    </a:ext>
                  </a:extLst>
                </p14:cNvPr>
                <p14:cNvContentPartPr/>
                <p14:nvPr/>
              </p14:nvContentPartPr>
              <p14:xfrm>
                <a:off x="1334590" y="3273213"/>
                <a:ext cx="19440" cy="327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042E0132-0968-4D2C-B021-ED760AFA0F5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325590" y="3264213"/>
                  <a:ext cx="3708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A5974BEB-996E-4E32-9699-3C945F7AF48D}"/>
                    </a:ext>
                  </a:extLst>
                </p14:cNvPr>
                <p14:cNvContentPartPr/>
                <p14:nvPr/>
              </p14:nvContentPartPr>
              <p14:xfrm>
                <a:off x="1478230" y="3190413"/>
                <a:ext cx="122760" cy="26280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A5974BEB-996E-4E32-9699-3C945F7AF48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469230" y="3181425"/>
                  <a:ext cx="140400" cy="28041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096C6BA0-8845-4902-9D1F-4DD7BC1F8374}"/>
                    </a:ext>
                  </a:extLst>
                </p14:cNvPr>
                <p14:cNvContentPartPr/>
                <p14:nvPr/>
              </p14:nvContentPartPr>
              <p14:xfrm>
                <a:off x="1498030" y="3358893"/>
                <a:ext cx="75600" cy="6516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096C6BA0-8845-4902-9D1F-4DD7BC1F8374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489073" y="3349942"/>
                  <a:ext cx="93156" cy="82703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38" name="Picture 37">
            <a:extLst>
              <a:ext uri="{FF2B5EF4-FFF2-40B4-BE49-F238E27FC236}">
                <a16:creationId xmlns:a16="http://schemas.microsoft.com/office/drawing/2014/main" id="{A1F255F8-DE4B-4AB1-B891-82BF288490E2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462537" y="3979130"/>
            <a:ext cx="1906106" cy="1942645"/>
          </a:xfrm>
          <a:prstGeom prst="rect">
            <a:avLst/>
          </a:prstGeom>
        </p:spPr>
      </p:pic>
      <p:sp>
        <p:nvSpPr>
          <p:cNvPr id="54" name="Diamond 53">
            <a:extLst>
              <a:ext uri="{FF2B5EF4-FFF2-40B4-BE49-F238E27FC236}">
                <a16:creationId xmlns:a16="http://schemas.microsoft.com/office/drawing/2014/main" id="{48B400C3-277A-4055-ADE5-CD3051240C7A}"/>
              </a:ext>
            </a:extLst>
          </p:cNvPr>
          <p:cNvSpPr/>
          <p:nvPr/>
        </p:nvSpPr>
        <p:spPr>
          <a:xfrm>
            <a:off x="6022348" y="4209793"/>
            <a:ext cx="1300316" cy="1008282"/>
          </a:xfrm>
          <a:prstGeom prst="diamond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400" dirty="0">
                <a:solidFill>
                  <a:schemeClr val="tx1"/>
                </a:solidFill>
              </a:rPr>
              <a:t>a == b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F941CF45-FBB2-42A2-AABC-B295E4322B59}"/>
              </a:ext>
            </a:extLst>
          </p:cNvPr>
          <p:cNvCxnSpPr>
            <a:cxnSpLocks/>
            <a:stCxn id="54" idx="2"/>
            <a:endCxn id="10" idx="1"/>
          </p:cNvCxnSpPr>
          <p:nvPr/>
        </p:nvCxnSpPr>
        <p:spPr>
          <a:xfrm>
            <a:off x="6672506" y="5218075"/>
            <a:ext cx="0" cy="18696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CE6D1B14-0004-4664-825A-8A4A8CF35046}"/>
              </a:ext>
            </a:extLst>
          </p:cNvPr>
          <p:cNvSpPr txBox="1"/>
          <p:nvPr/>
        </p:nvSpPr>
        <p:spPr>
          <a:xfrm>
            <a:off x="6723963" y="5141579"/>
            <a:ext cx="4523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1200" b="1" dirty="0">
                <a:solidFill>
                  <a:srgbClr val="0000FF"/>
                </a:solidFill>
              </a:rPr>
              <a:t>true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85A7D32-D135-4E4F-948C-F2FF6B46A16E}"/>
              </a:ext>
            </a:extLst>
          </p:cNvPr>
          <p:cNvSpPr txBox="1"/>
          <p:nvPr/>
        </p:nvSpPr>
        <p:spPr>
          <a:xfrm>
            <a:off x="7322664" y="4436935"/>
            <a:ext cx="4819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1200" b="1" dirty="0">
                <a:solidFill>
                  <a:srgbClr val="0000FF"/>
                </a:solidFill>
              </a:rPr>
              <a:t>false</a:t>
            </a:r>
          </a:p>
        </p:txBody>
      </p: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007896F2-52AD-4C31-84FB-94BFB8C399CC}"/>
              </a:ext>
            </a:extLst>
          </p:cNvPr>
          <p:cNvCxnSpPr>
            <a:cxnSpLocks/>
            <a:stCxn id="10" idx="5"/>
          </p:cNvCxnSpPr>
          <p:nvPr/>
        </p:nvCxnSpPr>
        <p:spPr>
          <a:xfrm flipV="1">
            <a:off x="7525600" y="4703109"/>
            <a:ext cx="1124329" cy="977834"/>
          </a:xfrm>
          <a:prstGeom prst="bentConnector3">
            <a:avLst>
              <a:gd name="adj1" fmla="val 100502"/>
            </a:avLst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EBD687F1-8875-4260-881D-F31579BB7F12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6671092" y="1750157"/>
            <a:ext cx="1416" cy="223951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B62BAD05-2169-4412-A205-4417CAD84943}"/>
              </a:ext>
            </a:extLst>
          </p:cNvPr>
          <p:cNvCxnSpPr>
            <a:cxnSpLocks/>
            <a:stCxn id="9" idx="5"/>
          </p:cNvCxnSpPr>
          <p:nvPr/>
        </p:nvCxnSpPr>
        <p:spPr>
          <a:xfrm>
            <a:off x="7613509" y="3466319"/>
            <a:ext cx="1036420" cy="1247614"/>
          </a:xfrm>
          <a:prstGeom prst="bentConnector2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624391A1-B0EB-4650-83C4-A416ABB57F9B}"/>
                  </a:ext>
                </a:extLst>
              </p14:cNvPr>
              <p14:cNvContentPartPr/>
              <p14:nvPr/>
            </p14:nvContentPartPr>
            <p14:xfrm>
              <a:off x="6768430" y="1753827"/>
              <a:ext cx="26640" cy="598680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624391A1-B0EB-4650-83C4-A416ABB57F9B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6759430" y="1744827"/>
                <a:ext cx="44280" cy="61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60E99EE3-A1EB-44B3-843A-43A8BE000532}"/>
                  </a:ext>
                </a:extLst>
              </p14:cNvPr>
              <p14:cNvContentPartPr/>
              <p14:nvPr/>
            </p14:nvContentPartPr>
            <p14:xfrm>
              <a:off x="6770950" y="1011507"/>
              <a:ext cx="79560" cy="171720"/>
            </p14:xfrm>
          </p:contentPart>
        </mc:Choice>
        <mc:Fallback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60E99EE3-A1EB-44B3-843A-43A8BE000532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6761950" y="1002488"/>
                <a:ext cx="97200" cy="189397"/>
              </a:xfrm>
              <a:prstGeom prst="rect">
                <a:avLst/>
              </a:prstGeom>
            </p:spPr>
          </p:pic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B2D27B7C-6B56-4F22-8C14-619D9A7BC213}"/>
              </a:ext>
            </a:extLst>
      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531951" y="944515"/>
            <a:ext cx="3943375" cy="263244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18A707A-6AB3-46FD-8076-6ECFD0316499}"/>
                  </a:ext>
                </a:extLst>
              </p14:cNvPr>
              <p14:cNvContentPartPr/>
              <p14:nvPr/>
            </p14:nvContentPartPr>
            <p14:xfrm>
              <a:off x="6935470" y="1507227"/>
              <a:ext cx="75600" cy="1170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18A707A-6AB3-46FD-8076-6ECFD0316499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6926830" y="1498227"/>
                <a:ext cx="93240" cy="13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DF039FFB-CD02-45EA-B40E-E0CB73219DDF}"/>
                  </a:ext>
                </a:extLst>
              </p14:cNvPr>
              <p14:cNvContentPartPr/>
              <p14:nvPr/>
            </p14:nvContentPartPr>
            <p14:xfrm>
              <a:off x="6774190" y="2272947"/>
              <a:ext cx="22680" cy="9309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DF039FFB-CD02-45EA-B40E-E0CB73219DDF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765550" y="2264307"/>
                <a:ext cx="40320" cy="948600"/>
              </a:xfrm>
              <a:prstGeom prst="rect">
                <a:avLst/>
              </a:prstGeom>
            </p:spPr>
          </p:pic>
        </mc:Fallback>
      </mc:AlternateContent>
      <p:grpSp>
        <p:nvGrpSpPr>
          <p:cNvPr id="35" name="Group 34">
            <a:extLst>
              <a:ext uri="{FF2B5EF4-FFF2-40B4-BE49-F238E27FC236}">
                <a16:creationId xmlns:a16="http://schemas.microsoft.com/office/drawing/2014/main" id="{DA4DE08C-015E-4A76-9E18-2ADD27C77D99}"/>
              </a:ext>
            </a:extLst>
          </p:cNvPr>
          <p:cNvGrpSpPr/>
          <p:nvPr/>
        </p:nvGrpSpPr>
        <p:grpSpPr>
          <a:xfrm>
            <a:off x="7229950" y="3498747"/>
            <a:ext cx="2289960" cy="1245240"/>
            <a:chOff x="7229950" y="3498747"/>
            <a:chExt cx="2289960" cy="1245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E88FFD3E-5FBC-4DB1-881F-04D7AB109617}"/>
                    </a:ext>
                  </a:extLst>
                </p14:cNvPr>
                <p14:cNvContentPartPr/>
                <p14:nvPr/>
              </p14:nvContentPartPr>
              <p14:xfrm>
                <a:off x="7229950" y="3498747"/>
                <a:ext cx="2289960" cy="11595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E88FFD3E-5FBC-4DB1-881F-04D7AB109617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221310" y="3489747"/>
                  <a:ext cx="2307600" cy="11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696074DA-613D-45B8-8672-6A91524A423D}"/>
                    </a:ext>
                  </a:extLst>
                </p14:cNvPr>
                <p14:cNvContentPartPr/>
                <p14:nvPr/>
              </p14:nvContentPartPr>
              <p14:xfrm>
                <a:off x="9388510" y="4504947"/>
                <a:ext cx="120960" cy="23904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696074DA-613D-45B8-8672-6A91524A423D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9379510" y="4495947"/>
                  <a:ext cx="138600" cy="2566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8225311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EB035-7A94-4EF2-8B7C-CEE60AC39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CEFD7C-8502-493E-A1E8-F750D4A65CA1}"/>
              </a:ext>
            </a:extLst>
          </p:cNvPr>
          <p:cNvSpPr txBox="1"/>
          <p:nvPr/>
        </p:nvSpPr>
        <p:spPr>
          <a:xfrm>
            <a:off x="838200" y="1484139"/>
            <a:ext cx="512637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Try-It-Yourself:</a:t>
            </a:r>
          </a:p>
          <a:p>
            <a:r>
              <a:rPr lang="en-US" b="0" i="0" dirty="0">
                <a:effectLst/>
                <a:latin typeface="Consolas" panose="020B0609020204030204" pitchFamily="49" charset="0"/>
              </a:rPr>
              <a:t>a = 200</a:t>
            </a:r>
          </a:p>
          <a:p>
            <a:r>
              <a:rPr lang="en-US" b="0" i="0" dirty="0">
                <a:effectLst/>
                <a:latin typeface="Consolas" panose="020B0609020204030204" pitchFamily="49" charset="0"/>
              </a:rPr>
              <a:t>b = 33</a:t>
            </a:r>
          </a:p>
          <a:p>
            <a:r>
              <a:rPr lang="en-US" b="0" i="0" dirty="0">
                <a:effectLst/>
                <a:latin typeface="Consolas" panose="020B0609020204030204" pitchFamily="49" charset="0"/>
              </a:rPr>
              <a:t>c = 500</a:t>
            </a:r>
          </a:p>
          <a:p>
            <a:r>
              <a:rPr lang="en-US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 a &gt; b </a:t>
            </a:r>
            <a:r>
              <a:rPr lang="en-US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 c &gt; a:</a:t>
            </a:r>
          </a:p>
          <a:p>
            <a:r>
              <a:rPr lang="en-US" b="0" i="0" dirty="0">
                <a:effectLst/>
                <a:latin typeface="Consolas" panose="020B0609020204030204" pitchFamily="49" charset="0"/>
              </a:rPr>
              <a:t>  </a:t>
            </a:r>
            <a:r>
              <a:rPr lang="en-US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("</a:t>
            </a:r>
            <a:r>
              <a:rPr lang="en-US" b="0" i="0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Both conditions are True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")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D6DC78-0DE0-4D24-959D-1D7C8CB2D1ED}"/>
              </a:ext>
            </a:extLst>
          </p:cNvPr>
          <p:cNvSpPr txBox="1"/>
          <p:nvPr/>
        </p:nvSpPr>
        <p:spPr>
          <a:xfrm>
            <a:off x="838200" y="3631518"/>
            <a:ext cx="512637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Try-It-Yourself:</a:t>
            </a:r>
          </a:p>
          <a:p>
            <a:r>
              <a:rPr lang="en-US" b="0" i="0" dirty="0">
                <a:effectLst/>
                <a:latin typeface="Consolas" panose="020B0609020204030204" pitchFamily="49" charset="0"/>
              </a:rPr>
              <a:t>x = 41</a:t>
            </a:r>
          </a:p>
          <a:p>
            <a:r>
              <a:rPr lang="en-US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 x &gt; 10:</a:t>
            </a:r>
          </a:p>
          <a:p>
            <a:r>
              <a:rPr lang="en-US" b="0" i="0" dirty="0">
                <a:effectLst/>
                <a:latin typeface="Consolas" panose="020B0609020204030204" pitchFamily="49" charset="0"/>
              </a:rPr>
              <a:t>  </a:t>
            </a:r>
            <a:r>
              <a:rPr lang="en-US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("</a:t>
            </a:r>
            <a:r>
              <a:rPr lang="en-US" b="0" i="0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Above ten,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")</a:t>
            </a:r>
          </a:p>
          <a:p>
            <a:r>
              <a:rPr lang="en-US" b="0" i="0" dirty="0">
                <a:effectLst/>
                <a:latin typeface="Consolas" panose="020B0609020204030204" pitchFamily="49" charset="0"/>
              </a:rPr>
              <a:t>  </a:t>
            </a:r>
            <a:r>
              <a:rPr lang="en-US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 x &gt; 20:</a:t>
            </a:r>
          </a:p>
          <a:p>
            <a:r>
              <a:rPr lang="en-US" b="0" i="0" dirty="0">
                <a:effectLst/>
                <a:latin typeface="Consolas" panose="020B0609020204030204" pitchFamily="49" charset="0"/>
              </a:rPr>
              <a:t>    print("</a:t>
            </a:r>
            <a:r>
              <a:rPr lang="en-US" b="0" i="0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and also above 20!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")</a:t>
            </a:r>
          </a:p>
          <a:p>
            <a:r>
              <a:rPr lang="en-US" b="0" i="0" dirty="0">
                <a:effectLst/>
                <a:latin typeface="Consolas" panose="020B0609020204030204" pitchFamily="49" charset="0"/>
              </a:rPr>
              <a:t>  </a:t>
            </a:r>
            <a:r>
              <a:rPr lang="en-US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i="0" dirty="0">
                <a:effectLst/>
                <a:latin typeface="Consolas" panose="020B0609020204030204" pitchFamily="49" charset="0"/>
              </a:rPr>
              <a:t>    </a:t>
            </a:r>
            <a:r>
              <a:rPr lang="en-US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("</a:t>
            </a:r>
            <a:r>
              <a:rPr lang="en-US" b="0" i="0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but not above 20.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")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847B215-8258-42E0-86FE-35264D72FE47}"/>
                  </a:ext>
                </a:extLst>
              </p14:cNvPr>
              <p14:cNvContentPartPr/>
              <p14:nvPr/>
            </p14:nvContentPartPr>
            <p14:xfrm>
              <a:off x="1940830" y="2675009"/>
              <a:ext cx="611640" cy="2242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847B215-8258-42E0-86FE-35264D72FE4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22830" y="2639009"/>
                <a:ext cx="647280" cy="29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FF185E1-BFCA-4D57-850B-DBF75D1E2275}"/>
                  </a:ext>
                </a:extLst>
              </p14:cNvPr>
              <p14:cNvContentPartPr/>
              <p14:nvPr/>
            </p14:nvContentPartPr>
            <p14:xfrm>
              <a:off x="951190" y="1983228"/>
              <a:ext cx="360" cy="3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FF185E1-BFCA-4D57-850B-DBF75D1E227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33190" y="1947588"/>
                <a:ext cx="36000" cy="72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615161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4E3D9-6670-4142-80A1-A0088CC93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Iteration (FOR &amp; WHILE)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B79D01-500A-4E55-B164-A6E32C5177D9}"/>
              </a:ext>
            </a:extLst>
          </p:cNvPr>
          <p:cNvSpPr txBox="1"/>
          <p:nvPr/>
        </p:nvSpPr>
        <p:spPr>
          <a:xfrm>
            <a:off x="906013" y="1286852"/>
            <a:ext cx="22650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b="1" dirty="0">
                <a:solidFill>
                  <a:srgbClr val="0000FF"/>
                </a:solidFill>
              </a:rPr>
              <a:t>(</a:t>
            </a:r>
            <a:r>
              <a:rPr lang="en-MY" b="1" dirty="0" err="1">
                <a:solidFill>
                  <a:srgbClr val="0000FF"/>
                </a:solidFill>
              </a:rPr>
              <a:t>a.k.a</a:t>
            </a:r>
            <a:r>
              <a:rPr lang="en-MY" b="1" dirty="0">
                <a:solidFill>
                  <a:srgbClr val="0000FF"/>
                </a:solidFill>
              </a:rPr>
              <a:t>: looping)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AAD8B27-5207-4319-AECC-D472C4CE54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21696"/>
            <a:ext cx="2097206" cy="36884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8176051-2006-4EF3-8F39-73800E721F3A}"/>
              </a:ext>
            </a:extLst>
          </p:cNvPr>
          <p:cNvSpPr txBox="1"/>
          <p:nvPr/>
        </p:nvSpPr>
        <p:spPr>
          <a:xfrm>
            <a:off x="3588393" y="1734932"/>
            <a:ext cx="7841609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Like a conditional statement it begins with a </a:t>
            </a:r>
            <a:r>
              <a:rPr lang="en-US" sz="2800" b="1" dirty="0"/>
              <a:t>test</a:t>
            </a:r>
            <a:r>
              <a:rPr lang="en-US" sz="2800" dirty="0"/>
              <a:t>.  If the test evaluates to </a:t>
            </a:r>
            <a:r>
              <a:rPr lang="en-US" sz="2800" b="1" dirty="0"/>
              <a:t>True</a:t>
            </a:r>
            <a:r>
              <a:rPr lang="en-US" sz="2800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the program executes the </a:t>
            </a:r>
            <a:r>
              <a:rPr lang="en-US" sz="2800" b="1" dirty="0"/>
              <a:t>loop</a:t>
            </a:r>
            <a:r>
              <a:rPr lang="en-US" sz="2800" dirty="0"/>
              <a:t> body once, and then goes back to </a:t>
            </a:r>
            <a:r>
              <a:rPr lang="en-US" sz="2800" b="1" dirty="0"/>
              <a:t>reevaluate</a:t>
            </a:r>
            <a:r>
              <a:rPr lang="en-US" sz="2800" dirty="0"/>
              <a:t> the test.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This process is repeated until the test evaluates to </a:t>
            </a:r>
            <a:r>
              <a:rPr lang="en-US" sz="2800" b="1" dirty="0"/>
              <a:t>False</a:t>
            </a:r>
            <a:r>
              <a:rPr lang="en-US" sz="2800" dirty="0"/>
              <a:t>.</a:t>
            </a:r>
            <a:endParaRPr lang="en-MY" sz="28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B022B5F-5309-484C-8EC6-7079AF162BCF}"/>
              </a:ext>
            </a:extLst>
          </p:cNvPr>
          <p:cNvSpPr txBox="1"/>
          <p:nvPr/>
        </p:nvSpPr>
        <p:spPr>
          <a:xfrm>
            <a:off x="3961701" y="5621195"/>
            <a:ext cx="2816603" cy="92333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Try-It-Yourself:</a:t>
            </a:r>
          </a:p>
          <a:p>
            <a:r>
              <a:rPr lang="en-US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x </a:t>
            </a:r>
            <a:r>
              <a:rPr lang="en-US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"</a:t>
            </a:r>
            <a:r>
              <a:rPr lang="en-US" b="0" i="0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banana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":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(x)</a:t>
            </a:r>
            <a:endParaRPr lang="en-MY" dirty="0"/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95EC7545-B4E2-428C-A8C8-A9E23095AA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0563" y="5318607"/>
            <a:ext cx="1019961" cy="302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2818815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5F581BE-90B0-42A4-8444-17D2187152DC}"/>
              </a:ext>
            </a:extLst>
          </p:cNvPr>
          <p:cNvSpPr txBox="1"/>
          <p:nvPr/>
        </p:nvSpPr>
        <p:spPr>
          <a:xfrm>
            <a:off x="838200" y="1839270"/>
            <a:ext cx="612186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Python-Code</a:t>
            </a:r>
          </a:p>
          <a:p>
            <a:r>
              <a:rPr lang="en-US" dirty="0">
                <a:latin typeface="Consolas" panose="020B0609020204030204" pitchFamily="49" charset="0"/>
              </a:rPr>
              <a:t>c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ount = 1</a:t>
            </a:r>
          </a:p>
          <a:p>
            <a:r>
              <a:rPr lang="en-US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x </a:t>
            </a:r>
            <a:r>
              <a:rPr lang="en-US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range(3):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count = count + 1</a:t>
            </a:r>
          </a:p>
          <a:p>
            <a:r>
              <a:rPr lang="en-US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(count)</a:t>
            </a:r>
            <a:endParaRPr lang="en-MY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AFA516-895F-4CC0-9984-9322282E4CA1}"/>
              </a:ext>
            </a:extLst>
          </p:cNvPr>
          <p:cNvSpPr txBox="1"/>
          <p:nvPr/>
        </p:nvSpPr>
        <p:spPr>
          <a:xfrm>
            <a:off x="757106" y="3854097"/>
            <a:ext cx="609460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Try-It-Yourself: 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 = ["</a:t>
            </a:r>
            <a:r>
              <a:rPr lang="en-US" b="0" i="0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apple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", "</a:t>
            </a:r>
            <a:r>
              <a:rPr lang="en-US" b="0" i="0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banana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", "</a:t>
            </a:r>
            <a:r>
              <a:rPr lang="en-US" b="0" i="0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cherry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"]</a:t>
            </a:r>
          </a:p>
          <a:p>
            <a:r>
              <a:rPr lang="en-US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range(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(M)):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(M[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B912EFDA-B460-4913-9A88-3F1EFB17AE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1068" y="581971"/>
            <a:ext cx="1019961" cy="302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itle 24">
            <a:extLst>
              <a:ext uri="{FF2B5EF4-FFF2-40B4-BE49-F238E27FC236}">
                <a16:creationId xmlns:a16="http://schemas.microsoft.com/office/drawing/2014/main" id="{F2D0E363-7557-4068-8B7E-21BB9FAAB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Example</a:t>
            </a: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AF838861-AC90-4A0E-B4CC-BCEF9A059A7E}"/>
              </a:ext>
            </a:extLst>
          </p:cNvPr>
          <p:cNvGrpSpPr/>
          <p:nvPr/>
        </p:nvGrpSpPr>
        <p:grpSpPr>
          <a:xfrm>
            <a:off x="7359056" y="1232776"/>
            <a:ext cx="2352507" cy="4690843"/>
            <a:chOff x="7417779" y="1786658"/>
            <a:chExt cx="2352507" cy="4690843"/>
          </a:xfrm>
        </p:grpSpPr>
        <p:sp>
          <p:nvSpPr>
            <p:cNvPr id="11" name="Flowchart: Terminator 10">
              <a:extLst>
                <a:ext uri="{FF2B5EF4-FFF2-40B4-BE49-F238E27FC236}">
                  <a16:creationId xmlns:a16="http://schemas.microsoft.com/office/drawing/2014/main" id="{F3189B6A-C7CF-4D39-8924-99364101924B}"/>
                </a:ext>
              </a:extLst>
            </p:cNvPr>
            <p:cNvSpPr/>
            <p:nvPr/>
          </p:nvSpPr>
          <p:spPr>
            <a:xfrm>
              <a:off x="8116639" y="1786658"/>
              <a:ext cx="954788" cy="315565"/>
            </a:xfrm>
            <a:prstGeom prst="flowChartTerminator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MY" sz="1400" b="1" dirty="0">
                  <a:solidFill>
                    <a:srgbClr val="0000FF"/>
                  </a:solidFill>
                </a:rPr>
                <a:t>START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B9DB4EF-3890-45D8-8719-AF1E1F25E3AE}"/>
                </a:ext>
              </a:extLst>
            </p:cNvPr>
            <p:cNvSpPr/>
            <p:nvPr/>
          </p:nvSpPr>
          <p:spPr>
            <a:xfrm>
              <a:off x="7956469" y="2321179"/>
              <a:ext cx="1275128" cy="49674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0" i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Count = 1</a:t>
              </a:r>
              <a:endParaRPr lang="en-MY" sz="1400" dirty="0">
                <a:solidFill>
                  <a:schemeClr val="tx1"/>
                </a:solidFill>
              </a:endParaRPr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7BC9B589-4D33-41C1-80F6-42C74AE2E376}"/>
                </a:ext>
              </a:extLst>
            </p:cNvPr>
            <p:cNvSpPr/>
            <p:nvPr/>
          </p:nvSpPr>
          <p:spPr>
            <a:xfrm>
              <a:off x="8039223" y="3131816"/>
              <a:ext cx="1109620" cy="1019380"/>
            </a:xfrm>
            <a:prstGeom prst="diamond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MY" sz="1600" b="1" dirty="0" err="1">
                  <a:solidFill>
                    <a:schemeClr val="tx1"/>
                  </a:solidFill>
                </a:rPr>
                <a:t>i</a:t>
              </a:r>
              <a:r>
                <a:rPr lang="en-MY" sz="1600" b="1" dirty="0">
                  <a:solidFill>
                    <a:schemeClr val="tx1"/>
                  </a:solidFill>
                </a:rPr>
                <a:t> &lt; 3</a:t>
              </a:r>
            </a:p>
          </p:txBody>
        </p:sp>
        <p:sp>
          <p:nvSpPr>
            <p:cNvPr id="14" name="Flowchart: Data 13">
              <a:extLst>
                <a:ext uri="{FF2B5EF4-FFF2-40B4-BE49-F238E27FC236}">
                  <a16:creationId xmlns:a16="http://schemas.microsoft.com/office/drawing/2014/main" id="{4B7017A1-0C8D-4BDF-920A-9832DD9D849E}"/>
                </a:ext>
              </a:extLst>
            </p:cNvPr>
            <p:cNvSpPr/>
            <p:nvPr/>
          </p:nvSpPr>
          <p:spPr>
            <a:xfrm>
              <a:off x="7417779" y="5278870"/>
              <a:ext cx="2352507" cy="551812"/>
            </a:xfrm>
            <a:prstGeom prst="flowChartInputOutpu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0" i="0" dirty="0">
                  <a:solidFill>
                    <a:schemeClr val="tx1"/>
                  </a:solidFill>
                  <a:effectLst/>
                  <a:latin typeface="Consolas" panose="020B0609020204030204" pitchFamily="49" charset="0"/>
                </a:rPr>
                <a:t>Count</a:t>
              </a:r>
              <a:endParaRPr lang="en-MY" sz="1400" dirty="0">
                <a:solidFill>
                  <a:schemeClr val="tx1"/>
                </a:solidFill>
              </a:endParaRPr>
            </a:p>
          </p:txBody>
        </p:sp>
        <p:sp>
          <p:nvSpPr>
            <p:cNvPr id="16" name="Flowchart: Terminator 15">
              <a:extLst>
                <a:ext uri="{FF2B5EF4-FFF2-40B4-BE49-F238E27FC236}">
                  <a16:creationId xmlns:a16="http://schemas.microsoft.com/office/drawing/2014/main" id="{A63CAA11-7598-4C7B-9A1E-573431A4958D}"/>
                </a:ext>
              </a:extLst>
            </p:cNvPr>
            <p:cNvSpPr/>
            <p:nvPr/>
          </p:nvSpPr>
          <p:spPr>
            <a:xfrm>
              <a:off x="8116639" y="6161936"/>
              <a:ext cx="954788" cy="315565"/>
            </a:xfrm>
            <a:prstGeom prst="flowChartTerminator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MY" sz="1400" b="1" dirty="0">
                  <a:solidFill>
                    <a:srgbClr val="0000FF"/>
                  </a:solidFill>
                </a:rPr>
                <a:t>END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EC1C14BF-8127-4CED-A775-53E9A37D0676}"/>
                </a:ext>
              </a:extLst>
            </p:cNvPr>
            <p:cNvCxnSpPr>
              <a:cxnSpLocks/>
              <a:stCxn id="11" idx="2"/>
              <a:endCxn id="12" idx="0"/>
            </p:cNvCxnSpPr>
            <p:nvPr/>
          </p:nvCxnSpPr>
          <p:spPr>
            <a:xfrm>
              <a:off x="8594033" y="2102223"/>
              <a:ext cx="0" cy="21895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BA3826BD-1427-4E79-BD6F-65C105EDDCE3}"/>
                </a:ext>
              </a:extLst>
            </p:cNvPr>
            <p:cNvCxnSpPr>
              <a:cxnSpLocks/>
              <a:stCxn id="12" idx="2"/>
              <a:endCxn id="13" idx="0"/>
            </p:cNvCxnSpPr>
            <p:nvPr/>
          </p:nvCxnSpPr>
          <p:spPr>
            <a:xfrm>
              <a:off x="8594033" y="2817927"/>
              <a:ext cx="0" cy="313889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DBFBFC5F-7223-4D45-A920-AFCEA718D700}"/>
                </a:ext>
              </a:extLst>
            </p:cNvPr>
            <p:cNvCxnSpPr>
              <a:cxnSpLocks/>
              <a:stCxn id="13" idx="2"/>
              <a:endCxn id="44" idx="0"/>
            </p:cNvCxnSpPr>
            <p:nvPr/>
          </p:nvCxnSpPr>
          <p:spPr>
            <a:xfrm flipH="1">
              <a:off x="8589184" y="4151196"/>
              <a:ext cx="4849" cy="32210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86C15D6F-CA23-44E0-99C3-36B5B386B0C3}"/>
                </a:ext>
              </a:extLst>
            </p:cNvPr>
            <p:cNvCxnSpPr>
              <a:cxnSpLocks/>
              <a:stCxn id="14" idx="4"/>
              <a:endCxn id="16" idx="0"/>
            </p:cNvCxnSpPr>
            <p:nvPr/>
          </p:nvCxnSpPr>
          <p:spPr>
            <a:xfrm>
              <a:off x="8594033" y="5830682"/>
              <a:ext cx="0" cy="33125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E2AD08C-D19F-4073-AD96-3B7F9C7917C3}"/>
                </a:ext>
              </a:extLst>
            </p:cNvPr>
            <p:cNvSpPr txBox="1"/>
            <p:nvPr/>
          </p:nvSpPr>
          <p:spPr>
            <a:xfrm>
              <a:off x="8634053" y="406375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MY" sz="1200" b="1" dirty="0">
                  <a:solidFill>
                    <a:srgbClr val="0000FF"/>
                  </a:solidFill>
                </a:rPr>
                <a:t>true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25D6B84-2F35-404A-8025-82A9269D6C4F}"/>
                </a:ext>
              </a:extLst>
            </p:cNvPr>
            <p:cNvSpPr txBox="1"/>
            <p:nvPr/>
          </p:nvSpPr>
          <p:spPr>
            <a:xfrm>
              <a:off x="9157648" y="3369739"/>
              <a:ext cx="48192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MY" sz="1200" b="1" dirty="0">
                  <a:solidFill>
                    <a:srgbClr val="0000FF"/>
                  </a:solidFill>
                </a:rPr>
                <a:t>false</a:t>
              </a:r>
            </a:p>
          </p:txBody>
        </p:sp>
        <p:cxnSp>
          <p:nvCxnSpPr>
            <p:cNvPr id="24" name="Connector: Elbow 23">
              <a:extLst>
                <a:ext uri="{FF2B5EF4-FFF2-40B4-BE49-F238E27FC236}">
                  <a16:creationId xmlns:a16="http://schemas.microsoft.com/office/drawing/2014/main" id="{DE3924D5-22F0-4E15-BA1B-A2F2269BFBE1}"/>
                </a:ext>
              </a:extLst>
            </p:cNvPr>
            <p:cNvCxnSpPr>
              <a:cxnSpLocks/>
              <a:stCxn id="13" idx="3"/>
              <a:endCxn id="14" idx="5"/>
            </p:cNvCxnSpPr>
            <p:nvPr/>
          </p:nvCxnSpPr>
          <p:spPr>
            <a:xfrm>
              <a:off x="9148843" y="3641506"/>
              <a:ext cx="386192" cy="1913270"/>
            </a:xfrm>
            <a:prstGeom prst="bentConnector3">
              <a:avLst>
                <a:gd name="adj1" fmla="val 250520"/>
              </a:avLst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DDCDEA8F-2FFF-4418-8A54-C3CF3CC22877}"/>
                </a:ext>
              </a:extLst>
            </p:cNvPr>
            <p:cNvSpPr/>
            <p:nvPr/>
          </p:nvSpPr>
          <p:spPr>
            <a:xfrm>
              <a:off x="7584846" y="4473296"/>
              <a:ext cx="2008676" cy="49674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0" i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Count = Count + 1</a:t>
              </a:r>
              <a:endParaRPr lang="en-MY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26" name="Connector: Elbow 25">
              <a:extLst>
                <a:ext uri="{FF2B5EF4-FFF2-40B4-BE49-F238E27FC236}">
                  <a16:creationId xmlns:a16="http://schemas.microsoft.com/office/drawing/2014/main" id="{052D8879-AEDA-4B17-B620-D048E97AB1F5}"/>
                </a:ext>
              </a:extLst>
            </p:cNvPr>
            <p:cNvCxnSpPr>
              <a:cxnSpLocks/>
              <a:stCxn id="44" idx="1"/>
              <a:endCxn id="13" idx="1"/>
            </p:cNvCxnSpPr>
            <p:nvPr/>
          </p:nvCxnSpPr>
          <p:spPr>
            <a:xfrm rot="10800000" flipH="1">
              <a:off x="7584845" y="3641506"/>
              <a:ext cx="454377" cy="1080164"/>
            </a:xfrm>
            <a:prstGeom prst="bentConnector3">
              <a:avLst>
                <a:gd name="adj1" fmla="val -50311"/>
              </a:avLst>
            </a:prstGeom>
            <a:ln w="2857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7D83428-ADBB-46E9-A3C1-1C8888B5885F}"/>
                  </a:ext>
                </a:extLst>
              </p14:cNvPr>
              <p14:cNvContentPartPr/>
              <p14:nvPr/>
            </p14:nvContentPartPr>
            <p14:xfrm>
              <a:off x="9301740" y="1994030"/>
              <a:ext cx="65880" cy="716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7D83428-ADBB-46E9-A3C1-1C8888B5885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293100" y="1985390"/>
                <a:ext cx="83520" cy="8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39776B5A-1D64-44DA-B93C-04B549D74733}"/>
                  </a:ext>
                </a:extLst>
              </p14:cNvPr>
              <p14:cNvContentPartPr/>
              <p14:nvPr/>
            </p14:nvContentPartPr>
            <p14:xfrm>
              <a:off x="8577420" y="3281630"/>
              <a:ext cx="61560" cy="72108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39776B5A-1D64-44DA-B93C-04B549D7473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568420" y="3272630"/>
                <a:ext cx="79200" cy="73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D9FAAC71-0D37-4361-B1D5-752524889E0F}"/>
                  </a:ext>
                </a:extLst>
              </p14:cNvPr>
              <p14:cNvContentPartPr/>
              <p14:nvPr/>
            </p14:nvContentPartPr>
            <p14:xfrm>
              <a:off x="7499940" y="4021070"/>
              <a:ext cx="1049760" cy="11340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D9FAAC71-0D37-4361-B1D5-752524889E0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491300" y="4012070"/>
                <a:ext cx="1067400" cy="13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EE1F7A1-BB19-4D4E-B9F0-C247D85898E4}"/>
                  </a:ext>
                </a:extLst>
              </p14:cNvPr>
              <p14:cNvContentPartPr/>
              <p14:nvPr/>
            </p14:nvContentPartPr>
            <p14:xfrm>
              <a:off x="8642220" y="1537430"/>
              <a:ext cx="57600" cy="13420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EE1F7A1-BB19-4D4E-B9F0-C247D85898E4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633220" y="1528430"/>
                <a:ext cx="75240" cy="135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777E6153-AC22-4A76-977F-5381224DA2F9}"/>
                  </a:ext>
                </a:extLst>
              </p14:cNvPr>
              <p14:cNvContentPartPr/>
              <p14:nvPr/>
            </p14:nvContentPartPr>
            <p14:xfrm>
              <a:off x="8627100" y="2862230"/>
              <a:ext cx="92520" cy="4968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777E6153-AC22-4A76-977F-5381224DA2F9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618460" y="2853230"/>
                <a:ext cx="110160" cy="6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B1834003-14AC-4BB3-B129-7EBBC9E5AFB2}"/>
                  </a:ext>
                </a:extLst>
              </p14:cNvPr>
              <p14:cNvContentPartPr/>
              <p14:nvPr/>
            </p14:nvContentPartPr>
            <p14:xfrm>
              <a:off x="9121740" y="3133310"/>
              <a:ext cx="717840" cy="2376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B1834003-14AC-4BB3-B129-7EBBC9E5AFB2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113100" y="3124670"/>
                <a:ext cx="735480" cy="41400"/>
              </a:xfrm>
              <a:prstGeom prst="rect">
                <a:avLst/>
              </a:prstGeom>
            </p:spPr>
          </p:pic>
        </mc:Fallback>
      </mc:AlternateContent>
      <p:grpSp>
        <p:nvGrpSpPr>
          <p:cNvPr id="52" name="Group 51">
            <a:extLst>
              <a:ext uri="{FF2B5EF4-FFF2-40B4-BE49-F238E27FC236}">
                <a16:creationId xmlns:a16="http://schemas.microsoft.com/office/drawing/2014/main" id="{C7A37F80-E31B-45BC-8E58-CCCD8065BE69}"/>
              </a:ext>
            </a:extLst>
          </p:cNvPr>
          <p:cNvGrpSpPr/>
          <p:nvPr/>
        </p:nvGrpSpPr>
        <p:grpSpPr>
          <a:xfrm>
            <a:off x="9309660" y="2368310"/>
            <a:ext cx="1037520" cy="375480"/>
            <a:chOff x="9309660" y="2368310"/>
            <a:chExt cx="1037520" cy="375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6379C82E-5FB9-4FD0-83EA-CBDFCF0AB8F7}"/>
                    </a:ext>
                  </a:extLst>
                </p14:cNvPr>
                <p14:cNvContentPartPr/>
                <p14:nvPr/>
              </p14:nvContentPartPr>
              <p14:xfrm>
                <a:off x="9309660" y="2650550"/>
                <a:ext cx="141840" cy="9324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6379C82E-5FB9-4FD0-83EA-CBDFCF0AB8F7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9300660" y="2641550"/>
                  <a:ext cx="15948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A08170DC-E69F-4286-89A1-C97F8F39DF02}"/>
                    </a:ext>
                  </a:extLst>
                </p14:cNvPr>
                <p14:cNvContentPartPr/>
                <p14:nvPr/>
              </p14:nvContentPartPr>
              <p14:xfrm>
                <a:off x="9478860" y="2646590"/>
                <a:ext cx="48960" cy="8748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A08170DC-E69F-4286-89A1-C97F8F39DF02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9470220" y="2637590"/>
                  <a:ext cx="6660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5C6F7BDB-0BEE-43EF-84CA-DDDDE7280744}"/>
                    </a:ext>
                  </a:extLst>
                </p14:cNvPr>
                <p14:cNvContentPartPr/>
                <p14:nvPr/>
              </p14:nvContentPartPr>
              <p14:xfrm>
                <a:off x="9547980" y="2650910"/>
                <a:ext cx="63720" cy="8352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5C6F7BDB-0BEE-43EF-84CA-DDDDE7280744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9538980" y="2641910"/>
                  <a:ext cx="8136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C9507B9B-F961-4E94-98A0-F23694369B1A}"/>
                    </a:ext>
                  </a:extLst>
                </p14:cNvPr>
                <p14:cNvContentPartPr/>
                <p14:nvPr/>
              </p14:nvContentPartPr>
              <p14:xfrm>
                <a:off x="9629700" y="2647310"/>
                <a:ext cx="44280" cy="6984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C9507B9B-F961-4E94-98A0-F23694369B1A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9621060" y="2638310"/>
                  <a:ext cx="6192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9C2C6376-73B8-445E-8859-63E44954C960}"/>
                    </a:ext>
                  </a:extLst>
                </p14:cNvPr>
                <p14:cNvContentPartPr/>
                <p14:nvPr/>
              </p14:nvContentPartPr>
              <p14:xfrm>
                <a:off x="9819420" y="2634710"/>
                <a:ext cx="19080" cy="7452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9C2C6376-73B8-445E-8859-63E44954C960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9810420" y="2625710"/>
                  <a:ext cx="3672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B0E4BBD0-490B-43EB-977A-9C98CE5D3A36}"/>
                    </a:ext>
                  </a:extLst>
                </p14:cNvPr>
                <p14:cNvContentPartPr/>
                <p14:nvPr/>
              </p14:nvContentPartPr>
              <p14:xfrm>
                <a:off x="9797100" y="2558030"/>
                <a:ext cx="63720" cy="14328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B0E4BBD0-490B-43EB-977A-9C98CE5D3A36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9788460" y="2549390"/>
                  <a:ext cx="8136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DA2CF145-A129-42C2-BAAA-596AB3369ADE}"/>
                    </a:ext>
                  </a:extLst>
                </p14:cNvPr>
                <p14:cNvContentPartPr/>
                <p14:nvPr/>
              </p14:nvContentPartPr>
              <p14:xfrm>
                <a:off x="9788460" y="2639750"/>
                <a:ext cx="182520" cy="5652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DA2CF145-A129-42C2-BAAA-596AB3369ADE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9779820" y="2631110"/>
                  <a:ext cx="20016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50A130A6-0518-4795-99D1-58DF9FCB3D3A}"/>
                    </a:ext>
                  </a:extLst>
                </p14:cNvPr>
                <p14:cNvContentPartPr/>
                <p14:nvPr/>
              </p14:nvContentPartPr>
              <p14:xfrm>
                <a:off x="9980340" y="2642270"/>
                <a:ext cx="20160" cy="5040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50A130A6-0518-4795-99D1-58DF9FCB3D3A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9971340" y="2633270"/>
                  <a:ext cx="3780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646E8D06-76E0-44BD-83A9-E0414354F991}"/>
                    </a:ext>
                  </a:extLst>
                </p14:cNvPr>
                <p14:cNvContentPartPr/>
                <p14:nvPr/>
              </p14:nvContentPartPr>
              <p14:xfrm>
                <a:off x="9881700" y="2505110"/>
                <a:ext cx="144720" cy="21420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646E8D06-76E0-44BD-83A9-E0414354F991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9873060" y="2496110"/>
                  <a:ext cx="16236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08BA6883-891F-4E18-AEB5-BA27111E0D6C}"/>
                    </a:ext>
                  </a:extLst>
                </p14:cNvPr>
                <p14:cNvContentPartPr/>
                <p14:nvPr/>
              </p14:nvContentPartPr>
              <p14:xfrm>
                <a:off x="10025340" y="2639390"/>
                <a:ext cx="51480" cy="6948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08BA6883-891F-4E18-AEB5-BA27111E0D6C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0016340" y="2630750"/>
                  <a:ext cx="6912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E3F66A5C-CB33-4BAE-9886-7976A9D2004A}"/>
                    </a:ext>
                  </a:extLst>
                </p14:cNvPr>
                <p14:cNvContentPartPr/>
                <p14:nvPr/>
              </p14:nvContentPartPr>
              <p14:xfrm>
                <a:off x="10107420" y="2648030"/>
                <a:ext cx="64080" cy="4968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E3F66A5C-CB33-4BAE-9886-7976A9D2004A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10098420" y="2639030"/>
                  <a:ext cx="8172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9FAB511B-A602-4136-8DAC-C4143F476BBE}"/>
                    </a:ext>
                  </a:extLst>
                </p14:cNvPr>
                <p14:cNvContentPartPr/>
                <p14:nvPr/>
              </p14:nvContentPartPr>
              <p14:xfrm>
                <a:off x="10248180" y="2534630"/>
                <a:ext cx="99000" cy="14256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9FAB511B-A602-4136-8DAC-C4143F476BBE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10239180" y="2525990"/>
                  <a:ext cx="11664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CC2C8233-24FD-418F-9B97-61553EF11EB5}"/>
                    </a:ext>
                  </a:extLst>
                </p14:cNvPr>
                <p14:cNvContentPartPr/>
                <p14:nvPr/>
              </p14:nvContentPartPr>
              <p14:xfrm>
                <a:off x="9533220" y="2459390"/>
                <a:ext cx="17640" cy="5472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CC2C8233-24FD-418F-9B97-61553EF11EB5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9524580" y="2450390"/>
                  <a:ext cx="3528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EDF05A68-19B6-43BF-A857-1B80D5A5796A}"/>
                    </a:ext>
                  </a:extLst>
                </p14:cNvPr>
                <p14:cNvContentPartPr/>
                <p14:nvPr/>
              </p14:nvContentPartPr>
              <p14:xfrm>
                <a:off x="9500460" y="2368310"/>
                <a:ext cx="5400" cy="1728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EDF05A68-19B6-43BF-A857-1B80D5A5796A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9491820" y="2359670"/>
                  <a:ext cx="23040" cy="34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316C47F3-0996-4144-BA4F-85A99427494A}"/>
                  </a:ext>
                </a:extLst>
              </p14:cNvPr>
              <p14:cNvContentPartPr/>
              <p14:nvPr/>
            </p14:nvContentPartPr>
            <p14:xfrm>
              <a:off x="7214460" y="3059870"/>
              <a:ext cx="1323720" cy="117972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316C47F3-0996-4144-BA4F-85A99427494A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7196820" y="3023870"/>
                <a:ext cx="1359360" cy="125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1A514341-38E0-40DA-9F7F-666C7B31C5C9}"/>
                  </a:ext>
                </a:extLst>
              </p14:cNvPr>
              <p14:cNvContentPartPr/>
              <p14:nvPr/>
            </p14:nvContentPartPr>
            <p14:xfrm>
              <a:off x="3411180" y="2498510"/>
              <a:ext cx="124200" cy="18072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1A514341-38E0-40DA-9F7F-666C7B31C5C9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3402180" y="2489870"/>
                <a:ext cx="141840" cy="19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47520EFF-11C5-47D1-B801-F232A37B0EF8}"/>
                  </a:ext>
                </a:extLst>
              </p14:cNvPr>
              <p14:cNvContentPartPr/>
              <p14:nvPr/>
            </p14:nvContentPartPr>
            <p14:xfrm>
              <a:off x="3708540" y="2552870"/>
              <a:ext cx="9360" cy="9144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47520EFF-11C5-47D1-B801-F232A37B0EF8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3699540" y="2543870"/>
                <a:ext cx="27000" cy="10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991809C7-FB8F-4C61-B5B6-05B02064A092}"/>
                  </a:ext>
                </a:extLst>
              </p14:cNvPr>
              <p14:cNvContentPartPr/>
              <p14:nvPr/>
            </p14:nvContentPartPr>
            <p14:xfrm>
              <a:off x="3817980" y="2435150"/>
              <a:ext cx="39960" cy="15660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991809C7-FB8F-4C61-B5B6-05B02064A092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3808980" y="2426510"/>
                <a:ext cx="57600" cy="174240"/>
              </a:xfrm>
              <a:prstGeom prst="rect">
                <a:avLst/>
              </a:prstGeom>
            </p:spPr>
          </p:pic>
        </mc:Fallback>
      </mc:AlternateContent>
      <p:grpSp>
        <p:nvGrpSpPr>
          <p:cNvPr id="65" name="Group 64">
            <a:extLst>
              <a:ext uri="{FF2B5EF4-FFF2-40B4-BE49-F238E27FC236}">
                <a16:creationId xmlns:a16="http://schemas.microsoft.com/office/drawing/2014/main" id="{BD4F20CF-94EC-4001-8422-DA19C4B6A898}"/>
              </a:ext>
            </a:extLst>
          </p:cNvPr>
          <p:cNvGrpSpPr/>
          <p:nvPr/>
        </p:nvGrpSpPr>
        <p:grpSpPr>
          <a:xfrm>
            <a:off x="4069620" y="2366750"/>
            <a:ext cx="216000" cy="300240"/>
            <a:chOff x="4069620" y="2366750"/>
            <a:chExt cx="216000" cy="300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DE7B4605-90E6-4F9A-AAC6-B60D8A87085B}"/>
                    </a:ext>
                  </a:extLst>
                </p14:cNvPr>
                <p14:cNvContentPartPr/>
                <p14:nvPr/>
              </p14:nvContentPartPr>
              <p14:xfrm>
                <a:off x="4069620" y="2562950"/>
                <a:ext cx="12600" cy="10404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DE7B4605-90E6-4F9A-AAC6-B60D8A87085B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4060980" y="2554310"/>
                  <a:ext cx="3024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FCC5AC50-673D-4C4D-A7AF-9E7945FC2DFB}"/>
                    </a:ext>
                  </a:extLst>
                </p14:cNvPr>
                <p14:cNvContentPartPr/>
                <p14:nvPr/>
              </p14:nvContentPartPr>
              <p14:xfrm>
                <a:off x="4138380" y="2366750"/>
                <a:ext cx="147240" cy="20232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FCC5AC50-673D-4C4D-A7AF-9E7945FC2DFB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4129380" y="2358110"/>
                  <a:ext cx="164880" cy="219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5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D8F034D1-59B4-4725-848C-3B7BE2593DA5}"/>
                  </a:ext>
                </a:extLst>
              </p14:cNvPr>
              <p14:cNvContentPartPr/>
              <p14:nvPr/>
            </p14:nvContentPartPr>
            <p14:xfrm>
              <a:off x="4451580" y="2446310"/>
              <a:ext cx="44640" cy="11808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D8F034D1-59B4-4725-848C-3B7BE2593DA5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4442580" y="2437310"/>
                <a:ext cx="62280" cy="13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7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159077DC-8E6F-498D-99D9-88BA74235D4B}"/>
                  </a:ext>
                </a:extLst>
              </p14:cNvPr>
              <p14:cNvContentPartPr/>
              <p14:nvPr/>
            </p14:nvContentPartPr>
            <p14:xfrm>
              <a:off x="4548060" y="2258390"/>
              <a:ext cx="176040" cy="23868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159077DC-8E6F-498D-99D9-88BA74235D4B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4539060" y="2249390"/>
                <a:ext cx="193680" cy="256320"/>
              </a:xfrm>
              <a:prstGeom prst="rect">
                <a:avLst/>
              </a:prstGeom>
            </p:spPr>
          </p:pic>
        </mc:Fallback>
      </mc:AlternateContent>
      <p:grpSp>
        <p:nvGrpSpPr>
          <p:cNvPr id="74" name="Group 73">
            <a:extLst>
              <a:ext uri="{FF2B5EF4-FFF2-40B4-BE49-F238E27FC236}">
                <a16:creationId xmlns:a16="http://schemas.microsoft.com/office/drawing/2014/main" id="{86E1E4F8-169F-488C-92F0-237393ECC847}"/>
              </a:ext>
            </a:extLst>
          </p:cNvPr>
          <p:cNvGrpSpPr/>
          <p:nvPr/>
        </p:nvGrpSpPr>
        <p:grpSpPr>
          <a:xfrm>
            <a:off x="3417300" y="2147150"/>
            <a:ext cx="403200" cy="188280"/>
            <a:chOff x="3417300" y="2147150"/>
            <a:chExt cx="403200" cy="188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780B0461-398F-4831-A6A4-77096F706147}"/>
                    </a:ext>
                  </a:extLst>
                </p14:cNvPr>
                <p14:cNvContentPartPr/>
                <p14:nvPr/>
              </p14:nvContentPartPr>
              <p14:xfrm>
                <a:off x="3433500" y="2155430"/>
                <a:ext cx="61560" cy="18000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780B0461-398F-4831-A6A4-77096F706147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3424500" y="2146430"/>
                  <a:ext cx="7920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7CF7BE21-F454-4419-9AF4-F4FC953F2A9E}"/>
                    </a:ext>
                  </a:extLst>
                </p14:cNvPr>
                <p14:cNvContentPartPr/>
                <p14:nvPr/>
              </p14:nvContentPartPr>
              <p14:xfrm>
                <a:off x="3417300" y="2185310"/>
                <a:ext cx="170640" cy="10836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7CF7BE21-F454-4419-9AF4-F4FC953F2A9E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3408300" y="2176670"/>
                  <a:ext cx="18828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2A014CCD-5F47-4E6C-8A1D-FE36245852BC}"/>
                    </a:ext>
                  </a:extLst>
                </p14:cNvPr>
                <p14:cNvContentPartPr/>
                <p14:nvPr/>
              </p14:nvContentPartPr>
              <p14:xfrm>
                <a:off x="3637980" y="2176310"/>
                <a:ext cx="60120" cy="8712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2A014CCD-5F47-4E6C-8A1D-FE36245852BC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3629340" y="2167310"/>
                  <a:ext cx="7776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C9EE83CD-5F7D-4D9A-BBF5-16578601F121}"/>
                    </a:ext>
                  </a:extLst>
                </p14:cNvPr>
                <p14:cNvContentPartPr/>
                <p14:nvPr/>
              </p14:nvContentPartPr>
              <p14:xfrm>
                <a:off x="3737700" y="2147150"/>
                <a:ext cx="82800" cy="9504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C9EE83CD-5F7D-4D9A-BBF5-16578601F121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3729060" y="2138510"/>
                  <a:ext cx="100440" cy="112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E2B584C3-728A-428B-8B8E-CAFA075769ED}"/>
              </a:ext>
            </a:extLst>
          </p:cNvPr>
          <p:cNvGrpSpPr/>
          <p:nvPr/>
        </p:nvGrpSpPr>
        <p:grpSpPr>
          <a:xfrm>
            <a:off x="4472820" y="1813070"/>
            <a:ext cx="394920" cy="740880"/>
            <a:chOff x="4472820" y="1813070"/>
            <a:chExt cx="394920" cy="740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130CF78A-C807-453C-AD54-E815A1E3DB9D}"/>
                    </a:ext>
                  </a:extLst>
                </p14:cNvPr>
                <p14:cNvContentPartPr/>
                <p14:nvPr/>
              </p14:nvContentPartPr>
              <p14:xfrm>
                <a:off x="4478940" y="1899470"/>
                <a:ext cx="72000" cy="11628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130CF78A-C807-453C-AD54-E815A1E3DB9D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4469940" y="1890830"/>
                  <a:ext cx="8964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AB8D783B-585F-47FA-9E93-8262EC2CD245}"/>
                    </a:ext>
                  </a:extLst>
                </p14:cNvPr>
                <p14:cNvContentPartPr/>
                <p14:nvPr/>
              </p14:nvContentPartPr>
              <p14:xfrm>
                <a:off x="4472820" y="1854470"/>
                <a:ext cx="61920" cy="6480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AB8D783B-585F-47FA-9E93-8262EC2CD245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4463820" y="1845470"/>
                  <a:ext cx="7956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134F7362-70C3-4EFD-AB22-BE2220969269}"/>
                    </a:ext>
                  </a:extLst>
                </p14:cNvPr>
                <p14:cNvContentPartPr/>
                <p14:nvPr/>
              </p14:nvContentPartPr>
              <p14:xfrm>
                <a:off x="4490820" y="1945190"/>
                <a:ext cx="63360" cy="4392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134F7362-70C3-4EFD-AB22-BE2220969269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4481820" y="1936550"/>
                  <a:ext cx="8100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EA408E8D-D862-47B7-9F98-0DA6C602BF8F}"/>
                    </a:ext>
                  </a:extLst>
                </p14:cNvPr>
                <p14:cNvContentPartPr/>
                <p14:nvPr/>
              </p14:nvContentPartPr>
              <p14:xfrm>
                <a:off x="4571460" y="1887230"/>
                <a:ext cx="70200" cy="10152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EA408E8D-D862-47B7-9F98-0DA6C602BF8F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4562820" y="1878590"/>
                  <a:ext cx="8784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6323E221-DB30-4844-97A1-A5B7FAC46390}"/>
                    </a:ext>
                  </a:extLst>
                </p14:cNvPr>
                <p14:cNvContentPartPr/>
                <p14:nvPr/>
              </p14:nvContentPartPr>
              <p14:xfrm>
                <a:off x="4604220" y="1813070"/>
                <a:ext cx="78840" cy="10548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6323E221-DB30-4844-97A1-A5B7FAC46390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4595220" y="1804430"/>
                  <a:ext cx="9648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8BCEAC5F-416B-46FA-96EC-23B3D4064522}"/>
                    </a:ext>
                  </a:extLst>
                </p14:cNvPr>
                <p14:cNvContentPartPr/>
                <p14:nvPr/>
              </p14:nvContentPartPr>
              <p14:xfrm>
                <a:off x="4677660" y="1823870"/>
                <a:ext cx="150480" cy="11196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8BCEAC5F-416B-46FA-96EC-23B3D4064522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4668660" y="1814870"/>
                  <a:ext cx="16812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C461CF1A-8126-4B05-A696-A329CA7D13AB}"/>
                    </a:ext>
                  </a:extLst>
                </p14:cNvPr>
                <p14:cNvContentPartPr/>
                <p14:nvPr/>
              </p14:nvContentPartPr>
              <p14:xfrm>
                <a:off x="4480740" y="2119790"/>
                <a:ext cx="387000" cy="43416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C461CF1A-8126-4B05-A696-A329CA7D13AB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4471740" y="2111150"/>
                  <a:ext cx="404640" cy="451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0A97E94E-10EA-4580-8E92-7E7121774C03}"/>
              </a:ext>
            </a:extLst>
          </p:cNvPr>
          <p:cNvGrpSpPr/>
          <p:nvPr/>
        </p:nvGrpSpPr>
        <p:grpSpPr>
          <a:xfrm>
            <a:off x="7342260" y="3079310"/>
            <a:ext cx="2798040" cy="2501640"/>
            <a:chOff x="7342260" y="3079310"/>
            <a:chExt cx="2798040" cy="2501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3D0A67AA-558D-453C-93CB-2945509EB0F8}"/>
                    </a:ext>
                  </a:extLst>
                </p14:cNvPr>
                <p14:cNvContentPartPr/>
                <p14:nvPr/>
              </p14:nvContentPartPr>
              <p14:xfrm>
                <a:off x="7342260" y="3108830"/>
                <a:ext cx="847800" cy="94860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3D0A67AA-558D-453C-93CB-2945509EB0F8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7333260" y="3100190"/>
                  <a:ext cx="865440" cy="9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C0078734-B727-463F-BD4F-0F9B0539470C}"/>
                    </a:ext>
                  </a:extLst>
                </p14:cNvPr>
                <p14:cNvContentPartPr/>
                <p14:nvPr/>
              </p14:nvContentPartPr>
              <p14:xfrm>
                <a:off x="8159460" y="3079310"/>
                <a:ext cx="62280" cy="8352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C0078734-B727-463F-BD4F-0F9B0539470C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8150820" y="3070670"/>
                  <a:ext cx="7992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EAC57FF0-5F8D-4DCE-9224-55B1D2758C66}"/>
                    </a:ext>
                  </a:extLst>
                </p14:cNvPr>
                <p14:cNvContentPartPr/>
                <p14:nvPr/>
              </p14:nvContentPartPr>
              <p14:xfrm>
                <a:off x="8435940" y="3131510"/>
                <a:ext cx="121320" cy="939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EAC57FF0-5F8D-4DCE-9224-55B1D2758C66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8426940" y="3122510"/>
                  <a:ext cx="13896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478ABB27-8ADD-4270-974B-DE3270E5144B}"/>
                    </a:ext>
                  </a:extLst>
                </p14:cNvPr>
                <p14:cNvContentPartPr/>
                <p14:nvPr/>
              </p14:nvContentPartPr>
              <p14:xfrm>
                <a:off x="8419020" y="3108470"/>
                <a:ext cx="54000" cy="12060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478ABB27-8ADD-4270-974B-DE3270E5144B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8410020" y="3099830"/>
                  <a:ext cx="7164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9FD3D34B-FD94-4E7F-B744-DE4B53F03FB5}"/>
                    </a:ext>
                  </a:extLst>
                </p14:cNvPr>
                <p14:cNvContentPartPr/>
                <p14:nvPr/>
              </p14:nvContentPartPr>
              <p14:xfrm>
                <a:off x="9630060" y="3138350"/>
                <a:ext cx="370800" cy="176076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9FD3D34B-FD94-4E7F-B744-DE4B53F03FB5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9621060" y="3129710"/>
                  <a:ext cx="388440" cy="177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1B36EC20-36A9-4DE2-AF92-272E00A1A380}"/>
                    </a:ext>
                  </a:extLst>
                </p14:cNvPr>
                <p14:cNvContentPartPr/>
                <p14:nvPr/>
              </p14:nvContentPartPr>
              <p14:xfrm>
                <a:off x="9598740" y="4819550"/>
                <a:ext cx="66960" cy="10620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1B36EC20-36A9-4DE2-AF92-272E00A1A380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9590100" y="4810550"/>
                  <a:ext cx="8460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46A4BE27-C699-44CC-B82C-A8A0B8A4E807}"/>
                    </a:ext>
                  </a:extLst>
                </p14:cNvPr>
                <p14:cNvContentPartPr/>
                <p14:nvPr/>
              </p14:nvContentPartPr>
              <p14:xfrm>
                <a:off x="8578500" y="4921070"/>
                <a:ext cx="843120" cy="63432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46A4BE27-C699-44CC-B82C-A8A0B8A4E807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8569500" y="4912070"/>
                  <a:ext cx="860760" cy="65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245951E2-AB6C-4F8C-9FEC-CBA013B290B6}"/>
                    </a:ext>
                  </a:extLst>
                </p14:cNvPr>
                <p14:cNvContentPartPr/>
                <p14:nvPr/>
              </p14:nvContentPartPr>
              <p14:xfrm>
                <a:off x="8618100" y="5514350"/>
                <a:ext cx="94320" cy="6660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245951E2-AB6C-4F8C-9FEC-CBA013B290B6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8609460" y="5505350"/>
                  <a:ext cx="11196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84D736CD-9B11-4A5E-AFBE-DB59A18A147F}"/>
                    </a:ext>
                  </a:extLst>
                </p14:cNvPr>
                <p14:cNvContentPartPr/>
                <p14:nvPr/>
              </p14:nvContentPartPr>
              <p14:xfrm>
                <a:off x="9417060" y="3147590"/>
                <a:ext cx="723240" cy="181080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84D736CD-9B11-4A5E-AFBE-DB59A18A147F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9408060" y="3138950"/>
                  <a:ext cx="740880" cy="18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7C22CBBE-F717-4B9F-B343-4EEE2EE0BF97}"/>
                    </a:ext>
                  </a:extLst>
                </p14:cNvPr>
                <p14:cNvContentPartPr/>
                <p14:nvPr/>
              </p14:nvContentPartPr>
              <p14:xfrm>
                <a:off x="9434340" y="4872710"/>
                <a:ext cx="48240" cy="9072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7C22CBBE-F717-4B9F-B343-4EEE2EE0BF97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9425700" y="4864070"/>
                  <a:ext cx="65880" cy="1083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6269631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5F581BE-90B0-42A4-8444-17D2187152DC}"/>
              </a:ext>
            </a:extLst>
          </p:cNvPr>
          <p:cNvSpPr txBox="1"/>
          <p:nvPr/>
        </p:nvSpPr>
        <p:spPr>
          <a:xfrm>
            <a:off x="894825" y="1599063"/>
            <a:ext cx="2947333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Python-Code</a:t>
            </a:r>
          </a:p>
          <a:p>
            <a:r>
              <a:rPr lang="nn-NO" dirty="0">
                <a:latin typeface="Consolas" panose="020B0609020204030204" pitchFamily="49" charset="0"/>
              </a:rPr>
              <a:t>count = 1</a:t>
            </a:r>
          </a:p>
          <a:p>
            <a:r>
              <a:rPr lang="nn-NO" dirty="0">
                <a:latin typeface="Consolas" panose="020B0609020204030204" pitchFamily="49" charset="0"/>
              </a:rPr>
              <a:t>i = 0</a:t>
            </a:r>
          </a:p>
          <a:p>
            <a:r>
              <a:rPr lang="nn-NO" dirty="0">
                <a:solidFill>
                  <a:srgbClr val="8E7748"/>
                </a:solidFill>
                <a:latin typeface="Consolas" panose="020B0609020204030204" pitchFamily="49" charset="0"/>
              </a:rPr>
              <a:t>while</a:t>
            </a:r>
            <a:r>
              <a:rPr lang="nn-NO" dirty="0">
                <a:latin typeface="Consolas" panose="020B0609020204030204" pitchFamily="49" charset="0"/>
              </a:rPr>
              <a:t> i &lt; </a:t>
            </a:r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3</a:t>
            </a:r>
            <a:r>
              <a:rPr lang="nn-NO" dirty="0">
                <a:latin typeface="Consolas" panose="020B0609020204030204" pitchFamily="49" charset="0"/>
              </a:rPr>
              <a:t>:</a:t>
            </a:r>
          </a:p>
          <a:p>
            <a:r>
              <a:rPr lang="nn-NO" dirty="0">
                <a:latin typeface="Consolas" panose="020B0609020204030204" pitchFamily="49" charset="0"/>
              </a:rPr>
              <a:t>  count = count + 1</a:t>
            </a:r>
          </a:p>
          <a:p>
            <a:r>
              <a:rPr lang="nn-NO" dirty="0">
                <a:latin typeface="Consolas" panose="020B0609020204030204" pitchFamily="49" charset="0"/>
              </a:rPr>
              <a:t>  i = i + 1</a:t>
            </a:r>
          </a:p>
          <a:p>
            <a:r>
              <a:rPr lang="nn-NO" dirty="0">
                <a:solidFill>
                  <a:srgbClr val="8E7748"/>
                </a:solidFill>
                <a:latin typeface="Consolas" panose="020B0609020204030204" pitchFamily="49" charset="0"/>
              </a:rPr>
              <a:t>print</a:t>
            </a:r>
            <a:r>
              <a:rPr lang="nn-NO" dirty="0">
                <a:latin typeface="Consolas" panose="020B0609020204030204" pitchFamily="49" charset="0"/>
              </a:rPr>
              <a:t>(count)</a:t>
            </a:r>
            <a:endParaRPr lang="en-MY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AFA516-895F-4CC0-9984-9322282E4CA1}"/>
              </a:ext>
            </a:extLst>
          </p:cNvPr>
          <p:cNvSpPr txBox="1"/>
          <p:nvPr/>
        </p:nvSpPr>
        <p:spPr>
          <a:xfrm>
            <a:off x="838200" y="3742641"/>
            <a:ext cx="609460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Try-It-Yourself: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 = ["</a:t>
            </a:r>
            <a:r>
              <a:rPr lang="en-US" b="0" i="0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apple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", "</a:t>
            </a:r>
            <a:r>
              <a:rPr lang="en-US" b="0" i="0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banana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", "</a:t>
            </a:r>
            <a:r>
              <a:rPr lang="en-US" b="0" i="0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cherry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"]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(M):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print(M[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+ 1</a:t>
            </a:r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B912EFDA-B460-4913-9A88-3F1EFB17AE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1068" y="581971"/>
            <a:ext cx="1019961" cy="302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itle 24">
            <a:extLst>
              <a:ext uri="{FF2B5EF4-FFF2-40B4-BE49-F238E27FC236}">
                <a16:creationId xmlns:a16="http://schemas.microsoft.com/office/drawing/2014/main" id="{F2D0E363-7557-4068-8B7E-21BB9FAAB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Example</a:t>
            </a: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AF838861-AC90-4A0E-B4CC-BCEF9A059A7E}"/>
              </a:ext>
            </a:extLst>
          </p:cNvPr>
          <p:cNvGrpSpPr/>
          <p:nvPr/>
        </p:nvGrpSpPr>
        <p:grpSpPr>
          <a:xfrm>
            <a:off x="7359056" y="1232776"/>
            <a:ext cx="2352507" cy="4690843"/>
            <a:chOff x="7417779" y="1786658"/>
            <a:chExt cx="2352507" cy="4690843"/>
          </a:xfrm>
        </p:grpSpPr>
        <p:sp>
          <p:nvSpPr>
            <p:cNvPr id="11" name="Flowchart: Terminator 10">
              <a:extLst>
                <a:ext uri="{FF2B5EF4-FFF2-40B4-BE49-F238E27FC236}">
                  <a16:creationId xmlns:a16="http://schemas.microsoft.com/office/drawing/2014/main" id="{F3189B6A-C7CF-4D39-8924-99364101924B}"/>
                </a:ext>
              </a:extLst>
            </p:cNvPr>
            <p:cNvSpPr/>
            <p:nvPr/>
          </p:nvSpPr>
          <p:spPr>
            <a:xfrm>
              <a:off x="8116639" y="1786658"/>
              <a:ext cx="954788" cy="315565"/>
            </a:xfrm>
            <a:prstGeom prst="flowChartTerminator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MY" sz="1400" b="1" dirty="0">
                  <a:solidFill>
                    <a:srgbClr val="0000FF"/>
                  </a:solidFill>
                </a:rPr>
                <a:t>START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B9DB4EF-3890-45D8-8719-AF1E1F25E3AE}"/>
                </a:ext>
              </a:extLst>
            </p:cNvPr>
            <p:cNvSpPr/>
            <p:nvPr/>
          </p:nvSpPr>
          <p:spPr>
            <a:xfrm>
              <a:off x="7956469" y="2321179"/>
              <a:ext cx="1275128" cy="55181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0" i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Count = 1</a:t>
              </a:r>
            </a:p>
            <a:p>
              <a:pPr algn="ctr"/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i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= 0</a:t>
              </a:r>
              <a:endParaRPr lang="en-MY" sz="1400" dirty="0">
                <a:solidFill>
                  <a:schemeClr val="tx1"/>
                </a:solidFill>
              </a:endParaRPr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7BC9B589-4D33-41C1-80F6-42C74AE2E376}"/>
                </a:ext>
              </a:extLst>
            </p:cNvPr>
            <p:cNvSpPr/>
            <p:nvPr/>
          </p:nvSpPr>
          <p:spPr>
            <a:xfrm>
              <a:off x="8039223" y="3131816"/>
              <a:ext cx="1109620" cy="1019380"/>
            </a:xfrm>
            <a:prstGeom prst="diamond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MY" sz="1600" b="1" dirty="0" err="1">
                  <a:solidFill>
                    <a:schemeClr val="tx1"/>
                  </a:solidFill>
                </a:rPr>
                <a:t>i</a:t>
              </a:r>
              <a:r>
                <a:rPr lang="en-MY" sz="1600" b="1" dirty="0">
                  <a:solidFill>
                    <a:schemeClr val="tx1"/>
                  </a:solidFill>
                </a:rPr>
                <a:t> &lt; 3</a:t>
              </a:r>
            </a:p>
          </p:txBody>
        </p:sp>
        <p:sp>
          <p:nvSpPr>
            <p:cNvPr id="14" name="Flowchart: Data 13">
              <a:extLst>
                <a:ext uri="{FF2B5EF4-FFF2-40B4-BE49-F238E27FC236}">
                  <a16:creationId xmlns:a16="http://schemas.microsoft.com/office/drawing/2014/main" id="{4B7017A1-0C8D-4BDF-920A-9832DD9D849E}"/>
                </a:ext>
              </a:extLst>
            </p:cNvPr>
            <p:cNvSpPr/>
            <p:nvPr/>
          </p:nvSpPr>
          <p:spPr>
            <a:xfrm>
              <a:off x="7417779" y="5278870"/>
              <a:ext cx="2352507" cy="551812"/>
            </a:xfrm>
            <a:prstGeom prst="flowChartInputOutpu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C</a:t>
              </a:r>
              <a:r>
                <a:rPr lang="en-US" sz="1400" b="0" i="0" dirty="0">
                  <a:solidFill>
                    <a:schemeClr val="tx1"/>
                  </a:solidFill>
                  <a:effectLst/>
                  <a:latin typeface="Consolas" panose="020B0609020204030204" pitchFamily="49" charset="0"/>
                </a:rPr>
                <a:t>ount</a:t>
              </a:r>
              <a:endParaRPr lang="en-MY" sz="1400" dirty="0">
                <a:solidFill>
                  <a:schemeClr val="tx1"/>
                </a:solidFill>
              </a:endParaRPr>
            </a:p>
          </p:txBody>
        </p:sp>
        <p:sp>
          <p:nvSpPr>
            <p:cNvPr id="16" name="Flowchart: Terminator 15">
              <a:extLst>
                <a:ext uri="{FF2B5EF4-FFF2-40B4-BE49-F238E27FC236}">
                  <a16:creationId xmlns:a16="http://schemas.microsoft.com/office/drawing/2014/main" id="{A63CAA11-7598-4C7B-9A1E-573431A4958D}"/>
                </a:ext>
              </a:extLst>
            </p:cNvPr>
            <p:cNvSpPr/>
            <p:nvPr/>
          </p:nvSpPr>
          <p:spPr>
            <a:xfrm>
              <a:off x="8116639" y="6161936"/>
              <a:ext cx="954788" cy="315565"/>
            </a:xfrm>
            <a:prstGeom prst="flowChartTerminator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MY" sz="1400" b="1" dirty="0">
                  <a:solidFill>
                    <a:srgbClr val="0000FF"/>
                  </a:solidFill>
                </a:rPr>
                <a:t>END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EC1C14BF-8127-4CED-A775-53E9A37D0676}"/>
                </a:ext>
              </a:extLst>
            </p:cNvPr>
            <p:cNvCxnSpPr>
              <a:cxnSpLocks/>
              <a:stCxn id="11" idx="2"/>
              <a:endCxn id="12" idx="0"/>
            </p:cNvCxnSpPr>
            <p:nvPr/>
          </p:nvCxnSpPr>
          <p:spPr>
            <a:xfrm>
              <a:off x="8594033" y="2102223"/>
              <a:ext cx="0" cy="21895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BA3826BD-1427-4E79-BD6F-65C105EDDCE3}"/>
                </a:ext>
              </a:extLst>
            </p:cNvPr>
            <p:cNvCxnSpPr>
              <a:cxnSpLocks/>
              <a:stCxn id="12" idx="2"/>
              <a:endCxn id="13" idx="0"/>
            </p:cNvCxnSpPr>
            <p:nvPr/>
          </p:nvCxnSpPr>
          <p:spPr>
            <a:xfrm>
              <a:off x="8594033" y="2872991"/>
              <a:ext cx="0" cy="258825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DBFBFC5F-7223-4D45-A920-AFCEA718D700}"/>
                </a:ext>
              </a:extLst>
            </p:cNvPr>
            <p:cNvCxnSpPr>
              <a:cxnSpLocks/>
              <a:stCxn id="13" idx="2"/>
              <a:endCxn id="44" idx="0"/>
            </p:cNvCxnSpPr>
            <p:nvPr/>
          </p:nvCxnSpPr>
          <p:spPr>
            <a:xfrm flipH="1">
              <a:off x="8589184" y="4151196"/>
              <a:ext cx="4849" cy="32210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86C15D6F-CA23-44E0-99C3-36B5B386B0C3}"/>
                </a:ext>
              </a:extLst>
            </p:cNvPr>
            <p:cNvCxnSpPr>
              <a:cxnSpLocks/>
              <a:stCxn id="14" idx="4"/>
              <a:endCxn id="16" idx="0"/>
            </p:cNvCxnSpPr>
            <p:nvPr/>
          </p:nvCxnSpPr>
          <p:spPr>
            <a:xfrm>
              <a:off x="8594033" y="5830682"/>
              <a:ext cx="0" cy="33125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E2AD08C-D19F-4073-AD96-3B7F9C7917C3}"/>
                </a:ext>
              </a:extLst>
            </p:cNvPr>
            <p:cNvSpPr txBox="1"/>
            <p:nvPr/>
          </p:nvSpPr>
          <p:spPr>
            <a:xfrm>
              <a:off x="8634053" y="406375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MY" sz="1200" b="1" dirty="0">
                  <a:solidFill>
                    <a:srgbClr val="0000FF"/>
                  </a:solidFill>
                </a:rPr>
                <a:t>true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25D6B84-2F35-404A-8025-82A9269D6C4F}"/>
                </a:ext>
              </a:extLst>
            </p:cNvPr>
            <p:cNvSpPr txBox="1"/>
            <p:nvPr/>
          </p:nvSpPr>
          <p:spPr>
            <a:xfrm>
              <a:off x="9157648" y="3369739"/>
              <a:ext cx="48192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MY" sz="1200" b="1" dirty="0">
                  <a:solidFill>
                    <a:srgbClr val="0000FF"/>
                  </a:solidFill>
                </a:rPr>
                <a:t>false</a:t>
              </a:r>
            </a:p>
          </p:txBody>
        </p:sp>
        <p:cxnSp>
          <p:nvCxnSpPr>
            <p:cNvPr id="24" name="Connector: Elbow 23">
              <a:extLst>
                <a:ext uri="{FF2B5EF4-FFF2-40B4-BE49-F238E27FC236}">
                  <a16:creationId xmlns:a16="http://schemas.microsoft.com/office/drawing/2014/main" id="{DE3924D5-22F0-4E15-BA1B-A2F2269BFBE1}"/>
                </a:ext>
              </a:extLst>
            </p:cNvPr>
            <p:cNvCxnSpPr>
              <a:cxnSpLocks/>
              <a:stCxn id="13" idx="3"/>
              <a:endCxn id="14" idx="5"/>
            </p:cNvCxnSpPr>
            <p:nvPr/>
          </p:nvCxnSpPr>
          <p:spPr>
            <a:xfrm>
              <a:off x="9148843" y="3641506"/>
              <a:ext cx="386192" cy="1913270"/>
            </a:xfrm>
            <a:prstGeom prst="bentConnector3">
              <a:avLst>
                <a:gd name="adj1" fmla="val 250520"/>
              </a:avLst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DDCDEA8F-2FFF-4418-8A54-C3CF3CC22877}"/>
                </a:ext>
              </a:extLst>
            </p:cNvPr>
            <p:cNvSpPr/>
            <p:nvPr/>
          </p:nvSpPr>
          <p:spPr>
            <a:xfrm>
              <a:off x="7584846" y="4473296"/>
              <a:ext cx="2008676" cy="55181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0" i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Count += 1</a:t>
              </a:r>
            </a:p>
            <a:p>
              <a:pPr algn="ctr"/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i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+= 1</a:t>
              </a:r>
              <a:endParaRPr lang="en-MY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27" name="Connector: Elbow 26">
              <a:extLst>
                <a:ext uri="{FF2B5EF4-FFF2-40B4-BE49-F238E27FC236}">
                  <a16:creationId xmlns:a16="http://schemas.microsoft.com/office/drawing/2014/main" id="{0A684BD2-B4C1-47E8-9087-563C9B8877A1}"/>
                </a:ext>
              </a:extLst>
            </p:cNvPr>
            <p:cNvCxnSpPr>
              <a:cxnSpLocks/>
              <a:stCxn id="44" idx="1"/>
              <a:endCxn id="13" idx="1"/>
            </p:cNvCxnSpPr>
            <p:nvPr/>
          </p:nvCxnSpPr>
          <p:spPr>
            <a:xfrm rot="10800000" flipH="1">
              <a:off x="7584845" y="3641506"/>
              <a:ext cx="454377" cy="1107696"/>
            </a:xfrm>
            <a:prstGeom prst="bentConnector3">
              <a:avLst>
                <a:gd name="adj1" fmla="val -50311"/>
              </a:avLst>
            </a:prstGeom>
            <a:ln w="2857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AB8E60F0-4A61-4EC8-A20E-EAADC4CCE6C9}"/>
              </a:ext>
            </a:extLst>
          </p:cNvPr>
          <p:cNvSpPr/>
          <p:nvPr/>
        </p:nvSpPr>
        <p:spPr>
          <a:xfrm>
            <a:off x="894825" y="4114171"/>
            <a:ext cx="4337108" cy="22895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0433548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5F581BE-90B0-42A4-8444-17D2187152DC}"/>
              </a:ext>
            </a:extLst>
          </p:cNvPr>
          <p:cNvSpPr txBox="1"/>
          <p:nvPr/>
        </p:nvSpPr>
        <p:spPr>
          <a:xfrm>
            <a:off x="757105" y="1690688"/>
            <a:ext cx="1024086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Try-It-Yourself:</a:t>
            </a:r>
          </a:p>
          <a:p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#Write a python program to print the square of all numbers from 0 to 10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ans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en-US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2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ans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MY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AFA516-895F-4CC0-9984-9322282E4CA1}"/>
              </a:ext>
            </a:extLst>
          </p:cNvPr>
          <p:cNvSpPr txBox="1"/>
          <p:nvPr/>
        </p:nvSpPr>
        <p:spPr>
          <a:xfrm>
            <a:off x="757106" y="3966983"/>
            <a:ext cx="869804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Try-It-Yourself:</a:t>
            </a:r>
          </a:p>
          <a:p>
            <a:r>
              <a:rPr lang="en-US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#What is the output of the following for loop </a:t>
            </a:r>
            <a:r>
              <a:rPr lang="en-US" b="0" i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and  range() function</a:t>
            </a:r>
          </a:p>
          <a:p>
            <a:r>
              <a:rPr lang="en-US" b="0" i="0" dirty="0">
                <a:solidFill>
                  <a:srgbClr val="CC5BE8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 in </a:t>
            </a:r>
            <a:r>
              <a:rPr lang="en-US" b="0" i="0" dirty="0">
                <a:solidFill>
                  <a:srgbClr val="8E7748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(-2,-5,-1):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i="0" dirty="0">
                <a:solidFill>
                  <a:srgbClr val="8E7748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(num, end=", ")</a:t>
            </a:r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0DA9EB65-ACF9-44B6-9D95-FF29405E44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1068" y="581971"/>
            <a:ext cx="1019961" cy="302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24">
            <a:extLst>
              <a:ext uri="{FF2B5EF4-FFF2-40B4-BE49-F238E27FC236}">
                <a16:creationId xmlns:a16="http://schemas.microsoft.com/office/drawing/2014/main" id="{D70C3259-412F-47F2-B289-0E4C5C512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MY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25620341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E0CBE-AD70-4D85-A430-1A1884C75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b="1" dirty="0"/>
              <a:t>Answer on the following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319B78-58BA-4D4B-BE36-8F8DE42C86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Write a python program to find the sum of all even numbers from 0 to 10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Write a python program to read three numbers (</a:t>
            </a:r>
            <a:r>
              <a:rPr lang="en-US" dirty="0" err="1"/>
              <a:t>a,b,c</a:t>
            </a:r>
            <a:r>
              <a:rPr lang="en-US" dirty="0"/>
              <a:t>) and check how many numbers between ‘a’ and ‘b’ are divisible by ‘c’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 Write a python program to check given number is prime or not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Write a python program to print all prime numbers between 0 to 100  and print how many prime numbers are there.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9583523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628521E-8082-438F-8FF3-C61EAB1DB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End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7F13EE-A6F9-433B-907F-CA1F343F3DA9}"/>
              </a:ext>
            </a:extLst>
          </p:cNvPr>
          <p:cNvSpPr txBox="1"/>
          <p:nvPr/>
        </p:nvSpPr>
        <p:spPr>
          <a:xfrm>
            <a:off x="831850" y="4695148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dirty="0"/>
              <a:t>https://forms.office.com/r/2R9R8SJibX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21319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63A81-2C9F-431A-AD71-3DED867BB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b="1" dirty="0"/>
              <a:t>Course Learning Outcome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9738FDC-BA0E-42D1-AAD4-12252110D7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2132426"/>
              </p:ext>
            </p:extLst>
          </p:nvPr>
        </p:nvGraphicFramePr>
        <p:xfrm>
          <a:off x="838200" y="1770562"/>
          <a:ext cx="10515599" cy="4464370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2047173">
                  <a:extLst>
                    <a:ext uri="{9D8B030D-6E8A-4147-A177-3AD203B41FA5}">
                      <a16:colId xmlns:a16="http://schemas.microsoft.com/office/drawing/2014/main" val="3800953435"/>
                    </a:ext>
                  </a:extLst>
                </a:gridCol>
                <a:gridCol w="8468426">
                  <a:extLst>
                    <a:ext uri="{9D8B030D-6E8A-4147-A177-3AD203B41FA5}">
                      <a16:colId xmlns:a16="http://schemas.microsoft.com/office/drawing/2014/main" val="148404802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R="45720" lvl="1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838325" algn="l"/>
                          <a:tab pos="2057400" algn="l"/>
                          <a:tab pos="2286000" algn="l"/>
                        </a:tabLst>
                      </a:pPr>
                      <a:r>
                        <a:rPr lang="en-SG" sz="2800" dirty="0">
                          <a:effectLst/>
                        </a:rPr>
                        <a:t>CLO1</a:t>
                      </a:r>
                      <a:endParaRPr lang="en-MY" sz="36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4572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838325" algn="l"/>
                          <a:tab pos="2057400" algn="l"/>
                          <a:tab pos="2286000" algn="l"/>
                        </a:tabLst>
                      </a:pPr>
                      <a:r>
                        <a:rPr lang="en-SG" sz="2800" b="0" dirty="0">
                          <a:effectLst/>
                        </a:rPr>
                        <a:t>Outline the operational procedure of programming language.</a:t>
                      </a:r>
                      <a:endParaRPr lang="en-MY" sz="3600" b="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7998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R="45720" lvl="1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838325" algn="l"/>
                          <a:tab pos="2057400" algn="l"/>
                          <a:tab pos="2286000" algn="l"/>
                        </a:tabLst>
                      </a:pPr>
                      <a:r>
                        <a:rPr lang="en-SG" sz="2800">
                          <a:effectLst/>
                        </a:rPr>
                        <a:t>CLO2</a:t>
                      </a:r>
                      <a:endParaRPr lang="en-MY" sz="36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4572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838325" algn="l"/>
                          <a:tab pos="2057400" algn="l"/>
                          <a:tab pos="2286000" algn="l"/>
                        </a:tabLst>
                      </a:pPr>
                      <a:r>
                        <a:rPr lang="en-SG" sz="2800" dirty="0">
                          <a:effectLst/>
                        </a:rPr>
                        <a:t>Outline the object-oriented attribute in the programming flow.</a:t>
                      </a:r>
                      <a:endParaRPr lang="en-MY" sz="36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6443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R="45720" lvl="1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838325" algn="l"/>
                          <a:tab pos="2057400" algn="l"/>
                          <a:tab pos="2286000" algn="l"/>
                        </a:tabLst>
                      </a:pPr>
                      <a:r>
                        <a:rPr lang="en-SG" sz="2800">
                          <a:effectLst/>
                        </a:rPr>
                        <a:t>CLO3</a:t>
                      </a:r>
                      <a:endParaRPr lang="en-MY" sz="36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4572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838325" algn="l"/>
                          <a:tab pos="2057400" algn="l"/>
                          <a:tab pos="2286000" algn="l"/>
                        </a:tabLst>
                      </a:pPr>
                      <a:r>
                        <a:rPr lang="en-SG" sz="2800" dirty="0">
                          <a:effectLst/>
                        </a:rPr>
                        <a:t>Evaluate the program structure on function, branching and condition.</a:t>
                      </a:r>
                      <a:endParaRPr lang="en-MY" sz="36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18013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R="45720" lvl="1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838325" algn="l"/>
                          <a:tab pos="2057400" algn="l"/>
                          <a:tab pos="2286000" algn="l"/>
                        </a:tabLst>
                      </a:pPr>
                      <a:r>
                        <a:rPr lang="en-SG" sz="2800">
                          <a:effectLst/>
                        </a:rPr>
                        <a:t>CLO4</a:t>
                      </a:r>
                      <a:endParaRPr lang="en-MY" sz="36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4572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838325" algn="l"/>
                          <a:tab pos="2057400" algn="l"/>
                          <a:tab pos="2286000" algn="l"/>
                        </a:tabLst>
                      </a:pPr>
                      <a:r>
                        <a:rPr lang="en-SG" sz="2800">
                          <a:effectLst/>
                        </a:rPr>
                        <a:t>Develop a programming/syntax solution for chemical engineering case study.</a:t>
                      </a:r>
                      <a:endParaRPr lang="en-MY" sz="36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67707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R="45720" lvl="1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838325" algn="l"/>
                          <a:tab pos="2057400" algn="l"/>
                          <a:tab pos="2286000" algn="l"/>
                        </a:tabLst>
                      </a:pPr>
                      <a:r>
                        <a:rPr lang="en-SG" sz="2800" dirty="0">
                          <a:effectLst/>
                        </a:rPr>
                        <a:t>CLO5</a:t>
                      </a:r>
                      <a:endParaRPr lang="en-MY" sz="36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4572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838325" algn="l"/>
                          <a:tab pos="2057400" algn="l"/>
                          <a:tab pos="2286000" algn="l"/>
                        </a:tabLst>
                      </a:pPr>
                      <a:r>
                        <a:rPr lang="en-SG" sz="2800" dirty="0">
                          <a:effectLst/>
                        </a:rPr>
                        <a:t>Differentiate between solution error and syntax error for complex engineering case study</a:t>
                      </a:r>
                      <a:endParaRPr lang="en-MY" sz="36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0589623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8AC3066-1935-4776-A630-58748D61E552}"/>
                  </a:ext>
                </a:extLst>
              </p14:cNvPr>
              <p14:cNvContentPartPr/>
              <p14:nvPr/>
            </p14:nvContentPartPr>
            <p14:xfrm>
              <a:off x="2299515" y="3571507"/>
              <a:ext cx="283320" cy="2962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8AC3066-1935-4776-A630-58748D61E55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90515" y="3562507"/>
                <a:ext cx="300960" cy="31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1E37890-A728-4DDE-AC4D-A11B68E53E91}"/>
                  </a:ext>
                </a:extLst>
              </p14:cNvPr>
              <p14:cNvContentPartPr/>
              <p14:nvPr/>
            </p14:nvContentPartPr>
            <p14:xfrm>
              <a:off x="9915675" y="3989467"/>
              <a:ext cx="1194480" cy="730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1E37890-A728-4DDE-AC4D-A11B68E53E9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907035" y="3980467"/>
                <a:ext cx="1212120" cy="9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498D57A-E31B-4289-BFB2-281F0AE001E5}"/>
                  </a:ext>
                </a:extLst>
              </p14:cNvPr>
              <p14:cNvContentPartPr/>
              <p14:nvPr/>
            </p14:nvContentPartPr>
            <p14:xfrm>
              <a:off x="3653475" y="4406707"/>
              <a:ext cx="1278360" cy="1148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498D57A-E31B-4289-BFB2-281F0AE001E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644835" y="4397707"/>
                <a:ext cx="1296000" cy="132480"/>
              </a:xfrm>
              <a:prstGeom prst="rect">
                <a:avLst/>
              </a:prstGeom>
            </p:spPr>
          </p:pic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EFC5AC09-33FE-4873-9C0B-2E97342FE5F1}"/>
              </a:ext>
            </a:extLst>
          </p:cNvPr>
          <p:cNvGrpSpPr/>
          <p:nvPr/>
        </p:nvGrpSpPr>
        <p:grpSpPr>
          <a:xfrm>
            <a:off x="9152115" y="3273787"/>
            <a:ext cx="114840" cy="331200"/>
            <a:chOff x="9152115" y="3273787"/>
            <a:chExt cx="114840" cy="331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AFEA4D5D-370F-4661-9183-AD3F0E85B559}"/>
                    </a:ext>
                  </a:extLst>
                </p14:cNvPr>
                <p14:cNvContentPartPr/>
                <p14:nvPr/>
              </p14:nvContentPartPr>
              <p14:xfrm>
                <a:off x="9196755" y="3305827"/>
                <a:ext cx="70200" cy="2991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AFEA4D5D-370F-4661-9183-AD3F0E85B559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9188115" y="3297187"/>
                  <a:ext cx="87840" cy="31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7DAD1824-1791-424E-A155-5EBD386DDB0F}"/>
                    </a:ext>
                  </a:extLst>
                </p14:cNvPr>
                <p14:cNvContentPartPr/>
                <p14:nvPr/>
              </p14:nvContentPartPr>
              <p14:xfrm>
                <a:off x="9152115" y="3273787"/>
                <a:ext cx="79920" cy="882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7DAD1824-1791-424E-A155-5EBD386DDB0F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9143475" y="3265147"/>
                  <a:ext cx="97560" cy="105840"/>
                </a:xfrm>
                <a:prstGeom prst="rect">
                  <a:avLst/>
                </a:prstGeom>
              </p:spPr>
            </p:pic>
          </mc:Fallback>
        </mc:AlternateContent>
      </p:grpSp>
    </p:spTree>
    <p:custDataLst>
      <p:tags r:id="rId1"/>
    </p:custDataLst>
    <p:extLst>
      <p:ext uri="{BB962C8B-B14F-4D97-AF65-F5344CB8AC3E}">
        <p14:creationId xmlns:p14="http://schemas.microsoft.com/office/powerpoint/2010/main" val="825007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2F995-0258-4F67-A421-A011AA576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4501"/>
          </a:xfrm>
        </p:spPr>
        <p:txBody>
          <a:bodyPr>
            <a:normAutofit/>
          </a:bodyPr>
          <a:lstStyle/>
          <a:p>
            <a:r>
              <a:rPr lang="en-US" sz="3200" b="1" dirty="0"/>
              <a:t>Revision</a:t>
            </a:r>
            <a:r>
              <a:rPr lang="en-US" sz="2800" b="1" dirty="0"/>
              <a:t>: </a:t>
            </a:r>
            <a:r>
              <a:rPr lang="en-US" sz="2800" dirty="0"/>
              <a:t>Answer on the following</a:t>
            </a:r>
            <a:endParaRPr lang="en-MY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E3A4B-3396-4E9F-AA8E-7C35AE3DDE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5402"/>
            <a:ext cx="8893030" cy="5620624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lnSpc>
                <a:spcPct val="170000"/>
              </a:lnSpc>
              <a:buFont typeface="+mj-lt"/>
              <a:buAutoNum type="arabicPeriod"/>
            </a:pPr>
            <a:r>
              <a:rPr lang="en-US" sz="2400" dirty="0"/>
              <a:t>Determine the area of circle with radius of 1.2 m.</a:t>
            </a:r>
          </a:p>
          <a:p>
            <a:pPr marL="514350" indent="-514350">
              <a:lnSpc>
                <a:spcPct val="170000"/>
              </a:lnSpc>
              <a:buFont typeface="+mj-lt"/>
              <a:buAutoNum type="arabicPeriod"/>
            </a:pPr>
            <a:r>
              <a:rPr lang="en-US" sz="2400" dirty="0"/>
              <a:t>Display the reverse order for FirstName and </a:t>
            </a:r>
            <a:r>
              <a:rPr lang="en-US" sz="2400" dirty="0" err="1"/>
              <a:t>LastName</a:t>
            </a:r>
            <a:r>
              <a:rPr lang="en-US" sz="2400" dirty="0"/>
              <a:t> in one sentence.</a:t>
            </a:r>
          </a:p>
          <a:p>
            <a:pPr marL="514350" indent="-514350">
              <a:lnSpc>
                <a:spcPct val="170000"/>
              </a:lnSpc>
              <a:buFont typeface="+mj-lt"/>
              <a:buAutoNum type="arabicPeriod"/>
            </a:pPr>
            <a:r>
              <a:rPr lang="en-US" sz="2400" dirty="0"/>
              <a:t>Calculate 10 user inputs value and give multiplication of all numbers.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400" dirty="0"/>
              <a:t>Check this sentence and determine total number of vowel.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b="1" dirty="0">
                <a:solidFill>
                  <a:srgbClr val="FF0000"/>
                </a:solidFill>
              </a:rPr>
              <a:t>“UCSI University is a comprehensive university in Kuala Lumpur, Malaysia.”</a:t>
            </a:r>
            <a:endParaRPr lang="en-US" sz="2000" b="1" dirty="0">
              <a:solidFill>
                <a:srgbClr val="FF0000"/>
              </a:solidFill>
            </a:endParaRPr>
          </a:p>
          <a:p>
            <a:pPr marL="514350" indent="-514350">
              <a:lnSpc>
                <a:spcPct val="170000"/>
              </a:lnSpc>
              <a:buFont typeface="+mj-lt"/>
              <a:buAutoNum type="arabicPeriod"/>
            </a:pPr>
            <a:r>
              <a:rPr lang="en-US" sz="2400" dirty="0"/>
              <a:t>Given, x = 5. Display </a:t>
            </a:r>
            <a:r>
              <a:rPr lang="en-US" sz="2400" b="1" dirty="0"/>
              <a:t>Value of x is 5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sz="2400" dirty="0"/>
              <a:t>By using for loop, determine the total possible match of summations between X and Y to give more than 50. </a:t>
            </a:r>
          </a:p>
          <a:p>
            <a:pPr marL="914400" lvl="2" indent="0">
              <a:lnSpc>
                <a:spcPct val="110000"/>
              </a:lnSpc>
              <a:buNone/>
            </a:pPr>
            <a:r>
              <a:rPr lang="en-US" sz="2400" dirty="0"/>
              <a:t>X = [10, 20, 20, 20]</a:t>
            </a:r>
          </a:p>
          <a:p>
            <a:pPr marL="914400" lvl="2" indent="0">
              <a:lnSpc>
                <a:spcPct val="110000"/>
              </a:lnSpc>
              <a:buNone/>
            </a:pPr>
            <a:r>
              <a:rPr lang="en-US" sz="2400" dirty="0"/>
              <a:t>Y = [10, 25, 30, 40]</a:t>
            </a:r>
            <a:endParaRPr lang="en-US" sz="1800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46F6F54-4536-4F95-8F01-FBC8587ED9AE}"/>
              </a:ext>
            </a:extLst>
          </p:cNvPr>
          <p:cNvGrpSpPr/>
          <p:nvPr/>
        </p:nvGrpSpPr>
        <p:grpSpPr>
          <a:xfrm>
            <a:off x="10066875" y="5255227"/>
            <a:ext cx="1473480" cy="1085400"/>
            <a:chOff x="10066875" y="5255227"/>
            <a:chExt cx="1473480" cy="1085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DB2A920E-9123-4258-830F-E81D99C8A7BA}"/>
                    </a:ext>
                  </a:extLst>
                </p14:cNvPr>
                <p14:cNvContentPartPr/>
                <p14:nvPr/>
              </p14:nvContentPartPr>
              <p14:xfrm>
                <a:off x="10323915" y="5838067"/>
                <a:ext cx="164880" cy="25668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DB2A920E-9123-4258-830F-E81D99C8A7BA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0315275" y="5829427"/>
                  <a:ext cx="18252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7120A48E-7D39-4F76-B4E3-2E59F5BFF35F}"/>
                    </a:ext>
                  </a:extLst>
                </p14:cNvPr>
                <p14:cNvContentPartPr/>
                <p14:nvPr/>
              </p14:nvContentPartPr>
              <p14:xfrm>
                <a:off x="10588155" y="5827987"/>
                <a:ext cx="143280" cy="20952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7120A48E-7D39-4F76-B4E3-2E59F5BFF35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0579515" y="5818987"/>
                  <a:ext cx="16092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C8E0B1F7-1208-4450-93A3-827C6104EAAE}"/>
                    </a:ext>
                  </a:extLst>
                </p14:cNvPr>
                <p14:cNvContentPartPr/>
                <p14:nvPr/>
              </p14:nvContentPartPr>
              <p14:xfrm>
                <a:off x="10856715" y="5828707"/>
                <a:ext cx="34560" cy="1422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C8E0B1F7-1208-4450-93A3-827C6104EAA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0848075" y="5819707"/>
                  <a:ext cx="5220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28055E05-6548-4CE5-9898-23F3C869863F}"/>
                    </a:ext>
                  </a:extLst>
                </p14:cNvPr>
                <p14:cNvContentPartPr/>
                <p14:nvPr/>
              </p14:nvContentPartPr>
              <p14:xfrm>
                <a:off x="11041395" y="5800987"/>
                <a:ext cx="360" cy="3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28055E05-6548-4CE5-9898-23F3C869863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1032395" y="579234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72E2F0C4-5EC1-461C-A463-FA27BC082F74}"/>
                    </a:ext>
                  </a:extLst>
                </p14:cNvPr>
                <p14:cNvContentPartPr/>
                <p14:nvPr/>
              </p14:nvContentPartPr>
              <p14:xfrm>
                <a:off x="10868595" y="5801347"/>
                <a:ext cx="245160" cy="1454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72E2F0C4-5EC1-461C-A463-FA27BC082F7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0859955" y="5792347"/>
                  <a:ext cx="26280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53F062E9-B45F-429B-BA9B-4EE73A354D95}"/>
                    </a:ext>
                  </a:extLst>
                </p14:cNvPr>
                <p14:cNvContentPartPr/>
                <p14:nvPr/>
              </p14:nvContentPartPr>
              <p14:xfrm>
                <a:off x="11119515" y="5766787"/>
                <a:ext cx="44280" cy="1011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53F062E9-B45F-429B-BA9B-4EE73A354D9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1110875" y="5758147"/>
                  <a:ext cx="6192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5443EDC6-9E6F-416F-9AEC-DDC6BEEEAFC7}"/>
                    </a:ext>
                  </a:extLst>
                </p14:cNvPr>
                <p14:cNvContentPartPr/>
                <p14:nvPr/>
              </p14:nvContentPartPr>
              <p14:xfrm>
                <a:off x="11037795" y="5687587"/>
                <a:ext cx="21960" cy="1260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5443EDC6-9E6F-416F-9AEC-DDC6BEEEAFC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1028795" y="5678947"/>
                  <a:ext cx="3960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C375BD6A-AC35-4CC3-AFDD-A8806948166E}"/>
                    </a:ext>
                  </a:extLst>
                </p14:cNvPr>
                <p14:cNvContentPartPr/>
                <p14:nvPr/>
              </p14:nvContentPartPr>
              <p14:xfrm>
                <a:off x="11167395" y="5697667"/>
                <a:ext cx="133200" cy="1191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C375BD6A-AC35-4CC3-AFDD-A8806948166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1158395" y="5688667"/>
                  <a:ext cx="15084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FE5465E5-62A9-44D2-89C6-0D5CA0F210B6}"/>
                    </a:ext>
                  </a:extLst>
                </p14:cNvPr>
                <p14:cNvContentPartPr/>
                <p14:nvPr/>
              </p14:nvContentPartPr>
              <p14:xfrm>
                <a:off x="10403835" y="5939227"/>
                <a:ext cx="929520" cy="3661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FE5465E5-62A9-44D2-89C6-0D5CA0F210B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0394835" y="5930587"/>
                  <a:ext cx="947160" cy="38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5F14CE6B-0E85-4806-9B2E-8DB26548CBFC}"/>
                    </a:ext>
                  </a:extLst>
                </p14:cNvPr>
                <p14:cNvContentPartPr/>
                <p14:nvPr/>
              </p14:nvContentPartPr>
              <p14:xfrm>
                <a:off x="10181715" y="5255227"/>
                <a:ext cx="1358640" cy="6004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5F14CE6B-0E85-4806-9B2E-8DB26548CBF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0173075" y="5246227"/>
                  <a:ext cx="1376280" cy="61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E92BE5C6-58BA-4FFF-81A8-EE8B90E8D10F}"/>
                    </a:ext>
                  </a:extLst>
                </p14:cNvPr>
                <p14:cNvContentPartPr/>
                <p14:nvPr/>
              </p14:nvContentPartPr>
              <p14:xfrm>
                <a:off x="10067595" y="5637907"/>
                <a:ext cx="189000" cy="1306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E92BE5C6-58BA-4FFF-81A8-EE8B90E8D10F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0058595" y="5629267"/>
                  <a:ext cx="20664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8B939E9A-AB79-4DB1-931F-C736931969DA}"/>
                    </a:ext>
                  </a:extLst>
                </p14:cNvPr>
                <p14:cNvContentPartPr/>
                <p14:nvPr/>
              </p14:nvContentPartPr>
              <p14:xfrm>
                <a:off x="10066875" y="5690827"/>
                <a:ext cx="312480" cy="64980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8B939E9A-AB79-4DB1-931F-C736931969D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0058235" y="5681827"/>
                  <a:ext cx="330120" cy="667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475BA0A2-DE18-45E2-B064-2DCC8E3CB898}"/>
                  </a:ext>
                </a:extLst>
              </p14:cNvPr>
              <p14:cNvContentPartPr/>
              <p14:nvPr/>
            </p14:nvContentPartPr>
            <p14:xfrm>
              <a:off x="2847435" y="4990987"/>
              <a:ext cx="471240" cy="11556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475BA0A2-DE18-45E2-B064-2DCC8E3CB898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829435" y="4955347"/>
                <a:ext cx="506880" cy="187200"/>
              </a:xfrm>
              <a:prstGeom prst="rect">
                <a:avLst/>
              </a:prstGeom>
            </p:spPr>
          </p:pic>
        </mc:Fallback>
      </mc:AlternateContent>
      <p:grpSp>
        <p:nvGrpSpPr>
          <p:cNvPr id="25" name="Group 24">
            <a:extLst>
              <a:ext uri="{FF2B5EF4-FFF2-40B4-BE49-F238E27FC236}">
                <a16:creationId xmlns:a16="http://schemas.microsoft.com/office/drawing/2014/main" id="{C13E2F11-F5DC-4717-8F9A-C856B36D0CE1}"/>
              </a:ext>
            </a:extLst>
          </p:cNvPr>
          <p:cNvGrpSpPr/>
          <p:nvPr/>
        </p:nvGrpSpPr>
        <p:grpSpPr>
          <a:xfrm>
            <a:off x="3358995" y="4670947"/>
            <a:ext cx="508680" cy="256320"/>
            <a:chOff x="3358995" y="4670947"/>
            <a:chExt cx="508680" cy="256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60878AF9-0210-4432-B092-3C1AB82B8AB6}"/>
                    </a:ext>
                  </a:extLst>
                </p14:cNvPr>
                <p14:cNvContentPartPr/>
                <p14:nvPr/>
              </p14:nvContentPartPr>
              <p14:xfrm>
                <a:off x="3358995" y="4782907"/>
                <a:ext cx="112680" cy="1443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60878AF9-0210-4432-B092-3C1AB82B8AB6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350355" y="4774267"/>
                  <a:ext cx="13032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9D220E39-A755-414C-9327-DE5C9EF89B1F}"/>
                    </a:ext>
                  </a:extLst>
                </p14:cNvPr>
                <p14:cNvContentPartPr/>
                <p14:nvPr/>
              </p14:nvContentPartPr>
              <p14:xfrm>
                <a:off x="3626115" y="4670947"/>
                <a:ext cx="97560" cy="1879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9D220E39-A755-414C-9327-DE5C9EF89B1F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617475" y="4662307"/>
                  <a:ext cx="11520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55D82175-7D61-4208-9147-C990C052B9D5}"/>
                    </a:ext>
                  </a:extLst>
                </p14:cNvPr>
                <p14:cNvContentPartPr/>
                <p14:nvPr/>
              </p14:nvContentPartPr>
              <p14:xfrm>
                <a:off x="3622155" y="4717747"/>
                <a:ext cx="195120" cy="1072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55D82175-7D61-4208-9147-C990C052B9D5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613155" y="4708747"/>
                  <a:ext cx="21276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C22762E4-878C-43B4-AED5-08CD96387A67}"/>
                    </a:ext>
                  </a:extLst>
                </p14:cNvPr>
                <p14:cNvContentPartPr/>
                <p14:nvPr/>
              </p14:nvContentPartPr>
              <p14:xfrm>
                <a:off x="3808635" y="4703347"/>
                <a:ext cx="59040" cy="626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C22762E4-878C-43B4-AED5-08CD96387A67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799635" y="4694347"/>
                  <a:ext cx="76680" cy="80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1842E4FB-79CB-4688-A1B6-25BF927D0325}"/>
              </a:ext>
            </a:extLst>
          </p:cNvPr>
          <p:cNvGrpSpPr/>
          <p:nvPr/>
        </p:nvGrpSpPr>
        <p:grpSpPr>
          <a:xfrm>
            <a:off x="4132635" y="4603267"/>
            <a:ext cx="286920" cy="176040"/>
            <a:chOff x="4132635" y="4603267"/>
            <a:chExt cx="286920" cy="176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02F51292-D28C-4C39-A646-FDB0675DEA17}"/>
                    </a:ext>
                  </a:extLst>
                </p14:cNvPr>
                <p14:cNvContentPartPr/>
                <p14:nvPr/>
              </p14:nvContentPartPr>
              <p14:xfrm>
                <a:off x="4132635" y="4613347"/>
                <a:ext cx="78120" cy="1659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02F51292-D28C-4C39-A646-FDB0675DEA17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123635" y="4604347"/>
                  <a:ext cx="9576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96EA774E-AF56-4E0C-AEEA-ABAA97BB586B}"/>
                    </a:ext>
                  </a:extLst>
                </p14:cNvPr>
                <p14:cNvContentPartPr/>
                <p14:nvPr/>
              </p14:nvContentPartPr>
              <p14:xfrm>
                <a:off x="4248555" y="4603267"/>
                <a:ext cx="171000" cy="13572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96EA774E-AF56-4E0C-AEEA-ABAA97BB586B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239555" y="4594267"/>
                  <a:ext cx="188640" cy="153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CD9F4F94-05F8-49ED-9BB0-CA41703883C6}"/>
              </a:ext>
            </a:extLst>
          </p:cNvPr>
          <p:cNvGrpSpPr/>
          <p:nvPr/>
        </p:nvGrpSpPr>
        <p:grpSpPr>
          <a:xfrm>
            <a:off x="4732395" y="4558987"/>
            <a:ext cx="652320" cy="207720"/>
            <a:chOff x="4732395" y="4558987"/>
            <a:chExt cx="652320" cy="207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988E139C-67A9-46AF-8C9B-50AB21AA6946}"/>
                    </a:ext>
                  </a:extLst>
                </p14:cNvPr>
                <p14:cNvContentPartPr/>
                <p14:nvPr/>
              </p14:nvContentPartPr>
              <p14:xfrm>
                <a:off x="4732395" y="4644307"/>
                <a:ext cx="156240" cy="12240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988E139C-67A9-46AF-8C9B-50AB21AA6946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723395" y="4635307"/>
                  <a:ext cx="17388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B7A18C88-534E-4E1A-8691-AC5F8C0FAEA2}"/>
                    </a:ext>
                  </a:extLst>
                </p14:cNvPr>
                <p14:cNvContentPartPr/>
                <p14:nvPr/>
              </p14:nvContentPartPr>
              <p14:xfrm>
                <a:off x="4914915" y="4594267"/>
                <a:ext cx="198360" cy="14508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B7A18C88-534E-4E1A-8691-AC5F8C0FAEA2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906275" y="4585267"/>
                  <a:ext cx="21600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C7463D85-F357-4643-A5AC-FD10FA353140}"/>
                    </a:ext>
                  </a:extLst>
                </p14:cNvPr>
                <p14:cNvContentPartPr/>
                <p14:nvPr/>
              </p14:nvContentPartPr>
              <p14:xfrm>
                <a:off x="5115795" y="4655467"/>
                <a:ext cx="46440" cy="7812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C7463D85-F357-4643-A5AC-FD10FA353140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106795" y="4646827"/>
                  <a:ext cx="6408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08E58C35-40B6-47EB-B150-D2D7B7DF5C46}"/>
                    </a:ext>
                  </a:extLst>
                </p14:cNvPr>
                <p14:cNvContentPartPr/>
                <p14:nvPr/>
              </p14:nvContentPartPr>
              <p14:xfrm>
                <a:off x="5080515" y="4611907"/>
                <a:ext cx="168840" cy="11772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08E58C35-40B6-47EB-B150-D2D7B7DF5C46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071875" y="4602907"/>
                  <a:ext cx="18648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FA20D702-089E-4DB4-BFD8-E3BE78C7E8C5}"/>
                    </a:ext>
                  </a:extLst>
                </p14:cNvPr>
                <p14:cNvContentPartPr/>
                <p14:nvPr/>
              </p14:nvContentPartPr>
              <p14:xfrm>
                <a:off x="5273835" y="4616587"/>
                <a:ext cx="110880" cy="13716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FA20D702-089E-4DB4-BFD8-E3BE78C7E8C5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264835" y="4607587"/>
                  <a:ext cx="12852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D6F32B1D-ED8A-44D2-AF75-CBD6839F62BB}"/>
                    </a:ext>
                  </a:extLst>
                </p14:cNvPr>
                <p14:cNvContentPartPr/>
                <p14:nvPr/>
              </p14:nvContentPartPr>
              <p14:xfrm>
                <a:off x="5094195" y="4558987"/>
                <a:ext cx="3240" cy="288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D6F32B1D-ED8A-44D2-AF75-CBD6839F62BB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085195" y="4549987"/>
                  <a:ext cx="20880" cy="20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7E769B6C-91F8-458C-B12D-63C68475DAD9}"/>
                  </a:ext>
                </a:extLst>
              </p14:cNvPr>
              <p14:cNvContentPartPr/>
              <p14:nvPr/>
            </p14:nvContentPartPr>
            <p14:xfrm>
              <a:off x="5520075" y="5544667"/>
              <a:ext cx="287640" cy="4176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7E769B6C-91F8-458C-B12D-63C68475DAD9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5511435" y="5536027"/>
                <a:ext cx="305280" cy="5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6F36FE6B-FC1D-4AB7-8394-AD14EA927702}"/>
                  </a:ext>
                </a:extLst>
              </p14:cNvPr>
              <p14:cNvContentPartPr/>
              <p14:nvPr/>
            </p14:nvContentPartPr>
            <p14:xfrm>
              <a:off x="8042235" y="5201227"/>
              <a:ext cx="496080" cy="7164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6F36FE6B-FC1D-4AB7-8394-AD14EA927702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8033595" y="5192227"/>
                <a:ext cx="513720" cy="89280"/>
              </a:xfrm>
              <a:prstGeom prst="rect">
                <a:avLst/>
              </a:prstGeom>
            </p:spPr>
          </p:pic>
        </mc:Fallback>
      </mc:AlternateContent>
      <p:grpSp>
        <p:nvGrpSpPr>
          <p:cNvPr id="52" name="Group 51">
            <a:extLst>
              <a:ext uri="{FF2B5EF4-FFF2-40B4-BE49-F238E27FC236}">
                <a16:creationId xmlns:a16="http://schemas.microsoft.com/office/drawing/2014/main" id="{35E8CB22-4A0E-4E23-9B82-008C0747E6BA}"/>
              </a:ext>
            </a:extLst>
          </p:cNvPr>
          <p:cNvGrpSpPr/>
          <p:nvPr/>
        </p:nvGrpSpPr>
        <p:grpSpPr>
          <a:xfrm>
            <a:off x="2548635" y="5802067"/>
            <a:ext cx="1153440" cy="308520"/>
            <a:chOff x="2548635" y="5802067"/>
            <a:chExt cx="1153440" cy="308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FF48E26F-0A24-402D-96E9-A0919FBD0C37}"/>
                    </a:ext>
                  </a:extLst>
                </p14:cNvPr>
                <p14:cNvContentPartPr/>
                <p14:nvPr/>
              </p14:nvContentPartPr>
              <p14:xfrm>
                <a:off x="2548635" y="5887027"/>
                <a:ext cx="60480" cy="22356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FF48E26F-0A24-402D-96E9-A0919FBD0C37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539995" y="5878027"/>
                  <a:ext cx="7812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B1AFDB8A-BF9D-4612-BE88-A81F7253DFAD}"/>
                    </a:ext>
                  </a:extLst>
                </p14:cNvPr>
                <p14:cNvContentPartPr/>
                <p14:nvPr/>
              </p14:nvContentPartPr>
              <p14:xfrm>
                <a:off x="2613075" y="5951467"/>
                <a:ext cx="167400" cy="13212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B1AFDB8A-BF9D-4612-BE88-A81F7253DFAD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604435" y="5942467"/>
                  <a:ext cx="18504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BBB940E2-8E9E-45D1-B04A-B3DF7D3AED9D}"/>
                    </a:ext>
                  </a:extLst>
                </p14:cNvPr>
                <p14:cNvContentPartPr/>
                <p14:nvPr/>
              </p14:nvContentPartPr>
              <p14:xfrm>
                <a:off x="2605515" y="5932747"/>
                <a:ext cx="573120" cy="14508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BBB940E2-8E9E-45D1-B04A-B3DF7D3AED9D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596875" y="5924107"/>
                  <a:ext cx="59076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6594F2A9-2C12-4B23-8DC7-5407D2766995}"/>
                    </a:ext>
                  </a:extLst>
                </p14:cNvPr>
                <p14:cNvContentPartPr/>
                <p14:nvPr/>
              </p14:nvContentPartPr>
              <p14:xfrm>
                <a:off x="2673915" y="5929147"/>
                <a:ext cx="838080" cy="14076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6594F2A9-2C12-4B23-8DC7-5407D2766995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664915" y="5920507"/>
                  <a:ext cx="85572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CF1126FC-EF4E-47CC-8B5E-57139A110E91}"/>
                    </a:ext>
                  </a:extLst>
                </p14:cNvPr>
                <p14:cNvContentPartPr/>
                <p14:nvPr/>
              </p14:nvContentPartPr>
              <p14:xfrm>
                <a:off x="2689395" y="5886307"/>
                <a:ext cx="570600" cy="21096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CF1126FC-EF4E-47CC-8B5E-57139A110E91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680755" y="5877667"/>
                  <a:ext cx="58824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AC1A31EE-9A76-49D1-907A-BC34ACD424DE}"/>
                    </a:ext>
                  </a:extLst>
                </p14:cNvPr>
                <p14:cNvContentPartPr/>
                <p14:nvPr/>
              </p14:nvContentPartPr>
              <p14:xfrm>
                <a:off x="3004755" y="5883067"/>
                <a:ext cx="211320" cy="19620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AC1A31EE-9A76-49D1-907A-BC34ACD424DE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995755" y="5874427"/>
                  <a:ext cx="22896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F178C095-6CA2-4EF7-871D-D7EA5C1DE6E3}"/>
                    </a:ext>
                  </a:extLst>
                </p14:cNvPr>
                <p14:cNvContentPartPr/>
                <p14:nvPr/>
              </p14:nvContentPartPr>
              <p14:xfrm>
                <a:off x="3268275" y="5802067"/>
                <a:ext cx="59400" cy="28476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F178C095-6CA2-4EF7-871D-D7EA5C1DE6E3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259275" y="5793067"/>
                  <a:ext cx="77040" cy="30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EC4A98C7-12E5-4B3A-86A6-A35ABC103A08}"/>
                    </a:ext>
                  </a:extLst>
                </p14:cNvPr>
                <p14:cNvContentPartPr/>
                <p14:nvPr/>
              </p14:nvContentPartPr>
              <p14:xfrm>
                <a:off x="3281955" y="5845627"/>
                <a:ext cx="420120" cy="15336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EC4A98C7-12E5-4B3A-86A6-A35ABC103A08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273315" y="5836627"/>
                  <a:ext cx="437760" cy="171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F8FE5572-D18E-41FA-91EB-45328162E7C4}"/>
              </a:ext>
            </a:extLst>
          </p:cNvPr>
          <p:cNvGrpSpPr/>
          <p:nvPr/>
        </p:nvGrpSpPr>
        <p:grpSpPr>
          <a:xfrm>
            <a:off x="2587155" y="5753467"/>
            <a:ext cx="1229040" cy="484200"/>
            <a:chOff x="2587155" y="5753467"/>
            <a:chExt cx="1229040" cy="484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CA214EAE-A8D6-4AF8-B8C2-2DD4BB1CC59F}"/>
                    </a:ext>
                  </a:extLst>
                </p14:cNvPr>
                <p14:cNvContentPartPr/>
                <p14:nvPr/>
              </p14:nvContentPartPr>
              <p14:xfrm>
                <a:off x="2587155" y="5837347"/>
                <a:ext cx="235080" cy="23292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CA214EAE-A8D6-4AF8-B8C2-2DD4BB1CC59F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578515" y="5828347"/>
                  <a:ext cx="252720" cy="2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DDFE43C4-7998-4CE8-98EF-3A9D907F6617}"/>
                    </a:ext>
                  </a:extLst>
                </p14:cNvPr>
                <p14:cNvContentPartPr/>
                <p14:nvPr/>
              </p14:nvContentPartPr>
              <p14:xfrm>
                <a:off x="2765715" y="5844547"/>
                <a:ext cx="115200" cy="25452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DDFE43C4-7998-4CE8-98EF-3A9D907F6617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756715" y="5835547"/>
                  <a:ext cx="132840" cy="27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3A0A5649-F360-447E-B6D0-7052146189D5}"/>
                    </a:ext>
                  </a:extLst>
                </p14:cNvPr>
                <p14:cNvContentPartPr/>
                <p14:nvPr/>
              </p14:nvContentPartPr>
              <p14:xfrm>
                <a:off x="2798835" y="5874427"/>
                <a:ext cx="492840" cy="27756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3A0A5649-F360-447E-B6D0-7052146189D5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2790195" y="5865427"/>
                  <a:ext cx="510480" cy="29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13698845-F781-4101-A3DF-5B87772AE976}"/>
                    </a:ext>
                  </a:extLst>
                </p14:cNvPr>
                <p14:cNvContentPartPr/>
                <p14:nvPr/>
              </p14:nvContentPartPr>
              <p14:xfrm>
                <a:off x="2897835" y="5863267"/>
                <a:ext cx="751320" cy="19224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13698845-F781-4101-A3DF-5B87772AE976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2888835" y="5854627"/>
                  <a:ext cx="76896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10775B5F-2E9B-4132-93F2-0F4CA47B6D6D}"/>
                    </a:ext>
                  </a:extLst>
                </p14:cNvPr>
                <p14:cNvContentPartPr/>
                <p14:nvPr/>
              </p14:nvContentPartPr>
              <p14:xfrm>
                <a:off x="2645115" y="5831227"/>
                <a:ext cx="1051200" cy="40032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10775B5F-2E9B-4132-93F2-0F4CA47B6D6D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636115" y="5822587"/>
                  <a:ext cx="1068840" cy="41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EC461EA4-B5D3-4725-AC53-C84851D9E5FB}"/>
                    </a:ext>
                  </a:extLst>
                </p14:cNvPr>
                <p14:cNvContentPartPr/>
                <p14:nvPr/>
              </p14:nvContentPartPr>
              <p14:xfrm>
                <a:off x="2981715" y="5753467"/>
                <a:ext cx="681480" cy="48420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EC461EA4-B5D3-4725-AC53-C84851D9E5FB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973075" y="5744467"/>
                  <a:ext cx="699120" cy="50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96D1ECB1-7A62-4325-BEA1-FC2E5D89C9FB}"/>
                    </a:ext>
                  </a:extLst>
                </p14:cNvPr>
                <p14:cNvContentPartPr/>
                <p14:nvPr/>
              </p14:nvContentPartPr>
              <p14:xfrm>
                <a:off x="3338115" y="5844187"/>
                <a:ext cx="306720" cy="33768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96D1ECB1-7A62-4325-BEA1-FC2E5D89C9FB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329475" y="5835187"/>
                  <a:ext cx="324360" cy="35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94DCA789-E23A-40CD-8C6A-2977DC7FB29B}"/>
                    </a:ext>
                  </a:extLst>
                </p14:cNvPr>
                <p14:cNvContentPartPr/>
                <p14:nvPr/>
              </p14:nvContentPartPr>
              <p14:xfrm>
                <a:off x="3665355" y="5848867"/>
                <a:ext cx="150840" cy="28548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94DCA789-E23A-40CD-8C6A-2977DC7FB29B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656715" y="5839867"/>
                  <a:ext cx="168480" cy="303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4490F41D-8B81-4F8C-B4DB-1195501EF84D}"/>
              </a:ext>
            </a:extLst>
          </p:cNvPr>
          <p:cNvGrpSpPr/>
          <p:nvPr/>
        </p:nvGrpSpPr>
        <p:grpSpPr>
          <a:xfrm>
            <a:off x="5454915" y="5117347"/>
            <a:ext cx="1645920" cy="408960"/>
            <a:chOff x="5454915" y="5117347"/>
            <a:chExt cx="1645920" cy="408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AE4BD145-E45D-4CC8-AA56-2826E8E0CCC4}"/>
                    </a:ext>
                  </a:extLst>
                </p14:cNvPr>
                <p14:cNvContentPartPr/>
                <p14:nvPr/>
              </p14:nvContentPartPr>
              <p14:xfrm>
                <a:off x="5782875" y="5117347"/>
                <a:ext cx="37080" cy="2124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AE4BD145-E45D-4CC8-AA56-2826E8E0CCC4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5774235" y="5108347"/>
                  <a:ext cx="5472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1A532FD2-61AD-489E-880F-B7C21DD5EFCE}"/>
                    </a:ext>
                  </a:extLst>
                </p14:cNvPr>
                <p14:cNvContentPartPr/>
                <p14:nvPr/>
              </p14:nvContentPartPr>
              <p14:xfrm>
                <a:off x="5800155" y="5179987"/>
                <a:ext cx="1191960" cy="7380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1A532FD2-61AD-489E-880F-B7C21DD5EFCE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5791515" y="5171347"/>
                  <a:ext cx="120960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30021A43-5BF2-4CE8-A4DA-A1D7447B6D4C}"/>
                    </a:ext>
                  </a:extLst>
                </p14:cNvPr>
                <p14:cNvContentPartPr/>
                <p14:nvPr/>
              </p14:nvContentPartPr>
              <p14:xfrm>
                <a:off x="7097595" y="5225347"/>
                <a:ext cx="3240" cy="1116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30021A43-5BF2-4CE8-A4DA-A1D7447B6D4C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088955" y="5216347"/>
                  <a:ext cx="2088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1A9E081B-EDDA-4C35-AF82-E5B699AEB27B}"/>
                    </a:ext>
                  </a:extLst>
                </p14:cNvPr>
                <p14:cNvContentPartPr/>
                <p14:nvPr/>
              </p14:nvContentPartPr>
              <p14:xfrm>
                <a:off x="5454915" y="5234707"/>
                <a:ext cx="370440" cy="29160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1A9E081B-EDDA-4C35-AF82-E5B699AEB27B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5445915" y="5225707"/>
                  <a:ext cx="388080" cy="309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D493F7F1-5B66-4C4A-AD46-EA794AD52B78}"/>
                  </a:ext>
                </a:extLst>
              </p14:cNvPr>
              <p14:cNvContentPartPr/>
              <p14:nvPr/>
            </p14:nvContentPartPr>
            <p14:xfrm>
              <a:off x="5351955" y="5556187"/>
              <a:ext cx="448920" cy="6912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D493F7F1-5B66-4C4A-AD46-EA794AD52B78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5343315" y="5547547"/>
                <a:ext cx="466560" cy="86760"/>
              </a:xfrm>
              <a:prstGeom prst="rect">
                <a:avLst/>
              </a:prstGeom>
            </p:spPr>
          </p:pic>
        </mc:Fallback>
      </mc:AlternateContent>
      <p:grpSp>
        <p:nvGrpSpPr>
          <p:cNvPr id="79" name="Group 78">
            <a:extLst>
              <a:ext uri="{FF2B5EF4-FFF2-40B4-BE49-F238E27FC236}">
                <a16:creationId xmlns:a16="http://schemas.microsoft.com/office/drawing/2014/main" id="{73DA24AB-C3F8-4852-9C70-31E5FB2E8B2D}"/>
              </a:ext>
            </a:extLst>
          </p:cNvPr>
          <p:cNvGrpSpPr/>
          <p:nvPr/>
        </p:nvGrpSpPr>
        <p:grpSpPr>
          <a:xfrm>
            <a:off x="5953875" y="5348827"/>
            <a:ext cx="1766880" cy="1297080"/>
            <a:chOff x="5953875" y="5348827"/>
            <a:chExt cx="1766880" cy="1297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1151AC58-81F8-4411-8948-74CB4BE1D589}"/>
                    </a:ext>
                  </a:extLst>
                </p14:cNvPr>
                <p14:cNvContentPartPr/>
                <p14:nvPr/>
              </p14:nvContentPartPr>
              <p14:xfrm>
                <a:off x="6216315" y="5667067"/>
                <a:ext cx="146520" cy="28152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1151AC58-81F8-4411-8948-74CB4BE1D589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6207675" y="5658067"/>
                  <a:ext cx="164160" cy="29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734A76A5-7FA9-4766-B02E-B04345EE2254}"/>
                    </a:ext>
                  </a:extLst>
                </p14:cNvPr>
                <p14:cNvContentPartPr/>
                <p14:nvPr/>
              </p14:nvContentPartPr>
              <p14:xfrm>
                <a:off x="6211635" y="5808187"/>
                <a:ext cx="258480" cy="10512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734A76A5-7FA9-4766-B02E-B04345EE2254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6202635" y="5799187"/>
                  <a:ext cx="27612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9870735B-AAC8-40CE-9897-8C385E64460E}"/>
                    </a:ext>
                  </a:extLst>
                </p14:cNvPr>
                <p14:cNvContentPartPr/>
                <p14:nvPr/>
              </p14:nvContentPartPr>
              <p14:xfrm>
                <a:off x="6499635" y="5746627"/>
                <a:ext cx="127800" cy="8928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9870735B-AAC8-40CE-9897-8C385E64460E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6490635" y="5737987"/>
                  <a:ext cx="14544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46F865D2-903C-4E0B-BC4B-D0C069EE6D7D}"/>
                    </a:ext>
                  </a:extLst>
                </p14:cNvPr>
                <p14:cNvContentPartPr/>
                <p14:nvPr/>
              </p14:nvContentPartPr>
              <p14:xfrm>
                <a:off x="6629955" y="5988547"/>
                <a:ext cx="93960" cy="20268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46F865D2-903C-4E0B-BC4B-D0C069EE6D7D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6620955" y="5979547"/>
                  <a:ext cx="11160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32A0D3EA-FE53-4087-93AC-49EDB9C86836}"/>
                    </a:ext>
                  </a:extLst>
                </p14:cNvPr>
                <p14:cNvContentPartPr/>
                <p14:nvPr/>
              </p14:nvContentPartPr>
              <p14:xfrm>
                <a:off x="6625995" y="6048307"/>
                <a:ext cx="213480" cy="9936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32A0D3EA-FE53-4087-93AC-49EDB9C86836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6616995" y="6039307"/>
                  <a:ext cx="23112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728B4EAE-24CF-4DE0-92CC-699AA22CFDBD}"/>
                    </a:ext>
                  </a:extLst>
                </p14:cNvPr>
                <p14:cNvContentPartPr/>
                <p14:nvPr/>
              </p14:nvContentPartPr>
              <p14:xfrm>
                <a:off x="6863595" y="6000427"/>
                <a:ext cx="132480" cy="7056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728B4EAE-24CF-4DE0-92CC-699AA22CFDBD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6854595" y="5991427"/>
                  <a:ext cx="15012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A9802061-EE15-48EF-98AB-B2E215FE6325}"/>
                    </a:ext>
                  </a:extLst>
                </p14:cNvPr>
                <p14:cNvContentPartPr/>
                <p14:nvPr/>
              </p14:nvContentPartPr>
              <p14:xfrm>
                <a:off x="7136475" y="6294907"/>
                <a:ext cx="46440" cy="9576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A9802061-EE15-48EF-98AB-B2E215FE6325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7127475" y="6286267"/>
                  <a:ext cx="6408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B187F1E6-29AE-45AA-AA5F-544A6D5CAC48}"/>
                    </a:ext>
                  </a:extLst>
                </p14:cNvPr>
                <p14:cNvContentPartPr/>
                <p14:nvPr/>
              </p14:nvContentPartPr>
              <p14:xfrm>
                <a:off x="7053675" y="6210307"/>
                <a:ext cx="21960" cy="1836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B187F1E6-29AE-45AA-AA5F-544A6D5CAC48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7044675" y="6201667"/>
                  <a:ext cx="396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A49B4F56-27EC-4A26-ADAA-26FF5CD595F8}"/>
                    </a:ext>
                  </a:extLst>
                </p14:cNvPr>
                <p14:cNvContentPartPr/>
                <p14:nvPr/>
              </p14:nvContentPartPr>
              <p14:xfrm>
                <a:off x="7234035" y="6173227"/>
                <a:ext cx="108360" cy="18828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A49B4F56-27EC-4A26-ADAA-26FF5CD595F8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7225035" y="6164587"/>
                  <a:ext cx="12600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F257F8D9-0F81-4EF8-918D-B3E8A63AD1E3}"/>
                    </a:ext>
                  </a:extLst>
                </p14:cNvPr>
                <p14:cNvContentPartPr/>
                <p14:nvPr/>
              </p14:nvContentPartPr>
              <p14:xfrm>
                <a:off x="7282635" y="6253507"/>
                <a:ext cx="37800" cy="9828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F257F8D9-0F81-4EF8-918D-B3E8A63AD1E3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7273635" y="6244507"/>
                  <a:ext cx="5544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03AE4A4F-5321-4B68-98CD-A9F9F76C6D0C}"/>
                    </a:ext>
                  </a:extLst>
                </p14:cNvPr>
                <p14:cNvContentPartPr/>
                <p14:nvPr/>
              </p14:nvContentPartPr>
              <p14:xfrm>
                <a:off x="6109035" y="5929147"/>
                <a:ext cx="74880" cy="5652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03AE4A4F-5321-4B68-98CD-A9F9F76C6D0C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100035" y="5920507"/>
                  <a:ext cx="9252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D46A854A-FAF3-4C8A-8EAB-820E2C2EDF26}"/>
                    </a:ext>
                  </a:extLst>
                </p14:cNvPr>
                <p14:cNvContentPartPr/>
                <p14:nvPr/>
              </p14:nvContentPartPr>
              <p14:xfrm>
                <a:off x="6324675" y="6266827"/>
                <a:ext cx="60120" cy="5364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D46A854A-FAF3-4C8A-8EAB-820E2C2EDF26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6316035" y="6258187"/>
                  <a:ext cx="7776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E0AF8290-65A3-4F5F-B33B-6F0DD727930A}"/>
                    </a:ext>
                  </a:extLst>
                </p14:cNvPr>
                <p14:cNvContentPartPr/>
                <p14:nvPr/>
              </p14:nvContentPartPr>
              <p14:xfrm>
                <a:off x="6627795" y="6547627"/>
                <a:ext cx="83520" cy="3888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E0AF8290-65A3-4F5F-B33B-6F0DD727930A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6619155" y="6538987"/>
                  <a:ext cx="10116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66B1EE55-0C59-4BB5-A089-76386B6927DF}"/>
                    </a:ext>
                  </a:extLst>
                </p14:cNvPr>
                <p14:cNvContentPartPr/>
                <p14:nvPr/>
              </p14:nvContentPartPr>
              <p14:xfrm>
                <a:off x="5953875" y="5348827"/>
                <a:ext cx="1766880" cy="129708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66B1EE55-0C59-4BB5-A089-76386B6927DF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5944875" y="5339827"/>
                  <a:ext cx="1784520" cy="1314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8D26D482-9AE2-4819-AE12-BE85DC078A7F}"/>
                  </a:ext>
                </a:extLst>
              </p14:cNvPr>
              <p14:cNvContentPartPr/>
              <p14:nvPr/>
            </p14:nvContentPartPr>
            <p14:xfrm>
              <a:off x="847995" y="4837987"/>
              <a:ext cx="444600" cy="56124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8D26D482-9AE2-4819-AE12-BE85DC078A7F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839355" y="4828987"/>
                <a:ext cx="462240" cy="578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2289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2A47E-5166-4B93-B36B-072EF1287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MY" sz="4000" dirty="0"/>
              <a:t>Operator: </a:t>
            </a:r>
            <a:r>
              <a:rPr lang="en-MY" sz="40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Comparison   </a:t>
            </a:r>
            <a:endParaRPr lang="en-MY" sz="4000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047D29A-A4B6-4E67-BC62-19D8416497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2898811"/>
              </p:ext>
            </p:extLst>
          </p:nvPr>
        </p:nvGraphicFramePr>
        <p:xfrm>
          <a:off x="926541" y="1766189"/>
          <a:ext cx="9349974" cy="39109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16519">
                  <a:extLst>
                    <a:ext uri="{9D8B030D-6E8A-4147-A177-3AD203B41FA5}">
                      <a16:colId xmlns:a16="http://schemas.microsoft.com/office/drawing/2014/main" val="2622975527"/>
                    </a:ext>
                  </a:extLst>
                </a:gridCol>
                <a:gridCol w="4253358">
                  <a:extLst>
                    <a:ext uri="{9D8B030D-6E8A-4147-A177-3AD203B41FA5}">
                      <a16:colId xmlns:a16="http://schemas.microsoft.com/office/drawing/2014/main" val="268061364"/>
                    </a:ext>
                  </a:extLst>
                </a:gridCol>
                <a:gridCol w="3280097">
                  <a:extLst>
                    <a:ext uri="{9D8B030D-6E8A-4147-A177-3AD203B41FA5}">
                      <a16:colId xmlns:a16="http://schemas.microsoft.com/office/drawing/2014/main" val="241529345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MY" sz="2800" b="1" u="none" strike="noStrike" dirty="0">
                          <a:effectLst/>
                        </a:rPr>
                        <a:t>Operator</a:t>
                      </a:r>
                      <a:endParaRPr lang="en-MY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MY" sz="2800" b="1" u="none" strike="noStrike" dirty="0">
                          <a:effectLst/>
                        </a:rPr>
                        <a:t>Name</a:t>
                      </a:r>
                      <a:endParaRPr lang="en-MY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2800" b="1" u="none" strike="noStrike" dirty="0">
                          <a:effectLst/>
                        </a:rPr>
                        <a:t>Example</a:t>
                      </a:r>
                      <a:endParaRPr lang="en-MY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982055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MY" sz="2800" u="none" strike="noStrike" dirty="0">
                          <a:effectLst/>
                        </a:rPr>
                        <a:t>==</a:t>
                      </a:r>
                      <a:endParaRPr lang="en-MY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MY" sz="2800" u="none" strike="noStrike" dirty="0">
                          <a:effectLst/>
                        </a:rPr>
                        <a:t>Equal</a:t>
                      </a:r>
                      <a:endParaRPr lang="en-MY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6200" marB="762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2800" u="none" strike="noStrike" dirty="0">
                          <a:effectLst/>
                        </a:rPr>
                        <a:t>x == y</a:t>
                      </a:r>
                      <a:endParaRPr lang="en-MY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6200" marB="762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47862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MY" sz="2800" u="none" strike="noStrike" dirty="0">
                          <a:effectLst/>
                        </a:rPr>
                        <a:t>!=</a:t>
                      </a:r>
                      <a:endParaRPr lang="en-MY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MY" sz="2800" u="none" strike="noStrike" dirty="0">
                          <a:effectLst/>
                        </a:rPr>
                        <a:t>Not equal</a:t>
                      </a:r>
                      <a:endParaRPr lang="en-MY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6200" marB="762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2800" u="none" strike="noStrike" dirty="0">
                          <a:effectLst/>
                        </a:rPr>
                        <a:t>x != y</a:t>
                      </a:r>
                      <a:endParaRPr lang="en-MY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6200" marB="762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95282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MY" sz="2800" u="none" strike="noStrike" dirty="0">
                          <a:effectLst/>
                        </a:rPr>
                        <a:t>&gt;</a:t>
                      </a:r>
                      <a:endParaRPr lang="en-MY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MY" sz="2800" u="none" strike="noStrike" dirty="0">
                          <a:effectLst/>
                        </a:rPr>
                        <a:t>Greater than</a:t>
                      </a:r>
                      <a:endParaRPr lang="en-MY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6200" marB="762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2800" u="none" strike="noStrike">
                          <a:effectLst/>
                        </a:rPr>
                        <a:t>x &gt; y</a:t>
                      </a:r>
                      <a:endParaRPr lang="en-MY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6200" marB="762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804169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MY" sz="2800" u="none" strike="noStrike" dirty="0">
                          <a:effectLst/>
                        </a:rPr>
                        <a:t>&lt;</a:t>
                      </a:r>
                      <a:endParaRPr lang="en-MY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MY" sz="2800" u="none" strike="noStrike" dirty="0">
                          <a:effectLst/>
                        </a:rPr>
                        <a:t>Less than</a:t>
                      </a:r>
                      <a:endParaRPr lang="en-MY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6200" marB="762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2800" u="none" strike="noStrike">
                          <a:effectLst/>
                        </a:rPr>
                        <a:t>x &lt; y</a:t>
                      </a:r>
                      <a:endParaRPr lang="en-MY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6200" marB="762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083723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MY" sz="2800" u="none" strike="noStrike" dirty="0">
                          <a:effectLst/>
                        </a:rPr>
                        <a:t>&gt;=</a:t>
                      </a:r>
                      <a:endParaRPr lang="en-MY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 dirty="0">
                          <a:effectLst/>
                        </a:rPr>
                        <a:t>Greater than or equal to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6200" marB="762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2800" u="none" strike="noStrike">
                          <a:effectLst/>
                        </a:rPr>
                        <a:t>x &gt;= y</a:t>
                      </a:r>
                      <a:endParaRPr lang="en-MY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6200" marB="762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05646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MY" sz="2800" u="none" strike="noStrike" dirty="0">
                          <a:effectLst/>
                        </a:rPr>
                        <a:t>&lt;=</a:t>
                      </a:r>
                      <a:endParaRPr lang="en-MY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 dirty="0">
                          <a:effectLst/>
                        </a:rPr>
                        <a:t>Less than or equal to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6200" marB="762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2800" u="none" strike="noStrike" dirty="0">
                          <a:effectLst/>
                        </a:rPr>
                        <a:t>x &lt;= y</a:t>
                      </a:r>
                      <a:endParaRPr lang="en-MY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6200" marB="762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4910068"/>
                  </a:ext>
                </a:extLst>
              </a:tr>
            </a:tbl>
          </a:graphicData>
        </a:graphic>
      </p:graphicFrame>
      <p:grpSp>
        <p:nvGrpSpPr>
          <p:cNvPr id="83" name="Group 82">
            <a:extLst>
              <a:ext uri="{FF2B5EF4-FFF2-40B4-BE49-F238E27FC236}">
                <a16:creationId xmlns:a16="http://schemas.microsoft.com/office/drawing/2014/main" id="{D7705C99-D007-4CA6-8029-87D25F9F45B2}"/>
              </a:ext>
            </a:extLst>
          </p:cNvPr>
          <p:cNvGrpSpPr/>
          <p:nvPr/>
        </p:nvGrpSpPr>
        <p:grpSpPr>
          <a:xfrm>
            <a:off x="11534235" y="776827"/>
            <a:ext cx="289080" cy="2209320"/>
            <a:chOff x="11534235" y="776827"/>
            <a:chExt cx="289080" cy="2209320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DD438D09-5A6C-4BCF-90F7-643761AFF914}"/>
                </a:ext>
              </a:extLst>
            </p:cNvPr>
            <p:cNvGrpSpPr/>
            <p:nvPr/>
          </p:nvGrpSpPr>
          <p:grpSpPr>
            <a:xfrm>
              <a:off x="11534235" y="776827"/>
              <a:ext cx="209160" cy="295920"/>
              <a:chOff x="11534235" y="776827"/>
              <a:chExt cx="209160" cy="29592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2">
                <p14:nvContentPartPr>
                  <p14:cNvPr id="4" name="Ink 3">
                    <a:extLst>
                      <a:ext uri="{FF2B5EF4-FFF2-40B4-BE49-F238E27FC236}">
                        <a16:creationId xmlns:a16="http://schemas.microsoft.com/office/drawing/2014/main" id="{0704A07D-1E23-44A8-9B5F-CA392AE08683}"/>
                      </a:ext>
                    </a:extLst>
                  </p14:cNvPr>
                  <p14:cNvContentPartPr/>
                  <p14:nvPr/>
                </p14:nvContentPartPr>
                <p14:xfrm>
                  <a:off x="11638635" y="776827"/>
                  <a:ext cx="21240" cy="295920"/>
                </p14:xfrm>
              </p:contentPart>
            </mc:Choice>
            <mc:Fallback>
              <p:pic>
                <p:nvPicPr>
                  <p:cNvPr id="4" name="Ink 3">
                    <a:extLst>
                      <a:ext uri="{FF2B5EF4-FFF2-40B4-BE49-F238E27FC236}">
                        <a16:creationId xmlns:a16="http://schemas.microsoft.com/office/drawing/2014/main" id="{0704A07D-1E23-44A8-9B5F-CA392AE08683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1629635" y="767827"/>
                    <a:ext cx="38880" cy="313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">
                <p14:nvContentPartPr>
                  <p14:cNvPr id="5" name="Ink 4">
                    <a:extLst>
                      <a:ext uri="{FF2B5EF4-FFF2-40B4-BE49-F238E27FC236}">
                        <a16:creationId xmlns:a16="http://schemas.microsoft.com/office/drawing/2014/main" id="{4FEF05CB-32E1-4696-B52F-30C063C865AC}"/>
                      </a:ext>
                    </a:extLst>
                  </p14:cNvPr>
                  <p14:cNvContentPartPr/>
                  <p14:nvPr/>
                </p14:nvContentPartPr>
                <p14:xfrm>
                  <a:off x="11534235" y="907507"/>
                  <a:ext cx="209160" cy="42120"/>
                </p14:xfrm>
              </p:contentPart>
            </mc:Choice>
            <mc:Fallback>
              <p:pic>
                <p:nvPicPr>
                  <p:cNvPr id="5" name="Ink 4">
                    <a:extLst>
                      <a:ext uri="{FF2B5EF4-FFF2-40B4-BE49-F238E27FC236}">
                        <a16:creationId xmlns:a16="http://schemas.microsoft.com/office/drawing/2014/main" id="{4FEF05CB-32E1-4696-B52F-30C063C865AC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11525235" y="898867"/>
                    <a:ext cx="226800" cy="5976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E4B09B25-BC7E-4592-938E-68890B839164}"/>
                    </a:ext>
                  </a:extLst>
                </p14:cNvPr>
                <p14:cNvContentPartPr/>
                <p14:nvPr/>
              </p14:nvContentPartPr>
              <p14:xfrm>
                <a:off x="11557635" y="1288027"/>
                <a:ext cx="194760" cy="1764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E4B09B25-BC7E-4592-938E-68890B83916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1548635" y="1279387"/>
                  <a:ext cx="212400" cy="3528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3A4BF43E-95C3-4968-ADF1-4BEF05DF94A1}"/>
                </a:ext>
              </a:extLst>
            </p:cNvPr>
            <p:cNvGrpSpPr/>
            <p:nvPr/>
          </p:nvGrpSpPr>
          <p:grpSpPr>
            <a:xfrm>
              <a:off x="11587155" y="1510147"/>
              <a:ext cx="110880" cy="132120"/>
              <a:chOff x="11587155" y="1510147"/>
              <a:chExt cx="110880" cy="13212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8">
                <p14:nvContentPartPr>
                  <p14:cNvPr id="8" name="Ink 7">
                    <a:extLst>
                      <a:ext uri="{FF2B5EF4-FFF2-40B4-BE49-F238E27FC236}">
                        <a16:creationId xmlns:a16="http://schemas.microsoft.com/office/drawing/2014/main" id="{C81A1587-DABB-4EA4-B8E9-A0065C3081FF}"/>
                      </a:ext>
                    </a:extLst>
                  </p14:cNvPr>
                  <p14:cNvContentPartPr/>
                  <p14:nvPr/>
                </p14:nvContentPartPr>
                <p14:xfrm>
                  <a:off x="11635035" y="1537867"/>
                  <a:ext cx="39600" cy="51840"/>
                </p14:xfrm>
              </p:contentPart>
            </mc:Choice>
            <mc:Fallback>
              <p:pic>
                <p:nvPicPr>
                  <p:cNvPr id="8" name="Ink 7">
                    <a:extLst>
                      <a:ext uri="{FF2B5EF4-FFF2-40B4-BE49-F238E27FC236}">
                        <a16:creationId xmlns:a16="http://schemas.microsoft.com/office/drawing/2014/main" id="{C81A1587-DABB-4EA4-B8E9-A0065C3081FF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11626395" y="1529227"/>
                    <a:ext cx="57240" cy="69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0">
                <p14:nvContentPartPr>
                  <p14:cNvPr id="9" name="Ink 8">
                    <a:extLst>
                      <a:ext uri="{FF2B5EF4-FFF2-40B4-BE49-F238E27FC236}">
                        <a16:creationId xmlns:a16="http://schemas.microsoft.com/office/drawing/2014/main" id="{582AE06B-C0B5-4746-99A4-785CD665E2A9}"/>
                      </a:ext>
                    </a:extLst>
                  </p14:cNvPr>
                  <p14:cNvContentPartPr/>
                  <p14:nvPr/>
                </p14:nvContentPartPr>
                <p14:xfrm>
                  <a:off x="11613435" y="1510147"/>
                  <a:ext cx="61920" cy="132120"/>
                </p14:xfrm>
              </p:contentPart>
            </mc:Choice>
            <mc:Fallback>
              <p:pic>
                <p:nvPicPr>
                  <p:cNvPr id="9" name="Ink 8">
                    <a:extLst>
                      <a:ext uri="{FF2B5EF4-FFF2-40B4-BE49-F238E27FC236}">
                        <a16:creationId xmlns:a16="http://schemas.microsoft.com/office/drawing/2014/main" id="{582AE06B-C0B5-4746-99A4-785CD665E2A9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11604795" y="1501507"/>
                    <a:ext cx="79560" cy="149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2">
                <p14:nvContentPartPr>
                  <p14:cNvPr id="10" name="Ink 9">
                    <a:extLst>
                      <a:ext uri="{FF2B5EF4-FFF2-40B4-BE49-F238E27FC236}">
                        <a16:creationId xmlns:a16="http://schemas.microsoft.com/office/drawing/2014/main" id="{528AB2C6-1795-48FB-8081-CFD6F5A1FD9A}"/>
                      </a:ext>
                    </a:extLst>
                  </p14:cNvPr>
                  <p14:cNvContentPartPr/>
                  <p14:nvPr/>
                </p14:nvContentPartPr>
                <p14:xfrm>
                  <a:off x="11587155" y="1539667"/>
                  <a:ext cx="110880" cy="73440"/>
                </p14:xfrm>
              </p:contentPart>
            </mc:Choice>
            <mc:Fallback>
              <p:pic>
                <p:nvPicPr>
                  <p:cNvPr id="10" name="Ink 9">
                    <a:extLst>
                      <a:ext uri="{FF2B5EF4-FFF2-40B4-BE49-F238E27FC236}">
                        <a16:creationId xmlns:a16="http://schemas.microsoft.com/office/drawing/2014/main" id="{528AB2C6-1795-48FB-8081-CFD6F5A1FD9A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11578515" y="1531027"/>
                    <a:ext cx="128520" cy="91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4">
                <p14:nvContentPartPr>
                  <p14:cNvPr id="11" name="Ink 10">
                    <a:extLst>
                      <a:ext uri="{FF2B5EF4-FFF2-40B4-BE49-F238E27FC236}">
                        <a16:creationId xmlns:a16="http://schemas.microsoft.com/office/drawing/2014/main" id="{3E779A60-6744-4003-BC2D-647CA9F84563}"/>
                      </a:ext>
                    </a:extLst>
                  </p14:cNvPr>
                  <p14:cNvContentPartPr/>
                  <p14:nvPr/>
                </p14:nvContentPartPr>
                <p14:xfrm>
                  <a:off x="11630715" y="1515187"/>
                  <a:ext cx="27720" cy="99000"/>
                </p14:xfrm>
              </p:contentPart>
            </mc:Choice>
            <mc:Fallback>
              <p:pic>
                <p:nvPicPr>
                  <p:cNvPr id="11" name="Ink 10">
                    <a:extLst>
                      <a:ext uri="{FF2B5EF4-FFF2-40B4-BE49-F238E27FC236}">
                        <a16:creationId xmlns:a16="http://schemas.microsoft.com/office/drawing/2014/main" id="{3E779A60-6744-4003-BC2D-647CA9F84563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11622075" y="1506187"/>
                    <a:ext cx="45360" cy="116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6">
                <p14:nvContentPartPr>
                  <p14:cNvPr id="12" name="Ink 11">
                    <a:extLst>
                      <a:ext uri="{FF2B5EF4-FFF2-40B4-BE49-F238E27FC236}">
                        <a16:creationId xmlns:a16="http://schemas.microsoft.com/office/drawing/2014/main" id="{5660CA69-5984-4E9E-B2BB-1643BCBD66B6}"/>
                      </a:ext>
                    </a:extLst>
                  </p14:cNvPr>
                  <p14:cNvContentPartPr/>
                  <p14:nvPr/>
                </p14:nvContentPartPr>
                <p14:xfrm>
                  <a:off x="11593995" y="1558747"/>
                  <a:ext cx="77760" cy="18360"/>
                </p14:xfrm>
              </p:contentPart>
            </mc:Choice>
            <mc:Fallback>
              <p:pic>
                <p:nvPicPr>
                  <p:cNvPr id="12" name="Ink 11">
                    <a:extLst>
                      <a:ext uri="{FF2B5EF4-FFF2-40B4-BE49-F238E27FC236}">
                        <a16:creationId xmlns:a16="http://schemas.microsoft.com/office/drawing/2014/main" id="{5660CA69-5984-4E9E-B2BB-1643BCBD66B6}"/>
                      </a:ext>
                    </a:extLst>
                  </p:cNvPr>
                  <p:cNvPicPr/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11584995" y="1549747"/>
                    <a:ext cx="95400" cy="360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145A0870-337E-4CC6-A8B4-5E8AE5B0108F}"/>
                    </a:ext>
                  </a:extLst>
                </p14:cNvPr>
                <p14:cNvContentPartPr/>
                <p14:nvPr/>
              </p14:nvContentPartPr>
              <p14:xfrm>
                <a:off x="11632875" y="1792027"/>
                <a:ext cx="127800" cy="23292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145A0870-337E-4CC6-A8B4-5E8AE5B0108F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1623875" y="1783027"/>
                  <a:ext cx="145440" cy="2505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287CF8CC-C9F6-4DFF-9054-3AE3BE827563}"/>
                </a:ext>
              </a:extLst>
            </p:cNvPr>
            <p:cNvGrpSpPr/>
            <p:nvPr/>
          </p:nvGrpSpPr>
          <p:grpSpPr>
            <a:xfrm>
              <a:off x="11634315" y="2255707"/>
              <a:ext cx="189000" cy="338760"/>
              <a:chOff x="11634315" y="2255707"/>
              <a:chExt cx="189000" cy="33876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20">
                <p14:nvContentPartPr>
                  <p14:cNvPr id="14" name="Ink 13">
                    <a:extLst>
                      <a:ext uri="{FF2B5EF4-FFF2-40B4-BE49-F238E27FC236}">
                        <a16:creationId xmlns:a16="http://schemas.microsoft.com/office/drawing/2014/main" id="{9A8BBBE7-53EC-495B-A91E-4DB21671A5F4}"/>
                      </a:ext>
                    </a:extLst>
                  </p14:cNvPr>
                  <p14:cNvContentPartPr/>
                  <p14:nvPr/>
                </p14:nvContentPartPr>
                <p14:xfrm>
                  <a:off x="11634315" y="2255707"/>
                  <a:ext cx="127080" cy="270000"/>
                </p14:xfrm>
              </p:contentPart>
            </mc:Choice>
            <mc:Fallback>
              <p:pic>
                <p:nvPicPr>
                  <p:cNvPr id="14" name="Ink 13">
                    <a:extLst>
                      <a:ext uri="{FF2B5EF4-FFF2-40B4-BE49-F238E27FC236}">
                        <a16:creationId xmlns:a16="http://schemas.microsoft.com/office/drawing/2014/main" id="{9A8BBBE7-53EC-495B-A91E-4DB21671A5F4}"/>
                      </a:ext>
                    </a:extLst>
                  </p:cNvPr>
                  <p:cNvPicPr/>
                  <p:nvPr/>
                </p:nvPicPr>
                <p:blipFill>
                  <a:blip r:embed="rId21"/>
                  <a:stretch>
                    <a:fillRect/>
                  </a:stretch>
                </p:blipFill>
                <p:spPr>
                  <a:xfrm>
                    <a:off x="11625315" y="2247067"/>
                    <a:ext cx="144720" cy="287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2">
                <p14:nvContentPartPr>
                  <p14:cNvPr id="15" name="Ink 14">
                    <a:extLst>
                      <a:ext uri="{FF2B5EF4-FFF2-40B4-BE49-F238E27FC236}">
                        <a16:creationId xmlns:a16="http://schemas.microsoft.com/office/drawing/2014/main" id="{40968288-9311-4F0E-A1D4-B295DDC59078}"/>
                      </a:ext>
                    </a:extLst>
                  </p14:cNvPr>
                  <p14:cNvContentPartPr/>
                  <p14:nvPr/>
                </p14:nvContentPartPr>
                <p14:xfrm>
                  <a:off x="11708115" y="2356507"/>
                  <a:ext cx="115200" cy="237960"/>
                </p14:xfrm>
              </p:contentPart>
            </mc:Choice>
            <mc:Fallback>
              <p:pic>
                <p:nvPicPr>
                  <p:cNvPr id="15" name="Ink 14">
                    <a:extLst>
                      <a:ext uri="{FF2B5EF4-FFF2-40B4-BE49-F238E27FC236}">
                        <a16:creationId xmlns:a16="http://schemas.microsoft.com/office/drawing/2014/main" id="{40968288-9311-4F0E-A1D4-B295DDC59078}"/>
                      </a:ext>
                    </a:extLst>
                  </p:cNvPr>
                  <p:cNvPicPr/>
                  <p:nvPr/>
                </p:nvPicPr>
                <p:blipFill>
                  <a:blip r:embed="rId23"/>
                  <a:stretch>
                    <a:fillRect/>
                  </a:stretch>
                </p:blipFill>
                <p:spPr>
                  <a:xfrm>
                    <a:off x="11699115" y="2347507"/>
                    <a:ext cx="132840" cy="2556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F0D0BA37-F9EC-4426-92DA-0A079178CB03}"/>
                </a:ext>
              </a:extLst>
            </p:cNvPr>
            <p:cNvGrpSpPr/>
            <p:nvPr/>
          </p:nvGrpSpPr>
          <p:grpSpPr>
            <a:xfrm>
              <a:off x="11592555" y="2815507"/>
              <a:ext cx="178920" cy="170640"/>
              <a:chOff x="11592555" y="2815507"/>
              <a:chExt cx="178920" cy="17064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24">
                <p14:nvContentPartPr>
                  <p14:cNvPr id="18" name="Ink 17">
                    <a:extLst>
                      <a:ext uri="{FF2B5EF4-FFF2-40B4-BE49-F238E27FC236}">
                        <a16:creationId xmlns:a16="http://schemas.microsoft.com/office/drawing/2014/main" id="{4AF5F28C-0860-46B0-9E1B-26331469112C}"/>
                      </a:ext>
                    </a:extLst>
                  </p14:cNvPr>
                  <p14:cNvContentPartPr/>
                  <p14:nvPr/>
                </p14:nvContentPartPr>
                <p14:xfrm>
                  <a:off x="11619915" y="2815507"/>
                  <a:ext cx="63000" cy="170640"/>
                </p14:xfrm>
              </p:contentPart>
            </mc:Choice>
            <mc:Fallback>
              <p:pic>
                <p:nvPicPr>
                  <p:cNvPr id="18" name="Ink 17">
                    <a:extLst>
                      <a:ext uri="{FF2B5EF4-FFF2-40B4-BE49-F238E27FC236}">
                        <a16:creationId xmlns:a16="http://schemas.microsoft.com/office/drawing/2014/main" id="{4AF5F28C-0860-46B0-9E1B-26331469112C}"/>
                      </a:ext>
                    </a:extLst>
                  </p:cNvPr>
                  <p:cNvPicPr/>
                  <p:nvPr/>
                </p:nvPicPr>
                <p:blipFill>
                  <a:blip r:embed="rId25"/>
                  <a:stretch>
                    <a:fillRect/>
                  </a:stretch>
                </p:blipFill>
                <p:spPr>
                  <a:xfrm>
                    <a:off x="11611275" y="2806867"/>
                    <a:ext cx="80640" cy="188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6">
                <p14:nvContentPartPr>
                  <p14:cNvPr id="19" name="Ink 18">
                    <a:extLst>
                      <a:ext uri="{FF2B5EF4-FFF2-40B4-BE49-F238E27FC236}">
                        <a16:creationId xmlns:a16="http://schemas.microsoft.com/office/drawing/2014/main" id="{0F60211E-D373-4F7A-9E8F-373E73C3AFAD}"/>
                      </a:ext>
                    </a:extLst>
                  </p14:cNvPr>
                  <p14:cNvContentPartPr/>
                  <p14:nvPr/>
                </p14:nvContentPartPr>
                <p14:xfrm>
                  <a:off x="11592555" y="2882827"/>
                  <a:ext cx="86040" cy="32400"/>
                </p14:xfrm>
              </p:contentPart>
            </mc:Choice>
            <mc:Fallback>
              <p:pic>
                <p:nvPicPr>
                  <p:cNvPr id="19" name="Ink 18">
                    <a:extLst>
                      <a:ext uri="{FF2B5EF4-FFF2-40B4-BE49-F238E27FC236}">
                        <a16:creationId xmlns:a16="http://schemas.microsoft.com/office/drawing/2014/main" id="{0F60211E-D373-4F7A-9E8F-373E73C3AFAD}"/>
                      </a:ext>
                    </a:extLst>
                  </p:cNvPr>
                  <p:cNvPicPr/>
                  <p:nvPr/>
                </p:nvPicPr>
                <p:blipFill>
                  <a:blip r:embed="rId27"/>
                  <a:stretch>
                    <a:fillRect/>
                  </a:stretch>
                </p:blipFill>
                <p:spPr>
                  <a:xfrm>
                    <a:off x="11583555" y="2873827"/>
                    <a:ext cx="103680" cy="50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8">
                <p14:nvContentPartPr>
                  <p14:cNvPr id="20" name="Ink 19">
                    <a:extLst>
                      <a:ext uri="{FF2B5EF4-FFF2-40B4-BE49-F238E27FC236}">
                        <a16:creationId xmlns:a16="http://schemas.microsoft.com/office/drawing/2014/main" id="{612203BF-9A49-4DCD-9E98-F40A3C32BDE2}"/>
                      </a:ext>
                    </a:extLst>
                  </p14:cNvPr>
                  <p14:cNvContentPartPr/>
                  <p14:nvPr/>
                </p14:nvContentPartPr>
                <p14:xfrm>
                  <a:off x="11738355" y="2864467"/>
                  <a:ext cx="25920" cy="82080"/>
                </p14:xfrm>
              </p:contentPart>
            </mc:Choice>
            <mc:Fallback>
              <p:pic>
                <p:nvPicPr>
                  <p:cNvPr id="20" name="Ink 19">
                    <a:extLst>
                      <a:ext uri="{FF2B5EF4-FFF2-40B4-BE49-F238E27FC236}">
                        <a16:creationId xmlns:a16="http://schemas.microsoft.com/office/drawing/2014/main" id="{612203BF-9A49-4DCD-9E98-F40A3C32BDE2}"/>
                      </a:ext>
                    </a:extLst>
                  </p:cNvPr>
                  <p:cNvPicPr/>
                  <p:nvPr/>
                </p:nvPicPr>
                <p:blipFill>
                  <a:blip r:embed="rId29"/>
                  <a:stretch>
                    <a:fillRect/>
                  </a:stretch>
                </p:blipFill>
                <p:spPr>
                  <a:xfrm>
                    <a:off x="11729715" y="2855827"/>
                    <a:ext cx="43560" cy="99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0">
                <p14:nvContentPartPr>
                  <p14:cNvPr id="21" name="Ink 20">
                    <a:extLst>
                      <a:ext uri="{FF2B5EF4-FFF2-40B4-BE49-F238E27FC236}">
                        <a16:creationId xmlns:a16="http://schemas.microsoft.com/office/drawing/2014/main" id="{16DF96FF-7740-4A5B-873B-892ACFD39EE5}"/>
                      </a:ext>
                    </a:extLst>
                  </p14:cNvPr>
                  <p14:cNvContentPartPr/>
                  <p14:nvPr/>
                </p14:nvContentPartPr>
                <p14:xfrm>
                  <a:off x="11701995" y="2883187"/>
                  <a:ext cx="69480" cy="50040"/>
                </p14:xfrm>
              </p:contentPart>
            </mc:Choice>
            <mc:Fallback>
              <p:pic>
                <p:nvPicPr>
                  <p:cNvPr id="21" name="Ink 20">
                    <a:extLst>
                      <a:ext uri="{FF2B5EF4-FFF2-40B4-BE49-F238E27FC236}">
                        <a16:creationId xmlns:a16="http://schemas.microsoft.com/office/drawing/2014/main" id="{16DF96FF-7740-4A5B-873B-892ACFD39EE5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11693355" y="2874547"/>
                    <a:ext cx="87120" cy="67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2">
                <p14:nvContentPartPr>
                  <p14:cNvPr id="22" name="Ink 21">
                    <a:extLst>
                      <a:ext uri="{FF2B5EF4-FFF2-40B4-BE49-F238E27FC236}">
                        <a16:creationId xmlns:a16="http://schemas.microsoft.com/office/drawing/2014/main" id="{A907A0B0-BF06-4972-BF7C-4C22E7AEF43D}"/>
                      </a:ext>
                    </a:extLst>
                  </p14:cNvPr>
                  <p14:cNvContentPartPr/>
                  <p14:nvPr/>
                </p14:nvContentPartPr>
                <p14:xfrm>
                  <a:off x="11654115" y="2830267"/>
                  <a:ext cx="17280" cy="104400"/>
                </p14:xfrm>
              </p:contentPart>
            </mc:Choice>
            <mc:Fallback>
              <p:pic>
                <p:nvPicPr>
                  <p:cNvPr id="22" name="Ink 21">
                    <a:extLst>
                      <a:ext uri="{FF2B5EF4-FFF2-40B4-BE49-F238E27FC236}">
                        <a16:creationId xmlns:a16="http://schemas.microsoft.com/office/drawing/2014/main" id="{A907A0B0-BF06-4972-BF7C-4C22E7AEF43D}"/>
                      </a:ext>
                    </a:extLst>
                  </p:cNvPr>
                  <p:cNvPicPr/>
                  <p:nvPr/>
                </p:nvPicPr>
                <p:blipFill>
                  <a:blip r:embed="rId33"/>
                  <a:stretch>
                    <a:fillRect/>
                  </a:stretch>
                </p:blipFill>
                <p:spPr>
                  <a:xfrm>
                    <a:off x="11645475" y="2821627"/>
                    <a:ext cx="34920" cy="1220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F8F1B618-1D36-4C7A-975F-82D2511FD260}"/>
                  </a:ext>
                </a:extLst>
              </p14:cNvPr>
              <p14:cNvContentPartPr/>
              <p14:nvPr/>
            </p14:nvContentPartPr>
            <p14:xfrm>
              <a:off x="3198795" y="1238347"/>
              <a:ext cx="2369880" cy="6480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F8F1B618-1D36-4C7A-975F-82D2511FD260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190155" y="1229707"/>
                <a:ext cx="2387520" cy="8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C68E08BD-DCFE-4BCD-9004-0FFC606171E1}"/>
                  </a:ext>
                </a:extLst>
              </p14:cNvPr>
              <p14:cNvContentPartPr/>
              <p14:nvPr/>
            </p14:nvContentPartPr>
            <p14:xfrm>
              <a:off x="7652715" y="947467"/>
              <a:ext cx="132120" cy="14472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C68E08BD-DCFE-4BCD-9004-0FFC606171E1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643715" y="938827"/>
                <a:ext cx="149760" cy="162360"/>
              </a:xfrm>
              <a:prstGeom prst="rect">
                <a:avLst/>
              </a:prstGeom>
            </p:spPr>
          </p:pic>
        </mc:Fallback>
      </mc:AlternateContent>
      <p:grpSp>
        <p:nvGrpSpPr>
          <p:cNvPr id="76" name="Group 75">
            <a:extLst>
              <a:ext uri="{FF2B5EF4-FFF2-40B4-BE49-F238E27FC236}">
                <a16:creationId xmlns:a16="http://schemas.microsoft.com/office/drawing/2014/main" id="{51B7EB0E-F95F-444E-BAAA-C1D03BDCC125}"/>
              </a:ext>
            </a:extLst>
          </p:cNvPr>
          <p:cNvGrpSpPr/>
          <p:nvPr/>
        </p:nvGrpSpPr>
        <p:grpSpPr>
          <a:xfrm>
            <a:off x="5873235" y="57547"/>
            <a:ext cx="2312280" cy="1307160"/>
            <a:chOff x="5873235" y="57547"/>
            <a:chExt cx="2312280" cy="1307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661A36F7-1536-48F3-8F46-21D2759E8026}"/>
                    </a:ext>
                  </a:extLst>
                </p14:cNvPr>
                <p14:cNvContentPartPr/>
                <p14:nvPr/>
              </p14:nvContentPartPr>
              <p14:xfrm>
                <a:off x="5873235" y="625267"/>
                <a:ext cx="394920" cy="41904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661A36F7-1536-48F3-8F46-21D2759E8026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864595" y="616627"/>
                  <a:ext cx="412560" cy="43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15452F95-07B1-40F8-B673-28FB7CDC34C4}"/>
                    </a:ext>
                  </a:extLst>
                </p14:cNvPr>
                <p14:cNvContentPartPr/>
                <p14:nvPr/>
              </p14:nvContentPartPr>
              <p14:xfrm>
                <a:off x="5989515" y="952507"/>
                <a:ext cx="401400" cy="33732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15452F95-07B1-40F8-B673-28FB7CDC34C4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980875" y="943867"/>
                  <a:ext cx="419040" cy="35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2FE3DFBD-51C6-4A37-8B6B-8534F47A963E}"/>
                    </a:ext>
                  </a:extLst>
                </p14:cNvPr>
                <p14:cNvContentPartPr/>
                <p14:nvPr/>
              </p14:nvContentPartPr>
              <p14:xfrm>
                <a:off x="6553995" y="435187"/>
                <a:ext cx="86040" cy="28404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2FE3DFBD-51C6-4A37-8B6B-8534F47A963E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545355" y="426547"/>
                  <a:ext cx="103680" cy="30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3FA51AEC-4363-478B-9DDB-52A0F3E02A9C}"/>
                    </a:ext>
                  </a:extLst>
                </p14:cNvPr>
                <p14:cNvContentPartPr/>
                <p14:nvPr/>
              </p14:nvContentPartPr>
              <p14:xfrm>
                <a:off x="6428355" y="407827"/>
                <a:ext cx="218520" cy="12132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3FA51AEC-4363-478B-9DDB-52A0F3E02A9C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419715" y="398827"/>
                  <a:ext cx="23616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42E10E76-4145-4763-B4EA-E131F5BA58C2}"/>
                    </a:ext>
                  </a:extLst>
                </p14:cNvPr>
                <p14:cNvContentPartPr/>
                <p14:nvPr/>
              </p14:nvContentPartPr>
              <p14:xfrm>
                <a:off x="6716715" y="508627"/>
                <a:ext cx="122040" cy="14580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42E10E76-4145-4763-B4EA-E131F5BA58C2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707715" y="499627"/>
                  <a:ext cx="13968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0FDD2877-C67F-40E2-9720-EEC3CA5A96AD}"/>
                    </a:ext>
                  </a:extLst>
                </p14:cNvPr>
                <p14:cNvContentPartPr/>
                <p14:nvPr/>
              </p14:nvContentPartPr>
              <p14:xfrm>
                <a:off x="6848835" y="471547"/>
                <a:ext cx="84240" cy="13896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0FDD2877-C67F-40E2-9720-EEC3CA5A96AD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839835" y="462547"/>
                  <a:ext cx="10188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71209FF6-7EE4-4ED8-94CD-21DB3947C245}"/>
                    </a:ext>
                  </a:extLst>
                </p14:cNvPr>
                <p14:cNvContentPartPr/>
                <p14:nvPr/>
              </p14:nvContentPartPr>
              <p14:xfrm>
                <a:off x="7015515" y="429427"/>
                <a:ext cx="125640" cy="12780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71209FF6-7EE4-4ED8-94CD-21DB3947C245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006875" y="420787"/>
                  <a:ext cx="14328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ACE3705F-1227-48DA-9455-0426021FB9F4}"/>
                    </a:ext>
                  </a:extLst>
                </p14:cNvPr>
                <p14:cNvContentPartPr/>
                <p14:nvPr/>
              </p14:nvContentPartPr>
              <p14:xfrm>
                <a:off x="6805995" y="1069147"/>
                <a:ext cx="137520" cy="29556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ACE3705F-1227-48DA-9455-0426021FB9F4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797355" y="1060507"/>
                  <a:ext cx="155160" cy="31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E64F12B0-01B8-4C37-9A8F-34DA4EF46EF3}"/>
                    </a:ext>
                  </a:extLst>
                </p14:cNvPr>
                <p14:cNvContentPartPr/>
                <p14:nvPr/>
              </p14:nvContentPartPr>
              <p14:xfrm>
                <a:off x="6767115" y="1001467"/>
                <a:ext cx="189000" cy="13392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E64F12B0-01B8-4C37-9A8F-34DA4EF46EF3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758475" y="992827"/>
                  <a:ext cx="20664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21DFE7CE-B024-404D-AE79-15D0685D2B38}"/>
                    </a:ext>
                  </a:extLst>
                </p14:cNvPr>
                <p14:cNvContentPartPr/>
                <p14:nvPr/>
              </p14:nvContentPartPr>
              <p14:xfrm>
                <a:off x="6832275" y="1177507"/>
                <a:ext cx="106200" cy="6624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21DFE7CE-B024-404D-AE79-15D0685D2B38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823275" y="1168507"/>
                  <a:ext cx="12384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485EF7E2-8873-4761-AA9C-BAEC726A84CF}"/>
                    </a:ext>
                  </a:extLst>
                </p14:cNvPr>
                <p14:cNvContentPartPr/>
                <p14:nvPr/>
              </p14:nvContentPartPr>
              <p14:xfrm>
                <a:off x="7032075" y="1132507"/>
                <a:ext cx="132840" cy="14580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485EF7E2-8873-4761-AA9C-BAEC726A84CF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023435" y="1123507"/>
                  <a:ext cx="15048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A16A267A-0E30-4A9A-978E-04C8646C5EC2}"/>
                    </a:ext>
                  </a:extLst>
                </p14:cNvPr>
                <p14:cNvContentPartPr/>
                <p14:nvPr/>
              </p14:nvContentPartPr>
              <p14:xfrm>
                <a:off x="7107675" y="1022707"/>
                <a:ext cx="140040" cy="23436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A16A267A-0E30-4A9A-978E-04C8646C5EC2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098675" y="1013707"/>
                  <a:ext cx="157680" cy="25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B6B0D822-9F8C-48C0-847C-19CAE274657E}"/>
                    </a:ext>
                  </a:extLst>
                </p14:cNvPr>
                <p14:cNvContentPartPr/>
                <p14:nvPr/>
              </p14:nvContentPartPr>
              <p14:xfrm>
                <a:off x="7286955" y="1070587"/>
                <a:ext cx="105120" cy="19080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B6B0D822-9F8C-48C0-847C-19CAE274657E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277955" y="1061947"/>
                  <a:ext cx="12276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01E708C5-02DD-449F-80B3-B05CE43182D0}"/>
                    </a:ext>
                  </a:extLst>
                </p14:cNvPr>
                <p14:cNvContentPartPr/>
                <p14:nvPr/>
              </p14:nvContentPartPr>
              <p14:xfrm>
                <a:off x="7427355" y="1044307"/>
                <a:ext cx="99360" cy="15228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01E708C5-02DD-449F-80B3-B05CE43182D0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418355" y="1035667"/>
                  <a:ext cx="11700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968B124D-945C-4FFD-B26E-9255CDC386F7}"/>
                    </a:ext>
                  </a:extLst>
                </p14:cNvPr>
                <p14:cNvContentPartPr/>
                <p14:nvPr/>
              </p14:nvContentPartPr>
              <p14:xfrm>
                <a:off x="6198315" y="558667"/>
                <a:ext cx="124920" cy="10692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968B124D-945C-4FFD-B26E-9255CDC386F7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189315" y="550027"/>
                  <a:ext cx="14256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ABEE67B1-4A68-478D-8920-D3598DAA790A}"/>
                    </a:ext>
                  </a:extLst>
                </p14:cNvPr>
                <p14:cNvContentPartPr/>
                <p14:nvPr/>
              </p14:nvContentPartPr>
              <p14:xfrm>
                <a:off x="6373635" y="1173547"/>
                <a:ext cx="138240" cy="14760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ABEE67B1-4A68-478D-8920-D3598DAA790A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364635" y="1164547"/>
                  <a:ext cx="15588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F1E95C74-7901-4C77-A4CE-13CB9C518CEF}"/>
                    </a:ext>
                  </a:extLst>
                </p14:cNvPr>
                <p14:cNvContentPartPr/>
                <p14:nvPr/>
              </p14:nvContentPartPr>
              <p14:xfrm>
                <a:off x="7465515" y="232507"/>
                <a:ext cx="90000" cy="25596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F1E95C74-7901-4C77-A4CE-13CB9C518CEF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7456515" y="223507"/>
                  <a:ext cx="10764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5B70A29D-AC31-492B-9993-EA7A707E175F}"/>
                    </a:ext>
                  </a:extLst>
                </p14:cNvPr>
                <p14:cNvContentPartPr/>
                <p14:nvPr/>
              </p14:nvContentPartPr>
              <p14:xfrm>
                <a:off x="7447155" y="201547"/>
                <a:ext cx="98640" cy="8100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5B70A29D-AC31-492B-9993-EA7A707E175F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7438515" y="192907"/>
                  <a:ext cx="11628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746A703D-E6FD-4D27-AED4-4156887ACE9A}"/>
                    </a:ext>
                  </a:extLst>
                </p14:cNvPr>
                <p14:cNvContentPartPr/>
                <p14:nvPr/>
              </p14:nvContentPartPr>
              <p14:xfrm>
                <a:off x="7509075" y="306307"/>
                <a:ext cx="106200" cy="8316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746A703D-E6FD-4D27-AED4-4156887ACE9A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7500435" y="297667"/>
                  <a:ext cx="12384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BBDB5DC3-80AF-4B48-A408-0C9707C8F554}"/>
                    </a:ext>
                  </a:extLst>
                </p14:cNvPr>
                <p14:cNvContentPartPr/>
                <p14:nvPr/>
              </p14:nvContentPartPr>
              <p14:xfrm>
                <a:off x="7628595" y="266347"/>
                <a:ext cx="85680" cy="11196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BBDB5DC3-80AF-4B48-A408-0C9707C8F554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7619595" y="257707"/>
                  <a:ext cx="10332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5BAD3F1C-F690-4995-9482-7CCD62D32401}"/>
                    </a:ext>
                  </a:extLst>
                </p14:cNvPr>
                <p14:cNvContentPartPr/>
                <p14:nvPr/>
              </p14:nvContentPartPr>
              <p14:xfrm>
                <a:off x="7742715" y="160147"/>
                <a:ext cx="63720" cy="20412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5BAD3F1C-F690-4995-9482-7CCD62D32401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7733715" y="151147"/>
                  <a:ext cx="8136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3AFC4B95-A9E4-42F2-B1EC-9D65FF58077D}"/>
                    </a:ext>
                  </a:extLst>
                </p14:cNvPr>
                <p14:cNvContentPartPr/>
                <p14:nvPr/>
              </p14:nvContentPartPr>
              <p14:xfrm>
                <a:off x="7819035" y="143587"/>
                <a:ext cx="100800" cy="20448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3AFC4B95-A9E4-42F2-B1EC-9D65FF58077D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7810395" y="134947"/>
                  <a:ext cx="11844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3D3C913B-114E-4595-BEBA-78D5D4D2AD1B}"/>
                    </a:ext>
                  </a:extLst>
                </p14:cNvPr>
                <p14:cNvContentPartPr/>
                <p14:nvPr/>
              </p14:nvContentPartPr>
              <p14:xfrm>
                <a:off x="7920555" y="128107"/>
                <a:ext cx="81360" cy="19656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3D3C913B-114E-4595-BEBA-78D5D4D2AD1B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7911915" y="119107"/>
                  <a:ext cx="9900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77F63F3B-32FE-4C25-818F-AD2B74ECB0A3}"/>
                    </a:ext>
                  </a:extLst>
                </p14:cNvPr>
                <p14:cNvContentPartPr/>
                <p14:nvPr/>
              </p14:nvContentPartPr>
              <p14:xfrm>
                <a:off x="7937115" y="215947"/>
                <a:ext cx="132840" cy="7380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77F63F3B-32FE-4C25-818F-AD2B74ECB0A3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7928475" y="207307"/>
                  <a:ext cx="15048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8E5364B5-D119-40C2-BD9D-90F6BEFF7E70}"/>
                    </a:ext>
                  </a:extLst>
                </p14:cNvPr>
                <p14:cNvContentPartPr/>
                <p14:nvPr/>
              </p14:nvContentPartPr>
              <p14:xfrm>
                <a:off x="7999755" y="172027"/>
                <a:ext cx="37800" cy="6192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8E5364B5-D119-40C2-BD9D-90F6BEFF7E70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7991115" y="163387"/>
                  <a:ext cx="5544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32499334-5B55-4912-8661-CF8AADD1EF41}"/>
                    </a:ext>
                  </a:extLst>
                </p14:cNvPr>
                <p14:cNvContentPartPr/>
                <p14:nvPr/>
              </p14:nvContentPartPr>
              <p14:xfrm>
                <a:off x="8090835" y="57547"/>
                <a:ext cx="94680" cy="19836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32499334-5B55-4912-8661-CF8AADD1EF41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8081835" y="48547"/>
                  <a:ext cx="11232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9D5A756C-E636-490B-B100-2B557EC89E07}"/>
                    </a:ext>
                  </a:extLst>
                </p14:cNvPr>
                <p14:cNvContentPartPr/>
                <p14:nvPr/>
              </p14:nvContentPartPr>
              <p14:xfrm>
                <a:off x="6847035" y="143947"/>
                <a:ext cx="513360" cy="7668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9D5A756C-E636-490B-B100-2B557EC89E07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838395" y="134947"/>
                  <a:ext cx="53100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95D9C2FE-3419-402A-813C-AF8CB11D6654}"/>
                    </a:ext>
                  </a:extLst>
                </p14:cNvPr>
                <p14:cNvContentPartPr/>
                <p14:nvPr/>
              </p14:nvContentPartPr>
              <p14:xfrm>
                <a:off x="6818955" y="129187"/>
                <a:ext cx="95040" cy="13392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95D9C2FE-3419-402A-813C-AF8CB11D6654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6809955" y="120547"/>
                  <a:ext cx="112680" cy="151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FF411C6F-5ADC-409A-A017-DC0C042D9816}"/>
              </a:ext>
            </a:extLst>
          </p:cNvPr>
          <p:cNvGrpSpPr/>
          <p:nvPr/>
        </p:nvGrpSpPr>
        <p:grpSpPr>
          <a:xfrm>
            <a:off x="7630755" y="713107"/>
            <a:ext cx="440640" cy="474840"/>
            <a:chOff x="7630755" y="713107"/>
            <a:chExt cx="440640" cy="474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4F9AD312-9C7E-4E3A-8C85-B9CE24EE1E7B}"/>
                    </a:ext>
                  </a:extLst>
                </p14:cNvPr>
                <p14:cNvContentPartPr/>
                <p14:nvPr/>
              </p14:nvContentPartPr>
              <p14:xfrm>
                <a:off x="7972395" y="713107"/>
                <a:ext cx="44280" cy="24300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4F9AD312-9C7E-4E3A-8C85-B9CE24EE1E7B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7963395" y="704107"/>
                  <a:ext cx="61920" cy="26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639AED73-DCE4-4F1C-BA82-38B6A40503DB}"/>
                    </a:ext>
                  </a:extLst>
                </p14:cNvPr>
                <p14:cNvContentPartPr/>
                <p14:nvPr/>
              </p14:nvContentPartPr>
              <p14:xfrm>
                <a:off x="7906155" y="788347"/>
                <a:ext cx="165240" cy="5940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639AED73-DCE4-4F1C-BA82-38B6A40503DB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7897515" y="779707"/>
                  <a:ext cx="18288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2E7B2787-DD5E-443B-B454-1F0FB3B660A6}"/>
                    </a:ext>
                  </a:extLst>
                </p14:cNvPr>
                <p14:cNvContentPartPr/>
                <p14:nvPr/>
              </p14:nvContentPartPr>
              <p14:xfrm>
                <a:off x="7649475" y="890227"/>
                <a:ext cx="253080" cy="24480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2E7B2787-DD5E-443B-B454-1F0FB3B660A6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640835" y="881227"/>
                  <a:ext cx="27072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2F5EFA78-A939-4B19-94D7-A53685B98387}"/>
                    </a:ext>
                  </a:extLst>
                </p14:cNvPr>
                <p14:cNvContentPartPr/>
                <p14:nvPr/>
              </p14:nvContentPartPr>
              <p14:xfrm>
                <a:off x="7630755" y="1023787"/>
                <a:ext cx="68040" cy="16416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2F5EFA78-A939-4B19-94D7-A53685B98387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622115" y="1014787"/>
                  <a:ext cx="85680" cy="1818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722938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2A47E-5166-4B93-B36B-072EF1287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3833"/>
          </a:xfrm>
        </p:spPr>
        <p:txBody>
          <a:bodyPr>
            <a:normAutofit/>
          </a:bodyPr>
          <a:lstStyle/>
          <a:p>
            <a:r>
              <a:rPr lang="en-MY" sz="3200" dirty="0"/>
              <a:t>Operator: </a:t>
            </a:r>
            <a:r>
              <a:rPr lang="en-MY" sz="32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Logical   </a:t>
            </a:r>
            <a:endParaRPr lang="en-MY" sz="32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288F1D8-1C10-49E4-A5F0-7721D37935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9454953"/>
              </p:ext>
            </p:extLst>
          </p:nvPr>
        </p:nvGraphicFramePr>
        <p:xfrm>
          <a:off x="913701" y="1098958"/>
          <a:ext cx="11012786" cy="19297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61051">
                  <a:extLst>
                    <a:ext uri="{9D8B030D-6E8A-4147-A177-3AD203B41FA5}">
                      <a16:colId xmlns:a16="http://schemas.microsoft.com/office/drawing/2014/main" val="3755112907"/>
                    </a:ext>
                  </a:extLst>
                </a:gridCol>
                <a:gridCol w="6837028">
                  <a:extLst>
                    <a:ext uri="{9D8B030D-6E8A-4147-A177-3AD203B41FA5}">
                      <a16:colId xmlns:a16="http://schemas.microsoft.com/office/drawing/2014/main" val="660808720"/>
                    </a:ext>
                  </a:extLst>
                </a:gridCol>
                <a:gridCol w="2614707">
                  <a:extLst>
                    <a:ext uri="{9D8B030D-6E8A-4147-A177-3AD203B41FA5}">
                      <a16:colId xmlns:a16="http://schemas.microsoft.com/office/drawing/2014/main" val="251610906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MY" sz="2400" b="1" u="none" strike="noStrike">
                          <a:effectLst/>
                        </a:rPr>
                        <a:t>Operator</a:t>
                      </a:r>
                      <a:endParaRPr lang="en-MY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MY" sz="2400" b="1" u="none" strike="noStrike">
                          <a:effectLst/>
                        </a:rPr>
                        <a:t>Description</a:t>
                      </a:r>
                      <a:endParaRPr lang="en-MY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MY" sz="2400" b="1" u="none" strike="noStrike" dirty="0">
                          <a:effectLst/>
                        </a:rPr>
                        <a:t>Example</a:t>
                      </a:r>
                      <a:endParaRPr lang="en-MY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979575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MY" sz="2400" u="none" strike="noStrike" dirty="0">
                          <a:effectLst/>
                        </a:rPr>
                        <a:t>and </a:t>
                      </a:r>
                      <a:endParaRPr lang="en-MY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Returns True if both statements are true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6200" marB="762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x &lt; 5 and  x &lt; 10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6200" marB="762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221727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MY" sz="2400" u="none" strike="noStrike" dirty="0">
                          <a:effectLst/>
                        </a:rPr>
                        <a:t>or</a:t>
                      </a:r>
                      <a:endParaRPr lang="en-MY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Returns True if one of the statements is true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6200" marB="762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x &lt; 5 or x &lt; 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6200" marB="762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129309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MY" sz="2400" u="none" strike="noStrike" dirty="0">
                          <a:effectLst/>
                        </a:rPr>
                        <a:t>not</a:t>
                      </a:r>
                      <a:endParaRPr lang="en-MY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Reverse the result, returns False if the result is true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6200" marB="762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not(x &lt; 5 and x &lt; 10)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6200" marB="762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8319711"/>
                  </a:ext>
                </a:extLst>
              </a:tr>
            </a:tbl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BC4FDE90-5F72-473F-84F9-57EC8B776209}"/>
              </a:ext>
            </a:extLst>
          </p:cNvPr>
          <p:cNvSpPr txBox="1">
            <a:spLocks/>
          </p:cNvSpPr>
          <p:nvPr/>
        </p:nvSpPr>
        <p:spPr>
          <a:xfrm>
            <a:off x="838200" y="3162167"/>
            <a:ext cx="10515600" cy="7338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MY" sz="3200" dirty="0"/>
              <a:t>Operator: </a:t>
            </a:r>
            <a:r>
              <a:rPr lang="en-MY" sz="3200" dirty="0">
                <a:solidFill>
                  <a:srgbClr val="000000"/>
                </a:solidFill>
                <a:latin typeface="Segoe UI" panose="020B0502040204020203" pitchFamily="34" charset="0"/>
              </a:rPr>
              <a:t>Identity    </a:t>
            </a:r>
            <a:endParaRPr lang="en-MY" sz="3200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E183277-A21B-4E59-BB9A-BB73C44014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9442991"/>
              </p:ext>
            </p:extLst>
          </p:nvPr>
        </p:nvGraphicFramePr>
        <p:xfrm>
          <a:off x="860571" y="3896000"/>
          <a:ext cx="11065917" cy="14116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30959">
                  <a:extLst>
                    <a:ext uri="{9D8B030D-6E8A-4147-A177-3AD203B41FA5}">
                      <a16:colId xmlns:a16="http://schemas.microsoft.com/office/drawing/2014/main" val="541075924"/>
                    </a:ext>
                  </a:extLst>
                </a:gridCol>
                <a:gridCol w="6837028">
                  <a:extLst>
                    <a:ext uri="{9D8B030D-6E8A-4147-A177-3AD203B41FA5}">
                      <a16:colId xmlns:a16="http://schemas.microsoft.com/office/drawing/2014/main" val="456021216"/>
                    </a:ext>
                  </a:extLst>
                </a:gridCol>
                <a:gridCol w="2597930">
                  <a:extLst>
                    <a:ext uri="{9D8B030D-6E8A-4147-A177-3AD203B41FA5}">
                      <a16:colId xmlns:a16="http://schemas.microsoft.com/office/drawing/2014/main" val="323859900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MY" sz="2400" b="1" u="none" strike="noStrike" dirty="0">
                          <a:effectLst/>
                        </a:rPr>
                        <a:t>Operator</a:t>
                      </a:r>
                      <a:endParaRPr lang="en-MY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MY" sz="2400" b="1" u="none" strike="noStrike" dirty="0">
                          <a:effectLst/>
                        </a:rPr>
                        <a:t>Description</a:t>
                      </a:r>
                      <a:endParaRPr lang="en-MY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MY" sz="2400" b="1" u="none" strike="noStrike" dirty="0">
                          <a:effectLst/>
                        </a:rPr>
                        <a:t>Example</a:t>
                      </a:r>
                      <a:endParaRPr lang="en-MY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975547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MY" sz="2400" u="none" strike="noStrike" dirty="0">
                          <a:effectLst/>
                        </a:rPr>
                        <a:t>is </a:t>
                      </a:r>
                      <a:endParaRPr lang="en-MY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Returns True if both variables are the same object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6200" marB="762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MY" sz="2400" u="none" strike="noStrike" dirty="0">
                          <a:effectLst/>
                        </a:rPr>
                        <a:t>x is y</a:t>
                      </a:r>
                      <a:endParaRPr lang="en-MY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6200" marB="762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80018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MY" sz="2400" u="none" strike="noStrike" dirty="0">
                          <a:effectLst/>
                        </a:rPr>
                        <a:t>is not</a:t>
                      </a:r>
                      <a:endParaRPr lang="en-MY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Returns True if both variables are not the same object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6200" marB="762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MY" sz="2400" u="none" strike="noStrike" dirty="0">
                          <a:effectLst/>
                        </a:rPr>
                        <a:t>x is not y</a:t>
                      </a:r>
                      <a:endParaRPr lang="en-MY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6200" marB="762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6543069"/>
                  </a:ext>
                </a:extLst>
              </a:tr>
            </a:tbl>
          </a:graphicData>
        </a:graphic>
      </p:graphicFrame>
      <p:grpSp>
        <p:nvGrpSpPr>
          <p:cNvPr id="22" name="Group 21">
            <a:extLst>
              <a:ext uri="{FF2B5EF4-FFF2-40B4-BE49-F238E27FC236}">
                <a16:creationId xmlns:a16="http://schemas.microsoft.com/office/drawing/2014/main" id="{87CEAA65-1A73-44E6-ADAE-7E4443992498}"/>
              </a:ext>
            </a:extLst>
          </p:cNvPr>
          <p:cNvGrpSpPr/>
          <p:nvPr/>
        </p:nvGrpSpPr>
        <p:grpSpPr>
          <a:xfrm>
            <a:off x="4963515" y="377947"/>
            <a:ext cx="634320" cy="281160"/>
            <a:chOff x="4963515" y="377947"/>
            <a:chExt cx="634320" cy="281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F8B1B03C-137C-4C0B-BDDE-05CCC40E7EF1}"/>
                    </a:ext>
                  </a:extLst>
                </p14:cNvPr>
                <p14:cNvContentPartPr/>
                <p14:nvPr/>
              </p14:nvContentPartPr>
              <p14:xfrm>
                <a:off x="5104635" y="465787"/>
                <a:ext cx="21960" cy="612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F8B1B03C-137C-4C0B-BDDE-05CCC40E7EF1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095635" y="456787"/>
                  <a:ext cx="3960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15DD3B68-1606-4818-8C9A-88C2E49000F6}"/>
                    </a:ext>
                  </a:extLst>
                </p14:cNvPr>
                <p14:cNvContentPartPr/>
                <p14:nvPr/>
              </p14:nvContentPartPr>
              <p14:xfrm>
                <a:off x="5099235" y="393067"/>
                <a:ext cx="39240" cy="26604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15DD3B68-1606-4818-8C9A-88C2E49000F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090595" y="384067"/>
                  <a:ext cx="56880" cy="28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F98B89BA-E34D-4408-9859-D4E4498530B6}"/>
                    </a:ext>
                  </a:extLst>
                </p14:cNvPr>
                <p14:cNvContentPartPr/>
                <p14:nvPr/>
              </p14:nvContentPartPr>
              <p14:xfrm>
                <a:off x="4963515" y="377947"/>
                <a:ext cx="197640" cy="525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F98B89BA-E34D-4408-9859-D4E4498530B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954875" y="368947"/>
                  <a:ext cx="21528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B967DD86-F202-45D5-8B5C-DF62B39E9870}"/>
                    </a:ext>
                  </a:extLst>
                </p14:cNvPr>
                <p14:cNvContentPartPr/>
                <p14:nvPr/>
              </p14:nvContentPartPr>
              <p14:xfrm>
                <a:off x="5209395" y="491707"/>
                <a:ext cx="98280" cy="1270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B967DD86-F202-45D5-8B5C-DF62B39E987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200755" y="482707"/>
                  <a:ext cx="11592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7C3D8ABF-6BAE-4440-BF3D-2D335D6737A6}"/>
                    </a:ext>
                  </a:extLst>
                </p14:cNvPr>
                <p14:cNvContentPartPr/>
                <p14:nvPr/>
              </p14:nvContentPartPr>
              <p14:xfrm>
                <a:off x="5339355" y="481627"/>
                <a:ext cx="68760" cy="1180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7C3D8ABF-6BAE-4440-BF3D-2D335D6737A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330355" y="472627"/>
                  <a:ext cx="8640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B5A9614E-A17E-4277-BE76-07F6455E799B}"/>
                    </a:ext>
                  </a:extLst>
                </p14:cNvPr>
                <p14:cNvContentPartPr/>
                <p14:nvPr/>
              </p14:nvContentPartPr>
              <p14:xfrm>
                <a:off x="5470755" y="459307"/>
                <a:ext cx="127080" cy="1774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B5A9614E-A17E-4277-BE76-07F6455E799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461755" y="450667"/>
                  <a:ext cx="144720" cy="195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C3159A2-7A7D-4116-84FB-33E2B6F6228C}"/>
              </a:ext>
            </a:extLst>
          </p:cNvPr>
          <p:cNvGrpSpPr/>
          <p:nvPr/>
        </p:nvGrpSpPr>
        <p:grpSpPr>
          <a:xfrm>
            <a:off x="5936235" y="394507"/>
            <a:ext cx="493920" cy="255960"/>
            <a:chOff x="5936235" y="394507"/>
            <a:chExt cx="493920" cy="255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5430BC2A-5F2D-47FC-8ABE-37967DCB839A}"/>
                    </a:ext>
                  </a:extLst>
                </p14:cNvPr>
                <p14:cNvContentPartPr/>
                <p14:nvPr/>
              </p14:nvContentPartPr>
              <p14:xfrm>
                <a:off x="5936235" y="394507"/>
                <a:ext cx="142920" cy="2559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5430BC2A-5F2D-47FC-8ABE-37967DCB839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927595" y="385507"/>
                  <a:ext cx="16056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7AB21D63-6369-4326-88CB-3F690395B2FA}"/>
                    </a:ext>
                  </a:extLst>
                </p14:cNvPr>
                <p14:cNvContentPartPr/>
                <p14:nvPr/>
              </p14:nvContentPartPr>
              <p14:xfrm>
                <a:off x="5936595" y="441667"/>
                <a:ext cx="334440" cy="1612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7AB21D63-6369-4326-88CB-3F690395B2F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927595" y="432667"/>
                  <a:ext cx="35208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E2B14BC4-AE76-4F58-AD9D-32A05C860604}"/>
                    </a:ext>
                  </a:extLst>
                </p14:cNvPr>
                <p14:cNvContentPartPr/>
                <p14:nvPr/>
              </p14:nvContentPartPr>
              <p14:xfrm>
                <a:off x="6343035" y="442027"/>
                <a:ext cx="87120" cy="1861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E2B14BC4-AE76-4F58-AD9D-32A05C86060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334035" y="433027"/>
                  <a:ext cx="104760" cy="203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133FE2F-DB07-4A31-95D8-268F2C01BDD9}"/>
              </a:ext>
            </a:extLst>
          </p:cNvPr>
          <p:cNvGrpSpPr/>
          <p:nvPr/>
        </p:nvGrpSpPr>
        <p:grpSpPr>
          <a:xfrm>
            <a:off x="6589635" y="354187"/>
            <a:ext cx="579240" cy="334800"/>
            <a:chOff x="6589635" y="354187"/>
            <a:chExt cx="579240" cy="334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B1B470D2-B399-4A0E-BB29-DA4A2178ECEF}"/>
                    </a:ext>
                  </a:extLst>
                </p14:cNvPr>
                <p14:cNvContentPartPr/>
                <p14:nvPr/>
              </p14:nvContentPartPr>
              <p14:xfrm>
                <a:off x="6737235" y="386587"/>
                <a:ext cx="36360" cy="3024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B1B470D2-B399-4A0E-BB29-DA4A2178ECE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728235" y="377947"/>
                  <a:ext cx="54000" cy="32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D46E7300-E61F-4246-8C9C-D5C0F9E6EF88}"/>
                    </a:ext>
                  </a:extLst>
                </p14:cNvPr>
                <p14:cNvContentPartPr/>
                <p14:nvPr/>
              </p14:nvContentPartPr>
              <p14:xfrm>
                <a:off x="6589635" y="354187"/>
                <a:ext cx="170280" cy="716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D46E7300-E61F-4246-8C9C-D5C0F9E6EF8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580995" y="345187"/>
                  <a:ext cx="18792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3BA87B97-1419-4E70-A545-C931F9051DEC}"/>
                    </a:ext>
                  </a:extLst>
                </p14:cNvPr>
                <p14:cNvContentPartPr/>
                <p14:nvPr/>
              </p14:nvContentPartPr>
              <p14:xfrm>
                <a:off x="6857115" y="490267"/>
                <a:ext cx="93240" cy="1260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3BA87B97-1419-4E70-A545-C931F9051DEC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848475" y="481627"/>
                  <a:ext cx="11088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02511EF9-028F-4028-A837-0E1EA6C3AEAD}"/>
                    </a:ext>
                  </a:extLst>
                </p14:cNvPr>
                <p14:cNvContentPartPr/>
                <p14:nvPr/>
              </p14:nvContentPartPr>
              <p14:xfrm>
                <a:off x="6963675" y="470827"/>
                <a:ext cx="78480" cy="13212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02511EF9-028F-4028-A837-0E1EA6C3AEAD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955035" y="461827"/>
                  <a:ext cx="9612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DC091870-0777-4428-8D4A-2CBAA2933B06}"/>
                    </a:ext>
                  </a:extLst>
                </p14:cNvPr>
                <p14:cNvContentPartPr/>
                <p14:nvPr/>
              </p14:nvContentPartPr>
              <p14:xfrm>
                <a:off x="7073835" y="463267"/>
                <a:ext cx="95040" cy="13464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DC091870-0777-4428-8D4A-2CBAA2933B06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064835" y="454267"/>
                  <a:ext cx="112680" cy="152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73079E6-5048-461E-A31C-4C339B6A8401}"/>
              </a:ext>
            </a:extLst>
          </p:cNvPr>
          <p:cNvGrpSpPr/>
          <p:nvPr/>
        </p:nvGrpSpPr>
        <p:grpSpPr>
          <a:xfrm>
            <a:off x="7624275" y="469387"/>
            <a:ext cx="355680" cy="116280"/>
            <a:chOff x="7624275" y="469387"/>
            <a:chExt cx="355680" cy="116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9934867A-47BC-4BE3-940E-21613DE438EA}"/>
                    </a:ext>
                  </a:extLst>
                </p14:cNvPr>
                <p14:cNvContentPartPr/>
                <p14:nvPr/>
              </p14:nvContentPartPr>
              <p14:xfrm>
                <a:off x="7624275" y="505027"/>
                <a:ext cx="313200" cy="201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9934867A-47BC-4BE3-940E-21613DE438EA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615635" y="496027"/>
                  <a:ext cx="33084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AB64D4F4-9779-432D-A031-731C4368839B}"/>
                    </a:ext>
                  </a:extLst>
                </p14:cNvPr>
                <p14:cNvContentPartPr/>
                <p14:nvPr/>
              </p14:nvContentPartPr>
              <p14:xfrm>
                <a:off x="7898595" y="469387"/>
                <a:ext cx="81360" cy="11628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AB64D4F4-9779-432D-A031-731C4368839B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889595" y="460747"/>
                  <a:ext cx="99000" cy="133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E5540A2-2382-4196-B68D-799225563042}"/>
              </a:ext>
            </a:extLst>
          </p:cNvPr>
          <p:cNvGrpSpPr/>
          <p:nvPr/>
        </p:nvGrpSpPr>
        <p:grpSpPr>
          <a:xfrm>
            <a:off x="8140515" y="333307"/>
            <a:ext cx="656280" cy="344160"/>
            <a:chOff x="8140515" y="333307"/>
            <a:chExt cx="656280" cy="344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0204A076-D926-4BB5-B159-7A5A2DB825BD}"/>
                    </a:ext>
                  </a:extLst>
                </p14:cNvPr>
                <p14:cNvContentPartPr/>
                <p14:nvPr/>
              </p14:nvContentPartPr>
              <p14:xfrm>
                <a:off x="8279475" y="333307"/>
                <a:ext cx="40320" cy="3441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0204A076-D926-4BB5-B159-7A5A2DB825BD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270835" y="324667"/>
                  <a:ext cx="57960" cy="36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3B0A67FF-FEA1-4A3D-8533-66421B9AE0BF}"/>
                    </a:ext>
                  </a:extLst>
                </p14:cNvPr>
                <p14:cNvContentPartPr/>
                <p14:nvPr/>
              </p14:nvContentPartPr>
              <p14:xfrm>
                <a:off x="8140515" y="359947"/>
                <a:ext cx="209160" cy="795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3B0A67FF-FEA1-4A3D-8533-66421B9AE0BF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131875" y="351307"/>
                  <a:ext cx="22680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2487F1B6-6C3A-429A-B1BE-826394C2E884}"/>
                    </a:ext>
                  </a:extLst>
                </p14:cNvPr>
                <p14:cNvContentPartPr/>
                <p14:nvPr/>
              </p14:nvContentPartPr>
              <p14:xfrm>
                <a:off x="8413755" y="458587"/>
                <a:ext cx="129240" cy="1598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2487F1B6-6C3A-429A-B1BE-826394C2E884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404755" y="449947"/>
                  <a:ext cx="14688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66DF4D0B-BC7D-426C-8242-CA093070927C}"/>
                    </a:ext>
                  </a:extLst>
                </p14:cNvPr>
                <p14:cNvContentPartPr/>
                <p14:nvPr/>
              </p14:nvContentPartPr>
              <p14:xfrm>
                <a:off x="8566395" y="474427"/>
                <a:ext cx="94320" cy="1353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66DF4D0B-BC7D-426C-8242-CA093070927C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557395" y="465427"/>
                  <a:ext cx="11196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490B90BF-785E-4143-8719-E75135004C69}"/>
                    </a:ext>
                  </a:extLst>
                </p14:cNvPr>
                <p14:cNvContentPartPr/>
                <p14:nvPr/>
              </p14:nvContentPartPr>
              <p14:xfrm>
                <a:off x="8705355" y="475147"/>
                <a:ext cx="91440" cy="17460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490B90BF-785E-4143-8719-E75135004C69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696355" y="466507"/>
                  <a:ext cx="109080" cy="192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D658AE10-A1B1-484F-96F6-EC1CE296B9E7}"/>
              </a:ext>
            </a:extLst>
          </p:cNvPr>
          <p:cNvGrpSpPr/>
          <p:nvPr/>
        </p:nvGrpSpPr>
        <p:grpSpPr>
          <a:xfrm>
            <a:off x="12391329" y="627427"/>
            <a:ext cx="1392906" cy="1571040"/>
            <a:chOff x="12391329" y="627427"/>
            <a:chExt cx="1392906" cy="1571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39514ED4-BBAE-4336-A360-BC58EA6EF504}"/>
                    </a:ext>
                  </a:extLst>
                </p14:cNvPr>
                <p14:cNvContentPartPr/>
                <p14:nvPr/>
              </p14:nvContentPartPr>
              <p14:xfrm>
                <a:off x="12474915" y="656947"/>
                <a:ext cx="42480" cy="154152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39514ED4-BBAE-4336-A360-BC58EA6EF504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2465915" y="647947"/>
                  <a:ext cx="60120" cy="155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2A7E43C7-B6E8-4938-B319-00F476CE4885}"/>
                    </a:ext>
                  </a:extLst>
                </p14:cNvPr>
                <p14:cNvContentPartPr/>
                <p14:nvPr/>
              </p14:nvContentPartPr>
              <p14:xfrm>
                <a:off x="12980715" y="627427"/>
                <a:ext cx="81720" cy="145764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2A7E43C7-B6E8-4938-B319-00F476CE4885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2972075" y="618427"/>
                  <a:ext cx="99360" cy="147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E436DAD5-643D-42DD-A993-BD34E3736EE6}"/>
                    </a:ext>
                  </a:extLst>
                </p14:cNvPr>
                <p14:cNvContentPartPr/>
                <p14:nvPr/>
              </p14:nvContentPartPr>
              <p14:xfrm>
                <a:off x="13405875" y="641467"/>
                <a:ext cx="62280" cy="134892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E436DAD5-643D-42DD-A993-BD34E3736EE6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3396875" y="632827"/>
                  <a:ext cx="79920" cy="136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8CEBCD8D-45E9-4274-ADA3-5F155D0310F2}"/>
                    </a:ext>
                  </a:extLst>
                </p14:cNvPr>
                <p14:cNvContentPartPr/>
                <p14:nvPr/>
              </p14:nvContentPartPr>
              <p14:xfrm>
                <a:off x="13649595" y="641107"/>
                <a:ext cx="134640" cy="118296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8CEBCD8D-45E9-4274-ADA3-5F155D0310F2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3640955" y="632467"/>
                  <a:ext cx="152280" cy="120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4BC5BEE4-D480-425C-8271-30C92509CB2C}"/>
                    </a:ext>
                  </a:extLst>
                </p14:cNvPr>
                <p14:cNvContentPartPr/>
                <p14:nvPr/>
              </p14:nvContentPartPr>
              <p14:xfrm>
                <a:off x="12516609" y="698347"/>
                <a:ext cx="1175400" cy="4500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4BC5BEE4-D480-425C-8271-30C92509CB2C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2507609" y="689707"/>
                  <a:ext cx="119304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9F7BB88E-6610-40A1-BEA9-9E4767272DC8}"/>
                    </a:ext>
                  </a:extLst>
                </p14:cNvPr>
                <p14:cNvContentPartPr/>
                <p14:nvPr/>
              </p14:nvContentPartPr>
              <p14:xfrm>
                <a:off x="12391329" y="998227"/>
                <a:ext cx="1284120" cy="6552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9F7BB88E-6610-40A1-BEA9-9E4767272DC8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2382689" y="989227"/>
                  <a:ext cx="130176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CF8697BC-8011-40B3-9D48-1C30F4CF3F50}"/>
                    </a:ext>
                  </a:extLst>
                </p14:cNvPr>
                <p14:cNvContentPartPr/>
                <p14:nvPr/>
              </p14:nvContentPartPr>
              <p14:xfrm>
                <a:off x="12475209" y="1356427"/>
                <a:ext cx="1143360" cy="4500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CF8697BC-8011-40B3-9D48-1C30F4CF3F50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2466569" y="1347427"/>
                  <a:ext cx="116100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4B322924-2F06-4193-AFA5-62BAEC1A12C9}"/>
                    </a:ext>
                  </a:extLst>
                </p14:cNvPr>
                <p14:cNvContentPartPr/>
                <p14:nvPr/>
              </p14:nvContentPartPr>
              <p14:xfrm>
                <a:off x="12436689" y="1705987"/>
                <a:ext cx="1344600" cy="12384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4B322924-2F06-4193-AFA5-62BAEC1A12C9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2428049" y="1696987"/>
                  <a:ext cx="136224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090B00FC-A15D-4A14-8A64-35C5A29A1E2F}"/>
                    </a:ext>
                  </a:extLst>
                </p14:cNvPr>
                <p14:cNvContentPartPr/>
                <p14:nvPr/>
              </p14:nvContentPartPr>
              <p14:xfrm>
                <a:off x="13581489" y="1339147"/>
                <a:ext cx="172080" cy="2988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090B00FC-A15D-4A14-8A64-35C5A29A1E2F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3572489" y="1330507"/>
                  <a:ext cx="18972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18A88008-B7DF-4CB7-8460-C48449285534}"/>
                    </a:ext>
                  </a:extLst>
                </p14:cNvPr>
                <p14:cNvContentPartPr/>
                <p14:nvPr/>
              </p14:nvContentPartPr>
              <p14:xfrm>
                <a:off x="12527769" y="2139787"/>
                <a:ext cx="1240920" cy="5724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18A88008-B7DF-4CB7-8460-C48449285534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2519129" y="2130787"/>
                  <a:ext cx="125856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DD7D1018-63DE-42F5-8E34-E24604DB885D}"/>
                    </a:ext>
                  </a:extLst>
                </p14:cNvPr>
                <p14:cNvContentPartPr/>
                <p14:nvPr/>
              </p14:nvContentPartPr>
              <p14:xfrm>
                <a:off x="13737729" y="1811467"/>
                <a:ext cx="34920" cy="33048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DD7D1018-63DE-42F5-8E34-E24604DB885D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3728729" y="1802467"/>
                  <a:ext cx="52560" cy="34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0ADC1B58-B26C-424C-87DA-6CD4D712C78B}"/>
                    </a:ext>
                  </a:extLst>
                </p14:cNvPr>
                <p14:cNvContentPartPr/>
                <p14:nvPr/>
              </p14:nvContentPartPr>
              <p14:xfrm>
                <a:off x="13468089" y="1955107"/>
                <a:ext cx="10800" cy="15336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0ADC1B58-B26C-424C-87DA-6CD4D712C78B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3459449" y="1946107"/>
                  <a:ext cx="2844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4FAE87EE-7E9E-4CD2-9AF7-B6FEAFEB24E3}"/>
                    </a:ext>
                  </a:extLst>
                </p14:cNvPr>
                <p14:cNvContentPartPr/>
                <p14:nvPr/>
              </p14:nvContentPartPr>
              <p14:xfrm>
                <a:off x="13072809" y="2052667"/>
                <a:ext cx="6480" cy="8748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4FAE87EE-7E9E-4CD2-9AF7-B6FEAFEB24E3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3064169" y="2043667"/>
                  <a:ext cx="24120" cy="105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BA1D416D-FD37-4EEF-B0D1-F9635E7299E3}"/>
              </a:ext>
            </a:extLst>
          </p:cNvPr>
          <p:cNvGrpSpPr/>
          <p:nvPr/>
        </p:nvGrpSpPr>
        <p:grpSpPr>
          <a:xfrm>
            <a:off x="12767889" y="769627"/>
            <a:ext cx="778680" cy="542160"/>
            <a:chOff x="12767889" y="769627"/>
            <a:chExt cx="778680" cy="542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FA37C53F-9283-43E8-985F-B921EA0A1ABB}"/>
                    </a:ext>
                  </a:extLst>
                </p14:cNvPr>
                <p14:cNvContentPartPr/>
                <p14:nvPr/>
              </p14:nvContentPartPr>
              <p14:xfrm>
                <a:off x="12767889" y="803827"/>
                <a:ext cx="15840" cy="17640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FA37C53F-9283-43E8-985F-B921EA0A1ABB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2759249" y="794827"/>
                  <a:ext cx="3348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3A096F3F-D3DF-4BC2-AFC1-67A1D6A26E2A}"/>
                    </a:ext>
                  </a:extLst>
                </p14:cNvPr>
                <p14:cNvContentPartPr/>
                <p14:nvPr/>
              </p14:nvContentPartPr>
              <p14:xfrm>
                <a:off x="13175049" y="769627"/>
                <a:ext cx="6480" cy="16668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3A096F3F-D3DF-4BC2-AFC1-67A1D6A26E2A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3166409" y="760987"/>
                  <a:ext cx="2412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A26D814E-B22B-4C8F-B275-74EBA68CB8BD}"/>
                    </a:ext>
                  </a:extLst>
                </p14:cNvPr>
                <p14:cNvContentPartPr/>
                <p14:nvPr/>
              </p14:nvContentPartPr>
              <p14:xfrm>
                <a:off x="13530729" y="770347"/>
                <a:ext cx="15840" cy="14508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A26D814E-B22B-4C8F-B275-74EBA68CB8BD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3521729" y="761707"/>
                  <a:ext cx="3348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8B8243F8-88E7-4670-8E37-F0123CA23103}"/>
                    </a:ext>
                  </a:extLst>
                </p14:cNvPr>
                <p14:cNvContentPartPr/>
                <p14:nvPr/>
              </p14:nvContentPartPr>
              <p14:xfrm>
                <a:off x="12785169" y="1129267"/>
                <a:ext cx="7200" cy="18252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8B8243F8-88E7-4670-8E37-F0123CA23103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2776169" y="1120267"/>
                  <a:ext cx="2484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D04C6C3B-C299-4492-916C-CBC8876379E4}"/>
                    </a:ext>
                  </a:extLst>
                </p14:cNvPr>
                <p14:cNvContentPartPr/>
                <p14:nvPr/>
              </p14:nvContentPartPr>
              <p14:xfrm>
                <a:off x="13175049" y="1120627"/>
                <a:ext cx="104400" cy="15840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D04C6C3B-C299-4492-916C-CBC8876379E4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3166409" y="1111987"/>
                  <a:ext cx="122040" cy="176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34C78FA7-7E79-4F7F-8B45-57DE42D6C629}"/>
              </a:ext>
            </a:extLst>
          </p:cNvPr>
          <p:cNvGrpSpPr/>
          <p:nvPr/>
        </p:nvGrpSpPr>
        <p:grpSpPr>
          <a:xfrm>
            <a:off x="12635409" y="321067"/>
            <a:ext cx="468000" cy="249840"/>
            <a:chOff x="12635409" y="321067"/>
            <a:chExt cx="468000" cy="249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8E5E9A1C-375C-450E-9539-E0F5215A6770}"/>
                    </a:ext>
                  </a:extLst>
                </p14:cNvPr>
                <p14:cNvContentPartPr/>
                <p14:nvPr/>
              </p14:nvContentPartPr>
              <p14:xfrm>
                <a:off x="12635409" y="390907"/>
                <a:ext cx="149040" cy="18000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8E5E9A1C-375C-450E-9539-E0F5215A6770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2626769" y="382267"/>
                  <a:ext cx="16668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575124FA-28DB-489F-8E2B-360BBEC83479}"/>
                    </a:ext>
                  </a:extLst>
                </p14:cNvPr>
                <p14:cNvContentPartPr/>
                <p14:nvPr/>
              </p14:nvContentPartPr>
              <p14:xfrm>
                <a:off x="12647649" y="470827"/>
                <a:ext cx="118440" cy="4788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575124FA-28DB-489F-8E2B-360BBEC83479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2639009" y="461827"/>
                  <a:ext cx="13608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D9B7F781-2541-4DCC-BF07-A294FAA1219D}"/>
                    </a:ext>
                  </a:extLst>
                </p14:cNvPr>
                <p14:cNvContentPartPr/>
                <p14:nvPr/>
              </p14:nvContentPartPr>
              <p14:xfrm>
                <a:off x="12824049" y="344467"/>
                <a:ext cx="115920" cy="18396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D9B7F781-2541-4DCC-BF07-A294FAA1219D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2815049" y="335827"/>
                  <a:ext cx="13356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61718B89-FCA9-4237-AC24-F636A857A4BC}"/>
                    </a:ext>
                  </a:extLst>
                </p14:cNvPr>
                <p14:cNvContentPartPr/>
                <p14:nvPr/>
              </p14:nvContentPartPr>
              <p14:xfrm>
                <a:off x="12993969" y="321067"/>
                <a:ext cx="109440" cy="14868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61718B89-FCA9-4237-AC24-F636A857A4BC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2985329" y="312067"/>
                  <a:ext cx="127080" cy="166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1968C434-CE02-40F7-BF76-B723CDA7ED32}"/>
              </a:ext>
            </a:extLst>
          </p:cNvPr>
          <p:cNvGrpSpPr/>
          <p:nvPr/>
        </p:nvGrpSpPr>
        <p:grpSpPr>
          <a:xfrm>
            <a:off x="12768249" y="1111267"/>
            <a:ext cx="933480" cy="915840"/>
            <a:chOff x="12768249" y="1111267"/>
            <a:chExt cx="933480" cy="915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5AF54ED4-333E-445F-ABE6-24D3A08F2C01}"/>
                    </a:ext>
                  </a:extLst>
                </p14:cNvPr>
                <p14:cNvContentPartPr/>
                <p14:nvPr/>
              </p14:nvContentPartPr>
              <p14:xfrm>
                <a:off x="13521729" y="1111267"/>
                <a:ext cx="118080" cy="18324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5AF54ED4-333E-445F-ABE6-24D3A08F2C01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3513089" y="1102627"/>
                  <a:ext cx="13572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AC3D2C02-C500-4A5E-A325-3DF9383D4BA8}"/>
                    </a:ext>
                  </a:extLst>
                </p14:cNvPr>
                <p14:cNvContentPartPr/>
                <p14:nvPr/>
              </p14:nvContentPartPr>
              <p14:xfrm>
                <a:off x="12768249" y="1494667"/>
                <a:ext cx="123480" cy="16308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AC3D2C02-C500-4A5E-A325-3DF9383D4BA8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2759609" y="1485667"/>
                  <a:ext cx="14112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7BD7764C-0D06-4656-AD69-C7C83F344D52}"/>
                    </a:ext>
                  </a:extLst>
                </p14:cNvPr>
                <p14:cNvContentPartPr/>
                <p14:nvPr/>
              </p14:nvContentPartPr>
              <p14:xfrm>
                <a:off x="13163529" y="1443907"/>
                <a:ext cx="109800" cy="16128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7BD7764C-0D06-4656-AD69-C7C83F344D52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3154529" y="1434907"/>
                  <a:ext cx="12744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0F9D09F2-BC4D-4F8D-9582-48C82EA43F53}"/>
                    </a:ext>
                  </a:extLst>
                </p14:cNvPr>
                <p14:cNvContentPartPr/>
                <p14:nvPr/>
              </p14:nvContentPartPr>
              <p14:xfrm>
                <a:off x="13528569" y="1476307"/>
                <a:ext cx="141480" cy="15300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0F9D09F2-BC4D-4F8D-9582-48C82EA43F53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3519569" y="1467667"/>
                  <a:ext cx="15912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8E36F8FF-D38C-404E-925A-E1BC8625283B}"/>
                    </a:ext>
                  </a:extLst>
                </p14:cNvPr>
                <p14:cNvContentPartPr/>
                <p14:nvPr/>
              </p14:nvContentPartPr>
              <p14:xfrm>
                <a:off x="12824769" y="1880947"/>
                <a:ext cx="127440" cy="14616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8E36F8FF-D38C-404E-925A-E1BC8625283B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2816129" y="1871947"/>
                  <a:ext cx="14508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60559335-312D-446B-8F45-C667449A75A8}"/>
                    </a:ext>
                  </a:extLst>
                </p14:cNvPr>
                <p14:cNvContentPartPr/>
                <p14:nvPr/>
              </p14:nvContentPartPr>
              <p14:xfrm>
                <a:off x="13229409" y="1809307"/>
                <a:ext cx="19080" cy="16020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60559335-312D-446B-8F45-C667449A75A8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3220769" y="1800307"/>
                  <a:ext cx="3672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04772E6E-9731-4ECF-9819-77477F325E50}"/>
                    </a:ext>
                  </a:extLst>
                </p14:cNvPr>
                <p14:cNvContentPartPr/>
                <p14:nvPr/>
              </p14:nvContentPartPr>
              <p14:xfrm>
                <a:off x="13599129" y="1837027"/>
                <a:ext cx="102600" cy="17424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04772E6E-9731-4ECF-9819-77477F325E50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3590129" y="1828387"/>
                  <a:ext cx="120240" cy="191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6D0E37FE-388F-4A32-82B9-357FD90A935A}"/>
              </a:ext>
            </a:extLst>
          </p:cNvPr>
          <p:cNvGrpSpPr/>
          <p:nvPr/>
        </p:nvGrpSpPr>
        <p:grpSpPr>
          <a:xfrm>
            <a:off x="12662409" y="2519947"/>
            <a:ext cx="321480" cy="249840"/>
            <a:chOff x="12662409" y="2519947"/>
            <a:chExt cx="321480" cy="249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D6322F8C-D54D-4248-A04B-AFC6ADCDD0AD}"/>
                    </a:ext>
                  </a:extLst>
                </p14:cNvPr>
                <p14:cNvContentPartPr/>
                <p14:nvPr/>
              </p14:nvContentPartPr>
              <p14:xfrm>
                <a:off x="12662409" y="2531467"/>
                <a:ext cx="127800" cy="23832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D6322F8C-D54D-4248-A04B-AFC6ADCDD0AD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2653769" y="2522827"/>
                  <a:ext cx="14544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53FD2150-FD7D-457A-A31B-CA230CEA4C24}"/>
                    </a:ext>
                  </a:extLst>
                </p14:cNvPr>
                <p14:cNvContentPartPr/>
                <p14:nvPr/>
              </p14:nvContentPartPr>
              <p14:xfrm>
                <a:off x="12824769" y="2519947"/>
                <a:ext cx="159120" cy="23184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53FD2150-FD7D-457A-A31B-CA230CEA4C24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2815769" y="2511307"/>
                  <a:ext cx="176760" cy="249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AC5D5D8B-E70F-4E80-9E31-C9E0B517522B}"/>
              </a:ext>
            </a:extLst>
          </p:cNvPr>
          <p:cNvGrpSpPr/>
          <p:nvPr/>
        </p:nvGrpSpPr>
        <p:grpSpPr>
          <a:xfrm>
            <a:off x="12436689" y="2888947"/>
            <a:ext cx="1392906" cy="1571040"/>
            <a:chOff x="12391329" y="627427"/>
            <a:chExt cx="1392906" cy="1571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58F0AD8C-DE50-403E-8376-407F0132352E}"/>
                    </a:ext>
                  </a:extLst>
                </p14:cNvPr>
                <p14:cNvContentPartPr/>
                <p14:nvPr/>
              </p14:nvContentPartPr>
              <p14:xfrm>
                <a:off x="12474915" y="656947"/>
                <a:ext cx="42480" cy="154152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58F0AD8C-DE50-403E-8376-407F0132352E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2465915" y="647947"/>
                  <a:ext cx="60120" cy="155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83E71C1C-0D80-42FC-AA49-DF1083C98A06}"/>
                    </a:ext>
                  </a:extLst>
                </p14:cNvPr>
                <p14:cNvContentPartPr/>
                <p14:nvPr/>
              </p14:nvContentPartPr>
              <p14:xfrm>
                <a:off x="12980715" y="627427"/>
                <a:ext cx="81720" cy="145764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83E71C1C-0D80-42FC-AA49-DF1083C98A06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2972075" y="618427"/>
                  <a:ext cx="99360" cy="147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5CD79461-55E4-4F30-BC36-DE9530EDEBC2}"/>
                    </a:ext>
                  </a:extLst>
                </p14:cNvPr>
                <p14:cNvContentPartPr/>
                <p14:nvPr/>
              </p14:nvContentPartPr>
              <p14:xfrm>
                <a:off x="13405875" y="641467"/>
                <a:ext cx="62280" cy="134892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5CD79461-55E4-4F30-BC36-DE9530EDEBC2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3396875" y="632827"/>
                  <a:ext cx="79920" cy="136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A470B183-DE8A-4EDE-BB2B-4BE066C721B4}"/>
                    </a:ext>
                  </a:extLst>
                </p14:cNvPr>
                <p14:cNvContentPartPr/>
                <p14:nvPr/>
              </p14:nvContentPartPr>
              <p14:xfrm>
                <a:off x="13649595" y="641107"/>
                <a:ext cx="134640" cy="118296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A470B183-DE8A-4EDE-BB2B-4BE066C721B4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3640955" y="632467"/>
                  <a:ext cx="152280" cy="120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C41612E3-2351-4D06-8103-8ED9DB61411A}"/>
                    </a:ext>
                  </a:extLst>
                </p14:cNvPr>
                <p14:cNvContentPartPr/>
                <p14:nvPr/>
              </p14:nvContentPartPr>
              <p14:xfrm>
                <a:off x="12516609" y="698347"/>
                <a:ext cx="1175400" cy="4500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C41612E3-2351-4D06-8103-8ED9DB61411A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2507609" y="689707"/>
                  <a:ext cx="119304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20CF7EB9-B488-4C67-95E9-10102DC90E6C}"/>
                    </a:ext>
                  </a:extLst>
                </p14:cNvPr>
                <p14:cNvContentPartPr/>
                <p14:nvPr/>
              </p14:nvContentPartPr>
              <p14:xfrm>
                <a:off x="12391329" y="998227"/>
                <a:ext cx="1284120" cy="6552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20CF7EB9-B488-4C67-95E9-10102DC90E6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2382689" y="989227"/>
                  <a:ext cx="130176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0F1B2A97-F56D-4CF0-8C38-54F23D16689F}"/>
                    </a:ext>
                  </a:extLst>
                </p14:cNvPr>
                <p14:cNvContentPartPr/>
                <p14:nvPr/>
              </p14:nvContentPartPr>
              <p14:xfrm>
                <a:off x="12475209" y="1356427"/>
                <a:ext cx="1143360" cy="4500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0F1B2A97-F56D-4CF0-8C38-54F23D16689F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2466569" y="1347427"/>
                  <a:ext cx="116100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B2600CC9-7C4F-42F0-A654-3E19A70AB84F}"/>
                    </a:ext>
                  </a:extLst>
                </p14:cNvPr>
                <p14:cNvContentPartPr/>
                <p14:nvPr/>
              </p14:nvContentPartPr>
              <p14:xfrm>
                <a:off x="12436689" y="1705987"/>
                <a:ext cx="1344600" cy="12384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B2600CC9-7C4F-42F0-A654-3E19A70AB84F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2428049" y="1696987"/>
                  <a:ext cx="136224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5212CBFB-5F3B-483B-8D0B-0AAEB30766E9}"/>
                    </a:ext>
                  </a:extLst>
                </p14:cNvPr>
                <p14:cNvContentPartPr/>
                <p14:nvPr/>
              </p14:nvContentPartPr>
              <p14:xfrm>
                <a:off x="13581489" y="1339147"/>
                <a:ext cx="172080" cy="2988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5212CBFB-5F3B-483B-8D0B-0AAEB30766E9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3572489" y="1330507"/>
                  <a:ext cx="18972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ABEDCF1A-1FC4-4DE4-8034-A3523A1A6928}"/>
                    </a:ext>
                  </a:extLst>
                </p14:cNvPr>
                <p14:cNvContentPartPr/>
                <p14:nvPr/>
              </p14:nvContentPartPr>
              <p14:xfrm>
                <a:off x="12527769" y="2139787"/>
                <a:ext cx="1240920" cy="5724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ABEDCF1A-1FC4-4DE4-8034-A3523A1A6928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2519129" y="2130787"/>
                  <a:ext cx="125856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CAC2D889-A4A7-4857-9181-96555F0702E8}"/>
                    </a:ext>
                  </a:extLst>
                </p14:cNvPr>
                <p14:cNvContentPartPr/>
                <p14:nvPr/>
              </p14:nvContentPartPr>
              <p14:xfrm>
                <a:off x="13737729" y="1811467"/>
                <a:ext cx="34920" cy="33048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CAC2D889-A4A7-4857-9181-96555F0702E8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3728729" y="1802467"/>
                  <a:ext cx="52560" cy="34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3881CE49-2DF1-4456-A769-FFD20FD7E420}"/>
                    </a:ext>
                  </a:extLst>
                </p14:cNvPr>
                <p14:cNvContentPartPr/>
                <p14:nvPr/>
              </p14:nvContentPartPr>
              <p14:xfrm>
                <a:off x="13468089" y="1955107"/>
                <a:ext cx="10800" cy="15336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3881CE49-2DF1-4456-A769-FFD20FD7E420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3459449" y="1946107"/>
                  <a:ext cx="2844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100A60A5-F052-43AF-A330-CACB51BC0511}"/>
                    </a:ext>
                  </a:extLst>
                </p14:cNvPr>
                <p14:cNvContentPartPr/>
                <p14:nvPr/>
              </p14:nvContentPartPr>
              <p14:xfrm>
                <a:off x="13072809" y="2052667"/>
                <a:ext cx="6480" cy="8748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100A60A5-F052-43AF-A330-CACB51BC0511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3064169" y="2043667"/>
                  <a:ext cx="24120" cy="105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9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2D2B8E7B-93C1-4AD0-B225-4D302C9107DF}"/>
                  </a:ext>
                </a:extLst>
              </p14:cNvPr>
              <p14:cNvContentPartPr/>
              <p14:nvPr/>
            </p14:nvContentPartPr>
            <p14:xfrm>
              <a:off x="12765412" y="3047347"/>
              <a:ext cx="13680" cy="17496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2D2B8E7B-93C1-4AD0-B225-4D302C9107DF}"/>
                  </a:ext>
                </a:extLst>
              </p:cNvPr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12756772" y="3038707"/>
                <a:ext cx="31320" cy="19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1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E627F0C9-2FB6-4E1B-BF07-31F51A6B4349}"/>
                  </a:ext>
                </a:extLst>
              </p14:cNvPr>
              <p14:cNvContentPartPr/>
              <p14:nvPr/>
            </p14:nvContentPartPr>
            <p14:xfrm>
              <a:off x="13246372" y="3041947"/>
              <a:ext cx="36720" cy="13788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E627F0C9-2FB6-4E1B-BF07-31F51A6B4349}"/>
                  </a:ext>
                </a:extLst>
              </p:cNvPr>
              <p:cNvPicPr/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13237732" y="3032947"/>
                <a:ext cx="54360" cy="15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3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BC04B7E0-968D-4DD1-B0CC-43F6E1F5C2E3}"/>
                  </a:ext>
                </a:extLst>
              </p14:cNvPr>
              <p14:cNvContentPartPr/>
              <p14:nvPr/>
            </p14:nvContentPartPr>
            <p14:xfrm>
              <a:off x="13585852" y="3018907"/>
              <a:ext cx="13680" cy="115920"/>
            </p14:xfrm>
          </p:contentPart>
        </mc:Choice>
        <mc:Fallback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BC04B7E0-968D-4DD1-B0CC-43F6E1F5C2E3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13576852" y="3009907"/>
                <a:ext cx="31320" cy="13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5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06C191C4-E847-4149-A617-404394F75FB3}"/>
                  </a:ext>
                </a:extLst>
              </p14:cNvPr>
              <p14:cNvContentPartPr/>
              <p14:nvPr/>
            </p14:nvContentPartPr>
            <p14:xfrm>
              <a:off x="12855412" y="3398347"/>
              <a:ext cx="27000" cy="192240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06C191C4-E847-4149-A617-404394F75FB3}"/>
                  </a:ext>
                </a:extLst>
              </p:cNvPr>
              <p:cNvPicPr/>
              <p:nvPr/>
            </p:nvPicPr>
            <p:blipFill>
              <a:blip r:embed="rId126"/>
              <a:stretch>
                <a:fillRect/>
              </a:stretch>
            </p:blipFill>
            <p:spPr>
              <a:xfrm>
                <a:off x="12846412" y="3389347"/>
                <a:ext cx="44640" cy="20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7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0136A1BB-6AFA-4B8B-A498-1149C6FA1B9E}"/>
                  </a:ext>
                </a:extLst>
              </p14:cNvPr>
              <p14:cNvContentPartPr/>
              <p14:nvPr/>
            </p14:nvContentPartPr>
            <p14:xfrm>
              <a:off x="13224772" y="3371347"/>
              <a:ext cx="116640" cy="155160"/>
            </p14:xfrm>
          </p:contentPart>
        </mc:Choice>
        <mc:Fallback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0136A1BB-6AFA-4B8B-A498-1149C6FA1B9E}"/>
                  </a:ext>
                </a:extLst>
              </p:cNvPr>
              <p:cNvPicPr/>
              <p:nvPr/>
            </p:nvPicPr>
            <p:blipFill>
              <a:blip r:embed="rId128"/>
              <a:stretch>
                <a:fillRect/>
              </a:stretch>
            </p:blipFill>
            <p:spPr>
              <a:xfrm>
                <a:off x="13216132" y="3362707"/>
                <a:ext cx="134280" cy="17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9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93FF27A6-9ED8-418D-8A46-2B261D55B7B6}"/>
                  </a:ext>
                </a:extLst>
              </p14:cNvPr>
              <p14:cNvContentPartPr/>
              <p14:nvPr/>
            </p14:nvContentPartPr>
            <p14:xfrm>
              <a:off x="13650652" y="3384667"/>
              <a:ext cx="5400" cy="123480"/>
            </p14:xfrm>
          </p:contentPart>
        </mc:Choice>
        <mc:Fallback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93FF27A6-9ED8-418D-8A46-2B261D55B7B6}"/>
                  </a:ext>
                </a:extLst>
              </p:cNvPr>
              <p:cNvPicPr/>
              <p:nvPr/>
            </p:nvPicPr>
            <p:blipFill>
              <a:blip r:embed="rId130"/>
              <a:stretch>
                <a:fillRect/>
              </a:stretch>
            </p:blipFill>
            <p:spPr>
              <a:xfrm>
                <a:off x="13641652" y="3375667"/>
                <a:ext cx="23040" cy="14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1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51EB1E70-1805-4526-B022-CACC184D66D7}"/>
                  </a:ext>
                </a:extLst>
              </p14:cNvPr>
              <p14:cNvContentPartPr/>
              <p14:nvPr/>
            </p14:nvContentPartPr>
            <p14:xfrm>
              <a:off x="12773332" y="3705067"/>
              <a:ext cx="159840" cy="203400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51EB1E70-1805-4526-B022-CACC184D66D7}"/>
                  </a:ext>
                </a:extLst>
              </p:cNvPr>
              <p:cNvPicPr/>
              <p:nvPr/>
            </p:nvPicPr>
            <p:blipFill>
              <a:blip r:embed="rId132"/>
              <a:stretch>
                <a:fillRect/>
              </a:stretch>
            </p:blipFill>
            <p:spPr>
              <a:xfrm>
                <a:off x="12764332" y="3696427"/>
                <a:ext cx="177480" cy="221040"/>
              </a:xfrm>
              <a:prstGeom prst="rect">
                <a:avLst/>
              </a:prstGeom>
            </p:spPr>
          </p:pic>
        </mc:Fallback>
      </mc:AlternateContent>
      <p:grpSp>
        <p:nvGrpSpPr>
          <p:cNvPr id="98" name="Group 97">
            <a:extLst>
              <a:ext uri="{FF2B5EF4-FFF2-40B4-BE49-F238E27FC236}">
                <a16:creationId xmlns:a16="http://schemas.microsoft.com/office/drawing/2014/main" id="{C787306A-A15F-4351-9FD1-30B6D9A9FB84}"/>
              </a:ext>
            </a:extLst>
          </p:cNvPr>
          <p:cNvGrpSpPr/>
          <p:nvPr/>
        </p:nvGrpSpPr>
        <p:grpSpPr>
          <a:xfrm>
            <a:off x="13248532" y="3721987"/>
            <a:ext cx="466560" cy="194760"/>
            <a:chOff x="13248532" y="3721987"/>
            <a:chExt cx="466560" cy="194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CE98514E-87EA-47E7-A3C3-65F4A854BE36}"/>
                    </a:ext>
                  </a:extLst>
                </p14:cNvPr>
                <p14:cNvContentPartPr/>
                <p14:nvPr/>
              </p14:nvContentPartPr>
              <p14:xfrm>
                <a:off x="13248532" y="3765187"/>
                <a:ext cx="108720" cy="15156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CE98514E-87EA-47E7-A3C3-65F4A854BE36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13239532" y="3756187"/>
                  <a:ext cx="12636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EDBB52C6-3AD5-4439-8F8E-15FF1E271842}"/>
                    </a:ext>
                  </a:extLst>
                </p14:cNvPr>
                <p14:cNvContentPartPr/>
                <p14:nvPr/>
              </p14:nvContentPartPr>
              <p14:xfrm>
                <a:off x="13587292" y="3721987"/>
                <a:ext cx="127800" cy="14472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EDBB52C6-3AD5-4439-8F8E-15FF1E271842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13578652" y="3713347"/>
                  <a:ext cx="145440" cy="162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37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D8949D97-DD95-49D2-B238-ED42E0EDA38F}"/>
                  </a:ext>
                </a:extLst>
              </p14:cNvPr>
              <p14:cNvContentPartPr/>
              <p14:nvPr/>
            </p14:nvContentPartPr>
            <p14:xfrm>
              <a:off x="12820132" y="4168387"/>
              <a:ext cx="153360" cy="157320"/>
            </p14:xfrm>
          </p:contentPart>
        </mc:Choice>
        <mc:Fallback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D8949D97-DD95-49D2-B238-ED42E0EDA38F}"/>
                  </a:ext>
                </a:extLst>
              </p:cNvPr>
              <p:cNvPicPr/>
              <p:nvPr/>
            </p:nvPicPr>
            <p:blipFill>
              <a:blip r:embed="rId138"/>
              <a:stretch>
                <a:fillRect/>
              </a:stretch>
            </p:blipFill>
            <p:spPr>
              <a:xfrm>
                <a:off x="12811492" y="4159747"/>
                <a:ext cx="171000" cy="17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9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04D7D8BD-78C6-4E0F-9DA4-BE94E587F57A}"/>
                  </a:ext>
                </a:extLst>
              </p14:cNvPr>
              <p14:cNvContentPartPr/>
              <p14:nvPr/>
            </p14:nvContentPartPr>
            <p14:xfrm>
              <a:off x="13330252" y="4122667"/>
              <a:ext cx="8280" cy="172440"/>
            </p14:xfrm>
          </p:contentPart>
        </mc:Choice>
        <mc:Fallback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04D7D8BD-78C6-4E0F-9DA4-BE94E587F57A}"/>
                  </a:ext>
                </a:extLst>
              </p:cNvPr>
              <p:cNvPicPr/>
              <p:nvPr/>
            </p:nvPicPr>
            <p:blipFill>
              <a:blip r:embed="rId140"/>
              <a:stretch>
                <a:fillRect/>
              </a:stretch>
            </p:blipFill>
            <p:spPr>
              <a:xfrm>
                <a:off x="13321252" y="4113667"/>
                <a:ext cx="25920" cy="19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1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AC197473-5965-4F66-B200-48054A364694}"/>
                  </a:ext>
                </a:extLst>
              </p14:cNvPr>
              <p14:cNvContentPartPr/>
              <p14:nvPr/>
            </p14:nvContentPartPr>
            <p14:xfrm>
              <a:off x="13663252" y="4113667"/>
              <a:ext cx="17640" cy="157680"/>
            </p14:xfrm>
          </p:contentPart>
        </mc:Choice>
        <mc:Fallback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AC197473-5965-4F66-B200-48054A364694}"/>
                  </a:ext>
                </a:extLst>
              </p:cNvPr>
              <p:cNvPicPr/>
              <p:nvPr/>
            </p:nvPicPr>
            <p:blipFill>
              <a:blip r:embed="rId142"/>
              <a:stretch>
                <a:fillRect/>
              </a:stretch>
            </p:blipFill>
            <p:spPr>
              <a:xfrm>
                <a:off x="13654612" y="4105027"/>
                <a:ext cx="35280" cy="175320"/>
              </a:xfrm>
              <a:prstGeom prst="rect">
                <a:avLst/>
              </a:prstGeom>
            </p:spPr>
          </p:pic>
        </mc:Fallback>
      </mc:AlternateContent>
      <p:grpSp>
        <p:nvGrpSpPr>
          <p:cNvPr id="107" name="Group 106">
            <a:extLst>
              <a:ext uri="{FF2B5EF4-FFF2-40B4-BE49-F238E27FC236}">
                <a16:creationId xmlns:a16="http://schemas.microsoft.com/office/drawing/2014/main" id="{26284A96-4B5C-4054-A395-E04D80DDE2BE}"/>
              </a:ext>
            </a:extLst>
          </p:cNvPr>
          <p:cNvGrpSpPr/>
          <p:nvPr/>
        </p:nvGrpSpPr>
        <p:grpSpPr>
          <a:xfrm>
            <a:off x="6560452" y="5858227"/>
            <a:ext cx="747360" cy="360360"/>
            <a:chOff x="6560452" y="5858227"/>
            <a:chExt cx="747360" cy="360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96BB3485-22DE-4EAA-8C91-2571CB663DC1}"/>
                    </a:ext>
                  </a:extLst>
                </p14:cNvPr>
                <p14:cNvContentPartPr/>
                <p14:nvPr/>
              </p14:nvContentPartPr>
              <p14:xfrm>
                <a:off x="6697612" y="5858227"/>
                <a:ext cx="88920" cy="36036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96BB3485-22DE-4EAA-8C91-2571CB663DC1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6688612" y="5849587"/>
                  <a:ext cx="106560" cy="37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2135F4C5-AA1D-4F98-92AE-EF87A884D207}"/>
                    </a:ext>
                  </a:extLst>
                </p14:cNvPr>
                <p14:cNvContentPartPr/>
                <p14:nvPr/>
              </p14:nvContentPartPr>
              <p14:xfrm>
                <a:off x="6560452" y="5909707"/>
                <a:ext cx="231120" cy="5796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2135F4C5-AA1D-4F98-92AE-EF87A884D207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6551452" y="5901067"/>
                  <a:ext cx="24876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4E4097B9-6D1D-44ED-A40D-01F6B4790DF2}"/>
                    </a:ext>
                  </a:extLst>
                </p14:cNvPr>
                <p14:cNvContentPartPr/>
                <p14:nvPr/>
              </p14:nvContentPartPr>
              <p14:xfrm>
                <a:off x="6895972" y="6041107"/>
                <a:ext cx="101520" cy="15876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4E4097B9-6D1D-44ED-A40D-01F6B4790DF2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6886972" y="6032107"/>
                  <a:ext cx="11916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E6A05F89-AB4D-4E0C-8944-BC4199EFC3CE}"/>
                    </a:ext>
                  </a:extLst>
                </p14:cNvPr>
                <p14:cNvContentPartPr/>
                <p14:nvPr/>
              </p14:nvContentPartPr>
              <p14:xfrm>
                <a:off x="7061932" y="6025627"/>
                <a:ext cx="74520" cy="12384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E6A05F89-AB4D-4E0C-8944-BC4199EFC3CE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7052932" y="6016627"/>
                  <a:ext cx="9216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A67011AE-4379-463F-888C-B79C7597AC51}"/>
                    </a:ext>
                  </a:extLst>
                </p14:cNvPr>
                <p14:cNvContentPartPr/>
                <p14:nvPr/>
              </p14:nvContentPartPr>
              <p14:xfrm>
                <a:off x="7214212" y="5990347"/>
                <a:ext cx="93600" cy="16668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A67011AE-4379-463F-888C-B79C7597AC51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7205212" y="5981347"/>
                  <a:ext cx="111240" cy="184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0E2053F9-2F5A-4067-8B8A-B3D8B8185F4E}"/>
              </a:ext>
            </a:extLst>
          </p:cNvPr>
          <p:cNvGrpSpPr/>
          <p:nvPr/>
        </p:nvGrpSpPr>
        <p:grpSpPr>
          <a:xfrm>
            <a:off x="4558492" y="5646907"/>
            <a:ext cx="439200" cy="340920"/>
            <a:chOff x="4558492" y="5646907"/>
            <a:chExt cx="439200" cy="340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1141E694-CBDA-44EB-BD91-CF8F024F90E5}"/>
                    </a:ext>
                  </a:extLst>
                </p14:cNvPr>
                <p14:cNvContentPartPr/>
                <p14:nvPr/>
              </p14:nvContentPartPr>
              <p14:xfrm>
                <a:off x="4558492" y="5766427"/>
                <a:ext cx="167760" cy="22140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1141E694-CBDA-44EB-BD91-CF8F024F90E5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4549492" y="5757787"/>
                  <a:ext cx="18540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7E11705E-6241-4C8F-AE6E-6A9D99C6D71A}"/>
                    </a:ext>
                  </a:extLst>
                </p14:cNvPr>
                <p14:cNvContentPartPr/>
                <p14:nvPr/>
              </p14:nvContentPartPr>
              <p14:xfrm>
                <a:off x="4794292" y="5677147"/>
                <a:ext cx="203400" cy="27540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7E11705E-6241-4C8F-AE6E-6A9D99C6D71A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4785292" y="5668147"/>
                  <a:ext cx="221040" cy="29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51B1E464-47A5-4120-80EA-1D56CE0678C7}"/>
                    </a:ext>
                  </a:extLst>
                </p14:cNvPr>
                <p14:cNvContentPartPr/>
                <p14:nvPr/>
              </p14:nvContentPartPr>
              <p14:xfrm>
                <a:off x="4787092" y="5646907"/>
                <a:ext cx="117360" cy="6480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51B1E464-47A5-4120-80EA-1D56CE0678C7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4778092" y="5637907"/>
                  <a:ext cx="135000" cy="82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59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38E8C9BE-A772-476F-A116-12C01F52C1C2}"/>
                  </a:ext>
                </a:extLst>
              </p14:cNvPr>
              <p14:cNvContentPartPr/>
              <p14:nvPr/>
            </p14:nvContentPartPr>
            <p14:xfrm>
              <a:off x="3678652" y="5465467"/>
              <a:ext cx="22320" cy="223920"/>
            </p14:xfrm>
          </p:contentPart>
        </mc:Choice>
        <mc:Fallback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38E8C9BE-A772-476F-A116-12C01F52C1C2}"/>
                  </a:ext>
                </a:extLst>
              </p:cNvPr>
              <p:cNvPicPr/>
              <p:nvPr/>
            </p:nvPicPr>
            <p:blipFill>
              <a:blip r:embed="rId160"/>
              <a:stretch>
                <a:fillRect/>
              </a:stretch>
            </p:blipFill>
            <p:spPr>
              <a:xfrm>
                <a:off x="3670012" y="5456467"/>
                <a:ext cx="39960" cy="24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1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59CCDD8B-D1F7-43DD-B3F3-401C8C7C46FB}"/>
                  </a:ext>
                </a:extLst>
              </p14:cNvPr>
              <p14:cNvContentPartPr/>
              <p14:nvPr/>
            </p14:nvContentPartPr>
            <p14:xfrm>
              <a:off x="3578932" y="5539267"/>
              <a:ext cx="173520" cy="45360"/>
            </p14:xfrm>
          </p:contentPart>
        </mc:Choice>
        <mc:Fallback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59CCDD8B-D1F7-43DD-B3F3-401C8C7C46FB}"/>
                  </a:ext>
                </a:extLst>
              </p:cNvPr>
              <p:cNvPicPr/>
              <p:nvPr/>
            </p:nvPicPr>
            <p:blipFill>
              <a:blip r:embed="rId162"/>
              <a:stretch>
                <a:fillRect/>
              </a:stretch>
            </p:blipFill>
            <p:spPr>
              <a:xfrm>
                <a:off x="3570292" y="5530627"/>
                <a:ext cx="191160" cy="6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3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32F6541E-B171-430A-8804-670D4795E6E1}"/>
                  </a:ext>
                </a:extLst>
              </p14:cNvPr>
              <p14:cNvContentPartPr/>
              <p14:nvPr/>
            </p14:nvContentPartPr>
            <p14:xfrm>
              <a:off x="3898252" y="5469427"/>
              <a:ext cx="56880" cy="36720"/>
            </p14:xfrm>
          </p:contentPart>
        </mc:Choice>
        <mc:Fallback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32F6541E-B171-430A-8804-670D4795E6E1}"/>
                  </a:ext>
                </a:extLst>
              </p:cNvPr>
              <p:cNvPicPr/>
              <p:nvPr/>
            </p:nvPicPr>
            <p:blipFill>
              <a:blip r:embed="rId164"/>
              <a:stretch>
                <a:fillRect/>
              </a:stretch>
            </p:blipFill>
            <p:spPr>
              <a:xfrm>
                <a:off x="3889252" y="5460787"/>
                <a:ext cx="74520" cy="5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5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3AED0C4F-3E07-47FF-ACF3-2AD6E916F9D2}"/>
                  </a:ext>
                </a:extLst>
              </p14:cNvPr>
              <p14:cNvContentPartPr/>
              <p14:nvPr/>
            </p14:nvContentPartPr>
            <p14:xfrm>
              <a:off x="3916252" y="5552227"/>
              <a:ext cx="48240" cy="21960"/>
            </p14:xfrm>
          </p:contentPart>
        </mc:Choice>
        <mc:Fallback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3AED0C4F-3E07-47FF-ACF3-2AD6E916F9D2}"/>
                  </a:ext>
                </a:extLst>
              </p:cNvPr>
              <p:cNvPicPr/>
              <p:nvPr/>
            </p:nvPicPr>
            <p:blipFill>
              <a:blip r:embed="rId166"/>
              <a:stretch>
                <a:fillRect/>
              </a:stretch>
            </p:blipFill>
            <p:spPr>
              <a:xfrm>
                <a:off x="3907252" y="5543227"/>
                <a:ext cx="65880" cy="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7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5EFF080B-341E-4775-BD70-D8979243C86C}"/>
                  </a:ext>
                </a:extLst>
              </p14:cNvPr>
              <p14:cNvContentPartPr/>
              <p14:nvPr/>
            </p14:nvContentPartPr>
            <p14:xfrm>
              <a:off x="4041172" y="5353147"/>
              <a:ext cx="139320" cy="201960"/>
            </p14:xfrm>
          </p:contentPart>
        </mc:Choice>
        <mc:Fallback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5EFF080B-341E-4775-BD70-D8979243C86C}"/>
                  </a:ext>
                </a:extLst>
              </p:cNvPr>
              <p:cNvPicPr/>
              <p:nvPr/>
            </p:nvPicPr>
            <p:blipFill>
              <a:blip r:embed="rId168"/>
              <a:stretch>
                <a:fillRect/>
              </a:stretch>
            </p:blipFill>
            <p:spPr>
              <a:xfrm>
                <a:off x="4032172" y="5344147"/>
                <a:ext cx="156960" cy="21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9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3381430D-7F94-4035-B867-AB0DACC74837}"/>
                  </a:ext>
                </a:extLst>
              </p14:cNvPr>
              <p14:cNvContentPartPr/>
              <p14:nvPr/>
            </p14:nvContentPartPr>
            <p14:xfrm>
              <a:off x="3449692" y="5740867"/>
              <a:ext cx="53640" cy="55800"/>
            </p14:xfrm>
          </p:contentPart>
        </mc:Choice>
        <mc:Fallback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3381430D-7F94-4035-B867-AB0DACC74837}"/>
                  </a:ext>
                </a:extLst>
              </p:cNvPr>
              <p:cNvPicPr/>
              <p:nvPr/>
            </p:nvPicPr>
            <p:blipFill>
              <a:blip r:embed="rId170"/>
              <a:stretch>
                <a:fillRect/>
              </a:stretch>
            </p:blipFill>
            <p:spPr>
              <a:xfrm>
                <a:off x="3440692" y="5732227"/>
                <a:ext cx="71280" cy="7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1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62A17C98-E734-485A-B522-D131EA2CBE61}"/>
                  </a:ext>
                </a:extLst>
              </p14:cNvPr>
              <p14:cNvContentPartPr/>
              <p14:nvPr/>
            </p14:nvContentPartPr>
            <p14:xfrm>
              <a:off x="3345652" y="5632867"/>
              <a:ext cx="128160" cy="163080"/>
            </p14:xfrm>
          </p:contentPart>
        </mc:Choice>
        <mc:Fallback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62A17C98-E734-485A-B522-D131EA2CBE61}"/>
                  </a:ext>
                </a:extLst>
              </p:cNvPr>
              <p:cNvPicPr/>
              <p:nvPr/>
            </p:nvPicPr>
            <p:blipFill>
              <a:blip r:embed="rId172"/>
              <a:stretch>
                <a:fillRect/>
              </a:stretch>
            </p:blipFill>
            <p:spPr>
              <a:xfrm>
                <a:off x="3336652" y="5624227"/>
                <a:ext cx="145800" cy="18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3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19660E7E-E338-4B1F-9F95-454264D414C7}"/>
                  </a:ext>
                </a:extLst>
              </p14:cNvPr>
              <p14:cNvContentPartPr/>
              <p14:nvPr/>
            </p14:nvContentPartPr>
            <p14:xfrm>
              <a:off x="3824452" y="6144067"/>
              <a:ext cx="38880" cy="42480"/>
            </p14:xfrm>
          </p:contentPart>
        </mc:Choice>
        <mc:Fallback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19660E7E-E338-4B1F-9F95-454264D414C7}"/>
                  </a:ext>
                </a:extLst>
              </p:cNvPr>
              <p:cNvPicPr/>
              <p:nvPr/>
            </p:nvPicPr>
            <p:blipFill>
              <a:blip r:embed="rId174"/>
              <a:stretch>
                <a:fillRect/>
              </a:stretch>
            </p:blipFill>
            <p:spPr>
              <a:xfrm>
                <a:off x="3815812" y="6135427"/>
                <a:ext cx="56520" cy="6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5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3FCFC4F1-22EE-4509-B97A-4D9F8FCD44F0}"/>
                  </a:ext>
                </a:extLst>
              </p14:cNvPr>
              <p14:cNvContentPartPr/>
              <p14:nvPr/>
            </p14:nvContentPartPr>
            <p14:xfrm>
              <a:off x="3737692" y="6100867"/>
              <a:ext cx="198000" cy="101880"/>
            </p14:xfrm>
          </p:contentPart>
        </mc:Choice>
        <mc:Fallback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3FCFC4F1-22EE-4509-B97A-4D9F8FCD44F0}"/>
                  </a:ext>
                </a:extLst>
              </p:cNvPr>
              <p:cNvPicPr/>
              <p:nvPr/>
            </p:nvPicPr>
            <p:blipFill>
              <a:blip r:embed="rId176"/>
              <a:stretch>
                <a:fillRect/>
              </a:stretch>
            </p:blipFill>
            <p:spPr>
              <a:xfrm>
                <a:off x="3729052" y="6092227"/>
                <a:ext cx="215640" cy="11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7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472C6BE1-5B19-41FD-9F4F-76D22C3A1953}"/>
                  </a:ext>
                </a:extLst>
              </p14:cNvPr>
              <p14:cNvContentPartPr/>
              <p14:nvPr/>
            </p14:nvContentPartPr>
            <p14:xfrm>
              <a:off x="4107052" y="5435587"/>
              <a:ext cx="133560" cy="96120"/>
            </p14:xfrm>
          </p:contentPart>
        </mc:Choice>
        <mc:Fallback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472C6BE1-5B19-41FD-9F4F-76D22C3A1953}"/>
                  </a:ext>
                </a:extLst>
              </p:cNvPr>
              <p:cNvPicPr/>
              <p:nvPr/>
            </p:nvPicPr>
            <p:blipFill>
              <a:blip r:embed="rId178"/>
              <a:stretch>
                <a:fillRect/>
              </a:stretch>
            </p:blipFill>
            <p:spPr>
              <a:xfrm>
                <a:off x="4098052" y="5426947"/>
                <a:ext cx="151200" cy="113760"/>
              </a:xfrm>
              <a:prstGeom prst="rect">
                <a:avLst/>
              </a:prstGeom>
            </p:spPr>
          </p:pic>
        </mc:Fallback>
      </mc:AlternateContent>
      <p:grpSp>
        <p:nvGrpSpPr>
          <p:cNvPr id="130" name="Group 129">
            <a:extLst>
              <a:ext uri="{FF2B5EF4-FFF2-40B4-BE49-F238E27FC236}">
                <a16:creationId xmlns:a16="http://schemas.microsoft.com/office/drawing/2014/main" id="{E1F852B9-B2AA-41C4-BBD1-EB096223449E}"/>
              </a:ext>
            </a:extLst>
          </p:cNvPr>
          <p:cNvGrpSpPr/>
          <p:nvPr/>
        </p:nvGrpSpPr>
        <p:grpSpPr>
          <a:xfrm>
            <a:off x="4088692" y="5748787"/>
            <a:ext cx="307800" cy="429840"/>
            <a:chOff x="4088692" y="5748787"/>
            <a:chExt cx="307800" cy="429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9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17B67FDB-5E67-451C-95A4-02158C946712}"/>
                    </a:ext>
                  </a:extLst>
                </p14:cNvPr>
                <p14:cNvContentPartPr/>
                <p14:nvPr/>
              </p14:nvContentPartPr>
              <p14:xfrm>
                <a:off x="4256092" y="5780107"/>
                <a:ext cx="65880" cy="30816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17B67FDB-5E67-451C-95A4-02158C946712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4247452" y="5771107"/>
                  <a:ext cx="83520" cy="32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1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EDF6000F-4D37-4E6D-B7EB-5FC5554FD6D4}"/>
                    </a:ext>
                  </a:extLst>
                </p14:cNvPr>
                <p14:cNvContentPartPr/>
                <p14:nvPr/>
              </p14:nvContentPartPr>
              <p14:xfrm>
                <a:off x="4158172" y="5846347"/>
                <a:ext cx="238320" cy="15732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EDF6000F-4D37-4E6D-B7EB-5FC5554FD6D4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4149532" y="5837347"/>
                  <a:ext cx="25596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3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5364362D-E987-497A-9E79-99868737DDAD}"/>
                    </a:ext>
                  </a:extLst>
                </p14:cNvPr>
                <p14:cNvContentPartPr/>
                <p14:nvPr/>
              </p14:nvContentPartPr>
              <p14:xfrm>
                <a:off x="4088692" y="5748787"/>
                <a:ext cx="204120" cy="42984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5364362D-E987-497A-9E79-99868737DDAD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4080052" y="5740147"/>
                  <a:ext cx="221760" cy="447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85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F486EB22-EE45-405E-AC29-E56B37D2C1B9}"/>
                  </a:ext>
                </a:extLst>
              </p14:cNvPr>
              <p14:cNvContentPartPr/>
              <p14:nvPr/>
            </p14:nvContentPartPr>
            <p14:xfrm>
              <a:off x="4848292" y="5489587"/>
              <a:ext cx="315720" cy="393120"/>
            </p14:xfrm>
          </p:contentPart>
        </mc:Choice>
        <mc:Fallback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F486EB22-EE45-405E-AC29-E56B37D2C1B9}"/>
                  </a:ext>
                </a:extLst>
              </p:cNvPr>
              <p:cNvPicPr/>
              <p:nvPr/>
            </p:nvPicPr>
            <p:blipFill>
              <a:blip r:embed="rId186"/>
              <a:stretch>
                <a:fillRect/>
              </a:stretch>
            </p:blipFill>
            <p:spPr>
              <a:xfrm>
                <a:off x="4839292" y="5480587"/>
                <a:ext cx="333360" cy="410760"/>
              </a:xfrm>
              <a:prstGeom prst="rect">
                <a:avLst/>
              </a:prstGeom>
            </p:spPr>
          </p:pic>
        </mc:Fallback>
      </mc:AlternateContent>
      <p:grpSp>
        <p:nvGrpSpPr>
          <p:cNvPr id="138" name="Group 137">
            <a:extLst>
              <a:ext uri="{FF2B5EF4-FFF2-40B4-BE49-F238E27FC236}">
                <a16:creationId xmlns:a16="http://schemas.microsoft.com/office/drawing/2014/main" id="{3DA2ABD5-EA6A-49A8-B419-30E2C496D8E3}"/>
              </a:ext>
            </a:extLst>
          </p:cNvPr>
          <p:cNvGrpSpPr/>
          <p:nvPr/>
        </p:nvGrpSpPr>
        <p:grpSpPr>
          <a:xfrm>
            <a:off x="3861892" y="5674267"/>
            <a:ext cx="176760" cy="421920"/>
            <a:chOff x="3861892" y="5674267"/>
            <a:chExt cx="176760" cy="421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7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2D37D011-55B1-421F-9E7A-F1DFE30C9B5D}"/>
                    </a:ext>
                  </a:extLst>
                </p14:cNvPr>
                <p14:cNvContentPartPr/>
                <p14:nvPr/>
              </p14:nvContentPartPr>
              <p14:xfrm>
                <a:off x="3861892" y="5901427"/>
                <a:ext cx="92520" cy="19476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2D37D011-55B1-421F-9E7A-F1DFE30C9B5D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3852892" y="5892787"/>
                  <a:ext cx="11016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9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1A271463-8702-4260-9083-0D8313C5F87B}"/>
                    </a:ext>
                  </a:extLst>
                </p14:cNvPr>
                <p14:cNvContentPartPr/>
                <p14:nvPr/>
              </p14:nvContentPartPr>
              <p14:xfrm>
                <a:off x="3937492" y="5845627"/>
                <a:ext cx="58320" cy="10836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1A271463-8702-4260-9083-0D8313C5F87B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3928852" y="5836627"/>
                  <a:ext cx="7596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1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11BB04D3-B947-4438-AE8B-ACC84B962C35}"/>
                    </a:ext>
                  </a:extLst>
                </p14:cNvPr>
                <p14:cNvContentPartPr/>
                <p14:nvPr/>
              </p14:nvContentPartPr>
              <p14:xfrm>
                <a:off x="3943972" y="5674267"/>
                <a:ext cx="94680" cy="16056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11BB04D3-B947-4438-AE8B-ACC84B962C35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3934972" y="5665627"/>
                  <a:ext cx="11232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3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CA884C31-BADB-4EB8-BCA1-75C5BF201D3E}"/>
                    </a:ext>
                  </a:extLst>
                </p14:cNvPr>
                <p14:cNvContentPartPr/>
                <p14:nvPr/>
              </p14:nvContentPartPr>
              <p14:xfrm>
                <a:off x="3963052" y="5730067"/>
                <a:ext cx="69840" cy="7416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CA884C31-BADB-4EB8-BCA1-75C5BF201D3E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3954412" y="5721067"/>
                  <a:ext cx="87480" cy="91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C8CACE96-B980-4155-87F0-FB526C6D5EF2}"/>
              </a:ext>
            </a:extLst>
          </p:cNvPr>
          <p:cNvGrpSpPr/>
          <p:nvPr/>
        </p:nvGrpSpPr>
        <p:grpSpPr>
          <a:xfrm>
            <a:off x="7900372" y="5839867"/>
            <a:ext cx="698040" cy="351000"/>
            <a:chOff x="7900372" y="5839867"/>
            <a:chExt cx="698040" cy="351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5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201830DC-C778-4463-9757-6C6E205F456E}"/>
                    </a:ext>
                  </a:extLst>
                </p14:cNvPr>
                <p14:cNvContentPartPr/>
                <p14:nvPr/>
              </p14:nvContentPartPr>
              <p14:xfrm>
                <a:off x="7933852" y="5845267"/>
                <a:ext cx="79200" cy="34560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201830DC-C778-4463-9757-6C6E205F456E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7925212" y="5836267"/>
                  <a:ext cx="96840" cy="36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7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A307FE41-80BD-4997-9AF3-15A817335CFD}"/>
                    </a:ext>
                  </a:extLst>
                </p14:cNvPr>
                <p14:cNvContentPartPr/>
                <p14:nvPr/>
              </p14:nvContentPartPr>
              <p14:xfrm>
                <a:off x="7900372" y="5898187"/>
                <a:ext cx="213120" cy="9576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A307FE41-80BD-4997-9AF3-15A817335CFD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7891732" y="5889547"/>
                  <a:ext cx="23076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9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9D479CFB-2327-410C-9663-04D86432C489}"/>
                    </a:ext>
                  </a:extLst>
                </p14:cNvPr>
                <p14:cNvContentPartPr/>
                <p14:nvPr/>
              </p14:nvContentPartPr>
              <p14:xfrm>
                <a:off x="7950772" y="6046147"/>
                <a:ext cx="97200" cy="3132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9D479CFB-2327-410C-9663-04D86432C489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7942132" y="6037147"/>
                  <a:ext cx="11484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1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9D66E6C6-5B00-4015-B87D-CB44F6F885F4}"/>
                    </a:ext>
                  </a:extLst>
                </p14:cNvPr>
                <p14:cNvContentPartPr/>
                <p14:nvPr/>
              </p14:nvContentPartPr>
              <p14:xfrm>
                <a:off x="8142292" y="6017707"/>
                <a:ext cx="88560" cy="11556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9D66E6C6-5B00-4015-B87D-CB44F6F885F4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8133292" y="6008707"/>
                  <a:ext cx="10620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3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F33F297E-B44E-4590-B941-018AE0DD874F}"/>
                    </a:ext>
                  </a:extLst>
                </p14:cNvPr>
                <p14:cNvContentPartPr/>
                <p14:nvPr/>
              </p14:nvContentPartPr>
              <p14:xfrm>
                <a:off x="8188012" y="5839867"/>
                <a:ext cx="118080" cy="30708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F33F297E-B44E-4590-B941-018AE0DD874F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8179372" y="5830867"/>
                  <a:ext cx="135720" cy="32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5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5E106F61-FB4A-4518-AC50-4329B551D087}"/>
                    </a:ext>
                  </a:extLst>
                </p14:cNvPr>
                <p14:cNvContentPartPr/>
                <p14:nvPr/>
              </p14:nvContentPartPr>
              <p14:xfrm>
                <a:off x="8363332" y="5962627"/>
                <a:ext cx="81000" cy="13428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5E106F61-FB4A-4518-AC50-4329B551D087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8354332" y="5953987"/>
                  <a:ext cx="9864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7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104176A8-D56B-4F54-922B-4A501671DA5A}"/>
                    </a:ext>
                  </a:extLst>
                </p14:cNvPr>
                <p14:cNvContentPartPr/>
                <p14:nvPr/>
              </p14:nvContentPartPr>
              <p14:xfrm>
                <a:off x="8473492" y="5952187"/>
                <a:ext cx="124920" cy="12852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104176A8-D56B-4F54-922B-4A501671DA5A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8464852" y="5943547"/>
                  <a:ext cx="142560" cy="146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B5DF7B8B-93EC-4995-8EF4-0271E6B6824E}"/>
              </a:ext>
            </a:extLst>
          </p:cNvPr>
          <p:cNvGrpSpPr/>
          <p:nvPr/>
        </p:nvGrpSpPr>
        <p:grpSpPr>
          <a:xfrm>
            <a:off x="9320932" y="5451067"/>
            <a:ext cx="1141560" cy="870120"/>
            <a:chOff x="9320932" y="5451067"/>
            <a:chExt cx="1141560" cy="870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9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775784CC-3536-43E6-8369-C6CC5FFF258A}"/>
                    </a:ext>
                  </a:extLst>
                </p14:cNvPr>
                <p14:cNvContentPartPr/>
                <p14:nvPr/>
              </p14:nvContentPartPr>
              <p14:xfrm>
                <a:off x="9392212" y="5570947"/>
                <a:ext cx="43560" cy="27432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775784CC-3536-43E6-8369-C6CC5FFF258A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9383572" y="5561947"/>
                  <a:ext cx="61200" cy="29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1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F4EAA451-B15A-45B9-A844-37D876A9F8AE}"/>
                    </a:ext>
                  </a:extLst>
                </p14:cNvPr>
                <p14:cNvContentPartPr/>
                <p14:nvPr/>
              </p14:nvContentPartPr>
              <p14:xfrm>
                <a:off x="9320932" y="5669587"/>
                <a:ext cx="160560" cy="11520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F4EAA451-B15A-45B9-A844-37D876A9F8AE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9311932" y="5660587"/>
                  <a:ext cx="17820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3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A087B0A0-12F4-46C7-8BEE-B1E31E87CBFF}"/>
                    </a:ext>
                  </a:extLst>
                </p14:cNvPr>
                <p14:cNvContentPartPr/>
                <p14:nvPr/>
              </p14:nvContentPartPr>
              <p14:xfrm>
                <a:off x="9624772" y="5636827"/>
                <a:ext cx="90720" cy="2124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A087B0A0-12F4-46C7-8BEE-B1E31E87CBFF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9616132" y="5627827"/>
                  <a:ext cx="10836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5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0FD1E38B-12C3-4814-804C-FD82F7A4CC41}"/>
                    </a:ext>
                  </a:extLst>
                </p14:cNvPr>
                <p14:cNvContentPartPr/>
                <p14:nvPr/>
              </p14:nvContentPartPr>
              <p14:xfrm>
                <a:off x="9671212" y="5691547"/>
                <a:ext cx="67320" cy="2592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0FD1E38B-12C3-4814-804C-FD82F7A4CC41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9662212" y="5682907"/>
                  <a:ext cx="8496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7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134C6EF1-20CE-4B6B-8106-65CC9F4CE344}"/>
                    </a:ext>
                  </a:extLst>
                </p14:cNvPr>
                <p14:cNvContentPartPr/>
                <p14:nvPr/>
              </p14:nvContentPartPr>
              <p14:xfrm>
                <a:off x="9913132" y="5451067"/>
                <a:ext cx="153000" cy="27468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134C6EF1-20CE-4B6B-8106-65CC9F4CE344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9904132" y="5442067"/>
                  <a:ext cx="170640" cy="29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9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B29533D2-7A67-4872-82E5-B7E0A2C8E95B}"/>
                    </a:ext>
                  </a:extLst>
                </p14:cNvPr>
                <p14:cNvContentPartPr/>
                <p14:nvPr/>
              </p14:nvContentPartPr>
              <p14:xfrm>
                <a:off x="9704332" y="5968387"/>
                <a:ext cx="92160" cy="23364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B29533D2-7A67-4872-82E5-B7E0A2C8E95B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9695692" y="5959387"/>
                  <a:ext cx="10980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1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88E246F1-9F87-403B-A3AA-DFDE5EF7F27B}"/>
                    </a:ext>
                  </a:extLst>
                </p14:cNvPr>
                <p14:cNvContentPartPr/>
                <p14:nvPr/>
              </p14:nvContentPartPr>
              <p14:xfrm>
                <a:off x="9622972" y="6078547"/>
                <a:ext cx="165600" cy="4284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88E246F1-9F87-403B-A3AA-DFDE5EF7F27B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9613972" y="6069547"/>
                  <a:ext cx="18324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3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8973593E-F833-45BD-946F-C465F15D6388}"/>
                    </a:ext>
                  </a:extLst>
                </p14:cNvPr>
                <p14:cNvContentPartPr/>
                <p14:nvPr/>
              </p14:nvContentPartPr>
              <p14:xfrm>
                <a:off x="9923212" y="5928067"/>
                <a:ext cx="140040" cy="15948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8973593E-F833-45BD-946F-C465F15D6388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9914212" y="5919067"/>
                  <a:ext cx="15768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5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C93A69B7-AAB4-4DE7-BA92-86D4485FD56C}"/>
                    </a:ext>
                  </a:extLst>
                </p14:cNvPr>
                <p14:cNvContentPartPr/>
                <p14:nvPr/>
              </p14:nvContentPartPr>
              <p14:xfrm>
                <a:off x="10157572" y="5835187"/>
                <a:ext cx="144000" cy="21456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C93A69B7-AAB4-4DE7-BA92-86D4485FD56C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10148932" y="5826187"/>
                  <a:ext cx="16164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7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81AD5C4C-4E9C-40AA-B280-BEE5671C79A5}"/>
                    </a:ext>
                  </a:extLst>
                </p14:cNvPr>
                <p14:cNvContentPartPr/>
                <p14:nvPr/>
              </p14:nvContentPartPr>
              <p14:xfrm>
                <a:off x="10141732" y="5730067"/>
                <a:ext cx="207360" cy="11664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81AD5C4C-4E9C-40AA-B280-BEE5671C79A5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10133092" y="5721067"/>
                  <a:ext cx="22500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9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872129F7-6D72-47C1-AC4A-68C064F17250}"/>
                    </a:ext>
                  </a:extLst>
                </p14:cNvPr>
                <p14:cNvContentPartPr/>
                <p14:nvPr/>
              </p14:nvContentPartPr>
              <p14:xfrm>
                <a:off x="9513172" y="5982427"/>
                <a:ext cx="158400" cy="33876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872129F7-6D72-47C1-AC4A-68C064F17250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9504172" y="5973427"/>
                  <a:ext cx="176040" cy="35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1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7C2C91ED-E651-4FA0-8047-6DAA6566545D}"/>
                    </a:ext>
                  </a:extLst>
                </p14:cNvPr>
                <p14:cNvContentPartPr/>
                <p14:nvPr/>
              </p14:nvContentPartPr>
              <p14:xfrm>
                <a:off x="10264492" y="5643307"/>
                <a:ext cx="198000" cy="30168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7C2C91ED-E651-4FA0-8047-6DAA6566545D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10255492" y="5634667"/>
                  <a:ext cx="215640" cy="319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E9652B72-0DF3-403C-B396-57D702D3346B}"/>
              </a:ext>
            </a:extLst>
          </p:cNvPr>
          <p:cNvGrpSpPr/>
          <p:nvPr/>
        </p:nvGrpSpPr>
        <p:grpSpPr>
          <a:xfrm>
            <a:off x="9117532" y="6073147"/>
            <a:ext cx="363960" cy="314640"/>
            <a:chOff x="9117532" y="6073147"/>
            <a:chExt cx="363960" cy="314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3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4B1A896D-83DF-4187-9EA9-25B8C33BFED8}"/>
                    </a:ext>
                  </a:extLst>
                </p14:cNvPr>
                <p14:cNvContentPartPr/>
                <p14:nvPr/>
              </p14:nvContentPartPr>
              <p14:xfrm>
                <a:off x="9117532" y="6199507"/>
                <a:ext cx="180720" cy="18828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4B1A896D-83DF-4187-9EA9-25B8C33BFED8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9108532" y="6190507"/>
                  <a:ext cx="19836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5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D560E917-2893-4A2A-8C45-4A7CE9F9D8E9}"/>
                    </a:ext>
                  </a:extLst>
                </p14:cNvPr>
                <p14:cNvContentPartPr/>
                <p14:nvPr/>
              </p14:nvContentPartPr>
              <p14:xfrm>
                <a:off x="9340732" y="6214987"/>
                <a:ext cx="73080" cy="12528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D560E917-2893-4A2A-8C45-4A7CE9F9D8E9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9331732" y="6205987"/>
                  <a:ext cx="9072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7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38C273BC-D2A5-48BC-A2F5-36341B7D6BE3}"/>
                    </a:ext>
                  </a:extLst>
                </p14:cNvPr>
                <p14:cNvContentPartPr/>
                <p14:nvPr/>
              </p14:nvContentPartPr>
              <p14:xfrm>
                <a:off x="9388612" y="6073147"/>
                <a:ext cx="92880" cy="18792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38C273BC-D2A5-48BC-A2F5-36341B7D6BE3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9379612" y="6064147"/>
                  <a:ext cx="11052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9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897697D3-81E1-4958-A0A9-9E774C63AD26}"/>
                    </a:ext>
                  </a:extLst>
                </p14:cNvPr>
                <p14:cNvContentPartPr/>
                <p14:nvPr/>
              </p14:nvContentPartPr>
              <p14:xfrm>
                <a:off x="9381052" y="6160627"/>
                <a:ext cx="59400" cy="5328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897697D3-81E1-4958-A0A9-9E774C63AD26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9372052" y="6151987"/>
                  <a:ext cx="77040" cy="70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91DE0DA1-A99E-4770-96EE-930C66EB8FF1}"/>
              </a:ext>
            </a:extLst>
          </p:cNvPr>
          <p:cNvGrpSpPr/>
          <p:nvPr/>
        </p:nvGrpSpPr>
        <p:grpSpPr>
          <a:xfrm>
            <a:off x="10605772" y="6149467"/>
            <a:ext cx="1295280" cy="389160"/>
            <a:chOff x="10605772" y="6149467"/>
            <a:chExt cx="1295280" cy="389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1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897043F2-0224-4039-BB4E-C45CC98A0070}"/>
                    </a:ext>
                  </a:extLst>
                </p14:cNvPr>
                <p14:cNvContentPartPr/>
                <p14:nvPr/>
              </p14:nvContentPartPr>
              <p14:xfrm>
                <a:off x="10605772" y="6149467"/>
                <a:ext cx="439200" cy="23436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897043F2-0224-4039-BB4E-C45CC98A0070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10597132" y="6140827"/>
                  <a:ext cx="456840" cy="25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3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E077E603-2A63-4C1B-A4B2-44F6E1B4B4CD}"/>
                    </a:ext>
                  </a:extLst>
                </p14:cNvPr>
                <p14:cNvContentPartPr/>
                <p14:nvPr/>
              </p14:nvContentPartPr>
              <p14:xfrm>
                <a:off x="11041012" y="6313267"/>
                <a:ext cx="106560" cy="17136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E077E603-2A63-4C1B-A4B2-44F6E1B4B4CD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11032372" y="6304627"/>
                  <a:ext cx="12420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5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749CDAED-2EFB-422A-B863-B831098B36AC}"/>
                    </a:ext>
                  </a:extLst>
                </p14:cNvPr>
                <p14:cNvContentPartPr/>
                <p14:nvPr/>
              </p14:nvContentPartPr>
              <p14:xfrm>
                <a:off x="11421892" y="6264667"/>
                <a:ext cx="51840" cy="27396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749CDAED-2EFB-422A-B863-B831098B36AC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11413252" y="6256027"/>
                  <a:ext cx="69480" cy="29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7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8B19C80B-3E5D-4B79-A059-85F024E1F2D5}"/>
                    </a:ext>
                  </a:extLst>
                </p14:cNvPr>
                <p14:cNvContentPartPr/>
                <p14:nvPr/>
              </p14:nvContentPartPr>
              <p14:xfrm>
                <a:off x="11268892" y="6252427"/>
                <a:ext cx="194400" cy="5760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8B19C80B-3E5D-4B79-A059-85F024E1F2D5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11260252" y="6243787"/>
                  <a:ext cx="21204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9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6121E201-6DB9-4285-9027-A6D8C4A868C7}"/>
                    </a:ext>
                  </a:extLst>
                </p14:cNvPr>
                <p14:cNvContentPartPr/>
                <p14:nvPr/>
              </p14:nvContentPartPr>
              <p14:xfrm>
                <a:off x="11526652" y="6381667"/>
                <a:ext cx="101520" cy="13248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6121E201-6DB9-4285-9027-A6D8C4A868C7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11517652" y="6372667"/>
                  <a:ext cx="11916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1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F2B555BE-E1E0-41A1-BA61-E810EA8CFA0D}"/>
                    </a:ext>
                  </a:extLst>
                </p14:cNvPr>
                <p14:cNvContentPartPr/>
                <p14:nvPr/>
              </p14:nvContentPartPr>
              <p14:xfrm>
                <a:off x="11677852" y="6385267"/>
                <a:ext cx="63360" cy="10476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F2B555BE-E1E0-41A1-BA61-E810EA8CFA0D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11669212" y="6376627"/>
                  <a:ext cx="8100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3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6894B9EA-0253-4B5D-86BD-3DE851B580A9}"/>
                    </a:ext>
                  </a:extLst>
                </p14:cNvPr>
                <p14:cNvContentPartPr/>
                <p14:nvPr/>
              </p14:nvContentPartPr>
              <p14:xfrm>
                <a:off x="11774692" y="6347827"/>
                <a:ext cx="126360" cy="13824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6894B9EA-0253-4B5D-86BD-3DE851B580A9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11765692" y="6338827"/>
                  <a:ext cx="144000" cy="155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07E2F388-2B38-4767-856F-F313898C0AB8}"/>
              </a:ext>
            </a:extLst>
          </p:cNvPr>
          <p:cNvGrpSpPr/>
          <p:nvPr/>
        </p:nvGrpSpPr>
        <p:grpSpPr>
          <a:xfrm>
            <a:off x="9408412" y="6582907"/>
            <a:ext cx="7920" cy="8640"/>
            <a:chOff x="9408412" y="6582907"/>
            <a:chExt cx="7920" cy="8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5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1B05BFA9-B76D-486C-98C5-D7F0FACAAD45}"/>
                    </a:ext>
                  </a:extLst>
                </p14:cNvPr>
                <p14:cNvContentPartPr/>
                <p14:nvPr/>
              </p14:nvContentPartPr>
              <p14:xfrm>
                <a:off x="9412372" y="6589747"/>
                <a:ext cx="3960" cy="180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1B05BFA9-B76D-486C-98C5-D7F0FACAAD45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9403372" y="6580747"/>
                  <a:ext cx="2160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7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10213D79-0D98-483A-9D01-0A9D5FCB840A}"/>
                    </a:ext>
                  </a:extLst>
                </p14:cNvPr>
                <p14:cNvContentPartPr/>
                <p14:nvPr/>
              </p14:nvContentPartPr>
              <p14:xfrm>
                <a:off x="9408412" y="6582907"/>
                <a:ext cx="3240" cy="108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10213D79-0D98-483A-9D01-0A9D5FCB840A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9399772" y="6573907"/>
                  <a:ext cx="20880" cy="187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792959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2A47E-5166-4B93-B36B-072EF1287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Operator: </a:t>
            </a:r>
            <a:r>
              <a:rPr lang="en-MY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Assignment   </a:t>
            </a:r>
            <a:endParaRPr lang="en-MY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41177B6-5ED6-488B-96D1-A702834941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1629500"/>
              </p:ext>
            </p:extLst>
          </p:nvPr>
        </p:nvGraphicFramePr>
        <p:xfrm>
          <a:off x="923454" y="1690688"/>
          <a:ext cx="4831393" cy="44900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98849">
                  <a:extLst>
                    <a:ext uri="{9D8B030D-6E8A-4147-A177-3AD203B41FA5}">
                      <a16:colId xmlns:a16="http://schemas.microsoft.com/office/drawing/2014/main" val="3480755375"/>
                    </a:ext>
                  </a:extLst>
                </a:gridCol>
                <a:gridCol w="1456299">
                  <a:extLst>
                    <a:ext uri="{9D8B030D-6E8A-4147-A177-3AD203B41FA5}">
                      <a16:colId xmlns:a16="http://schemas.microsoft.com/office/drawing/2014/main" val="2191672382"/>
                    </a:ext>
                  </a:extLst>
                </a:gridCol>
                <a:gridCol w="1776245">
                  <a:extLst>
                    <a:ext uri="{9D8B030D-6E8A-4147-A177-3AD203B41FA5}">
                      <a16:colId xmlns:a16="http://schemas.microsoft.com/office/drawing/2014/main" val="388324265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MY" sz="2800" b="1" u="none" strike="noStrike" dirty="0">
                          <a:effectLst/>
                        </a:rPr>
                        <a:t>Operator</a:t>
                      </a:r>
                      <a:endParaRPr lang="en-MY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2800" b="1" u="none" strike="noStrike">
                          <a:effectLst/>
                        </a:rPr>
                        <a:t>Example</a:t>
                      </a:r>
                      <a:endParaRPr lang="en-MY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2800" b="1" u="none" strike="noStrike" dirty="0">
                          <a:effectLst/>
                        </a:rPr>
                        <a:t>Same As</a:t>
                      </a:r>
                      <a:endParaRPr lang="en-MY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71286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MY" sz="2800" u="none" strike="noStrike" dirty="0">
                          <a:effectLst/>
                        </a:rPr>
                        <a:t>=</a:t>
                      </a:r>
                      <a:endParaRPr lang="en-MY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2800" u="none" strike="noStrike">
                          <a:effectLst/>
                        </a:rPr>
                        <a:t>x = 5</a:t>
                      </a:r>
                      <a:endParaRPr lang="en-MY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2800" u="none" strike="noStrike" dirty="0">
                          <a:effectLst/>
                        </a:rPr>
                        <a:t>x = 5</a:t>
                      </a:r>
                      <a:endParaRPr lang="en-MY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17774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MY" sz="2800" u="none" strike="noStrike" dirty="0">
                          <a:effectLst/>
                        </a:rPr>
                        <a:t>+=</a:t>
                      </a:r>
                      <a:endParaRPr lang="en-MY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2800" u="none" strike="noStrike" dirty="0">
                          <a:effectLst/>
                        </a:rPr>
                        <a:t>x += 3</a:t>
                      </a:r>
                      <a:endParaRPr lang="en-MY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2800" u="none" strike="noStrike" dirty="0">
                          <a:effectLst/>
                        </a:rPr>
                        <a:t>x = x + 3</a:t>
                      </a:r>
                      <a:endParaRPr lang="en-MY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18034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MY" sz="2800" u="none" strike="noStrike" dirty="0">
                          <a:effectLst/>
                        </a:rPr>
                        <a:t>-=</a:t>
                      </a:r>
                      <a:endParaRPr lang="en-MY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2800" u="none" strike="noStrike" dirty="0">
                          <a:effectLst/>
                        </a:rPr>
                        <a:t>x -= 3</a:t>
                      </a:r>
                      <a:endParaRPr lang="en-MY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2800" u="none" strike="noStrike" dirty="0">
                          <a:effectLst/>
                        </a:rPr>
                        <a:t>x = x - 3</a:t>
                      </a:r>
                      <a:endParaRPr lang="en-MY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19720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MY" sz="2800" u="none" strike="noStrike">
                          <a:effectLst/>
                        </a:rPr>
                        <a:t>*=</a:t>
                      </a:r>
                      <a:endParaRPr lang="en-MY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2800" u="none" strike="noStrike" dirty="0">
                          <a:effectLst/>
                        </a:rPr>
                        <a:t>x *= 3</a:t>
                      </a:r>
                      <a:endParaRPr lang="en-MY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2800" u="none" strike="noStrike" dirty="0">
                          <a:effectLst/>
                        </a:rPr>
                        <a:t>x = x * 3</a:t>
                      </a:r>
                      <a:endParaRPr lang="en-MY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776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MY" sz="2800" u="none" strike="noStrike">
                          <a:effectLst/>
                        </a:rPr>
                        <a:t>/=</a:t>
                      </a:r>
                      <a:endParaRPr lang="en-MY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2800" u="none" strike="noStrike" dirty="0">
                          <a:effectLst/>
                        </a:rPr>
                        <a:t>x /= 3</a:t>
                      </a:r>
                      <a:endParaRPr lang="en-MY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2800" u="none" strike="noStrike">
                          <a:effectLst/>
                        </a:rPr>
                        <a:t>x = x / 3</a:t>
                      </a:r>
                      <a:endParaRPr lang="en-MY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19152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MY" sz="2800" u="none" strike="noStrike">
                          <a:effectLst/>
                        </a:rPr>
                        <a:t>%=</a:t>
                      </a:r>
                      <a:endParaRPr lang="en-MY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2800" u="none" strike="noStrike">
                          <a:effectLst/>
                        </a:rPr>
                        <a:t>x %= 3</a:t>
                      </a:r>
                      <a:endParaRPr lang="en-MY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2800" u="none" strike="noStrike" dirty="0">
                          <a:effectLst/>
                        </a:rPr>
                        <a:t>x = x % 3</a:t>
                      </a:r>
                      <a:endParaRPr lang="en-MY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12497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MY" sz="2800" u="none" strike="noStrike">
                          <a:effectLst/>
                        </a:rPr>
                        <a:t>//=</a:t>
                      </a:r>
                      <a:endParaRPr lang="en-MY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2800" u="none" strike="noStrike">
                          <a:effectLst/>
                        </a:rPr>
                        <a:t>x //= 3</a:t>
                      </a:r>
                      <a:endParaRPr lang="en-MY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2800" u="none" strike="noStrike" dirty="0">
                          <a:effectLst/>
                        </a:rPr>
                        <a:t>x = x // 3</a:t>
                      </a:r>
                      <a:endParaRPr lang="en-MY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6066757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BB290EC-E9A4-4BBE-BE8A-F28FD93DEE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193021"/>
              </p:ext>
            </p:extLst>
          </p:nvPr>
        </p:nvGraphicFramePr>
        <p:xfrm>
          <a:off x="5856879" y="1690688"/>
          <a:ext cx="5149477" cy="39109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04113">
                  <a:extLst>
                    <a:ext uri="{9D8B030D-6E8A-4147-A177-3AD203B41FA5}">
                      <a16:colId xmlns:a16="http://schemas.microsoft.com/office/drawing/2014/main" val="3480755375"/>
                    </a:ext>
                  </a:extLst>
                </a:gridCol>
                <a:gridCol w="1552177">
                  <a:extLst>
                    <a:ext uri="{9D8B030D-6E8A-4147-A177-3AD203B41FA5}">
                      <a16:colId xmlns:a16="http://schemas.microsoft.com/office/drawing/2014/main" val="2191672382"/>
                    </a:ext>
                  </a:extLst>
                </a:gridCol>
                <a:gridCol w="1893187">
                  <a:extLst>
                    <a:ext uri="{9D8B030D-6E8A-4147-A177-3AD203B41FA5}">
                      <a16:colId xmlns:a16="http://schemas.microsoft.com/office/drawing/2014/main" val="388324265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MY" sz="2800" b="1" u="none" strike="noStrike" dirty="0">
                          <a:effectLst/>
                        </a:rPr>
                        <a:t>Operator</a:t>
                      </a:r>
                      <a:endParaRPr lang="en-MY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2800" b="1" u="none" strike="noStrike">
                          <a:effectLst/>
                        </a:rPr>
                        <a:t>Example</a:t>
                      </a:r>
                      <a:endParaRPr lang="en-MY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2800" b="1" u="none" strike="noStrike" dirty="0">
                          <a:effectLst/>
                        </a:rPr>
                        <a:t>Same As</a:t>
                      </a:r>
                      <a:endParaRPr lang="en-MY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71286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MY" sz="2800" u="none" strike="noStrike" dirty="0">
                          <a:effectLst/>
                        </a:rPr>
                        <a:t>**=</a:t>
                      </a:r>
                      <a:endParaRPr lang="en-MY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2800" u="none" strike="noStrike">
                          <a:effectLst/>
                        </a:rPr>
                        <a:t>x **= 3</a:t>
                      </a:r>
                      <a:endParaRPr lang="en-MY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2800" u="none" strike="noStrike" dirty="0">
                          <a:effectLst/>
                        </a:rPr>
                        <a:t>x = x ** 3</a:t>
                      </a:r>
                      <a:endParaRPr lang="en-MY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27839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MY" sz="2800" u="none" strike="noStrike">
                          <a:effectLst/>
                        </a:rPr>
                        <a:t>&amp;=</a:t>
                      </a:r>
                      <a:endParaRPr lang="en-MY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2800" u="none" strike="noStrike">
                          <a:effectLst/>
                        </a:rPr>
                        <a:t>x &amp;= 3</a:t>
                      </a:r>
                      <a:endParaRPr lang="en-MY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2800" u="none" strike="noStrike" dirty="0">
                          <a:effectLst/>
                        </a:rPr>
                        <a:t>x = x &amp; 3</a:t>
                      </a:r>
                      <a:endParaRPr lang="en-MY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3826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MY" sz="2800" u="none" strike="noStrike">
                          <a:effectLst/>
                        </a:rPr>
                        <a:t>|=</a:t>
                      </a:r>
                      <a:endParaRPr lang="en-MY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2800" u="none" strike="noStrike" dirty="0">
                          <a:effectLst/>
                        </a:rPr>
                        <a:t>x |= 3</a:t>
                      </a:r>
                      <a:endParaRPr lang="en-MY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2800" u="none" strike="noStrike" dirty="0">
                          <a:effectLst/>
                        </a:rPr>
                        <a:t>x = x | 3</a:t>
                      </a:r>
                      <a:endParaRPr lang="en-MY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8522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MY" sz="2800" u="none" strike="noStrike">
                          <a:effectLst/>
                        </a:rPr>
                        <a:t>^=</a:t>
                      </a:r>
                      <a:endParaRPr lang="en-MY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2800" u="none" strike="noStrike" dirty="0">
                          <a:effectLst/>
                        </a:rPr>
                        <a:t>x ^= 3</a:t>
                      </a:r>
                      <a:endParaRPr lang="en-MY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2800" u="none" strike="noStrike" dirty="0">
                          <a:effectLst/>
                        </a:rPr>
                        <a:t>x = x ^ 3</a:t>
                      </a:r>
                      <a:endParaRPr lang="en-MY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7485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MY" sz="2800" u="none" strike="noStrike">
                          <a:effectLst/>
                        </a:rPr>
                        <a:t>&gt;&gt;=</a:t>
                      </a:r>
                      <a:endParaRPr lang="en-MY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2800" u="none" strike="noStrike">
                          <a:effectLst/>
                        </a:rPr>
                        <a:t>x &gt;&gt;= 3</a:t>
                      </a:r>
                      <a:endParaRPr lang="en-MY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2800" u="none" strike="noStrike" dirty="0">
                          <a:effectLst/>
                        </a:rPr>
                        <a:t>x = x &gt;&gt; 3</a:t>
                      </a:r>
                      <a:endParaRPr lang="en-MY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52580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MY" sz="2800" u="none" strike="noStrike" dirty="0">
                          <a:effectLst/>
                        </a:rPr>
                        <a:t>&lt;&lt;=</a:t>
                      </a:r>
                      <a:endParaRPr lang="en-MY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2800" u="none" strike="noStrike" dirty="0">
                          <a:effectLst/>
                        </a:rPr>
                        <a:t>x &lt;&lt;= 3</a:t>
                      </a:r>
                      <a:endParaRPr lang="en-MY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2800" u="none" strike="noStrike" dirty="0">
                          <a:effectLst/>
                        </a:rPr>
                        <a:t>x = x &lt;&lt; 3</a:t>
                      </a:r>
                      <a:endParaRPr lang="en-MY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434573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9D24A56A-9F8D-4A5B-868D-A7293F132B9E}"/>
              </a:ext>
            </a:extLst>
          </p:cNvPr>
          <p:cNvGrpSpPr/>
          <p:nvPr/>
        </p:nvGrpSpPr>
        <p:grpSpPr>
          <a:xfrm>
            <a:off x="11534235" y="776827"/>
            <a:ext cx="289080" cy="2209320"/>
            <a:chOff x="11534235" y="776827"/>
            <a:chExt cx="289080" cy="220932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5E21E86-DA8D-45D7-9CDC-88510465D6C8}"/>
                </a:ext>
              </a:extLst>
            </p:cNvPr>
            <p:cNvGrpSpPr/>
            <p:nvPr/>
          </p:nvGrpSpPr>
          <p:grpSpPr>
            <a:xfrm>
              <a:off x="11534235" y="776827"/>
              <a:ext cx="209160" cy="295920"/>
              <a:chOff x="11534235" y="776827"/>
              <a:chExt cx="209160" cy="29592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2">
                <p14:nvContentPartPr>
                  <p14:cNvPr id="24" name="Ink 23">
                    <a:extLst>
                      <a:ext uri="{FF2B5EF4-FFF2-40B4-BE49-F238E27FC236}">
                        <a16:creationId xmlns:a16="http://schemas.microsoft.com/office/drawing/2014/main" id="{EEBC6CC6-74A5-45E4-AACF-CBE48BEB39DA}"/>
                      </a:ext>
                    </a:extLst>
                  </p14:cNvPr>
                  <p14:cNvContentPartPr/>
                  <p14:nvPr/>
                </p14:nvContentPartPr>
                <p14:xfrm>
                  <a:off x="11638635" y="776827"/>
                  <a:ext cx="21240" cy="295920"/>
                </p14:xfrm>
              </p:contentPart>
            </mc:Choice>
            <mc:Fallback>
              <p:pic>
                <p:nvPicPr>
                  <p:cNvPr id="24" name="Ink 23">
                    <a:extLst>
                      <a:ext uri="{FF2B5EF4-FFF2-40B4-BE49-F238E27FC236}">
                        <a16:creationId xmlns:a16="http://schemas.microsoft.com/office/drawing/2014/main" id="{EEBC6CC6-74A5-45E4-AACF-CBE48BEB39DA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1629635" y="767827"/>
                    <a:ext cx="38880" cy="313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">
                <p14:nvContentPartPr>
                  <p14:cNvPr id="25" name="Ink 24">
                    <a:extLst>
                      <a:ext uri="{FF2B5EF4-FFF2-40B4-BE49-F238E27FC236}">
                        <a16:creationId xmlns:a16="http://schemas.microsoft.com/office/drawing/2014/main" id="{734C8802-C640-4B1A-BA00-67DF44B07B36}"/>
                      </a:ext>
                    </a:extLst>
                  </p14:cNvPr>
                  <p14:cNvContentPartPr/>
                  <p14:nvPr/>
                </p14:nvContentPartPr>
                <p14:xfrm>
                  <a:off x="11534235" y="907507"/>
                  <a:ext cx="209160" cy="42120"/>
                </p14:xfrm>
              </p:contentPart>
            </mc:Choice>
            <mc:Fallback>
              <p:pic>
                <p:nvPicPr>
                  <p:cNvPr id="25" name="Ink 24">
                    <a:extLst>
                      <a:ext uri="{FF2B5EF4-FFF2-40B4-BE49-F238E27FC236}">
                        <a16:creationId xmlns:a16="http://schemas.microsoft.com/office/drawing/2014/main" id="{734C8802-C640-4B1A-BA00-67DF44B07B36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11525235" y="898867"/>
                    <a:ext cx="226800" cy="5976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250A4976-AB3B-46E3-B61B-B7C695A14014}"/>
                    </a:ext>
                  </a:extLst>
                </p14:cNvPr>
                <p14:cNvContentPartPr/>
                <p14:nvPr/>
              </p14:nvContentPartPr>
              <p14:xfrm>
                <a:off x="11557635" y="1288027"/>
                <a:ext cx="194760" cy="176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250A4976-AB3B-46E3-B61B-B7C695A1401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1548635" y="1279387"/>
                  <a:ext cx="212400" cy="3528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CF43C8B-6DBC-465C-9F3E-C8557672AEDF}"/>
                </a:ext>
              </a:extLst>
            </p:cNvPr>
            <p:cNvGrpSpPr/>
            <p:nvPr/>
          </p:nvGrpSpPr>
          <p:grpSpPr>
            <a:xfrm>
              <a:off x="11587155" y="1510147"/>
              <a:ext cx="110880" cy="132120"/>
              <a:chOff x="11587155" y="1510147"/>
              <a:chExt cx="110880" cy="13212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8">
                <p14:nvContentPartPr>
                  <p14:cNvPr id="19" name="Ink 18">
                    <a:extLst>
                      <a:ext uri="{FF2B5EF4-FFF2-40B4-BE49-F238E27FC236}">
                        <a16:creationId xmlns:a16="http://schemas.microsoft.com/office/drawing/2014/main" id="{C9E067D3-8779-45FC-A1B8-E7114FCAEF7D}"/>
                      </a:ext>
                    </a:extLst>
                  </p14:cNvPr>
                  <p14:cNvContentPartPr/>
                  <p14:nvPr/>
                </p14:nvContentPartPr>
                <p14:xfrm>
                  <a:off x="11635035" y="1537867"/>
                  <a:ext cx="39600" cy="51840"/>
                </p14:xfrm>
              </p:contentPart>
            </mc:Choice>
            <mc:Fallback>
              <p:pic>
                <p:nvPicPr>
                  <p:cNvPr id="19" name="Ink 18">
                    <a:extLst>
                      <a:ext uri="{FF2B5EF4-FFF2-40B4-BE49-F238E27FC236}">
                        <a16:creationId xmlns:a16="http://schemas.microsoft.com/office/drawing/2014/main" id="{C9E067D3-8779-45FC-A1B8-E7114FCAEF7D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11626395" y="1529227"/>
                    <a:ext cx="57240" cy="69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0">
                <p14:nvContentPartPr>
                  <p14:cNvPr id="20" name="Ink 19">
                    <a:extLst>
                      <a:ext uri="{FF2B5EF4-FFF2-40B4-BE49-F238E27FC236}">
                        <a16:creationId xmlns:a16="http://schemas.microsoft.com/office/drawing/2014/main" id="{B8D0A5F7-B0FA-4BA4-B356-207B22E97FE4}"/>
                      </a:ext>
                    </a:extLst>
                  </p14:cNvPr>
                  <p14:cNvContentPartPr/>
                  <p14:nvPr/>
                </p14:nvContentPartPr>
                <p14:xfrm>
                  <a:off x="11613435" y="1510147"/>
                  <a:ext cx="61920" cy="132120"/>
                </p14:xfrm>
              </p:contentPart>
            </mc:Choice>
            <mc:Fallback>
              <p:pic>
                <p:nvPicPr>
                  <p:cNvPr id="20" name="Ink 19">
                    <a:extLst>
                      <a:ext uri="{FF2B5EF4-FFF2-40B4-BE49-F238E27FC236}">
                        <a16:creationId xmlns:a16="http://schemas.microsoft.com/office/drawing/2014/main" id="{B8D0A5F7-B0FA-4BA4-B356-207B22E97FE4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11604795" y="1501507"/>
                    <a:ext cx="79560" cy="149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2">
                <p14:nvContentPartPr>
                  <p14:cNvPr id="21" name="Ink 20">
                    <a:extLst>
                      <a:ext uri="{FF2B5EF4-FFF2-40B4-BE49-F238E27FC236}">
                        <a16:creationId xmlns:a16="http://schemas.microsoft.com/office/drawing/2014/main" id="{80009CEB-C22E-4C55-8BC5-3380F0F5ACE8}"/>
                      </a:ext>
                    </a:extLst>
                  </p14:cNvPr>
                  <p14:cNvContentPartPr/>
                  <p14:nvPr/>
                </p14:nvContentPartPr>
                <p14:xfrm>
                  <a:off x="11587155" y="1539667"/>
                  <a:ext cx="110880" cy="73440"/>
                </p14:xfrm>
              </p:contentPart>
            </mc:Choice>
            <mc:Fallback>
              <p:pic>
                <p:nvPicPr>
                  <p:cNvPr id="21" name="Ink 20">
                    <a:extLst>
                      <a:ext uri="{FF2B5EF4-FFF2-40B4-BE49-F238E27FC236}">
                        <a16:creationId xmlns:a16="http://schemas.microsoft.com/office/drawing/2014/main" id="{80009CEB-C22E-4C55-8BC5-3380F0F5ACE8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11578515" y="1531027"/>
                    <a:ext cx="128520" cy="91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4">
                <p14:nvContentPartPr>
                  <p14:cNvPr id="22" name="Ink 21">
                    <a:extLst>
                      <a:ext uri="{FF2B5EF4-FFF2-40B4-BE49-F238E27FC236}">
                        <a16:creationId xmlns:a16="http://schemas.microsoft.com/office/drawing/2014/main" id="{0FE4ACDD-1B22-4DEB-AB42-5D94A8D0BB0E}"/>
                      </a:ext>
                    </a:extLst>
                  </p14:cNvPr>
                  <p14:cNvContentPartPr/>
                  <p14:nvPr/>
                </p14:nvContentPartPr>
                <p14:xfrm>
                  <a:off x="11630715" y="1515187"/>
                  <a:ext cx="27720" cy="99000"/>
                </p14:xfrm>
              </p:contentPart>
            </mc:Choice>
            <mc:Fallback>
              <p:pic>
                <p:nvPicPr>
                  <p:cNvPr id="22" name="Ink 21">
                    <a:extLst>
                      <a:ext uri="{FF2B5EF4-FFF2-40B4-BE49-F238E27FC236}">
                        <a16:creationId xmlns:a16="http://schemas.microsoft.com/office/drawing/2014/main" id="{0FE4ACDD-1B22-4DEB-AB42-5D94A8D0BB0E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11622075" y="1506187"/>
                    <a:ext cx="45360" cy="116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6">
                <p14:nvContentPartPr>
                  <p14:cNvPr id="23" name="Ink 22">
                    <a:extLst>
                      <a:ext uri="{FF2B5EF4-FFF2-40B4-BE49-F238E27FC236}">
                        <a16:creationId xmlns:a16="http://schemas.microsoft.com/office/drawing/2014/main" id="{5398DE4B-D290-471A-A6F9-FE254BE10B1F}"/>
                      </a:ext>
                    </a:extLst>
                  </p14:cNvPr>
                  <p14:cNvContentPartPr/>
                  <p14:nvPr/>
                </p14:nvContentPartPr>
                <p14:xfrm>
                  <a:off x="11593995" y="1558747"/>
                  <a:ext cx="77760" cy="18360"/>
                </p14:xfrm>
              </p:contentPart>
            </mc:Choice>
            <mc:Fallback>
              <p:pic>
                <p:nvPicPr>
                  <p:cNvPr id="23" name="Ink 22">
                    <a:extLst>
                      <a:ext uri="{FF2B5EF4-FFF2-40B4-BE49-F238E27FC236}">
                        <a16:creationId xmlns:a16="http://schemas.microsoft.com/office/drawing/2014/main" id="{5398DE4B-D290-471A-A6F9-FE254BE10B1F}"/>
                      </a:ext>
                    </a:extLst>
                  </p:cNvPr>
                  <p:cNvPicPr/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11584995" y="1549747"/>
                    <a:ext cx="95400" cy="360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AE337CEA-5445-45AE-A6F9-DE1D6ACF7F55}"/>
                    </a:ext>
                  </a:extLst>
                </p14:cNvPr>
                <p14:cNvContentPartPr/>
                <p14:nvPr/>
              </p14:nvContentPartPr>
              <p14:xfrm>
                <a:off x="11632875" y="1792027"/>
                <a:ext cx="127800" cy="2329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AE337CEA-5445-45AE-A6F9-DE1D6ACF7F5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1623875" y="1783027"/>
                  <a:ext cx="145440" cy="2505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124BCD0B-4529-49B9-8200-093088A4EAC0}"/>
                </a:ext>
              </a:extLst>
            </p:cNvPr>
            <p:cNvGrpSpPr/>
            <p:nvPr/>
          </p:nvGrpSpPr>
          <p:grpSpPr>
            <a:xfrm>
              <a:off x="11634315" y="2255707"/>
              <a:ext cx="189000" cy="338760"/>
              <a:chOff x="11634315" y="2255707"/>
              <a:chExt cx="189000" cy="33876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20">
                <p14:nvContentPartPr>
                  <p14:cNvPr id="17" name="Ink 16">
                    <a:extLst>
                      <a:ext uri="{FF2B5EF4-FFF2-40B4-BE49-F238E27FC236}">
                        <a16:creationId xmlns:a16="http://schemas.microsoft.com/office/drawing/2014/main" id="{9ABAF2FA-896C-4A3D-93EB-7AABF0FAF916}"/>
                      </a:ext>
                    </a:extLst>
                  </p14:cNvPr>
                  <p14:cNvContentPartPr/>
                  <p14:nvPr/>
                </p14:nvContentPartPr>
                <p14:xfrm>
                  <a:off x="11634315" y="2255707"/>
                  <a:ext cx="127080" cy="270000"/>
                </p14:xfrm>
              </p:contentPart>
            </mc:Choice>
            <mc:Fallback>
              <p:pic>
                <p:nvPicPr>
                  <p:cNvPr id="17" name="Ink 16">
                    <a:extLst>
                      <a:ext uri="{FF2B5EF4-FFF2-40B4-BE49-F238E27FC236}">
                        <a16:creationId xmlns:a16="http://schemas.microsoft.com/office/drawing/2014/main" id="{9ABAF2FA-896C-4A3D-93EB-7AABF0FAF916}"/>
                      </a:ext>
                    </a:extLst>
                  </p:cNvPr>
                  <p:cNvPicPr/>
                  <p:nvPr/>
                </p:nvPicPr>
                <p:blipFill>
                  <a:blip r:embed="rId21"/>
                  <a:stretch>
                    <a:fillRect/>
                  </a:stretch>
                </p:blipFill>
                <p:spPr>
                  <a:xfrm>
                    <a:off x="11625315" y="2247067"/>
                    <a:ext cx="144720" cy="287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2">
                <p14:nvContentPartPr>
                  <p14:cNvPr id="18" name="Ink 17">
                    <a:extLst>
                      <a:ext uri="{FF2B5EF4-FFF2-40B4-BE49-F238E27FC236}">
                        <a16:creationId xmlns:a16="http://schemas.microsoft.com/office/drawing/2014/main" id="{9AB0BF32-3C7B-40F8-AEC2-36EE62912C30}"/>
                      </a:ext>
                    </a:extLst>
                  </p14:cNvPr>
                  <p14:cNvContentPartPr/>
                  <p14:nvPr/>
                </p14:nvContentPartPr>
                <p14:xfrm>
                  <a:off x="11708115" y="2356507"/>
                  <a:ext cx="115200" cy="237960"/>
                </p14:xfrm>
              </p:contentPart>
            </mc:Choice>
            <mc:Fallback>
              <p:pic>
                <p:nvPicPr>
                  <p:cNvPr id="18" name="Ink 17">
                    <a:extLst>
                      <a:ext uri="{FF2B5EF4-FFF2-40B4-BE49-F238E27FC236}">
                        <a16:creationId xmlns:a16="http://schemas.microsoft.com/office/drawing/2014/main" id="{9AB0BF32-3C7B-40F8-AEC2-36EE62912C30}"/>
                      </a:ext>
                    </a:extLst>
                  </p:cNvPr>
                  <p:cNvPicPr/>
                  <p:nvPr/>
                </p:nvPicPr>
                <p:blipFill>
                  <a:blip r:embed="rId23"/>
                  <a:stretch>
                    <a:fillRect/>
                  </a:stretch>
                </p:blipFill>
                <p:spPr>
                  <a:xfrm>
                    <a:off x="11699115" y="2347507"/>
                    <a:ext cx="132840" cy="2556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A8469043-4218-491E-8072-100EC3807FE6}"/>
                </a:ext>
              </a:extLst>
            </p:cNvPr>
            <p:cNvGrpSpPr/>
            <p:nvPr/>
          </p:nvGrpSpPr>
          <p:grpSpPr>
            <a:xfrm>
              <a:off x="11592555" y="2815507"/>
              <a:ext cx="178920" cy="170640"/>
              <a:chOff x="11592555" y="2815507"/>
              <a:chExt cx="178920" cy="17064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24">
                <p14:nvContentPartPr>
                  <p14:cNvPr id="12" name="Ink 11">
                    <a:extLst>
                      <a:ext uri="{FF2B5EF4-FFF2-40B4-BE49-F238E27FC236}">
                        <a16:creationId xmlns:a16="http://schemas.microsoft.com/office/drawing/2014/main" id="{B64DEE73-9E79-4B20-93A2-FD3F5D14588F}"/>
                      </a:ext>
                    </a:extLst>
                  </p14:cNvPr>
                  <p14:cNvContentPartPr/>
                  <p14:nvPr/>
                </p14:nvContentPartPr>
                <p14:xfrm>
                  <a:off x="11619915" y="2815507"/>
                  <a:ext cx="63000" cy="170640"/>
                </p14:xfrm>
              </p:contentPart>
            </mc:Choice>
            <mc:Fallback>
              <p:pic>
                <p:nvPicPr>
                  <p:cNvPr id="12" name="Ink 11">
                    <a:extLst>
                      <a:ext uri="{FF2B5EF4-FFF2-40B4-BE49-F238E27FC236}">
                        <a16:creationId xmlns:a16="http://schemas.microsoft.com/office/drawing/2014/main" id="{B64DEE73-9E79-4B20-93A2-FD3F5D14588F}"/>
                      </a:ext>
                    </a:extLst>
                  </p:cNvPr>
                  <p:cNvPicPr/>
                  <p:nvPr/>
                </p:nvPicPr>
                <p:blipFill>
                  <a:blip r:embed="rId25"/>
                  <a:stretch>
                    <a:fillRect/>
                  </a:stretch>
                </p:blipFill>
                <p:spPr>
                  <a:xfrm>
                    <a:off x="11611275" y="2806867"/>
                    <a:ext cx="80640" cy="188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6">
                <p14:nvContentPartPr>
                  <p14:cNvPr id="13" name="Ink 12">
                    <a:extLst>
                      <a:ext uri="{FF2B5EF4-FFF2-40B4-BE49-F238E27FC236}">
                        <a16:creationId xmlns:a16="http://schemas.microsoft.com/office/drawing/2014/main" id="{8B83591C-AD37-4B3D-96EB-F2D6D080484A}"/>
                      </a:ext>
                    </a:extLst>
                  </p14:cNvPr>
                  <p14:cNvContentPartPr/>
                  <p14:nvPr/>
                </p14:nvContentPartPr>
                <p14:xfrm>
                  <a:off x="11592555" y="2882827"/>
                  <a:ext cx="86040" cy="32400"/>
                </p14:xfrm>
              </p:contentPart>
            </mc:Choice>
            <mc:Fallback>
              <p:pic>
                <p:nvPicPr>
                  <p:cNvPr id="13" name="Ink 12">
                    <a:extLst>
                      <a:ext uri="{FF2B5EF4-FFF2-40B4-BE49-F238E27FC236}">
                        <a16:creationId xmlns:a16="http://schemas.microsoft.com/office/drawing/2014/main" id="{8B83591C-AD37-4B3D-96EB-F2D6D080484A}"/>
                      </a:ext>
                    </a:extLst>
                  </p:cNvPr>
                  <p:cNvPicPr/>
                  <p:nvPr/>
                </p:nvPicPr>
                <p:blipFill>
                  <a:blip r:embed="rId27"/>
                  <a:stretch>
                    <a:fillRect/>
                  </a:stretch>
                </p:blipFill>
                <p:spPr>
                  <a:xfrm>
                    <a:off x="11583555" y="2873827"/>
                    <a:ext cx="103680" cy="50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8">
                <p14:nvContentPartPr>
                  <p14:cNvPr id="14" name="Ink 13">
                    <a:extLst>
                      <a:ext uri="{FF2B5EF4-FFF2-40B4-BE49-F238E27FC236}">
                        <a16:creationId xmlns:a16="http://schemas.microsoft.com/office/drawing/2014/main" id="{2AAA0B4E-11EC-47F2-8F1E-0535A446BE07}"/>
                      </a:ext>
                    </a:extLst>
                  </p14:cNvPr>
                  <p14:cNvContentPartPr/>
                  <p14:nvPr/>
                </p14:nvContentPartPr>
                <p14:xfrm>
                  <a:off x="11738355" y="2864467"/>
                  <a:ext cx="25920" cy="82080"/>
                </p14:xfrm>
              </p:contentPart>
            </mc:Choice>
            <mc:Fallback>
              <p:pic>
                <p:nvPicPr>
                  <p:cNvPr id="14" name="Ink 13">
                    <a:extLst>
                      <a:ext uri="{FF2B5EF4-FFF2-40B4-BE49-F238E27FC236}">
                        <a16:creationId xmlns:a16="http://schemas.microsoft.com/office/drawing/2014/main" id="{2AAA0B4E-11EC-47F2-8F1E-0535A446BE07}"/>
                      </a:ext>
                    </a:extLst>
                  </p:cNvPr>
                  <p:cNvPicPr/>
                  <p:nvPr/>
                </p:nvPicPr>
                <p:blipFill>
                  <a:blip r:embed="rId29"/>
                  <a:stretch>
                    <a:fillRect/>
                  </a:stretch>
                </p:blipFill>
                <p:spPr>
                  <a:xfrm>
                    <a:off x="11729715" y="2855827"/>
                    <a:ext cx="43560" cy="99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0">
                <p14:nvContentPartPr>
                  <p14:cNvPr id="15" name="Ink 14">
                    <a:extLst>
                      <a:ext uri="{FF2B5EF4-FFF2-40B4-BE49-F238E27FC236}">
                        <a16:creationId xmlns:a16="http://schemas.microsoft.com/office/drawing/2014/main" id="{71176D84-C689-4136-9D7B-FE39F4726E67}"/>
                      </a:ext>
                    </a:extLst>
                  </p14:cNvPr>
                  <p14:cNvContentPartPr/>
                  <p14:nvPr/>
                </p14:nvContentPartPr>
                <p14:xfrm>
                  <a:off x="11701995" y="2883187"/>
                  <a:ext cx="69480" cy="50040"/>
                </p14:xfrm>
              </p:contentPart>
            </mc:Choice>
            <mc:Fallback>
              <p:pic>
                <p:nvPicPr>
                  <p:cNvPr id="15" name="Ink 14">
                    <a:extLst>
                      <a:ext uri="{FF2B5EF4-FFF2-40B4-BE49-F238E27FC236}">
                        <a16:creationId xmlns:a16="http://schemas.microsoft.com/office/drawing/2014/main" id="{71176D84-C689-4136-9D7B-FE39F4726E67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11693355" y="2874547"/>
                    <a:ext cx="87120" cy="67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2">
                <p14:nvContentPartPr>
                  <p14:cNvPr id="16" name="Ink 15">
                    <a:extLst>
                      <a:ext uri="{FF2B5EF4-FFF2-40B4-BE49-F238E27FC236}">
                        <a16:creationId xmlns:a16="http://schemas.microsoft.com/office/drawing/2014/main" id="{E58F0139-4054-44D6-A77F-FE3E778148C0}"/>
                      </a:ext>
                    </a:extLst>
                  </p14:cNvPr>
                  <p14:cNvContentPartPr/>
                  <p14:nvPr/>
                </p14:nvContentPartPr>
                <p14:xfrm>
                  <a:off x="11654115" y="2830267"/>
                  <a:ext cx="17280" cy="104400"/>
                </p14:xfrm>
              </p:contentPart>
            </mc:Choice>
            <mc:Fallback>
              <p:pic>
                <p:nvPicPr>
                  <p:cNvPr id="16" name="Ink 15">
                    <a:extLst>
                      <a:ext uri="{FF2B5EF4-FFF2-40B4-BE49-F238E27FC236}">
                        <a16:creationId xmlns:a16="http://schemas.microsoft.com/office/drawing/2014/main" id="{E58F0139-4054-44D6-A77F-FE3E778148C0}"/>
                      </a:ext>
                    </a:extLst>
                  </p:cNvPr>
                  <p:cNvPicPr/>
                  <p:nvPr/>
                </p:nvPicPr>
                <p:blipFill>
                  <a:blip r:embed="rId33"/>
                  <a:stretch>
                    <a:fillRect/>
                  </a:stretch>
                </p:blipFill>
                <p:spPr>
                  <a:xfrm>
                    <a:off x="11645475" y="2821627"/>
                    <a:ext cx="34920" cy="1220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2A5B8C36-3055-4231-AD32-A3BEE505B866}"/>
                  </a:ext>
                </a:extLst>
              </p14:cNvPr>
              <p14:cNvContentPartPr/>
              <p14:nvPr/>
            </p14:nvContentPartPr>
            <p14:xfrm>
              <a:off x="2800995" y="2888696"/>
              <a:ext cx="819000" cy="29952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2A5B8C36-3055-4231-AD32-A3BEE505B866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783355" y="2853056"/>
                <a:ext cx="854640" cy="371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60021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C373E-4A34-48A4-8C3B-9AEE15106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Branching Programs (IF…ELSE…)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96FC13-5FCF-4568-A82F-F96B752E2A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2708" y="2613992"/>
            <a:ext cx="3805332" cy="354713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518CBB-3144-47B3-99F3-23BC522F80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7511" y="3774153"/>
            <a:ext cx="3371850" cy="13144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26" name="Picture 2" descr="Python logo and symbol, meaning, history, PNG">
            <a:extLst>
              <a:ext uri="{FF2B5EF4-FFF2-40B4-BE49-F238E27FC236}">
                <a16:creationId xmlns:a16="http://schemas.microsoft.com/office/drawing/2014/main" id="{41C5CD94-3303-4923-85C3-AEE4981E55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2408" y="2479024"/>
            <a:ext cx="2072206" cy="1295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AE26E5B-A16A-439B-B05F-F34B53B09D94}"/>
              </a:ext>
            </a:extLst>
          </p:cNvPr>
          <p:cNvSpPr txBox="1"/>
          <p:nvPr/>
        </p:nvSpPr>
        <p:spPr>
          <a:xfrm>
            <a:off x="833658" y="1900190"/>
            <a:ext cx="2491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b="1" dirty="0"/>
              <a:t>Algorithm (Pseudocode)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A2B74A-6162-4658-9251-DE220E6AC7B9}"/>
              </a:ext>
            </a:extLst>
          </p:cNvPr>
          <p:cNvSpPr txBox="1"/>
          <p:nvPr/>
        </p:nvSpPr>
        <p:spPr>
          <a:xfrm>
            <a:off x="4898610" y="1900190"/>
            <a:ext cx="1214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b="1" dirty="0"/>
              <a:t>Flow Chart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C36A8F-2AB2-462B-97B4-1D9C5D8C1646}"/>
              </a:ext>
            </a:extLst>
          </p:cNvPr>
          <p:cNvSpPr txBox="1"/>
          <p:nvPr/>
        </p:nvSpPr>
        <p:spPr>
          <a:xfrm>
            <a:off x="8901557" y="1900190"/>
            <a:ext cx="1593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b="1" dirty="0"/>
              <a:t>Program code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617BF7B-9E6D-4137-9D4D-A261657AFF14}"/>
              </a:ext>
            </a:extLst>
          </p:cNvPr>
          <p:cNvSpPr txBox="1"/>
          <p:nvPr/>
        </p:nvSpPr>
        <p:spPr>
          <a:xfrm>
            <a:off x="833658" y="2557154"/>
            <a:ext cx="259219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MY" dirty="0"/>
              <a:t>START</a:t>
            </a:r>
          </a:p>
          <a:p>
            <a:pPr marL="342900" indent="-342900">
              <a:buAutoNum type="arabicPeriod"/>
            </a:pPr>
            <a:r>
              <a:rPr lang="en-MY" dirty="0">
                <a:solidFill>
                  <a:srgbClr val="0000FF"/>
                </a:solidFill>
              </a:rPr>
              <a:t>Code..</a:t>
            </a:r>
          </a:p>
          <a:p>
            <a:pPr marL="342900" indent="-342900">
              <a:buAutoNum type="arabicPeriod"/>
            </a:pPr>
            <a:r>
              <a:rPr lang="en-MY" b="1" dirty="0">
                <a:solidFill>
                  <a:srgbClr val="0000FF"/>
                </a:solidFill>
                <a:highlight>
                  <a:srgbClr val="FFFF00"/>
                </a:highlight>
              </a:rPr>
              <a:t>CONDITION</a:t>
            </a:r>
            <a:r>
              <a:rPr lang="en-MY" dirty="0"/>
              <a:t> if TRUE</a:t>
            </a:r>
          </a:p>
          <a:p>
            <a:pPr marL="342900" indent="-342900">
              <a:buAutoNum type="arabicPeriod"/>
            </a:pPr>
            <a:r>
              <a:rPr lang="en-MY" dirty="0"/>
              <a:t>Then: True </a:t>
            </a:r>
            <a:r>
              <a:rPr lang="en-MY" b="1" dirty="0">
                <a:solidFill>
                  <a:srgbClr val="FF0000"/>
                </a:solidFill>
              </a:rPr>
              <a:t>Block</a:t>
            </a:r>
          </a:p>
          <a:p>
            <a:pPr marL="342900" indent="-342900">
              <a:buAutoNum type="arabicPeriod"/>
            </a:pPr>
            <a:r>
              <a:rPr lang="en-MY" dirty="0"/>
              <a:t>Else: False </a:t>
            </a:r>
            <a:r>
              <a:rPr lang="en-MY" b="1" dirty="0">
                <a:solidFill>
                  <a:srgbClr val="FF0000"/>
                </a:solidFill>
              </a:rPr>
              <a:t>Block</a:t>
            </a:r>
          </a:p>
          <a:p>
            <a:pPr marL="342900" indent="-342900">
              <a:buAutoNum type="arabicPeriod"/>
            </a:pPr>
            <a:r>
              <a:rPr lang="en-MY" dirty="0">
                <a:solidFill>
                  <a:srgbClr val="0000FF"/>
                </a:solidFill>
              </a:rPr>
              <a:t>Code..</a:t>
            </a:r>
          </a:p>
          <a:p>
            <a:pPr marL="342900" indent="-342900">
              <a:buAutoNum type="arabicPeriod"/>
            </a:pPr>
            <a:r>
              <a:rPr lang="en-MY" dirty="0"/>
              <a:t>END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2420B57-E121-4F20-8974-9553B9C0EC20}"/>
              </a:ext>
            </a:extLst>
          </p:cNvPr>
          <p:cNvGrpSpPr/>
          <p:nvPr/>
        </p:nvGrpSpPr>
        <p:grpSpPr>
          <a:xfrm>
            <a:off x="8777715" y="5150107"/>
            <a:ext cx="1131480" cy="262080"/>
            <a:chOff x="8777715" y="5150107"/>
            <a:chExt cx="1131480" cy="262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F6763D12-35B6-4C92-8045-2E04EE4F6DE0}"/>
                    </a:ext>
                  </a:extLst>
                </p14:cNvPr>
                <p14:cNvContentPartPr/>
                <p14:nvPr/>
              </p14:nvContentPartPr>
              <p14:xfrm>
                <a:off x="8820195" y="5295907"/>
                <a:ext cx="21960" cy="1162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F6763D12-35B6-4C92-8045-2E04EE4F6DE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811195" y="5286907"/>
                  <a:ext cx="3960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0620C528-2DD8-44D9-AC26-58F7A660B452}"/>
                    </a:ext>
                  </a:extLst>
                </p14:cNvPr>
                <p14:cNvContentPartPr/>
                <p14:nvPr/>
              </p14:nvContentPartPr>
              <p14:xfrm>
                <a:off x="8777715" y="5278987"/>
                <a:ext cx="13680" cy="57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0620C528-2DD8-44D9-AC26-58F7A660B45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768715" y="5270347"/>
                  <a:ext cx="3132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BA7BCBD9-3FA3-4156-B6EA-CB6ACB5179DB}"/>
                    </a:ext>
                  </a:extLst>
                </p14:cNvPr>
                <p14:cNvContentPartPr/>
                <p14:nvPr/>
              </p14:nvContentPartPr>
              <p14:xfrm>
                <a:off x="8905155" y="5311747"/>
                <a:ext cx="113040" cy="964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BA7BCBD9-3FA3-4156-B6EA-CB6ACB5179D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896155" y="5303107"/>
                  <a:ext cx="13068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A9C4BAB4-F180-4565-9EA0-72617D4C5E54}"/>
                    </a:ext>
                  </a:extLst>
                </p14:cNvPr>
                <p14:cNvContentPartPr/>
                <p14:nvPr/>
              </p14:nvContentPartPr>
              <p14:xfrm>
                <a:off x="9038715" y="5224987"/>
                <a:ext cx="249840" cy="1854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A9C4BAB4-F180-4565-9EA0-72617D4C5E5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029715" y="5215987"/>
                  <a:ext cx="26748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74DE28AD-7A48-4FE5-A12B-61CACC916E7E}"/>
                    </a:ext>
                  </a:extLst>
                </p14:cNvPr>
                <p14:cNvContentPartPr/>
                <p14:nvPr/>
              </p14:nvContentPartPr>
              <p14:xfrm>
                <a:off x="9297915" y="5172427"/>
                <a:ext cx="84600" cy="1958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74DE28AD-7A48-4FE5-A12B-61CACC916E7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289275" y="5163427"/>
                  <a:ext cx="10224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137D0C42-8D8C-44CD-BA1E-D8B1E3F51B34}"/>
                    </a:ext>
                  </a:extLst>
                </p14:cNvPr>
                <p14:cNvContentPartPr/>
                <p14:nvPr/>
              </p14:nvContentPartPr>
              <p14:xfrm>
                <a:off x="9297915" y="5253787"/>
                <a:ext cx="199440" cy="903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137D0C42-8D8C-44CD-BA1E-D8B1E3F51B3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289275" y="5244787"/>
                  <a:ext cx="21708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4531EC87-5725-416B-ACFA-C3072DEAB48F}"/>
                    </a:ext>
                  </a:extLst>
                </p14:cNvPr>
                <p14:cNvContentPartPr/>
                <p14:nvPr/>
              </p14:nvContentPartPr>
              <p14:xfrm>
                <a:off x="9494835" y="5150107"/>
                <a:ext cx="65880" cy="14184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4531EC87-5725-416B-ACFA-C3072DEAB48F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486195" y="5141467"/>
                  <a:ext cx="8352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BCBA5116-D629-404F-9EF4-16CB1210BA6E}"/>
                    </a:ext>
                  </a:extLst>
                </p14:cNvPr>
                <p14:cNvContentPartPr/>
                <p14:nvPr/>
              </p14:nvContentPartPr>
              <p14:xfrm>
                <a:off x="9520755" y="5240827"/>
                <a:ext cx="134640" cy="8352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BCBA5116-D629-404F-9EF4-16CB1210BA6E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512115" y="5231827"/>
                  <a:ext cx="15228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680D80B8-0E40-4674-86C1-764C12658FCF}"/>
                    </a:ext>
                  </a:extLst>
                </p14:cNvPr>
                <p14:cNvContentPartPr/>
                <p14:nvPr/>
              </p14:nvContentPartPr>
              <p14:xfrm>
                <a:off x="9578355" y="5167747"/>
                <a:ext cx="153000" cy="12960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680D80B8-0E40-4674-86C1-764C12658FCF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9569715" y="5159107"/>
                  <a:ext cx="17064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488DCC18-0E9F-40BF-9935-952C27047AB4}"/>
                    </a:ext>
                  </a:extLst>
                </p14:cNvPr>
                <p14:cNvContentPartPr/>
                <p14:nvPr/>
              </p14:nvContentPartPr>
              <p14:xfrm>
                <a:off x="9744675" y="5232187"/>
                <a:ext cx="118800" cy="5328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488DCC18-0E9F-40BF-9935-952C27047AB4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9735675" y="5223187"/>
                  <a:ext cx="13644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196E9454-862C-439B-BA65-80255196E47F}"/>
                    </a:ext>
                  </a:extLst>
                </p14:cNvPr>
                <p14:cNvContentPartPr/>
                <p14:nvPr/>
              </p14:nvContentPartPr>
              <p14:xfrm>
                <a:off x="9903435" y="5225347"/>
                <a:ext cx="5760" cy="180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196E9454-862C-439B-BA65-80255196E47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894795" y="5216347"/>
                  <a:ext cx="23400" cy="19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FBA1474C-CA0E-4ABD-8DA4-59507C16A6A1}"/>
              </a:ext>
            </a:extLst>
          </p:cNvPr>
          <p:cNvGrpSpPr/>
          <p:nvPr/>
        </p:nvGrpSpPr>
        <p:grpSpPr>
          <a:xfrm>
            <a:off x="9289275" y="5619547"/>
            <a:ext cx="457200" cy="270720"/>
            <a:chOff x="9289275" y="5619547"/>
            <a:chExt cx="457200" cy="270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BC49556D-5B54-462D-967A-0612CC3B23C5}"/>
                    </a:ext>
                  </a:extLst>
                </p14:cNvPr>
                <p14:cNvContentPartPr/>
                <p14:nvPr/>
              </p14:nvContentPartPr>
              <p14:xfrm>
                <a:off x="9289275" y="5667427"/>
                <a:ext cx="80280" cy="22284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BC49556D-5B54-462D-967A-0612CC3B23C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280275" y="5658787"/>
                  <a:ext cx="9792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C3406F95-A763-4143-B4F1-530509FC0B5E}"/>
                    </a:ext>
                  </a:extLst>
                </p14:cNvPr>
                <p14:cNvContentPartPr/>
                <p14:nvPr/>
              </p14:nvContentPartPr>
              <p14:xfrm>
                <a:off x="9372435" y="5670667"/>
                <a:ext cx="179280" cy="13644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C3406F95-A763-4143-B4F1-530509FC0B5E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363795" y="5662027"/>
                  <a:ext cx="19692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4858D093-32A4-4559-91BE-3E1353A89FB2}"/>
                    </a:ext>
                  </a:extLst>
                </p14:cNvPr>
                <p14:cNvContentPartPr/>
                <p14:nvPr/>
              </p14:nvContentPartPr>
              <p14:xfrm>
                <a:off x="9589515" y="5662387"/>
                <a:ext cx="75600" cy="13068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4858D093-32A4-4559-91BE-3E1353A89FB2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580875" y="5653747"/>
                  <a:ext cx="9324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7F388D42-34DE-4EB3-B756-5C5E45FA021E}"/>
                    </a:ext>
                  </a:extLst>
                </p14:cNvPr>
                <p14:cNvContentPartPr/>
                <p14:nvPr/>
              </p14:nvContentPartPr>
              <p14:xfrm>
                <a:off x="9698595" y="5619547"/>
                <a:ext cx="47880" cy="14292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7F388D42-34DE-4EB3-B756-5C5E45FA021E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9689955" y="5610547"/>
                  <a:ext cx="65520" cy="160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028CB605-1B52-44D2-AB2D-7816B489F485}"/>
              </a:ext>
            </a:extLst>
          </p:cNvPr>
          <p:cNvGrpSpPr/>
          <p:nvPr/>
        </p:nvGrpSpPr>
        <p:grpSpPr>
          <a:xfrm>
            <a:off x="9979035" y="5459707"/>
            <a:ext cx="473760" cy="254520"/>
            <a:chOff x="9979035" y="5459707"/>
            <a:chExt cx="473760" cy="254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C959C71B-8482-4811-9471-3B935F7734AE}"/>
                    </a:ext>
                  </a:extLst>
                </p14:cNvPr>
                <p14:cNvContentPartPr/>
                <p14:nvPr/>
              </p14:nvContentPartPr>
              <p14:xfrm>
                <a:off x="10009275" y="5459707"/>
                <a:ext cx="58320" cy="25452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C959C71B-8482-4811-9471-3B935F7734AE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0000635" y="5450707"/>
                  <a:ext cx="75960" cy="27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7F30B33F-CEBD-48B1-9A7A-210A55E49902}"/>
                    </a:ext>
                  </a:extLst>
                </p14:cNvPr>
                <p14:cNvContentPartPr/>
                <p14:nvPr/>
              </p14:nvContentPartPr>
              <p14:xfrm>
                <a:off x="9979035" y="5578867"/>
                <a:ext cx="255960" cy="11592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7F30B33F-CEBD-48B1-9A7A-210A55E49902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9970035" y="5569867"/>
                  <a:ext cx="27360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FEFB38D5-3973-4212-BED9-5404456BCA24}"/>
                    </a:ext>
                  </a:extLst>
                </p14:cNvPr>
                <p14:cNvContentPartPr/>
                <p14:nvPr/>
              </p14:nvContentPartPr>
              <p14:xfrm>
                <a:off x="10243635" y="5484547"/>
                <a:ext cx="139320" cy="21024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FEFB38D5-3973-4212-BED9-5404456BCA24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0234635" y="5475547"/>
                  <a:ext cx="15696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4E743216-FD12-4E17-B33C-412E31C5EE5B}"/>
                    </a:ext>
                  </a:extLst>
                </p14:cNvPr>
                <p14:cNvContentPartPr/>
                <p14:nvPr/>
              </p14:nvContentPartPr>
              <p14:xfrm>
                <a:off x="10447035" y="5584987"/>
                <a:ext cx="5760" cy="1296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4E743216-FD12-4E17-B33C-412E31C5EE5B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0438395" y="5576347"/>
                  <a:ext cx="23400" cy="30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C91FA320-D7B9-45C6-AE4B-09851D61B30F}"/>
                  </a:ext>
                </a:extLst>
              </p14:cNvPr>
              <p14:cNvContentPartPr/>
              <p14:nvPr/>
            </p14:nvContentPartPr>
            <p14:xfrm>
              <a:off x="11287635" y="3929347"/>
              <a:ext cx="156240" cy="23364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C91FA320-D7B9-45C6-AE4B-09851D61B30F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1278635" y="3920707"/>
                <a:ext cx="173880" cy="251280"/>
              </a:xfrm>
              <a:prstGeom prst="rect">
                <a:avLst/>
              </a:prstGeom>
            </p:spPr>
          </p:pic>
        </mc:Fallback>
      </mc:AlternateContent>
      <p:grpSp>
        <p:nvGrpSpPr>
          <p:cNvPr id="1024" name="Group 1023">
            <a:extLst>
              <a:ext uri="{FF2B5EF4-FFF2-40B4-BE49-F238E27FC236}">
                <a16:creationId xmlns:a16="http://schemas.microsoft.com/office/drawing/2014/main" id="{EC0DCAA7-B88D-4656-99E5-F8BE151F3F9C}"/>
              </a:ext>
            </a:extLst>
          </p:cNvPr>
          <p:cNvGrpSpPr/>
          <p:nvPr/>
        </p:nvGrpSpPr>
        <p:grpSpPr>
          <a:xfrm>
            <a:off x="11651235" y="1595107"/>
            <a:ext cx="1729800" cy="3738240"/>
            <a:chOff x="11651235" y="1595107"/>
            <a:chExt cx="1729800" cy="3738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6D7E190B-CE9B-4498-9675-37BDD4D23F21}"/>
                    </a:ext>
                  </a:extLst>
                </p14:cNvPr>
                <p14:cNvContentPartPr/>
                <p14:nvPr/>
              </p14:nvContentPartPr>
              <p14:xfrm>
                <a:off x="11716395" y="1748467"/>
                <a:ext cx="14400" cy="19548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6D7E190B-CE9B-4498-9675-37BDD4D23F21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1707755" y="1739827"/>
                  <a:ext cx="3204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6EF0FDD5-23FC-45F0-9A64-43CEB9942A71}"/>
                    </a:ext>
                  </a:extLst>
                </p14:cNvPr>
                <p14:cNvContentPartPr/>
                <p14:nvPr/>
              </p14:nvContentPartPr>
              <p14:xfrm>
                <a:off x="11651235" y="1670707"/>
                <a:ext cx="8640" cy="2268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6EF0FDD5-23FC-45F0-9A64-43CEB9942A71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1642595" y="1661707"/>
                  <a:ext cx="2628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1C76CA10-1C2A-4F3C-8C49-279790B04ADA}"/>
                    </a:ext>
                  </a:extLst>
                </p14:cNvPr>
                <p14:cNvContentPartPr/>
                <p14:nvPr/>
              </p14:nvContentPartPr>
              <p14:xfrm>
                <a:off x="11789835" y="1669267"/>
                <a:ext cx="38520" cy="21816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1C76CA10-1C2A-4F3C-8C49-279790B04ADA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1781195" y="1660627"/>
                  <a:ext cx="5616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AD76A82F-12CB-4BA8-9CC4-0086011169DF}"/>
                    </a:ext>
                  </a:extLst>
                </p14:cNvPr>
                <p14:cNvContentPartPr/>
                <p14:nvPr/>
              </p14:nvContentPartPr>
              <p14:xfrm>
                <a:off x="11749875" y="1812907"/>
                <a:ext cx="103320" cy="3780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AD76A82F-12CB-4BA8-9CC4-0086011169DF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1740875" y="1804267"/>
                  <a:ext cx="12096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4B18C17E-9E8F-48C5-97AA-13D9A2BC60A4}"/>
                    </a:ext>
                  </a:extLst>
                </p14:cNvPr>
                <p14:cNvContentPartPr/>
                <p14:nvPr/>
              </p14:nvContentPartPr>
              <p14:xfrm>
                <a:off x="12077115" y="1700947"/>
                <a:ext cx="51120" cy="21528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4B18C17E-9E8F-48C5-97AA-13D9A2BC60A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2068115" y="1691947"/>
                  <a:ext cx="6876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41CC538E-B911-4F23-9C9D-CE0C3AAEF06F}"/>
                    </a:ext>
                  </a:extLst>
                </p14:cNvPr>
                <p14:cNvContentPartPr/>
                <p14:nvPr/>
              </p14:nvContentPartPr>
              <p14:xfrm>
                <a:off x="12779115" y="1654507"/>
                <a:ext cx="86400" cy="27144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41CC538E-B911-4F23-9C9D-CE0C3AAEF06F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2770115" y="1645867"/>
                  <a:ext cx="104040" cy="28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C11E045F-09F7-4E01-9896-17C810F286A8}"/>
                    </a:ext>
                  </a:extLst>
                </p14:cNvPr>
                <p14:cNvContentPartPr/>
                <p14:nvPr/>
              </p14:nvContentPartPr>
              <p14:xfrm>
                <a:off x="11847435" y="2038987"/>
                <a:ext cx="126360" cy="44316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C11E045F-09F7-4E01-9896-17C810F286A8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1838435" y="2030347"/>
                  <a:ext cx="144000" cy="46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4B3A84C7-1538-4F33-B8CA-C9CBF21DB7B9}"/>
                    </a:ext>
                  </a:extLst>
                </p14:cNvPr>
                <p14:cNvContentPartPr/>
                <p14:nvPr/>
              </p14:nvContentPartPr>
              <p14:xfrm>
                <a:off x="11957955" y="2837827"/>
                <a:ext cx="104040" cy="46944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4B3A84C7-1538-4F33-B8CA-C9CBF21DB7B9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1949315" y="2828827"/>
                  <a:ext cx="121680" cy="48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B769C1E7-6B72-48ED-8E37-55259F5ABB93}"/>
                    </a:ext>
                  </a:extLst>
                </p14:cNvPr>
                <p14:cNvContentPartPr/>
                <p14:nvPr/>
              </p14:nvContentPartPr>
              <p14:xfrm>
                <a:off x="11837715" y="3428947"/>
                <a:ext cx="108000" cy="21240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B769C1E7-6B72-48ED-8E37-55259F5ABB93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1829075" y="3419947"/>
                  <a:ext cx="12564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2ABCA3E9-3710-45D9-B347-C7A8078BFE8B}"/>
                    </a:ext>
                  </a:extLst>
                </p14:cNvPr>
                <p14:cNvContentPartPr/>
                <p14:nvPr/>
              </p14:nvContentPartPr>
              <p14:xfrm>
                <a:off x="11968035" y="3394747"/>
                <a:ext cx="64080" cy="23760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2ABCA3E9-3710-45D9-B347-C7A8078BFE8B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1959395" y="3386107"/>
                  <a:ext cx="8172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1790CDBA-F68F-476D-90E2-D176C1461D8D}"/>
                    </a:ext>
                  </a:extLst>
                </p14:cNvPr>
                <p14:cNvContentPartPr/>
                <p14:nvPr/>
              </p14:nvContentPartPr>
              <p14:xfrm>
                <a:off x="12064155" y="3446227"/>
                <a:ext cx="205920" cy="17784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1790CDBA-F68F-476D-90E2-D176C1461D8D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2055155" y="3437587"/>
                  <a:ext cx="22356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9D20F9C7-2FA8-4AC7-A169-6D04E1A5A12D}"/>
                    </a:ext>
                  </a:extLst>
                </p14:cNvPr>
                <p14:cNvContentPartPr/>
                <p14:nvPr/>
              </p14:nvContentPartPr>
              <p14:xfrm>
                <a:off x="12029955" y="3712267"/>
                <a:ext cx="101880" cy="33948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9D20F9C7-2FA8-4AC7-A169-6D04E1A5A12D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2020955" y="3703627"/>
                  <a:ext cx="119520" cy="35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B35E6D9B-22AF-455B-B69C-FDFF507DB76B}"/>
                    </a:ext>
                  </a:extLst>
                </p14:cNvPr>
                <p14:cNvContentPartPr/>
                <p14:nvPr/>
              </p14:nvContentPartPr>
              <p14:xfrm>
                <a:off x="12189795" y="4808467"/>
                <a:ext cx="159120" cy="45864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B35E6D9B-22AF-455B-B69C-FDFF507DB76B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2181155" y="4799827"/>
                  <a:ext cx="176760" cy="47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3AE78967-AC3B-469A-9CCD-6168FE55F4DF}"/>
                    </a:ext>
                  </a:extLst>
                </p14:cNvPr>
                <p14:cNvContentPartPr/>
                <p14:nvPr/>
              </p14:nvContentPartPr>
              <p14:xfrm>
                <a:off x="11676075" y="1988227"/>
                <a:ext cx="1661040" cy="133560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3AE78967-AC3B-469A-9CCD-6168FE55F4DF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1667075" y="1979587"/>
                  <a:ext cx="1678680" cy="135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C7BD65A6-7AE6-4DDE-9B17-7B08F7A57B43}"/>
                    </a:ext>
                  </a:extLst>
                </p14:cNvPr>
                <p14:cNvContentPartPr/>
                <p14:nvPr/>
              </p14:nvContentPartPr>
              <p14:xfrm>
                <a:off x="11830155" y="3838627"/>
                <a:ext cx="223560" cy="128628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C7BD65A6-7AE6-4DDE-9B17-7B08F7A57B43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1821155" y="3829627"/>
                  <a:ext cx="241200" cy="130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BD16B667-EE2E-4B75-90CC-D18C3B44A9E7}"/>
                    </a:ext>
                  </a:extLst>
                </p14:cNvPr>
                <p14:cNvContentPartPr/>
                <p14:nvPr/>
              </p14:nvContentPartPr>
              <p14:xfrm>
                <a:off x="11870835" y="3701107"/>
                <a:ext cx="1510200" cy="163224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BD16B667-EE2E-4B75-90CC-D18C3B44A9E7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1862195" y="3692107"/>
                  <a:ext cx="1527840" cy="164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FC2D7984-ADDE-4A16-8D7C-BB44B33013B0}"/>
                    </a:ext>
                  </a:extLst>
                </p14:cNvPr>
                <p14:cNvContentPartPr/>
                <p14:nvPr/>
              </p14:nvContentPartPr>
              <p14:xfrm>
                <a:off x="11974155" y="2431027"/>
                <a:ext cx="7200" cy="1260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FC2D7984-ADDE-4A16-8D7C-BB44B33013B0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1965515" y="2422027"/>
                  <a:ext cx="2484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D64F339F-6650-430A-9077-FF127350D524}"/>
                    </a:ext>
                  </a:extLst>
                </p14:cNvPr>
                <p14:cNvContentPartPr/>
                <p14:nvPr/>
              </p14:nvContentPartPr>
              <p14:xfrm>
                <a:off x="11874075" y="2572507"/>
                <a:ext cx="12600" cy="576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D64F339F-6650-430A-9077-FF127350D524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1865075" y="2563867"/>
                  <a:ext cx="3024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4D7DC0E8-557B-439A-958A-14E4A6EC46A3}"/>
                    </a:ext>
                  </a:extLst>
                </p14:cNvPr>
                <p14:cNvContentPartPr/>
                <p14:nvPr/>
              </p14:nvContentPartPr>
              <p14:xfrm>
                <a:off x="11831955" y="2574307"/>
                <a:ext cx="711720" cy="11268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4D7DC0E8-557B-439A-958A-14E4A6EC46A3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1822955" y="2565667"/>
                  <a:ext cx="72936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250F0ACE-4647-43CD-9A54-E7E905C5E830}"/>
                    </a:ext>
                  </a:extLst>
                </p14:cNvPr>
                <p14:cNvContentPartPr/>
                <p14:nvPr/>
              </p14:nvContentPartPr>
              <p14:xfrm>
                <a:off x="11784795" y="2835307"/>
                <a:ext cx="516240" cy="2160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250F0ACE-4647-43CD-9A54-E7E905C5E830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1775795" y="2826307"/>
                  <a:ext cx="53388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6966ABD5-C7A4-45B0-9653-34421E83F491}"/>
                    </a:ext>
                  </a:extLst>
                </p14:cNvPr>
                <p14:cNvContentPartPr/>
                <p14:nvPr/>
              </p14:nvContentPartPr>
              <p14:xfrm>
                <a:off x="11660235" y="1595107"/>
                <a:ext cx="51120" cy="121248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6966ABD5-C7A4-45B0-9653-34421E83F491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1651595" y="1586467"/>
                  <a:ext cx="68760" cy="1230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36" name="Group 1035">
            <a:extLst>
              <a:ext uri="{FF2B5EF4-FFF2-40B4-BE49-F238E27FC236}">
                <a16:creationId xmlns:a16="http://schemas.microsoft.com/office/drawing/2014/main" id="{1188EF4B-6CD7-4F3B-A6BB-B419C277D2F8}"/>
              </a:ext>
            </a:extLst>
          </p:cNvPr>
          <p:cNvGrpSpPr/>
          <p:nvPr/>
        </p:nvGrpSpPr>
        <p:grpSpPr>
          <a:xfrm>
            <a:off x="8344275" y="3451267"/>
            <a:ext cx="2677680" cy="1572120"/>
            <a:chOff x="8344275" y="3451267"/>
            <a:chExt cx="2677680" cy="1572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A1EB962F-ECA1-44DD-8883-BD97B8810B2F}"/>
                    </a:ext>
                  </a:extLst>
                </p14:cNvPr>
                <p14:cNvContentPartPr/>
                <p14:nvPr/>
              </p14:nvContentPartPr>
              <p14:xfrm>
                <a:off x="8413035" y="4248307"/>
                <a:ext cx="473400" cy="2088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A1EB962F-ECA1-44DD-8883-BD97B8810B2F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8404035" y="4239667"/>
                  <a:ext cx="49104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949F4D11-FE50-44A4-90F9-0F281233FB9E}"/>
                    </a:ext>
                  </a:extLst>
                </p14:cNvPr>
                <p14:cNvContentPartPr/>
                <p14:nvPr/>
              </p14:nvContentPartPr>
              <p14:xfrm>
                <a:off x="8836395" y="4188907"/>
                <a:ext cx="92160" cy="8712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949F4D11-FE50-44A4-90F9-0F281233FB9E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8827755" y="4180267"/>
                  <a:ext cx="10980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13DE6930-8620-49EB-80D3-BBE6FD120B11}"/>
                    </a:ext>
                  </a:extLst>
                </p14:cNvPr>
                <p14:cNvContentPartPr/>
                <p14:nvPr/>
              </p14:nvContentPartPr>
              <p14:xfrm>
                <a:off x="8409795" y="4174507"/>
                <a:ext cx="66600" cy="1339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13DE6930-8620-49EB-80D3-BBE6FD120B11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8401155" y="4165507"/>
                  <a:ext cx="8424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885C834E-3972-4977-9759-B83637420D95}"/>
                    </a:ext>
                  </a:extLst>
                </p14:cNvPr>
                <p14:cNvContentPartPr/>
                <p14:nvPr/>
              </p14:nvContentPartPr>
              <p14:xfrm>
                <a:off x="8893275" y="4137067"/>
                <a:ext cx="34200" cy="88632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885C834E-3972-4977-9759-B83637420D95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8884635" y="4128427"/>
                  <a:ext cx="51840" cy="90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81560D4D-6CC4-4CA3-BF9A-3B0DB23B6DBA}"/>
                    </a:ext>
                  </a:extLst>
                </p14:cNvPr>
                <p14:cNvContentPartPr/>
                <p14:nvPr/>
              </p14:nvContentPartPr>
              <p14:xfrm>
                <a:off x="8344275" y="3911347"/>
                <a:ext cx="92160" cy="77328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81560D4D-6CC4-4CA3-BF9A-3B0DB23B6DBA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8335635" y="3902707"/>
                  <a:ext cx="109800" cy="79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1025" name="Ink 1024">
                  <a:extLst>
                    <a:ext uri="{FF2B5EF4-FFF2-40B4-BE49-F238E27FC236}">
                      <a16:creationId xmlns:a16="http://schemas.microsoft.com/office/drawing/2014/main" id="{A52DAFC7-E1C0-4ECB-BA1A-82955F2BA9B8}"/>
                    </a:ext>
                  </a:extLst>
                </p14:cNvPr>
                <p14:cNvContentPartPr/>
                <p14:nvPr/>
              </p14:nvContentPartPr>
              <p14:xfrm>
                <a:off x="8908755" y="4195387"/>
                <a:ext cx="12960" cy="250920"/>
              </p14:xfrm>
            </p:contentPart>
          </mc:Choice>
          <mc:Fallback>
            <p:pic>
              <p:nvPicPr>
                <p:cNvPr id="1025" name="Ink 1024">
                  <a:extLst>
                    <a:ext uri="{FF2B5EF4-FFF2-40B4-BE49-F238E27FC236}">
                      <a16:creationId xmlns:a16="http://schemas.microsoft.com/office/drawing/2014/main" id="{A52DAFC7-E1C0-4ECB-BA1A-82955F2BA9B8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8900115" y="4186747"/>
                  <a:ext cx="3060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1028" name="Ink 1027">
                  <a:extLst>
                    <a:ext uri="{FF2B5EF4-FFF2-40B4-BE49-F238E27FC236}">
                      <a16:creationId xmlns:a16="http://schemas.microsoft.com/office/drawing/2014/main" id="{7D207ACC-4840-4CD2-9F57-9BF49E5CE666}"/>
                    </a:ext>
                  </a:extLst>
                </p14:cNvPr>
                <p14:cNvContentPartPr/>
                <p14:nvPr/>
              </p14:nvContentPartPr>
              <p14:xfrm>
                <a:off x="8427435" y="4211947"/>
                <a:ext cx="99000" cy="182160"/>
              </p14:xfrm>
            </p:contentPart>
          </mc:Choice>
          <mc:Fallback>
            <p:pic>
              <p:nvPicPr>
                <p:cNvPr id="1028" name="Ink 1027">
                  <a:extLst>
                    <a:ext uri="{FF2B5EF4-FFF2-40B4-BE49-F238E27FC236}">
                      <a16:creationId xmlns:a16="http://schemas.microsoft.com/office/drawing/2014/main" id="{7D207ACC-4840-4CD2-9F57-9BF49E5CE666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8418795" y="4203307"/>
                  <a:ext cx="11664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1029" name="Ink 1028">
                  <a:extLst>
                    <a:ext uri="{FF2B5EF4-FFF2-40B4-BE49-F238E27FC236}">
                      <a16:creationId xmlns:a16="http://schemas.microsoft.com/office/drawing/2014/main" id="{18D8613A-4A23-4F22-9BBF-8280F57C21A7}"/>
                    </a:ext>
                  </a:extLst>
                </p14:cNvPr>
                <p14:cNvContentPartPr/>
                <p14:nvPr/>
              </p14:nvContentPartPr>
              <p14:xfrm>
                <a:off x="8943315" y="4188547"/>
                <a:ext cx="15840" cy="263160"/>
              </p14:xfrm>
            </p:contentPart>
          </mc:Choice>
          <mc:Fallback>
            <p:pic>
              <p:nvPicPr>
                <p:cNvPr id="1029" name="Ink 1028">
                  <a:extLst>
                    <a:ext uri="{FF2B5EF4-FFF2-40B4-BE49-F238E27FC236}">
                      <a16:creationId xmlns:a16="http://schemas.microsoft.com/office/drawing/2014/main" id="{18D8613A-4A23-4F22-9BBF-8280F57C21A7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8934315" y="4179547"/>
                  <a:ext cx="33480" cy="28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1030" name="Ink 1029">
                  <a:extLst>
                    <a:ext uri="{FF2B5EF4-FFF2-40B4-BE49-F238E27FC236}">
                      <a16:creationId xmlns:a16="http://schemas.microsoft.com/office/drawing/2014/main" id="{2FBC5E06-C942-47E2-8B3C-096775306097}"/>
                    </a:ext>
                  </a:extLst>
                </p14:cNvPr>
                <p14:cNvContentPartPr/>
                <p14:nvPr/>
              </p14:nvContentPartPr>
              <p14:xfrm>
                <a:off x="8896155" y="4117267"/>
                <a:ext cx="2107440" cy="279360"/>
              </p14:xfrm>
            </p:contentPart>
          </mc:Choice>
          <mc:Fallback>
            <p:pic>
              <p:nvPicPr>
                <p:cNvPr id="1030" name="Ink 1029">
                  <a:extLst>
                    <a:ext uri="{FF2B5EF4-FFF2-40B4-BE49-F238E27FC236}">
                      <a16:creationId xmlns:a16="http://schemas.microsoft.com/office/drawing/2014/main" id="{2FBC5E06-C942-47E2-8B3C-096775306097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8887155" y="4108627"/>
                  <a:ext cx="2125080" cy="29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1031" name="Ink 1030">
                  <a:extLst>
                    <a:ext uri="{FF2B5EF4-FFF2-40B4-BE49-F238E27FC236}">
                      <a16:creationId xmlns:a16="http://schemas.microsoft.com/office/drawing/2014/main" id="{C9AA32AF-F576-4453-B10D-7A2A7C184331}"/>
                    </a:ext>
                  </a:extLst>
                </p14:cNvPr>
                <p14:cNvContentPartPr/>
                <p14:nvPr/>
              </p14:nvContentPartPr>
              <p14:xfrm>
                <a:off x="8943315" y="4447387"/>
                <a:ext cx="2078640" cy="26280"/>
              </p14:xfrm>
            </p:contentPart>
          </mc:Choice>
          <mc:Fallback>
            <p:pic>
              <p:nvPicPr>
                <p:cNvPr id="1031" name="Ink 1030">
                  <a:extLst>
                    <a:ext uri="{FF2B5EF4-FFF2-40B4-BE49-F238E27FC236}">
                      <a16:creationId xmlns:a16="http://schemas.microsoft.com/office/drawing/2014/main" id="{C9AA32AF-F576-4453-B10D-7A2A7C184331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8934315" y="4438387"/>
                  <a:ext cx="209628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1032" name="Ink 1031">
                  <a:extLst>
                    <a:ext uri="{FF2B5EF4-FFF2-40B4-BE49-F238E27FC236}">
                      <a16:creationId xmlns:a16="http://schemas.microsoft.com/office/drawing/2014/main" id="{833DFABB-E91F-4F15-9D38-BEEC845220D9}"/>
                    </a:ext>
                  </a:extLst>
                </p14:cNvPr>
                <p14:cNvContentPartPr/>
                <p14:nvPr/>
              </p14:nvContentPartPr>
              <p14:xfrm>
                <a:off x="8852235" y="3451267"/>
                <a:ext cx="7200" cy="66600"/>
              </p14:xfrm>
            </p:contentPart>
          </mc:Choice>
          <mc:Fallback>
            <p:pic>
              <p:nvPicPr>
                <p:cNvPr id="1032" name="Ink 1031">
                  <a:extLst>
                    <a:ext uri="{FF2B5EF4-FFF2-40B4-BE49-F238E27FC236}">
                      <a16:creationId xmlns:a16="http://schemas.microsoft.com/office/drawing/2014/main" id="{833DFABB-E91F-4F15-9D38-BEEC845220D9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8843235" y="3442267"/>
                  <a:ext cx="2484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1033" name="Ink 1032">
                  <a:extLst>
                    <a:ext uri="{FF2B5EF4-FFF2-40B4-BE49-F238E27FC236}">
                      <a16:creationId xmlns:a16="http://schemas.microsoft.com/office/drawing/2014/main" id="{45D76963-5517-4F4C-9AF6-1795C3A088F1}"/>
                    </a:ext>
                  </a:extLst>
                </p14:cNvPr>
                <p14:cNvContentPartPr/>
                <p14:nvPr/>
              </p14:nvContentPartPr>
              <p14:xfrm>
                <a:off x="8882835" y="3618667"/>
                <a:ext cx="5400" cy="73440"/>
              </p14:xfrm>
            </p:contentPart>
          </mc:Choice>
          <mc:Fallback>
            <p:pic>
              <p:nvPicPr>
                <p:cNvPr id="1033" name="Ink 1032">
                  <a:extLst>
                    <a:ext uri="{FF2B5EF4-FFF2-40B4-BE49-F238E27FC236}">
                      <a16:creationId xmlns:a16="http://schemas.microsoft.com/office/drawing/2014/main" id="{45D76963-5517-4F4C-9AF6-1795C3A088F1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8873835" y="3610027"/>
                  <a:ext cx="2304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1034" name="Ink 1033">
                  <a:extLst>
                    <a:ext uri="{FF2B5EF4-FFF2-40B4-BE49-F238E27FC236}">
                      <a16:creationId xmlns:a16="http://schemas.microsoft.com/office/drawing/2014/main" id="{56A1FD8B-4A83-41E2-8204-BBB267946E8D}"/>
                    </a:ext>
                  </a:extLst>
                </p14:cNvPr>
                <p14:cNvContentPartPr/>
                <p14:nvPr/>
              </p14:nvContentPartPr>
              <p14:xfrm>
                <a:off x="8857275" y="3769147"/>
                <a:ext cx="14400" cy="200880"/>
              </p14:xfrm>
            </p:contentPart>
          </mc:Choice>
          <mc:Fallback>
            <p:pic>
              <p:nvPicPr>
                <p:cNvPr id="1034" name="Ink 1033">
                  <a:extLst>
                    <a:ext uri="{FF2B5EF4-FFF2-40B4-BE49-F238E27FC236}">
                      <a16:creationId xmlns:a16="http://schemas.microsoft.com/office/drawing/2014/main" id="{56A1FD8B-4A83-41E2-8204-BBB267946E8D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8848635" y="3760147"/>
                  <a:ext cx="3204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1035" name="Ink 1034">
                  <a:extLst>
                    <a:ext uri="{FF2B5EF4-FFF2-40B4-BE49-F238E27FC236}">
                      <a16:creationId xmlns:a16="http://schemas.microsoft.com/office/drawing/2014/main" id="{C4F057AF-2781-4EF2-AA75-87FCB3BA07DA}"/>
                    </a:ext>
                  </a:extLst>
                </p14:cNvPr>
                <p14:cNvContentPartPr/>
                <p14:nvPr/>
              </p14:nvContentPartPr>
              <p14:xfrm>
                <a:off x="8854395" y="4097827"/>
                <a:ext cx="3240" cy="3600"/>
              </p14:xfrm>
            </p:contentPart>
          </mc:Choice>
          <mc:Fallback>
            <p:pic>
              <p:nvPicPr>
                <p:cNvPr id="1035" name="Ink 1034">
                  <a:extLst>
                    <a:ext uri="{FF2B5EF4-FFF2-40B4-BE49-F238E27FC236}">
                      <a16:creationId xmlns:a16="http://schemas.microsoft.com/office/drawing/2014/main" id="{C4F057AF-2781-4EF2-AA75-87FCB3BA07DA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8845395" y="4089187"/>
                  <a:ext cx="20880" cy="21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40" name="Group 1039">
            <a:extLst>
              <a:ext uri="{FF2B5EF4-FFF2-40B4-BE49-F238E27FC236}">
                <a16:creationId xmlns:a16="http://schemas.microsoft.com/office/drawing/2014/main" id="{C3B35579-BB18-4B94-91CF-F3D959452D46}"/>
              </a:ext>
            </a:extLst>
          </p:cNvPr>
          <p:cNvGrpSpPr/>
          <p:nvPr/>
        </p:nvGrpSpPr>
        <p:grpSpPr>
          <a:xfrm>
            <a:off x="5467875" y="2229427"/>
            <a:ext cx="332640" cy="409680"/>
            <a:chOff x="5467875" y="2229427"/>
            <a:chExt cx="332640" cy="409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1037" name="Ink 1036">
                  <a:extLst>
                    <a:ext uri="{FF2B5EF4-FFF2-40B4-BE49-F238E27FC236}">
                      <a16:creationId xmlns:a16="http://schemas.microsoft.com/office/drawing/2014/main" id="{2B3C9C02-DB32-484C-98ED-CF890B1E975C}"/>
                    </a:ext>
                  </a:extLst>
                </p14:cNvPr>
                <p14:cNvContentPartPr/>
                <p14:nvPr/>
              </p14:nvContentPartPr>
              <p14:xfrm>
                <a:off x="5605395" y="2418787"/>
                <a:ext cx="38520" cy="220320"/>
              </p14:xfrm>
            </p:contentPart>
          </mc:Choice>
          <mc:Fallback>
            <p:pic>
              <p:nvPicPr>
                <p:cNvPr id="1037" name="Ink 1036">
                  <a:extLst>
                    <a:ext uri="{FF2B5EF4-FFF2-40B4-BE49-F238E27FC236}">
                      <a16:creationId xmlns:a16="http://schemas.microsoft.com/office/drawing/2014/main" id="{2B3C9C02-DB32-484C-98ED-CF890B1E975C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5596395" y="2409787"/>
                  <a:ext cx="5616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1038" name="Ink 1037">
                  <a:extLst>
                    <a:ext uri="{FF2B5EF4-FFF2-40B4-BE49-F238E27FC236}">
                      <a16:creationId xmlns:a16="http://schemas.microsoft.com/office/drawing/2014/main" id="{1D38295C-FB32-4A1D-A180-E8203884F107}"/>
                    </a:ext>
                  </a:extLst>
                </p14:cNvPr>
                <p14:cNvContentPartPr/>
                <p14:nvPr/>
              </p14:nvContentPartPr>
              <p14:xfrm>
                <a:off x="5499915" y="2229427"/>
                <a:ext cx="117360" cy="75240"/>
              </p14:xfrm>
            </p:contentPart>
          </mc:Choice>
          <mc:Fallback>
            <p:pic>
              <p:nvPicPr>
                <p:cNvPr id="1038" name="Ink 1037">
                  <a:extLst>
                    <a:ext uri="{FF2B5EF4-FFF2-40B4-BE49-F238E27FC236}">
                      <a16:creationId xmlns:a16="http://schemas.microsoft.com/office/drawing/2014/main" id="{1D38295C-FB32-4A1D-A180-E8203884F107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5490915" y="2220427"/>
                  <a:ext cx="13500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1039" name="Ink 1038">
                  <a:extLst>
                    <a:ext uri="{FF2B5EF4-FFF2-40B4-BE49-F238E27FC236}">
                      <a16:creationId xmlns:a16="http://schemas.microsoft.com/office/drawing/2014/main" id="{EF80AF23-019C-4C23-B87D-04D855B5AC90}"/>
                    </a:ext>
                  </a:extLst>
                </p14:cNvPr>
                <p14:cNvContentPartPr/>
                <p14:nvPr/>
              </p14:nvContentPartPr>
              <p14:xfrm>
                <a:off x="5467875" y="2243467"/>
                <a:ext cx="332640" cy="159840"/>
              </p14:xfrm>
            </p:contentPart>
          </mc:Choice>
          <mc:Fallback>
            <p:pic>
              <p:nvPicPr>
                <p:cNvPr id="1039" name="Ink 1038">
                  <a:extLst>
                    <a:ext uri="{FF2B5EF4-FFF2-40B4-BE49-F238E27FC236}">
                      <a16:creationId xmlns:a16="http://schemas.microsoft.com/office/drawing/2014/main" id="{EF80AF23-019C-4C23-B87D-04D855B5AC90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5459235" y="2234467"/>
                  <a:ext cx="350280" cy="177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43" name="Group 1042">
            <a:extLst>
              <a:ext uri="{FF2B5EF4-FFF2-40B4-BE49-F238E27FC236}">
                <a16:creationId xmlns:a16="http://schemas.microsoft.com/office/drawing/2014/main" id="{8F8C827C-7AD0-42F1-AA6F-CA849AF71216}"/>
              </a:ext>
            </a:extLst>
          </p:cNvPr>
          <p:cNvGrpSpPr/>
          <p:nvPr/>
        </p:nvGrpSpPr>
        <p:grpSpPr>
          <a:xfrm>
            <a:off x="5418195" y="6117787"/>
            <a:ext cx="428760" cy="549000"/>
            <a:chOff x="5418195" y="6117787"/>
            <a:chExt cx="428760" cy="549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1041" name="Ink 1040">
                  <a:extLst>
                    <a:ext uri="{FF2B5EF4-FFF2-40B4-BE49-F238E27FC236}">
                      <a16:creationId xmlns:a16="http://schemas.microsoft.com/office/drawing/2014/main" id="{E476D40E-6216-43A6-8D99-0C536106DF12}"/>
                    </a:ext>
                  </a:extLst>
                </p14:cNvPr>
                <p14:cNvContentPartPr/>
                <p14:nvPr/>
              </p14:nvContentPartPr>
              <p14:xfrm>
                <a:off x="5625555" y="6117787"/>
                <a:ext cx="17640" cy="284400"/>
              </p14:xfrm>
            </p:contentPart>
          </mc:Choice>
          <mc:Fallback>
            <p:pic>
              <p:nvPicPr>
                <p:cNvPr id="1041" name="Ink 1040">
                  <a:extLst>
                    <a:ext uri="{FF2B5EF4-FFF2-40B4-BE49-F238E27FC236}">
                      <a16:creationId xmlns:a16="http://schemas.microsoft.com/office/drawing/2014/main" id="{E476D40E-6216-43A6-8D99-0C536106DF12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5616915" y="6109147"/>
                  <a:ext cx="35280" cy="30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1042" name="Ink 1041">
                  <a:extLst>
                    <a:ext uri="{FF2B5EF4-FFF2-40B4-BE49-F238E27FC236}">
                      <a16:creationId xmlns:a16="http://schemas.microsoft.com/office/drawing/2014/main" id="{753D435E-DDC8-49DA-A431-0957F29479A2}"/>
                    </a:ext>
                  </a:extLst>
                </p14:cNvPr>
                <p14:cNvContentPartPr/>
                <p14:nvPr/>
              </p14:nvContentPartPr>
              <p14:xfrm>
                <a:off x="5418195" y="6447187"/>
                <a:ext cx="428760" cy="219600"/>
              </p14:xfrm>
            </p:contentPart>
          </mc:Choice>
          <mc:Fallback>
            <p:pic>
              <p:nvPicPr>
                <p:cNvPr id="1042" name="Ink 1041">
                  <a:extLst>
                    <a:ext uri="{FF2B5EF4-FFF2-40B4-BE49-F238E27FC236}">
                      <a16:creationId xmlns:a16="http://schemas.microsoft.com/office/drawing/2014/main" id="{753D435E-DDC8-49DA-A431-0957F29479A2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5409195" y="6438187"/>
                  <a:ext cx="446400" cy="237240"/>
                </a:xfrm>
                <a:prstGeom prst="rect">
                  <a:avLst/>
                </a:prstGeom>
              </p:spPr>
            </p:pic>
          </mc:Fallback>
        </mc:AlternateContent>
      </p:grpSp>
    </p:spTree>
    <p:custDataLst>
      <p:tags r:id="rId1"/>
    </p:custDataLst>
    <p:extLst>
      <p:ext uri="{BB962C8B-B14F-4D97-AF65-F5344CB8AC3E}">
        <p14:creationId xmlns:p14="http://schemas.microsoft.com/office/powerpoint/2010/main" val="5990681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C373E-4A34-48A4-8C3B-9AEE15106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Branching Programs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91645-1432-418D-A8F3-D9B02607BB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 dirty="0"/>
              <a:t>Indentation is important!</a:t>
            </a:r>
          </a:p>
          <a:p>
            <a:r>
              <a:rPr lang="en-MY" dirty="0"/>
              <a:t>Boolean object. </a:t>
            </a:r>
            <a:r>
              <a:rPr lang="en-MY" dirty="0" err="1"/>
              <a:t>Ie</a:t>
            </a:r>
            <a:r>
              <a:rPr lang="en-MY" dirty="0"/>
              <a:t>: AND, OR</a:t>
            </a:r>
          </a:p>
          <a:p>
            <a:r>
              <a:rPr lang="en-CA" dirty="0"/>
              <a:t>Rational Operator. </a:t>
            </a:r>
            <a:r>
              <a:rPr lang="en-CA" dirty="0" err="1"/>
              <a:t>Ie</a:t>
            </a:r>
            <a:r>
              <a:rPr lang="en-CA" dirty="0"/>
              <a:t>: &lt;,&gt;,&lt;=,&gt;=,!=, ==</a:t>
            </a:r>
          </a:p>
          <a:p>
            <a:pPr marL="457200" lvl="1" indent="0">
              <a:buNone/>
            </a:pPr>
            <a:r>
              <a:rPr lang="en-US" dirty="0"/>
              <a:t>Equals: a == b</a:t>
            </a:r>
          </a:p>
          <a:p>
            <a:pPr marL="457200" lvl="1" indent="0">
              <a:buNone/>
            </a:pPr>
            <a:r>
              <a:rPr lang="en-US" dirty="0"/>
              <a:t>Not Equals: a != b</a:t>
            </a:r>
          </a:p>
          <a:p>
            <a:pPr marL="457200" lvl="1" indent="0">
              <a:buNone/>
            </a:pPr>
            <a:r>
              <a:rPr lang="en-US" dirty="0"/>
              <a:t>Less than: a &lt; b</a:t>
            </a:r>
          </a:p>
          <a:p>
            <a:pPr marL="457200" lvl="1" indent="0">
              <a:buNone/>
            </a:pPr>
            <a:r>
              <a:rPr lang="en-US" dirty="0"/>
              <a:t>Less than or equal to: a &lt;= b</a:t>
            </a:r>
          </a:p>
          <a:p>
            <a:pPr marL="457200" lvl="1" indent="0">
              <a:buNone/>
            </a:pPr>
            <a:r>
              <a:rPr lang="en-US" dirty="0"/>
              <a:t>Greater than: a &gt; b</a:t>
            </a:r>
          </a:p>
          <a:p>
            <a:pPr marL="457200" lvl="1" indent="0">
              <a:buNone/>
            </a:pPr>
            <a:r>
              <a:rPr lang="en-US" dirty="0"/>
              <a:t>Greater than or equal to: a &gt;= b</a:t>
            </a:r>
            <a:endParaRPr lang="en-MY" dirty="0"/>
          </a:p>
          <a:p>
            <a:endParaRPr lang="en-C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0D9046-C649-41AF-8421-08D2B16A6EFF}"/>
              </a:ext>
            </a:extLst>
          </p:cNvPr>
          <p:cNvSpPr txBox="1"/>
          <p:nvPr/>
        </p:nvSpPr>
        <p:spPr>
          <a:xfrm>
            <a:off x="6934900" y="4156266"/>
            <a:ext cx="4418900" cy="147732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Try-It-Yourself:</a:t>
            </a:r>
          </a:p>
          <a:p>
            <a:r>
              <a:rPr lang="en-US" b="0" i="0" dirty="0">
                <a:effectLst/>
                <a:latin typeface="Consolas" panose="020B0609020204030204" pitchFamily="49" charset="0"/>
              </a:rPr>
              <a:t>a = 33</a:t>
            </a:r>
          </a:p>
          <a:p>
            <a:r>
              <a:rPr lang="en-US" b="0" i="0" dirty="0">
                <a:effectLst/>
                <a:latin typeface="Consolas" panose="020B0609020204030204" pitchFamily="49" charset="0"/>
              </a:rPr>
              <a:t>b = 200</a:t>
            </a:r>
          </a:p>
          <a:p>
            <a:r>
              <a:rPr lang="en-US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 b &gt; a:</a:t>
            </a:r>
          </a:p>
          <a:p>
            <a:r>
              <a:rPr lang="en-US" b="0" i="0" dirty="0">
                <a:effectLst/>
                <a:latin typeface="Consolas" panose="020B0609020204030204" pitchFamily="49" charset="0"/>
              </a:rPr>
              <a:t>  </a:t>
            </a:r>
            <a:r>
              <a:rPr lang="en-US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("</a:t>
            </a:r>
            <a:r>
              <a:rPr lang="en-US" b="0" i="0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b is greater than a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")</a:t>
            </a: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98BD2B0B-91AC-4CA2-B500-4C8A9C44DF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3839" y="3853678"/>
            <a:ext cx="1019961" cy="302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26C8043-2C8C-482D-B3E9-2D95767D8CDF}"/>
                  </a:ext>
                </a:extLst>
              </p14:cNvPr>
              <p14:cNvContentPartPr/>
              <p14:nvPr/>
            </p14:nvContentPartPr>
            <p14:xfrm>
              <a:off x="3137235" y="2063467"/>
              <a:ext cx="1613520" cy="76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26C8043-2C8C-482D-B3E9-2D95767D8CD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119595" y="2027467"/>
                <a:ext cx="1649160" cy="14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3ABCA2FA-DC72-4A58-9D8F-1A41FC6DF7AB}"/>
                  </a:ext>
                </a:extLst>
              </p14:cNvPr>
              <p14:cNvContentPartPr/>
              <p14:nvPr/>
            </p14:nvContentPartPr>
            <p14:xfrm>
              <a:off x="3346755" y="2045467"/>
              <a:ext cx="1408680" cy="442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3ABCA2FA-DC72-4A58-9D8F-1A41FC6DF7A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329115" y="2009827"/>
                <a:ext cx="1444320" cy="11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E96080B2-7569-4E41-B896-23971D1A304D}"/>
                  </a:ext>
                </a:extLst>
              </p14:cNvPr>
              <p14:cNvContentPartPr/>
              <p14:nvPr/>
            </p14:nvContentPartPr>
            <p14:xfrm>
              <a:off x="12507675" y="5469427"/>
              <a:ext cx="360" cy="3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E96080B2-7569-4E41-B896-23971D1A304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2490035" y="5433427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B235FB27-AC0B-4CF2-9783-A50C1D0900C6}"/>
                  </a:ext>
                </a:extLst>
              </p14:cNvPr>
              <p14:cNvContentPartPr/>
              <p14:nvPr/>
            </p14:nvContentPartPr>
            <p14:xfrm>
              <a:off x="2248035" y="2499787"/>
              <a:ext cx="360" cy="3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B235FB27-AC0B-4CF2-9783-A50C1D0900C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230035" y="2463787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B4B52387-2120-422C-A6E7-F55E972606D9}"/>
                  </a:ext>
                </a:extLst>
              </p14:cNvPr>
              <p14:cNvContentPartPr/>
              <p14:nvPr/>
            </p14:nvContentPartPr>
            <p14:xfrm>
              <a:off x="3850395" y="2482867"/>
              <a:ext cx="360" cy="3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B4B52387-2120-422C-A6E7-F55E972606D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832395" y="2447227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152F149F-9AF2-4D99-86E0-15146ECB63C8}"/>
                  </a:ext>
                </a:extLst>
              </p14:cNvPr>
              <p14:cNvContentPartPr/>
              <p14:nvPr/>
            </p14:nvContentPartPr>
            <p14:xfrm>
              <a:off x="3959475" y="2608867"/>
              <a:ext cx="360" cy="3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152F149F-9AF2-4D99-86E0-15146ECB63C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941475" y="2572867"/>
                <a:ext cx="36000" cy="72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8A0D7A46-BD87-4B3E-825A-4E2682F72BF8}"/>
              </a:ext>
            </a:extLst>
          </p:cNvPr>
          <p:cNvGrpSpPr/>
          <p:nvPr/>
        </p:nvGrpSpPr>
        <p:grpSpPr>
          <a:xfrm>
            <a:off x="7282635" y="1636867"/>
            <a:ext cx="412560" cy="431280"/>
            <a:chOff x="7282635" y="1636867"/>
            <a:chExt cx="412560" cy="431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C8617B3A-A5D3-4892-ACF2-39F0AC66DF6C}"/>
                    </a:ext>
                  </a:extLst>
                </p14:cNvPr>
                <p14:cNvContentPartPr/>
                <p14:nvPr/>
              </p14:nvContentPartPr>
              <p14:xfrm>
                <a:off x="7544355" y="1636867"/>
                <a:ext cx="150840" cy="4312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C8617B3A-A5D3-4892-ACF2-39F0AC66DF6C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535715" y="1627867"/>
                  <a:ext cx="168480" cy="44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CE8CD305-FDB2-440E-9D76-11FBF4B65ABB}"/>
                    </a:ext>
                  </a:extLst>
                </p14:cNvPr>
                <p14:cNvContentPartPr/>
                <p14:nvPr/>
              </p14:nvContentPartPr>
              <p14:xfrm>
                <a:off x="7495035" y="1851427"/>
                <a:ext cx="112680" cy="342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CE8CD305-FDB2-440E-9D76-11FBF4B65ABB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486035" y="1842427"/>
                  <a:ext cx="13032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8989CEB6-5AA1-46E8-BEEE-EE019A5B999C}"/>
                    </a:ext>
                  </a:extLst>
                </p14:cNvPr>
                <p14:cNvContentPartPr/>
                <p14:nvPr/>
              </p14:nvContentPartPr>
              <p14:xfrm>
                <a:off x="7399995" y="1869067"/>
                <a:ext cx="78120" cy="1425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8989CEB6-5AA1-46E8-BEEE-EE019A5B999C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390995" y="1860067"/>
                  <a:ext cx="9576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36E3FB87-521C-4349-A92F-DBA236A3A8E9}"/>
                    </a:ext>
                  </a:extLst>
                </p14:cNvPr>
                <p14:cNvContentPartPr/>
                <p14:nvPr/>
              </p14:nvContentPartPr>
              <p14:xfrm>
                <a:off x="7282635" y="1794187"/>
                <a:ext cx="29520" cy="345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36E3FB87-521C-4349-A92F-DBA236A3A8E9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7273635" y="1785187"/>
                  <a:ext cx="47160" cy="52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074E0273-91F9-4F3C-8B66-AA99B0C7B670}"/>
                  </a:ext>
                </a:extLst>
              </p14:cNvPr>
              <p14:cNvContentPartPr/>
              <p14:nvPr/>
            </p14:nvContentPartPr>
            <p14:xfrm>
              <a:off x="7873755" y="1673947"/>
              <a:ext cx="79560" cy="29772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074E0273-91F9-4F3C-8B66-AA99B0C7B670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7864755" y="1665307"/>
                <a:ext cx="97200" cy="31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4EEE6382-11E8-4ECF-9EEE-D0A536DCC1D7}"/>
                  </a:ext>
                </a:extLst>
              </p14:cNvPr>
              <p14:cNvContentPartPr/>
              <p14:nvPr/>
            </p14:nvContentPartPr>
            <p14:xfrm>
              <a:off x="8636955" y="1500067"/>
              <a:ext cx="145800" cy="24012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4EEE6382-11E8-4ECF-9EEE-D0A536DCC1D7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8627955" y="1491427"/>
                <a:ext cx="163440" cy="257760"/>
              </a:xfrm>
              <a:prstGeom prst="rect">
                <a:avLst/>
              </a:prstGeom>
            </p:spPr>
          </p:pic>
        </mc:Fallback>
      </mc:AlternateContent>
      <p:pic>
        <p:nvPicPr>
          <p:cNvPr id="19" name="Picture 18">
            <a:extLst>
              <a:ext uri="{FF2B5EF4-FFF2-40B4-BE49-F238E27FC236}">
                <a16:creationId xmlns:a16="http://schemas.microsoft.com/office/drawing/2014/main" id="{7B6E8BDE-771A-40B7-9CAC-A8D55F799236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11758590" y="564052"/>
            <a:ext cx="6362700" cy="490537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981401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5DE41-656A-44CF-8B0E-B8FA6605E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Example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7F3548-7C11-4AA7-8291-CC9FE0CBEF17}"/>
              </a:ext>
            </a:extLst>
          </p:cNvPr>
          <p:cNvSpPr txBox="1"/>
          <p:nvPr/>
        </p:nvSpPr>
        <p:spPr>
          <a:xfrm>
            <a:off x="838200" y="1601586"/>
            <a:ext cx="449090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Python-Code</a:t>
            </a:r>
          </a:p>
          <a:p>
            <a:r>
              <a:rPr lang="en-US" b="0" i="0" dirty="0">
                <a:effectLst/>
                <a:latin typeface="Consolas" panose="020B0609020204030204" pitchFamily="49" charset="0"/>
              </a:rPr>
              <a:t>a = 33</a:t>
            </a:r>
          </a:p>
          <a:p>
            <a:r>
              <a:rPr lang="en-US" b="0" i="0" dirty="0">
                <a:effectLst/>
                <a:latin typeface="Consolas" panose="020B0609020204030204" pitchFamily="49" charset="0"/>
              </a:rPr>
              <a:t>b = 33</a:t>
            </a:r>
          </a:p>
          <a:p>
            <a:r>
              <a:rPr lang="en-US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 b &gt; a:</a:t>
            </a:r>
          </a:p>
          <a:p>
            <a:r>
              <a:rPr lang="en-US" b="0" i="0" dirty="0">
                <a:effectLst/>
                <a:latin typeface="Consolas" panose="020B0609020204030204" pitchFamily="49" charset="0"/>
              </a:rPr>
              <a:t>  </a:t>
            </a:r>
            <a:r>
              <a:rPr lang="en-US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("</a:t>
            </a:r>
            <a:r>
              <a:rPr lang="en-US" b="0" i="0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b is greater than a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")</a:t>
            </a:r>
          </a:p>
          <a:p>
            <a:r>
              <a:rPr lang="en-US" b="0" i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 a == b:</a:t>
            </a:r>
          </a:p>
          <a:p>
            <a:r>
              <a:rPr lang="en-US" b="0" i="0" dirty="0">
                <a:effectLst/>
                <a:latin typeface="Consolas" panose="020B0609020204030204" pitchFamily="49" charset="0"/>
              </a:rPr>
              <a:t>  </a:t>
            </a:r>
            <a:r>
              <a:rPr lang="en-US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("</a:t>
            </a:r>
            <a:r>
              <a:rPr lang="en-US" b="0" i="0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a and b are equal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")</a:t>
            </a:r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84369A19-0530-4B33-B0C6-47E1A814DA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9458" y="565193"/>
            <a:ext cx="1019961" cy="302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405F5AC-38B4-4016-B3D9-2EC97C0FA8CA}"/>
              </a:ext>
            </a:extLst>
          </p:cNvPr>
          <p:cNvSpPr txBox="1"/>
          <p:nvPr/>
        </p:nvSpPr>
        <p:spPr>
          <a:xfrm>
            <a:off x="838200" y="3841446"/>
            <a:ext cx="4490906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Try-It-Yourself:</a:t>
            </a:r>
          </a:p>
          <a:p>
            <a:r>
              <a:rPr lang="en-US" b="0" i="0" dirty="0">
                <a:effectLst/>
                <a:latin typeface="Consolas" panose="020B0609020204030204" pitchFamily="49" charset="0"/>
              </a:rPr>
              <a:t>a = 200</a:t>
            </a:r>
          </a:p>
          <a:p>
            <a:r>
              <a:rPr lang="en-US" b="0" i="0" dirty="0">
                <a:effectLst/>
                <a:latin typeface="Consolas" panose="020B0609020204030204" pitchFamily="49" charset="0"/>
              </a:rPr>
              <a:t>b = 33</a:t>
            </a:r>
          </a:p>
          <a:p>
            <a:r>
              <a:rPr lang="en-US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 b &gt; a:</a:t>
            </a:r>
          </a:p>
          <a:p>
            <a:r>
              <a:rPr lang="en-US" b="0" i="0" dirty="0">
                <a:effectLst/>
                <a:latin typeface="Consolas" panose="020B0609020204030204" pitchFamily="49" charset="0"/>
              </a:rPr>
              <a:t>  </a:t>
            </a:r>
            <a:r>
              <a:rPr lang="en-US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("</a:t>
            </a:r>
            <a:r>
              <a:rPr lang="en-US" b="0" i="0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b is greater than a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")</a:t>
            </a:r>
          </a:p>
          <a:p>
            <a:r>
              <a:rPr lang="en-US" b="0" i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 a == b:</a:t>
            </a:r>
          </a:p>
          <a:p>
            <a:r>
              <a:rPr lang="en-US" b="0" i="0" dirty="0">
                <a:effectLst/>
                <a:latin typeface="Consolas" panose="020B0609020204030204" pitchFamily="49" charset="0"/>
              </a:rPr>
              <a:t>  </a:t>
            </a:r>
            <a:r>
              <a:rPr lang="en-US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("</a:t>
            </a:r>
            <a:r>
              <a:rPr lang="en-US" b="0" i="0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a and b are equal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")</a:t>
            </a:r>
          </a:p>
          <a:p>
            <a:r>
              <a:rPr lang="en-US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i="0" dirty="0">
                <a:effectLst/>
                <a:latin typeface="Consolas" panose="020B0609020204030204" pitchFamily="49" charset="0"/>
              </a:rPr>
              <a:t>  </a:t>
            </a:r>
            <a:r>
              <a:rPr lang="en-US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("</a:t>
            </a:r>
            <a:r>
              <a:rPr lang="en-US" b="0" i="0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a is greater than b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")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D746C42-2207-4B5F-BDDD-AB3182068979}"/>
              </a:ext>
            </a:extLst>
          </p:cNvPr>
          <p:cNvGrpSpPr/>
          <p:nvPr/>
        </p:nvGrpSpPr>
        <p:grpSpPr>
          <a:xfrm>
            <a:off x="6727745" y="1787750"/>
            <a:ext cx="4278611" cy="4134877"/>
            <a:chOff x="6727745" y="1787750"/>
            <a:chExt cx="4278611" cy="4134877"/>
          </a:xfrm>
        </p:grpSpPr>
        <p:sp>
          <p:nvSpPr>
            <p:cNvPr id="12" name="Flowchart: Terminator 11">
              <a:extLst>
                <a:ext uri="{FF2B5EF4-FFF2-40B4-BE49-F238E27FC236}">
                  <a16:creationId xmlns:a16="http://schemas.microsoft.com/office/drawing/2014/main" id="{1F6A023D-09C0-497F-8A1C-E421E8F24134}"/>
                </a:ext>
              </a:extLst>
            </p:cNvPr>
            <p:cNvSpPr/>
            <p:nvPr/>
          </p:nvSpPr>
          <p:spPr>
            <a:xfrm>
              <a:off x="7426604" y="1787750"/>
              <a:ext cx="954788" cy="315565"/>
            </a:xfrm>
            <a:prstGeom prst="flowChartTerminator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MY" sz="1400" b="1" dirty="0">
                  <a:solidFill>
                    <a:srgbClr val="0000FF"/>
                  </a:solidFill>
                </a:rPr>
                <a:t>START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9D61A3E-F592-4243-BFCC-964E834B732A}"/>
                </a:ext>
              </a:extLst>
            </p:cNvPr>
            <p:cNvSpPr/>
            <p:nvPr/>
          </p:nvSpPr>
          <p:spPr>
            <a:xfrm>
              <a:off x="7097590" y="2381315"/>
              <a:ext cx="1612818" cy="49674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MY" sz="1400" dirty="0">
                  <a:solidFill>
                    <a:schemeClr val="tx1"/>
                  </a:solidFill>
                </a:rPr>
                <a:t>a = 33</a:t>
              </a:r>
            </a:p>
            <a:p>
              <a:pPr algn="ctr"/>
              <a:r>
                <a:rPr lang="en-MY" sz="1400" dirty="0">
                  <a:solidFill>
                    <a:schemeClr val="tx1"/>
                  </a:solidFill>
                </a:rPr>
                <a:t>b = 33</a:t>
              </a:r>
            </a:p>
          </p:txBody>
        </p:sp>
        <p:sp>
          <p:nvSpPr>
            <p:cNvPr id="14" name="Diamond 13">
              <a:extLst>
                <a:ext uri="{FF2B5EF4-FFF2-40B4-BE49-F238E27FC236}">
                  <a16:creationId xmlns:a16="http://schemas.microsoft.com/office/drawing/2014/main" id="{E53E4462-A835-4F27-9888-CA67204EB62A}"/>
                </a:ext>
              </a:extLst>
            </p:cNvPr>
            <p:cNvSpPr/>
            <p:nvPr/>
          </p:nvSpPr>
          <p:spPr>
            <a:xfrm>
              <a:off x="7349189" y="3132908"/>
              <a:ext cx="1109620" cy="1019380"/>
            </a:xfrm>
            <a:prstGeom prst="diamond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MY" sz="1400" dirty="0">
                  <a:solidFill>
                    <a:schemeClr val="tx1"/>
                  </a:solidFill>
                </a:rPr>
                <a:t>b &gt; a</a:t>
              </a:r>
            </a:p>
          </p:txBody>
        </p:sp>
        <p:sp>
          <p:nvSpPr>
            <p:cNvPr id="15" name="Flowchart: Data 14">
              <a:extLst>
                <a:ext uri="{FF2B5EF4-FFF2-40B4-BE49-F238E27FC236}">
                  <a16:creationId xmlns:a16="http://schemas.microsoft.com/office/drawing/2014/main" id="{57572417-89D6-4A2C-AD13-25FC87591DEE}"/>
                </a:ext>
              </a:extLst>
            </p:cNvPr>
            <p:cNvSpPr/>
            <p:nvPr/>
          </p:nvSpPr>
          <p:spPr>
            <a:xfrm>
              <a:off x="6727745" y="4523244"/>
              <a:ext cx="2352507" cy="551812"/>
            </a:xfrm>
            <a:prstGeom prst="flowChartInputOutpu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0" i="0" dirty="0">
                  <a:solidFill>
                    <a:schemeClr val="tx1"/>
                  </a:solidFill>
                  <a:effectLst/>
                  <a:latin typeface="Consolas" panose="020B0609020204030204" pitchFamily="49" charset="0"/>
                </a:rPr>
                <a:t>b is greater than a</a:t>
              </a:r>
              <a:endParaRPr lang="en-MY" sz="1400" dirty="0">
                <a:solidFill>
                  <a:schemeClr val="tx1"/>
                </a:solidFill>
              </a:endParaRPr>
            </a:p>
          </p:txBody>
        </p:sp>
        <p:sp>
          <p:nvSpPr>
            <p:cNvPr id="16" name="Flowchart: Data 15">
              <a:extLst>
                <a:ext uri="{FF2B5EF4-FFF2-40B4-BE49-F238E27FC236}">
                  <a16:creationId xmlns:a16="http://schemas.microsoft.com/office/drawing/2014/main" id="{BF110313-B666-4E64-AA61-18BB82ED1E79}"/>
                </a:ext>
              </a:extLst>
            </p:cNvPr>
            <p:cNvSpPr/>
            <p:nvPr/>
          </p:nvSpPr>
          <p:spPr>
            <a:xfrm>
              <a:off x="8873622" y="3366692"/>
              <a:ext cx="2132734" cy="551812"/>
            </a:xfrm>
            <a:prstGeom prst="flowChartInputOutpu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0" i="0" dirty="0">
                  <a:solidFill>
                    <a:schemeClr val="tx1"/>
                  </a:solidFill>
                  <a:effectLst/>
                  <a:latin typeface="Consolas" panose="020B0609020204030204" pitchFamily="49" charset="0"/>
                </a:rPr>
                <a:t>a and b are equal</a:t>
              </a:r>
              <a:endParaRPr lang="en-MY" sz="1400" dirty="0">
                <a:solidFill>
                  <a:schemeClr val="tx1"/>
                </a:solidFill>
              </a:endParaRPr>
            </a:p>
          </p:txBody>
        </p:sp>
        <p:sp>
          <p:nvSpPr>
            <p:cNvPr id="17" name="Flowchart: Terminator 16">
              <a:extLst>
                <a:ext uri="{FF2B5EF4-FFF2-40B4-BE49-F238E27FC236}">
                  <a16:creationId xmlns:a16="http://schemas.microsoft.com/office/drawing/2014/main" id="{91861B14-9C54-4F5F-A018-B81FEE10EE6E}"/>
                </a:ext>
              </a:extLst>
            </p:cNvPr>
            <p:cNvSpPr/>
            <p:nvPr/>
          </p:nvSpPr>
          <p:spPr>
            <a:xfrm>
              <a:off x="7426605" y="5607062"/>
              <a:ext cx="954788" cy="315565"/>
            </a:xfrm>
            <a:prstGeom prst="flowChartTerminator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MY" sz="1400" b="1" dirty="0">
                  <a:solidFill>
                    <a:srgbClr val="0000FF"/>
                  </a:solidFill>
                </a:rPr>
                <a:t>END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614AA858-621A-4C25-8C0A-9DF12CD34D57}"/>
                </a:ext>
              </a:extLst>
            </p:cNvPr>
            <p:cNvCxnSpPr>
              <a:stCxn id="12" idx="2"/>
              <a:endCxn id="13" idx="0"/>
            </p:cNvCxnSpPr>
            <p:nvPr/>
          </p:nvCxnSpPr>
          <p:spPr>
            <a:xfrm>
              <a:off x="7903998" y="2103315"/>
              <a:ext cx="1" cy="27800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9BA67837-2DDC-446A-8A5F-DD3B1C184A7F}"/>
                </a:ext>
              </a:extLst>
            </p:cNvPr>
            <p:cNvCxnSpPr>
              <a:cxnSpLocks/>
              <a:stCxn id="13" idx="2"/>
              <a:endCxn id="14" idx="0"/>
            </p:cNvCxnSpPr>
            <p:nvPr/>
          </p:nvCxnSpPr>
          <p:spPr>
            <a:xfrm>
              <a:off x="7903999" y="2878063"/>
              <a:ext cx="0" cy="254845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CDE29B36-5677-4E51-9122-A3C2B1BB6673}"/>
                </a:ext>
              </a:extLst>
            </p:cNvPr>
            <p:cNvCxnSpPr>
              <a:cxnSpLocks/>
              <a:stCxn id="14" idx="2"/>
              <a:endCxn id="15" idx="1"/>
            </p:cNvCxnSpPr>
            <p:nvPr/>
          </p:nvCxnSpPr>
          <p:spPr>
            <a:xfrm>
              <a:off x="7903999" y="4152288"/>
              <a:ext cx="0" cy="37095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59E9CA35-235D-473C-AF9B-87E18FAEBFE9}"/>
                </a:ext>
              </a:extLst>
            </p:cNvPr>
            <p:cNvCxnSpPr>
              <a:cxnSpLocks/>
              <a:stCxn id="15" idx="4"/>
              <a:endCxn id="17" idx="0"/>
            </p:cNvCxnSpPr>
            <p:nvPr/>
          </p:nvCxnSpPr>
          <p:spPr>
            <a:xfrm>
              <a:off x="7903999" y="5075056"/>
              <a:ext cx="0" cy="53200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E810FAD5-8899-4CD8-AFAC-60349F17318C}"/>
                </a:ext>
              </a:extLst>
            </p:cNvPr>
            <p:cNvCxnSpPr>
              <a:cxnSpLocks/>
              <a:stCxn id="14" idx="3"/>
              <a:endCxn id="16" idx="2"/>
            </p:cNvCxnSpPr>
            <p:nvPr/>
          </p:nvCxnSpPr>
          <p:spPr>
            <a:xfrm>
              <a:off x="8458809" y="3642598"/>
              <a:ext cx="628086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1C29162-119E-4A69-AF26-7377D557506D}"/>
                </a:ext>
              </a:extLst>
            </p:cNvPr>
            <p:cNvSpPr txBox="1"/>
            <p:nvPr/>
          </p:nvSpPr>
          <p:spPr>
            <a:xfrm>
              <a:off x="7929378" y="4064844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MY" sz="1200" b="1" dirty="0">
                  <a:solidFill>
                    <a:srgbClr val="0000FF"/>
                  </a:solidFill>
                </a:rPr>
                <a:t>true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5B95CE5B-79C0-4F95-91D9-1A1D2C091F0D}"/>
                </a:ext>
              </a:extLst>
            </p:cNvPr>
            <p:cNvSpPr txBox="1"/>
            <p:nvPr/>
          </p:nvSpPr>
          <p:spPr>
            <a:xfrm>
              <a:off x="8452973" y="3370831"/>
              <a:ext cx="48192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MY" sz="1200" b="1" dirty="0">
                  <a:solidFill>
                    <a:srgbClr val="0000FF"/>
                  </a:solidFill>
                </a:rPr>
                <a:t>false</a:t>
              </a:r>
            </a:p>
          </p:txBody>
        </p:sp>
        <p:cxnSp>
          <p:nvCxnSpPr>
            <p:cNvPr id="48" name="Connector: Elbow 47">
              <a:extLst>
                <a:ext uri="{FF2B5EF4-FFF2-40B4-BE49-F238E27FC236}">
                  <a16:creationId xmlns:a16="http://schemas.microsoft.com/office/drawing/2014/main" id="{F833C736-3119-4127-A4D6-38023939E2E4}"/>
                </a:ext>
              </a:extLst>
            </p:cNvPr>
            <p:cNvCxnSpPr>
              <a:stCxn id="16" idx="3"/>
            </p:cNvCxnSpPr>
            <p:nvPr/>
          </p:nvCxnSpPr>
          <p:spPr>
            <a:xfrm rot="5400000">
              <a:off x="8104080" y="3718422"/>
              <a:ext cx="1422555" cy="1822718"/>
            </a:xfrm>
            <a:prstGeom prst="bentConnector2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A88BA46A-E15A-4D1C-935C-F22A60A8E82A}"/>
              </a:ext>
            </a:extLst>
          </p:cNvPr>
          <p:cNvSpPr txBox="1"/>
          <p:nvPr/>
        </p:nvSpPr>
        <p:spPr>
          <a:xfrm>
            <a:off x="9334428" y="1101583"/>
            <a:ext cx="449090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Python-Code</a:t>
            </a:r>
          </a:p>
          <a:p>
            <a:r>
              <a:rPr lang="en-US" b="0" i="0" dirty="0">
                <a:effectLst/>
                <a:latin typeface="Consolas" panose="020B0609020204030204" pitchFamily="49" charset="0"/>
              </a:rPr>
              <a:t>a = 33</a:t>
            </a:r>
          </a:p>
          <a:p>
            <a:r>
              <a:rPr lang="en-US" b="0" i="0" dirty="0">
                <a:effectLst/>
                <a:latin typeface="Consolas" panose="020B0609020204030204" pitchFamily="49" charset="0"/>
              </a:rPr>
              <a:t>b = 33</a:t>
            </a:r>
          </a:p>
          <a:p>
            <a:r>
              <a:rPr lang="en-US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 b &gt; a:</a:t>
            </a:r>
          </a:p>
          <a:p>
            <a:r>
              <a:rPr lang="en-US" b="0" i="0" dirty="0">
                <a:effectLst/>
                <a:latin typeface="Consolas" panose="020B0609020204030204" pitchFamily="49" charset="0"/>
              </a:rPr>
              <a:t>  </a:t>
            </a:r>
            <a:r>
              <a:rPr lang="en-US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("</a:t>
            </a:r>
            <a:r>
              <a:rPr lang="en-US" b="0" i="0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b is greater than a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")</a:t>
            </a:r>
          </a:p>
          <a:p>
            <a:r>
              <a:rPr lang="en-US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i="0" dirty="0">
                <a:effectLst/>
                <a:latin typeface="Consolas" panose="020B0609020204030204" pitchFamily="49" charset="0"/>
              </a:rPr>
              <a:t>  </a:t>
            </a:r>
            <a:r>
              <a:rPr lang="en-US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("</a:t>
            </a:r>
            <a:r>
              <a:rPr lang="en-US" b="0" i="0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a and b are equal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242177022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ARTICULATE_SLIDE_COUNT" val="1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FAF3F6FFEC6C042A02333FDF5D02A34" ma:contentTypeVersion="10" ma:contentTypeDescription="Create a new document." ma:contentTypeScope="" ma:versionID="2bc8928c743f6906b9f9ce98c87a7f2e">
  <xsd:schema xmlns:xsd="http://www.w3.org/2001/XMLSchema" xmlns:xs="http://www.w3.org/2001/XMLSchema" xmlns:p="http://schemas.microsoft.com/office/2006/metadata/properties" xmlns:ns2="e457430f-8824-4276-9566-2db21f5fe15e" xmlns:ns3="23cf2109-7d3d-4a7c-bcca-2bbb404a37c9" targetNamespace="http://schemas.microsoft.com/office/2006/metadata/properties" ma:root="true" ma:fieldsID="aa38474b076006e0ebd557bc3eacf626" ns2:_="" ns3:_="">
    <xsd:import namespace="e457430f-8824-4276-9566-2db21f5fe15e"/>
    <xsd:import namespace="23cf2109-7d3d-4a7c-bcca-2bbb404a37c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457430f-8824-4276-9566-2db21f5fe15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cf2109-7d3d-4a7c-bcca-2bbb404a37c9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E372789-D167-4569-9C0F-06921855C4E9}"/>
</file>

<file path=customXml/itemProps2.xml><?xml version="1.0" encoding="utf-8"?>
<ds:datastoreItem xmlns:ds="http://schemas.openxmlformats.org/officeDocument/2006/customXml" ds:itemID="{ABD30F51-DBBB-4A78-9D43-B167E6ECA9ED}"/>
</file>

<file path=customXml/itemProps3.xml><?xml version="1.0" encoding="utf-8"?>
<ds:datastoreItem xmlns:ds="http://schemas.openxmlformats.org/officeDocument/2006/customXml" ds:itemID="{973ABD64-5F3C-464B-9DDB-57A6ACB6A60E}"/>
</file>

<file path=docProps/app.xml><?xml version="1.0" encoding="utf-8"?>
<Properties xmlns="http://schemas.openxmlformats.org/officeDocument/2006/extended-properties" xmlns:vt="http://schemas.openxmlformats.org/officeDocument/2006/docPropsVTypes">
  <TotalTime>1665</TotalTime>
  <Words>1328</Words>
  <Application>Microsoft Office PowerPoint</Application>
  <PresentationFormat>Widescreen</PresentationFormat>
  <Paragraphs>298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Consolas</vt:lpstr>
      <vt:lpstr>Lato</vt:lpstr>
      <vt:lpstr>Segoe UI</vt:lpstr>
      <vt:lpstr>Office Theme</vt:lpstr>
      <vt:lpstr>Programming for Engineers</vt:lpstr>
      <vt:lpstr>Course Learning Outcome</vt:lpstr>
      <vt:lpstr>Revision: Answer on the following</vt:lpstr>
      <vt:lpstr>Operator: Comparison   </vt:lpstr>
      <vt:lpstr>Operator: Logical   </vt:lpstr>
      <vt:lpstr>Operator: Assignment   </vt:lpstr>
      <vt:lpstr>Branching Programs (IF…ELSE…)</vt:lpstr>
      <vt:lpstr>Branching Programs</vt:lpstr>
      <vt:lpstr>Example</vt:lpstr>
      <vt:lpstr>PowerPoint Presentation</vt:lpstr>
      <vt:lpstr>PowerPoint Presentation</vt:lpstr>
      <vt:lpstr>Example</vt:lpstr>
      <vt:lpstr>Iteration (FOR &amp; WHILE) </vt:lpstr>
      <vt:lpstr>Example</vt:lpstr>
      <vt:lpstr>Example</vt:lpstr>
      <vt:lpstr>Example</vt:lpstr>
      <vt:lpstr>Answer on the following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BEP2073</dc:title>
  <dc:creator>Mohd Fauzi Zanil</dc:creator>
  <cp:lastModifiedBy>Mohd Fauzi Zanil</cp:lastModifiedBy>
  <cp:revision>74</cp:revision>
  <dcterms:created xsi:type="dcterms:W3CDTF">2021-01-11T07:13:24Z</dcterms:created>
  <dcterms:modified xsi:type="dcterms:W3CDTF">2021-09-22T04:34:50Z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643DAFD8-7936-4B39-BC49-7ABE61BC8E8C</vt:lpwstr>
  </property>
  <property fmtid="{D5CDD505-2E9C-101B-9397-08002B2CF9AE}" pid="3" name="ArticulatePath">
    <vt:lpwstr>Presentation1</vt:lpwstr>
  </property>
  <property fmtid="{D5CDD505-2E9C-101B-9397-08002B2CF9AE}" pid="4" name="ContentTypeId">
    <vt:lpwstr>0x0101001FAF3F6FFEC6C042A02333FDF5D02A34</vt:lpwstr>
  </property>
</Properties>
</file>