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31.xml" ContentType="application/inkml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9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87" r:id="rId4"/>
    <p:sldId id="298" r:id="rId5"/>
    <p:sldId id="290" r:id="rId6"/>
    <p:sldId id="285" r:id="rId7"/>
    <p:sldId id="286" r:id="rId8"/>
    <p:sldId id="295" r:id="rId9"/>
    <p:sldId id="288" r:id="rId10"/>
    <p:sldId id="282" r:id="rId11"/>
    <p:sldId id="297" r:id="rId12"/>
    <p:sldId id="291" r:id="rId13"/>
    <p:sldId id="294" r:id="rId14"/>
    <p:sldId id="284" r:id="rId15"/>
    <p:sldId id="289" r:id="rId16"/>
    <p:sldId id="268" r:id="rId17"/>
    <p:sldId id="269" r:id="rId18"/>
    <p:sldId id="293" r:id="rId19"/>
    <p:sldId id="267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svg"/><Relationship Id="rId13" Type="http://schemas.openxmlformats.org/officeDocument/2006/relationships/image" Target="../media/image283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12" Type="http://schemas.openxmlformats.org/officeDocument/2006/relationships/image" Target="../media/image282.svg"/><Relationship Id="rId2" Type="http://schemas.openxmlformats.org/officeDocument/2006/relationships/image" Target="../media/image272.svg"/><Relationship Id="rId16" Type="http://schemas.openxmlformats.org/officeDocument/2006/relationships/image" Target="../media/image286.svg"/><Relationship Id="rId1" Type="http://schemas.openxmlformats.org/officeDocument/2006/relationships/image" Target="../media/image271.png"/><Relationship Id="rId6" Type="http://schemas.openxmlformats.org/officeDocument/2006/relationships/image" Target="../media/image276.svg"/><Relationship Id="rId11" Type="http://schemas.openxmlformats.org/officeDocument/2006/relationships/image" Target="../media/image281.png"/><Relationship Id="rId5" Type="http://schemas.openxmlformats.org/officeDocument/2006/relationships/image" Target="../media/image275.png"/><Relationship Id="rId15" Type="http://schemas.openxmlformats.org/officeDocument/2006/relationships/image" Target="../media/image285.png"/><Relationship Id="rId10" Type="http://schemas.openxmlformats.org/officeDocument/2006/relationships/image" Target="../media/image280.svg"/><Relationship Id="rId4" Type="http://schemas.openxmlformats.org/officeDocument/2006/relationships/image" Target="../media/image274.svg"/><Relationship Id="rId9" Type="http://schemas.openxmlformats.org/officeDocument/2006/relationships/image" Target="../media/image279.png"/><Relationship Id="rId14" Type="http://schemas.openxmlformats.org/officeDocument/2006/relationships/image" Target="../media/image28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sv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2" Type="http://schemas.openxmlformats.org/officeDocument/2006/relationships/image" Target="../media/image272.svg"/><Relationship Id="rId1" Type="http://schemas.openxmlformats.org/officeDocument/2006/relationships/image" Target="../media/image271.png"/><Relationship Id="rId6" Type="http://schemas.openxmlformats.org/officeDocument/2006/relationships/image" Target="../media/image290.svg"/><Relationship Id="rId5" Type="http://schemas.openxmlformats.org/officeDocument/2006/relationships/image" Target="../media/image289.png"/><Relationship Id="rId10" Type="http://schemas.openxmlformats.org/officeDocument/2006/relationships/image" Target="../media/image286.svg"/><Relationship Id="rId4" Type="http://schemas.openxmlformats.org/officeDocument/2006/relationships/image" Target="../media/image288.svg"/><Relationship Id="rId9" Type="http://schemas.openxmlformats.org/officeDocument/2006/relationships/image" Target="../media/image28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svg"/><Relationship Id="rId3" Type="http://schemas.openxmlformats.org/officeDocument/2006/relationships/image" Target="../media/image275.png"/><Relationship Id="rId7" Type="http://schemas.openxmlformats.org/officeDocument/2006/relationships/image" Target="../media/image291.png"/><Relationship Id="rId2" Type="http://schemas.openxmlformats.org/officeDocument/2006/relationships/image" Target="../media/image272.svg"/><Relationship Id="rId1" Type="http://schemas.openxmlformats.org/officeDocument/2006/relationships/image" Target="../media/image271.png"/><Relationship Id="rId6" Type="http://schemas.openxmlformats.org/officeDocument/2006/relationships/image" Target="../media/image278.svg"/><Relationship Id="rId5" Type="http://schemas.openxmlformats.org/officeDocument/2006/relationships/image" Target="../media/image277.png"/><Relationship Id="rId10" Type="http://schemas.openxmlformats.org/officeDocument/2006/relationships/image" Target="../media/image286.svg"/><Relationship Id="rId4" Type="http://schemas.openxmlformats.org/officeDocument/2006/relationships/image" Target="../media/image276.svg"/><Relationship Id="rId9" Type="http://schemas.openxmlformats.org/officeDocument/2006/relationships/image" Target="../media/image28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svg"/><Relationship Id="rId13" Type="http://schemas.openxmlformats.org/officeDocument/2006/relationships/image" Target="../media/image295.png"/><Relationship Id="rId3" Type="http://schemas.openxmlformats.org/officeDocument/2006/relationships/image" Target="../media/image275.png"/><Relationship Id="rId7" Type="http://schemas.openxmlformats.org/officeDocument/2006/relationships/image" Target="../media/image277.png"/><Relationship Id="rId12" Type="http://schemas.openxmlformats.org/officeDocument/2006/relationships/image" Target="../media/image286.svg"/><Relationship Id="rId2" Type="http://schemas.openxmlformats.org/officeDocument/2006/relationships/image" Target="../media/image272.svg"/><Relationship Id="rId1" Type="http://schemas.openxmlformats.org/officeDocument/2006/relationships/image" Target="../media/image271.png"/><Relationship Id="rId6" Type="http://schemas.openxmlformats.org/officeDocument/2006/relationships/image" Target="../media/image294.svg"/><Relationship Id="rId11" Type="http://schemas.openxmlformats.org/officeDocument/2006/relationships/image" Target="../media/image285.png"/><Relationship Id="rId5" Type="http://schemas.openxmlformats.org/officeDocument/2006/relationships/image" Target="../media/image293.png"/><Relationship Id="rId10" Type="http://schemas.openxmlformats.org/officeDocument/2006/relationships/image" Target="../media/image292.svg"/><Relationship Id="rId4" Type="http://schemas.openxmlformats.org/officeDocument/2006/relationships/image" Target="../media/image276.svg"/><Relationship Id="rId9" Type="http://schemas.openxmlformats.org/officeDocument/2006/relationships/image" Target="../media/image291.png"/><Relationship Id="rId14" Type="http://schemas.openxmlformats.org/officeDocument/2006/relationships/image" Target="../media/image29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svg"/><Relationship Id="rId13" Type="http://schemas.openxmlformats.org/officeDocument/2006/relationships/image" Target="../media/image283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12" Type="http://schemas.openxmlformats.org/officeDocument/2006/relationships/image" Target="../media/image282.svg"/><Relationship Id="rId2" Type="http://schemas.openxmlformats.org/officeDocument/2006/relationships/image" Target="../media/image272.svg"/><Relationship Id="rId16" Type="http://schemas.openxmlformats.org/officeDocument/2006/relationships/image" Target="../media/image286.svg"/><Relationship Id="rId1" Type="http://schemas.openxmlformats.org/officeDocument/2006/relationships/image" Target="../media/image271.png"/><Relationship Id="rId6" Type="http://schemas.openxmlformats.org/officeDocument/2006/relationships/image" Target="../media/image276.svg"/><Relationship Id="rId11" Type="http://schemas.openxmlformats.org/officeDocument/2006/relationships/image" Target="../media/image281.png"/><Relationship Id="rId5" Type="http://schemas.openxmlformats.org/officeDocument/2006/relationships/image" Target="../media/image275.png"/><Relationship Id="rId15" Type="http://schemas.openxmlformats.org/officeDocument/2006/relationships/image" Target="../media/image285.png"/><Relationship Id="rId10" Type="http://schemas.openxmlformats.org/officeDocument/2006/relationships/image" Target="../media/image280.svg"/><Relationship Id="rId4" Type="http://schemas.openxmlformats.org/officeDocument/2006/relationships/image" Target="../media/image274.svg"/><Relationship Id="rId9" Type="http://schemas.openxmlformats.org/officeDocument/2006/relationships/image" Target="../media/image279.png"/><Relationship Id="rId14" Type="http://schemas.openxmlformats.org/officeDocument/2006/relationships/image" Target="../media/image28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sv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2" Type="http://schemas.openxmlformats.org/officeDocument/2006/relationships/image" Target="../media/image272.svg"/><Relationship Id="rId1" Type="http://schemas.openxmlformats.org/officeDocument/2006/relationships/image" Target="../media/image271.png"/><Relationship Id="rId6" Type="http://schemas.openxmlformats.org/officeDocument/2006/relationships/image" Target="../media/image290.svg"/><Relationship Id="rId5" Type="http://schemas.openxmlformats.org/officeDocument/2006/relationships/image" Target="../media/image289.png"/><Relationship Id="rId10" Type="http://schemas.openxmlformats.org/officeDocument/2006/relationships/image" Target="../media/image286.svg"/><Relationship Id="rId4" Type="http://schemas.openxmlformats.org/officeDocument/2006/relationships/image" Target="../media/image288.svg"/><Relationship Id="rId9" Type="http://schemas.openxmlformats.org/officeDocument/2006/relationships/image" Target="../media/image28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svg"/><Relationship Id="rId3" Type="http://schemas.openxmlformats.org/officeDocument/2006/relationships/image" Target="../media/image275.png"/><Relationship Id="rId7" Type="http://schemas.openxmlformats.org/officeDocument/2006/relationships/image" Target="../media/image291.png"/><Relationship Id="rId2" Type="http://schemas.openxmlformats.org/officeDocument/2006/relationships/image" Target="../media/image272.svg"/><Relationship Id="rId1" Type="http://schemas.openxmlformats.org/officeDocument/2006/relationships/image" Target="../media/image271.png"/><Relationship Id="rId6" Type="http://schemas.openxmlformats.org/officeDocument/2006/relationships/image" Target="../media/image278.svg"/><Relationship Id="rId5" Type="http://schemas.openxmlformats.org/officeDocument/2006/relationships/image" Target="../media/image277.png"/><Relationship Id="rId10" Type="http://schemas.openxmlformats.org/officeDocument/2006/relationships/image" Target="../media/image286.svg"/><Relationship Id="rId4" Type="http://schemas.openxmlformats.org/officeDocument/2006/relationships/image" Target="../media/image276.svg"/><Relationship Id="rId9" Type="http://schemas.openxmlformats.org/officeDocument/2006/relationships/image" Target="../media/image28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svg"/><Relationship Id="rId13" Type="http://schemas.openxmlformats.org/officeDocument/2006/relationships/image" Target="../media/image295.png"/><Relationship Id="rId3" Type="http://schemas.openxmlformats.org/officeDocument/2006/relationships/image" Target="../media/image275.png"/><Relationship Id="rId7" Type="http://schemas.openxmlformats.org/officeDocument/2006/relationships/image" Target="../media/image277.png"/><Relationship Id="rId12" Type="http://schemas.openxmlformats.org/officeDocument/2006/relationships/image" Target="../media/image286.svg"/><Relationship Id="rId2" Type="http://schemas.openxmlformats.org/officeDocument/2006/relationships/image" Target="../media/image272.svg"/><Relationship Id="rId1" Type="http://schemas.openxmlformats.org/officeDocument/2006/relationships/image" Target="../media/image271.png"/><Relationship Id="rId6" Type="http://schemas.openxmlformats.org/officeDocument/2006/relationships/image" Target="../media/image294.svg"/><Relationship Id="rId11" Type="http://schemas.openxmlformats.org/officeDocument/2006/relationships/image" Target="../media/image285.png"/><Relationship Id="rId5" Type="http://schemas.openxmlformats.org/officeDocument/2006/relationships/image" Target="../media/image293.png"/><Relationship Id="rId10" Type="http://schemas.openxmlformats.org/officeDocument/2006/relationships/image" Target="../media/image292.svg"/><Relationship Id="rId4" Type="http://schemas.openxmlformats.org/officeDocument/2006/relationships/image" Target="../media/image276.svg"/><Relationship Id="rId9" Type="http://schemas.openxmlformats.org/officeDocument/2006/relationships/image" Target="../media/image291.png"/><Relationship Id="rId14" Type="http://schemas.openxmlformats.org/officeDocument/2006/relationships/image" Target="../media/image29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8E439-E3CB-4AEB-8AD5-2E977434A69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6204034-0D10-464B-A02A-AEBD8FB573E9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Access List</a:t>
          </a:r>
        </a:p>
      </dgm:t>
    </dgm:pt>
    <dgm:pt modelId="{BF30F739-2995-44AA-9228-AF7AE9DFEC91}" type="parTrans" cxnId="{5E861B92-24B0-43DB-BC72-EDFC3EA000FF}">
      <dgm:prSet/>
      <dgm:spPr/>
      <dgm:t>
        <a:bodyPr/>
        <a:lstStyle/>
        <a:p>
          <a:endParaRPr lang="en-MY"/>
        </a:p>
      </dgm:t>
    </dgm:pt>
    <dgm:pt modelId="{E582674D-1303-4A77-8F2E-89DB9900D59D}" type="sibTrans" cxnId="{5E861B92-24B0-43DB-BC72-EDFC3EA000FF}">
      <dgm:prSet/>
      <dgm:spPr/>
      <dgm:t>
        <a:bodyPr/>
        <a:lstStyle/>
        <a:p>
          <a:endParaRPr lang="en-MY"/>
        </a:p>
      </dgm:t>
    </dgm:pt>
    <dgm:pt modelId="{83DCA8F3-07FF-4FAD-BC0C-C782BA05E70A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Change List</a:t>
          </a:r>
        </a:p>
      </dgm:t>
    </dgm:pt>
    <dgm:pt modelId="{046773D2-1F89-43A7-A46D-A8798F8AEB91}" type="parTrans" cxnId="{A851B546-FBA7-42DC-9546-0A1549E62510}">
      <dgm:prSet/>
      <dgm:spPr/>
      <dgm:t>
        <a:bodyPr/>
        <a:lstStyle/>
        <a:p>
          <a:endParaRPr lang="en-MY"/>
        </a:p>
      </dgm:t>
    </dgm:pt>
    <dgm:pt modelId="{A3AEF28E-C2B5-48F8-89D9-E19F2166CADD}" type="sibTrans" cxnId="{A851B546-FBA7-42DC-9546-0A1549E62510}">
      <dgm:prSet/>
      <dgm:spPr/>
      <dgm:t>
        <a:bodyPr/>
        <a:lstStyle/>
        <a:p>
          <a:endParaRPr lang="en-MY"/>
        </a:p>
      </dgm:t>
    </dgm:pt>
    <dgm:pt modelId="{9EB8302F-9A2A-429B-9DD2-CCFE960A67A2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Add List</a:t>
          </a:r>
        </a:p>
      </dgm:t>
    </dgm:pt>
    <dgm:pt modelId="{9FABD374-02CE-4EAF-B22C-3ACA18009FF9}" type="parTrans" cxnId="{93CC9D68-75B6-4076-92E8-40E7603067AA}">
      <dgm:prSet/>
      <dgm:spPr/>
      <dgm:t>
        <a:bodyPr/>
        <a:lstStyle/>
        <a:p>
          <a:endParaRPr lang="en-MY"/>
        </a:p>
      </dgm:t>
    </dgm:pt>
    <dgm:pt modelId="{CE1AB934-6FEB-46B3-A953-2342BF0BFD38}" type="sibTrans" cxnId="{93CC9D68-75B6-4076-92E8-40E7603067AA}">
      <dgm:prSet/>
      <dgm:spPr/>
      <dgm:t>
        <a:bodyPr/>
        <a:lstStyle/>
        <a:p>
          <a:endParaRPr lang="en-MY"/>
        </a:p>
      </dgm:t>
    </dgm:pt>
    <dgm:pt modelId="{F3D91373-9667-4092-AC3A-A5C0C8AF0334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Remove List</a:t>
          </a:r>
        </a:p>
      </dgm:t>
    </dgm:pt>
    <dgm:pt modelId="{8A4CD00C-5A49-401A-8576-2CA1A5141175}" type="parTrans" cxnId="{FCC1C7BA-E2D5-4C7F-BC73-2B8B0A652E4F}">
      <dgm:prSet/>
      <dgm:spPr/>
      <dgm:t>
        <a:bodyPr/>
        <a:lstStyle/>
        <a:p>
          <a:endParaRPr lang="en-MY"/>
        </a:p>
      </dgm:t>
    </dgm:pt>
    <dgm:pt modelId="{CEA2DF18-9743-4E34-9F21-6453E5F9973B}" type="sibTrans" cxnId="{FCC1C7BA-E2D5-4C7F-BC73-2B8B0A652E4F}">
      <dgm:prSet/>
      <dgm:spPr/>
      <dgm:t>
        <a:bodyPr/>
        <a:lstStyle/>
        <a:p>
          <a:endParaRPr lang="en-MY"/>
        </a:p>
      </dgm:t>
    </dgm:pt>
    <dgm:pt modelId="{84DFE1B8-95A3-46BC-BBA1-46BB5F5B69EF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List Comprehension</a:t>
          </a:r>
        </a:p>
      </dgm:t>
    </dgm:pt>
    <dgm:pt modelId="{1E78FC6B-87F0-488E-9449-7A6C439E5934}" type="parTrans" cxnId="{729C7D18-ABCA-46BF-938F-1AF824798E43}">
      <dgm:prSet/>
      <dgm:spPr/>
      <dgm:t>
        <a:bodyPr/>
        <a:lstStyle/>
        <a:p>
          <a:endParaRPr lang="en-MY"/>
        </a:p>
      </dgm:t>
    </dgm:pt>
    <dgm:pt modelId="{23334DE3-F00F-43A7-B025-777828DB440B}" type="sibTrans" cxnId="{729C7D18-ABCA-46BF-938F-1AF824798E43}">
      <dgm:prSet/>
      <dgm:spPr/>
      <dgm:t>
        <a:bodyPr/>
        <a:lstStyle/>
        <a:p>
          <a:endParaRPr lang="en-MY"/>
        </a:p>
      </dgm:t>
    </dgm:pt>
    <dgm:pt modelId="{4826B30F-6760-4026-BAFD-2DBC529FF48B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Sort List</a:t>
          </a:r>
        </a:p>
      </dgm:t>
    </dgm:pt>
    <dgm:pt modelId="{9225F461-D6AC-4140-8343-9BAE3FD3A301}" type="parTrans" cxnId="{F180E111-0221-4EDA-A070-B514988741C8}">
      <dgm:prSet/>
      <dgm:spPr/>
      <dgm:t>
        <a:bodyPr/>
        <a:lstStyle/>
        <a:p>
          <a:endParaRPr lang="en-MY"/>
        </a:p>
      </dgm:t>
    </dgm:pt>
    <dgm:pt modelId="{A0013675-0C74-49D0-9AE3-5C7F0980E0BF}" type="sibTrans" cxnId="{F180E111-0221-4EDA-A070-B514988741C8}">
      <dgm:prSet/>
      <dgm:spPr/>
      <dgm:t>
        <a:bodyPr/>
        <a:lstStyle/>
        <a:p>
          <a:endParaRPr lang="en-MY"/>
        </a:p>
      </dgm:t>
    </dgm:pt>
    <dgm:pt modelId="{A2070D2B-CAEC-4080-9E66-F9C5287A0450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Copy List</a:t>
          </a:r>
        </a:p>
      </dgm:t>
    </dgm:pt>
    <dgm:pt modelId="{63EA4B8C-2B13-4699-98F3-B009F88B80F9}" type="parTrans" cxnId="{6CFE4BB4-4FCB-4876-9D97-A8B53ABCAB61}">
      <dgm:prSet/>
      <dgm:spPr/>
      <dgm:t>
        <a:bodyPr/>
        <a:lstStyle/>
        <a:p>
          <a:endParaRPr lang="en-MY"/>
        </a:p>
      </dgm:t>
    </dgm:pt>
    <dgm:pt modelId="{45B564E9-47F6-4CCD-9CA8-ACAB70248BBD}" type="sibTrans" cxnId="{6CFE4BB4-4FCB-4876-9D97-A8B53ABCAB61}">
      <dgm:prSet/>
      <dgm:spPr/>
      <dgm:t>
        <a:bodyPr/>
        <a:lstStyle/>
        <a:p>
          <a:endParaRPr lang="en-MY"/>
        </a:p>
      </dgm:t>
    </dgm:pt>
    <dgm:pt modelId="{C3230B32-F01F-4FBC-A8F3-5E702CB67D20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Join List</a:t>
          </a:r>
        </a:p>
      </dgm:t>
    </dgm:pt>
    <dgm:pt modelId="{BC332D1D-5561-40AC-A145-6445768B34DD}" type="parTrans" cxnId="{E4F00B1B-474E-480E-B523-BF58DA33BA05}">
      <dgm:prSet/>
      <dgm:spPr/>
      <dgm:t>
        <a:bodyPr/>
        <a:lstStyle/>
        <a:p>
          <a:endParaRPr lang="en-MY"/>
        </a:p>
      </dgm:t>
    </dgm:pt>
    <dgm:pt modelId="{38FE958C-3E1C-4EAB-A810-F06D6D84A2A7}" type="sibTrans" cxnId="{E4F00B1B-474E-480E-B523-BF58DA33BA05}">
      <dgm:prSet/>
      <dgm:spPr/>
      <dgm:t>
        <a:bodyPr/>
        <a:lstStyle/>
        <a:p>
          <a:endParaRPr lang="en-MY"/>
        </a:p>
      </dgm:t>
    </dgm:pt>
    <dgm:pt modelId="{2617028D-8F01-4166-B457-F2BD3164024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MY" sz="2800" b="1" dirty="0">
              <a:solidFill>
                <a:schemeClr val="tx1"/>
              </a:solidFill>
            </a:rPr>
            <a:t>List</a:t>
          </a:r>
        </a:p>
      </dgm:t>
    </dgm:pt>
    <dgm:pt modelId="{02032E75-2318-4370-8146-6364CFFE8E6C}" type="sibTrans" cxnId="{7019C94A-A952-44A9-9C21-ACE4FC2CAEA5}">
      <dgm:prSet/>
      <dgm:spPr/>
      <dgm:t>
        <a:bodyPr/>
        <a:lstStyle/>
        <a:p>
          <a:endParaRPr lang="en-MY"/>
        </a:p>
      </dgm:t>
    </dgm:pt>
    <dgm:pt modelId="{670BED02-CED5-4E5E-8919-3BC3CE003009}" type="parTrans" cxnId="{7019C94A-A952-44A9-9C21-ACE4FC2CAEA5}">
      <dgm:prSet/>
      <dgm:spPr/>
      <dgm:t>
        <a:bodyPr/>
        <a:lstStyle/>
        <a:p>
          <a:endParaRPr lang="en-MY"/>
        </a:p>
      </dgm:t>
    </dgm:pt>
    <dgm:pt modelId="{49D11A38-6AD3-4213-BD15-810EF8726FFA}" type="pres">
      <dgm:prSet presAssocID="{A568E439-E3CB-4AEB-8AD5-2E977434A69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0488C0D-269C-4E26-9268-2A906F1C44BF}" type="pres">
      <dgm:prSet presAssocID="{2617028D-8F01-4166-B457-F2BD3164024F}" presName="root" presStyleCnt="0">
        <dgm:presLayoutVars>
          <dgm:chMax/>
          <dgm:chPref val="4"/>
        </dgm:presLayoutVars>
      </dgm:prSet>
      <dgm:spPr/>
    </dgm:pt>
    <dgm:pt modelId="{522802F1-93E9-4328-8F57-75E0B00075A5}" type="pres">
      <dgm:prSet presAssocID="{2617028D-8F01-4166-B457-F2BD3164024F}" presName="rootComposite" presStyleCnt="0">
        <dgm:presLayoutVars/>
      </dgm:prSet>
      <dgm:spPr/>
    </dgm:pt>
    <dgm:pt modelId="{1A5AAB5A-2CC9-4AD3-B959-71B8202F70C1}" type="pres">
      <dgm:prSet presAssocID="{2617028D-8F01-4166-B457-F2BD3164024F}" presName="rootText" presStyleLbl="node0" presStyleIdx="0" presStyleCnt="1" custScaleX="44954" custLinFactNeighborX="-26553" custLinFactNeighborY="296">
        <dgm:presLayoutVars>
          <dgm:chMax/>
          <dgm:chPref val="4"/>
        </dgm:presLayoutVars>
      </dgm:prSet>
      <dgm:spPr/>
    </dgm:pt>
    <dgm:pt modelId="{6CD59B42-6F65-4E68-862D-C831505FC979}" type="pres">
      <dgm:prSet presAssocID="{2617028D-8F01-4166-B457-F2BD3164024F}" presName="childShape" presStyleCnt="0">
        <dgm:presLayoutVars>
          <dgm:chMax val="0"/>
          <dgm:chPref val="0"/>
        </dgm:presLayoutVars>
      </dgm:prSet>
      <dgm:spPr/>
    </dgm:pt>
    <dgm:pt modelId="{7B3CDF08-7D57-4171-922A-18D7BC62A2FC}" type="pres">
      <dgm:prSet presAssocID="{06204034-0D10-464B-A02A-AEBD8FB573E9}" presName="childComposite" presStyleCnt="0">
        <dgm:presLayoutVars>
          <dgm:chMax val="0"/>
          <dgm:chPref val="0"/>
        </dgm:presLayoutVars>
      </dgm:prSet>
      <dgm:spPr/>
    </dgm:pt>
    <dgm:pt modelId="{EB8F3B97-0437-472F-B989-F13B22AD8672}" type="pres">
      <dgm:prSet presAssocID="{06204034-0D10-464B-A02A-AEBD8FB573E9}" presName="Image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 outline"/>
        </a:ext>
      </dgm:extLst>
    </dgm:pt>
    <dgm:pt modelId="{88FC4DA0-AC50-491F-8BA0-06C31D67CD4E}" type="pres">
      <dgm:prSet presAssocID="{06204034-0D10-464B-A02A-AEBD8FB573E9}" presName="childText" presStyleLbl="lnNode1" presStyleIdx="0" presStyleCnt="8">
        <dgm:presLayoutVars>
          <dgm:chMax val="0"/>
          <dgm:chPref val="0"/>
          <dgm:bulletEnabled val="1"/>
        </dgm:presLayoutVars>
      </dgm:prSet>
      <dgm:spPr/>
    </dgm:pt>
    <dgm:pt modelId="{20069593-D66F-4679-859F-191D57D8BC21}" type="pres">
      <dgm:prSet presAssocID="{83DCA8F3-07FF-4FAD-BC0C-C782BA05E70A}" presName="childComposite" presStyleCnt="0">
        <dgm:presLayoutVars>
          <dgm:chMax val="0"/>
          <dgm:chPref val="0"/>
        </dgm:presLayoutVars>
      </dgm:prSet>
      <dgm:spPr/>
    </dgm:pt>
    <dgm:pt modelId="{5E14AA23-EEDC-4DF9-ACD2-01719B55DE9E}" type="pres">
      <dgm:prSet presAssocID="{83DCA8F3-07FF-4FAD-BC0C-C782BA05E70A}" presName="Image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B7CF879B-2B37-4E85-AB0A-16A2B77D8BD9}" type="pres">
      <dgm:prSet presAssocID="{83DCA8F3-07FF-4FAD-BC0C-C782BA05E70A}" presName="childText" presStyleLbl="lnNode1" presStyleIdx="1" presStyleCnt="8">
        <dgm:presLayoutVars>
          <dgm:chMax val="0"/>
          <dgm:chPref val="0"/>
          <dgm:bulletEnabled val="1"/>
        </dgm:presLayoutVars>
      </dgm:prSet>
      <dgm:spPr/>
    </dgm:pt>
    <dgm:pt modelId="{8F1F662A-896E-4D40-A163-5FDF286DAA10}" type="pres">
      <dgm:prSet presAssocID="{9EB8302F-9A2A-429B-9DD2-CCFE960A67A2}" presName="childComposite" presStyleCnt="0">
        <dgm:presLayoutVars>
          <dgm:chMax val="0"/>
          <dgm:chPref val="0"/>
        </dgm:presLayoutVars>
      </dgm:prSet>
      <dgm:spPr/>
    </dgm:pt>
    <dgm:pt modelId="{1E2F21B5-592E-49E5-BBA8-DC6BEA51F6DA}" type="pres">
      <dgm:prSet presAssocID="{9EB8302F-9A2A-429B-9DD2-CCFE960A67A2}" presName="Image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276DDDD8-B44D-4558-B457-5DD455B9C205}" type="pres">
      <dgm:prSet presAssocID="{9EB8302F-9A2A-429B-9DD2-CCFE960A67A2}" presName="childText" presStyleLbl="lnNode1" presStyleIdx="2" presStyleCnt="8">
        <dgm:presLayoutVars>
          <dgm:chMax val="0"/>
          <dgm:chPref val="0"/>
          <dgm:bulletEnabled val="1"/>
        </dgm:presLayoutVars>
      </dgm:prSet>
      <dgm:spPr/>
    </dgm:pt>
    <dgm:pt modelId="{D4541459-C8E4-4068-B3E9-F3D3133E5AAF}" type="pres">
      <dgm:prSet presAssocID="{F3D91373-9667-4092-AC3A-A5C0C8AF0334}" presName="childComposite" presStyleCnt="0">
        <dgm:presLayoutVars>
          <dgm:chMax val="0"/>
          <dgm:chPref val="0"/>
        </dgm:presLayoutVars>
      </dgm:prSet>
      <dgm:spPr/>
    </dgm:pt>
    <dgm:pt modelId="{31414C4A-0D60-43A1-902B-E1418A5BAC3A}" type="pres">
      <dgm:prSet presAssocID="{F3D91373-9667-4092-AC3A-A5C0C8AF0334}" presName="Image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t with solid fill"/>
        </a:ext>
      </dgm:extLst>
    </dgm:pt>
    <dgm:pt modelId="{2D6C7384-EE75-42A6-BB6E-76F7CB6FF7E0}" type="pres">
      <dgm:prSet presAssocID="{F3D91373-9667-4092-AC3A-A5C0C8AF0334}" presName="childText" presStyleLbl="lnNode1" presStyleIdx="3" presStyleCnt="8">
        <dgm:presLayoutVars>
          <dgm:chMax val="0"/>
          <dgm:chPref val="0"/>
          <dgm:bulletEnabled val="1"/>
        </dgm:presLayoutVars>
      </dgm:prSet>
      <dgm:spPr/>
    </dgm:pt>
    <dgm:pt modelId="{D2E1EF84-3B86-4C68-AA00-C063A9FEB3C3}" type="pres">
      <dgm:prSet presAssocID="{84DFE1B8-95A3-46BC-BBA1-46BB5F5B69EF}" presName="childComposite" presStyleCnt="0">
        <dgm:presLayoutVars>
          <dgm:chMax val="0"/>
          <dgm:chPref val="0"/>
        </dgm:presLayoutVars>
      </dgm:prSet>
      <dgm:spPr/>
    </dgm:pt>
    <dgm:pt modelId="{AE921A46-3C9E-40FD-A122-1416AB07FC91}" type="pres">
      <dgm:prSet presAssocID="{84DFE1B8-95A3-46BC-BBA1-46BB5F5B69EF}" presName="Image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D8BB4F27-18B9-4E2A-8F1F-9B1247689F42}" type="pres">
      <dgm:prSet presAssocID="{84DFE1B8-95A3-46BC-BBA1-46BB5F5B69EF}" presName="childText" presStyleLbl="lnNode1" presStyleIdx="4" presStyleCnt="8">
        <dgm:presLayoutVars>
          <dgm:chMax val="0"/>
          <dgm:chPref val="0"/>
          <dgm:bulletEnabled val="1"/>
        </dgm:presLayoutVars>
      </dgm:prSet>
      <dgm:spPr/>
    </dgm:pt>
    <dgm:pt modelId="{BB494507-9E15-4D5B-9E4A-DDD44C19220A}" type="pres">
      <dgm:prSet presAssocID="{4826B30F-6760-4026-BAFD-2DBC529FF48B}" presName="childComposite" presStyleCnt="0">
        <dgm:presLayoutVars>
          <dgm:chMax val="0"/>
          <dgm:chPref val="0"/>
        </dgm:presLayoutVars>
      </dgm:prSet>
      <dgm:spPr/>
    </dgm:pt>
    <dgm:pt modelId="{2D064CC6-6931-4D89-BA04-4D7208D642EB}" type="pres">
      <dgm:prSet presAssocID="{4826B30F-6760-4026-BAFD-2DBC529FF48B}" presName="Image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162E424B-7B51-4852-9037-A81C6FE6DBE2}" type="pres">
      <dgm:prSet presAssocID="{4826B30F-6760-4026-BAFD-2DBC529FF48B}" presName="childText" presStyleLbl="lnNode1" presStyleIdx="5" presStyleCnt="8">
        <dgm:presLayoutVars>
          <dgm:chMax val="0"/>
          <dgm:chPref val="0"/>
          <dgm:bulletEnabled val="1"/>
        </dgm:presLayoutVars>
      </dgm:prSet>
      <dgm:spPr/>
    </dgm:pt>
    <dgm:pt modelId="{7DEB5834-D92F-4221-B0A7-AFA54BCCD7C9}" type="pres">
      <dgm:prSet presAssocID="{A2070D2B-CAEC-4080-9E66-F9C5287A0450}" presName="childComposite" presStyleCnt="0">
        <dgm:presLayoutVars>
          <dgm:chMax val="0"/>
          <dgm:chPref val="0"/>
        </dgm:presLayoutVars>
      </dgm:prSet>
      <dgm:spPr/>
    </dgm:pt>
    <dgm:pt modelId="{42C3E485-1FAC-4AF9-9B6F-F65988BB0500}" type="pres">
      <dgm:prSet presAssocID="{A2070D2B-CAEC-4080-9E66-F9C5287A0450}" presName="Image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41893ACB-C470-4587-A29A-F1A98A374863}" type="pres">
      <dgm:prSet presAssocID="{A2070D2B-CAEC-4080-9E66-F9C5287A0450}" presName="childText" presStyleLbl="lnNode1" presStyleIdx="6" presStyleCnt="8">
        <dgm:presLayoutVars>
          <dgm:chMax val="0"/>
          <dgm:chPref val="0"/>
          <dgm:bulletEnabled val="1"/>
        </dgm:presLayoutVars>
      </dgm:prSet>
      <dgm:spPr/>
    </dgm:pt>
    <dgm:pt modelId="{A7EBB872-559F-48EE-B326-7B05EBF2E0B2}" type="pres">
      <dgm:prSet presAssocID="{C3230B32-F01F-4FBC-A8F3-5E702CB67D20}" presName="childComposite" presStyleCnt="0">
        <dgm:presLayoutVars>
          <dgm:chMax val="0"/>
          <dgm:chPref val="0"/>
        </dgm:presLayoutVars>
      </dgm:prSet>
      <dgm:spPr/>
    </dgm:pt>
    <dgm:pt modelId="{53A01450-BA23-4505-ACEA-858B52CDD2D2}" type="pres">
      <dgm:prSet presAssocID="{C3230B32-F01F-4FBC-A8F3-5E702CB67D20}" presName="Image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pe Knot with solid fill"/>
        </a:ext>
      </dgm:extLst>
    </dgm:pt>
    <dgm:pt modelId="{500B9F3B-FC60-4F17-9816-1ED3AD2E7CC7}" type="pres">
      <dgm:prSet presAssocID="{C3230B32-F01F-4FBC-A8F3-5E702CB67D20}" presName="childText" presStyleLbl="ln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180E111-0221-4EDA-A070-B514988741C8}" srcId="{2617028D-8F01-4166-B457-F2BD3164024F}" destId="{4826B30F-6760-4026-BAFD-2DBC529FF48B}" srcOrd="5" destOrd="0" parTransId="{9225F461-D6AC-4140-8343-9BAE3FD3A301}" sibTransId="{A0013675-0C74-49D0-9AE3-5C7F0980E0BF}"/>
    <dgm:cxn modelId="{729C7D18-ABCA-46BF-938F-1AF824798E43}" srcId="{2617028D-8F01-4166-B457-F2BD3164024F}" destId="{84DFE1B8-95A3-46BC-BBA1-46BB5F5B69EF}" srcOrd="4" destOrd="0" parTransId="{1E78FC6B-87F0-488E-9449-7A6C439E5934}" sibTransId="{23334DE3-F00F-43A7-B025-777828DB440B}"/>
    <dgm:cxn modelId="{E4F00B1B-474E-480E-B523-BF58DA33BA05}" srcId="{2617028D-8F01-4166-B457-F2BD3164024F}" destId="{C3230B32-F01F-4FBC-A8F3-5E702CB67D20}" srcOrd="7" destOrd="0" parTransId="{BC332D1D-5561-40AC-A145-6445768B34DD}" sibTransId="{38FE958C-3E1C-4EAB-A810-F06D6D84A2A7}"/>
    <dgm:cxn modelId="{9C355623-058C-485F-BFDD-C0B1172F6911}" type="presOf" srcId="{4826B30F-6760-4026-BAFD-2DBC529FF48B}" destId="{162E424B-7B51-4852-9037-A81C6FE6DBE2}" srcOrd="0" destOrd="0" presId="urn:microsoft.com/office/officeart/2008/layout/PictureAccentList"/>
    <dgm:cxn modelId="{A851B546-FBA7-42DC-9546-0A1549E62510}" srcId="{2617028D-8F01-4166-B457-F2BD3164024F}" destId="{83DCA8F3-07FF-4FAD-BC0C-C782BA05E70A}" srcOrd="1" destOrd="0" parTransId="{046773D2-1F89-43A7-A46D-A8798F8AEB91}" sibTransId="{A3AEF28E-C2B5-48F8-89D9-E19F2166CADD}"/>
    <dgm:cxn modelId="{93CC9D68-75B6-4076-92E8-40E7603067AA}" srcId="{2617028D-8F01-4166-B457-F2BD3164024F}" destId="{9EB8302F-9A2A-429B-9DD2-CCFE960A67A2}" srcOrd="2" destOrd="0" parTransId="{9FABD374-02CE-4EAF-B22C-3ACA18009FF9}" sibTransId="{CE1AB934-6FEB-46B3-A953-2342BF0BFD38}"/>
    <dgm:cxn modelId="{7019C94A-A952-44A9-9C21-ACE4FC2CAEA5}" srcId="{A568E439-E3CB-4AEB-8AD5-2E977434A69F}" destId="{2617028D-8F01-4166-B457-F2BD3164024F}" srcOrd="0" destOrd="0" parTransId="{670BED02-CED5-4E5E-8919-3BC3CE003009}" sibTransId="{02032E75-2318-4370-8146-6364CFFE8E6C}"/>
    <dgm:cxn modelId="{661A694E-20D1-4882-9360-BB46D9536148}" type="presOf" srcId="{A568E439-E3CB-4AEB-8AD5-2E977434A69F}" destId="{49D11A38-6AD3-4213-BD15-810EF8726FFA}" srcOrd="0" destOrd="0" presId="urn:microsoft.com/office/officeart/2008/layout/PictureAccentList"/>
    <dgm:cxn modelId="{24438950-FAED-4C31-A2D8-BA19D232F715}" type="presOf" srcId="{84DFE1B8-95A3-46BC-BBA1-46BB5F5B69EF}" destId="{D8BB4F27-18B9-4E2A-8F1F-9B1247689F42}" srcOrd="0" destOrd="0" presId="urn:microsoft.com/office/officeart/2008/layout/PictureAccentList"/>
    <dgm:cxn modelId="{2042C977-F0F6-44BE-8524-6ECFB48FA55B}" type="presOf" srcId="{F3D91373-9667-4092-AC3A-A5C0C8AF0334}" destId="{2D6C7384-EE75-42A6-BB6E-76F7CB6FF7E0}" srcOrd="0" destOrd="0" presId="urn:microsoft.com/office/officeart/2008/layout/PictureAccentList"/>
    <dgm:cxn modelId="{5E861B92-24B0-43DB-BC72-EDFC3EA000FF}" srcId="{2617028D-8F01-4166-B457-F2BD3164024F}" destId="{06204034-0D10-464B-A02A-AEBD8FB573E9}" srcOrd="0" destOrd="0" parTransId="{BF30F739-2995-44AA-9228-AF7AE9DFEC91}" sibTransId="{E582674D-1303-4A77-8F2E-89DB9900D59D}"/>
    <dgm:cxn modelId="{6CFE4BB4-4FCB-4876-9D97-A8B53ABCAB61}" srcId="{2617028D-8F01-4166-B457-F2BD3164024F}" destId="{A2070D2B-CAEC-4080-9E66-F9C5287A0450}" srcOrd="6" destOrd="0" parTransId="{63EA4B8C-2B13-4699-98F3-B009F88B80F9}" sibTransId="{45B564E9-47F6-4CCD-9CA8-ACAB70248BBD}"/>
    <dgm:cxn modelId="{BD10A2B6-BFE2-4108-A96F-BD76A5B07449}" type="presOf" srcId="{83DCA8F3-07FF-4FAD-BC0C-C782BA05E70A}" destId="{B7CF879B-2B37-4E85-AB0A-16A2B77D8BD9}" srcOrd="0" destOrd="0" presId="urn:microsoft.com/office/officeart/2008/layout/PictureAccentList"/>
    <dgm:cxn modelId="{FCC1C7BA-E2D5-4C7F-BC73-2B8B0A652E4F}" srcId="{2617028D-8F01-4166-B457-F2BD3164024F}" destId="{F3D91373-9667-4092-AC3A-A5C0C8AF0334}" srcOrd="3" destOrd="0" parTransId="{8A4CD00C-5A49-401A-8576-2CA1A5141175}" sibTransId="{CEA2DF18-9743-4E34-9F21-6453E5F9973B}"/>
    <dgm:cxn modelId="{78D472BC-C1E4-45BD-812C-9A4FB2422E53}" type="presOf" srcId="{A2070D2B-CAEC-4080-9E66-F9C5287A0450}" destId="{41893ACB-C470-4587-A29A-F1A98A374863}" srcOrd="0" destOrd="0" presId="urn:microsoft.com/office/officeart/2008/layout/PictureAccentList"/>
    <dgm:cxn modelId="{2F0891C3-A256-43A2-B9DE-76AF61F19179}" type="presOf" srcId="{C3230B32-F01F-4FBC-A8F3-5E702CB67D20}" destId="{500B9F3B-FC60-4F17-9816-1ED3AD2E7CC7}" srcOrd="0" destOrd="0" presId="urn:microsoft.com/office/officeart/2008/layout/PictureAccentList"/>
    <dgm:cxn modelId="{CED2FCCC-4606-42E3-8F61-CBC0D3B165F2}" type="presOf" srcId="{2617028D-8F01-4166-B457-F2BD3164024F}" destId="{1A5AAB5A-2CC9-4AD3-B959-71B8202F70C1}" srcOrd="0" destOrd="0" presId="urn:microsoft.com/office/officeart/2008/layout/PictureAccentList"/>
    <dgm:cxn modelId="{9A324BD9-A675-4D2B-89C6-0F4090229A72}" type="presOf" srcId="{9EB8302F-9A2A-429B-9DD2-CCFE960A67A2}" destId="{276DDDD8-B44D-4558-B457-5DD455B9C205}" srcOrd="0" destOrd="0" presId="urn:microsoft.com/office/officeart/2008/layout/PictureAccentList"/>
    <dgm:cxn modelId="{900109F3-CE0E-4C3E-B16B-D79EE461EA43}" type="presOf" srcId="{06204034-0D10-464B-A02A-AEBD8FB573E9}" destId="{88FC4DA0-AC50-491F-8BA0-06C31D67CD4E}" srcOrd="0" destOrd="0" presId="urn:microsoft.com/office/officeart/2008/layout/PictureAccentList"/>
    <dgm:cxn modelId="{7E387BCB-F2C5-4D96-B3AF-F4D602D7148F}" type="presParOf" srcId="{49D11A38-6AD3-4213-BD15-810EF8726FFA}" destId="{90488C0D-269C-4E26-9268-2A906F1C44BF}" srcOrd="0" destOrd="0" presId="urn:microsoft.com/office/officeart/2008/layout/PictureAccentList"/>
    <dgm:cxn modelId="{96178EFB-5D11-472D-9A79-C0AA1118C1E5}" type="presParOf" srcId="{90488C0D-269C-4E26-9268-2A906F1C44BF}" destId="{522802F1-93E9-4328-8F57-75E0B00075A5}" srcOrd="0" destOrd="0" presId="urn:microsoft.com/office/officeart/2008/layout/PictureAccentList"/>
    <dgm:cxn modelId="{D77D54C4-E6E2-4AB7-8CD4-3DB2FDEF4FE4}" type="presParOf" srcId="{522802F1-93E9-4328-8F57-75E0B00075A5}" destId="{1A5AAB5A-2CC9-4AD3-B959-71B8202F70C1}" srcOrd="0" destOrd="0" presId="urn:microsoft.com/office/officeart/2008/layout/PictureAccentList"/>
    <dgm:cxn modelId="{68905BAD-0616-4263-BD29-DC03A6B2BE1F}" type="presParOf" srcId="{90488C0D-269C-4E26-9268-2A906F1C44BF}" destId="{6CD59B42-6F65-4E68-862D-C831505FC979}" srcOrd="1" destOrd="0" presId="urn:microsoft.com/office/officeart/2008/layout/PictureAccentList"/>
    <dgm:cxn modelId="{9D0585DF-5B10-4A03-8EC2-3EC05790716A}" type="presParOf" srcId="{6CD59B42-6F65-4E68-862D-C831505FC979}" destId="{7B3CDF08-7D57-4171-922A-18D7BC62A2FC}" srcOrd="0" destOrd="0" presId="urn:microsoft.com/office/officeart/2008/layout/PictureAccentList"/>
    <dgm:cxn modelId="{ABF08921-909F-4928-AAFB-55755B8186A4}" type="presParOf" srcId="{7B3CDF08-7D57-4171-922A-18D7BC62A2FC}" destId="{EB8F3B97-0437-472F-B989-F13B22AD8672}" srcOrd="0" destOrd="0" presId="urn:microsoft.com/office/officeart/2008/layout/PictureAccentList"/>
    <dgm:cxn modelId="{E1837CF7-1D81-4176-B10E-B752E2055B66}" type="presParOf" srcId="{7B3CDF08-7D57-4171-922A-18D7BC62A2FC}" destId="{88FC4DA0-AC50-491F-8BA0-06C31D67CD4E}" srcOrd="1" destOrd="0" presId="urn:microsoft.com/office/officeart/2008/layout/PictureAccentList"/>
    <dgm:cxn modelId="{5A2CC09B-89FE-4A6D-83DB-A96BE8553FD0}" type="presParOf" srcId="{6CD59B42-6F65-4E68-862D-C831505FC979}" destId="{20069593-D66F-4679-859F-191D57D8BC21}" srcOrd="1" destOrd="0" presId="urn:microsoft.com/office/officeart/2008/layout/PictureAccentList"/>
    <dgm:cxn modelId="{ABECF02A-B89A-4932-9BD8-AC94D78E501B}" type="presParOf" srcId="{20069593-D66F-4679-859F-191D57D8BC21}" destId="{5E14AA23-EEDC-4DF9-ACD2-01719B55DE9E}" srcOrd="0" destOrd="0" presId="urn:microsoft.com/office/officeart/2008/layout/PictureAccentList"/>
    <dgm:cxn modelId="{9DCB6461-DADD-47E3-8AB9-961B1BBC89B3}" type="presParOf" srcId="{20069593-D66F-4679-859F-191D57D8BC21}" destId="{B7CF879B-2B37-4E85-AB0A-16A2B77D8BD9}" srcOrd="1" destOrd="0" presId="urn:microsoft.com/office/officeart/2008/layout/PictureAccentList"/>
    <dgm:cxn modelId="{E93B5115-ABC7-4F99-A861-6534818E1F4C}" type="presParOf" srcId="{6CD59B42-6F65-4E68-862D-C831505FC979}" destId="{8F1F662A-896E-4D40-A163-5FDF286DAA10}" srcOrd="2" destOrd="0" presId="urn:microsoft.com/office/officeart/2008/layout/PictureAccentList"/>
    <dgm:cxn modelId="{2495FC46-4F2F-44D8-A83D-4E635937BF2D}" type="presParOf" srcId="{8F1F662A-896E-4D40-A163-5FDF286DAA10}" destId="{1E2F21B5-592E-49E5-BBA8-DC6BEA51F6DA}" srcOrd="0" destOrd="0" presId="urn:microsoft.com/office/officeart/2008/layout/PictureAccentList"/>
    <dgm:cxn modelId="{080F74AC-3C5A-45AC-AE6D-6526C74DA6CF}" type="presParOf" srcId="{8F1F662A-896E-4D40-A163-5FDF286DAA10}" destId="{276DDDD8-B44D-4558-B457-5DD455B9C205}" srcOrd="1" destOrd="0" presId="urn:microsoft.com/office/officeart/2008/layout/PictureAccentList"/>
    <dgm:cxn modelId="{9533E7C9-E0B7-4220-8788-99CA405D0AAE}" type="presParOf" srcId="{6CD59B42-6F65-4E68-862D-C831505FC979}" destId="{D4541459-C8E4-4068-B3E9-F3D3133E5AAF}" srcOrd="3" destOrd="0" presId="urn:microsoft.com/office/officeart/2008/layout/PictureAccentList"/>
    <dgm:cxn modelId="{0D5EDD84-E7FA-4819-98B4-81E26CEDC5B3}" type="presParOf" srcId="{D4541459-C8E4-4068-B3E9-F3D3133E5AAF}" destId="{31414C4A-0D60-43A1-902B-E1418A5BAC3A}" srcOrd="0" destOrd="0" presId="urn:microsoft.com/office/officeart/2008/layout/PictureAccentList"/>
    <dgm:cxn modelId="{4B786A8B-8940-4FE0-ABF4-6E756AD1F46F}" type="presParOf" srcId="{D4541459-C8E4-4068-B3E9-F3D3133E5AAF}" destId="{2D6C7384-EE75-42A6-BB6E-76F7CB6FF7E0}" srcOrd="1" destOrd="0" presId="urn:microsoft.com/office/officeart/2008/layout/PictureAccentList"/>
    <dgm:cxn modelId="{1A73F5FC-E934-478C-9250-6973889A9841}" type="presParOf" srcId="{6CD59B42-6F65-4E68-862D-C831505FC979}" destId="{D2E1EF84-3B86-4C68-AA00-C063A9FEB3C3}" srcOrd="4" destOrd="0" presId="urn:microsoft.com/office/officeart/2008/layout/PictureAccentList"/>
    <dgm:cxn modelId="{DA99347A-8E1D-4E6E-960B-235EEB596F4B}" type="presParOf" srcId="{D2E1EF84-3B86-4C68-AA00-C063A9FEB3C3}" destId="{AE921A46-3C9E-40FD-A122-1416AB07FC91}" srcOrd="0" destOrd="0" presId="urn:microsoft.com/office/officeart/2008/layout/PictureAccentList"/>
    <dgm:cxn modelId="{1FE53DAC-3E39-47A1-BBBD-D2190B5BD97C}" type="presParOf" srcId="{D2E1EF84-3B86-4C68-AA00-C063A9FEB3C3}" destId="{D8BB4F27-18B9-4E2A-8F1F-9B1247689F42}" srcOrd="1" destOrd="0" presId="urn:microsoft.com/office/officeart/2008/layout/PictureAccentList"/>
    <dgm:cxn modelId="{AC387CDF-89D2-4936-AD2F-4F123352D352}" type="presParOf" srcId="{6CD59B42-6F65-4E68-862D-C831505FC979}" destId="{BB494507-9E15-4D5B-9E4A-DDD44C19220A}" srcOrd="5" destOrd="0" presId="urn:microsoft.com/office/officeart/2008/layout/PictureAccentList"/>
    <dgm:cxn modelId="{A5B99802-DF4E-4A4F-9F3A-6D77A0D88428}" type="presParOf" srcId="{BB494507-9E15-4D5B-9E4A-DDD44C19220A}" destId="{2D064CC6-6931-4D89-BA04-4D7208D642EB}" srcOrd="0" destOrd="0" presId="urn:microsoft.com/office/officeart/2008/layout/PictureAccentList"/>
    <dgm:cxn modelId="{7B722074-E0DF-437C-8866-C698E6EA494B}" type="presParOf" srcId="{BB494507-9E15-4D5B-9E4A-DDD44C19220A}" destId="{162E424B-7B51-4852-9037-A81C6FE6DBE2}" srcOrd="1" destOrd="0" presId="urn:microsoft.com/office/officeart/2008/layout/PictureAccentList"/>
    <dgm:cxn modelId="{48A1CC32-3394-4148-B6EB-05DEF537A53B}" type="presParOf" srcId="{6CD59B42-6F65-4E68-862D-C831505FC979}" destId="{7DEB5834-D92F-4221-B0A7-AFA54BCCD7C9}" srcOrd="6" destOrd="0" presId="urn:microsoft.com/office/officeart/2008/layout/PictureAccentList"/>
    <dgm:cxn modelId="{AF525C20-E8ED-4DF0-8831-FFBE62182F11}" type="presParOf" srcId="{7DEB5834-D92F-4221-B0A7-AFA54BCCD7C9}" destId="{42C3E485-1FAC-4AF9-9B6F-F65988BB0500}" srcOrd="0" destOrd="0" presId="urn:microsoft.com/office/officeart/2008/layout/PictureAccentList"/>
    <dgm:cxn modelId="{ADAA109E-CEA4-4CD1-8C2F-C4CA78538D4D}" type="presParOf" srcId="{7DEB5834-D92F-4221-B0A7-AFA54BCCD7C9}" destId="{41893ACB-C470-4587-A29A-F1A98A374863}" srcOrd="1" destOrd="0" presId="urn:microsoft.com/office/officeart/2008/layout/PictureAccentList"/>
    <dgm:cxn modelId="{1B0AFE60-1B30-4B6B-B19C-1435D047AE03}" type="presParOf" srcId="{6CD59B42-6F65-4E68-862D-C831505FC979}" destId="{A7EBB872-559F-48EE-B326-7B05EBF2E0B2}" srcOrd="7" destOrd="0" presId="urn:microsoft.com/office/officeart/2008/layout/PictureAccentList"/>
    <dgm:cxn modelId="{04A12DD0-6DD1-4D86-98E9-552372D1E59D}" type="presParOf" srcId="{A7EBB872-559F-48EE-B326-7B05EBF2E0B2}" destId="{53A01450-BA23-4505-ACEA-858B52CDD2D2}" srcOrd="0" destOrd="0" presId="urn:microsoft.com/office/officeart/2008/layout/PictureAccentList"/>
    <dgm:cxn modelId="{9E0F0245-67E6-4C03-AAD3-EC2507D35925}" type="presParOf" srcId="{A7EBB872-559F-48EE-B326-7B05EBF2E0B2}" destId="{500B9F3B-FC60-4F17-9816-1ED3AD2E7CC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8E439-E3CB-4AEB-8AD5-2E977434A69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6204034-0D10-464B-A02A-AEBD8FB573E9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Access Tuples</a:t>
          </a:r>
        </a:p>
      </dgm:t>
    </dgm:pt>
    <dgm:pt modelId="{BF30F739-2995-44AA-9228-AF7AE9DFEC91}" type="parTrans" cxnId="{5E861B92-24B0-43DB-BC72-EDFC3EA000FF}">
      <dgm:prSet/>
      <dgm:spPr/>
      <dgm:t>
        <a:bodyPr/>
        <a:lstStyle/>
        <a:p>
          <a:endParaRPr lang="en-MY"/>
        </a:p>
      </dgm:t>
    </dgm:pt>
    <dgm:pt modelId="{E582674D-1303-4A77-8F2E-89DB9900D59D}" type="sibTrans" cxnId="{5E861B92-24B0-43DB-BC72-EDFC3EA000FF}">
      <dgm:prSet/>
      <dgm:spPr/>
      <dgm:t>
        <a:bodyPr/>
        <a:lstStyle/>
        <a:p>
          <a:endParaRPr lang="en-MY"/>
        </a:p>
      </dgm:t>
    </dgm:pt>
    <dgm:pt modelId="{83DCA8F3-07FF-4FAD-BC0C-C782BA05E70A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Updates Tuples</a:t>
          </a:r>
        </a:p>
      </dgm:t>
    </dgm:pt>
    <dgm:pt modelId="{046773D2-1F89-43A7-A46D-A8798F8AEB91}" type="parTrans" cxnId="{A851B546-FBA7-42DC-9546-0A1549E62510}">
      <dgm:prSet/>
      <dgm:spPr/>
      <dgm:t>
        <a:bodyPr/>
        <a:lstStyle/>
        <a:p>
          <a:endParaRPr lang="en-MY"/>
        </a:p>
      </dgm:t>
    </dgm:pt>
    <dgm:pt modelId="{A3AEF28E-C2B5-48F8-89D9-E19F2166CADD}" type="sibTrans" cxnId="{A851B546-FBA7-42DC-9546-0A1549E62510}">
      <dgm:prSet/>
      <dgm:spPr/>
      <dgm:t>
        <a:bodyPr/>
        <a:lstStyle/>
        <a:p>
          <a:endParaRPr lang="en-MY"/>
        </a:p>
      </dgm:t>
    </dgm:pt>
    <dgm:pt modelId="{9EB8302F-9A2A-429B-9DD2-CCFE960A67A2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Unpack Tuples</a:t>
          </a:r>
        </a:p>
      </dgm:t>
    </dgm:pt>
    <dgm:pt modelId="{9FABD374-02CE-4EAF-B22C-3ACA18009FF9}" type="parTrans" cxnId="{93CC9D68-75B6-4076-92E8-40E7603067AA}">
      <dgm:prSet/>
      <dgm:spPr/>
      <dgm:t>
        <a:bodyPr/>
        <a:lstStyle/>
        <a:p>
          <a:endParaRPr lang="en-MY"/>
        </a:p>
      </dgm:t>
    </dgm:pt>
    <dgm:pt modelId="{CE1AB934-6FEB-46B3-A953-2342BF0BFD38}" type="sibTrans" cxnId="{93CC9D68-75B6-4076-92E8-40E7603067AA}">
      <dgm:prSet/>
      <dgm:spPr/>
      <dgm:t>
        <a:bodyPr/>
        <a:lstStyle/>
        <a:p>
          <a:endParaRPr lang="en-MY"/>
        </a:p>
      </dgm:t>
    </dgm:pt>
    <dgm:pt modelId="{F3D91373-9667-4092-AC3A-A5C0C8AF0334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Loop Tuples</a:t>
          </a:r>
        </a:p>
      </dgm:t>
    </dgm:pt>
    <dgm:pt modelId="{8A4CD00C-5A49-401A-8576-2CA1A5141175}" type="parTrans" cxnId="{FCC1C7BA-E2D5-4C7F-BC73-2B8B0A652E4F}">
      <dgm:prSet/>
      <dgm:spPr/>
      <dgm:t>
        <a:bodyPr/>
        <a:lstStyle/>
        <a:p>
          <a:endParaRPr lang="en-MY"/>
        </a:p>
      </dgm:t>
    </dgm:pt>
    <dgm:pt modelId="{CEA2DF18-9743-4E34-9F21-6453E5F9973B}" type="sibTrans" cxnId="{FCC1C7BA-E2D5-4C7F-BC73-2B8B0A652E4F}">
      <dgm:prSet/>
      <dgm:spPr/>
      <dgm:t>
        <a:bodyPr/>
        <a:lstStyle/>
        <a:p>
          <a:endParaRPr lang="en-MY"/>
        </a:p>
      </dgm:t>
    </dgm:pt>
    <dgm:pt modelId="{84DFE1B8-95A3-46BC-BBA1-46BB5F5B69EF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Join Tuples</a:t>
          </a:r>
        </a:p>
      </dgm:t>
    </dgm:pt>
    <dgm:pt modelId="{1E78FC6B-87F0-488E-9449-7A6C439E5934}" type="parTrans" cxnId="{729C7D18-ABCA-46BF-938F-1AF824798E43}">
      <dgm:prSet/>
      <dgm:spPr/>
      <dgm:t>
        <a:bodyPr/>
        <a:lstStyle/>
        <a:p>
          <a:endParaRPr lang="en-MY"/>
        </a:p>
      </dgm:t>
    </dgm:pt>
    <dgm:pt modelId="{23334DE3-F00F-43A7-B025-777828DB440B}" type="sibTrans" cxnId="{729C7D18-ABCA-46BF-938F-1AF824798E43}">
      <dgm:prSet/>
      <dgm:spPr/>
      <dgm:t>
        <a:bodyPr/>
        <a:lstStyle/>
        <a:p>
          <a:endParaRPr lang="en-MY"/>
        </a:p>
      </dgm:t>
    </dgm:pt>
    <dgm:pt modelId="{2617028D-8F01-4166-B457-F2BD3164024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MY" sz="2800" b="1" dirty="0">
              <a:solidFill>
                <a:schemeClr val="tx1"/>
              </a:solidFill>
            </a:rPr>
            <a:t>Tuples</a:t>
          </a:r>
        </a:p>
      </dgm:t>
    </dgm:pt>
    <dgm:pt modelId="{02032E75-2318-4370-8146-6364CFFE8E6C}" type="sibTrans" cxnId="{7019C94A-A952-44A9-9C21-ACE4FC2CAEA5}">
      <dgm:prSet/>
      <dgm:spPr/>
      <dgm:t>
        <a:bodyPr/>
        <a:lstStyle/>
        <a:p>
          <a:endParaRPr lang="en-MY"/>
        </a:p>
      </dgm:t>
    </dgm:pt>
    <dgm:pt modelId="{670BED02-CED5-4E5E-8919-3BC3CE003009}" type="parTrans" cxnId="{7019C94A-A952-44A9-9C21-ACE4FC2CAEA5}">
      <dgm:prSet/>
      <dgm:spPr/>
      <dgm:t>
        <a:bodyPr/>
        <a:lstStyle/>
        <a:p>
          <a:endParaRPr lang="en-MY"/>
        </a:p>
      </dgm:t>
    </dgm:pt>
    <dgm:pt modelId="{49D11A38-6AD3-4213-BD15-810EF8726FFA}" type="pres">
      <dgm:prSet presAssocID="{A568E439-E3CB-4AEB-8AD5-2E977434A69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0488C0D-269C-4E26-9268-2A906F1C44BF}" type="pres">
      <dgm:prSet presAssocID="{2617028D-8F01-4166-B457-F2BD3164024F}" presName="root" presStyleCnt="0">
        <dgm:presLayoutVars>
          <dgm:chMax/>
          <dgm:chPref val="4"/>
        </dgm:presLayoutVars>
      </dgm:prSet>
      <dgm:spPr/>
    </dgm:pt>
    <dgm:pt modelId="{522802F1-93E9-4328-8F57-75E0B00075A5}" type="pres">
      <dgm:prSet presAssocID="{2617028D-8F01-4166-B457-F2BD3164024F}" presName="rootComposite" presStyleCnt="0">
        <dgm:presLayoutVars/>
      </dgm:prSet>
      <dgm:spPr/>
    </dgm:pt>
    <dgm:pt modelId="{1A5AAB5A-2CC9-4AD3-B959-71B8202F70C1}" type="pres">
      <dgm:prSet presAssocID="{2617028D-8F01-4166-B457-F2BD3164024F}" presName="rootText" presStyleLbl="node0" presStyleIdx="0" presStyleCnt="1" custScaleX="45212" custLinFactNeighborX="-23314" custLinFactNeighborY="2357">
        <dgm:presLayoutVars>
          <dgm:chMax/>
          <dgm:chPref val="4"/>
        </dgm:presLayoutVars>
      </dgm:prSet>
      <dgm:spPr/>
    </dgm:pt>
    <dgm:pt modelId="{6CD59B42-6F65-4E68-862D-C831505FC979}" type="pres">
      <dgm:prSet presAssocID="{2617028D-8F01-4166-B457-F2BD3164024F}" presName="childShape" presStyleCnt="0">
        <dgm:presLayoutVars>
          <dgm:chMax val="0"/>
          <dgm:chPref val="0"/>
        </dgm:presLayoutVars>
      </dgm:prSet>
      <dgm:spPr/>
    </dgm:pt>
    <dgm:pt modelId="{7B3CDF08-7D57-4171-922A-18D7BC62A2FC}" type="pres">
      <dgm:prSet presAssocID="{06204034-0D10-464B-A02A-AEBD8FB573E9}" presName="childComposite" presStyleCnt="0">
        <dgm:presLayoutVars>
          <dgm:chMax val="0"/>
          <dgm:chPref val="0"/>
        </dgm:presLayoutVars>
      </dgm:prSet>
      <dgm:spPr/>
    </dgm:pt>
    <dgm:pt modelId="{EB8F3B97-0437-472F-B989-F13B22AD8672}" type="pres">
      <dgm:prSet presAssocID="{06204034-0D10-464B-A02A-AEBD8FB573E9}" presName="Imag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 outline"/>
        </a:ext>
      </dgm:extLst>
    </dgm:pt>
    <dgm:pt modelId="{88FC4DA0-AC50-491F-8BA0-06C31D67CD4E}" type="pres">
      <dgm:prSet presAssocID="{06204034-0D10-464B-A02A-AEBD8FB573E9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20069593-D66F-4679-859F-191D57D8BC21}" type="pres">
      <dgm:prSet presAssocID="{83DCA8F3-07FF-4FAD-BC0C-C782BA05E70A}" presName="childComposite" presStyleCnt="0">
        <dgm:presLayoutVars>
          <dgm:chMax val="0"/>
          <dgm:chPref val="0"/>
        </dgm:presLayoutVars>
      </dgm:prSet>
      <dgm:spPr/>
    </dgm:pt>
    <dgm:pt modelId="{5E14AA23-EEDC-4DF9-ACD2-01719B55DE9E}" type="pres">
      <dgm:prSet presAssocID="{83DCA8F3-07FF-4FAD-BC0C-C782BA05E70A}" presName="Image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 with solid fill"/>
        </a:ext>
      </dgm:extLst>
    </dgm:pt>
    <dgm:pt modelId="{B7CF879B-2B37-4E85-AB0A-16A2B77D8BD9}" type="pres">
      <dgm:prSet presAssocID="{83DCA8F3-07FF-4FAD-BC0C-C782BA05E70A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8F1F662A-896E-4D40-A163-5FDF286DAA10}" type="pres">
      <dgm:prSet presAssocID="{9EB8302F-9A2A-429B-9DD2-CCFE960A67A2}" presName="childComposite" presStyleCnt="0">
        <dgm:presLayoutVars>
          <dgm:chMax val="0"/>
          <dgm:chPref val="0"/>
        </dgm:presLayoutVars>
      </dgm:prSet>
      <dgm:spPr/>
    </dgm:pt>
    <dgm:pt modelId="{1E2F21B5-592E-49E5-BBA8-DC6BEA51F6DA}" type="pres">
      <dgm:prSet presAssocID="{9EB8302F-9A2A-429B-9DD2-CCFE960A67A2}" presName="Image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cking Box Open with solid fill"/>
        </a:ext>
      </dgm:extLst>
    </dgm:pt>
    <dgm:pt modelId="{276DDDD8-B44D-4558-B457-5DD455B9C205}" type="pres">
      <dgm:prSet presAssocID="{9EB8302F-9A2A-429B-9DD2-CCFE960A67A2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D4541459-C8E4-4068-B3E9-F3D3133E5AAF}" type="pres">
      <dgm:prSet presAssocID="{F3D91373-9667-4092-AC3A-A5C0C8AF0334}" presName="childComposite" presStyleCnt="0">
        <dgm:presLayoutVars>
          <dgm:chMax val="0"/>
          <dgm:chPref val="0"/>
        </dgm:presLayoutVars>
      </dgm:prSet>
      <dgm:spPr/>
    </dgm:pt>
    <dgm:pt modelId="{31414C4A-0D60-43A1-902B-E1418A5BAC3A}" type="pres">
      <dgm:prSet presAssocID="{F3D91373-9667-4092-AC3A-A5C0C8AF0334}" presName="Image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2D6C7384-EE75-42A6-BB6E-76F7CB6FF7E0}" type="pres">
      <dgm:prSet presAssocID="{F3D91373-9667-4092-AC3A-A5C0C8AF0334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D2E1EF84-3B86-4C68-AA00-C063A9FEB3C3}" type="pres">
      <dgm:prSet presAssocID="{84DFE1B8-95A3-46BC-BBA1-46BB5F5B69EF}" presName="childComposite" presStyleCnt="0">
        <dgm:presLayoutVars>
          <dgm:chMax val="0"/>
          <dgm:chPref val="0"/>
        </dgm:presLayoutVars>
      </dgm:prSet>
      <dgm:spPr/>
    </dgm:pt>
    <dgm:pt modelId="{AE921A46-3C9E-40FD-A122-1416AB07FC91}" type="pres">
      <dgm:prSet presAssocID="{84DFE1B8-95A3-46BC-BBA1-46BB5F5B69EF}" presName="Image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pe Knot with solid fill"/>
        </a:ext>
      </dgm:extLst>
    </dgm:pt>
    <dgm:pt modelId="{D8BB4F27-18B9-4E2A-8F1F-9B1247689F42}" type="pres">
      <dgm:prSet presAssocID="{84DFE1B8-95A3-46BC-BBA1-46BB5F5B69EF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29C7D18-ABCA-46BF-938F-1AF824798E43}" srcId="{2617028D-8F01-4166-B457-F2BD3164024F}" destId="{84DFE1B8-95A3-46BC-BBA1-46BB5F5B69EF}" srcOrd="4" destOrd="0" parTransId="{1E78FC6B-87F0-488E-9449-7A6C439E5934}" sibTransId="{23334DE3-F00F-43A7-B025-777828DB440B}"/>
    <dgm:cxn modelId="{A851B546-FBA7-42DC-9546-0A1549E62510}" srcId="{2617028D-8F01-4166-B457-F2BD3164024F}" destId="{83DCA8F3-07FF-4FAD-BC0C-C782BA05E70A}" srcOrd="1" destOrd="0" parTransId="{046773D2-1F89-43A7-A46D-A8798F8AEB91}" sibTransId="{A3AEF28E-C2B5-48F8-89D9-E19F2166CADD}"/>
    <dgm:cxn modelId="{93CC9D68-75B6-4076-92E8-40E7603067AA}" srcId="{2617028D-8F01-4166-B457-F2BD3164024F}" destId="{9EB8302F-9A2A-429B-9DD2-CCFE960A67A2}" srcOrd="2" destOrd="0" parTransId="{9FABD374-02CE-4EAF-B22C-3ACA18009FF9}" sibTransId="{CE1AB934-6FEB-46B3-A953-2342BF0BFD38}"/>
    <dgm:cxn modelId="{7019C94A-A952-44A9-9C21-ACE4FC2CAEA5}" srcId="{A568E439-E3CB-4AEB-8AD5-2E977434A69F}" destId="{2617028D-8F01-4166-B457-F2BD3164024F}" srcOrd="0" destOrd="0" parTransId="{670BED02-CED5-4E5E-8919-3BC3CE003009}" sibTransId="{02032E75-2318-4370-8146-6364CFFE8E6C}"/>
    <dgm:cxn modelId="{661A694E-20D1-4882-9360-BB46D9536148}" type="presOf" srcId="{A568E439-E3CB-4AEB-8AD5-2E977434A69F}" destId="{49D11A38-6AD3-4213-BD15-810EF8726FFA}" srcOrd="0" destOrd="0" presId="urn:microsoft.com/office/officeart/2008/layout/PictureAccentList"/>
    <dgm:cxn modelId="{24438950-FAED-4C31-A2D8-BA19D232F715}" type="presOf" srcId="{84DFE1B8-95A3-46BC-BBA1-46BB5F5B69EF}" destId="{D8BB4F27-18B9-4E2A-8F1F-9B1247689F42}" srcOrd="0" destOrd="0" presId="urn:microsoft.com/office/officeart/2008/layout/PictureAccentList"/>
    <dgm:cxn modelId="{2042C977-F0F6-44BE-8524-6ECFB48FA55B}" type="presOf" srcId="{F3D91373-9667-4092-AC3A-A5C0C8AF0334}" destId="{2D6C7384-EE75-42A6-BB6E-76F7CB6FF7E0}" srcOrd="0" destOrd="0" presId="urn:microsoft.com/office/officeart/2008/layout/PictureAccentList"/>
    <dgm:cxn modelId="{5E861B92-24B0-43DB-BC72-EDFC3EA000FF}" srcId="{2617028D-8F01-4166-B457-F2BD3164024F}" destId="{06204034-0D10-464B-A02A-AEBD8FB573E9}" srcOrd="0" destOrd="0" parTransId="{BF30F739-2995-44AA-9228-AF7AE9DFEC91}" sibTransId="{E582674D-1303-4A77-8F2E-89DB9900D59D}"/>
    <dgm:cxn modelId="{BD10A2B6-BFE2-4108-A96F-BD76A5B07449}" type="presOf" srcId="{83DCA8F3-07FF-4FAD-BC0C-C782BA05E70A}" destId="{B7CF879B-2B37-4E85-AB0A-16A2B77D8BD9}" srcOrd="0" destOrd="0" presId="urn:microsoft.com/office/officeart/2008/layout/PictureAccentList"/>
    <dgm:cxn modelId="{FCC1C7BA-E2D5-4C7F-BC73-2B8B0A652E4F}" srcId="{2617028D-8F01-4166-B457-F2BD3164024F}" destId="{F3D91373-9667-4092-AC3A-A5C0C8AF0334}" srcOrd="3" destOrd="0" parTransId="{8A4CD00C-5A49-401A-8576-2CA1A5141175}" sibTransId="{CEA2DF18-9743-4E34-9F21-6453E5F9973B}"/>
    <dgm:cxn modelId="{CED2FCCC-4606-42E3-8F61-CBC0D3B165F2}" type="presOf" srcId="{2617028D-8F01-4166-B457-F2BD3164024F}" destId="{1A5AAB5A-2CC9-4AD3-B959-71B8202F70C1}" srcOrd="0" destOrd="0" presId="urn:microsoft.com/office/officeart/2008/layout/PictureAccentList"/>
    <dgm:cxn modelId="{9A324BD9-A675-4D2B-89C6-0F4090229A72}" type="presOf" srcId="{9EB8302F-9A2A-429B-9DD2-CCFE960A67A2}" destId="{276DDDD8-B44D-4558-B457-5DD455B9C205}" srcOrd="0" destOrd="0" presId="urn:microsoft.com/office/officeart/2008/layout/PictureAccentList"/>
    <dgm:cxn modelId="{900109F3-CE0E-4C3E-B16B-D79EE461EA43}" type="presOf" srcId="{06204034-0D10-464B-A02A-AEBD8FB573E9}" destId="{88FC4DA0-AC50-491F-8BA0-06C31D67CD4E}" srcOrd="0" destOrd="0" presId="urn:microsoft.com/office/officeart/2008/layout/PictureAccentList"/>
    <dgm:cxn modelId="{7E387BCB-F2C5-4D96-B3AF-F4D602D7148F}" type="presParOf" srcId="{49D11A38-6AD3-4213-BD15-810EF8726FFA}" destId="{90488C0D-269C-4E26-9268-2A906F1C44BF}" srcOrd="0" destOrd="0" presId="urn:microsoft.com/office/officeart/2008/layout/PictureAccentList"/>
    <dgm:cxn modelId="{96178EFB-5D11-472D-9A79-C0AA1118C1E5}" type="presParOf" srcId="{90488C0D-269C-4E26-9268-2A906F1C44BF}" destId="{522802F1-93E9-4328-8F57-75E0B00075A5}" srcOrd="0" destOrd="0" presId="urn:microsoft.com/office/officeart/2008/layout/PictureAccentList"/>
    <dgm:cxn modelId="{D77D54C4-E6E2-4AB7-8CD4-3DB2FDEF4FE4}" type="presParOf" srcId="{522802F1-93E9-4328-8F57-75E0B00075A5}" destId="{1A5AAB5A-2CC9-4AD3-B959-71B8202F70C1}" srcOrd="0" destOrd="0" presId="urn:microsoft.com/office/officeart/2008/layout/PictureAccentList"/>
    <dgm:cxn modelId="{68905BAD-0616-4263-BD29-DC03A6B2BE1F}" type="presParOf" srcId="{90488C0D-269C-4E26-9268-2A906F1C44BF}" destId="{6CD59B42-6F65-4E68-862D-C831505FC979}" srcOrd="1" destOrd="0" presId="urn:microsoft.com/office/officeart/2008/layout/PictureAccentList"/>
    <dgm:cxn modelId="{9D0585DF-5B10-4A03-8EC2-3EC05790716A}" type="presParOf" srcId="{6CD59B42-6F65-4E68-862D-C831505FC979}" destId="{7B3CDF08-7D57-4171-922A-18D7BC62A2FC}" srcOrd="0" destOrd="0" presId="urn:microsoft.com/office/officeart/2008/layout/PictureAccentList"/>
    <dgm:cxn modelId="{ABF08921-909F-4928-AAFB-55755B8186A4}" type="presParOf" srcId="{7B3CDF08-7D57-4171-922A-18D7BC62A2FC}" destId="{EB8F3B97-0437-472F-B989-F13B22AD8672}" srcOrd="0" destOrd="0" presId="urn:microsoft.com/office/officeart/2008/layout/PictureAccentList"/>
    <dgm:cxn modelId="{E1837CF7-1D81-4176-B10E-B752E2055B66}" type="presParOf" srcId="{7B3CDF08-7D57-4171-922A-18D7BC62A2FC}" destId="{88FC4DA0-AC50-491F-8BA0-06C31D67CD4E}" srcOrd="1" destOrd="0" presId="urn:microsoft.com/office/officeart/2008/layout/PictureAccentList"/>
    <dgm:cxn modelId="{5A2CC09B-89FE-4A6D-83DB-A96BE8553FD0}" type="presParOf" srcId="{6CD59B42-6F65-4E68-862D-C831505FC979}" destId="{20069593-D66F-4679-859F-191D57D8BC21}" srcOrd="1" destOrd="0" presId="urn:microsoft.com/office/officeart/2008/layout/PictureAccentList"/>
    <dgm:cxn modelId="{ABECF02A-B89A-4932-9BD8-AC94D78E501B}" type="presParOf" srcId="{20069593-D66F-4679-859F-191D57D8BC21}" destId="{5E14AA23-EEDC-4DF9-ACD2-01719B55DE9E}" srcOrd="0" destOrd="0" presId="urn:microsoft.com/office/officeart/2008/layout/PictureAccentList"/>
    <dgm:cxn modelId="{9DCB6461-DADD-47E3-8AB9-961B1BBC89B3}" type="presParOf" srcId="{20069593-D66F-4679-859F-191D57D8BC21}" destId="{B7CF879B-2B37-4E85-AB0A-16A2B77D8BD9}" srcOrd="1" destOrd="0" presId="urn:microsoft.com/office/officeart/2008/layout/PictureAccentList"/>
    <dgm:cxn modelId="{E93B5115-ABC7-4F99-A861-6534818E1F4C}" type="presParOf" srcId="{6CD59B42-6F65-4E68-862D-C831505FC979}" destId="{8F1F662A-896E-4D40-A163-5FDF286DAA10}" srcOrd="2" destOrd="0" presId="urn:microsoft.com/office/officeart/2008/layout/PictureAccentList"/>
    <dgm:cxn modelId="{2495FC46-4F2F-44D8-A83D-4E635937BF2D}" type="presParOf" srcId="{8F1F662A-896E-4D40-A163-5FDF286DAA10}" destId="{1E2F21B5-592E-49E5-BBA8-DC6BEA51F6DA}" srcOrd="0" destOrd="0" presId="urn:microsoft.com/office/officeart/2008/layout/PictureAccentList"/>
    <dgm:cxn modelId="{080F74AC-3C5A-45AC-AE6D-6526C74DA6CF}" type="presParOf" srcId="{8F1F662A-896E-4D40-A163-5FDF286DAA10}" destId="{276DDDD8-B44D-4558-B457-5DD455B9C205}" srcOrd="1" destOrd="0" presId="urn:microsoft.com/office/officeart/2008/layout/PictureAccentList"/>
    <dgm:cxn modelId="{9533E7C9-E0B7-4220-8788-99CA405D0AAE}" type="presParOf" srcId="{6CD59B42-6F65-4E68-862D-C831505FC979}" destId="{D4541459-C8E4-4068-B3E9-F3D3133E5AAF}" srcOrd="3" destOrd="0" presId="urn:microsoft.com/office/officeart/2008/layout/PictureAccentList"/>
    <dgm:cxn modelId="{0D5EDD84-E7FA-4819-98B4-81E26CEDC5B3}" type="presParOf" srcId="{D4541459-C8E4-4068-B3E9-F3D3133E5AAF}" destId="{31414C4A-0D60-43A1-902B-E1418A5BAC3A}" srcOrd="0" destOrd="0" presId="urn:microsoft.com/office/officeart/2008/layout/PictureAccentList"/>
    <dgm:cxn modelId="{4B786A8B-8940-4FE0-ABF4-6E756AD1F46F}" type="presParOf" srcId="{D4541459-C8E4-4068-B3E9-F3D3133E5AAF}" destId="{2D6C7384-EE75-42A6-BB6E-76F7CB6FF7E0}" srcOrd="1" destOrd="0" presId="urn:microsoft.com/office/officeart/2008/layout/PictureAccentList"/>
    <dgm:cxn modelId="{1A73F5FC-E934-478C-9250-6973889A9841}" type="presParOf" srcId="{6CD59B42-6F65-4E68-862D-C831505FC979}" destId="{D2E1EF84-3B86-4C68-AA00-C063A9FEB3C3}" srcOrd="4" destOrd="0" presId="urn:microsoft.com/office/officeart/2008/layout/PictureAccentList"/>
    <dgm:cxn modelId="{DA99347A-8E1D-4E6E-960B-235EEB596F4B}" type="presParOf" srcId="{D2E1EF84-3B86-4C68-AA00-C063A9FEB3C3}" destId="{AE921A46-3C9E-40FD-A122-1416AB07FC91}" srcOrd="0" destOrd="0" presId="urn:microsoft.com/office/officeart/2008/layout/PictureAccentList"/>
    <dgm:cxn modelId="{1FE53DAC-3E39-47A1-BBBD-D2190B5BD97C}" type="presParOf" srcId="{D2E1EF84-3B86-4C68-AA00-C063A9FEB3C3}" destId="{D8BB4F27-18B9-4E2A-8F1F-9B1247689F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8E439-E3CB-4AEB-8AD5-2E977434A69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6204034-0D10-464B-A02A-AEBD8FB573E9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Access Set</a:t>
          </a:r>
        </a:p>
      </dgm:t>
    </dgm:pt>
    <dgm:pt modelId="{BF30F739-2995-44AA-9228-AF7AE9DFEC91}" type="parTrans" cxnId="{5E861B92-24B0-43DB-BC72-EDFC3EA000FF}">
      <dgm:prSet/>
      <dgm:spPr/>
      <dgm:t>
        <a:bodyPr/>
        <a:lstStyle/>
        <a:p>
          <a:endParaRPr lang="en-MY"/>
        </a:p>
      </dgm:t>
    </dgm:pt>
    <dgm:pt modelId="{E582674D-1303-4A77-8F2E-89DB9900D59D}" type="sibTrans" cxnId="{5E861B92-24B0-43DB-BC72-EDFC3EA000FF}">
      <dgm:prSet/>
      <dgm:spPr/>
      <dgm:t>
        <a:bodyPr/>
        <a:lstStyle/>
        <a:p>
          <a:endParaRPr lang="en-MY"/>
        </a:p>
      </dgm:t>
    </dgm:pt>
    <dgm:pt modelId="{83DCA8F3-07FF-4FAD-BC0C-C782BA05E70A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Add Set</a:t>
          </a:r>
        </a:p>
      </dgm:t>
    </dgm:pt>
    <dgm:pt modelId="{046773D2-1F89-43A7-A46D-A8798F8AEB91}" type="parTrans" cxnId="{A851B546-FBA7-42DC-9546-0A1549E62510}">
      <dgm:prSet/>
      <dgm:spPr/>
      <dgm:t>
        <a:bodyPr/>
        <a:lstStyle/>
        <a:p>
          <a:endParaRPr lang="en-MY"/>
        </a:p>
      </dgm:t>
    </dgm:pt>
    <dgm:pt modelId="{A3AEF28E-C2B5-48F8-89D9-E19F2166CADD}" type="sibTrans" cxnId="{A851B546-FBA7-42DC-9546-0A1549E62510}">
      <dgm:prSet/>
      <dgm:spPr/>
      <dgm:t>
        <a:bodyPr/>
        <a:lstStyle/>
        <a:p>
          <a:endParaRPr lang="en-MY"/>
        </a:p>
      </dgm:t>
    </dgm:pt>
    <dgm:pt modelId="{9EB8302F-9A2A-429B-9DD2-CCFE960A67A2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Remove Set</a:t>
          </a:r>
        </a:p>
      </dgm:t>
    </dgm:pt>
    <dgm:pt modelId="{9FABD374-02CE-4EAF-B22C-3ACA18009FF9}" type="parTrans" cxnId="{93CC9D68-75B6-4076-92E8-40E7603067AA}">
      <dgm:prSet/>
      <dgm:spPr/>
      <dgm:t>
        <a:bodyPr/>
        <a:lstStyle/>
        <a:p>
          <a:endParaRPr lang="en-MY"/>
        </a:p>
      </dgm:t>
    </dgm:pt>
    <dgm:pt modelId="{CE1AB934-6FEB-46B3-A953-2342BF0BFD38}" type="sibTrans" cxnId="{93CC9D68-75B6-4076-92E8-40E7603067AA}">
      <dgm:prSet/>
      <dgm:spPr/>
      <dgm:t>
        <a:bodyPr/>
        <a:lstStyle/>
        <a:p>
          <a:endParaRPr lang="en-MY"/>
        </a:p>
      </dgm:t>
    </dgm:pt>
    <dgm:pt modelId="{F3D91373-9667-4092-AC3A-A5C0C8AF0334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Loop Set</a:t>
          </a:r>
        </a:p>
      </dgm:t>
    </dgm:pt>
    <dgm:pt modelId="{8A4CD00C-5A49-401A-8576-2CA1A5141175}" type="parTrans" cxnId="{FCC1C7BA-E2D5-4C7F-BC73-2B8B0A652E4F}">
      <dgm:prSet/>
      <dgm:spPr/>
      <dgm:t>
        <a:bodyPr/>
        <a:lstStyle/>
        <a:p>
          <a:endParaRPr lang="en-MY"/>
        </a:p>
      </dgm:t>
    </dgm:pt>
    <dgm:pt modelId="{CEA2DF18-9743-4E34-9F21-6453E5F9973B}" type="sibTrans" cxnId="{FCC1C7BA-E2D5-4C7F-BC73-2B8B0A652E4F}">
      <dgm:prSet/>
      <dgm:spPr/>
      <dgm:t>
        <a:bodyPr/>
        <a:lstStyle/>
        <a:p>
          <a:endParaRPr lang="en-MY"/>
        </a:p>
      </dgm:t>
    </dgm:pt>
    <dgm:pt modelId="{84DFE1B8-95A3-46BC-BBA1-46BB5F5B69EF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Join Set</a:t>
          </a:r>
        </a:p>
      </dgm:t>
    </dgm:pt>
    <dgm:pt modelId="{1E78FC6B-87F0-488E-9449-7A6C439E5934}" type="parTrans" cxnId="{729C7D18-ABCA-46BF-938F-1AF824798E43}">
      <dgm:prSet/>
      <dgm:spPr/>
      <dgm:t>
        <a:bodyPr/>
        <a:lstStyle/>
        <a:p>
          <a:endParaRPr lang="en-MY"/>
        </a:p>
      </dgm:t>
    </dgm:pt>
    <dgm:pt modelId="{23334DE3-F00F-43A7-B025-777828DB440B}" type="sibTrans" cxnId="{729C7D18-ABCA-46BF-938F-1AF824798E43}">
      <dgm:prSet/>
      <dgm:spPr/>
      <dgm:t>
        <a:bodyPr/>
        <a:lstStyle/>
        <a:p>
          <a:endParaRPr lang="en-MY"/>
        </a:p>
      </dgm:t>
    </dgm:pt>
    <dgm:pt modelId="{2617028D-8F01-4166-B457-F2BD3164024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MY" sz="2800" b="1" dirty="0">
              <a:solidFill>
                <a:schemeClr val="tx1"/>
              </a:solidFill>
            </a:rPr>
            <a:t>Set</a:t>
          </a:r>
        </a:p>
      </dgm:t>
    </dgm:pt>
    <dgm:pt modelId="{02032E75-2318-4370-8146-6364CFFE8E6C}" type="sibTrans" cxnId="{7019C94A-A952-44A9-9C21-ACE4FC2CAEA5}">
      <dgm:prSet/>
      <dgm:spPr/>
      <dgm:t>
        <a:bodyPr/>
        <a:lstStyle/>
        <a:p>
          <a:endParaRPr lang="en-MY"/>
        </a:p>
      </dgm:t>
    </dgm:pt>
    <dgm:pt modelId="{670BED02-CED5-4E5E-8919-3BC3CE003009}" type="parTrans" cxnId="{7019C94A-A952-44A9-9C21-ACE4FC2CAEA5}">
      <dgm:prSet/>
      <dgm:spPr/>
      <dgm:t>
        <a:bodyPr/>
        <a:lstStyle/>
        <a:p>
          <a:endParaRPr lang="en-MY"/>
        </a:p>
      </dgm:t>
    </dgm:pt>
    <dgm:pt modelId="{49D11A38-6AD3-4213-BD15-810EF8726FFA}" type="pres">
      <dgm:prSet presAssocID="{A568E439-E3CB-4AEB-8AD5-2E977434A69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0488C0D-269C-4E26-9268-2A906F1C44BF}" type="pres">
      <dgm:prSet presAssocID="{2617028D-8F01-4166-B457-F2BD3164024F}" presName="root" presStyleCnt="0">
        <dgm:presLayoutVars>
          <dgm:chMax/>
          <dgm:chPref val="4"/>
        </dgm:presLayoutVars>
      </dgm:prSet>
      <dgm:spPr/>
    </dgm:pt>
    <dgm:pt modelId="{522802F1-93E9-4328-8F57-75E0B00075A5}" type="pres">
      <dgm:prSet presAssocID="{2617028D-8F01-4166-B457-F2BD3164024F}" presName="rootComposite" presStyleCnt="0">
        <dgm:presLayoutVars/>
      </dgm:prSet>
      <dgm:spPr/>
    </dgm:pt>
    <dgm:pt modelId="{1A5AAB5A-2CC9-4AD3-B959-71B8202F70C1}" type="pres">
      <dgm:prSet presAssocID="{2617028D-8F01-4166-B457-F2BD3164024F}" presName="rootText" presStyleLbl="node0" presStyleIdx="0" presStyleCnt="1" custScaleX="74149" custLinFactNeighborX="-13139" custLinFactNeighborY="1233">
        <dgm:presLayoutVars>
          <dgm:chMax/>
          <dgm:chPref val="4"/>
        </dgm:presLayoutVars>
      </dgm:prSet>
      <dgm:spPr/>
    </dgm:pt>
    <dgm:pt modelId="{6CD59B42-6F65-4E68-862D-C831505FC979}" type="pres">
      <dgm:prSet presAssocID="{2617028D-8F01-4166-B457-F2BD3164024F}" presName="childShape" presStyleCnt="0">
        <dgm:presLayoutVars>
          <dgm:chMax val="0"/>
          <dgm:chPref val="0"/>
        </dgm:presLayoutVars>
      </dgm:prSet>
      <dgm:spPr/>
    </dgm:pt>
    <dgm:pt modelId="{7B3CDF08-7D57-4171-922A-18D7BC62A2FC}" type="pres">
      <dgm:prSet presAssocID="{06204034-0D10-464B-A02A-AEBD8FB573E9}" presName="childComposite" presStyleCnt="0">
        <dgm:presLayoutVars>
          <dgm:chMax val="0"/>
          <dgm:chPref val="0"/>
        </dgm:presLayoutVars>
      </dgm:prSet>
      <dgm:spPr/>
    </dgm:pt>
    <dgm:pt modelId="{EB8F3B97-0437-472F-B989-F13B22AD8672}" type="pres">
      <dgm:prSet presAssocID="{06204034-0D10-464B-A02A-AEBD8FB573E9}" presName="Imag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 outline"/>
        </a:ext>
      </dgm:extLst>
    </dgm:pt>
    <dgm:pt modelId="{88FC4DA0-AC50-491F-8BA0-06C31D67CD4E}" type="pres">
      <dgm:prSet presAssocID="{06204034-0D10-464B-A02A-AEBD8FB573E9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20069593-D66F-4679-859F-191D57D8BC21}" type="pres">
      <dgm:prSet presAssocID="{83DCA8F3-07FF-4FAD-BC0C-C782BA05E70A}" presName="childComposite" presStyleCnt="0">
        <dgm:presLayoutVars>
          <dgm:chMax val="0"/>
          <dgm:chPref val="0"/>
        </dgm:presLayoutVars>
      </dgm:prSet>
      <dgm:spPr/>
    </dgm:pt>
    <dgm:pt modelId="{5E14AA23-EEDC-4DF9-ACD2-01719B55DE9E}" type="pres">
      <dgm:prSet presAssocID="{83DCA8F3-07FF-4FAD-BC0C-C782BA05E70A}" presName="Image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B7CF879B-2B37-4E85-AB0A-16A2B77D8BD9}" type="pres">
      <dgm:prSet presAssocID="{83DCA8F3-07FF-4FAD-BC0C-C782BA05E70A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8F1F662A-896E-4D40-A163-5FDF286DAA10}" type="pres">
      <dgm:prSet presAssocID="{9EB8302F-9A2A-429B-9DD2-CCFE960A67A2}" presName="childComposite" presStyleCnt="0">
        <dgm:presLayoutVars>
          <dgm:chMax val="0"/>
          <dgm:chPref val="0"/>
        </dgm:presLayoutVars>
      </dgm:prSet>
      <dgm:spPr/>
    </dgm:pt>
    <dgm:pt modelId="{1E2F21B5-592E-49E5-BBA8-DC6BEA51F6DA}" type="pres">
      <dgm:prSet presAssocID="{9EB8302F-9A2A-429B-9DD2-CCFE960A67A2}" presName="Image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t with solid fill"/>
        </a:ext>
      </dgm:extLst>
    </dgm:pt>
    <dgm:pt modelId="{276DDDD8-B44D-4558-B457-5DD455B9C205}" type="pres">
      <dgm:prSet presAssocID="{9EB8302F-9A2A-429B-9DD2-CCFE960A67A2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D4541459-C8E4-4068-B3E9-F3D3133E5AAF}" type="pres">
      <dgm:prSet presAssocID="{F3D91373-9667-4092-AC3A-A5C0C8AF0334}" presName="childComposite" presStyleCnt="0">
        <dgm:presLayoutVars>
          <dgm:chMax val="0"/>
          <dgm:chPref val="0"/>
        </dgm:presLayoutVars>
      </dgm:prSet>
      <dgm:spPr/>
    </dgm:pt>
    <dgm:pt modelId="{31414C4A-0D60-43A1-902B-E1418A5BAC3A}" type="pres">
      <dgm:prSet presAssocID="{F3D91373-9667-4092-AC3A-A5C0C8AF0334}" presName="Image" presStyleLbl="node1" presStyleIdx="3" presStyleCnt="5" custLinFactNeighborX="3635" custLinFactNeighborY="-390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2D6C7384-EE75-42A6-BB6E-76F7CB6FF7E0}" type="pres">
      <dgm:prSet presAssocID="{F3D91373-9667-4092-AC3A-A5C0C8AF0334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D2E1EF84-3B86-4C68-AA00-C063A9FEB3C3}" type="pres">
      <dgm:prSet presAssocID="{84DFE1B8-95A3-46BC-BBA1-46BB5F5B69EF}" presName="childComposite" presStyleCnt="0">
        <dgm:presLayoutVars>
          <dgm:chMax val="0"/>
          <dgm:chPref val="0"/>
        </dgm:presLayoutVars>
      </dgm:prSet>
      <dgm:spPr/>
    </dgm:pt>
    <dgm:pt modelId="{AE921A46-3C9E-40FD-A122-1416AB07FC91}" type="pres">
      <dgm:prSet presAssocID="{84DFE1B8-95A3-46BC-BBA1-46BB5F5B69EF}" presName="Image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pe Knot with solid fill"/>
        </a:ext>
      </dgm:extLst>
    </dgm:pt>
    <dgm:pt modelId="{D8BB4F27-18B9-4E2A-8F1F-9B1247689F42}" type="pres">
      <dgm:prSet presAssocID="{84DFE1B8-95A3-46BC-BBA1-46BB5F5B69EF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29C7D18-ABCA-46BF-938F-1AF824798E43}" srcId="{2617028D-8F01-4166-B457-F2BD3164024F}" destId="{84DFE1B8-95A3-46BC-BBA1-46BB5F5B69EF}" srcOrd="4" destOrd="0" parTransId="{1E78FC6B-87F0-488E-9449-7A6C439E5934}" sibTransId="{23334DE3-F00F-43A7-B025-777828DB440B}"/>
    <dgm:cxn modelId="{A851B546-FBA7-42DC-9546-0A1549E62510}" srcId="{2617028D-8F01-4166-B457-F2BD3164024F}" destId="{83DCA8F3-07FF-4FAD-BC0C-C782BA05E70A}" srcOrd="1" destOrd="0" parTransId="{046773D2-1F89-43A7-A46D-A8798F8AEB91}" sibTransId="{A3AEF28E-C2B5-48F8-89D9-E19F2166CADD}"/>
    <dgm:cxn modelId="{93CC9D68-75B6-4076-92E8-40E7603067AA}" srcId="{2617028D-8F01-4166-B457-F2BD3164024F}" destId="{9EB8302F-9A2A-429B-9DD2-CCFE960A67A2}" srcOrd="2" destOrd="0" parTransId="{9FABD374-02CE-4EAF-B22C-3ACA18009FF9}" sibTransId="{CE1AB934-6FEB-46B3-A953-2342BF0BFD38}"/>
    <dgm:cxn modelId="{7019C94A-A952-44A9-9C21-ACE4FC2CAEA5}" srcId="{A568E439-E3CB-4AEB-8AD5-2E977434A69F}" destId="{2617028D-8F01-4166-B457-F2BD3164024F}" srcOrd="0" destOrd="0" parTransId="{670BED02-CED5-4E5E-8919-3BC3CE003009}" sibTransId="{02032E75-2318-4370-8146-6364CFFE8E6C}"/>
    <dgm:cxn modelId="{661A694E-20D1-4882-9360-BB46D9536148}" type="presOf" srcId="{A568E439-E3CB-4AEB-8AD5-2E977434A69F}" destId="{49D11A38-6AD3-4213-BD15-810EF8726FFA}" srcOrd="0" destOrd="0" presId="urn:microsoft.com/office/officeart/2008/layout/PictureAccentList"/>
    <dgm:cxn modelId="{24438950-FAED-4C31-A2D8-BA19D232F715}" type="presOf" srcId="{84DFE1B8-95A3-46BC-BBA1-46BB5F5B69EF}" destId="{D8BB4F27-18B9-4E2A-8F1F-9B1247689F42}" srcOrd="0" destOrd="0" presId="urn:microsoft.com/office/officeart/2008/layout/PictureAccentList"/>
    <dgm:cxn modelId="{2042C977-F0F6-44BE-8524-6ECFB48FA55B}" type="presOf" srcId="{F3D91373-9667-4092-AC3A-A5C0C8AF0334}" destId="{2D6C7384-EE75-42A6-BB6E-76F7CB6FF7E0}" srcOrd="0" destOrd="0" presId="urn:microsoft.com/office/officeart/2008/layout/PictureAccentList"/>
    <dgm:cxn modelId="{5E861B92-24B0-43DB-BC72-EDFC3EA000FF}" srcId="{2617028D-8F01-4166-B457-F2BD3164024F}" destId="{06204034-0D10-464B-A02A-AEBD8FB573E9}" srcOrd="0" destOrd="0" parTransId="{BF30F739-2995-44AA-9228-AF7AE9DFEC91}" sibTransId="{E582674D-1303-4A77-8F2E-89DB9900D59D}"/>
    <dgm:cxn modelId="{BD10A2B6-BFE2-4108-A96F-BD76A5B07449}" type="presOf" srcId="{83DCA8F3-07FF-4FAD-BC0C-C782BA05E70A}" destId="{B7CF879B-2B37-4E85-AB0A-16A2B77D8BD9}" srcOrd="0" destOrd="0" presId="urn:microsoft.com/office/officeart/2008/layout/PictureAccentList"/>
    <dgm:cxn modelId="{FCC1C7BA-E2D5-4C7F-BC73-2B8B0A652E4F}" srcId="{2617028D-8F01-4166-B457-F2BD3164024F}" destId="{F3D91373-9667-4092-AC3A-A5C0C8AF0334}" srcOrd="3" destOrd="0" parTransId="{8A4CD00C-5A49-401A-8576-2CA1A5141175}" sibTransId="{CEA2DF18-9743-4E34-9F21-6453E5F9973B}"/>
    <dgm:cxn modelId="{CED2FCCC-4606-42E3-8F61-CBC0D3B165F2}" type="presOf" srcId="{2617028D-8F01-4166-B457-F2BD3164024F}" destId="{1A5AAB5A-2CC9-4AD3-B959-71B8202F70C1}" srcOrd="0" destOrd="0" presId="urn:microsoft.com/office/officeart/2008/layout/PictureAccentList"/>
    <dgm:cxn modelId="{9A324BD9-A675-4D2B-89C6-0F4090229A72}" type="presOf" srcId="{9EB8302F-9A2A-429B-9DD2-CCFE960A67A2}" destId="{276DDDD8-B44D-4558-B457-5DD455B9C205}" srcOrd="0" destOrd="0" presId="urn:microsoft.com/office/officeart/2008/layout/PictureAccentList"/>
    <dgm:cxn modelId="{900109F3-CE0E-4C3E-B16B-D79EE461EA43}" type="presOf" srcId="{06204034-0D10-464B-A02A-AEBD8FB573E9}" destId="{88FC4DA0-AC50-491F-8BA0-06C31D67CD4E}" srcOrd="0" destOrd="0" presId="urn:microsoft.com/office/officeart/2008/layout/PictureAccentList"/>
    <dgm:cxn modelId="{7E387BCB-F2C5-4D96-B3AF-F4D602D7148F}" type="presParOf" srcId="{49D11A38-6AD3-4213-BD15-810EF8726FFA}" destId="{90488C0D-269C-4E26-9268-2A906F1C44BF}" srcOrd="0" destOrd="0" presId="urn:microsoft.com/office/officeart/2008/layout/PictureAccentList"/>
    <dgm:cxn modelId="{96178EFB-5D11-472D-9A79-C0AA1118C1E5}" type="presParOf" srcId="{90488C0D-269C-4E26-9268-2A906F1C44BF}" destId="{522802F1-93E9-4328-8F57-75E0B00075A5}" srcOrd="0" destOrd="0" presId="urn:microsoft.com/office/officeart/2008/layout/PictureAccentList"/>
    <dgm:cxn modelId="{D77D54C4-E6E2-4AB7-8CD4-3DB2FDEF4FE4}" type="presParOf" srcId="{522802F1-93E9-4328-8F57-75E0B00075A5}" destId="{1A5AAB5A-2CC9-4AD3-B959-71B8202F70C1}" srcOrd="0" destOrd="0" presId="urn:microsoft.com/office/officeart/2008/layout/PictureAccentList"/>
    <dgm:cxn modelId="{68905BAD-0616-4263-BD29-DC03A6B2BE1F}" type="presParOf" srcId="{90488C0D-269C-4E26-9268-2A906F1C44BF}" destId="{6CD59B42-6F65-4E68-862D-C831505FC979}" srcOrd="1" destOrd="0" presId="urn:microsoft.com/office/officeart/2008/layout/PictureAccentList"/>
    <dgm:cxn modelId="{9D0585DF-5B10-4A03-8EC2-3EC05790716A}" type="presParOf" srcId="{6CD59B42-6F65-4E68-862D-C831505FC979}" destId="{7B3CDF08-7D57-4171-922A-18D7BC62A2FC}" srcOrd="0" destOrd="0" presId="urn:microsoft.com/office/officeart/2008/layout/PictureAccentList"/>
    <dgm:cxn modelId="{ABF08921-909F-4928-AAFB-55755B8186A4}" type="presParOf" srcId="{7B3CDF08-7D57-4171-922A-18D7BC62A2FC}" destId="{EB8F3B97-0437-472F-B989-F13B22AD8672}" srcOrd="0" destOrd="0" presId="urn:microsoft.com/office/officeart/2008/layout/PictureAccentList"/>
    <dgm:cxn modelId="{E1837CF7-1D81-4176-B10E-B752E2055B66}" type="presParOf" srcId="{7B3CDF08-7D57-4171-922A-18D7BC62A2FC}" destId="{88FC4DA0-AC50-491F-8BA0-06C31D67CD4E}" srcOrd="1" destOrd="0" presId="urn:microsoft.com/office/officeart/2008/layout/PictureAccentList"/>
    <dgm:cxn modelId="{5A2CC09B-89FE-4A6D-83DB-A96BE8553FD0}" type="presParOf" srcId="{6CD59B42-6F65-4E68-862D-C831505FC979}" destId="{20069593-D66F-4679-859F-191D57D8BC21}" srcOrd="1" destOrd="0" presId="urn:microsoft.com/office/officeart/2008/layout/PictureAccentList"/>
    <dgm:cxn modelId="{ABECF02A-B89A-4932-9BD8-AC94D78E501B}" type="presParOf" srcId="{20069593-D66F-4679-859F-191D57D8BC21}" destId="{5E14AA23-EEDC-4DF9-ACD2-01719B55DE9E}" srcOrd="0" destOrd="0" presId="urn:microsoft.com/office/officeart/2008/layout/PictureAccentList"/>
    <dgm:cxn modelId="{9DCB6461-DADD-47E3-8AB9-961B1BBC89B3}" type="presParOf" srcId="{20069593-D66F-4679-859F-191D57D8BC21}" destId="{B7CF879B-2B37-4E85-AB0A-16A2B77D8BD9}" srcOrd="1" destOrd="0" presId="urn:microsoft.com/office/officeart/2008/layout/PictureAccentList"/>
    <dgm:cxn modelId="{E93B5115-ABC7-4F99-A861-6534818E1F4C}" type="presParOf" srcId="{6CD59B42-6F65-4E68-862D-C831505FC979}" destId="{8F1F662A-896E-4D40-A163-5FDF286DAA10}" srcOrd="2" destOrd="0" presId="urn:microsoft.com/office/officeart/2008/layout/PictureAccentList"/>
    <dgm:cxn modelId="{2495FC46-4F2F-44D8-A83D-4E635937BF2D}" type="presParOf" srcId="{8F1F662A-896E-4D40-A163-5FDF286DAA10}" destId="{1E2F21B5-592E-49E5-BBA8-DC6BEA51F6DA}" srcOrd="0" destOrd="0" presId="urn:microsoft.com/office/officeart/2008/layout/PictureAccentList"/>
    <dgm:cxn modelId="{080F74AC-3C5A-45AC-AE6D-6526C74DA6CF}" type="presParOf" srcId="{8F1F662A-896E-4D40-A163-5FDF286DAA10}" destId="{276DDDD8-B44D-4558-B457-5DD455B9C205}" srcOrd="1" destOrd="0" presId="urn:microsoft.com/office/officeart/2008/layout/PictureAccentList"/>
    <dgm:cxn modelId="{9533E7C9-E0B7-4220-8788-99CA405D0AAE}" type="presParOf" srcId="{6CD59B42-6F65-4E68-862D-C831505FC979}" destId="{D4541459-C8E4-4068-B3E9-F3D3133E5AAF}" srcOrd="3" destOrd="0" presId="urn:microsoft.com/office/officeart/2008/layout/PictureAccentList"/>
    <dgm:cxn modelId="{0D5EDD84-E7FA-4819-98B4-81E26CEDC5B3}" type="presParOf" srcId="{D4541459-C8E4-4068-B3E9-F3D3133E5AAF}" destId="{31414C4A-0D60-43A1-902B-E1418A5BAC3A}" srcOrd="0" destOrd="0" presId="urn:microsoft.com/office/officeart/2008/layout/PictureAccentList"/>
    <dgm:cxn modelId="{4B786A8B-8940-4FE0-ABF4-6E756AD1F46F}" type="presParOf" srcId="{D4541459-C8E4-4068-B3E9-F3D3133E5AAF}" destId="{2D6C7384-EE75-42A6-BB6E-76F7CB6FF7E0}" srcOrd="1" destOrd="0" presId="urn:microsoft.com/office/officeart/2008/layout/PictureAccentList"/>
    <dgm:cxn modelId="{1A73F5FC-E934-478C-9250-6973889A9841}" type="presParOf" srcId="{6CD59B42-6F65-4E68-862D-C831505FC979}" destId="{D2E1EF84-3B86-4C68-AA00-C063A9FEB3C3}" srcOrd="4" destOrd="0" presId="urn:microsoft.com/office/officeart/2008/layout/PictureAccentList"/>
    <dgm:cxn modelId="{DA99347A-8E1D-4E6E-960B-235EEB596F4B}" type="presParOf" srcId="{D2E1EF84-3B86-4C68-AA00-C063A9FEB3C3}" destId="{AE921A46-3C9E-40FD-A122-1416AB07FC91}" srcOrd="0" destOrd="0" presId="urn:microsoft.com/office/officeart/2008/layout/PictureAccentList"/>
    <dgm:cxn modelId="{1FE53DAC-3E39-47A1-BBBD-D2190B5BD97C}" type="presParOf" srcId="{D2E1EF84-3B86-4C68-AA00-C063A9FEB3C3}" destId="{D8BB4F27-18B9-4E2A-8F1F-9B1247689F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8E439-E3CB-4AEB-8AD5-2E977434A69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6204034-0D10-464B-A02A-AEBD8FB573E9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Access </a:t>
          </a:r>
          <a:r>
            <a:rPr lang="en-MY" dirty="0" err="1">
              <a:solidFill>
                <a:schemeClr val="tx1"/>
              </a:solidFill>
            </a:rPr>
            <a:t>Dict</a:t>
          </a:r>
          <a:endParaRPr lang="en-MY" dirty="0">
            <a:solidFill>
              <a:schemeClr val="tx1"/>
            </a:solidFill>
          </a:endParaRPr>
        </a:p>
      </dgm:t>
    </dgm:pt>
    <dgm:pt modelId="{BF30F739-2995-44AA-9228-AF7AE9DFEC91}" type="parTrans" cxnId="{5E861B92-24B0-43DB-BC72-EDFC3EA000FF}">
      <dgm:prSet/>
      <dgm:spPr/>
      <dgm:t>
        <a:bodyPr/>
        <a:lstStyle/>
        <a:p>
          <a:endParaRPr lang="en-MY"/>
        </a:p>
      </dgm:t>
    </dgm:pt>
    <dgm:pt modelId="{E582674D-1303-4A77-8F2E-89DB9900D59D}" type="sibTrans" cxnId="{5E861B92-24B0-43DB-BC72-EDFC3EA000FF}">
      <dgm:prSet/>
      <dgm:spPr/>
      <dgm:t>
        <a:bodyPr/>
        <a:lstStyle/>
        <a:p>
          <a:endParaRPr lang="en-MY"/>
        </a:p>
      </dgm:t>
    </dgm:pt>
    <dgm:pt modelId="{83DCA8F3-07FF-4FAD-BC0C-C782BA05E70A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Add </a:t>
          </a:r>
          <a:r>
            <a:rPr lang="en-MY" dirty="0" err="1">
              <a:solidFill>
                <a:schemeClr val="tx1"/>
              </a:solidFill>
            </a:rPr>
            <a:t>Dict</a:t>
          </a:r>
          <a:endParaRPr lang="en-MY" dirty="0">
            <a:solidFill>
              <a:schemeClr val="tx1"/>
            </a:solidFill>
          </a:endParaRPr>
        </a:p>
      </dgm:t>
    </dgm:pt>
    <dgm:pt modelId="{046773D2-1F89-43A7-A46D-A8798F8AEB91}" type="parTrans" cxnId="{A851B546-FBA7-42DC-9546-0A1549E62510}">
      <dgm:prSet/>
      <dgm:spPr/>
      <dgm:t>
        <a:bodyPr/>
        <a:lstStyle/>
        <a:p>
          <a:endParaRPr lang="en-MY"/>
        </a:p>
      </dgm:t>
    </dgm:pt>
    <dgm:pt modelId="{A3AEF28E-C2B5-48F8-89D9-E19F2166CADD}" type="sibTrans" cxnId="{A851B546-FBA7-42DC-9546-0A1549E62510}">
      <dgm:prSet/>
      <dgm:spPr/>
      <dgm:t>
        <a:bodyPr/>
        <a:lstStyle/>
        <a:p>
          <a:endParaRPr lang="en-MY"/>
        </a:p>
      </dgm:t>
    </dgm:pt>
    <dgm:pt modelId="{9EB8302F-9A2A-429B-9DD2-CCFE960A67A2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Remove </a:t>
          </a:r>
          <a:r>
            <a:rPr lang="en-MY" dirty="0" err="1">
              <a:solidFill>
                <a:schemeClr val="tx1"/>
              </a:solidFill>
            </a:rPr>
            <a:t>Dict</a:t>
          </a:r>
          <a:endParaRPr lang="en-MY" dirty="0">
            <a:solidFill>
              <a:schemeClr val="tx1"/>
            </a:solidFill>
          </a:endParaRPr>
        </a:p>
      </dgm:t>
    </dgm:pt>
    <dgm:pt modelId="{9FABD374-02CE-4EAF-B22C-3ACA18009FF9}" type="parTrans" cxnId="{93CC9D68-75B6-4076-92E8-40E7603067AA}">
      <dgm:prSet/>
      <dgm:spPr/>
      <dgm:t>
        <a:bodyPr/>
        <a:lstStyle/>
        <a:p>
          <a:endParaRPr lang="en-MY"/>
        </a:p>
      </dgm:t>
    </dgm:pt>
    <dgm:pt modelId="{CE1AB934-6FEB-46B3-A953-2342BF0BFD38}" type="sibTrans" cxnId="{93CC9D68-75B6-4076-92E8-40E7603067AA}">
      <dgm:prSet/>
      <dgm:spPr/>
      <dgm:t>
        <a:bodyPr/>
        <a:lstStyle/>
        <a:p>
          <a:endParaRPr lang="en-MY"/>
        </a:p>
      </dgm:t>
    </dgm:pt>
    <dgm:pt modelId="{F3D91373-9667-4092-AC3A-A5C0C8AF0334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Loop </a:t>
          </a:r>
          <a:r>
            <a:rPr lang="en-MY" dirty="0" err="1">
              <a:solidFill>
                <a:schemeClr val="tx1"/>
              </a:solidFill>
            </a:rPr>
            <a:t>Dict</a:t>
          </a:r>
          <a:endParaRPr lang="en-MY" dirty="0">
            <a:solidFill>
              <a:schemeClr val="tx1"/>
            </a:solidFill>
          </a:endParaRPr>
        </a:p>
      </dgm:t>
    </dgm:pt>
    <dgm:pt modelId="{8A4CD00C-5A49-401A-8576-2CA1A5141175}" type="parTrans" cxnId="{FCC1C7BA-E2D5-4C7F-BC73-2B8B0A652E4F}">
      <dgm:prSet/>
      <dgm:spPr/>
      <dgm:t>
        <a:bodyPr/>
        <a:lstStyle/>
        <a:p>
          <a:endParaRPr lang="en-MY"/>
        </a:p>
      </dgm:t>
    </dgm:pt>
    <dgm:pt modelId="{CEA2DF18-9743-4E34-9F21-6453E5F9973B}" type="sibTrans" cxnId="{FCC1C7BA-E2D5-4C7F-BC73-2B8B0A652E4F}">
      <dgm:prSet/>
      <dgm:spPr/>
      <dgm:t>
        <a:bodyPr/>
        <a:lstStyle/>
        <a:p>
          <a:endParaRPr lang="en-MY"/>
        </a:p>
      </dgm:t>
    </dgm:pt>
    <dgm:pt modelId="{84DFE1B8-95A3-46BC-BBA1-46BB5F5B69EF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Copy </a:t>
          </a:r>
          <a:r>
            <a:rPr lang="en-MY" dirty="0" err="1">
              <a:solidFill>
                <a:schemeClr val="tx1"/>
              </a:solidFill>
            </a:rPr>
            <a:t>Dict</a:t>
          </a:r>
          <a:endParaRPr lang="en-MY" dirty="0">
            <a:solidFill>
              <a:schemeClr val="tx1"/>
            </a:solidFill>
          </a:endParaRPr>
        </a:p>
      </dgm:t>
    </dgm:pt>
    <dgm:pt modelId="{1E78FC6B-87F0-488E-9449-7A6C439E5934}" type="parTrans" cxnId="{729C7D18-ABCA-46BF-938F-1AF824798E43}">
      <dgm:prSet/>
      <dgm:spPr/>
      <dgm:t>
        <a:bodyPr/>
        <a:lstStyle/>
        <a:p>
          <a:endParaRPr lang="en-MY"/>
        </a:p>
      </dgm:t>
    </dgm:pt>
    <dgm:pt modelId="{23334DE3-F00F-43A7-B025-777828DB440B}" type="sibTrans" cxnId="{729C7D18-ABCA-46BF-938F-1AF824798E43}">
      <dgm:prSet/>
      <dgm:spPr/>
      <dgm:t>
        <a:bodyPr/>
        <a:lstStyle/>
        <a:p>
          <a:endParaRPr lang="en-MY"/>
        </a:p>
      </dgm:t>
    </dgm:pt>
    <dgm:pt modelId="{2617028D-8F01-4166-B457-F2BD3164024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MY" sz="2800" b="1" dirty="0">
              <a:solidFill>
                <a:schemeClr val="tx1"/>
              </a:solidFill>
            </a:rPr>
            <a:t>Dictionary</a:t>
          </a:r>
        </a:p>
      </dgm:t>
    </dgm:pt>
    <dgm:pt modelId="{02032E75-2318-4370-8146-6364CFFE8E6C}" type="sibTrans" cxnId="{7019C94A-A952-44A9-9C21-ACE4FC2CAEA5}">
      <dgm:prSet/>
      <dgm:spPr/>
      <dgm:t>
        <a:bodyPr/>
        <a:lstStyle/>
        <a:p>
          <a:endParaRPr lang="en-MY"/>
        </a:p>
      </dgm:t>
    </dgm:pt>
    <dgm:pt modelId="{670BED02-CED5-4E5E-8919-3BC3CE003009}" type="parTrans" cxnId="{7019C94A-A952-44A9-9C21-ACE4FC2CAEA5}">
      <dgm:prSet/>
      <dgm:spPr/>
      <dgm:t>
        <a:bodyPr/>
        <a:lstStyle/>
        <a:p>
          <a:endParaRPr lang="en-MY"/>
        </a:p>
      </dgm:t>
    </dgm:pt>
    <dgm:pt modelId="{4394906A-D945-43CF-844D-75AE5C560BC7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Change </a:t>
          </a:r>
          <a:r>
            <a:rPr lang="en-MY" dirty="0" err="1">
              <a:solidFill>
                <a:schemeClr val="tx1"/>
              </a:solidFill>
            </a:rPr>
            <a:t>Dict</a:t>
          </a:r>
          <a:endParaRPr lang="en-MY" dirty="0">
            <a:solidFill>
              <a:schemeClr val="tx1"/>
            </a:solidFill>
          </a:endParaRPr>
        </a:p>
      </dgm:t>
    </dgm:pt>
    <dgm:pt modelId="{F632D6DB-DFA0-4983-BB14-1A48ED951CFB}" type="parTrans" cxnId="{738978ED-C3A7-4863-815E-EF116C46DEEA}">
      <dgm:prSet/>
      <dgm:spPr/>
      <dgm:t>
        <a:bodyPr/>
        <a:lstStyle/>
        <a:p>
          <a:endParaRPr lang="en-MY"/>
        </a:p>
      </dgm:t>
    </dgm:pt>
    <dgm:pt modelId="{4A003D16-D8AB-4EA8-9D6F-160166C1ED95}" type="sibTrans" cxnId="{738978ED-C3A7-4863-815E-EF116C46DEEA}">
      <dgm:prSet/>
      <dgm:spPr/>
      <dgm:t>
        <a:bodyPr/>
        <a:lstStyle/>
        <a:p>
          <a:endParaRPr lang="en-MY"/>
        </a:p>
      </dgm:t>
    </dgm:pt>
    <dgm:pt modelId="{E124B778-C4BC-4E56-A9B9-EE1F8ADFFF30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Nested </a:t>
          </a:r>
          <a:r>
            <a:rPr lang="en-MY" dirty="0" err="1">
              <a:solidFill>
                <a:schemeClr val="tx1"/>
              </a:solidFill>
            </a:rPr>
            <a:t>Dict</a:t>
          </a:r>
          <a:endParaRPr lang="en-MY" dirty="0">
            <a:solidFill>
              <a:schemeClr val="tx1"/>
            </a:solidFill>
          </a:endParaRPr>
        </a:p>
      </dgm:t>
    </dgm:pt>
    <dgm:pt modelId="{E654A794-9FFA-4B8B-AC72-706999F7DD50}" type="parTrans" cxnId="{4F42F887-EC4F-4D4C-B388-2A266DBB0CDA}">
      <dgm:prSet/>
      <dgm:spPr/>
      <dgm:t>
        <a:bodyPr/>
        <a:lstStyle/>
        <a:p>
          <a:endParaRPr lang="en-MY"/>
        </a:p>
      </dgm:t>
    </dgm:pt>
    <dgm:pt modelId="{27B1006E-AC2E-4F2A-93A8-7233CF79FB03}" type="sibTrans" cxnId="{4F42F887-EC4F-4D4C-B388-2A266DBB0CDA}">
      <dgm:prSet/>
      <dgm:spPr/>
      <dgm:t>
        <a:bodyPr/>
        <a:lstStyle/>
        <a:p>
          <a:endParaRPr lang="en-MY"/>
        </a:p>
      </dgm:t>
    </dgm:pt>
    <dgm:pt modelId="{49D11A38-6AD3-4213-BD15-810EF8726FFA}" type="pres">
      <dgm:prSet presAssocID="{A568E439-E3CB-4AEB-8AD5-2E977434A69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0488C0D-269C-4E26-9268-2A906F1C44BF}" type="pres">
      <dgm:prSet presAssocID="{2617028D-8F01-4166-B457-F2BD3164024F}" presName="root" presStyleCnt="0">
        <dgm:presLayoutVars>
          <dgm:chMax/>
          <dgm:chPref val="4"/>
        </dgm:presLayoutVars>
      </dgm:prSet>
      <dgm:spPr/>
    </dgm:pt>
    <dgm:pt modelId="{522802F1-93E9-4328-8F57-75E0B00075A5}" type="pres">
      <dgm:prSet presAssocID="{2617028D-8F01-4166-B457-F2BD3164024F}" presName="rootComposite" presStyleCnt="0">
        <dgm:presLayoutVars/>
      </dgm:prSet>
      <dgm:spPr/>
    </dgm:pt>
    <dgm:pt modelId="{1A5AAB5A-2CC9-4AD3-B959-71B8202F70C1}" type="pres">
      <dgm:prSet presAssocID="{2617028D-8F01-4166-B457-F2BD3164024F}" presName="rootText" presStyleLbl="node0" presStyleIdx="0" presStyleCnt="1" custScaleX="133909" custLinFactNeighborX="19003" custLinFactNeighborY="-8">
        <dgm:presLayoutVars>
          <dgm:chMax/>
          <dgm:chPref val="4"/>
        </dgm:presLayoutVars>
      </dgm:prSet>
      <dgm:spPr/>
    </dgm:pt>
    <dgm:pt modelId="{6CD59B42-6F65-4E68-862D-C831505FC979}" type="pres">
      <dgm:prSet presAssocID="{2617028D-8F01-4166-B457-F2BD3164024F}" presName="childShape" presStyleCnt="0">
        <dgm:presLayoutVars>
          <dgm:chMax val="0"/>
          <dgm:chPref val="0"/>
        </dgm:presLayoutVars>
      </dgm:prSet>
      <dgm:spPr/>
    </dgm:pt>
    <dgm:pt modelId="{7B3CDF08-7D57-4171-922A-18D7BC62A2FC}" type="pres">
      <dgm:prSet presAssocID="{06204034-0D10-464B-A02A-AEBD8FB573E9}" presName="childComposite" presStyleCnt="0">
        <dgm:presLayoutVars>
          <dgm:chMax val="0"/>
          <dgm:chPref val="0"/>
        </dgm:presLayoutVars>
      </dgm:prSet>
      <dgm:spPr/>
    </dgm:pt>
    <dgm:pt modelId="{EB8F3B97-0437-472F-B989-F13B22AD8672}" type="pres">
      <dgm:prSet presAssocID="{06204034-0D10-464B-A02A-AEBD8FB573E9}" presName="Imag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 outline"/>
        </a:ext>
      </dgm:extLst>
    </dgm:pt>
    <dgm:pt modelId="{88FC4DA0-AC50-491F-8BA0-06C31D67CD4E}" type="pres">
      <dgm:prSet presAssocID="{06204034-0D10-464B-A02A-AEBD8FB573E9}" presName="childText" presStyleLbl="lnNode1" presStyleIdx="0" presStyleCnt="7">
        <dgm:presLayoutVars>
          <dgm:chMax val="0"/>
          <dgm:chPref val="0"/>
          <dgm:bulletEnabled val="1"/>
        </dgm:presLayoutVars>
      </dgm:prSet>
      <dgm:spPr/>
    </dgm:pt>
    <dgm:pt modelId="{20069593-D66F-4679-859F-191D57D8BC21}" type="pres">
      <dgm:prSet presAssocID="{83DCA8F3-07FF-4FAD-BC0C-C782BA05E70A}" presName="childComposite" presStyleCnt="0">
        <dgm:presLayoutVars>
          <dgm:chMax val="0"/>
          <dgm:chPref val="0"/>
        </dgm:presLayoutVars>
      </dgm:prSet>
      <dgm:spPr/>
    </dgm:pt>
    <dgm:pt modelId="{5E14AA23-EEDC-4DF9-ACD2-01719B55DE9E}" type="pres">
      <dgm:prSet presAssocID="{83DCA8F3-07FF-4FAD-BC0C-C782BA05E70A}" presName="Image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B7CF879B-2B37-4E85-AB0A-16A2B77D8BD9}" type="pres">
      <dgm:prSet presAssocID="{83DCA8F3-07FF-4FAD-BC0C-C782BA05E70A}" presName="childText" presStyleLbl="lnNode1" presStyleIdx="1" presStyleCnt="7">
        <dgm:presLayoutVars>
          <dgm:chMax val="0"/>
          <dgm:chPref val="0"/>
          <dgm:bulletEnabled val="1"/>
        </dgm:presLayoutVars>
      </dgm:prSet>
      <dgm:spPr/>
    </dgm:pt>
    <dgm:pt modelId="{47DC9A04-B4FF-42B7-93BD-327F45720DA1}" type="pres">
      <dgm:prSet presAssocID="{4394906A-D945-43CF-844D-75AE5C560BC7}" presName="childComposite" presStyleCnt="0">
        <dgm:presLayoutVars>
          <dgm:chMax val="0"/>
          <dgm:chPref val="0"/>
        </dgm:presLayoutVars>
      </dgm:prSet>
      <dgm:spPr/>
    </dgm:pt>
    <dgm:pt modelId="{1DD54C80-E04B-494D-ACD2-F5FFEE501744}" type="pres">
      <dgm:prSet presAssocID="{4394906A-D945-43CF-844D-75AE5C560BC7}" presName="Image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changing baby with solid fill"/>
        </a:ext>
      </dgm:extLst>
    </dgm:pt>
    <dgm:pt modelId="{5855DD74-DBE7-4374-B4AD-A5403AD0EB49}" type="pres">
      <dgm:prSet presAssocID="{4394906A-D945-43CF-844D-75AE5C560BC7}" presName="childText" presStyleLbl="lnNode1" presStyleIdx="2" presStyleCnt="7">
        <dgm:presLayoutVars>
          <dgm:chMax val="0"/>
          <dgm:chPref val="0"/>
          <dgm:bulletEnabled val="1"/>
        </dgm:presLayoutVars>
      </dgm:prSet>
      <dgm:spPr/>
    </dgm:pt>
    <dgm:pt modelId="{8F1F662A-896E-4D40-A163-5FDF286DAA10}" type="pres">
      <dgm:prSet presAssocID="{9EB8302F-9A2A-429B-9DD2-CCFE960A67A2}" presName="childComposite" presStyleCnt="0">
        <dgm:presLayoutVars>
          <dgm:chMax val="0"/>
          <dgm:chPref val="0"/>
        </dgm:presLayoutVars>
      </dgm:prSet>
      <dgm:spPr/>
    </dgm:pt>
    <dgm:pt modelId="{1E2F21B5-592E-49E5-BBA8-DC6BEA51F6DA}" type="pres">
      <dgm:prSet presAssocID="{9EB8302F-9A2A-429B-9DD2-CCFE960A67A2}" presName="Image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t with solid fill"/>
        </a:ext>
      </dgm:extLst>
    </dgm:pt>
    <dgm:pt modelId="{276DDDD8-B44D-4558-B457-5DD455B9C205}" type="pres">
      <dgm:prSet presAssocID="{9EB8302F-9A2A-429B-9DD2-CCFE960A67A2}" presName="childText" presStyleLbl="lnNode1" presStyleIdx="3" presStyleCnt="7">
        <dgm:presLayoutVars>
          <dgm:chMax val="0"/>
          <dgm:chPref val="0"/>
          <dgm:bulletEnabled val="1"/>
        </dgm:presLayoutVars>
      </dgm:prSet>
      <dgm:spPr/>
    </dgm:pt>
    <dgm:pt modelId="{D4541459-C8E4-4068-B3E9-F3D3133E5AAF}" type="pres">
      <dgm:prSet presAssocID="{F3D91373-9667-4092-AC3A-A5C0C8AF0334}" presName="childComposite" presStyleCnt="0">
        <dgm:presLayoutVars>
          <dgm:chMax val="0"/>
          <dgm:chPref val="0"/>
        </dgm:presLayoutVars>
      </dgm:prSet>
      <dgm:spPr/>
    </dgm:pt>
    <dgm:pt modelId="{31414C4A-0D60-43A1-902B-E1418A5BAC3A}" type="pres">
      <dgm:prSet presAssocID="{F3D91373-9667-4092-AC3A-A5C0C8AF0334}" presName="Image" presStyleLbl="node1" presStyleIdx="4" presStyleCnt="7" custLinFactNeighborX="3635" custLinFactNeighborY="-390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2D6C7384-EE75-42A6-BB6E-76F7CB6FF7E0}" type="pres">
      <dgm:prSet presAssocID="{F3D91373-9667-4092-AC3A-A5C0C8AF0334}" presName="childText" presStyleLbl="lnNode1" presStyleIdx="4" presStyleCnt="7">
        <dgm:presLayoutVars>
          <dgm:chMax val="0"/>
          <dgm:chPref val="0"/>
          <dgm:bulletEnabled val="1"/>
        </dgm:presLayoutVars>
      </dgm:prSet>
      <dgm:spPr/>
    </dgm:pt>
    <dgm:pt modelId="{D2E1EF84-3B86-4C68-AA00-C063A9FEB3C3}" type="pres">
      <dgm:prSet presAssocID="{84DFE1B8-95A3-46BC-BBA1-46BB5F5B69EF}" presName="childComposite" presStyleCnt="0">
        <dgm:presLayoutVars>
          <dgm:chMax val="0"/>
          <dgm:chPref val="0"/>
        </dgm:presLayoutVars>
      </dgm:prSet>
      <dgm:spPr/>
    </dgm:pt>
    <dgm:pt modelId="{AE921A46-3C9E-40FD-A122-1416AB07FC91}" type="pres">
      <dgm:prSet presAssocID="{84DFE1B8-95A3-46BC-BBA1-46BB5F5B69EF}" presName="Image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pe Knot with solid fill"/>
        </a:ext>
      </dgm:extLst>
    </dgm:pt>
    <dgm:pt modelId="{D8BB4F27-18B9-4E2A-8F1F-9B1247689F42}" type="pres">
      <dgm:prSet presAssocID="{84DFE1B8-95A3-46BC-BBA1-46BB5F5B69EF}" presName="childText" presStyleLbl="lnNode1" presStyleIdx="5" presStyleCnt="7">
        <dgm:presLayoutVars>
          <dgm:chMax val="0"/>
          <dgm:chPref val="0"/>
          <dgm:bulletEnabled val="1"/>
        </dgm:presLayoutVars>
      </dgm:prSet>
      <dgm:spPr/>
    </dgm:pt>
    <dgm:pt modelId="{4F310E8E-8ABA-4796-B9D1-7A7EFC47F9B2}" type="pres">
      <dgm:prSet presAssocID="{E124B778-C4BC-4E56-A9B9-EE1F8ADFFF30}" presName="childComposite" presStyleCnt="0">
        <dgm:presLayoutVars>
          <dgm:chMax val="0"/>
          <dgm:chPref val="0"/>
        </dgm:presLayoutVars>
      </dgm:prSet>
      <dgm:spPr/>
    </dgm:pt>
    <dgm:pt modelId="{64931141-E698-4DDD-8E74-1C0F44AE17D0}" type="pres">
      <dgm:prSet presAssocID="{E124B778-C4BC-4E56-A9B9-EE1F8ADFFF30}" presName="Image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ehive with solid fill"/>
        </a:ext>
      </dgm:extLst>
    </dgm:pt>
    <dgm:pt modelId="{44238BB7-DD01-4FD8-8693-AB368202CFDB}" type="pres">
      <dgm:prSet presAssocID="{E124B778-C4BC-4E56-A9B9-EE1F8ADFFF30}" presName="childText" presStyleLbl="ln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29C7D18-ABCA-46BF-938F-1AF824798E43}" srcId="{2617028D-8F01-4166-B457-F2BD3164024F}" destId="{84DFE1B8-95A3-46BC-BBA1-46BB5F5B69EF}" srcOrd="5" destOrd="0" parTransId="{1E78FC6B-87F0-488E-9449-7A6C439E5934}" sibTransId="{23334DE3-F00F-43A7-B025-777828DB440B}"/>
    <dgm:cxn modelId="{C269C72F-5A94-480D-AAAA-6872FEA6488F}" type="presOf" srcId="{E124B778-C4BC-4E56-A9B9-EE1F8ADFFF30}" destId="{44238BB7-DD01-4FD8-8693-AB368202CFDB}" srcOrd="0" destOrd="0" presId="urn:microsoft.com/office/officeart/2008/layout/PictureAccentList"/>
    <dgm:cxn modelId="{A851B546-FBA7-42DC-9546-0A1549E62510}" srcId="{2617028D-8F01-4166-B457-F2BD3164024F}" destId="{83DCA8F3-07FF-4FAD-BC0C-C782BA05E70A}" srcOrd="1" destOrd="0" parTransId="{046773D2-1F89-43A7-A46D-A8798F8AEB91}" sibTransId="{A3AEF28E-C2B5-48F8-89D9-E19F2166CADD}"/>
    <dgm:cxn modelId="{93CC9D68-75B6-4076-92E8-40E7603067AA}" srcId="{2617028D-8F01-4166-B457-F2BD3164024F}" destId="{9EB8302F-9A2A-429B-9DD2-CCFE960A67A2}" srcOrd="3" destOrd="0" parTransId="{9FABD374-02CE-4EAF-B22C-3ACA18009FF9}" sibTransId="{CE1AB934-6FEB-46B3-A953-2342BF0BFD38}"/>
    <dgm:cxn modelId="{7019C94A-A952-44A9-9C21-ACE4FC2CAEA5}" srcId="{A568E439-E3CB-4AEB-8AD5-2E977434A69F}" destId="{2617028D-8F01-4166-B457-F2BD3164024F}" srcOrd="0" destOrd="0" parTransId="{670BED02-CED5-4E5E-8919-3BC3CE003009}" sibTransId="{02032E75-2318-4370-8146-6364CFFE8E6C}"/>
    <dgm:cxn modelId="{661A694E-20D1-4882-9360-BB46D9536148}" type="presOf" srcId="{A568E439-E3CB-4AEB-8AD5-2E977434A69F}" destId="{49D11A38-6AD3-4213-BD15-810EF8726FFA}" srcOrd="0" destOrd="0" presId="urn:microsoft.com/office/officeart/2008/layout/PictureAccentList"/>
    <dgm:cxn modelId="{24438950-FAED-4C31-A2D8-BA19D232F715}" type="presOf" srcId="{84DFE1B8-95A3-46BC-BBA1-46BB5F5B69EF}" destId="{D8BB4F27-18B9-4E2A-8F1F-9B1247689F42}" srcOrd="0" destOrd="0" presId="urn:microsoft.com/office/officeart/2008/layout/PictureAccentList"/>
    <dgm:cxn modelId="{2042C977-F0F6-44BE-8524-6ECFB48FA55B}" type="presOf" srcId="{F3D91373-9667-4092-AC3A-A5C0C8AF0334}" destId="{2D6C7384-EE75-42A6-BB6E-76F7CB6FF7E0}" srcOrd="0" destOrd="0" presId="urn:microsoft.com/office/officeart/2008/layout/PictureAccentList"/>
    <dgm:cxn modelId="{4F42F887-EC4F-4D4C-B388-2A266DBB0CDA}" srcId="{2617028D-8F01-4166-B457-F2BD3164024F}" destId="{E124B778-C4BC-4E56-A9B9-EE1F8ADFFF30}" srcOrd="6" destOrd="0" parTransId="{E654A794-9FFA-4B8B-AC72-706999F7DD50}" sibTransId="{27B1006E-AC2E-4F2A-93A8-7233CF79FB03}"/>
    <dgm:cxn modelId="{5E861B92-24B0-43DB-BC72-EDFC3EA000FF}" srcId="{2617028D-8F01-4166-B457-F2BD3164024F}" destId="{06204034-0D10-464B-A02A-AEBD8FB573E9}" srcOrd="0" destOrd="0" parTransId="{BF30F739-2995-44AA-9228-AF7AE9DFEC91}" sibTransId="{E582674D-1303-4A77-8F2E-89DB9900D59D}"/>
    <dgm:cxn modelId="{BD10A2B6-BFE2-4108-A96F-BD76A5B07449}" type="presOf" srcId="{83DCA8F3-07FF-4FAD-BC0C-C782BA05E70A}" destId="{B7CF879B-2B37-4E85-AB0A-16A2B77D8BD9}" srcOrd="0" destOrd="0" presId="urn:microsoft.com/office/officeart/2008/layout/PictureAccentList"/>
    <dgm:cxn modelId="{FCC1C7BA-E2D5-4C7F-BC73-2B8B0A652E4F}" srcId="{2617028D-8F01-4166-B457-F2BD3164024F}" destId="{F3D91373-9667-4092-AC3A-A5C0C8AF0334}" srcOrd="4" destOrd="0" parTransId="{8A4CD00C-5A49-401A-8576-2CA1A5141175}" sibTransId="{CEA2DF18-9743-4E34-9F21-6453E5F9973B}"/>
    <dgm:cxn modelId="{CED2FCCC-4606-42E3-8F61-CBC0D3B165F2}" type="presOf" srcId="{2617028D-8F01-4166-B457-F2BD3164024F}" destId="{1A5AAB5A-2CC9-4AD3-B959-71B8202F70C1}" srcOrd="0" destOrd="0" presId="urn:microsoft.com/office/officeart/2008/layout/PictureAccentList"/>
    <dgm:cxn modelId="{9A324BD9-A675-4D2B-89C6-0F4090229A72}" type="presOf" srcId="{9EB8302F-9A2A-429B-9DD2-CCFE960A67A2}" destId="{276DDDD8-B44D-4558-B457-5DD455B9C205}" srcOrd="0" destOrd="0" presId="urn:microsoft.com/office/officeart/2008/layout/PictureAccentList"/>
    <dgm:cxn modelId="{DFA45CDA-B35E-4B53-91B0-6F22D4A17EB7}" type="presOf" srcId="{4394906A-D945-43CF-844D-75AE5C560BC7}" destId="{5855DD74-DBE7-4374-B4AD-A5403AD0EB49}" srcOrd="0" destOrd="0" presId="urn:microsoft.com/office/officeart/2008/layout/PictureAccentList"/>
    <dgm:cxn modelId="{738978ED-C3A7-4863-815E-EF116C46DEEA}" srcId="{2617028D-8F01-4166-B457-F2BD3164024F}" destId="{4394906A-D945-43CF-844D-75AE5C560BC7}" srcOrd="2" destOrd="0" parTransId="{F632D6DB-DFA0-4983-BB14-1A48ED951CFB}" sibTransId="{4A003D16-D8AB-4EA8-9D6F-160166C1ED95}"/>
    <dgm:cxn modelId="{900109F3-CE0E-4C3E-B16B-D79EE461EA43}" type="presOf" srcId="{06204034-0D10-464B-A02A-AEBD8FB573E9}" destId="{88FC4DA0-AC50-491F-8BA0-06C31D67CD4E}" srcOrd="0" destOrd="0" presId="urn:microsoft.com/office/officeart/2008/layout/PictureAccentList"/>
    <dgm:cxn modelId="{7E387BCB-F2C5-4D96-B3AF-F4D602D7148F}" type="presParOf" srcId="{49D11A38-6AD3-4213-BD15-810EF8726FFA}" destId="{90488C0D-269C-4E26-9268-2A906F1C44BF}" srcOrd="0" destOrd="0" presId="urn:microsoft.com/office/officeart/2008/layout/PictureAccentList"/>
    <dgm:cxn modelId="{96178EFB-5D11-472D-9A79-C0AA1118C1E5}" type="presParOf" srcId="{90488C0D-269C-4E26-9268-2A906F1C44BF}" destId="{522802F1-93E9-4328-8F57-75E0B00075A5}" srcOrd="0" destOrd="0" presId="urn:microsoft.com/office/officeart/2008/layout/PictureAccentList"/>
    <dgm:cxn modelId="{D77D54C4-E6E2-4AB7-8CD4-3DB2FDEF4FE4}" type="presParOf" srcId="{522802F1-93E9-4328-8F57-75E0B00075A5}" destId="{1A5AAB5A-2CC9-4AD3-B959-71B8202F70C1}" srcOrd="0" destOrd="0" presId="urn:microsoft.com/office/officeart/2008/layout/PictureAccentList"/>
    <dgm:cxn modelId="{68905BAD-0616-4263-BD29-DC03A6B2BE1F}" type="presParOf" srcId="{90488C0D-269C-4E26-9268-2A906F1C44BF}" destId="{6CD59B42-6F65-4E68-862D-C831505FC979}" srcOrd="1" destOrd="0" presId="urn:microsoft.com/office/officeart/2008/layout/PictureAccentList"/>
    <dgm:cxn modelId="{9D0585DF-5B10-4A03-8EC2-3EC05790716A}" type="presParOf" srcId="{6CD59B42-6F65-4E68-862D-C831505FC979}" destId="{7B3CDF08-7D57-4171-922A-18D7BC62A2FC}" srcOrd="0" destOrd="0" presId="urn:microsoft.com/office/officeart/2008/layout/PictureAccentList"/>
    <dgm:cxn modelId="{ABF08921-909F-4928-AAFB-55755B8186A4}" type="presParOf" srcId="{7B3CDF08-7D57-4171-922A-18D7BC62A2FC}" destId="{EB8F3B97-0437-472F-B989-F13B22AD8672}" srcOrd="0" destOrd="0" presId="urn:microsoft.com/office/officeart/2008/layout/PictureAccentList"/>
    <dgm:cxn modelId="{E1837CF7-1D81-4176-B10E-B752E2055B66}" type="presParOf" srcId="{7B3CDF08-7D57-4171-922A-18D7BC62A2FC}" destId="{88FC4DA0-AC50-491F-8BA0-06C31D67CD4E}" srcOrd="1" destOrd="0" presId="urn:microsoft.com/office/officeart/2008/layout/PictureAccentList"/>
    <dgm:cxn modelId="{5A2CC09B-89FE-4A6D-83DB-A96BE8553FD0}" type="presParOf" srcId="{6CD59B42-6F65-4E68-862D-C831505FC979}" destId="{20069593-D66F-4679-859F-191D57D8BC21}" srcOrd="1" destOrd="0" presId="urn:microsoft.com/office/officeart/2008/layout/PictureAccentList"/>
    <dgm:cxn modelId="{ABECF02A-B89A-4932-9BD8-AC94D78E501B}" type="presParOf" srcId="{20069593-D66F-4679-859F-191D57D8BC21}" destId="{5E14AA23-EEDC-4DF9-ACD2-01719B55DE9E}" srcOrd="0" destOrd="0" presId="urn:microsoft.com/office/officeart/2008/layout/PictureAccentList"/>
    <dgm:cxn modelId="{9DCB6461-DADD-47E3-8AB9-961B1BBC89B3}" type="presParOf" srcId="{20069593-D66F-4679-859F-191D57D8BC21}" destId="{B7CF879B-2B37-4E85-AB0A-16A2B77D8BD9}" srcOrd="1" destOrd="0" presId="urn:microsoft.com/office/officeart/2008/layout/PictureAccentList"/>
    <dgm:cxn modelId="{75B5F6FA-B931-4EDE-BC4A-B442BF8CCFBD}" type="presParOf" srcId="{6CD59B42-6F65-4E68-862D-C831505FC979}" destId="{47DC9A04-B4FF-42B7-93BD-327F45720DA1}" srcOrd="2" destOrd="0" presId="urn:microsoft.com/office/officeart/2008/layout/PictureAccentList"/>
    <dgm:cxn modelId="{A48DBBEF-CA23-4922-B3E1-ED80787C11A2}" type="presParOf" srcId="{47DC9A04-B4FF-42B7-93BD-327F45720DA1}" destId="{1DD54C80-E04B-494D-ACD2-F5FFEE501744}" srcOrd="0" destOrd="0" presId="urn:microsoft.com/office/officeart/2008/layout/PictureAccentList"/>
    <dgm:cxn modelId="{B398C4A2-7678-423F-941E-056E3D892DDA}" type="presParOf" srcId="{47DC9A04-B4FF-42B7-93BD-327F45720DA1}" destId="{5855DD74-DBE7-4374-B4AD-A5403AD0EB49}" srcOrd="1" destOrd="0" presId="urn:microsoft.com/office/officeart/2008/layout/PictureAccentList"/>
    <dgm:cxn modelId="{E93B5115-ABC7-4F99-A861-6534818E1F4C}" type="presParOf" srcId="{6CD59B42-6F65-4E68-862D-C831505FC979}" destId="{8F1F662A-896E-4D40-A163-5FDF286DAA10}" srcOrd="3" destOrd="0" presId="urn:microsoft.com/office/officeart/2008/layout/PictureAccentList"/>
    <dgm:cxn modelId="{2495FC46-4F2F-44D8-A83D-4E635937BF2D}" type="presParOf" srcId="{8F1F662A-896E-4D40-A163-5FDF286DAA10}" destId="{1E2F21B5-592E-49E5-BBA8-DC6BEA51F6DA}" srcOrd="0" destOrd="0" presId="urn:microsoft.com/office/officeart/2008/layout/PictureAccentList"/>
    <dgm:cxn modelId="{080F74AC-3C5A-45AC-AE6D-6526C74DA6CF}" type="presParOf" srcId="{8F1F662A-896E-4D40-A163-5FDF286DAA10}" destId="{276DDDD8-B44D-4558-B457-5DD455B9C205}" srcOrd="1" destOrd="0" presId="urn:microsoft.com/office/officeart/2008/layout/PictureAccentList"/>
    <dgm:cxn modelId="{9533E7C9-E0B7-4220-8788-99CA405D0AAE}" type="presParOf" srcId="{6CD59B42-6F65-4E68-862D-C831505FC979}" destId="{D4541459-C8E4-4068-B3E9-F3D3133E5AAF}" srcOrd="4" destOrd="0" presId="urn:microsoft.com/office/officeart/2008/layout/PictureAccentList"/>
    <dgm:cxn modelId="{0D5EDD84-E7FA-4819-98B4-81E26CEDC5B3}" type="presParOf" srcId="{D4541459-C8E4-4068-B3E9-F3D3133E5AAF}" destId="{31414C4A-0D60-43A1-902B-E1418A5BAC3A}" srcOrd="0" destOrd="0" presId="urn:microsoft.com/office/officeart/2008/layout/PictureAccentList"/>
    <dgm:cxn modelId="{4B786A8B-8940-4FE0-ABF4-6E756AD1F46F}" type="presParOf" srcId="{D4541459-C8E4-4068-B3E9-F3D3133E5AAF}" destId="{2D6C7384-EE75-42A6-BB6E-76F7CB6FF7E0}" srcOrd="1" destOrd="0" presId="urn:microsoft.com/office/officeart/2008/layout/PictureAccentList"/>
    <dgm:cxn modelId="{1A73F5FC-E934-478C-9250-6973889A9841}" type="presParOf" srcId="{6CD59B42-6F65-4E68-862D-C831505FC979}" destId="{D2E1EF84-3B86-4C68-AA00-C063A9FEB3C3}" srcOrd="5" destOrd="0" presId="urn:microsoft.com/office/officeart/2008/layout/PictureAccentList"/>
    <dgm:cxn modelId="{DA99347A-8E1D-4E6E-960B-235EEB596F4B}" type="presParOf" srcId="{D2E1EF84-3B86-4C68-AA00-C063A9FEB3C3}" destId="{AE921A46-3C9E-40FD-A122-1416AB07FC91}" srcOrd="0" destOrd="0" presId="urn:microsoft.com/office/officeart/2008/layout/PictureAccentList"/>
    <dgm:cxn modelId="{1FE53DAC-3E39-47A1-BBBD-D2190B5BD97C}" type="presParOf" srcId="{D2E1EF84-3B86-4C68-AA00-C063A9FEB3C3}" destId="{D8BB4F27-18B9-4E2A-8F1F-9B1247689F42}" srcOrd="1" destOrd="0" presId="urn:microsoft.com/office/officeart/2008/layout/PictureAccentList"/>
    <dgm:cxn modelId="{2CBFDE09-23C0-468A-809A-C800A95AA4A2}" type="presParOf" srcId="{6CD59B42-6F65-4E68-862D-C831505FC979}" destId="{4F310E8E-8ABA-4796-B9D1-7A7EFC47F9B2}" srcOrd="6" destOrd="0" presId="urn:microsoft.com/office/officeart/2008/layout/PictureAccentList"/>
    <dgm:cxn modelId="{DF890206-4E01-4161-9490-690B3245794B}" type="presParOf" srcId="{4F310E8E-8ABA-4796-B9D1-7A7EFC47F9B2}" destId="{64931141-E698-4DDD-8E74-1C0F44AE17D0}" srcOrd="0" destOrd="0" presId="urn:microsoft.com/office/officeart/2008/layout/PictureAccentList"/>
    <dgm:cxn modelId="{F06E7B89-A7F4-45D4-BC19-6A62F8BA82B2}" type="presParOf" srcId="{4F310E8E-8ABA-4796-B9D1-7A7EFC47F9B2}" destId="{44238BB7-DD01-4FD8-8693-AB368202CFD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AAB5A-2CC9-4AD3-B959-71B8202F70C1}">
      <dsp:nvSpPr>
        <dsp:cNvPr id="0" name=""/>
        <dsp:cNvSpPr/>
      </dsp:nvSpPr>
      <dsp:spPr>
        <a:xfrm>
          <a:off x="1906452" y="3993"/>
          <a:ext cx="1123135" cy="6216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b="1" kern="1200" dirty="0">
              <a:solidFill>
                <a:schemeClr val="tx1"/>
              </a:solidFill>
            </a:rPr>
            <a:t>List</a:t>
          </a:r>
        </a:p>
      </dsp:txBody>
      <dsp:txXfrm>
        <a:off x="1924658" y="22199"/>
        <a:ext cx="1086723" cy="585195"/>
      </dsp:txXfrm>
    </dsp:sp>
    <dsp:sp modelId="{EB8F3B97-0437-472F-B989-F13B22AD8672}">
      <dsp:nvSpPr>
        <dsp:cNvPr id="0" name=""/>
        <dsp:cNvSpPr/>
      </dsp:nvSpPr>
      <dsp:spPr>
        <a:xfrm>
          <a:off x="1882218" y="735650"/>
          <a:ext cx="621607" cy="62160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C4DA0-AC50-491F-8BA0-06C31D67CD4E}">
      <dsp:nvSpPr>
        <dsp:cNvPr id="0" name=""/>
        <dsp:cNvSpPr/>
      </dsp:nvSpPr>
      <dsp:spPr>
        <a:xfrm>
          <a:off x="2541122" y="735650"/>
          <a:ext cx="1839507" cy="62160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solidFill>
                <a:schemeClr val="tx1"/>
              </a:solidFill>
            </a:rPr>
            <a:t>Access List</a:t>
          </a:r>
        </a:p>
      </dsp:txBody>
      <dsp:txXfrm>
        <a:off x="2571472" y="766000"/>
        <a:ext cx="1778807" cy="560907"/>
      </dsp:txXfrm>
    </dsp:sp>
    <dsp:sp modelId="{5E14AA23-EEDC-4DF9-ACD2-01719B55DE9E}">
      <dsp:nvSpPr>
        <dsp:cNvPr id="0" name=""/>
        <dsp:cNvSpPr/>
      </dsp:nvSpPr>
      <dsp:spPr>
        <a:xfrm>
          <a:off x="1882218" y="1431851"/>
          <a:ext cx="621607" cy="62160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879B-2B37-4E85-AB0A-16A2B77D8BD9}">
      <dsp:nvSpPr>
        <dsp:cNvPr id="0" name=""/>
        <dsp:cNvSpPr/>
      </dsp:nvSpPr>
      <dsp:spPr>
        <a:xfrm>
          <a:off x="2541122" y="1431851"/>
          <a:ext cx="1839507" cy="62160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solidFill>
                <a:schemeClr val="tx1"/>
              </a:solidFill>
            </a:rPr>
            <a:t>Change List</a:t>
          </a:r>
        </a:p>
      </dsp:txBody>
      <dsp:txXfrm>
        <a:off x="2571472" y="1462201"/>
        <a:ext cx="1778807" cy="560907"/>
      </dsp:txXfrm>
    </dsp:sp>
    <dsp:sp modelId="{1E2F21B5-592E-49E5-BBA8-DC6BEA51F6DA}">
      <dsp:nvSpPr>
        <dsp:cNvPr id="0" name=""/>
        <dsp:cNvSpPr/>
      </dsp:nvSpPr>
      <dsp:spPr>
        <a:xfrm>
          <a:off x="1882218" y="2128052"/>
          <a:ext cx="621607" cy="62160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DDDD8-B44D-4558-B457-5DD455B9C205}">
      <dsp:nvSpPr>
        <dsp:cNvPr id="0" name=""/>
        <dsp:cNvSpPr/>
      </dsp:nvSpPr>
      <dsp:spPr>
        <a:xfrm>
          <a:off x="2541122" y="2128052"/>
          <a:ext cx="1839507" cy="62160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solidFill>
                <a:schemeClr val="tx1"/>
              </a:solidFill>
            </a:rPr>
            <a:t>Add List</a:t>
          </a:r>
        </a:p>
      </dsp:txBody>
      <dsp:txXfrm>
        <a:off x="2571472" y="2158402"/>
        <a:ext cx="1778807" cy="560907"/>
      </dsp:txXfrm>
    </dsp:sp>
    <dsp:sp modelId="{31414C4A-0D60-43A1-902B-E1418A5BAC3A}">
      <dsp:nvSpPr>
        <dsp:cNvPr id="0" name=""/>
        <dsp:cNvSpPr/>
      </dsp:nvSpPr>
      <dsp:spPr>
        <a:xfrm>
          <a:off x="1882218" y="2824252"/>
          <a:ext cx="621607" cy="62160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C7384-EE75-42A6-BB6E-76F7CB6FF7E0}">
      <dsp:nvSpPr>
        <dsp:cNvPr id="0" name=""/>
        <dsp:cNvSpPr/>
      </dsp:nvSpPr>
      <dsp:spPr>
        <a:xfrm>
          <a:off x="2541122" y="2824252"/>
          <a:ext cx="1839507" cy="62160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solidFill>
                <a:schemeClr val="tx1"/>
              </a:solidFill>
            </a:rPr>
            <a:t>Remove List</a:t>
          </a:r>
        </a:p>
      </dsp:txBody>
      <dsp:txXfrm>
        <a:off x="2571472" y="2854602"/>
        <a:ext cx="1778807" cy="560907"/>
      </dsp:txXfrm>
    </dsp:sp>
    <dsp:sp modelId="{AE921A46-3C9E-40FD-A122-1416AB07FC91}">
      <dsp:nvSpPr>
        <dsp:cNvPr id="0" name=""/>
        <dsp:cNvSpPr/>
      </dsp:nvSpPr>
      <dsp:spPr>
        <a:xfrm>
          <a:off x="1882218" y="3520453"/>
          <a:ext cx="621607" cy="62160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4F27-18B9-4E2A-8F1F-9B1247689F42}">
      <dsp:nvSpPr>
        <dsp:cNvPr id="0" name=""/>
        <dsp:cNvSpPr/>
      </dsp:nvSpPr>
      <dsp:spPr>
        <a:xfrm>
          <a:off x="2541122" y="3520453"/>
          <a:ext cx="1839507" cy="62160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solidFill>
                <a:schemeClr val="tx1"/>
              </a:solidFill>
            </a:rPr>
            <a:t>List Comprehension</a:t>
          </a:r>
        </a:p>
      </dsp:txBody>
      <dsp:txXfrm>
        <a:off x="2571472" y="3550803"/>
        <a:ext cx="1778807" cy="560907"/>
      </dsp:txXfrm>
    </dsp:sp>
    <dsp:sp modelId="{2D064CC6-6931-4D89-BA04-4D7208D642EB}">
      <dsp:nvSpPr>
        <dsp:cNvPr id="0" name=""/>
        <dsp:cNvSpPr/>
      </dsp:nvSpPr>
      <dsp:spPr>
        <a:xfrm>
          <a:off x="1882218" y="4216654"/>
          <a:ext cx="621607" cy="62160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E424B-7B51-4852-9037-A81C6FE6DBE2}">
      <dsp:nvSpPr>
        <dsp:cNvPr id="0" name=""/>
        <dsp:cNvSpPr/>
      </dsp:nvSpPr>
      <dsp:spPr>
        <a:xfrm>
          <a:off x="2541122" y="4216654"/>
          <a:ext cx="1839507" cy="62160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solidFill>
                <a:schemeClr val="tx1"/>
              </a:solidFill>
            </a:rPr>
            <a:t>Sort List</a:t>
          </a:r>
        </a:p>
      </dsp:txBody>
      <dsp:txXfrm>
        <a:off x="2571472" y="4247004"/>
        <a:ext cx="1778807" cy="560907"/>
      </dsp:txXfrm>
    </dsp:sp>
    <dsp:sp modelId="{42C3E485-1FAC-4AF9-9B6F-F65988BB0500}">
      <dsp:nvSpPr>
        <dsp:cNvPr id="0" name=""/>
        <dsp:cNvSpPr/>
      </dsp:nvSpPr>
      <dsp:spPr>
        <a:xfrm>
          <a:off x="1882218" y="4912855"/>
          <a:ext cx="621607" cy="62160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93ACB-C470-4587-A29A-F1A98A374863}">
      <dsp:nvSpPr>
        <dsp:cNvPr id="0" name=""/>
        <dsp:cNvSpPr/>
      </dsp:nvSpPr>
      <dsp:spPr>
        <a:xfrm>
          <a:off x="2541122" y="4912855"/>
          <a:ext cx="1839507" cy="62160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solidFill>
                <a:schemeClr val="tx1"/>
              </a:solidFill>
            </a:rPr>
            <a:t>Copy List</a:t>
          </a:r>
        </a:p>
      </dsp:txBody>
      <dsp:txXfrm>
        <a:off x="2571472" y="4943205"/>
        <a:ext cx="1778807" cy="560907"/>
      </dsp:txXfrm>
    </dsp:sp>
    <dsp:sp modelId="{53A01450-BA23-4505-ACEA-858B52CDD2D2}">
      <dsp:nvSpPr>
        <dsp:cNvPr id="0" name=""/>
        <dsp:cNvSpPr/>
      </dsp:nvSpPr>
      <dsp:spPr>
        <a:xfrm>
          <a:off x="1882218" y="5609055"/>
          <a:ext cx="621607" cy="62160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B9F3B-FC60-4F17-9816-1ED3AD2E7CC7}">
      <dsp:nvSpPr>
        <dsp:cNvPr id="0" name=""/>
        <dsp:cNvSpPr/>
      </dsp:nvSpPr>
      <dsp:spPr>
        <a:xfrm>
          <a:off x="2541122" y="5609055"/>
          <a:ext cx="1839507" cy="62160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>
              <a:solidFill>
                <a:schemeClr val="tx1"/>
              </a:solidFill>
            </a:rPr>
            <a:t>Join List</a:t>
          </a:r>
        </a:p>
      </dsp:txBody>
      <dsp:txXfrm>
        <a:off x="2571472" y="5639405"/>
        <a:ext cx="1778807" cy="560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AAB5A-2CC9-4AD3-B959-71B8202F70C1}">
      <dsp:nvSpPr>
        <dsp:cNvPr id="0" name=""/>
        <dsp:cNvSpPr/>
      </dsp:nvSpPr>
      <dsp:spPr>
        <a:xfrm>
          <a:off x="965666" y="16375"/>
          <a:ext cx="1169497" cy="69237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b="1" kern="1200" dirty="0">
              <a:solidFill>
                <a:schemeClr val="tx1"/>
              </a:solidFill>
            </a:rPr>
            <a:t>Tuples</a:t>
          </a:r>
        </a:p>
      </dsp:txBody>
      <dsp:txXfrm>
        <a:off x="985945" y="36654"/>
        <a:ext cx="1128939" cy="651820"/>
      </dsp:txXfrm>
    </dsp:sp>
    <dsp:sp modelId="{EB8F3B97-0437-472F-B989-F13B22AD8672}">
      <dsp:nvSpPr>
        <dsp:cNvPr id="0" name=""/>
        <dsp:cNvSpPr/>
      </dsp:nvSpPr>
      <dsp:spPr>
        <a:xfrm>
          <a:off x="860129" y="817062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C4DA0-AC50-491F-8BA0-06C31D67CD4E}">
      <dsp:nvSpPr>
        <dsp:cNvPr id="0" name=""/>
        <dsp:cNvSpPr/>
      </dsp:nvSpPr>
      <dsp:spPr>
        <a:xfrm>
          <a:off x="1594050" y="817062"/>
          <a:ext cx="1852776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Access Tuples</a:t>
          </a:r>
        </a:p>
      </dsp:txBody>
      <dsp:txXfrm>
        <a:off x="1627855" y="850867"/>
        <a:ext cx="1785166" cy="624768"/>
      </dsp:txXfrm>
    </dsp:sp>
    <dsp:sp modelId="{5E14AA23-EEDC-4DF9-ACD2-01719B55DE9E}">
      <dsp:nvSpPr>
        <dsp:cNvPr id="0" name=""/>
        <dsp:cNvSpPr/>
      </dsp:nvSpPr>
      <dsp:spPr>
        <a:xfrm>
          <a:off x="860129" y="1592526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879B-2B37-4E85-AB0A-16A2B77D8BD9}">
      <dsp:nvSpPr>
        <dsp:cNvPr id="0" name=""/>
        <dsp:cNvSpPr/>
      </dsp:nvSpPr>
      <dsp:spPr>
        <a:xfrm>
          <a:off x="1594050" y="1592526"/>
          <a:ext cx="1852776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Updates Tuples</a:t>
          </a:r>
        </a:p>
      </dsp:txBody>
      <dsp:txXfrm>
        <a:off x="1627855" y="1626331"/>
        <a:ext cx="1785166" cy="624768"/>
      </dsp:txXfrm>
    </dsp:sp>
    <dsp:sp modelId="{1E2F21B5-592E-49E5-BBA8-DC6BEA51F6DA}">
      <dsp:nvSpPr>
        <dsp:cNvPr id="0" name=""/>
        <dsp:cNvSpPr/>
      </dsp:nvSpPr>
      <dsp:spPr>
        <a:xfrm>
          <a:off x="860129" y="2367990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DDDD8-B44D-4558-B457-5DD455B9C205}">
      <dsp:nvSpPr>
        <dsp:cNvPr id="0" name=""/>
        <dsp:cNvSpPr/>
      </dsp:nvSpPr>
      <dsp:spPr>
        <a:xfrm>
          <a:off x="1594050" y="2367990"/>
          <a:ext cx="1852776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Unpack Tuples</a:t>
          </a:r>
        </a:p>
      </dsp:txBody>
      <dsp:txXfrm>
        <a:off x="1627855" y="2401795"/>
        <a:ext cx="1785166" cy="624768"/>
      </dsp:txXfrm>
    </dsp:sp>
    <dsp:sp modelId="{31414C4A-0D60-43A1-902B-E1418A5BAC3A}">
      <dsp:nvSpPr>
        <dsp:cNvPr id="0" name=""/>
        <dsp:cNvSpPr/>
      </dsp:nvSpPr>
      <dsp:spPr>
        <a:xfrm>
          <a:off x="860129" y="3143453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C7384-EE75-42A6-BB6E-76F7CB6FF7E0}">
      <dsp:nvSpPr>
        <dsp:cNvPr id="0" name=""/>
        <dsp:cNvSpPr/>
      </dsp:nvSpPr>
      <dsp:spPr>
        <a:xfrm>
          <a:off x="1594050" y="3143453"/>
          <a:ext cx="1852776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Loop Tuples</a:t>
          </a:r>
        </a:p>
      </dsp:txBody>
      <dsp:txXfrm>
        <a:off x="1627855" y="3177258"/>
        <a:ext cx="1785166" cy="624768"/>
      </dsp:txXfrm>
    </dsp:sp>
    <dsp:sp modelId="{AE921A46-3C9E-40FD-A122-1416AB07FC91}">
      <dsp:nvSpPr>
        <dsp:cNvPr id="0" name=""/>
        <dsp:cNvSpPr/>
      </dsp:nvSpPr>
      <dsp:spPr>
        <a:xfrm>
          <a:off x="860129" y="3918917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4F27-18B9-4E2A-8F1F-9B1247689F42}">
      <dsp:nvSpPr>
        <dsp:cNvPr id="0" name=""/>
        <dsp:cNvSpPr/>
      </dsp:nvSpPr>
      <dsp:spPr>
        <a:xfrm>
          <a:off x="1594050" y="3918917"/>
          <a:ext cx="1852776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Join Tuples</a:t>
          </a:r>
        </a:p>
      </dsp:txBody>
      <dsp:txXfrm>
        <a:off x="1627855" y="3952722"/>
        <a:ext cx="1785166" cy="624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AAB5A-2CC9-4AD3-B959-71B8202F70C1}">
      <dsp:nvSpPr>
        <dsp:cNvPr id="0" name=""/>
        <dsp:cNvSpPr/>
      </dsp:nvSpPr>
      <dsp:spPr>
        <a:xfrm>
          <a:off x="743828" y="8593"/>
          <a:ext cx="1669387" cy="69237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b="1" kern="1200" dirty="0">
              <a:solidFill>
                <a:schemeClr val="tx1"/>
              </a:solidFill>
            </a:rPr>
            <a:t>Set</a:t>
          </a:r>
        </a:p>
      </dsp:txBody>
      <dsp:txXfrm>
        <a:off x="764107" y="28872"/>
        <a:ext cx="1628829" cy="651820"/>
      </dsp:txXfrm>
    </dsp:sp>
    <dsp:sp modelId="{EB8F3B97-0437-472F-B989-F13B22AD8672}">
      <dsp:nvSpPr>
        <dsp:cNvPr id="0" name=""/>
        <dsp:cNvSpPr/>
      </dsp:nvSpPr>
      <dsp:spPr>
        <a:xfrm>
          <a:off x="748634" y="817062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C4DA0-AC50-491F-8BA0-06C31D67CD4E}">
      <dsp:nvSpPr>
        <dsp:cNvPr id="0" name=""/>
        <dsp:cNvSpPr/>
      </dsp:nvSpPr>
      <dsp:spPr>
        <a:xfrm>
          <a:off x="1482555" y="817062"/>
          <a:ext cx="1517474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Access Set</a:t>
          </a:r>
        </a:p>
      </dsp:txBody>
      <dsp:txXfrm>
        <a:off x="1516360" y="850867"/>
        <a:ext cx="1449864" cy="624768"/>
      </dsp:txXfrm>
    </dsp:sp>
    <dsp:sp modelId="{5E14AA23-EEDC-4DF9-ACD2-01719B55DE9E}">
      <dsp:nvSpPr>
        <dsp:cNvPr id="0" name=""/>
        <dsp:cNvSpPr/>
      </dsp:nvSpPr>
      <dsp:spPr>
        <a:xfrm>
          <a:off x="748634" y="1592526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879B-2B37-4E85-AB0A-16A2B77D8BD9}">
      <dsp:nvSpPr>
        <dsp:cNvPr id="0" name=""/>
        <dsp:cNvSpPr/>
      </dsp:nvSpPr>
      <dsp:spPr>
        <a:xfrm>
          <a:off x="1482555" y="1592526"/>
          <a:ext cx="1517474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Add Set</a:t>
          </a:r>
        </a:p>
      </dsp:txBody>
      <dsp:txXfrm>
        <a:off x="1516360" y="1626331"/>
        <a:ext cx="1449864" cy="624768"/>
      </dsp:txXfrm>
    </dsp:sp>
    <dsp:sp modelId="{1E2F21B5-592E-49E5-BBA8-DC6BEA51F6DA}">
      <dsp:nvSpPr>
        <dsp:cNvPr id="0" name=""/>
        <dsp:cNvSpPr/>
      </dsp:nvSpPr>
      <dsp:spPr>
        <a:xfrm>
          <a:off x="748634" y="2367990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DDDD8-B44D-4558-B457-5DD455B9C205}">
      <dsp:nvSpPr>
        <dsp:cNvPr id="0" name=""/>
        <dsp:cNvSpPr/>
      </dsp:nvSpPr>
      <dsp:spPr>
        <a:xfrm>
          <a:off x="1482555" y="2367990"/>
          <a:ext cx="1517474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Remove Set</a:t>
          </a:r>
        </a:p>
      </dsp:txBody>
      <dsp:txXfrm>
        <a:off x="1516360" y="2401795"/>
        <a:ext cx="1449864" cy="624768"/>
      </dsp:txXfrm>
    </dsp:sp>
    <dsp:sp modelId="{31414C4A-0D60-43A1-902B-E1418A5BAC3A}">
      <dsp:nvSpPr>
        <dsp:cNvPr id="0" name=""/>
        <dsp:cNvSpPr/>
      </dsp:nvSpPr>
      <dsp:spPr>
        <a:xfrm>
          <a:off x="773802" y="3116409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C7384-EE75-42A6-BB6E-76F7CB6FF7E0}">
      <dsp:nvSpPr>
        <dsp:cNvPr id="0" name=""/>
        <dsp:cNvSpPr/>
      </dsp:nvSpPr>
      <dsp:spPr>
        <a:xfrm>
          <a:off x="1482555" y="3143453"/>
          <a:ext cx="1517474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Loop Set</a:t>
          </a:r>
        </a:p>
      </dsp:txBody>
      <dsp:txXfrm>
        <a:off x="1516360" y="3177258"/>
        <a:ext cx="1449864" cy="624768"/>
      </dsp:txXfrm>
    </dsp:sp>
    <dsp:sp modelId="{AE921A46-3C9E-40FD-A122-1416AB07FC91}">
      <dsp:nvSpPr>
        <dsp:cNvPr id="0" name=""/>
        <dsp:cNvSpPr/>
      </dsp:nvSpPr>
      <dsp:spPr>
        <a:xfrm>
          <a:off x="748634" y="3918917"/>
          <a:ext cx="692378" cy="6923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4F27-18B9-4E2A-8F1F-9B1247689F42}">
      <dsp:nvSpPr>
        <dsp:cNvPr id="0" name=""/>
        <dsp:cNvSpPr/>
      </dsp:nvSpPr>
      <dsp:spPr>
        <a:xfrm>
          <a:off x="1482555" y="3918917"/>
          <a:ext cx="1517474" cy="692378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>
              <a:solidFill>
                <a:schemeClr val="tx1"/>
              </a:solidFill>
            </a:rPr>
            <a:t>Join Set</a:t>
          </a:r>
        </a:p>
      </dsp:txBody>
      <dsp:txXfrm>
        <a:off x="1516360" y="3952722"/>
        <a:ext cx="1449864" cy="624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AAB5A-2CC9-4AD3-B959-71B8202F70C1}">
      <dsp:nvSpPr>
        <dsp:cNvPr id="0" name=""/>
        <dsp:cNvSpPr/>
      </dsp:nvSpPr>
      <dsp:spPr>
        <a:xfrm>
          <a:off x="1506013" y="1323"/>
          <a:ext cx="3183261" cy="63191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b="1" kern="1200" dirty="0">
              <a:solidFill>
                <a:schemeClr val="tx1"/>
              </a:solidFill>
            </a:rPr>
            <a:t>Dictionary</a:t>
          </a:r>
        </a:p>
      </dsp:txBody>
      <dsp:txXfrm>
        <a:off x="1524521" y="19831"/>
        <a:ext cx="3146245" cy="594901"/>
      </dsp:txXfrm>
    </dsp:sp>
    <dsp:sp modelId="{EB8F3B97-0437-472F-B989-F13B22AD8672}">
      <dsp:nvSpPr>
        <dsp:cNvPr id="0" name=""/>
        <dsp:cNvSpPr/>
      </dsp:nvSpPr>
      <dsp:spPr>
        <a:xfrm>
          <a:off x="1457316" y="747036"/>
          <a:ext cx="631917" cy="63191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C4DA0-AC50-491F-8BA0-06C31D67CD4E}">
      <dsp:nvSpPr>
        <dsp:cNvPr id="0" name=""/>
        <dsp:cNvSpPr/>
      </dsp:nvSpPr>
      <dsp:spPr>
        <a:xfrm>
          <a:off x="2127149" y="747036"/>
          <a:ext cx="1707350" cy="63191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</a:rPr>
            <a:t>Access </a:t>
          </a:r>
          <a:r>
            <a:rPr lang="en-MY" sz="2000" kern="1200" dirty="0" err="1">
              <a:solidFill>
                <a:schemeClr val="tx1"/>
              </a:solidFill>
            </a:rPr>
            <a:t>Dict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2158002" y="777889"/>
        <a:ext cx="1645644" cy="570211"/>
      </dsp:txXfrm>
    </dsp:sp>
    <dsp:sp modelId="{5E14AA23-EEDC-4DF9-ACD2-01719B55DE9E}">
      <dsp:nvSpPr>
        <dsp:cNvPr id="0" name=""/>
        <dsp:cNvSpPr/>
      </dsp:nvSpPr>
      <dsp:spPr>
        <a:xfrm>
          <a:off x="1457316" y="1454784"/>
          <a:ext cx="631917" cy="63191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879B-2B37-4E85-AB0A-16A2B77D8BD9}">
      <dsp:nvSpPr>
        <dsp:cNvPr id="0" name=""/>
        <dsp:cNvSpPr/>
      </dsp:nvSpPr>
      <dsp:spPr>
        <a:xfrm>
          <a:off x="2127149" y="1454784"/>
          <a:ext cx="1707350" cy="63191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</a:rPr>
            <a:t>Add </a:t>
          </a:r>
          <a:r>
            <a:rPr lang="en-MY" sz="2000" kern="1200" dirty="0" err="1">
              <a:solidFill>
                <a:schemeClr val="tx1"/>
              </a:solidFill>
            </a:rPr>
            <a:t>Dict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2158002" y="1485637"/>
        <a:ext cx="1645644" cy="570211"/>
      </dsp:txXfrm>
    </dsp:sp>
    <dsp:sp modelId="{1DD54C80-E04B-494D-ACD2-F5FFEE501744}">
      <dsp:nvSpPr>
        <dsp:cNvPr id="0" name=""/>
        <dsp:cNvSpPr/>
      </dsp:nvSpPr>
      <dsp:spPr>
        <a:xfrm>
          <a:off x="1457316" y="2162532"/>
          <a:ext cx="631917" cy="63191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5DD74-DBE7-4374-B4AD-A5403AD0EB49}">
      <dsp:nvSpPr>
        <dsp:cNvPr id="0" name=""/>
        <dsp:cNvSpPr/>
      </dsp:nvSpPr>
      <dsp:spPr>
        <a:xfrm>
          <a:off x="2127149" y="2162532"/>
          <a:ext cx="1707350" cy="63191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</a:rPr>
            <a:t>Change </a:t>
          </a:r>
          <a:r>
            <a:rPr lang="en-MY" sz="2000" kern="1200" dirty="0" err="1">
              <a:solidFill>
                <a:schemeClr val="tx1"/>
              </a:solidFill>
            </a:rPr>
            <a:t>Dict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2158002" y="2193385"/>
        <a:ext cx="1645644" cy="570211"/>
      </dsp:txXfrm>
    </dsp:sp>
    <dsp:sp modelId="{1E2F21B5-592E-49E5-BBA8-DC6BEA51F6DA}">
      <dsp:nvSpPr>
        <dsp:cNvPr id="0" name=""/>
        <dsp:cNvSpPr/>
      </dsp:nvSpPr>
      <dsp:spPr>
        <a:xfrm>
          <a:off x="1457316" y="2870280"/>
          <a:ext cx="631917" cy="63191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DDDD8-B44D-4558-B457-5DD455B9C205}">
      <dsp:nvSpPr>
        <dsp:cNvPr id="0" name=""/>
        <dsp:cNvSpPr/>
      </dsp:nvSpPr>
      <dsp:spPr>
        <a:xfrm>
          <a:off x="2127149" y="2870280"/>
          <a:ext cx="1707350" cy="63191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</a:rPr>
            <a:t>Remove </a:t>
          </a:r>
          <a:r>
            <a:rPr lang="en-MY" sz="2000" kern="1200" dirty="0" err="1">
              <a:solidFill>
                <a:schemeClr val="tx1"/>
              </a:solidFill>
            </a:rPr>
            <a:t>Dict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2158002" y="2901133"/>
        <a:ext cx="1645644" cy="570211"/>
      </dsp:txXfrm>
    </dsp:sp>
    <dsp:sp modelId="{31414C4A-0D60-43A1-902B-E1418A5BAC3A}">
      <dsp:nvSpPr>
        <dsp:cNvPr id="0" name=""/>
        <dsp:cNvSpPr/>
      </dsp:nvSpPr>
      <dsp:spPr>
        <a:xfrm>
          <a:off x="1480286" y="3553345"/>
          <a:ext cx="631917" cy="63191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C7384-EE75-42A6-BB6E-76F7CB6FF7E0}">
      <dsp:nvSpPr>
        <dsp:cNvPr id="0" name=""/>
        <dsp:cNvSpPr/>
      </dsp:nvSpPr>
      <dsp:spPr>
        <a:xfrm>
          <a:off x="2127149" y="3578027"/>
          <a:ext cx="1707350" cy="63191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</a:rPr>
            <a:t>Loop </a:t>
          </a:r>
          <a:r>
            <a:rPr lang="en-MY" sz="2000" kern="1200" dirty="0" err="1">
              <a:solidFill>
                <a:schemeClr val="tx1"/>
              </a:solidFill>
            </a:rPr>
            <a:t>Dict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2158002" y="3608880"/>
        <a:ext cx="1645644" cy="570211"/>
      </dsp:txXfrm>
    </dsp:sp>
    <dsp:sp modelId="{AE921A46-3C9E-40FD-A122-1416AB07FC91}">
      <dsp:nvSpPr>
        <dsp:cNvPr id="0" name=""/>
        <dsp:cNvSpPr/>
      </dsp:nvSpPr>
      <dsp:spPr>
        <a:xfrm>
          <a:off x="1457316" y="4285775"/>
          <a:ext cx="631917" cy="63191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4F27-18B9-4E2A-8F1F-9B1247689F42}">
      <dsp:nvSpPr>
        <dsp:cNvPr id="0" name=""/>
        <dsp:cNvSpPr/>
      </dsp:nvSpPr>
      <dsp:spPr>
        <a:xfrm>
          <a:off x="2127149" y="4285775"/>
          <a:ext cx="1707350" cy="63191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</a:rPr>
            <a:t>Copy </a:t>
          </a:r>
          <a:r>
            <a:rPr lang="en-MY" sz="2000" kern="1200" dirty="0" err="1">
              <a:solidFill>
                <a:schemeClr val="tx1"/>
              </a:solidFill>
            </a:rPr>
            <a:t>Dict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2158002" y="4316628"/>
        <a:ext cx="1645644" cy="570211"/>
      </dsp:txXfrm>
    </dsp:sp>
    <dsp:sp modelId="{64931141-E698-4DDD-8E74-1C0F44AE17D0}">
      <dsp:nvSpPr>
        <dsp:cNvPr id="0" name=""/>
        <dsp:cNvSpPr/>
      </dsp:nvSpPr>
      <dsp:spPr>
        <a:xfrm>
          <a:off x="1457316" y="4993523"/>
          <a:ext cx="631917" cy="631917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38BB7-DD01-4FD8-8693-AB368202CFDB}">
      <dsp:nvSpPr>
        <dsp:cNvPr id="0" name=""/>
        <dsp:cNvSpPr/>
      </dsp:nvSpPr>
      <dsp:spPr>
        <a:xfrm>
          <a:off x="2127149" y="4993523"/>
          <a:ext cx="1707350" cy="631917"/>
        </a:xfrm>
        <a:prstGeom prst="roundRect">
          <a:avLst>
            <a:gd name="adj" fmla="val 16670"/>
          </a:avLst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</a:rPr>
            <a:t>Nested </a:t>
          </a:r>
          <a:r>
            <a:rPr lang="en-MY" sz="2000" kern="1200" dirty="0" err="1">
              <a:solidFill>
                <a:schemeClr val="tx1"/>
              </a:solidFill>
            </a:rPr>
            <a:t>Dict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2158002" y="5024376"/>
        <a:ext cx="1645644" cy="570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4:5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2810 235 4420,'0'0'4890,"-9"-8"-3892,-2-5-520,7 8-199,0 1-1,1 0 1,-2 0-1,1 0 1,0 0-1,-1 1 1,0-1-1,-9-4 1,-38-11 3178,42 17-3169,1-1-1,-1-1 1,1 0-1,-11-5 1,-19-12 801,0 2 0,-64-20 0,54 21-950,22 11-58,0 1 0,-1 1 1,1 2-1,-1 1 0,0 0 1,-43 5-1,9-2-10,-910-16 282,887 20-288,-124 21 0,94-10-78,34-4-56,-146 39 0,193-40 58,0 1-1,1 1 1,0 2-1,1 1 0,1 2 1,-50 37-1,69-45 11,1 0 0,1 1-1,0 0 1,0 1 0,1 0-1,0 0 1,1 1 0,1 0-1,0 0 1,0 1 0,2 0-1,-1 0 1,2 1 0,-4 17-1,2 14-49,1 0 0,2 1 0,5 58-1,-2-100 48,1 20-11,1-1 1,1 0 0,2 1-1,0-1 1,1-1 0,2 1-1,0-1 1,1-1 0,2 1-1,0-2 1,1 1 0,20 25-1,-1-9 9,1-2 0,1-2-1,2-1 1,2-1 0,52 34 0,-19-17 12,1-4 0,2-2 0,2-4 0,1-4 0,2-2 0,1-4 0,145 32 0,-222-60-6,418 79 190,6-34-39,126-42-36,-369-4 74,-92-3-153,-1-4-1,106-21 1,171-60 66,-335 78-92,-1-1 1,0-2 0,-1-1-1,-1-2 1,47-32 0,-25 9 21,92-89 0,-131 115-30,0-1 0,-1 0 1,-1-1-1,-1-1 0,0 1 0,-1-1 1,-1-1-1,0 1 0,-1-1 1,-1-1-1,0 1 0,-2-1 0,4-35 1,-4-12 6,-3-1 0,-12-95 0,10 143-9,-3-37-12,-3 0 1,-24-91 0,24 122 8,0 0 1,-2 1-1,-1 0 0,-1 1 0,0 0 0,-2 1 0,-1 0 1,-22-24-1,15 22 8,-1 1 0,-1 1 0,-1 1 0,0 1 0,-2 2 0,0 0 0,-1 2 0,0 1 0,-31-10 1,15 9 5,-1 3 0,1 1 0,-2 3 0,1 2 0,-76-2 0,35 6 8,0 3 0,0 4-1,-151 29 1,142-8-39,-144 62 0,13-3-4232,216-81 3004,-1 0-535,2-4-4256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45 3171,'0'0'9657,"0"-7"-7260,0-22-123,0 29-2173,0-1 0,0 1 0,0-1-1,-1 1 1,1 0 0,0-1 0,0 1-1,0-1 1,-1 1 0,1 0 0,0-1-1,-1 1 1,1 0 0,0-1 0,-1 1-1,1 0 1,0-1 0,-1 1 0,1 0 0,0 0-1,-1-1 1,1 1 0,-1 0 0,1 0-1,-1 0 1,1 0 0,0 0 0,-1 0-1,1-1 1,-1 1 0,1 0 0,-1 0 0,1 0-1,-1 1 1,1-1 0,-1 0 0,1 0-1,0 0 1,-1 0 0,1 0 0,-1 0-1,1 1 1,-1-1 0,0 0 0,-18 9 414,11-1-412,0 0-1,1 0 0,0 1 1,0 0-1,1 0 0,0 1 1,1 0-1,-7 17 0,-28 87 461,34-91-437,0 0 0,2 0 0,0 0 0,0 38 0,4-59-186,1 1-1,-1 0 0,1-1 0,-1 1 1,1-1-1,0 1 0,0-1 0,0 0 1,0 1-1,0-1 0,0 0 0,1 1 1,-1-1-1,1 0 0,0 0 0,-1 0 1,1-1-1,0 1 0,0 0 0,0-1 1,0 1-1,1-1 0,-1 0 0,0 1 1,1-1-1,-1 0 0,1 0 0,-1-1 1,1 1-1,-1-1 0,5 1 0,9 2-790,1-1 0,-1-1 0,30-2 0,-38 1 573,9-2-722,-1-1 1,1-1-1,0 0 1,-1-1-1,0 0 1,0-1 0,-1-1-1,0-1 1,0 0-1,0-1 1,17-15-1,-11 8-183,-1-1 0,28-31 0,-34 32 1250,0-1 1,-2-1-1,13-20 1,-6-3 2759,-13 11 7851,-11 31-9508,0 2-1032,0-1 1,1 1-1,-1 0 1,1 1-1,-1-1 0,1 1 1,1 0-1,-1 0 1,0 0-1,1 0 1,0 1-1,-4 7 1,-33 63 1125,32-56-966,0 1 1,2-1-1,0 1 0,1 1 0,1-1 1,1 1-1,-1 33 0,4-53-304,1 0 0,-1 0-1,1-1 1,-1 1 0,1 0-1,-1-1 1,1 1 0,-1-1-1,1 1 1,0 0-1,-1-1 1,1 1 0,0-1-1,-1 0 1,1 1 0,0-1-1,0 1 1,-1-1 0,1 0-1,0 0 1,0 0 0,0 1-1,0-1 1,-1 0 0,1 0-1,0 0 1,0 0 0,0 0-1,0 0 1,-1-1 0,1 1-1,0 0 1,0 0 0,0 0-1,-1-1 1,1 1-1,1-1 1,2 0-36,0 0-1,0 0 0,0 0 1,0-1-1,-1 1 1,1-1-1,6-4 0,-4-2-28,1 0-1,-1 0 1,0 0-1,0-1 0,-1 0 1,-1 0-1,1-1 1,-1 1-1,-1-1 0,4-14 1,-2 7 49,1 1-1,12-26 1,-18 42 48,1 0 0,-1 0 0,0-1 0,1 1-1,-1 0 1,1 0 0,-1 0 0,0 0 0,1 0 0,-1-1-1,1 1 1,-1 0 0,1 0 0,-1 0 0,0 0 0,1 0-1,-1 0 1,1 0 0,-1 1 0,1-1 0,-1 0 0,0 0-1,1 0 1,-1 0 0,1 0 0,-1 1 0,0-1 0,1 0-1,-1 0 1,0 1 0,1-1 0,-1 0 0,0 1 0,1-1-1,-1 0 1,0 1 0,0-1 0,1 0 0,-1 1 0,0-1-1,0 0 1,0 1 0,0-1 0,1 1 0,-1-1 0,0 1-1,0-1 1,0 1 0,12 20 506,-12-21-525,14 42 499,-12-35-711,0 0-1,0 0 1,0 0-1,1 0 1,0 0-1,0 0 1,1-1-1,0 0 1,8 10-1,6-12-9421,-13-5 6880,9 1-3840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3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258 131 3331,'0'0'15636,"-15"19"-13714,4-7-1560,-9 12 469,1 1-1,2 0 0,-27 50 1,-82 205 3295,120-258-4272,19-43-546,-5 7 548,46-80-914,85-139-704,-108 187 1924,2 2 1,73-76-1,-103 116-66,0 1 0,0-1 0,1 1 0,-1 0 0,1 0 0,0 1-1,0-1 1,0 1 0,0 0 0,0 0 0,1 0 0,-1 0 0,0 1 0,1 0 0,-1 0 0,1 0 0,0 0 0,-1 1 0,1-1-1,0 1 1,-1 1 0,1-1 0,-1 1 0,1-1 0,0 1 0,-1 1 0,1-1 0,-1 1 0,0-1 0,0 1 0,8 5 0,21 18 291,-2 2 1,0 1-1,40 48 1,-13-13-38,107 98-437,-92-95-9622,-59-52-1240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37 0,'0'0'15230,"-5"-7"-12795,-13-20-519,18 27-1882,-1-1 0,1 1 0,0 0 0,0 0 0,-1 0 0,1 0 0,0 0 0,0-1-1,-1 1 1,1 0 0,0 0 0,0 0 0,-1 0 0,1 0 0,0 0 0,0 0 0,-1 0 0,1 0 0,0 0-1,0 0 1,-1 0 0,1 0 0,0 0 0,0 0 0,-1 0 0,1 0 0,0 1 0,0-1 0,-1 0 0,1 0 0,0 0-1,0 0 1,-1 0 0,1 1 0,0-1 0,0 0 0,0 0 0,0 0 0,-1 1 0,1-1 0,0 0 0,0 0 0,0 1-1,0-1 1,0 0 0,0 0 0,0 1 0,-1-1 0,1 0 0,0 0 0,0 1 0,0-1 0,0 0 0,0 0 0,0 1-1,0-1 1,0 0 0,1 1 0,-1-1 0,0 0 0,0 1 0,-4 21 373,4-21-360,-9 103 1365,7 155 0,4-121-1033,-2-34-382,0 48 50,0-53-4265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9673,'0'0'4164,"19"-9"-3630,32-15-441,2 2 0,0 2 0,2 3-1,57-11 1,-80 24-59,0 2 0,38 2 0,-67 0 11,0 1 0,-1 0 0,1-1-1,0 1 1,-1 0 0,1 0 0,-1 0 0,1 1 0,-1-1 0,1 1 0,-1-1 0,0 1 0,0 0 0,0 0 0,0 0-1,0 0 1,0 0 0,0 0 0,-1 0 0,1 1 0,-1-1 0,0 1 0,0-1 0,0 1 0,0-1 0,0 1-1,0 0 1,-1 0 0,1-1 0,-1 1 0,1 3 0,1 15 652,0 1 0,-1-1 0,-3 25 0,2-19 0,-1-18-444,1 5 116,0 0-1,1 0 0,0 0 0,7 24 0,-8-36-362,0 0 1,1 0-1,-1 0 0,1-1 1,0 1-1,-1 0 0,1-1 0,0 1 1,0 0-1,0-1 0,0 1 1,0-1-1,1 0 0,-1 1 1,0-1-1,1 0 0,-1 0 1,1 0-1,-1 0 0,1 0 0,-1 0 1,1 0-1,0 0 0,-1-1 1,1 1-1,0-1 0,0 1 1,0-1-1,-1 0 0,1 1 1,0-1-1,0 0 0,0 0 0,0 0 1,-1-1-1,1 1 0,0 0 1,0-1-1,0 1 0,-1-1 1,1 0-1,0 1 0,-1-1 0,1 0 1,-1 0-1,1 0 0,2-2 1,2-2-62,1-1 0,-1 0 0,1 0 0,-2 0 0,1-1 0,-1 0 1,0 0-1,0 0 0,-1 0 0,0-1 0,0 0 0,3-9 0,-2 4-85,2 0-1,0 0 0,14-19 1,-21 32 140,0 0 1,1 0-1,-1 0 0,0 0 1,1 0-1,-1 0 1,1 0-1,-1 0 0,0 0 1,1 0-1,-1 0 1,0 1-1,1-1 0,-1 0 1,0 0-1,1 0 1,-1 0-1,0 1 0,0-1 1,1 0-1,-1 0 0,0 1 1,0-1-1,1 0 1,-1 0-1,0 1 0,0-1 1,0 0-1,1 1 1,-1-1-1,0 0 0,0 1 1,0-1-1,0 0 1,0 1-1,0-1 0,0 0 1,1 1-1,6 17 54,-6-17-48,17 45 272,-1 0 1,-2 2 0,-2 0 0,-3 0 0,-2 1-1,-1 1 1,-3-1 0,-4 82 0,-1-121-131,0-1 1,-1 1-1,0 0 1,-1-1-1,0 1 0,-1-1 1,0 0-1,0 0 1,-1-1-1,0 1 1,0-1-1,-1 0 1,0 0-1,-1-1 1,-9 10-1,15-16-154,0 0 0,0 0 0,0 0 0,0 0-1,0 0 1,0 0 0,0-1 0,0 1 0,0 0 0,0-1 0,0 1-1,0-1 1,-1 1 0,1-1 0,0 1 0,0-1 0,-1 0 0,1 0-1,0 1 1,0-1 0,-1 0 0,1 0 0,0 0 0,-1-1 0,1 1-1,0 0 1,0 0 0,-1-1 0,1 1 0,0-1 0,0 1 0,0-1-1,0 1 1,-1-1 0,1 0 0,0 0 0,0 1 0,0-1 0,0 0-1,1 0 1,-1 0 0,0 0 0,0 0 0,0 0 0,1 0 0,-1 0-1,1-1 1,-1 1 0,1 0 0,-1 0 0,1 0 0,-1-1 0,1 1-1,0-3 1,-3-8-529,0-2 0,1 1 0,0-27-1,2 40 501,-1-29-1676,1 0-1,1-1 1,2 1 0,1 1 0,1-1-1,1 1 1,2-1 0,18-43 0,6 3-4711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4869,'0'0'14499,"2"9"-12973,5 42-267,-4-20-631,1-1 1,2 0-1,1 0 0,1 0 1,13 30-1,-21-60-632,1 1-1,-1 0 1,0-1-1,0 1 1,0 0-1,0-1 0,1 1 1,-1-1-1,0 1 1,1 0-1,-1-1 1,0 1-1,1-1 1,-1 1-1,1-1 1,-1 1-1,1-1 0,-1 1 1,1-1-1,-1 1 1,1-1-1,-1 0 1,1 1-1,0-1 1,-1 0-1,1 0 1,0 1-1,-1-1 1,1 0-1,-1 0 0,1 0 1,0 0-1,0 0 1,-1 0-1,1 0 1,0 0-1,-1 0 1,1 0-1,0 0 1,-1 0-1,1-1 1,0 1-1,-1 0 0,1 0 1,-1-1-1,1 1 1,0 0-1,-1-1 1,1 1-1,-1-1 1,1 1-1,-1 0 1,1-1-1,-1 1 1,1-1-1,-1 0 0,0 1 1,1-1-1,-1 1 1,0-1-1,0 0 1,1 1-1,-1-2 1,24-52-404,-19 39 386,2-1-155,5-7 352,-11 24-152,-1 0 0,1 0 1,0 0-1,-1 0 0,1 0 1,-1 0-1,1 0 1,-1 1-1,0-1 0,0 0 1,1 0-1,-1 0 1,0 0-1,0 1 0,0-1 1,0 0-1,0 0 0,0 0 1,0 0-1,-1 1 1,0 1-1,2 14 825,-1-5-2190,-11-20 53,0-3 1211,8 6 130,-1 0 1,-1 1-1,1 0 1,-1 0-1,0 0 1,1 0-1,-8-3 1,11 6 395,-1 5 710,-1 103-842,5 0-1,17 126 0,-6-101-91,-11-101-197,10 69 52,-13-116-146,0 0 0,3-29 0,0-10-4,-9-153-514,6-214-1862,2 413 2406,0 0 1,0 0-1,1 0 0,1 1 1,6-17-1,-9 23 38,1 1 1,-1-1-1,1 0 1,0 1-1,0-1 1,0 0-1,0 1 0,0-1 1,1 1-1,-1 0 1,0-1-1,1 1 1,-1 0-1,1 0 1,-1 0-1,1 0 0,-1 0 1,1 0-1,0 0 1,-1 1-1,1-1 1,0 0-1,0 1 1,0 0-1,-1-1 0,1 1 1,0 0-1,0 0 1,0 0-1,0 0 1,0 0-1,0 0 0,1 1 1,-1 0 16,-1 0 0,1 0 0,-1 0 0,1 0 0,-1 0 0,1 0 0,-1 0-1,0 0 1,0 1 0,0-1 0,0 0 0,0 1 0,0-1 0,0 1 0,0-1 0,0 1 0,-1 0 0,1-1 0,0 4 0,8 38 258,-8-35-198,2 21 229,-1-1 1,-2 36 0,-1-37 95,1 1 0,5 42 0,-4-69-396,-1 1-1,1-1 1,-1 1 0,1-1-1,0 0 1,-1 1-1,1-1 1,0 0-1,0 1 1,0-1 0,0 0-1,0 0 1,0 0-1,1 0 1,-1 0 0,0 0-1,0 0 1,1 0-1,-1-1 1,3 2-1,1 0 10,0 0-1,0-1 1,1 1-1,-1-1 0,0-1 1,8 1-1,-5 0 9,0-1 1,-1 0-1,1-1 0,-1 0 0,1 0 1,-1-1-1,0 0 0,1 0 0,8-4 1,-10 2-25,0-1 1,0 0-1,-1 0 1,1 0 0,-1-1-1,-1 0 1,1 0 0,-1 0-1,0-1 1,0 1 0,0-1-1,-1 0 1,4-13 0,-2 5-6,-1 0 0,-1-1-1,0 0 1,-1 0 0,-1-22 0,-1 37 10,0 0 1,0 1-1,0-1 1,0 0-1,0 1 0,0-1 1,0 1-1,0-1 0,0 0 1,-1 1-1,1-1 0,0 1 1,-1-1-1,1 1 0,0-1 1,-1 1-1,1-1 1,0 1-1,-1-1 0,1 1 1,-1-1-1,1 1 0,-1 0 1,1-1-1,-1 1 0,1 0 1,-1-1-1,1 1 0,-1 0 1,0 0-1,1 0 1,-1-1-1,1 1 0,-1 0 1,0 0-1,1 0 0,-1 0 1,1 0-1,-1 0 0,0 0 1,1 0-1,-1 0 1,0 1-1,1-1 0,-1 0 1,1 0-1,-1 0 0,1 1 1,-1-1-1,0 0 0,0 1 1,-1 0 6,-1 0 0,1 0-1,0 1 1,-1-1 0,1 0 0,0 1 0,0-1 0,0 1 0,0 0 0,1 0 0,-4 4 0,0 8 39,0 0 0,1 1 0,0-1 0,1 1 0,1 0 0,1 0 1,0 0-1,1 0 0,0 0 0,1 1 0,4 17 0,-5-30-47,1 0 0,0 0-1,0 0 1,0 0-1,0 0 1,0-1-1,0 1 1,1 0 0,0 0-1,-1-1 1,1 1-1,0-1 1,0 0-1,0 1 1,1-1 0,-1 0-1,1 0 1,-1 0-1,1-1 1,-1 1 0,1 0-1,0-1 1,0 0-1,0 0 1,0 0-1,0 0 1,0 0 0,0-1-1,0 1 1,6-1-1,-2 0-335,0 0-1,0-1 1,0 0-1,0-1 1,0 1-1,0-1 1,0-1-1,-1 1 0,1-1 1,-1 0-1,0-1 1,10-6-1,35-26-6346,9 2-4501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14670,'0'0'9257,"79"-12"-8553,-34-16-447,-1-3-257,-1 3-577,-5 0-832,-5 4-1378,-2-1-1185,0 5-2081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46 10602,'0'0'4778,"-5"17"-3369,-4 19-631,2 0 0,2 1 0,-2 65 0,7 110 5282,0-212-5884,1-24-208,5-21 1,2 0 0,1 0 0,3 1 0,24-58 0,-36 101 31,0 1 0,0-1-1,0 0 1,0 1 0,0-1 0,1 1 0,-1-1-1,0 0 1,0 1 0,1-1 0,-1 1 0,0-1-1,1 1 1,-1-1 0,1 1 0,-1-1 0,1 1 0,-1 0-1,1-1 1,-1 1 0,1-1 0,-1 1 0,1 0-1,-1 0 1,2-1 0,5 14 120,3 48 236,-7-37-251,0-6-9,20 88 232,-20-97-316,0 1 0,1 0 0,0-1 1,0 1-1,1-1 0,0 0 1,1-1-1,8 11 0,-13-17-23,0-1-1,1 1 0,-1-1 0,1 0 1,-1 1-1,1-1 0,-1 0 1,1 0-1,0 0 0,-1 0 0,1 0 1,0 0-1,0-1 0,0 1 1,0-1-1,0 1 0,0-1 1,-1 0-1,1 1 0,0-1 0,0 0 1,0 0-1,0-1 0,0 1 1,0 0-1,0 0 0,0-1 0,0 0 1,0 1-1,0-1 0,-1 0 1,1 0-1,0 0 0,0 0 0,-1 0 1,1 0-1,-1 0 0,1-1 1,-1 1-1,1 0 0,1-4 1,7-7-130,0-1 0,-1 0 0,-1-1 0,10-20 1,-2 5 49,7-10 11,-16 24 22,2 0 0,0 1 0,0 0 0,1 0 0,1 1 0,14-13 0,-24 25 62,-1 1 0,1-1 0,0 1 0,-1 0 0,1-1 0,0 1 0,-1 0 0,1-1 0,0 1 0,0 0 0,-1 0-1,1 0 1,0 0 0,0 0 0,-1 0 0,1 0 0,0 0 0,0 0 0,-1 0 0,1 0 0,0 0 0,0 0 0,-1 1 0,1-1 0,0 0 0,-1 0 0,1 1 0,0-1 0,-1 1 0,1-1 0,-1 1 0,1-1 0,0 1 0,-1-1 0,1 1 0,-1-1 0,1 1 0,-1-1-1,0 1 1,1 0 0,-1-1 0,0 1 0,1 1 0,16 41 231,-10-24-164,-4-14-86,0-1 0,0 0-1,0 0 1,0 0 0,0 0-1,1-1 1,0 1 0,0-1-1,0 0 1,0 0 0,0 0-1,1-1 1,-1 0 0,1 1-1,0-1 1,-1-1-1,1 1 1,9 1 0,-1-1-25,0-1 0,1 0 0,-1-1 0,0 0 0,0-1 0,15-3 0,-23 3-20,1-1 0,0 0-1,-1-1 1,1 1 0,-1-1 0,1 0 0,-1-1-1,0 1 1,-1-1 0,8-7 0,-9 9 4,-1 0 0,0 0 1,0 0-1,0 0 0,0-1 1,0 1-1,0-1 0,-1 1 1,1-1-1,-1 0 0,1 0 0,-1 1 1,0-1-1,0 0 0,-1 0 1,1 0-1,-1 0 0,1 0 1,-1 0-1,0-1 0,0 1 1,-1-4-1,-1 6 69,0 0-1,0 0 1,-1 1-1,1-1 1,-1 1-1,1-1 1,-1 1-1,1 0 1,-1 0 0,1 0-1,-1 0 1,1 0-1,-1 0 1,1 1-1,0-1 1,-5 2 0,1 1 21,1 0 0,-1 1 1,1-1-1,0 1 0,0 0 1,0 1-1,1-1 1,-1 1-1,1 0 0,0 0 1,1 0-1,-1 0 0,1 1 1,0-1-1,-3 9 1,0-2 64,1 0 0,1 0 0,0 1 0,1 0 0,0 0 0,-2 21 0,5-32-97,0 1-1,0-1 1,0 0-1,0 1 1,0-1-1,0 1 1,1-1-1,-1 0 1,1 1-1,0-1 1,0 0-1,0 1 1,0-1-1,0 0 1,0 0-1,0 0 1,2 2-1,-1-3-18,0 1 0,-1-2 0,1 1 0,0 0 0,-1 0-1,1 0 1,0-1 0,0 1 0,0-1 0,0 0 0,0 1 0,0-1-1,-1 0 1,1 0 0,0 0 0,0-1 0,0 1 0,0 0 0,0-1 0,0 1-1,0-1 1,-1 1 0,3-2 0,1 0-165,-1 0 0,0 0 0,0-1 0,-1 1 0,1-1 0,0 0 0,-1 0 0,0 0 0,0-1 0,0 1 0,5-8 0,29-51-2318,-25 38 1424,-5 12 567,72-133-2963,-65 114 3557,-1 0 0,17-61 0,-22 66 497,-2 16 1285,-6 9-1745,1 1 1,-1 0 0,0 0-1,0 0 1,0 0 0,0 0 0,1 0-1,-1 0 1,0 0 0,0 0-1,0 0 1,1 0 0,-1 0-1,0 0 1,0 1 0,0-1 0,2 1 1349,-2-1-1349,0 0 0,0 0-1,0 0 1,0 1 0,0-1-1,1 0 1,-1 0 0,0 0-1,0 0 1,0 1 0,0-1 0,0 0-1,0 0 1,0 0 0,0 0-1,0 1 1,0-1 0,0 0 0,0 0-1,0 0 1,0 1 0,9 49 854,-1 0 0,2 79 1,-8-76-767,3 0 0,14 66 1,-19-118-373,0 1 1,0-1-1,1 1 1,-1-1 0,0 0-1,1 1 1,-1-1-1,1 0 1,0 1 0,-1-1-1,1 0 1,0 0-1,0 1 1,0-1 0,-1 0-1,1 0 1,1 0-1,-1 0 1,0 0 0,0-1-1,0 1 1,0 0-1,1 0 1,-1-1 0,0 1-1,2 0 1,0-1-195,-1 0 0,0 0 1,0-1-1,0 1 0,0-1 1,1 1-1,-1-1 0,0 0 1,0 0-1,0 0 0,0 0 1,0 0-1,-1 0 0,1 0 1,2-2-1,7-7-2450,-1 0 0,1 0 0,14-21 0,-16 17-1289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7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1 199 705,'0'0'15940,"13"7"-14862,45 23-293,-56-28-703,1-1 1,0 0-1,0 0 0,0-1 0,0 1 1,0 0-1,0-1 0,0 0 0,0 0 0,0 0 1,0 0-1,0 0 0,0 0 0,0-1 1,0 0-1,0 1 0,0-1 0,0 0 1,0-1-1,0 1 0,3-3 0,1 0 48,-1-1 0,0-1 0,0 1 0,0-1 0,8-12 0,-8 11-28,9-9 32,-1-2 0,-1 0 0,0 0 0,-1-1 0,-1 0 0,-1-1 1,11-33-1,-23 69 833,0-1 1,0 0-1,2 28 1,10 59-6605,-9-82 1366,-1 0-1649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7687,'0'0'14830,"-23"77"-13516,52-25-129,10 6-417,9-8-415,2-5-257,2-8-96,1-5-513,1-2-1601,2-2-1793,0 2-2660,0 1-3522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280 224 1826,'0'0'5402,"-8"-23"-2423,-29-76-427,33 90-1986,0-1 0,0 1 0,-1 0 0,0 1 0,0-1 1,-13-14-1,15 21-297,1-1 0,-1 1-1,0 0 1,0 0 0,0 0 0,0 0 0,0 1 0,0-1 0,0 1 0,0 0 0,-1 0-1,1 0 1,0 0 0,-1 0 0,1 1 0,-1-1 0,-6 1 0,8 1-142,-1-1 0,0 1 0,1 0 1,0 0-1,-1 0 0,1 0 0,-1 0 1,1 0-1,0 0 0,0 1 0,0-1 1,0 1-1,0 0 0,0 0 0,0-1 0,1 1 1,-1 0-1,0 1 0,1-1 0,0 0 1,-1 0-1,0 5 0,-22 61 527,21-57-471,-9 37 437,3 2-1,-7 94 1,12 106 1314,5-166-1413,33 337 344,-30-394 27,-2-11-6806,-12-36-1786,-8-16 702,-7-5-1896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2242,'0'0'16688,"118"-99"-16592,-77 92-96,3 5-1505,5 2-1827,1 0-1088,-2 6-1185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7335,'0'0'11376,"0"4"-9774,3 185 2844,0 8-5316,0-169-3292,7-14-6725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1 154 961,'0'0'16832,"0"8"-15684,0-6-1087,0 0 1,0-1 0,0 1 0,1-1 0,-1 1 0,0-1-1,0 1 1,1-1 0,-1 1 0,1-1 0,-1 1-1,1-1 1,0 0 0,0 1 0,-1-1 0,1 0 0,0 1-1,0-1 1,2 2 0,-1-3-4,0 0 1,0-1-1,0 1 0,-1 0 1,1-1-1,0 1 1,0-1-1,-1 1 0,1-1 1,0 0-1,-1 0 0,1 0 1,-1 0-1,1 0 0,-1 0 1,1 0-1,-1 0 1,0-1-1,0 1 0,0-1 1,0 1-1,0-1 0,1-1 1,11-11 35,-2-1 0,0 0 0,10-19 0,-17 26-123,0 1-1,0-1 0,-1 0 1,0-1-1,-1 1 0,0 0 1,0-1-1,0 0 0,-1-8 1,-24 35 386,14-6-223,0 1-1,0 0 1,2 0-1,-1 1 0,2 0 1,0 0-1,-8 29 0,8-19 201,1 1-1,1 0 0,1 0 0,0 29 1,3-53-349,0 0 1,0 0-1,0 1 0,0-1 1,0 0-1,1 1 1,-1-1-1,0 0 1,0 0-1,1 1 1,-1-1-1,1 0 0,-1 0 1,1 0-1,0 0 1,-1 1-1,1-1 1,0 0-1,0 0 0,0 0 1,-1-1-1,1 1 1,0 0-1,0 0 1,1 0-1,0 0 1,0 0-175,1-1 0,-1 1 0,0-1 0,1 1 0,-1-1 0,1 0 0,-1 0 0,0 0 0,1-1 0,-1 1 0,1 0 0,-1-1 0,3 0 0,3-2-927,1 0 1,-1-1-1,0 0 1,0 0-1,-1 0 1,14-11-1,7-12-4649,-3-1-2275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88 897,'0'0'19282,"1"5"-17830,0 70 296,-2-57-1420,1 1-1,1-1 1,3 22 0,3-26-640,1-22-160,6-27-214,-12 29 715,68-211-1684,-70 217 1663,0 0 0,0-1 0,0 1 1,0-1-1,0 1 0,0 0 0,0-1 1,0 1-1,0 0 0,0-1 0,0 1 0,0-1 1,0 1-1,0 0 0,1-1 0,-1 1 1,0 0-1,0-1 0,0 1 0,1 0 1,-1-1-1,0 1 0,0 0 0,1 0 0,-1-1 1,0 1-1,0 0 0,1 0 0,-1-1 1,0 1-1,1 0 0,-1 0 0,0 0 0,1 0 1,-1-1-1,1 1 0,-1 0 0,0 0 1,1 0-1,-1 0 0,0 0 0,1 0 0,-1 0 1,1 0-1,-1 0 0,0 0 0,1 0 1,-1 0-1,0 1 0,1-1 0,-1 0 1,1 0-1,-1 0 0,0 0 0,1 1 0,-1-1 1,0 0-1,0 0 0,1 1 0,-1-1 1,0 0-1,1 0 0,-1 1 0,0-1 0,0 0 1,0 1-1,1-1 0,-1 1 0,11 26 765,0 16-302,-3-10 0,18 48 0,-23-74-373,0 0 0,0 0 0,1 0 1,0-1-1,0 1 0,0-1 1,1 0-1,0 0 0,0 0 0,1-1 1,0 0-1,8 6 0,-13-10-103,0 0-1,0-1 1,0 1 0,0-1-1,0 1 1,0-1 0,0 1-1,0-1 1,0 0-1,0 0 1,0 1 0,0-1-1,1 0 1,-1 0-1,0 0 1,0 0 0,0 0-1,0-1 1,0 1-1,0 0 1,0 0 0,1-1-1,-1 1 1,0-1 0,0 1-1,0-1 1,0 1-1,0-1 1,-1 0 0,1 1-1,0-1 1,0 0-1,0 0 1,-1 1 0,1-1-1,0 0 1,-1 0 0,1 0-1,0-2 1,3-4-115,0-1 0,-1 0 0,0 0-1,2-12 1,1-1-94,8-16-157,-7 14 333,2 0 0,1 1 0,0 0 0,15-21 0,-18 40 948,-1 14-328,3 25-41,-5-18-364,-2-13-196,-1-1-1,1 1 1,0-1-1,1 0 1,-1 1-1,1-1 1,0 0-1,0-1 1,0 1-1,0 0 1,1-1-1,-1 0 1,1 0-1,0 0 1,0 0-1,0 0 1,1-1-1,-1 0 1,5 2-1,-1-1-176,-1-1 0,1 0 0,0-1 0,0 0-1,-1 0 1,1-1 0,0 0 0,0 0 0,0-1 0,-1 1 0,13-4 0,-12 0 158,0-1 1,0 0-1,0 0 1,-1-1 0,0 1-1,0-2 1,0 1 0,-1-1-1,1 0 1,-2 0 0,1-1-1,-1 1 1,0-1-1,4-10 1,-32 30 1889,15-5-1667,0 1 0,0 0 0,1 0 0,0 1-1,0 0 1,1 0 0,0 0 0,1 1-1,0 0 1,1 0 0,0 0 0,0 1-1,1 0 1,0-1 0,1 1 0,1 0 0,-1 13-1,2-24-185,0 1-1,0-1 1,0 0-1,0 1 1,0-1-1,0 1 1,1-1-1,-1 1 1,0-1-1,0 0 1,1 1-1,-1-1 1,0 0-1,1 1 1,-1-1-1,0 0 1,1 1-1,-1-1 1,0 0-1,1 0 1,-1 1-1,1-1 1,-1 0 0,0 0-1,1 0 1,-1 0-1,1 1 1,-1-1-1,1 0 1,-1 0-1,1 0 1,-1 0-1,0 0 1,1 0-1,-1 0 1,1 0-1,-1 0 1,1 0-1,-1-1 1,1 1-1,-1 0 1,0 0-1,1 0 1,-1-1-1,1 1 1,-1 0-1,0 0 1,1-1-1,-1 1 1,1-1-1,22-13-146,-9 0 26,-10 9 90,1 0 0,-1 1 0,1 0 0,0 0 0,10-6 0,-14 9 21,1 0-1,-1 1 1,0-1-1,1 1 1,0-1 0,-1 1-1,1 0 1,-1 0-1,1-1 1,-1 1-1,1 0 1,0 0-1,-1 1 1,1-1-1,-1 0 1,1 0 0,-1 1-1,1-1 1,-1 1-1,1 0 1,-1-1-1,1 1 1,-1 0-1,0 0 1,1 0-1,-1 0 1,0 0 0,2 1-1,-2 0-180,0-1 0,0 0 1,1 1-1,-1-1 0,1 0 0,-1 1 0,1-1 1,0 0-1,-1 0 0,1-1 0,0 1 0,-1 0 1,1 0-1,0-1 0,0 1 0,0-1 0,0 0 1,0 1-1,0-1 0,0 0 0,0 0 0,-1 0 1,1-1-1,0 1 0,0 0 0,0-1 0,0 1 1,0-1-1,0 0 0,2 0 0,0-3-854,1 0 0,-1 0 1,0 0-1,0-1 0,-1 1 0,1-1 0,-1 0 0,5-9 1,12-24-5719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5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1505,'0'0'18172,"5"4"-15994,-3-1-2017,1-1-1,-1 1 1,0 0-1,0 0 0,0 0 1,0 0-1,0 0 1,-1 0-1,1 0 1,-1 1-1,0-1 0,0 0 1,0 1-1,-1-1 1,1 1-1,-1 4 1,0 70 1150,-1-38-556,0 53 352,-1-25-409,2 0 0,4 0 0,2 0 0,16 71 0,-18-126-705,0 0 1,1-1 0,11 23-1,-14-32-152,0 0 0,0 0 0,0 0 0,0 0-1,0-1 1,1 1 0,-1-1 0,6 5 0,-6-7-54,-1 1 1,0 0 0,0-1 0,1 1 0,-1-1 0,0 1 0,1-1 0,-1 0-1,0 0 1,1 1 0,-1-1 0,0 0 0,1 0 0,-1 0 0,1 0 0,-1-1 0,0 1-1,1 0 1,-1-1 0,0 1 0,1-1 0,1 0 0,-1-1-121,1 0 0,0-1 0,-1 1 0,0 0 0,1-1 0,-1 0 1,0 1-1,0-1 0,-1 0 0,1 0 0,0 0 0,-1 0 0,1-4 0,16-48-3178,-15 45 2133,17-93 325,-15 113 4189,1 10-2353,-5-13-341,1-1 0,0 0 0,0 0 0,0 0 0,0 0-1,1-1 1,0 1 0,0-1 0,9 11 0,-9-14-308,0 1-1,0 0 1,0-1-1,1 0 1,0 0-1,-1 0 1,1 0-1,0-1 1,0 1-1,0-1 1,0 0 0,0 0-1,0 0 1,0-1-1,0 1 1,6-1-1,41-2-73,-41 0 62,0 1 0,0 1 0,0-1-1,0 2 1,0-1 0,0 1 0,0 1-1,0 0 1,0 0 0,-1 1 0,13 5 0,-11 3-2220,-9 0-5686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9T03:39:12.1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0,'0'1,"0"0,0-1,1 1,-1 0,0-1,0 1,1 0,-1-1,1 1,-1-1,0 1,1 0,-1-1,1 1,0-1,-1 1,1-1,-1 1,1-1,0 0,-1 1,1-1,0 0,-1 0,1 1,0-1,0 0,0 0,26 4,-21-3,439 7,-273-10,475 19,-580-15,130 3,-60-4,196 28,-231-17,1-6,135-7,-78-2,10 3,-139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9T03:39:13.81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51,'0'-1,"0"0,0-1,0 1,1 0,-1 0,0-1,1 1,-1 0,1 0,-1 0,1 0,0 0,-1 0,1 0,0 0,0 0,0 0,0 0,0 0,0 0,0 1,0-1,0 0,0 1,0-1,1 1,-1-1,1 1,42-8,-34 7,504-13,-350 16,492 12,-307-4,286-8,-329-4,-263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3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1325 1537,'-7'1'14104,"43"8"-13864,-1 2 0,-1 2-1,45 22 1,-42-17-63,1-2 0,68 19 0,30-5 332,2-5 0,178 8 0,367 34 24,-21-22-585,-323-31 126,-148-2-37,312 60 1,-373-43-3,0-6 1,136 6-1,110-9-86,416 12 407,-96 12 82,-354-14-359,-50-25-216,-188-6 34,-99 0 56,0 0-1,0 0 1,0-1 0,-1 1-1,1-1 1,0 0 0,0-1-1,-1 1 1,0-1-1,1 0 1,-1 0 0,0 0-1,0-1 1,-1 1 0,6-7-1,-1 0 60,1 1-1,-2-2 1,0 1-1,0-1 1,7-16 0,-7 8 4,-1 0 1,-1 0-1,0-1 1,-2 0-1,0 0 1,0-23-1,-3 5 29,-1-1 0,-8-50 0,-37-116-9,-2-20-39,-15-226 72,62 439 49,-1 1 0,-1-1-1,0 0 1,0 1 0,-1-1 0,-1 1 0,0 1-1,0-1 1,-1 0 0,-1 1 0,1 0 0,-14-13 0,8 11 39,-1 0 0,-1 1 0,0 1 1,0 0-1,-1 1 0,0 0 0,-1 2 0,-16-7 1,-34-10-19,-2 3 0,0 3 1,-1 2-1,-137-11 0,-288 16 741,336 13-796,22-2-81,-925-14 95,282-84 64,236 18-73,-325 25-52,374 31-15,-7 17-77,311 9 41,165 1 25,0 1 1,1 1-1,-1 1 1,1 1-1,-38 17 1,35-13-12,-64 22-11,7-4-10,-160 82 0,223-99 26,4-3 8,1 0 0,0 2-1,-21 16 1,33-23-11,0 0 0,0 0 0,0 1 0,1-1 1,-1 1-1,1 0 0,0 0 0,0 0 0,1 0 0,0 0 1,0 1-1,0-1 0,0 1 0,1-1 0,-1 12 0,-6 224 110,5-71-31,1-127-54,-3 45 200,10 121-1,8-141-92,-8-49-80,-1 0 1,-1 0 0,0 29-1,-3-47-86,1-1 0,0 0 0,0 0 0,18 2 9,0 2 1,0 0-1,0 1 0,0 1 0,33 15 0,-12-5 64,57 23 36,-43-16-326,90 26-1,-141-49-451,6 2-832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47 9929,'0'0'11083,"-19"-8"-9823,-61-26-155,77 33-1046,0 0 0,-1 0 0,1 1 0,0-1 0,-1 1 1,1-1-1,-1 1 0,1 0 0,0 0 0,-1 1 0,1-1 0,0 1 1,-1 0-1,1 0 0,0 0 0,0 0 0,-1 0 0,1 1 0,0-1 1,0 1-1,1 0 0,-1 0 0,0 0 0,1 0 0,-1 1 0,1-1 1,-1 0-1,1 1 0,0 0 0,0 0 0,-2 4 0,-6 6 163,-23 27 185,3 1 0,-41 72 0,-39 100 73,81-153-361,9-19-190,3 1 1,2 1-1,-19 82 0,32-115-761,-2 12-217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11883,'0'0'8632,"12"22"-6379,16 11-1359,150 164 1348,-156-176-2275,1-1 0,1-1 0,0 0 0,2-2 0,0-1-1,44 19 1,-62-32-630,1 0 0,0-1-1,-1 0 1,1-1-1,17 1 1,44-6-8820,-29-5 445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12812,'0'0'8659,"24"-2"-6694,18 0-597,67-11 0,-34 2-3623,-36 7-2644,-1 3-3608,-23 1-1043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9545,'0'0'12166,"11"4"-10847,5 0-1251,0 0 1,0-1-1,0 0 1,0-2-1,0 0 1,1-1-1,24-2 1,-12-2-1537,-1 0 1,0-2-1,40-14 0,-5-3-3267,1 2-1799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3 320,'0'0'15428,"5"-1"-13148,-4 0-2156,0 1-1,0 0 1,0 0 0,0-1 0,0 1 0,0 0-1,0 0 1,0 0 0,0 0 0,0 0 0,0 0-1,0 1 1,0-1 0,0 0 0,0 1 0,0-1-1,0 0 1,0 1 0,0-1 0,0 1 0,0-1-1,0 1 1,0 0 0,1 1 0,15 29 1651,-12-10-1338,0 1 1,1 24 0,-2-18-151,7 36-189,7 42-2752,-9-35-6140,-5-25-1631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11979,'-2'-1'11879,"-1"9"-11533,0 13 153,2 0 0,0-1 0,2 1 0,0 0 0,5 24 0,27 111 306,-23-114-728,15 87-732,-19-40-7488,-6-49 1033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36 6374,'0'0'9961,"-4"-6"-8316,-11-17-161,11 17-534,4 16-10,4 33-252,2 0 1,2-1-1,1 0 1,22 58 0,-25-82-617,0-1 0,1 0 0,0-1-1,2 0 1,0 0 0,0-1 0,17 20 0,-21-29-77,0 0 1,1-1-1,-1 0 0,1 0 0,0-1 1,1 1-1,-1-1 0,1-1 0,0 1 0,-1-1 1,2 0-1,-1-1 0,0 0 0,0 0 1,1 0-1,-1-1 0,1 0 0,-1-1 0,1 1 1,8-2-1,-12 0 0,1-1 0,-1 1 0,1-1 0,-1 0 0,0 0 0,0 0 0,0-1 0,0 1 0,0-1 0,0 0 0,-1 0 0,0-1 0,1 1 1,-1-1-1,0 1 0,-1-1 0,1 0 0,-1 0 0,0 0 0,4-8 0,1-4-6,0-1-1,-1 1 1,-1-1 0,4-22 0,-2-12 30,-2-1 1,-4-63-1,-1 96-13,8 23-94,2 8 37,48 100 297,84 231-1,-124-291-227,-3 0 1,-1 2-1,-3-1 0,-2 1 1,-3 1-1,0 56 0,-7-98 21,-1-1-1,0 0 1,0 1-1,-1-1 0,-1 0 1,0-1-1,0 1 1,-1-1-1,-1 1 1,0-1-1,0-1 0,-1 1 1,-1-1-1,0-1 1,0 1-1,-1-1 1,0-1-1,0 0 1,-15 10-1,9-7 54,-1 0 1,0-1-1,-1-1 1,0-1-1,-1-1 0,1 0 1,-1-1-1,-1-1 1,1 0-1,-1-2 0,1 0 1,-24 0-1,42-3-92,-12 1 21,-1-1 1,0-1-1,1 0 1,-1-1 0,1 0-1,-13-4 1,22 5-51,0-1-1,-1 1 1,1-1 0,0 0 0,0 0 0,1 0 0,-1-1 0,0 1 0,1 0 0,-1-1 0,1 0-1,0 0 1,0 1 0,0-1 0,0-1 0,0 1 0,1 0 0,-1 0 0,1-1 0,0 1-1,0 0 1,0-1 0,0 1 0,1-1 0,0 1 0,-1-5 0,1 0-276,-1-1 1,1 1-1,1-1 0,0 1 1,0-1-1,0 1 1,1 0-1,0-1 0,1 1 1,6-13-1,-3 10-572,0 1 0,1 0 0,0 1 0,0-1 0,1 1 0,1 1 0,10-10 0,39-27-6138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12716,'0'0'6182,"46"-5"-5093,-26 3-545,3 0-480,-2-2-31,2 2-33,0-3-65,1-1-863,-1 4-1955,-2 2-2082,-3 0-2370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12428,'0'0'10185,"14"8"-10056,17-16-65,9-8-32,7-7-32,7 3-225,2-1-1088,2 6-1602,0 10-1120,-4 5-2404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4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67 387 6502,'0'0'7933,"-10"-19"-5819,-30-57-294,37 70-1577,0 1 1,1 0-1,0-1 0,1 0 0,-1 1 0,1-1 0,0 0 0,0 0 0,1 0 0,0 0 1,0 0-1,0 0 0,2-8 0,0-8 405,-1 16-538,1-1 0,-1 0 0,1 1 0,1-1 0,-1 1 0,1 0-1,0-1 1,1 1 0,-1 1 0,1-1 0,0 0 0,1 1 0,-1 0 0,1 0 0,10-8-1,-4 4-21,0 0-1,1 1 1,0 0-1,1 0 1,0 2-1,22-9 0,-28 12-39,0 0-1,1 1 1,0 0-1,-1 0 0,1 1 1,0 0-1,0 0 0,0 1 1,0 0-1,-1 1 1,1-1-1,0 1 0,0 1 1,0 0-1,-1 0 0,1 0 1,-1 1-1,0 0 1,0 0-1,0 1 0,0 0 1,0 1-1,-1-1 1,0 1-1,0 0 0,0 0 1,0 1-1,-1 0 0,0 0 1,0 0-1,4 9 1,3 5 41,0 0 1,-1 1-1,-2 0 1,0 1-1,-1 0 1,-1 1-1,-1-1 1,3 32-1,-3-3 57,-3 0 0,-4 90 0,-2-121-93,-1 0 0,0 0 0,-1-1-1,-2 1 1,1-1 0,-2 0 0,-1-1-1,0 0 1,-1 0 0,-1-1 0,-1 0-1,-1-1 1,0-1 0,0 1 0,-2-2-1,-31 25 1,35-33-22,1 0 0,-1-1 0,0 0 0,-1-1 0,1 0 0,-1-1 0,0 0 0,0-1 0,0 0 0,0-1 0,0 0 0,0-1 0,0 0 0,-20-4 0,27 2-36,-1 0-1,1-1 1,0 0 0,0 0 0,1 0 0,-1 0 0,0-1-1,1 0 1,0 0 0,0 0 0,0-1 0,1 1 0,-1-1 0,1 0-1,0 0 1,1 0 0,-1 0 0,1 0 0,0-1 0,0 1-1,0-1 1,1 0 0,0 1 0,0-1 0,1 0 0,-1 0 0,1 1-1,1-11 1,0 14-1,0 0-1,1 0 1,-1 0 0,0 0-1,0 1 1,1-1 0,-1 0-1,1 0 1,0 1-1,-1-1 1,1 1 0,0 0-1,0-1 1,0 1 0,0 0-1,0 0 1,0 0 0,0 0-1,3 0 1,44-13-48,-47 13 48,49-7-1,1 3-1,0 1 1,0 3-1,90 9 1,-50 4-1424,111 28 1,-198-39 450,1 0 1,-1 1 0,1 0-1,-1 0 1,0 0 0,0 1 0,0 0-1,5 4 1,8 10-6436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70 320,'-1'-6'15362,"-3"-7"-7906,-1 0-4100,1 6-3996,-1 3 665,-1 0-1,1 1 1,-1 0 0,0 0-1,1 0 1,-1 1 0,-1 0 0,1 0-1,0 1 1,0-1 0,-1 1-1,1 1 1,-1-1 0,1 1 0,0 0-1,-1 1 1,1-1 0,-7 3 0,11-2-22,-1 1 1,1 0 0,-1-1 0,1 1-1,0 0 1,0 0 0,0 1 0,0-1-1,1 0 1,-1 1 0,0-1 0,1 1 0,0-1-1,-1 1 1,1 0 0,-1 5 0,-11 47 38,10-43-45,2 1-1,-1 0 1,2 0-1,-1-1 1,2 1 0,0 0-1,0 0 1,1 0-1,1-1 1,0 1-1,1-1 1,0 0-1,1 0 1,0 0-1,1-1 1,0 0-1,1 0 1,0 0-1,11 12 1,43 39 1,-44-46 4,0 1-1,-1 0 1,-1 1-1,-1 0 1,0 2 0,-1-1-1,13 30 1,-24-46 10,-1 0 0,0 1 1,1-1-1,-2 0 0,1 1 1,0-1-1,-1 1 0,1-1 1,-1 0-1,0 1 0,0-1 1,-1 1-1,1-1 1,-1 1-1,1-1 0,-1 1 1,-2 3-1,2-4 13,-1 0 0,0-1-1,0 1 1,0-1 0,0 0 0,-1 0 0,1 1 0,0-1 0,-1-1-1,0 1 1,1 0 0,-1-1 0,0 1 0,0-1 0,-4 2-1,-11 1 61,1-1 0,-1 0 0,0-1 0,1-1-1,-26-1 1,32 0-103,8 0-38,0 0 1,0 0-1,0-1 0,0 1 1,0-1-1,0 0 0,0 1 1,0-2-1,0 1 0,0 0 0,0 0 1,1-1-1,-1 0 0,1 1 1,-1-1-1,1 0 0,-1 0 1,1 0-1,0-1 0,0 1 1,0-1-1,0 1 0,1-1 1,-1 1-1,1-1 0,-1 0 1,1 0-1,0 0 0,0 0 1,0 0-1,1 0 0,-1 0 0,1 0 1,-1 0-1,1 0 0,0-3 1,0-1-362,0 1 1,0 0 0,1-1-1,0 1 1,0 0-1,0-1 1,1 1-1,-1 0 1,2 0 0,-1 0-1,1 1 1,0-1-1,0 0 1,0 1 0,1 0-1,7-9 1,1 4-1250,1 0 1,0 1-1,1 1 0,26-13 1,7 1-3770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3427,'0'0'12615,"1"-11"-10517,5-34-187,-5 34 2723,16 288-2296,-15-260-2307,1 0-1,0-1 1,2 0 0,9 27-1,-12-39-32,0 1-1,1-1 0,-1 0 1,1 1-1,0-1 0,0 0 1,0-1-1,1 1 0,4 3 1,-6-5-7,-1-1-1,1 0 1,0 0 0,0 0 0,1 0 0,-1 0 0,0 0 0,0 0 0,0-1 0,0 1 0,1-1 0,-1 0 0,0 0-1,1 0 1,-1 0 0,0 0 0,0 0 0,1 0 0,-1-1 0,4 0 0,-4-1-7,0 1-1,0-1 1,1 0 0,-2 1 0,1-1-1,0 0 1,0 0 0,0 0 0,-1-1 0,1 1-1,-1 0 1,0 0 0,0-1 0,0 1-1,0-1 1,1-2 0,13-46-11,-15 49 20,8-44-58,-2 0 0,-2-1 0,-2 1 0,-7-91 0,5 134 67,0 1 0,-1-1 0,1 0 0,0 1 0,-1-1 0,1 0 1,-1 1-1,0-1 0,0 1 0,0 0 0,0-1 0,0 1 0,-1 0 0,-2-4 1,4 6-46,5 26-15139,4-2 7286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37 158 7399,'0'0'12214,"-3"3"-11301,1 0-740,-1 1-1,1 0 1,0 0 0,0 0-1,1 0 1,-1 0 0,1 0-1,-1 0 1,1 1 0,0 4-1,-7 56 698,6-37-265,0 24 101,2-42-373,1-35-192,-2-18-154,-1 27 1,1-1 0,1 1 0,1-1-1,1 1 1,0-1 0,1 1-1,0 0 1,8-20 0,-11 35 6,0 0-1,1 1 1,-1-1-1,1 1 1,-1-1-1,0 1 1,1-1 0,-1 0-1,1 1 1,-1-1-1,1 1 1,-1 0-1,1-1 1,0 1 0,-1-1-1,1 1 1,0 0-1,-1 0 1,1-1 0,0 1-1,-1 0 1,1 0-1,0 0 1,-1 0-1,1 0 1,0 0 0,-1 0-1,1 0 1,0 0-1,0 0 1,-1 0-1,1 0 1,0 0 0,-1 0-1,1 1 1,0-1-1,-1 0 1,1 1 0,0-1-1,-1 0 1,1 1-1,-1-1 1,1 1-1,-1-1 1,1 1 0,-1-1-1,1 1 1,-1-1-1,1 1 1,-1 0-1,25 31 223,63 150 472,-87-181-687,-1-1-1,0 1 0,1 0 0,-1-1 0,1 1 0,-1-1 0,0 1 0,1 0 0,-1-1 0,1 1 0,0-1 0,-1 1 0,1-1 0,-1 0 0,1 1 0,0-1 0,-1 0 0,1 1 0,0-1 0,-1 0 0,1 0 0,0 0 0,0 1 0,-1-1 0,1 0 0,0 0 0,-1 0 0,1 0 0,0 0 0,0 0 0,-1 0 0,1-1 0,0 1 0,0 0 0,-1 0 0,1-1 0,0 1 0,-1 0 0,1-1 0,-1 1 0,1 0 0,0-1 0,-1 1 1,1-1-1,-1 1 0,1-1 0,-1 1 0,1-1 0,-1 0 0,1 1 0,-1-1 0,0 1 0,1-1 0,-1-1 0,24-42 58,-21 37-37,10-22-45,14-55 1,-23 65 15,2 0 0,0 1 0,0 0 1,2 0-1,0 0 0,1 1 0,1 1 0,13-17 0,-16 82 1909,1 8-1421,-6-32-493,1-1 0,1 0 0,1 0 0,2 0 0,0 0 0,17 35 0,-4-31-3355,-5-11-2280,1 0-1495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13837,'0'0'7698,"10"0"-6507,28-1-512,1-2 0,-1-2 0,39-10 1,-66 12-1145,55-16 1230,-44 11-3239,0-1-3691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1 833,'0'0'18705,"27"0"-17551,-4 0 127,1 4-577,5-2-543,3-1-161,3-1-32,6 0-2307,7 0-5188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6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10730,'0'0'10634,"4"74"-9705,-4-35-480,0-3-353,0-4-96,0-4-64,-2-2-1474,0 0-2081,2-2-3172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15 9033,'0'0'8808,"-2"-4"-7340,-3-7 623,3 20 439,-1 15-2464,-16 50 767,-2-2 0,-56 124 0,28-77-177,37-86-481,-30 64 168,42-97-409,0 0 0,0 0 0,0 0 0,0 0 0,0 0 0,-1 1 0,1-1 0,0 0-1,0 0 1,0 0 0,0 0 0,0 0 0,-1 0 0,1 0 0,0 0 0,0 0 0,0 0 0,0 0 0,-1 0 0,1 0 0,0 0 0,0 0 0,0 0 0,0 0 0,-1 0 0,1 0 0,0 0 0,0 0 0,0 0 0,0 0 0,-1 0 0,1 0-1,0 0 1,0 0 0,0 0 0,0 0 0,-1 0 0,1-1 0,0 1 0,0 0 0,0 0 0,0 0 0,0 0 0,0 0 0,0-1 0,-1 1 0,1 0 0,0 0 0,0 0 0,0-1 0,-9-14-3433,-4-14-2420,8 6 1120,1 1-929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7495,'0'0'11958,"-4"-10"-9428,12 15-2202,0 0-1,-1 1 0,0 0 1,-1 0-1,1 1 0,-1 0 0,10 15 1,0-2 80,34 41 227,-10-12-275,64 62 1,-87-96-398,1 0 1,0-2-1,1 0 0,0-1 1,1 0-1,0-2 0,36 13 1,-31-15-1027,1-2 1,53 7 0,9-6-6151,-35-5 156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 11979,'-2'-1'13271,"2"11"-12390,6 43 684,-1 99 0,-7-116-1770,2 0 0,2 0-1,1 0 1,2 0-1,1-1 1,19 60 0,-21-87-1205,1 6-8023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7879,'0'0'14734,"71"-11"-13484,-28 7-706,5 1-320,4-3-192,4-3-32,8-3-224,2-4-961,1 1-1954,-1 0-929,-4 6-1761,-6 5-4037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64 2562,'0'0'13923,"-1"-11"-12071,-1 0-1292,0 7-184,1-1 0,1 1 0,-1 0-1,1 0 1,0-1 0,0 1 0,1-8-1,4 24 1505,9 35-1276,-1 1 0,9 71 0,-18-82-280,2 0 1,2 0-1,1-1 1,2-1-1,1 1 1,23 43-1,-32-73-361,1 0 0,0-1-1,0 1 1,0-1 0,1 1-1,0-1 1,0-1-1,0 1 1,9 5 0,-12-9 24,0 0 0,0 0 0,-1 0-1,1 0 1,0-1 0,0 1 0,0-1 0,0 1 0,0-1 0,0 0 0,0 1 0,0-1 0,0 0 0,0 0 0,1-1 0,-1 1 0,0 0 0,0-1 0,0 1 0,-1-1 0,1 0 0,0 1 0,0-1-1,0 0 1,0 0 0,-1 0 0,1-1 0,0 1 0,-1 0 0,1-1 0,-1 1 0,1-1 0,-1 1 0,0-1 0,2-2 0,7-12-16,1 0 0,-2-2 0,0 1 0,-1-1 0,-1 0 0,-1-1 0,0 1 0,4-27 0,13-163-198,-19 159 213,-5 17 60,1 26-21,-1 1-1,1-1 0,0 0 0,0 0 0,0 0 1,1 0-1,0 0 0,0 0 0,4-10 0,-4 15-15,-1 1-1,0 0 0,1 0 0,-1 0 1,0 0-1,1-1 0,-1 1 0,0 0 0,1 0 1,-1 0-1,0 0 0,1 0 0,-1 0 1,0 0-1,1 0 0,-1 0 0,0 0 1,1 0-1,-1 0 0,0 0 0,1 0 0,-1 0 1,1 0-1,-1 1 0,0-1 0,1 0 1,-1 0-1,0 0 0,0 0 0,1 1 1,-1-1-1,0 0 0,1 0 0,-1 1 0,0-1 1,0 0-1,0 1 0,1-1 0,-1 0 1,0 1-1,0-1 0,0 0 0,1 1 1,9 16 71,13 31 139,-3 2-1,27 92 0,11 115-14,-48-208-166,2 16-15,-3 1 1,0 114-1,-9-173-8,-1 0 0,0 0 0,1 0 0,-2-1 0,1 1 1,-1 0-1,0 0 0,-1-1 0,0 1 0,0-1 0,0 0 0,0 0 1,-1 0-1,-8 9 0,5-7 46,-1-1 0,0 1 1,-1-1-1,0-1 0,0 0 0,0 0 0,-1-1 1,-17 8-1,6-6-113,0 0 0,0-2 0,0 0 0,-1-1 0,0-1 0,1-2-1,-1 0 1,-43-4 0,58 3-327,1-2-1,-1 1 1,1-1 0,-1 0-1,1 0 1,-10-6-1,-17-14-4560,-2-11-5422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7655,'0'0'9850,"26"-6"-7747,17 7-1660,0-2 0,0-3 0,0-1 0,73-18 0,-90 15-1231,10-3-1834,-12 7-1991,-10 3-859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9:58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5830,'0'0'9480,"29"0"-8070,-8 0-706,2 0-479,4-1-225,4-5 0,0 0-192,4-3-1538,-2 3-2498,4-3-1666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0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4228,'0'0'9604,"-1"-15"-2854,3 1-6075,1 9-596,1 0-1,-1 0 1,1 0-1,0 1 0,0-1 1,1 1-1,-1 0 1,1 0-1,8-5 0,55-31-17,-50 31-19,-11 5-30,-1 1 1,1 0-1,0 0 1,0 0-1,0 1 1,1 0-1,-1 1 1,14-2-1,-18 3 22,0 0 0,0 0 1,0 0-1,0 1 0,-1-1 0,1 1 0,0 0 0,0 0 0,0 0 1,-1 0-1,1 0 0,0 1 0,-1-1 0,1 1 0,-1-1 1,0 1-1,0 0 0,1 0 0,-1 0 0,0 0 0,-1 1 0,1-1 1,0 0-1,2 5 0,2 8 58,0-1 0,0 1 0,-2 0 1,1 0-1,-2 1 0,0-1 0,-1 1 1,-1 0-1,0 0 0,-3 30 0,1-40-27,-1 1-1,0-1 1,1 0-1,-2 0 1,1 0-1,-1 0 1,0 0-1,0 0 1,-1 0-1,1-1 1,-1 0-1,-1 0 1,-6 7-1,5-6 6,-1 1 0,0-1 0,0-1 0,-1 1 0,0-1-1,0-1 1,0 1 0,0-1 0,-10 3 0,33-10-131,-1 2 1,1-1 0,-1 2-1,1 0 1,-1 1-1,1 0 1,-1 1 0,0 1-1,1 0 1,-1 1-1,-1 0 1,1 1 0,-1 1-1,1 0 1,15 11-1,-14-8 58,0 0-1,0 2 0,-1 0 0,0 0 0,-1 1 1,20 24-1,-32-34 13,0 0 1,0-1-1,0 1 0,0 0 1,0-1-1,0 1 1,0 0-1,0 0 1,-1 0-1,1 0 1,-1 0-1,0 0 0,1-1 1,-1 1-1,0 0 1,0 0-1,0 0 1,0 0-1,-1 0 1,1 0-1,-1 0 0,1 0 1,-1 0-1,-1 3 1,0-1 34,-1-1 0,0 1 0,1-1 1,-1 0-1,-1 0 0,1 0 0,0 0 0,-1-1 1,1 1-1,-1-1 0,-4 2 0,-8 4 123,-1-1 0,0-1 0,0-1 0,-26 5 0,25-6-119,0-2 0,-1 0 0,-22-1 0,36-1-332,0 0-1,-1-1 1,1 0 0,0 0 0,0 0-1,1-1 1,-8-2 0,10 3-133,1 0 0,-1-1 0,0 1 0,0 0 0,0 0 0,1-1 0,-1 1 0,1-1 0,-1 0 0,1 1 0,-1-1 0,1 0 0,0 0 0,0 0 0,0 0 0,0 0 0,-1-3 1,0-17-7811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0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2 3203,'0'0'8509,"13"-2"-1403,-14 19-6500,-1-1 0,0 0 1,-2 1-1,0-1 0,0 0 0,-2-1 1,-11 26-1,-65 106 380,55-101-560,6-12-430,14-25-191,0 1 0,1 0 0,0 0 0,0 1 0,1-1 0,1 1 0,0 0 0,0 1 0,-3 18 0,8-29-192,0 0 1,-1-1-1,1 1 1,0-1-1,0 1 1,0-1-1,0 1 1,0-1-1,0 1 0,0-1 1,0 0-1,0 0 1,0 1-1,0-1 1,0 0-1,0 0 1,0 0-1,0 0 1,0 0-1,0 0 1,2-1-1,26-1-4394,-28 2 4336,41-6-8727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0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0 8040,'0'0'9160,"-81"97"-7270,48-35-288,0 3-321,0 2-512,4-11-481,6-13-256,7-13-32,5-12-609,7-5-1377,0-7-704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9001,'0'0'8466,"-1"16"-7334,-4 71 435,-6 132 2573,8-276-3979,1 40-281,0-1 0,2 1 0,0 0 0,0-1 0,2 1 0,0 0 0,1 0 0,7-23 0,-10 40 117,0 0 0,0-1-1,0 1 1,1-1 0,-1 1-1,0 0 1,0-1 0,0 1-1,1-1 1,-1 1 0,0 0-1,0-1 1,1 1 0,-1 0-1,0-1 1,1 1 0,-1 0-1,0 0 1,1-1 0,-1 1-1,0 0 1,1 0 0,-1-1-1,1 1 1,-1 0 0,0 0-1,1 0 1,-1 0-1,1 0 1,-1 0 0,1 0-1,-1 0 1,0 0 0,1 0-1,-1 0 1,1 0 0,0 0-1,11 14 40,5 24 344,-8 1 79,-8-31-411,1 1 0,0-1 0,0 0 0,1 0 0,0-1 0,0 1 0,1 0 0,6 9 0,-10-17-58,1 1 0,-1-1 0,1 0 0,-1 0-1,1 1 1,-1-1 0,1 0 0,-1 0 0,1 1-1,-1-1 1,1 0 0,0 0 0,-1 0 0,1 0-1,-1 0 1,1 0 0,-1 0 0,1 0 0,0 0 0,-1 0-1,1 0 1,-1 0 0,1-1 0,-1 1 0,1 0-1,-1 0 1,1-1 0,-1 1 0,1 0 0,-1 0 0,1-1-1,-1 1 1,1-1 0,-1 1 0,0 0 0,1-1-1,-1 1 1,0-1 0,1 1 0,-1-2 0,18-22-52,-16 21 39,5-8-48,-1 0-21,1 0 0,1 0 0,0 0 0,1 1 0,0 0 0,19-16 0,-26 25 99,-1 0-1,0 0 0,1 1 1,-1-1-1,0 0 1,1 1-1,-1 0 1,1-1-1,-1 1 1,1 0-1,-1-1 0,1 1 1,-1 0-1,1 0 1,-1 0-1,1 0 1,0 1-1,-1-1 1,1 0-1,-1 0 0,0 1 1,1-1-1,-1 1 1,1 0-1,-1-1 1,0 1-1,1 0 1,-1 0-1,0 0 0,0 0 1,0 0-1,0 0 1,1 0-1,-1 0 1,-1 0-1,1 1 1,0-1-1,0 0 0,0 2 1,6 9 197,-1-1 0,0 1 0,7 23 1,-2-7-308,-10-26-63,0-1 1,0 1-1,0-1 0,0 1 1,0-1-1,0 0 1,0 0-1,1 1 1,-1-1-1,0 0 0,1 0 1,-1 0-1,1 0 1,-1 0-1,4 0 1,0 1-1108,-1-1 1,1-1 0,0 1-1,0-1 1,0 0 0,0 0-1,7-1 1,-8 1 465,24-3-6132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0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40 5733,'0'0'11926,"-2"-7"-10415,-8-22-198,10 29-1270,0 0 0,1-1 0,-1 1-1,0 0 1,0 0 0,0 0 0,1-1-1,-1 1 1,0 0 0,0 0 0,0 0-1,1 0 1,-1 0 0,0-1 0,1 1-1,-1 0 1,0 0 0,0 0 0,1 0-1,-1 0 1,0 0 0,0 0 0,1 0-1,-1 0 1,0 0 0,1 0 0,-1 0-1,0 0 1,0 0 0,1 0 0,-1 0-1,0 0 1,1 1 0,-1-1 0,0 0-1,0 0 1,1 0 0,-1 0 0,0 0-1,0 1 1,0-1 0,1 0 0,-1 0-1,0 0 1,0 1 0,0-1 0,17 8 376,129 102 1849,-29-20-3790,-33-39-5726,-71-43 2534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0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30 5830,'0'0'13260,"-22"-30"-12267,38 43-673,13 11 609,6 3-416,5 2-289,3 5-160,-1-2-64,-3-1-32,-10 1-641,-6 0-1473,-11 3-1697,-3 6-3620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1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22 141 3940,'0'0'12940,"-5"0"-11718,-11 7 421,21 1 1575,40 12-1555,-39-18-1631,0 0 0,-1-1 0,1 1 0,0-1 0,0-1 0,-1 1 0,1-1 0,0 0 0,0 0-1,0 0 1,0-1 0,0 0 0,10-3 0,-8 1 19,0-1 1,-1 0-1,1-1 0,-1 1 0,0-2 0,0 1 0,0-1 0,8-8 0,-12 10-237,73-67 571,-49 49-3277,1 3-4456,-11 8 184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1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94 5029,'0'0'8520,"-9"-9"-1468,11 20-6944,-1-1 0,2 1 0,-1-1 0,2 0 0,-1 0 0,1 0 1,8 14-1,-12-24 217,6 0-336,-1-2 0,0 1 0,0 0 1,0-1-1,0 0 0,-1 0 0,1-1 0,0 1 0,-1-1 0,1 0 0,-1 0 0,0-1 0,0 1 0,4-6 0,13-9-914,4-1-1466,0 1-1,1 1 0,1 1 1,31-13-1,7 6-5231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13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11403,'0'0'7143,"16"-4"-6663,7-5-320,8-8 192,10-9-95,7-2-257,2-6-32,-3 4-929,-7 4-1121,-9 6-1570,-4 7-2081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2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16 365 4420,'0'0'9316,"-16"-2"-5265,85 74 2289,2 1-4848,-44-43-1321,1-1 0,37 29-1,-63-55-165,13 4 1747,-15-7-1784,1-9 41,0-1 0,0 1 0,1-1 0,1 1 1,0 0-1,0 0 0,0 0 0,1 0 0,1 1 1,9-16-1,7-5 58,35-39 0,-56 67-67,111-120 16,145-124 0,-245 236-48,0 0 0,1 1 0,0 0-1,0 1 1,15-7 0,-67 23-4161,-4-8-4682,19-3-254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29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15 577 577,'-15'-5'23611,"20"8"-23501,-1 1 1,0 1-1,0-1 0,0 0 0,0 1 0,4 7 0,11 12 331,-17-19-138,-1-2 175,6-7-506,92-94 403,103-130 0,60-62-308,-257 284-63,-4 5-2,0-1 1,0 1-1,0 0 0,1 0 0,-1 0 1,0 0-1,0 0 0,1 0 0,-1 1 1,0-1-1,1 0 0,-1 1 0,1-1 1,-1 1-1,1-1 0,-1 1 0,1 0 1,-1-1-1,1 1 0,-1 0 0,1 0 1,0 0-1,1 1 0,-3-1-28,-4 31-23389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30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60 507 1505,'0'0'8291,"-8"-6"-6636,-6-5-968,-4-3 184,-2-3 3384,68 65 1703,20 33-3837,39 41-1957,-71-87 48,-18-15 165,37 29 0,-54-48-367,0-1 0,0 1 0,0 0 0,0-1 0,0 1 1,0-1-1,0 1 0,0-1 0,0 0 0,0 1 0,0-1 0,0 0 0,0 0 0,0 0 0,0 0 0,0 0 0,1 0 1,-1 0-1,0 0 0,0 0 0,0 0 0,0 0 0,0-1 0,0 1 0,0-1 0,0 1 0,0 0 0,0-1 0,0 0 1,0 1-1,0-1 0,0 0 0,1-1 0,22-33 234,-23 33-228,109-210 596,82-138-562,-127 257-449,-26 41-1790,-4-1-4971,-30 38-4392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34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2088 81 8072,'0'0'9385,"-13"0"-7661,-218 8 2696,130 0-4381,-575 43 638,-2-40-171,651-13-547,0-1 0,1-1 0,-1-1 0,1-1 0,0-2-1,-28-11 1,-3 3-1216,47 14 392,0 0 1,1-1-1,-1 0 0,-12-6 0,18 7 146,1 0-1,-1-1 0,1 1 0,-1-1 1,1 0-1,0 0 0,0 0 0,0-1 1,0 1-1,1-1 0,-1 1 0,1-1 0,-3-7 1,-8-15-3995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3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5285,'0'0'8990,"0"11"-5339,-2 3-3160,0 0 1,-2 1-1,0-1 0,0 0 0,-2 0 0,1-1 0,-2 0 1,-12 20-1,-14 34 256,23-40-568,2 0 0,0 1-1,2-1 1,1 1 0,1 1 0,2-1 0,1 33 0,1-58-186,0 1 0,1-1 0,0 0 0,-1 0 0,1 0 0,0 0 0,1 0 0,-1 0 0,0 0 0,1 0 1,0 0-1,-1-1 0,1 1 0,0-1 0,0 1 0,1-1 0,-1 0 0,0 0 0,1 0 0,0 0 0,-1 0 0,1 0 1,0-1-1,0 1 0,0-1 0,0 0 0,0 0 0,0 0 0,0 0 0,0-1 0,4 1 0,14 3-1107,-1-2-1,1 0 0,35-2 0,-36 0-947,31 0-3661,5 0-3293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3812,'0'0'6059,"-18"13"-4420,-57 44 160,69-51-1417,0 0 0,0 0 0,1 0 1,0 1-1,0 0 0,1 0 1,-1 0-1,2 1 0,-1 0 0,1-1 1,0 1-1,1 0 0,0 1 1,0-1-1,0 0 0,1 0 0,0 13 1,2-21-381,-1 0 0,0 0 0,0 1 0,1-1 0,-1 0 0,0 0 0,0 1 1,1-1-1,-1 0 0,0 0 0,1 0 0,-1 0 0,0 0 0,0 1 0,1-1 0,-1 0 0,0 0 0,1 0 1,-1 0-1,0 0 0,1 0 0,-1 0 0,1 0 0,-1 0 0,0 0 0,1 0 0,-1 0 0,0 0 1,0-1-1,1 1 0,-1 0 0,0 0 0,1 0 0,-1 0 0,0-1 0,1 1 0,-1 0 0,0 0 1,0 0-1,1-1 0,-1 1 0,0 0 0,1-1 0,13-9-19,19-31-270,-27 33 163,0 0 0,0 0 0,1 0 0,-1 1 0,2-1 0,-1 2 0,1-1 1,0 1-1,1 0 0,10-5 0,-17 10 160,-1 1 1,1-1-1,0 1 1,0-1-1,0 1 1,-1 0-1,1 0 0,0 0 1,0 0-1,0 0 1,0 0-1,-1 0 1,1 1-1,0-1 0,0 1 1,-1-1-1,1 1 1,0 0-1,-1 0 1,1-1-1,0 1 1,-1 0-1,1 1 0,-1-1 1,0 0-1,1 0 1,-1 1-1,0-1 1,0 0-1,2 2 0,2 6 261,0 0-1,0 0 0,-1 0 1,5 15-1,4 8-302,-8-23-379,11 17-1892,0-18-8343,-7-8 3483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3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34 4965,'0'0'11360,"-7"-6"-9668,-22-16-133,22 16-225,7 12-180,11 298 1477,1 4-2220,-12-288 748,0-13-3602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3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11627,'0'0'2178,"6"-28"-4356,19 17-833,4 5-4388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3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283 126 288,'0'0'9326,"0"-8"-7858,1-21-3,0-31 6130,-2 59-7515,1-1 1,-1 1 0,1 0-1,-1-1 1,1 1-1,-1 0 1,0 0 0,0 0-1,0 0 1,1-1 0,-1 1-1,0 0 1,0 0-1,0 1 1,-1-1 0,1 0-1,0 0 1,0 0 0,0 1-1,-1-1 1,1 1 0,0-1-1,-1 1 1,1-1-1,0 1 1,-1 0 0,1-1-1,0 1 1,-3 0 0,-43-3 1091,45 3-1123,-9 0 61,0 0 0,0 1-1,0 1 1,0 0-1,0 0 1,0 1-1,-21 8 1,27-8-113,0 0 0,0-1 0,0 2 0,0-1 0,0 1 0,1-1 0,0 1 0,0 1 0,0-1 0,0 1 0,0-1 0,1 1 0,0 0 0,0 0 0,0 0 0,1 1 0,-3 7 0,-2 18 56,2-1 0,1 1 0,1 0 1,2 0-1,3 49 0,0-8 55,-2-71-106,7 158 369,-5-144-326,0 1 0,2 0 0,0-1 0,0 0 1,1 0-1,1 0 0,1-1 0,8 15 0,-13-26-45,1 0 0,-1 0 0,1 0 0,-1 0 0,1-1-1,0 1 1,0-1 0,0 0 0,0 1 0,0-2 0,1 1 0,-1 0 0,1-1 0,-1 1 0,1-1-1,-1 0 1,1 0 0,0-1 0,-1 1 0,1-1 0,0 1 0,0-1 0,0-1 0,-1 1 0,1 0-1,0-1 1,-1 0 0,7-2 0,4-1-173,-1-1-1,0 0 1,0-1-1,0-1 1,-1 0-1,15-11 1,29-24-2889,54-53 0,-73 59-64,-2-2 0,-2-1 0,-1-2 0,31-53 0,-41 60 1957,35-44 0,-44 65 699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3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22 32,'0'0'5878,"-7"-4"-270,-21-12-353,26 16-4995,0-1-1,0 1 1,0 0 0,0 0-1,0 0 1,0 0-1,0 0 1,0 1-1,0-1 1,0 1 0,0-1-1,0 1 1,0 0-1,0 0 1,0-1-1,0 1 1,1 0 0,-1 1-1,-2 1 1,1 0-98,0 0 0,0 1 1,0-1-1,1 1 0,-1 0 0,1 0 1,0-1-1,-3 9 0,-1 7-284,1 1 1,1-1-1,-3 26 0,5-29 593,-5 23-203,2 1 0,2-1 0,1 1 0,8 75 0,-5-110-267,0-1 1,1 0 0,-1 0-1,1 1 1,0-1 0,0 0-1,1-1 1,-1 1 0,1 0 0,-1-1-1,1 1 1,1-1 0,-1 0-1,0 0 1,1 0 0,-1 0-1,1-1 1,0 1 0,0-1-1,0 0 1,0 0 0,8 2-1,-8-3-9,0 0 0,0 0 0,0 0 1,0 0-1,0-1 0,0 1 0,0-1 0,1 0 0,-1-1 0,0 1 0,0-1 0,0 1 0,0-1 0,0-1 0,0 1 0,0 0 0,0-1 0,-1 0 0,1 0 0,0 0 0,-1 0 0,1-1 0,-1 1 1,4-5-1,2-4-25,-2 0 0,1 0 0,-1 0 0,-1-1 0,0 0 0,-1-1 0,0 1 0,-1-1 0,0 0 1,3-21-1,-4 10 30,0 0 1,-2-1 0,0 1-1,-7-48 1,4 60 14,-1 0 1,0 1-1,-1-1 0,0 1 1,-1 0-1,0 0 0,-9-13 1,11 19-4,0-1 1,-1 1-1,1 0 1,-1 0-1,-1 1 1,1-1-1,-1 1 1,1 0-1,-1 0 1,-1 0-1,1 1 1,0 0-1,-1 0 1,0 0-1,-7-2 1,10 4 142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0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4 448,'0'0'16496,"-1"0"-16435,1 0-1,0 0 1,0 0 0,0 0 0,0-1-1,0 1 1,0 0 0,0 0 0,1 0-1,-1 0 1,0 0 0,0-1-1,0 1 1,0 0 0,0 0 0,0 0-1,0 0 1,0 0 0,0-1 0,0 1-1,0 0 1,1 0 0,-1 0-1,0 0 1,0 0 0,0 0 0,0 0-1,0 0 1,0-1 0,1 1-1,-1 0 1,0 0 0,0 0 0,0 0-1,0 0 1,0 0 0,1 0 0,-1 0-1,0 0 1,0 0 0,0 0-1,0 0 1,0 0 0,1 0 0,-1 0-1,0 0 1,0 0 0,0 0 0,0 0-1,1 0 1,-1 0 0,0 1-1,0-1 1,0 0 0,0 0 0,4 11 172,0-1 0,-1 1 0,-1 0 0,0 1 1,0-1-1,-1 17 0,2 0 8,20 352 2856,-23-416-3000,6-143-328,-4 160 181,1 1 1,0-1 0,2 1-1,0 0 1,1 0 0,1 1-1,12-25 1,-18 41 42,-1-1 0,1 1-1,0-1 1,0 1 0,-1 0 0,1-1-1,0 1 1,0 0 0,0 0 0,1 0-1,-1 0 1,0 0 0,0 0-1,0 0 1,1 0 0,-1 0 0,1 1-1,-1-1 1,0 0 0,1 1 0,-1-1-1,1 1 1,0 0 0,1-1 0,-1 2 6,0-1-1,0 1 1,0 0 0,0-1 0,-1 1 0,1 0 0,0 0 0,-1 1 0,1-1 0,-1 0 0,1 0 0,-1 1-1,0-1 1,1 1 0,-1-1 0,2 4 0,6 9 80,-1 1-1,-1 1 1,9 24 0,-12-29 9,37 129 605,-31-98-678,2 0-1,22 49 1,-34-91-208,0 1 0,0-1 0,0 0 0,0 1 0,0-1 0,0 1 0,0-1 0,1 1-1,-1-1 1,0 1 0,0-1 0,0 0 0,1 1 0,-1-1 0,0 0 0,1 1 0,-1-1 0,0 0 0,1 1 0,-1-1 0,0 0 0,1 1 0,-1-1 0,1 0 0,-1 0 0,0 0 0,1 1 0,-1-1 0,1 0 0,-1 0 0,1 0 0,-1 0 0,1 0 0,-1 0 0,1 0 0,-1 0 0,1 0 0,-1 0 0,0 0 0,1 0 0,-1 0 0,1 0 0,-1-1 0,1 1 0,-1 0 0,1 0 0,0-1 0,11-20-7988,-2-12-99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8520,'0'0'4474,"3"17"-3156,96 525 7971,-93-505-8796,7 65 81,6-2 0,51 167 0,-69-265 578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0 311 8040,'0'0'9000,"8"-20"-7986,25-67-117,-28 76-804,1 0 0,0 0-1,1 1 1,0 0 0,1 0 0,0 1-1,0 0 1,1 0 0,19-13 0,-2 0 271,-23 19-319,0 1 0,0 0 0,1 0 0,-1 0 0,1 0 0,0 1 0,-1-1 0,1 1 0,0 0-1,0 0 1,0 0 0,0 1 0,0-1 0,0 1 0,0 0 0,0 0 0,4 1 0,3-1 5702,18-11-5897,-20 8 11,-1-2-1,0 1 0,0-1 0,0 0 1,9-8-1,-8 9-7114,3 4 4352,-11 0 3129,1 0-1,0 1 1,-1-1 0,1 1 0,0-1-1,-1 1 1,1-1 0,-1 1 0,1 0-1,-1-1 1,1 1 0,-1 0 0,0 0-1,0 0 1,1 1 0,-1-1 0,0 0-1,0 0 1,1 2 0,32 98 2924,30 154 0,-31-110-2305,-27-124-742,-3-11-26,-1 1-1,1-1 0,-2 1 1,1 13-1,-2-23 30,0-5-54,-1-66-260,0 26 94,1 0 0,2 1 0,11-65 0,-10 95-182,0 0-1,1 0 0,0 0 1,1 1-1,1 0 0,0 0 0,0 1 1,1-1-1,1 1 0,0 1 1,0-1-1,1 2 0,1-1 1,-1 1-1,1 0 0,12-7 1,-12 8-61,0 1 0,0 1 0,0-1 0,1 2 0,0-1 0,0 2 1,1-1-1,-1 1 0,1 1 0,0 0 0,13-1 0,-24 5 394,0 0-1,1 0 1,-1 0-1,-1 0 1,1 0-1,0 0 1,0 0-1,0 0 1,0 0-1,-1 1 1,1-1-1,-1 0 1,1 0-1,-1 1 1,1-1-1,-1 0 1,0 1-1,0-1 1,1 1-1,-1-1 1,0 0-1,0 1 1,0-1-1,-1 0 1,1 3-1,0 4 243,2 182 2841,-4-134-2343,2 1 0,11 79 0,-10-127-750,2 0-1,-1-1 1,1 1-1,0 0 1,1-1-1,9 15 0,-13-21-49,1 0 1,0 0-1,1-1 0,-1 1 0,0 0 0,0-1 0,1 1 0,-1-1 0,1 0 0,-1 1 0,1-1 0,0 0 1,-1 0-1,1 0 0,0 0 0,0 0 0,0 0 0,-1-1 0,1 1 0,0-1 0,0 1 0,0-1 0,0 0 1,0 1-1,0-1 0,0 0 0,0 0 0,1-1 0,-1 1 0,0 0 0,0-1 0,-1 1 0,1-1 0,0 0 1,0 1-1,0-1 0,3-2 0,0-1-51,-1 0 0,1-1 0,-1 0 1,0 1-1,0-1 0,0-1 0,-1 1 0,0 0 0,0-1 1,4-9-1,20-62-285,-20 39 303,-2 1 0,-2-1 0,0 0 0,-3 0 0,-6-55-1,4 76 87,-1 1 0,0-1 0,-1 1 0,-11-27 0,15 42 9,0 1-1,0 0 1,0 0 0,0-1-1,0 1 1,0 0-1,0 0 1,0 0 0,0-1-1,0 1 1,0 0-1,-1 0 1,1-1 0,0 1-1,0 0 1,0 0-1,0 0 1,-1 0 0,1-1-1,0 1 1,0 0-1,0 0 1,-1 0 0,1 0-1,0 0 1,0 0-1,0 0 1,-1-1 0,1 1-1,0 0 1,0 0-1,-1 0 1,1 0 0,0 0-1,0 0 1,-1 0-1,1 0 1,0 0 0,0 0-1,-1 0 1,1 0-1,0 1 1,0-1 0,-1 0-1,1 0 1,0 0-1,0 0 1,-1 0 0,-10 15 665,-4 19-519,15-34-162,-5 9-46,2 1 0,0 0 0,0-1 0,0 1 0,2 0 0,-3 18-1,5-27-115,-1-1-1,0 1 0,0 0 0,1 0 1,-1 0-1,0-1 0,1 1 1,-1 0-1,1-1 0,-1 1 0,1 0 1,-1-1-1,1 1 0,0 0 0,-1-1 1,1 1-1,-1-1 0,1 1 0,0-1 1,0 0-1,-1 1 0,1-1 1,0 0-1,0 1 0,-1-1 0,1 0 1,0 0-1,0 0 0,0 0 0,0 0 1,-1 0-1,1 0 0,0 0 0,0 0 1,0 0-1,0 0 0,-1 0 0,1-1 1,0 1-1,0 0 0,1-1 1,3 0-750,-1-1 1,1 1 0,0-1-1,-1 1 1,1-1 0,7-6-1,19-20-5656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2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1 897,'0'0'17376,"1"24"-15294,29 381 4847,-23-320-6252,15 140 705,-16-185-1479,2-1 0,2 0 0,22 58 0,-18-74-1764,-8-18-1262,3-3-3365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349 346 8264,'0'0'8055,"-5"-16"-7585,-3-21-263,0 2 559,-2 0 0,0 1 0,-19-39 0,24 63-541,0 0 0,-1 0 0,0 1 0,-1 0 1,0 0-1,-12-11 0,15 16-181,-1 0 0,0 1 1,1-1-1,-2 1 0,1 0 0,0 0 1,0 1-1,-1 0 0,0 0 1,1 0-1,-1 0 0,0 1 0,-6-1 1,7 2 30,0-1 1,0 1-1,1 0 1,-1 0-1,0 0 1,1 1-1,-1-1 1,0 1-1,1 0 1,-1 1-1,1-1 1,-1 1-1,1 0 1,0 0-1,-1 0 1,1 1-1,-5 3 1,5-1-48,0 0 1,-1 0-1,2 0 1,-1 1-1,1 0 1,0 0-1,0-1 1,0 2-1,1-1 1,0 0-1,0 0 1,-1 10-1,-3 20 78,1 0 0,2 1 0,1-1-1,5 60 1,6-19 476,20 86 0,-6-53-123,19 89 704,95 278 1,-132-462-1334,21 46 512,-24-56-581,0-1 0,0 0 0,1 1 0,0-1 1,0 0-1,0-1 0,0 1 0,1-1 0,-1 1 0,6 3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10378,'0'0'11242,"122"-62"-10505,-64 34-481,4-3-256,3-9 0,-1-1-320,0-2-1410,-4-1-2305,-6-1-2179,-11 0-2338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3011,'0'0'11744,"0"12"-10180,0 212 4202,26-254-7127,-18 18 957,0 0 0,1 1 0,0 0 0,17-15 1,-23 23 416,0 1 1,0 0 0,0 0 0,0 0-1,0 0 1,1 0 0,-1 1-1,0-1 1,1 1 0,5-1 0,-7 2 97,0 0 1,-1 0-1,1 0 1,0 0 0,0 0-1,0 0 1,0 1-1,0-1 1,-1 1 0,1-1-1,0 1 1,0 0-1,-1-1 1,1 1 0,0 0-1,-1 0 1,1 0-1,-1 1 1,1-1 0,-1 0-1,2 3 1,18 22 934,-17-20-922,0 0 1,1 0 0,0 0 0,1 0 0,7 6-1,11-2-3076,7-13-4031,-7-7 1853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1794,'0'0'18049,"-1"20"-16416,1 12-741,1 1-1,2-1 1,10 50-1,37 200 2097,-5-16-2137,-44-263-947,1 7 91,1 0-1,-1-1 0,2 1 0,-1-1 1,6 9-1,-8-16-169,0-1 0,0 1 0,0-1 0,0 0 0,0 1 0,0-1 0,0 0 0,1 0 0,-1 0 1,1 0-1,-1 0 0,0 0 0,1 0 0,0 0 0,1 0 0,-1-1-239,0 1 0,-1-1-1,1 0 1,0 0 0,0-1 0,-1 1-1,1 0 1,0 0 0,-1-1-1,1 1 1,0-1 0,-1 1 0,1-1-1,-1 0 1,1 0 0,-1 0 0,1 0-1,1-2 1,15-16-4631,-3-6-1297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98 10378,'0'0'12065,"0"4"-10234,-2 81 469,0-38-1693,1 0 0,13 90 0,-11-130-604,1 0-1,-1 0 1,2-1 0,-1 1 0,1-1-1,0 1 1,0-1 0,0 0-1,1 0 1,0-1 0,0 1 0,6 5-1,-7-8-40,0-1-1,1 1 0,-1-1 1,0 0-1,1 0 0,-1 0 1,1-1-1,0 1 0,0-1 1,-1 0-1,1 0 0,0 0 1,0 0-1,0-1 0,0 1 0,0-1 1,0 0-1,0 0 0,0-1 1,0 1-1,0-1 0,4-1 1,-3 0-69,0 0 1,0-1 0,0 1-1,-1-1 1,1 0 0,-1 0-1,0-1 1,0 1 0,0-1-1,0 0 1,-1 0 0,1 0-1,-1 0 1,0-1 0,0 1-1,-1-1 1,0 0 0,1 0-1,1-6 1,0-2-63,1 0 0,-2-1 0,0 1 0,0-1 0,-1 0 0,0-19 0,-3 17 166,0-1 0,-2 0 0,0 1 0,0 0 1,-2 0-1,0 0 0,-1 0 0,0 1 0,-1 0 0,-1 0 0,0 1 0,-15-19 1,16 23 47,-2-5-22,0 1 0,-23-23 0,29 33 63,0 1 0,0 0 0,-1 1 0,1-1 0,-1 1 0,0-1-1,0 1 1,0 0 0,0 0 0,0 1 0,0-1 0,0 1 0,-1 0 0,1 0 0,0 1-1,-6-1 1,9 1-91,-1 0 0,1 0 0,0 0-1,0 1 1,0-1 0,0 0-1,0 1 1,0-1 0,0 1 0,0-1-1,0 1 1,0 0 0,0-1-1,0 1 1,0 0 0,0-1 0,0 1-1,1 0 1,-1 0 0,0 0 0,1 0-1,-1 0 1,-1 2 0,-7 34-765,9-33 255,0 0 1,-1 0-1,2 0 1,-1 0-1,0 1 1,1-1-1,0 0 1,-1 0-1,2-1 1,-1 1-1,0 0 1,1 0-1,0 0 1,0-1-1,4 7 1,20 5-4697,4-3-1894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3459,'0'0'18855,"0"8"-17413,1 18-766,1 0-1,1-1 1,1 1 0,11 37 0,-10-46-541,1-1-1,1 1 1,0-1 0,1 0-1,0-1 1,2 0 0,-1-1-1,14 15 1,-22-27-132,1 0-1,-1 0 1,1 0 0,0-1 0,0 1 0,-1-1-1,1 1 1,0-1 0,0 0 0,0 0 0,0 0-1,1 0 1,-1 0 0,0 0 0,0 0 0,1-1-1,-1 1 1,0-1 0,5 0 0,-5 0-12,0-1 0,0 1-1,0-1 1,0 0 0,0 0 0,0 0 0,0 0-1,0 0 1,0 0 0,-1-1 0,1 1 0,0-1 0,-1 1-1,1-1 1,-1 1 0,0-1 0,2-2 0,3-7-49,0 0 0,-1-1 1,0 1-1,-1-1 1,0 0-1,2-14 0,2-23-48,-2-1 0,-2-95 0,-4 136 109,13 15 61,46 66 7,-37-44 7,32 34 1,-47-55-69,1 0-1,0 0 1,0-1 0,0 0 0,1 0-1,0-1 1,1 0 0,18 7-1,-26-11-3,0 0 0,1-1 0,-1 1 0,0-1-1,1 1 1,-1-1 0,0 0 0,1 0 0,-1 0-1,1 0 1,-1 0 0,0 0 0,1-1-1,-1 1 1,0-1 0,1 0 0,-1 1 0,0-1-1,0 0 1,1 0 0,-1-1 0,0 1 0,0 0-1,0-1 1,-1 1 0,1-1 0,0 0 0,1-2-1,2-3 35,0-1 0,-1 0 0,0 0 0,0-1 0,-1 1-1,2-10 1,2-3 15,6-18-395,-2-2 0,-1 1-1,6-77 1,-13 95-3863,0 10-2693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1168 4548,'0'0'16907,"6"-18"-16096,2-4-537,0 1 0,2-1-1,1 2 1,0 0-1,2 0 1,0 1 0,18-20-1,54-51 841,143-119-1,117-57 71,226-106 316,-557 364-1911,16-9 1003,-12 13-7584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4164,'0'0'15657,"-11"0"-14541,3 0-930,-20 0 132,24 2-79,17 3 182,-5-3-280,229 71 1529,-203-60-1451,0 2-1,-1 0 1,-1 2-1,54 39 1,-81-52-102,0 0-1,0 0 1,-1 0 0,0 1-1,0 0 1,0 0 0,0 0-1,-1 0 1,1 0 0,-1 1-1,-1-1 1,1 1 0,-1 0-1,0 0 1,0 0 0,-1 0 0,0 0-1,0 1 1,0-1 0,-1 0-1,0 0 1,-1 9 0,0-6 20,-1 1 1,-1 0 0,1-1 0,-2 1-1,1-1 1,-1 0 0,-1 0 0,0 0-1,0-1 1,0 0 0,-1 0 0,0 0 0,-10 8-1,-20 17-308,-1-1-1,-2-3 1,-1-1-1,-1-2 0,-2-1 1,-51 21-1,110-47-8030,-4 0 6528,-1-1 1,1 0-1,-1-1 0,17-6 1,38-17-4151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6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1 13229,'0'0'7847,"2"26"-6646,10 358 3379,-12 284-1585,0-667-2963,-13-27-187,-7-10 36,4 6-66,-1 1 0,-1 0 1,-1 2-1,-1 0 0,-37-37 1,54 61 168,0 0 1,0 1-1,0-1 1,0 1 0,-1 0-1,1 0 1,0 0 0,-1 0-1,0 0 1,0 1-1,1-1 1,-1 1 0,0 0-1,0 0 1,0 1-1,0-1 1,0 1 0,0 0-1,0 0 1,0 0 0,0 1-1,0-1 1,0 1-1,-6 2 1,4 0 5,1 0 1,0 0-1,0 1 0,0 0 1,1 0-1,-1 0 0,1 0 1,0 0-1,0 1 0,1 0 1,-1 0-1,1 0 0,0 0 1,0 1-1,-3 8 0,0 3 58,-1 1-1,2-1 0,0 1 0,1 0 0,1 0 0,1 1 1,1-1-1,0 1 0,1-1 0,1 1 0,3 18 0,-2-33-42,-1-1-1,1 1 0,0-1 1,0 1-1,0-1 0,0 0 1,1 1-1,-1-1 1,1 0-1,0-1 0,0 1 1,0 0-1,0-1 0,0 0 1,0 1-1,1-1 0,-1-1 1,1 1-1,0 0 0,-1-1 1,1 0-1,0 0 0,0 0 1,0 0-1,0-1 1,6 1-1,2 0-48,0-1 0,1 0 0,-1 0 0,0-1 0,0-1 0,0 0-1,19-7 1,-1-5-875,0-1 0,-1-1 0,-1-1-1,-1-2 1,42-37 0,37-24-5203,-82 63 4523,-17 10 962,1 2-1,0-1 1,0 1-1,0 0 1,1 0-1,-1 1 1,1 0-1,0 1 1,0 0-1,14-2 2035,-20 15 7627,-2-10-8751,-1 0 1,0 1-1,1-1 1,-1 0-1,0 0 1,1 0-1,-1 0 1,1 0-1,15-10 2023,15-24-2550,-15 13 511,24-44 0,-36 58-151,-1-1 0,0 1 0,0 0-1,-1-1 1,0 1 0,0-1 0,-1 0-1,0 1 1,0-1 0,0 0 0,-2-9-1,1 16-75,-1 1 0,1-1-1,0 1 1,-1-1 0,1 1-1,-1-1 1,1 1 0,-1-1-1,1 1 1,-1 0 0,1-1-1,-1 1 1,1-1 0,-1 1-1,0 0 1,1 0 0,-1-1-1,0 1 1,1 0 0,-1 0-1,0 0 1,1 0 0,-1 0-1,0 0 1,1 0 0,-1 0-1,0 0 1,1 0 0,-2 0-1,-21 5 389,17-2-353,1 1-1,0-1 0,0 1 1,0 1-1,0-1 1,1 1-1,0 0 1,0 0-1,0 0 0,0 0 1,1 1-1,0-1 1,-3 8-1,-30 81 465,29-66-362,1 0 0,1 1 1,1-1-1,2 1 0,1 33 1,1-59-184,0 0 0,0 0 1,0 0-1,1 0 0,-1 0 1,1 0-1,0 0 0,0 0 1,0 0-1,0 0 1,1 0-1,-1-1 0,1 1 1,-1-1-1,1 1 0,0-1 1,0 1-1,0-1 1,1 0-1,-1 0 0,0 0 1,1 0-1,-1 0 0,1-1 1,0 1-1,-1-1 0,1 0 1,0 1-1,0-1 1,0-1-1,0 1 0,0 0 1,0-1-1,0 1 0,4-1 1,4 1-282,0-1 1,-1-1-1,1 1 0,-1-2 1,1 1-1,-1-2 1,1 1-1,-1-1 0,15-7 1,11-8-3411,59-39 1,-54 27-2373,38-35 0,-41 30 656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7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74 4036,'0'0'13410,"-2"-14"-11195,-8-40-421,10 54-1769,0 0-1,0-1 1,0 1-1,-1 0 1,1-1 0,0 1-1,0 0 1,0 0 0,-1-1-1,1 1 1,0 0 0,0 0-1,0-1 1,-1 1-1,1 0 1,0 0 0,-1 0-1,1 0 1,0-1 0,0 1-1,-1 0 1,1 0 0,0 0-1,-1 0 1,1 0-1,0 0 1,-1 0 0,1 0-1,0 0 1,-1 0 0,1 0-1,0 0 1,-1 0-1,1 0 1,0 0 0,-1 0-1,-13 10 554,-9 21 211,22-30-729,-13 22 365,1 0 0,1 1 0,1 1 0,1-1-1,2 2 1,0-1 0,2 1 0,0 1 0,2-1 0,1 1-1,1 35 1,1-59-426,1 0-1,0 0 1,1 0-1,-1 0 1,0 0-1,1 0 1,-1-1-1,1 1 1,0 0-1,0 0 1,0-1-1,0 1 1,1 0 0,-1-1-1,1 1 1,0-1-1,-1 0 1,1 1-1,0-1 1,0 0-1,1 0 1,1 2-1,1-2-56,-1 0-1,0-1 1,1 1-1,-1-1 0,1 0 1,-1 0-1,1 0 1,-1 0-1,1-1 1,0 0-1,-1 0 1,8-1-1,9-2-687,-1-1 1,1-1-1,-1-1 1,0 0-1,18-10 0,65-26-7656,-73 31 1894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6662,'0'0'8648,"-16"0"-6768,-47 1-679,49 2-874,17 4-115,15 10 210,0 0 1,1-1-1,1-1 1,0-1-1,26 14 1,120 56 1574,-152-78-1879,102 45 635,2-6-1,179 44 1,255 21 774,-530-107-1445,26 7 76,-62-13-856,13 3 538,0 0 1,0 0-1,0 0 1,0 0-1,1 0 1,-1 0-1,0 0 1,0-1 0,0 1-1,0 0 1,1 0-1,-1-1 1,0 1-1,0-1 1,1 1-1,-1-1 1,0 1 0,0-1-1,1 1 1,-1-1-1,1 0 1,-1 1-1,1-1 1,-1 0-1,1 1 1,-1-1-1,1 0 1,-1 0 0,1 0-1,0 1 1,0-1-1,-1 0 1,1 0-1,0 0 1,0 0-1,0 0 1,0 1 0,0-1-1,0 0 1,0 0-1,0 0 1,0 0-1,1-1 1,0-48-9488,8 21 2734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16 11627,'0'0'11712,"-10"-3"-9784,-33-9-535,42 12-1365,0 0 0,0 0 0,1 0 0,-1 0 0,0 0 0,0 0 0,0 0 0,0 0 0,0 0-1,0 0 1,1 0 0,-1 1 0,0-1 0,0 0 0,0 1 0,1-1 0,-1 0 0,0 1 0,0-1 0,1 1 0,-1-1 0,0 1 0,1 0 0,-1-1 0,0 1 0,1-1 0,-1 1 0,1 0 0,-1 0 0,1-1 0,0 1 0,-1 0 0,1 0 0,0 0-1,-1-1 1,1 1 0,0 0 0,0 1 0,-1 36 251,2-29-175,-1 0-86,2 1 0,-1-1 0,1 1 0,0-1 0,1 0 0,0 0 0,1 0 0,0 0 0,0-1 0,1 1 0,7 10 0,12 13 18,40 43 0,-11-14 2,-46-52 0,0-2-10,-1 2-1,0-1 0,-1 0 1,6 12-1,-10-19 6,0 1-1,0 0 1,-1-1-1,1 1 0,-1 0 1,1 0-1,-1 0 1,0-1-1,1 1 0,-1 0 1,0 0-1,0 0 1,0 0-1,0-1 0,-1 1 1,1 0-1,-1 0 1,1 0-1,-1-1 1,1 1-1,-1 0 0,0 0 1,0-1-1,0 1 1,0-1-1,0 1 0,0-1 1,0 1-1,-3 1 1,-5 4 23,0-1 0,-1 0-1,0-1 1,0 0 0,0 0 0,-1-1 0,-19 5 0,-83 13-101,92-18 48,-155 17-2206,100-18-8123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4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1185,'0'0'5867,"4"-16"-4645,16-53 18390,-15 82-16660,0 9-6230,-4-12 4887,31 212-1022,27 164 203,-56-368-745,-3-11-32,2 0-1,-1 1 1,1-1-1,0 0 0,0 0 1,1 0-1,3 6 0,-1-22-64,-3-8-2,8-68-91,4 0 1,4 1 0,3 0 0,47-117 0,-66 197 41,8-23-162,2 0 0,23-38 0,-30 58-202,0-1 0,1 1 0,0 0 0,0 1 0,10-8 0,-13 11-207,1 0 0,-1 1 0,1 0 0,0 0 0,0 0 0,0 0 0,0 0 0,0 1 0,0 0 1,1 0-1,7-1 0,15 1-5903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8904,'0'0'9674,"5"123"-7689,-5-85-575,2-5-898,2-11-448,0-7-64,2-5-736,-6-5-2115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5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32 379 13421,'0'0'9256,"8"1"-8524,-4-1-687,0 0 1,-1-1 0,1 0-1,0 1 1,-1-1 0,1-1-1,-1 1 1,1 0-1,-1-1 1,0 0 0,0 0-1,0 0 1,1 0-1,-2 0 1,1-1 0,0 1-1,0-1 1,-1 0 0,0 1-1,1-1 1,-1 0-1,0-1 1,2-3 0,10-17-51,-2-1 1,13-30 0,-17 35-64,-3 9-9,0-1 0,-1 0 0,0 0 0,-1 0 0,0-1 0,-1 1 0,0-1 0,-1 1 0,-1-1 0,0 0 1,-3-21-1,3 32 76,-1 0 1,0 0 0,1 0 0,-1 0 0,0 0-1,0 1 1,0-1 0,-1 0 0,1 0 0,0 1-1,-1-1 1,1 1 0,-1-1 0,1 1 0,-1 0-1,1-1 1,-1 1 0,0 0 0,0 0 0,0 0-1,0 0 1,0 1 0,0-1 0,0 0 0,0 1-1,0 0 1,0-1 0,0 1 0,0 0 0,-3 0-1,2 0 23,0 0 0,-1 0 0,1 1 0,0-1 0,-1 1 0,1 0 0,0 0 0,0 0 0,0 1 0,0-1 0,0 1 0,0-1 0,0 1 0,0 0 0,1 0 0,-1 0 0,1 0 0,-4 5 0,-5 10 143,0 0 1,2 1 0,0 0 0,1 1-1,0 0 1,2 1 0,0-1 0,-4 31 0,5-16 212,1-1 1,2 1-1,2 0 1,4 47-1,-3-76-440,-1 0-1,1-1 1,0 1-1,0-1 1,1 1 0,-1-1-1,1 0 1,0 1-1,0-1 1,1 0 0,-1 0-1,1-1 1,0 1-1,0 0 1,0-1-1,0 0 1,1 0 0,0 0-1,-1 0 1,1 0-1,0-1 1,0 1-1,0-1 1,0 0 0,1-1-1,-1 1 1,7 1-1,-5-2-504,1 0-1,-1 0 0,0-1 1,1 1-1,-1-2 1,1 1-1,-1-1 0,0 1 1,1-2-1,-1 1 0,0-1 1,0 0-1,0 0 1,0-1-1,0 0 0,0 0 1,-1 0-1,0 0 0,6-6 1,29-28-6549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0:5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13357,'0'0'7489,"3"16"-5882,33 166 2513,30 164-1037,-52-248-2571,3 154 0,-17-242-512,0-18-55,-1 0 0,-1 0 0,0 0 0,0 0 0,0 0 0,-5-9 0,-3-9-9,-18-71-248,4-1 0,5 0 1,3-2-1,5 0 0,4 0 0,8-106 0,-1 188 251,2 0-1,0 0 1,1 1 0,1-1-1,1 1 1,1 0 0,0 0-1,15-30 1,-15 38 6,-1 1 0,1-1 1,1 1-1,-1 0 0,2 0 0,-1 1 0,1 0 0,0 0 1,0 1-1,1 0 0,-1 0 0,2 1 0,-1 1 0,0-1 0,1 1 1,17-4-1,-18 5 5,0 1 0,0 0-1,1 1 1,-1 0 0,0 1 0,1-1 0,-1 2 0,1-1 0,-1 2 0,0-1-1,0 1 1,1 0 0,11 5 0,-15-4 80,0 1 0,0-1 0,-1 1 0,1 0 0,-1 1 0,0-1 0,0 1 0,0 0 0,-1 0 0,1 0 0,-1 1 0,-1-1 0,1 1 0,-1 0 0,0 0 0,0 1 0,-1-1 0,0 0 0,2 10 0,-1 0 107,0 0 0,-2 1 0,0-1 0,-1 0 0,0 1 0,-1-1 0,-1 0 0,-1 0 0,0 0-1,-1 0 1,-1 0 0,0-1 0,-1 1 0,-1-2 0,0 1 0,-1-1 0,-1 0 0,0 0 0,-1-1-1,0 0 1,-1-1 0,-1 0 0,0-1 0,0-1 0,-1 1 0,0-2 0,-1 0 0,0-1 0,0 0-1,-24 9 1,34-15-258,0-1-1,0 0 0,0 1 0,0-1 0,0-1 0,0 1 0,0-1 0,0 1 0,0-1 1,0 0-1,0-1 0,0 1 0,0-1 0,0 1 0,-7-4 0,9 3-314,-1-1 0,1 1 0,1-1 0,-1 0 0,0 0-1,0 0 1,1 0 0,-1 0 0,1 0 0,0-1 0,-1 1 0,1 0 0,0-1 0,1 1-1,-1-1 1,0 1 0,1-1 0,-1 1 0,1-1 0,0 1 0,0-1 0,0 0-1,0-4 1,0-24-8340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12716,'0'0'12107,"56"153"-10729,-31-69-706,-8 5-511,-11-1-65,-6-3-32,0 1-64,-19-6-673,-14-5-1473,-14-4-1986,-16 1-2850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16496,'0'0'4959,"24"23"-3859,-7-8-849,30 30 1073,77 94-1,-63-56-326,-4 2 0,60 118 1,-90-147-952,-2 2 1,-2 0 0,-3 2 0,-3 0 0,10 63 0,-23-100-65,-1-1 1,-1 1 0,-2 0-1,0 0 1,-1 0-1,-7 38 1,5-48-209,-1 0-1,-1 0 1,0 0 0,0 0-1,-1-1 1,-1 0 0,0 0-1,-1-1 1,0 0 0,-1 0-1,0-1 1,-14 13 0,-3-1-2173,0-2 1,-1 0 0,-49 26 0,-28 5-8066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1 438 8808,'0'0'11040,"16"0"-10255,64-6 348,0-4 0,151-39 1,152-72 1049,-118 34-1488,-104 39-604,262-44-1,-407 91-24,5-3-1456,-17-3-3403,-4-6-4902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8 7879,'0'0'10928,"-15"0"-9225,-60 0 1004,177-3 459,-61 0-3117,-1 1 1,1 3 0,-1 1 0,0 2-1,48 10 1,-87-14-29,1 1 0,0-1-1,-1 1 1,1-1 0,0 1 0,-1-1-1,1 1 1,0 0 0,-1 0 0,1 0-1,-1 0 1,0 0 0,1 0 0,-1 0-1,0 0 1,0 1 0,0-1-1,1 0 1,-1 1 0,-1-1 0,1 1-1,0-1 1,0 1 0,0 0 0,-1-1-1,1 1 1,-1 0 0,0-1 0,1 1-1,-1 0 1,0 0 0,0-1 0,0 1-1,0 0 1,0 0 0,0-1-1,-1 1 1,1 0 0,0-1 0,-1 1-1,0 0 1,1-1 0,-1 1 0,0 0-1,-1 2 1,-5 7 102,0 0 0,0-1 0,0 0 1,-16 16-1,-29 22-44,-15 15-1712,62-57-87,0 0 1,0 0-1,1 1 0,0-1 0,-4 9 0,1 6-8060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10090,'-3'-4'19198,"2"7"-19723,0 67 591,4 0-1,2 0 0,16 72 1,-17-116-40,-3-19-18,-1-1 1,1 0 0,0 1 0,0-1 0,1 0 0,0 0-1,0 0 1,0 0 0,1 0 0,6 9 0,-8-14-4,0-1 16,0 0-10,0 0 16,-1 0 5,2 0 0,-2 0 21,-33 0-21775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6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8328,'0'0'5221,"0"-7"-5221,0 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1826,'-2'1'18972,"4"20"-18617,2 1 0,0-1 0,1 0 1,1 0-1,15 34 0,3 12 2,24 77 380,-48-144-732,0 1 0,0-1 1,0 0-1,0 0 0,0 0 0,0 0 1,0 0-1,1 1 0,-1-1 1,0 0-1,0 0 0,0 0 1,0 0-1,0 0 0,0 0 0,0 0 1,0 1-1,0-1 0,0 0 1,1 0-1,-1 0 0,0 0 1,0 0-1,0 0 0,0 0 0,0 0 1,0 0-1,1 0 0,-1 0 1,0 0-1,0 0 0,0 0 0,0 0 1,0 0-1,1 0 0,-1 0 1,0 0-1,0 0 0,0 0 1,0 0-1,0 0 0,0 0 0,1 0 1,-1 0-1,0 0 0,0 0 1,0 0-1,0 0 0,0 0 0,0 0 1,1 0-1,-1-1 0,0 1 1,0 0-1,0 0 0,0 0 1,0 0-1,0 0 0,0 0 0,0 0 1,0-1-1,0 1 0,4-11 67,-4-16 40,4-95-43,-3 107-102,1 0-1,1 0 1,0 0-1,1 1 1,1 0 0,6-15-1,-11 28 25,1 0-1,-1 0 1,1-1-1,0 1 1,-1 0 0,1 0-1,0 0 1,-1 0 0,1 0-1,0 0 1,0 0-1,0 0 1,0 0 0,0 1-1,0-1 1,0 0-1,0 1 1,0-1 0,1 1-1,-1-1 1,0 1-1,0-1 1,1 1 0,-1 0-1,2-1 1,-1 2 20,0-1 1,0 0-1,0 1 1,0 0-1,0 0 1,0-1-1,0 1 0,0 0 1,0 1-1,0-1 1,-1 0-1,1 0 1,0 1-1,1 1 1,7 8 121,0 1 0,-1 0 0,12 20 0,-15-22-145,17 22-222,-12-17 441,0 1 0,16 32-1,-25-42-818,1 0-1,-1 0 0,-1 0 0,1 0 1,-1 0-1,0 1 0,0 9 0,-1 12-4287,0 7-2467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61 10122,'0'0'7884,"-3"0"-6264,5 12-1328,57 121 1235,4 10-775,-20 19 23,-39-144-712,-30-106-519,15 55 425,1-1-1,-8-56 1,18 90 32,-9-121-252,8 108 186,2-1 0,0 1 0,0-1 0,1 1 1,1 0-1,7-23 0,-9 34 54,-1-1 1,1 1-1,0-1 1,0 1-1,0-1 1,1 1-1,-1 0 1,0 0-1,1 0 1,-1 0-1,1 0 1,0 0-1,0 0 1,0 0-1,0 1 1,0-1-1,0 1 1,0-1-1,0 1 1,1 0-1,-1 0 1,1 0-1,-1 0 1,1 0-1,-1 1 1,1-1-1,-1 1 1,1-1-1,-1 1 1,1 0-1,0 0 1,-1 0-1,1 1 1,3 0-1,-2 0 24,0 1-1,0 0 0,0 0 0,0 0 0,-1 1 1,1-1-1,-1 1 0,1 0 0,-1 0 1,0 0-1,0 0 0,0 0 0,-1 1 0,1-1 1,-1 1-1,0 0 0,0 0 0,0 0 1,2 6-1,2 14 207,-1 0 1,-2 1-1,0-1 1,-1 1 0,-1 0-1,-2-1 1,-5 41-1,4-56-168,-1 1 1,0 0-1,0-1 0,-1 0 0,0 0 0,-9 14 1,-8 8-2247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9641,'0'0'5798,"40"-43"-5959,-15 43-2177,6 24-4324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4516,'0'0'12407,"6"11"-11046,19 49 117,-15-32-1061,2 0-1,0 0 1,2-2-1,19 29 1,-31-53-366,0 1 1,0-1 0,0 0-1,1 1 1,-1-1-1,0 0 1,1 0 0,0-1-1,-1 1 1,1-1 0,0 1-1,0-1 1,0 0 0,0 0-1,0 0 1,0 0-1,0-1 1,0 1 0,4 0-1,-5-2-8,0 1 0,0-1 0,1 1 0,-1-1-1,0 1 1,0-1 0,0 0 0,0 0 0,0 0 0,-1 0-1,1-1 1,0 1 0,0 0 0,-1-1 0,1 1-1,-1-1 1,1 0 0,-1 1 0,0-1 0,1 0 0,-1 0-1,0 0 1,0 0 0,0 0 0,-1 0 0,2-4-1,3-13 237,-1 1-1,-1-1 0,0 0 0,-2-1 0,0-25 1,-3-18-1990,0-4-8738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7655,'-4'-2'12689,"0"11"-12139,5 5-179,0-1 0,1 1 1,1 0-1,0-1 0,1 0 0,9 23 0,5 17 304,34 232 1743,-23-104-1457,-24-164-5219,0 5-6597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3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12043,'0'0'12748,"41"-47"-11755,-3 25-800,1-4-193,2 2-897,3 5-1281,5 2-2563,5 12-2850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3235,'0'0'19122,"-41"134"-17969,41-57-32,0 5-320,6-6-353,17-7-448,4-9-32,4-10-960,4-7-578,4-8-1697,9-1-1474,4-6-2690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4452,'0'0'10154,"-60"149"-8457,48-48 385,6 26-544,6 18 384,8 6-641,29-4-673,9-20-351,6-15-257,10-17-32,8-19-897,17-14-1121,21-14-961,14-14-1281,11-6-577,3-6-2722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2626,'0'0'17233,"12"112"-15407,3-47-705,-3 0-353,1-5-543,3-12-225,3-5-65,2-9-639,-1-4-1731,-1-8-992,-2-3-2210,-3-1-2659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26 4228,'0'0'10698,"-14"-26"-13196,32 26-737,13 11-289,5 17-1088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4420,'0'0'13250,"3"13"-11654,-2-4-1211,0 1-79,1-1 0,0 0 0,0 0 0,1 0-1,0-1 1,0 1 0,1-1 0,0 1 0,5 7-1,-9-16-307,1 0-1,-1 0 1,0 1-1,0-1 1,0 0-1,1 0 1,-1 1-1,0-1 1,0 0-1,1 0 0,-1 0 1,0 1-1,0-1 1,1 0-1,-1 0 1,0 0-1,1 0 1,-1 0-1,0 0 0,1 0 1,-1 0-1,0 0 1,1 0-1,-1 0 1,0 0-1,1 0 1,-1 0-1,0 0 1,1 0-1,-1 0 0,0 0 1,1 0-1,-1 0 1,0 0-1,0-1 1,1 1-1,-1 0 1,0 0-1,1 0 0,-1-1 1,0 1-1,0 0 1,0 0-1,1-1 1,-1 1-1,0 0 1,0 0-1,0-1 0,1 1 1,-1 0-1,0-1 1,0 1-1,0 0 1,0-1-1,0 1 1,0 0-1,0-1 1,0 1-1,0 0 0,0-1 1,0 1-1,0-1 1,4-24-476,-4 22 535,3-25-102,5-111 106,-8 139-50,0 0 0,1 0 0,-1-1 0,0 1 1,1 0-1,-1 0 0,1 0 0,-1 0 0,0 0 0,1 0 1,-1 0-1,0 0 0,1 0 0,-1 0 0,1 0 0,-1 0 1,0 0-1,1 0 0,-1 0 0,0 0 0,1 0 1,-1 1-1,0-1 0,1 0 0,-1 0 0,0 0 0,1 1 1,-1-1-1,0 0 0,1 0 0,-1 1 0,10 9 219,-1 1 0,-1 0-1,0 0 1,-1 1-1,11 23 1,-14-26-312,1 1 0,0-1 0,0 0-1,1 0 1,0 0 0,0-1 0,1 0 0,0 0 0,0 0-1,1-1 1,0-1 0,14 10 0,-19-14-690,0-1-1,1 0 1,-1 0 0,0 0-1,0-1 1,1 1 0,-1-1 0,0 1-1,1-1 1,-1 0 0,0-1-1,1 1 1,-1 0 0,5-2 0,11-9-5106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5381,'0'0'13736,"9"21"-11836,125 314 3497,-107-276-5119,-6-13-2372,-9-15-3990,-10-20 1605,-2 0-1901</inkml:trace>
  <inkml:trace contextRef="#ctx0" brushRef="#br0" timeOffset="1">71 333 9129,'0'0'4388,"103"-99"-6246,-76 80-1825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6:4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15246,'0'0'7496,"129"-17"-11020,-94 17-5829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8264,'0'0'8675,"5"22"-6978,4 25-367,-2 0-1,1 57 0,-11-79-95,-3-34-463,-5-40-769,8 23-265,2-1 0,1 1 0,1-1 0,1 1 0,7-30 0,-8 47 199,2 0 0,-1 1 1,1-1-1,1 1 1,-1 0-1,1-1 0,1 2 1,-1-1-1,1 0 1,1 1-1,0 0 0,-1 0 1,2 1-1,-1 0 1,1 0-1,0 0 0,1 1 1,-1 0-1,9-4 1,-15 8 76,0 1 1,0-1-1,0 1 1,0-1-1,0 1 1,0-1-1,0 1 1,0 0-1,0 0 1,0 0-1,0-1 1,0 1-1,1 0 1,-1 0-1,0 0 1,0 0 0,0 1-1,0-1 1,0 0-1,0 0 1,0 1-1,0-1 1,0 1-1,0-1 1,0 1-1,1 0 1,0 1 44,-1-1 0,0 1 0,0-1 0,0 1 0,0 0 0,0 0 0,0 0 0,0-1 0,-1 1 0,1 0 0,-1 0 0,1 0 0,-1 3 0,1 9 283,0 1-1,-2-1 1,-2 19 0,3-26-319,-3 7 129,0-1 1,0 0-1,-1 1 0,-1-1 0,-6 12 1,4-11-147,2 0 0,0 0 1,-6 25-1,24-56-11777,-6 9 9258,18-23-5525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2 642 6054,'0'0'16111,"-1"4"-15123,1-4-969,0 1 1,0-1-1,0 0 1,-1 1 0,1-1-1,0 1 1,0-1-1,0 1 1,0-1 0,0 0-1,0 1 1,0-1-1,0 1 1,1-1 0,-1 1-1,0-1 1,0 0 0,0 1-1,0-1 1,1 0-1,-1 1 1,0-1 0,0 1-1,1-1 1,-1 0-1,0 1 1,0-1 0,1 0-1,-1 0 1,0 1-1,1-1 1,-1 0 0,0 0-1,1 1 1,-1-1-1,1 0 1,-1 0 0,0 0-1,1 0 1,-1 0 0,1 0-1,-1 0 1,1 0-1,-1 0 1,0 0 0,1 0-1,-1 0 1,1 0-1,-1 0 1,1 0 0,-1 0-1,34-2 608,0-2 0,48-11 0,-12 3-143,1658-347 1930,-960 187-1465,-683 154-878,211-54 8,-288 68-106,-7 4-304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6086,'0'0'14771,"0"7"-12748,-4 35-872,-1 0-1,-2 0 1,-15 50-1,6-23-477,-49 271 2289,75-428-3111,33-75-14,20-89-53,-62 246 229,10-33 255,-11 38-264,0 1 1,0-1 0,1 0-1,-1 1 1,0-1-1,0 1 1,1 0-1,-1-1 1,0 1-1,1-1 1,-1 1-1,0-1 1,1 1-1,-1 0 1,1-1-1,-1 1 1,1 0-1,-1-1 1,1 1-1,-1 0 1,1 0-1,-1-1 1,1 1-1,-1 0 1,1 0-1,-1 0 1,1 0 0,-1 0-1,1 0 1,0 0-1,-1 0 1,1 0-1,-1 0 1,1 0-1,-1 0 1,1 0-1,-1 0 1,1 1-1,0-1 1,-1 0-1,1 0 1,-1 1-1,0-1 1,1 0-1,-1 1 1,1-1-1,-1 0 1,1 1-1,-1-1 1,0 1 0,1-1-1,-1 0 1,0 1-1,1-1 1,-1 1-1,0-1 1,0 1-1,1-1 1,-1 1-1,0 0 1,0-1-1,0 2 1,45 63-219,3-2 1,98 99-1,-134-146-3554,-10 5-7780,-6-3 4294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9641,'0'0'12172,"91"-98"-12108,-39 72-64,-1-1-833,1 3-1185,-2 0-833,-7 2-1185,-5 1-640,-9-1-897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90 1121,'0'0'17665,"0"-13"-14227,-1 123 496,4 167-1008,5-488-3284,-8 16 358,2 195 4,-1 0-1,1 0 1,0 0 0,-1 1-1,1-1 1,-1 0 0,0 1-1,1-1 1,-1 1 0,1 0-1,-1 0 1,0-1 0,1 1-1,-1 0 1,2 1 0,8 11 70,1 1 0,-2 0 1,0 0-1,0 1 1,-1 0-1,-1 0 0,7 20 1,-6-14-14,1-1-1,1 0 1,23 31 0,-33-49-65,-1-1-1,1 0 1,0 1 0,0-1 0,0 0 0,0 0 0,1 0 0,-1 0 0,0 0 0,0 0 0,1 0-1,-1 0 1,1 0 0,-1-1 0,1 1 0,-1-1 0,1 1 0,-1-1 0,1 1 0,-1-1-1,1 0 1,-1 0 0,1 0 0,2 0 0,-2-1-2,0 0 1,0 0-1,0 0 0,0 0 1,0 0-1,-1-1 0,1 1 1,0-1-1,-1 1 0,1-1 0,-1 1 1,0-1-1,0 0 0,1 0 1,0-3-1,6-12-28,-2 1-1,0-1 1,5-26 0,-8 32 18,6-32-103,4-53 1,-6 33 125,-6 72 116,1-1 1,0 0-1,0 1 0,6 13 1,-1-1-47,10 24-282,36 71 0,-32-73-4156,-1 1-5175,-6-7-4103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7687,'0'0'8237,"6"17"-6849,9 26-105,-2 1 0,13 83 0,-1 281 2513,-25-408-3625,-27-135 425,17 95-618,2-1-1,-5-59 0,12 72 30,-1 6-99,1 1 0,4-36 1,-3 53 77,1 0 1,-1-1-1,1 1 1,0 0-1,1 0 0,-1 0 1,0 0-1,1 0 1,0 0-1,0 0 1,1 1-1,-1-1 1,0 0-1,1 1 1,0 0-1,0 0 1,0 0-1,0 0 1,5-2-1,-5 3 7,0 1 0,0-1-1,0 1 1,0 0 0,0 1 0,1-1 0,-1 0 0,0 1-1,1 0 1,-1-1 0,0 2 0,1-1 0,-1 0-1,0 1 1,1-1 0,-1 1 0,0 0 0,0 0-1,0 0 1,0 0 0,0 1 0,0-1 0,0 1-1,0 0 1,0 0 0,-1 0 0,1 0 0,-1 0-1,1 1 1,-1-1 0,4 6 0,7 8 21,-1 1 0,0 0 0,16 36 0,-22-43-11,10 23 72,-1 0 0,-2 1-1,-1 0 1,-2 1 0,9 52 0,-19-206 53,-4-118-438,4 233 306,0 0-1,1 0 0,-1 0 1,1 0-1,0 0 1,0 0-1,0 1 0,0-1 1,1 0-1,0 0 1,-1 1-1,1-1 0,0 1 1,1 0-1,-1 0 1,1-1-1,-1 1 1,1 1-1,0-1 0,0 0 1,0 1-1,1 0 1,-1-1-1,1 1 0,-1 0 1,1 1-1,-1-1 1,1 1-1,0 0 0,0 0 1,0 0-1,0 0 1,0 0-1,0 1 0,0 0 1,0 0-1,0 0 1,0 0-1,0 1 1,0 0-1,0-1 0,-1 1 1,1 1-1,0-1 1,0 0-1,-1 1 0,1 0 1,-1 0-1,5 3 1,5 4 70,-1 0 0,0 0-1,-1 1 1,0 0 0,0 1 0,-1 1 0,-1-1 0,0 2 0,-1-1 0,0 1 0,0 0 0,-2 1 0,0 0 0,0 0 0,-1 0 0,-1 1-1,3 20 1,3 23 218,-4 1-1,-2 0 1,-4 65 0,0-71-401,21-90-22619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9321,'0'0'10223,"8"-1"-8638,89-13 1642,-47 5-3199,94-4 0,-139 13-1061,11 2-9497,-15 7 2998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10122,'0'0'10698,"29"0"-10602,-6-11-96,-1-2 32,1 2-32,2-6-2210,2 6-2114,6 3-3428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13196,'0'0'4922,"0"20"-3672,1 38-435,-3 168 2315,1-211-2923,-1 0 0,-1 0-1,-1 0 1,0 0 0,-7 15 0,8-22-126,0-1 1,-1 0-1,0 1 0,0-1 0,0-1 0,-1 1 0,0-1 1,-1 0-1,1 0 0,-1 0 0,-9 6 0,118-24 624,-52 7-511,59 1 1,-69 4-981,-1-2 0,0-1 0,42-9 0,-80 11 370,1 0 0,-1 1-1,0-1 1,0 0 0,0 0 0,0 0-1,0 0 1,0-1 0,0 1-1,0 0 1,0-1 0,0 1 0,-1-1-1,1 0 1,-1 0 0,1 0 0,-1 1-1,0-1 1,0 0 0,0-1 0,1-1-1,1-4-1184,-1 0 0,0 0-1,0-1 1,0-12 0,-2 20 1576,2-33-5880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35 4260,'0'0'13469,"-6"-8"-11665,2 2-1488,-12-14 438,9 21-319,5 16 163,21 238 3739,-5-124-3148,-14-122-1129,55 438 1572,-53-433-785,1 6-5011,3-31-3634,1-20 1286,3-8-2473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11915,'0'0'7293,"8"24"-4945,-1-3-1817,6 18 438,-1 0 0,8 56 0,14 307 2801,-25-229-2938,-9-163-2254,0-10 1200,0 0 0,0 1 0,0-1 1,0 0-1,-1 1 0,1-1 1,0 1-1,0-1 0,0 0 0,0 1 1,0-1-1,0 1 0,0-1 1,0 1-1,0-1 0,0 0 0,0 1 1,1-1-1,-1 0 0,0 1 1,0-1-1,0 1 0,0-1 0,1 0 1,-1 1-1,0-1 0,0 0 1,1 1-1,-1-1 0,0 0 0,1 0 1,-1 1-1,0-1 0,1 0 1,-1 0-1,0 1 0,1-1 0,-1 0 1,0 0-1,1 0 0,-1 0 1,1 0-1,-1 0 0,0 0 0,1 1 1,-1-1-1,1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4:5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1 641 4805,'0'0'10532,"13"-18"-6806,138-94-629,-100 72-2969,97-60 0,38 2-80,139-82 32,-290 161-67,13-10 1090,-48 2-13024,0 9 2937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8712,'0'0'8787,"1"10"-6918,0-3-1543,8 49 1261,-8-52-1478,0 1 0,0-1 0,0 0 0,0-1 1,1 1-1,0 0 0,0 0 0,0-1 0,0 1 0,0-1 0,1 1 0,3 2 0,-5-5-175,0 0 0,0-1 0,1 1 1,-1 0-1,0-1 0,1 1 0,-1-1 0,1 0 1,-1 0-1,1 1 0,-1-1 0,1 0 0,-1 0 1,1 0-1,-1 0 0,0 0 0,1-1 1,-1 1-1,1 0 0,-1-1 0,1 1 0,-1-1 1,0 0-1,1 1 0,-1-1 0,0 0 0,0 0 1,2-1-1,32-30-3667,-28 25 2711,32-43-6542,-22 20 2872</inkml:trace>
  <inkml:trace contextRef="#ctx0" brushRef="#br0" timeOffset="1">220 9 3619,'0'0'13010,"3"-3"-11761,-3 2-1219,0 1 0,0 0-1,0 0 1,0-1 0,0 1 0,0 0-1,0-1 1,1 1 0,-1 0 0,0 0-1,0 0 1,0-1 0,0 1 0,1 0-1,-1 0 1,0 0 0,0-1 0,1 1-1,-1 0 1,0 0 0,0 0 0,1 0-1,-1 0 1,0 0 0,0-1 0,1 1-1,-1 0 1,0 0 0,1 0-1,-1 0 1,0 0 0,0 0 0,1 0-1,-1 0 1,0 0 0,1 0 0,-1 0-1,0 1 1,0-1 0,1 0 0,-1 0-1,0 0 1,0 0 0,1 0 0,-1 0-1,0 1 1,0-1 0,1 0 0,-1 0-1,0 0 1,0 1 0,0-1 0,0 0-1,1 0 1,-1 1 0,0-1 0,0 0-1,0 0 1,0 1 0,0-1-1,0 0 1,0 0 0,1 1 0,-1-1-1,6 36 1613,-3 49 367,-4-25-1184,0-21-515,1 1 1,11 76 0,-11-114-432,1 1 1,-1-1 0,1 0 0,-1 1 0,1-1-1,0 0 1,0 0 0,0 0 0,0 1 0,0-1-1,1 0 1,-1-1 0,0 1 0,1 0 0,3 3-1,-3-4-539,1 0-1,0 0 0,0 0 0,-1 0 0,1 0 0,0 0 0,0-1 0,0 1 0,0-1 0,0 0 0,5 0 0,20 0-4998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9865,'0'0'12225,"10"-29"-8696,-10 27-3540,0 1-112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3107,'0'0'13906,"3"-17"-12523,8-55-278,-10 69-1020,1 0-1,-1-1 1,0 1-1,1 0 1,0 0-1,0 0 1,0 0-1,0 0 1,0 0-1,1 1 0,-1-1 1,1 1-1,0-1 1,-1 1-1,1 0 1,0 0-1,0 0 1,1 1-1,-1-1 1,0 1-1,5-2 1,-1 1 125,-1 1 0,1-1-1,0 1 1,0 1 0,-1-1 0,1 1 0,0 0 0,12 2 0,-13 0-90,0 1 1,0-1 0,0 1 0,0 0 0,-1 1-1,1-1 1,-1 1 0,0 0 0,0 0 0,0 1-1,-1 0 1,1-1 0,-1 1 0,5 9 0,9 13 305,22 43 0,-37-65-368,12 26 118,-1 0 1,-1 1-1,-1 0 0,-2 1 0,-2 0 0,-1 1 0,-1 0 1,-2 0-1,-1 0 0,-2 0 0,-6 67 0,4-94-150,-1-1-1,0 1 1,0-1-1,0 0 0,-1 1 1,0-1-1,0 0 1,0-1-1,-1 1 1,0 0-1,0-1 0,0 0 1,-1 0-1,1 0 1,-7 4-1,7-6-23,0 0-1,0 0 1,-1-1-1,1 1 0,-1-1 1,0 0-1,0 0 1,1 0-1,-1-1 1,-1 1-1,1-1 1,0-1-1,0 1 1,0-1-1,0 0 1,-1 0-1,1 0 1,0-1-1,0 1 1,-5-3-1,7 2-9,1 0 0,-1-1 0,1 1 0,0-1 1,0 0-1,0 0 0,0 0 0,0 0 0,0 0 0,0 0 0,1 0 0,-1-1 1,1 1-1,-1-1 0,1 1 0,0-1 0,0 1 0,0-1 0,1 0 0,-1 1 0,0-1 1,1 0-1,0 0 0,0 0 0,0 1 0,0-1 0,0 0 0,0 0 0,1 0 1,-1 1-1,1-1 0,0 0 0,0 1 0,0-1 0,0 1 0,0-1 0,1 1 1,-1-1-1,1 1 0,-1 0 0,4-4 0,3 2 23,0-1 0,0 1 1,1 0-1,-1 1 0,1 0 0,0 0 0,0 1 1,0 0-1,0 1 0,0 0 0,10 0 0,11 2-1082,0 1-1,32 6 1,32 3-9072,-43-9 4758,4-2 181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73 9609,'0'0'4810,"-5"-7"-3539,1 2-889,0 0 0,1 0 1,-2 1-1,1 0 0,-1 0 1,1 0-1,-1 1 1,0-1-1,-9-3 0,11 5-232,1 1-1,0 1 0,-1-1 0,0 0 1,1 1-1,-1-1 0,1 1 0,-1 0 1,0 0-1,1 0 0,-1 0 0,0 0 1,1 0-1,-1 1 0,1 0 0,-1-1 1,0 1-1,1 0 0,0 0 0,-1 0 1,1 1-1,0-1 0,-1 0 0,1 1 0,0 0 1,0-1-1,0 1 0,0 0 0,-2 3 1,-3 4-26,0 0 0,1 1 0,0 0 0,1 1 1,0-1-1,0 1 0,1 0 0,0 0 0,1 0 1,1 1-1,-1-1 0,2 1 0,0 0 0,0-1 1,1 1-1,0 0 0,1 0 0,4 15 0,-5-25-133,1 0 0,0 0 0,0 0-1,-1 0 1,2 0 0,-1-1 0,0 1 0,0 0-1,0-1 1,1 1 0,-1 0 0,1-1-1,-1 0 1,1 1 0,0-1 0,0 0 0,-1 0-1,1 0 1,0 0 0,0 0 0,0 0 0,0-1-1,0 1 1,0 0 0,0-1 0,0 0-1,1 0 1,-1 1 0,0-1 0,0 0 0,0-1-1,0 1 1,3-1 0,1 1 20,-1-1 0,1 1 0,-1-1 0,0 0 0,0-1 0,1 1 0,-1-1 0,0 0 0,0-1 0,-1 1 0,1-1-1,6-4 1,2-7-3,-1 0-1,0-1 1,-1 0-1,0-1 1,-1 0-1,-1 0 1,-1-1-1,-1 0 1,0-1-1,-1 0 1,-1 0-1,0 0 1,-1-1-1,1-21 1,-4 43 22,0 1 0,0 0 0,0-1 0,1 1 1,0-1-1,0 1 0,0-1 0,0 0 0,0 0 1,6 6-1,-1 1 107,12 14-1,-2 1 0,-1 1 0,-2 1 0,0 0 0,-2 1 0,0 0 0,-3 1 0,0 0 0,-1 0 0,-2 1-1,-1 0 1,1 49 0,-6-64-123,0 4 15,0 1 1,-1-1 0,-6 30 0,5-41-17,0-1 1,-1 0-1,0 0 0,0 0 1,-1 0-1,0 0 1,0-1-1,0 0 0,-1 0 1,0 0-1,0 0 0,-8 6 1,10-10-89,-1 1 0,1-1 0,-1 0 0,0 0 0,0 0 0,0-1 0,0 1 0,0-1 1,0 0-1,0 0 0,0-1 0,0 1 0,0-1 0,-8 0 0,-12 2-3294,0 3-3332,2 4-4498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3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11 235 6086,'0'0'8835,"-11"6"-1559,12 1-7037,-1 0 0,1 0 0,0-1 0,1 1 0,0-1 0,0 1 0,0-1 0,1 1-1,0-1 1,0 0 0,0 0 0,5 5 0,4 4-92,0 0 0,1-1 0,19 17 326,-32-31-455,0 0 0,1 0-1,-1 0 1,0 0 0,0 0 0,0 0 0,1 1 0,-1-1 0,0 0 0,1 0 0,-1 0-1,0 0 1,0 0 0,1 0 0,-1 0 0,0 0 0,0 0 0,1 0 0,-1 0-1,0 0 1,0 0 0,1 0 0,-1 0 0,0-1 0,0 1 0,1 0 0,-1 0 0,0 0-1,0 0 1,1 0 0,-1-1 0,0 1 0,0 0 0,0 0 0,1 0 0,-1-1 0,0 1-1,0 0 1,0 0 0,0-1 0,0 1 0,1 0 0,-1 0 0,0-1 0,0 1-1,0 0 1,0 0 0,0-1 0,0 1 0,0-1 0,12-13 4,45-70 46,3 4-1,79-81 1,-127 146-261,-9 11-30,0 0-1,0 0 1,0 0-1,1 0 0,0 1 1,-1-1-1,1 1 1,8-5-1,13 1-20537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4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 1986,'0'0'12700,"-1"0"-12555,1 0 1,0 0-1,0 0 1,0 0-1,-1-1 1,1 1-1,0 0 1,0 0-1,-1 0 1,1 0-1,0 0 1,0 0-1,-1 0 1,1 0-1,0 0 1,0 0-1,-1 0 1,1 0-1,0 0 1,0 0-1,-1 0 1,1 0-1,0 0 1,0 0-1,-1 0 1,1 0-1,0 0 1,0 0-1,-1 1 1,1-1-1,0 0 1,0 0-1,-1 0 1,1 0-1,0 0 1,0 1-1,0-1 1,0 0-1,-1 0 1,1 1-1,0-1 1,0 0-1,0 0 1,0 0-1,0 1 1,0-1-1,-1 0 1,1 0-1,0 1 1,0-1-1,0 0 1,0 1-1,0-1 1,0 0-1,7 246 4158,-2-169-3870,4 0-1,34 137 0,-34-168-443,-7-67-15417,-2-2 7352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4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7 118 6854,'0'0'8707,"-3"-3"-7324,3 3-1337,-1 0 1,1 0-1,0-1 1,0 1-1,0 0 1,-1 0-1,1 0 1,0 0-1,0-1 1,0 1-1,-1 0 1,1 0-1,0-1 0,0 1 1,0 0-1,0 0 1,0-1-1,0 1 1,0 0-1,0 0 1,-1-1-1,1 1 1,0 0-1,0 0 0,0-1 1,0 1-1,0 0 1,0 0-1,0-1 1,0 1-1,1 0 1,-1 0-1,0-1 1,0 1-1,0 0 1,0 0-1,0-1 0,0 1 1,0 0-1,1 0 1,-1-1-1,0 1 1,0 0-1,0 0 1,1 0-1,-1 0 1,0-1-1,0 1 0,1 0 1,21-5 1692,52 4 348,-36 2-1472,58-9 229,128-28 1,-183 28-815,-19 5-467,46-12 1158,-64 13-1408,1 0-1,-1 1 1,0-2-1,0 1 1,1 0-1,-1-1 1,3-3-1,12-1-8083,-7 7 2168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4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14 479 3587,'0'0'11649,"-3"5"-9850,2-3-1459,0-1-1,0 1 1,0 0 0,0 0 0,0 0 0,0 0 0,0 0-1,0 1 1,1-1 0,-1 0 0,1 3 0,0-4-235,1 0 1,0 0-1,-1 0 1,1-1-1,0 1 0,0 0 1,0-1-1,-1 1 1,1 0-1,0-1 1,0 1-1,0-1 1,0 0-1,0 1 0,0-1 1,0 0-1,0 1 1,0-1-1,0 0 1,0 0-1,0 0 1,0 0-1,0 0 1,1 0-1,-1 0 0,0 0 1,0-1-1,0 1 1,0 0-1,0 0 1,1-1-1,2 0-37,1-1 1,-1 1-1,1-1 0,-1 0 1,0 0-1,0 0 0,0-1 0,0 1 1,0-1-1,-1 0 0,1 0 0,-1 0 1,1-1-1,4-5 0,41-62 354,-43 62-373,14-23 8,-1-2 0,-2 0-1,14-40 1,-25 57-41,-1 0 1,0 1-1,-1-2 0,-1 1 0,-1 0 1,-1 0-1,0-1 0,-1 1 0,-3-23 1,3 38-13,-1 1 0,1-1 1,-1 1-1,1-1 0,-1 1 1,0-1-1,0 1 0,1 0 1,-1-1-1,0 1 0,0 0 1,-1-1-1,1 1 1,0 0-1,0 0 0,0 0 1,-1 0-1,1 0 0,-1 1 1,1-1-1,0 0 0,-1 0 1,1 1-1,-1-1 0,0 1 1,-2-1-1,4 1-47,0 22-13731,0-20 11864,2 6-3407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4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37 142 192,'0'0'14665,"-8"0"-13032,-4 1-1594,-4-1 2549,16-1-2520,0 0 0,0 0 0,0 1 1,0-1-1,0 0 0,0 1 1,0-1-1,1 0 0,-1 1 1,0-1-1,1 1 0,-1-1 0,0 0 1,1 1-1,-1-1 0,0 1 1,1-1-1,-1 1 0,1-1 1,-1 1-1,1-1 0,0 1 0,-1 0 1,1-1-1,-1 1 0,1 0 1,0-1-1,0 1 0,49-46 1057,-36 32-897,0 0 0,1 2-1,0 0 1,26-16 0,-40 28-146,0 0 0,1 0 0,-1 0 0,0 0-1,1 0 1,-1 0 0,0 1 0,0-1 0,1 0 0,-1 1 0,0-1 0,0 1 0,1-1 0,-1 1 0,0-1 0,0 1 0,0 0 0,0 0 0,0 0 0,0 0 0,0 0 0,0-1-1,0 2 1,0-1 0,0 0 0,-1 0 0,1 0 0,-1 0 0,2 2 0,22 42-34,-22-41-2,18 32-1578,3-2-4335,-1-9-2077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4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0 674 1826,'5'-11'24146,"-3"8"-23122,21-20-869,0-1 1,-2-1-1,0-1 0,-2-1 0,-1 0 1,-1-1-1,21-50 0,0-19-177,28-107 0,-48 145 105,-5 36-2478,-11 21 1473,0 0 1,-1 1-1,1-1 1,0 1-1,0 0 1,-1-1 0,1 1-1,0 0 1,0 0-1,1 0 1,-1 0 0,0 1-1,0-1 1,0 1-1,0-1 1,4 1 0,2 0-4909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4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39 167 4644,'0'0'12119,"-8"0"-10278,4 0-2307,-19 2 3988,19-5-1348,14-4-1297,82-55 390,-75 49-1102,0 0 0,1 0-1,1 2 1,0 0-1,0 2 1,1 0 0,26-8-1,-45 21-85,0 0-1,1 0 0,-1 0 1,0 0-1,-1 0 0,1 0 1,-1 1-1,0-1 0,0 0 1,-1 5-1,1-7-38,0 32 79,0 5-2136,1 0-5267,1-11-104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1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7623,'0'0'10378,"-19"9"-8905,-58 29-191,72-35-1141,1 0 0,0 0 1,0 1-1,0-1 0,1 1 1,0 0-1,-1 0 0,1 0 1,0 0-1,1 1 0,-1-1 1,1 1-1,0-1 1,0 1-1,0 0 0,1 0 1,-1 0-1,1 0 0,1 0 1,-1 0-1,1 0 0,0 7 1,0-12-137,1 1 0,-1 0 0,1-1 0,-1 1 0,1 0 0,0-1 0,-1 1 0,1-1-1,0 0 1,-1 1 0,1-1 0,0 1 0,0-1 0,-1 0 0,1 0 0,0 1 0,0-1 0,0 0 0,-1 0 0,1 0 0,0 0 0,0 0 0,0 0 0,0 0 0,-1 0 0,1 0 0,0 0 0,0-1 0,0 1 0,-1 0 0,1 0 0,1-2 0,30-8 135,-20 0-164,20-12-84,-31 22 107,0-1 0,0 1 0,0 0 1,-1-1-1,1 1 0,0 0 0,0 0 0,0 0 1,0-1-1,0 1 0,0 0 0,0 0 1,0 1-1,-1-1 0,1 0 0,0 0 1,0 0-1,0 0 0,0 1 0,0-1 0,0 1 1,-1-1-1,1 0 0,0 1 0,0-1 1,-1 1-1,1 0 0,0-1 0,0 1 0,-1-1 1,1 1-1,-1 0 0,1 0 0,-1-1 1,1 2-1,15 44 381,-15-39-348,0-1 1,1 0 0,0 1-1,0-1 1,1 0 0,5 10-1,-7-16-78,-1 0 1,0 0-1,1 1 0,-1-1 0,1 0 0,-1 0 0,0 0 0,1 1 0,-1-1 0,1 0 0,-1 0 0,1 0 0,-1 0 0,1 0 0,-1 0 0,1 0 0,-1 0 0,0 0 0,1 0 0,-1 0 0,1 0 0,-1 0 0,1 0 1,-1-1-1,1 1 0,-1 0 0,0 0 0,1 0 0,-1-1 0,1 1 0,-1 0 0,0-1 0,1 1 0,-1 0 0,0-1 0,1 1 0,-1 0 0,0-1 0,0 1 0,1 0 0,-1-1 0,0 1 0,0-1 0,0 1 1,0-1-1,1 0 0,12-23-2346,-12 22 2037,38-74-9649,-19 40 2525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4164,'0'0'10954,"4"-9"-8856,1-2-1329,2-6 112,2-2 3859,2 41-2813,72 161-441,77 253 0,-71-179-1105,-28-65-216,-38-284-154,35-170 137,-28 113-131,71-207 0,-89 322-17,63-148 5,-74 179-327,1 0 1,0 1-1,0-1 0,0 1 1,0-1-1,0 1 0,1 0 1,-1-1-1,1 1 0,-1 1 1,1-1-1,0 0 0,0 1 1,0-1-1,5-1 0,1 0-1470,-1 1-1,0 1 1,1-1-1,15 0 1,23 2-6365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26 9865,'0'0'14964,"-19"2"-13170,29-2-1553,1-2 1,-1 0 0,0 0-1,17-6 1,25-5-2057,-18 13-6243,-27 4 3953,0 12-1644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21 125 641,'0'0'22933,"-20"4"-20434,26-6-2563,13-7-129,12-8-607,12-9-1667,15-8-2433,13-7-2691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15 216 14061,'0'0'2547,"-3"-18"-754,-8-55-698,11 68-997,0 1 1,0 0 0,0-1-1,0 1 1,1-1-1,0 1 1,0 0 0,0 0-1,0-1 1,1 1-1,-1 0 1,1 0 0,0 0-1,0 0 1,1 1-1,-1-1 1,1 1 0,0-1-1,0 1 1,0 0-1,0 0 1,1 0 0,-1 0-1,1 1 1,-1-1-1,1 1 1,0 0-1,0 0 1,7-2 0,-1 1 84,1-1 1,-1 1-1,1 1 1,0 0 0,0 1-1,0 0 1,0 1-1,0 0 1,22 3 0,-22 0-124,0 0 1,-1 1 0,1 1 0,-1-1-1,0 2 1,-1-1 0,1 2 0,-1-1-1,0 1 1,-1 0 0,1 1 0,-1 0-1,11 15 1,-6-6 30,0 0-1,-1 1 1,-1 1-1,-1 0 1,0 1-1,8 25 1,-13-28 53,-1-1 1,-1 1-1,0-1 1,-1 1-1,-1 0 1,-1 0-1,0 0 1,-1 0-1,-1 0 1,0 0-1,-2-1 1,0 1-1,0-1 1,-9 17-1,0-3 134,-1-1-1,-1-1 1,-2-1-1,-1 0 1,-1-1 0,-34 35-1,51-57-303,1-4-188,2 31-10295,3 13 2932,4 4-169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8 155 801,'0'0'15967,"-3"-5"-15722,3 5-219,-1-1-1,1 1 1,-1-1-1,1 1 1,-1-1 0,1 0-1,0 1 1,0-1-1,-1 0 1,1 1-1,0-1 1,0 0-1,0 1 1,-1-1-1,1 0 1,0 1-1,0-1 1,0 0-1,0 1 1,0-1-1,1 0 1,-1 0-1,0 1 1,0-1-1,0 0 1,1 1-1,-1-1 1,0 0-1,1 1 1,-1-1-1,0 1 1,1-1-1,-1 1 1,1-1 0,-1 1-1,1-1 1,-1 1-1,1-1 1,-1 1-1,1-1 1,1 0-1,0 1 62,0 0 1,0-1-1,0 1 0,0 0 0,0 0 0,0 0 0,0 1 1,1-1-1,-1 0 0,0 1 0,0-1 0,0 1 0,0 0 1,0 0-1,0 0 0,0 0 0,-1 0 0,4 2 0,2 2 26,0 1 0,-1 0-1,1 0 1,-1 0 0,-1 0 0,1 1-1,-1 0 1,6 11 0,-26-47 2343,-20-49-1590,33 73-922,1 0-1,0 0 1,-1 0-1,2 0 1,-1 0 0,0 0-1,1 0 1,0 0 0,0 0-1,1 0 1,-1 0 0,1 1-1,0-1 1,2-6 0,-1 10-263,-1 0 0,1-1 1,-1 1-1,1 0 0,0 0 1,-1 0-1,1 0 0,0 0 1,0 1-1,0-1 0,0 0 1,0 1-1,0-1 0,0 1 1,0 0-1,0 0 0,0 0 1,0 0-1,0 0 0,0 0 1,0 0-1,-1 1 0,1-1 1,0 1-1,3 1 0,21 10-6524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10474,'0'0'7564,"-2"22"-6256,2-22-1300,-3 28 476,2-1 1,1 1 0,1 0 0,1-1-1,2 1 1,7 31 0,-8-51-332,61 173 3660,-58-239-2969,-2 9-791,13-58 0,-13 89-55,1 1-1,0 0 1,1 0 0,1 0 0,0 1 0,18-29-1,-24 43-1,1 0-1,-1 0 0,0 0 0,1 0 0,-1 0 0,1 1 0,0-1 0,-1 0 0,1 1 0,0-1 0,0 1 0,0 0 0,0 0 1,0-1-1,1 1 0,-1 0 0,0 1 0,0-1 0,1 0 0,-1 1 0,0-1 0,1 1 0,-1 0 0,5 0 0,-3 1 20,0 0 0,-1 1 0,1-1-1,-1 1 1,0 0 0,1 0-1,-1 0 1,0 0 0,0 1-1,-1-1 1,1 1 0,0 0 0,-1-1-1,3 5 1,6 8 99,-2 0 1,1 1 0,-2 0-1,0 1 1,7 25-1,-7-10 44,-1 1 0,4 59 0,-5-34-205,-6-58-175,1 0 0,-1 1 0,0-1 0,0 0 0,0 1 0,0-1 0,0 0 0,1 1 0,-1-1 0,0 0 0,0 1 0,1-1 0,-1 0 0,0 0 0,0 1 0,1-1 0,-1 0 0,0 0 0,1 0 0,-1 1 0,0-1 0,1 0 0,-1 0 0,0 0 0,1 0 0,-1 0 0,0 0 0,1 0 0,-1 1 0,1-1 0,-1 0 0,0 0 0,1 0 0,-1-1 0,0 1 0,1 0 0,-1 0 0,1 0 0,-1 0 0,0 0 0,1 0 0,-1 0 0,0-1 0,1 1 0,-1 0 0,0 0 0,0-1 0,1 1 0,16-11-7963,1-3-202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7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8776,'0'0'13005,"58"-33"-12109,-37 27-543,4 0-225,2-1-128,0 0 0,2-3-32,0-1-1025,-3 5-1762,1 6-864,-8 0-2083,0 14-4035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7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4869,'0'0'15759,"52"7"-15759,-25-7 0,2-11-513,6-8-2113,10 1-2756,7-3-5572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11403,'0'0'6780,"5"20"-5691,16 55-54,-4-17 497,-2 0 0,-2 1 0,7 93 1,-15-400-1224,-5 238-314,1 1 0,1 0 1,-1 0-1,1 0 0,1 0 0,0 0 0,0 0 0,1 1 0,0-1 0,0 1 0,1 0 0,6-7 0,-9 12-3,0 0-1,0 0 0,1 1 0,-1-1 0,1 1 0,0 0 1,0 0-1,0 0 0,0 0 0,0 0 0,0 1 0,0-1 0,0 1 1,1 0-1,-1 0 0,0 0 0,1 1 0,-1-1 0,1 1 0,-1-1 1,1 1-1,-1 0 0,1 1 0,-1-1 0,1 1 0,-1-1 0,1 1 1,-1 0-1,1 0 0,-1 1 0,0-1 0,0 0 0,0 1 0,6 4 1,0 0 29,1 2 1,-1-1 0,0 1 0,0 0-1,-1 1 1,0 0 0,-1 0 0,9 15-1,3 9 216,20 45 0,1 5 71,-27-66-304,-12-17-10,-1 0 1,0 0 0,1 0 0,-1 0 0,0 0 0,0 0 0,1 0 0,-1 0 0,0 0 0,0 0 0,1 0 0,-1 0 0,0 0 0,1 0-1,-1-1 1,0 1 0,0 0 0,1 0 0,-1 0 0,0 0 0,0-1 0,0 1 0,1 0 0,-1 0 0,0 0 0,0-1 0,0 1 0,1 0 0,-1 0-1,0-1 1,0 1 0,0 0 0,0 0 0,0-1 0,0 1 0,1 0 0,5-40-309,-4 26 433,6-65-108,-6 48-61,1 0 0,2 1 0,1-1 0,1 1 0,15-38 0,-22 66 50,1 1 1,0 0-1,0-1 0,0 1 0,0 0 0,0 0 1,0-1-1,0 1 0,0 0 0,0 0 0,1 0 1,-1 0-1,0 1 0,1-1 0,-1 0 0,0 0 1,1 1-1,-1-1 0,1 1 0,-1 0 0,1-1 1,-1 1-1,1 0 0,0 0 0,-1 0 0,1 0 1,-1 0-1,1 0 0,-1 0 0,1 0 0,-1 1 1,1-1-1,-1 1 0,1-1 0,-1 1 0,3 1 1,2 0 62,0 1 0,0 0 0,-1 1 0,0-1 0,1 1 0,-1 0 1,7 7-1,4 8 290,0-1 1,-2 2 0,25 41-1,-12 6-943,-24-55-343,-1-1-1,0 1 0,-1 0 1,1 14-1,-2-3-4741,0 3-2871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77 5221,'-3'0'18231,"9"0"-16817,69-3-788,84-16 0,-59 5-415,305-23 1305,-391 33-2208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1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3908,'0'-3'16655,"0"8"-15880,5 134 3392,20 77-2873,-19-165-2527,-5-17-7085,-1-25 871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5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11851,'0'0'11104,"0"8"-10068,-1 34-5,2-1 1,7 48-1,-5-70-802,1 0-1,0 0 1,1 0-1,1 0 0,1-1 1,0 0-1,14 22 1,-11-31-291,-5-19-103,-5-32-189,-1 30 305,1-24 10,-1 10-70,1-1 1,1 1 0,1-1 0,1 1-1,13-47 1,-16 72 100,0 0 0,1-1-1,-1 1 1,1 0 0,-1-1 0,1 1 0,0 0-1,-1 0 1,1 0 0,0 0 0,0-1 0,0 1-1,0 0 1,0 0 0,0 1 0,0-1 0,0 0-1,0 0 1,1 0 0,-1 1 0,0-1 0,0 1-1,1-1 1,-1 1 0,2-1 0,-1 1-1,1 0 0,-1 0 0,0 1 0,1-1 0,-1 1 1,0-1-1,1 1 0,-1 0 0,0 0 0,0 0 0,0 0 0,0 0 1,3 3-1,6 4 13,0 1-1,-1 1 1,16 18 0,-25-26 3,21 26 163,-2 2 0,0 0 0,16 37 0,-10-19 26,-26-48-197,0 0 0,0 0-1,0 1 1,0-1 0,0 0 0,0 0 0,0 0 0,0 1 0,0-1 0,0 0 0,0 0 0,0 1 0,1-1 0,-1 0 0,0 0 0,0 0 0,0 1 0,0-1-1,1 0 1,-1 0 0,0 0 0,0 0 0,0 1 0,1-1 0,-1 0 0,0 0 0,0 0 0,0 0 0,1 0 0,-1 0 0,0 0 0,0 0 0,1 0 0,-1 0-1,0 0 1,0 0 0,1 0 0,-1 0 0,0 0 0,0 0 0,1 0 0,-1 0 0,0 0 0,0 0 0,1 0 0,-1 0 0,0 0 0,0-1 0,1 1 0,5-17-161,1-35-152,-6 45 298,3-59-23,-4 46 16,1-1 0,1 0 0,1 1-1,1 0 1,0-1 0,1 1 0,10-21 0,-14 40 29,0-1 0,0 1 0,0 0 0,1 0 0,-1 0 0,0 0 0,1 0 0,-1 0 0,1 0 0,0 0 0,-1 0 0,1 1 0,-1-1 0,1 1 0,0-1 0,-1 1 0,1 0 0,0 0 0,0-1 0,-1 1 0,1 1 0,0-1 0,0 0 0,-1 0 0,4 1 0,-1 0 25,0-1 0,1 1 0,-1 1-1,0-1 1,1 0 0,-1 1 0,0 0 0,0 0 0,3 3-1,5 5 116,-1 1 0,0 1 1,-1 0-1,-1 0 0,0 1 0,0 0 0,-1 1 0,-1-1 0,7 19 0,5 18 2,15 71 0,-19-65-538,-8-40-1892,11-2-12038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0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6470,'0'0'14067,"1"11"-10912,4 5-2710,1 1 1,1-1-1,0-1 1,2 0-1,-1 0 1,2 0-1,0-1 0,14 15 1,-24-29-456,0 1 0,0 0 0,0-1 0,1 1 0,-1-1 0,0 1 0,1-1 0,-1 1 0,0-1 0,1 0 1,-1 1-1,1-1 0,-1 1 0,1-1 0,-1 0 0,1 1 0,-1-1 0,1 0 0,-1 0 0,1 1 0,-1-1 0,1 0 0,0 0 0,-1 0 0,1 0 0,-1 0 0,1 0 0,-1 0 1,1 0-1,0 0 0,-1 0 0,1 0 0,-1 0 0,1 0 0,-1 0 0,1-1 0,0 1 0,0 0 0,9-26-172,-6-38 44,-4 63 131,0-82-132,0 82 165,14 20-79,-1-5 134,1-2 1,0 0-1,31 20 1,-38-28-70,1 1 0,0-2 0,1 1 0,-1-1 0,1 0 1,0-1-1,-1 0 0,1 0 0,0-1 0,12 0 0,-18-12 88,0 0 0,-2 0 0,2-20 1,-2 24-77,1-11-13,-1-1 0,-1 1 0,0 0 0,-1-1 0,-6-27 0,7 45-112,-1-1 0,0 1-1,1-1 1,-1 1 0,0-1-1,1 1 1,-1 0 0,0-1-1,0 1 1,0 0 0,0 0 0,0 0-1,-1 0 1,1 0 0,-1-1-1,-16-3-5718,6 5-1889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0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21 929,'0'0'10602,"-4"-3"-8611,1 0-1468,-13-10 1972,16 13-2323,-1 0 0,1 0 0,0-1 0,0 1 0,-1 0 0,1 0 0,0 0 0,0 0 0,-1 0 0,1 0 0,0 0 0,0 0 0,-1 0 0,1 0 0,0 0 0,0-1 0,-1 2 0,1-1 0,0 0 0,-1 0 0,1 0 0,0 0 0,0 0 0,-1 0 0,1 0 0,0 0 0,0 0 0,-1 0 0,1 0 0,0 1 0,0-1 0,0 0 0,-1 0 172,1 1-172,0-1 0,0 0 0,-1 0 0,1 0 0,0 1 0,0-1 0,0 0 0,0 0 0,0 1 0,0-1 0,0 0 0,-1 0 0,1 1 0,0-1 0,0 0 0,0 1 0,0-1 0,0 0 0,0 0 0,0 1 0,0-1 0,0 0 0,1 0 0,-1 1 0,0-1 0,0 1 0,22 380 1199,-13-265-1258,-6-78-131,-1-4-68,1 0 0,2 0 0,10 39-1,-14-70-123,-1 0-1,2 0 0,-1 0 0,0 0 0,1 0 0,-1 0 0,1 0 0,0-1 0,0 1 0,0-1 0,3 4 0,-3-5-320,-1 0 1,1 0-1,0 0 0,0 0 1,0 0-1,0 0 1,0 0-1,0 0 0,0-1 1,1 1-1,2 0 0,18 0-6211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0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8328,'0'0'11664,"21"-6"-10089,-1 0-1178,0 0 0,27-2 0,-44 8-347,0 0 1,0 0 0,0 1 0,-1-1 0,1 1-1,0 0 1,0 0 0,0 0 0,-1 0 0,1 0 0,0 1-1,-1-1 1,0 1 0,1 0 0,-1 0 0,0 0 0,0 0-1,0 0 1,0 0 0,0 0 0,0 1 0,0-1-1,-1 1 1,1-1 0,-1 1 0,0 0 0,1 2 0,4 6 180,3 7 43,0 0 0,-1 1-1,0 1 1,-2 0-1,0 0 1,-1 0-1,2 30 1,-2 5 244,-4 85 0,-1-136-494,0 0 0,-1 1 0,1-1 0,-1 0 0,1 0 0,-1 0 0,-1 0 0,1 0 0,0 0 0,-1-1 1,0 1-1,0 0 0,0-1 0,-1 1 0,1-1 0,-1 0 0,1 0 0,-1 0 0,0 0 0,0 0 0,-1 0 0,1-1 0,-7 4 0,0-2 48,1 0 0,0-1-1,-1-1 1,1 1 0,-1-2-1,0 1 1,0-1 0,-17-1-1,49 0-449,0-2 0,0-1 0,-1 0 0,36-11 1,38-20-4866,-31 8 188,4-2-1527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0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12780,'0'0'13485,"10"110"-12460,-4-52-449,-1 0-159,-1-4-97,-2-7-224,2-10-96,2-5-288,-2-10-865,0-3-1474,1-8-1344,-3-2-2115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0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2723,'0'0'16495,"17"-50"-15630,14 41-641,2-3-224,2 1-96,4 0-1089,3 2-833,-1-1-1794,9 1-1761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68 5189,'0'0'13949,"-5"-4"-11904,2 1-1784,0 1-1,1-1 1,0 0 0,-1 1 0,1-1 0,0 0 0,0 0-1,-3-7 1,5 9-229,0 0 1,-1 0-1,1 0 0,0 0 0,0 0 0,0 0 0,0 0 1,0 0-1,0 0 0,0 0 0,0 0 0,0 0 0,0 0 1,1 0-1,-1 1 0,0-1 0,1 0 0,-1 0 0,0 0 1,1 0-1,-1 0 0,1 0 0,0 1 0,-1-1 0,1 0 1,0 0-1,-1 1 0,1-1 0,0 0 0,0 1 0,-1-1 1,1 1-1,0-1 0,0 1 0,0 0 0,0-1 1,0 1-1,0 0 0,0-1 0,0 1 0,0 0 0,0 0 1,0 0-1,0 0 0,0 0 0,0 0 0,1 0 0,2 0 62,1 0 0,-1 0-1,1 0 1,-1 0 0,0 1-1,1-1 1,-1 1-1,0 0 1,1 1 0,-1-1-1,0 1 1,0-1 0,0 1-1,6 5 1,-3-2-33,1 1-1,-1 0 1,0 0 0,-1 1-1,0 0 1,10 13-1,-7-6-42,0 0 0,-1 1-1,-1 0 1,0 0-1,-1 1 1,-1 0 0,5 24-1,-7-25 15,-1 0 0,-1 0 0,0 0-1,-1 0 1,-1 0 0,0 0 0,-1 0-1,-6 22 1,6-30-19,0-1 0,-1 0 0,0 0-1,0 0 1,0 0 0,-1 0 0,0 0 0,0-1 0,-1 0-1,1 0 1,-1 0 0,0-1 0,0 1 0,-1-1 0,0 0-1,1-1 1,-1 1 0,0-1 0,-1-1 0,-10 5-1,3-4-11,0 0 0,0 0 0,0-2 0,-1 1 0,-21-2 1,31 0-3,154 11-122,-144-11 149,133-6-2268,-121 4 482,0-1-1,0-1 0,0-1 0,0 0 1,30-15-1,5-8-7400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12972,'0'0'8926,"-10"20"-7324,0-1-1255,2-5-27,1 0 0,0 1 1,1 0-1,1 1 0,0-1 0,1 1 1,-3 23-1,1 7 421,3 0-1,2 0 1,7 64 0,-5-96-697,1 1 0,1 0 0,0 0 0,1-1 1,1 1-1,0-1 0,1 0 0,0-1 0,1 0 0,1 0 0,0 0 0,0-1 1,2 0-1,14 15 0,-20-23-250,0 0-1,1-1 1,0 0 0,0 1 0,0-2 0,0 1 0,1 0-1,-1-1 1,0 0 0,1-1 0,10 3 0,39-1-9545,-32-3 2704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11371,'0'0'13922,"4"7"-12480,6 14-841,0 1 1,-2-1 0,0 2-1,8 40 1,9 101 596,-19-121-1150,2-16-1728,-7-27 1315,-1 1-1,1 0 0,-1-1 1,1 1-1,0-1 0,-1 0 1,1 1-1,0-1 0,0 1 1,-1-1-1,1 0 1,0 0-1,0 0 0,0 1 1,-1-1-1,1 0 0,0 0 1,0 0-1,0 0 0,0 0 1,-1 0-1,1 0 0,0-1 1,0 1-1,-1 0 1,1 0-1,0-1 0,0 1 1,0 0-1,-1-1 0,1 1 1,1-1-1,16-13-8517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0 993,'0'0'24423,"1"18"-23494,2 75 216,7 109 641,-7-173-1562,1 1 0,2-1 0,0-1 1,19 48-1,-23-71-249,0-1 0,1 1 0,0-1 0,0 0 0,0 0 0,0 0 0,1 0 0,0 0 0,0-1 0,7 5 0,-10-7-26,0 0 1,0 0-1,0 0 0,1-1 1,-1 1-1,0-1 1,0 1-1,1-1 0,-1 1 1,0-1-1,1 0 1,-1 1-1,1-1 0,-1 0 1,0 0-1,1 0 1,-1 0-1,1 0 1,-1-1-1,0 1 0,1 0 1,-1-1-1,0 1 1,1-1-1,-1 1 0,0-1 1,1 1-1,-1-1 1,0 0-1,0 0 0,0 0 1,0 0-1,0 1 1,0-1-1,0-1 1,0 1-1,0 0 0,0 0 1,-1 0-1,1 0 1,0-1-1,0-1 0,3-5-40,0 0 0,-1 0-1,0-1 1,0 1-1,0-1 1,-1 0 0,1-16-1,-26 24 775,18 2-609,0 0 1,0 1-1,1-1 0,-1 1 0,1 0 0,-1 0 0,1 1 0,0-1 0,-1 1 0,1 0 0,1 0 0,-1 1 1,0-1-1,1 1 0,-6 7 0,0 0-59,0 0 0,1 1-1,1 0 1,-10 19 0,12-17 1322,5-5-6069,9-3-2966,-9-6 7148,1 0 1,0 1-1,0-1 0,-1 0 0,1 0 0,0 0 0,0 0 0,-1 0 0,1-1 1,0 1-1,1 0 0,18-2-9668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10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8872,'0'0'4800,"19"-12"-3861,61-36-256,-77 46-640,0 1 0,-1-1 0,1 1 0,0 0 0,1 0 0,-1 0 1,0 0-1,0 1 0,0-1 0,0 1 0,1 0 0,-1 0 0,0 0 0,0 0 0,0 0 0,1 1 0,-1 0 0,0-1 0,0 1 0,4 2 0,-1 1 206,1 0 1,-1 0 0,0 1-1,0 0 1,0 0-1,6 8 1,24 18 1669,-32-29-1799,0 0 0,1-1-1,-1 1 1,0-1 0,0 1-1,1-1 1,-1-1 0,1 1 0,-1-1-1,1 1 1,-1-1 0,1-1 0,-1 1-1,1 0 1,-1-1 0,1 0-1,-1 0 1,0-1 0,1 1 0,-1-1-1,0 0 1,0 0 0,0 0-1,5-4 1,-4 2-106,-1 0 0,0 0-1,0 0 1,0 0 0,-1-1-1,0 0 1,1 1 0,-2-1-1,1 0 1,0 0 0,-1-1 0,0 1-1,0 0 1,-1-1 0,0 0-1,0 1 1,0-1 0,0 1 0,-1-7-1,-14 39 494,10-16-307,1 1 0,0 0 0,1 0 0,0 0 0,1 0-1,1 0 1,0 0 0,0 0 0,1 0 0,3 17 0,-2-23-174,0 0 1,0-1 0,0 1 0,0 0-1,1 0 1,0-1 0,0 0 0,1 0-1,-1 0 1,1 0 0,0 0 0,1 0-1,-1-1 1,1 0 0,0 0 0,0-1-1,0 1 1,0-1 0,1 0 0,-1 0-1,11 3 1,-4-3-511,-1 0 1,1-1-1,0 0 1,21 0-1,-9-1-4342,-14 1-1959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17809,'0'0'8200,"122"98"-7015,-91-31-256,-6 10-353,-4 7 33,-9 2-97,-12-8-63,0-7-385,-2-8-64,-23-13-289,-6-7-800,-6-5-2018,-5-9-4292,-14 7-6886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3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11050,'0'0'12257,"0"0"-12194,1 0 0,-1 0-1,0 1 1,0-1 0,0 0 0,0 0-1,0 0 1,0 0 0,0 0-1,0 0 1,0 0 0,0 0-1,0 0 1,0 1 0,0-1 0,0 0-1,0 0 1,0 0 0,0 0-1,0 0 1,0 0 0,0 0-1,0 0 1,0 1 0,0-1 0,0 0-1,0 0 1,-1 0 0,1 0-1,0 0 1,0 0 0,0 0-1,0 0 1,0 0 0,0 0 0,0 0-1,0 1 1,0-1 0,0 0-1,0 0 1,-1 0 0,1 0-1,0 0 1,0 0 0,0 0 0,0 0-1,0 0 1,0 0 0,0 0-1,-1 0 1,201 0-1040,-199 0 715,0 0 1,0 0-1,0 0 0,0 0 1,0 0-1,0 0 0,0 0 1,0 0-1,0 0 0,0 1 0,0-1 1,0 0-1,0 1 0,0-1 1,-1 1-1,1-1 0,0 1 1,0-1-1,0 1 0,-1 0 0,1-1 1,0 1-1,-1 0 0,1 0 1,0 0-1,-1-1 0,1 1 0,-1 0 1,1 0-1,-1 0 0,0 0 1,1 0-1,-1 0 0,0 0 1,0 0-1,0 0 0,1 0 0,-1 0 1,0 0-1,0 0 0,-1 0 1,1 0-1,0 1 0,0 22-6512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7591,'0'0'10634,"10"0"-10602,9 0 160,4-7-192,4-3-1249,2 7-2370,4 3-3524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11179,'0'0'10538,"49"-19"-10506,-15 6-32,-1-2-1858,-2 10-64,-4 5-1153,0 0-3459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12107,'0'0'9321,"33"0"-9129,-6-2-192,0-1-96,2-1-1121,0 4-1762,2 0-2978,2 0-4421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8 3716,'0'0'10884,"-19"-6"1248,11 5-12193,-4 2 218,-1 0 0,1 1 0,0 0 0,0 1 1,1 0-1,-1 1 0,1 0 0,-1 1 1,1 0-1,-13 10 0,17-11-145,0 0 0,0 1 0,1 0 0,0 0 0,0 0 0,1 1 0,-1 0 0,1 0-1,0 0 1,1 1 0,-1 0 0,1 0 0,1 0 0,-1 0 0,1 1 0,-3 13 0,3-5-5,1 0 0,0 0 0,2 1-1,0-1 1,0 0 0,2 0 0,0 0 0,1 0 0,0 0 0,2 0 0,6 17-1,-7-24-5,1 0 0,-1-1-1,1 0 1,1 0 0,-1 0-1,1-1 1,1 0 0,-1 0-1,1 0 1,0-1 0,1 0-1,0 0 1,-1-1 0,2 0-1,-1 0 1,1-1 0,-1 0-1,1-1 1,0 0-1,13 3 1,-4-3-37,1 0-1,-1 0 1,1-2-1,0 0 1,0-2-1,0 0 1,24-4-1,-27 1-628,0 0-1,0-1 1,0 0-1,29-16 1,15-10-4449,2-3-3225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8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66 170 8968,'0'0'12471,"-7"-2"-10736,-1-1-1265,6 1-314,-1 1 0,1 0 0,-1 0 0,1 0 0,-1 0 0,0 1 0,0-1 0,1 1 0,-1 0 0,0 0 0,0 0 0,-3 0 0,5 1-71,0 0 0,0 0 0,0 0 0,0 0 0,0 0 0,1 0-1,-1 0 1,0 0 0,1 0 0,-1 0 0,1 0 0,-1 1 0,1-1 0,-1 0-1,1 0 1,0 0 0,0 1 0,0-1 0,0 0 0,0 1 0,0 1-1,-1 39 155,1-34-97,-1-1-124,6 200 725,-3-184-660,2 0-1,0 0 1,2 0 0,0-1-1,1 1 1,20 38 0,-24-54-84,2 0 1,-1-1 0,1 1 0,0-1-1,0 0 1,0-1 0,1 1 0,0-1 0,0-1-1,0 1 1,1-1 0,-1 0 0,1 0-1,0-1 1,12 5 0,-14-7-21,0 1 0,0-1 0,0 0 0,0-1 0,0 1 0,0-1 0,0 0 0,0 0 0,0-1 0,0 1 0,0-1 0,-1 0 0,1-1 0,0 1 0,0-1 0,-1 0 0,1 0 0,-1 0 0,1-1 0,-1 0 0,0 1 0,0-2 0,0 1 0,6-7 0,2-4-24,-1-1 0,-1-1 0,0 0 1,0 0-1,-2-1 0,0 0 0,-1-1 0,-1 1 0,-1-1 0,5-26 0,-3 2 18,-2-1 0,-1 0-1,-4-62 1,-1 94 50,-1 1 0,0-1-1,-1 1 1,0-1 0,-1 1 0,0 0-1,0 1 1,-1-1 0,-1 1 0,0 0 0,0 0-1,0 0 1,-1 1 0,0 0 0,-1 0 0,0 1-1,0 0 1,-1 0 0,-11-6 0,5 3-301,0 1 0,-1 0 0,1 2 1,-2-1-1,1 2 0,-1 0 0,0 2 1,0-1-1,0 2 0,-1 0 0,-19 0 1,39 15-8932,15 12 2557,15 11-784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1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6 1377,'0'0'9385,"-16"-6"2839,6 9-12095,1 4-80,1 0 0,-1 1 0,1 1 0,1-1 0,0 1 0,0 0 0,0 1 0,1 0 0,1 0 0,0 0 0,-7 19 0,7-15-1303,2-1 0,0 1 1,0-1-1,1 1 0,0 24 1,2 12-4134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22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9577,'0'0'14803,"-3"3"-13666,3-3-1110,-1 1-1,1-1 0,-1 0 1,1 0-1,-1 1 0,1-1 0,-1 1 1,1-1-1,0 0 0,-1 1 0,1-1 1,0 1-1,0-1 0,-1 1 0,1-1 1,0 1-1,0-1 0,-1 1 0,1-1 1,0 1-1,0-1 0,0 1 1,0-1-1,0 1 0,0-1 0,0 1 1,0-1-1,0 1 0,0-1 0,0 1 1,0 0-1,0-1 0,1 1 0,-1-1 1,0 1-1,0-1 0,1 1 0,-1-1 1,0 0-1,0 1 0,1-1 1,-1 1-1,1-1 0,-1 0 0,0 1 1,1-1-1,-1 0 0,1 1 0,-1-1 1,1 0-1,-1 1 0,1-1 0,40 5 817,-35-5-851,75-1-199,-51-1-3089,0 2-5288,-22 0 2120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2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11403,'0'0'10698,"-27"55"-10346,41-52-63,5-1-129,2-2-160,1 0-321,7 0-608,0 0-1505,7 0-1345,3 0-2563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551 482 3363,'0'0'14526,"-8"-16"-13971,7 15-538,-59-130 1381,45 90-1147,-2 0-1,-37-66 1,47 95-78,0 1 0,-1 0 0,0 0-1,-1 0 1,0 1 0,-1 1 0,0-1-1,0 2 1,-1-1 0,0 1 0,0 1-1,-1 0 1,-13-5 0,21 10-131,1 1 1,-1-1-1,1 1 1,-1 0-1,1 1 1,-1-1-1,0 1 0,1-1 1,-1 1-1,0 0 1,1 0-1,-1 1 1,0-1-1,1 1 1,-1 0-1,1 0 1,-1 0-1,1 0 0,-6 4 1,5-3-14,1 1 0,-1 0 1,1 1-1,0-1 0,0 1 0,0-1 0,0 1 1,1 0-1,0 0 0,-1 0 0,2 0 1,-1 0-1,-2 8 0,-1 11 1,0 0 0,2 0 1,0 1-1,2 42 0,1 77 581,24 183 1,15 157 771,-34 2 158,-5-397-1241,0-87-318,0-1-1,0 1 1,-1 0-1,1 0 1,0 0 0,-1 0-1,1-1 1,-1 1 0,1 0-1,-1 0 1,1-1-1,-1 1 1,0 0 0,1-1-1,-1 1 1,0-1 0,1 1-1,-1-1 1,0 1-1,0-1 1,0 1 0,1-1-1,-1 0 1,0 1-1,0-1 1,0 0 0,0 0-1,0 0 1,0 0 0,0 0-1,1 0 1,-1 0-1,0 0 1,0 0 0,0 0-1,0 0 1,0 0 0,0-1-1,-1 1 1,-38-11-3683,27 4 1256,1 0 0,1 0 0,-1-1 0,-14-14 0,-13-14-7762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2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6790,'0'0'9914,"14"5"-9081,24 6 50,0-2 0,1-2 0,45 3 1,140 2 1543,-131-8-1752,1201 2 1797,-1278-6-2817,4-1 887,-14-4-3061,-6-5-3930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2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8680,'0'0'13853,"8"23"-8941,-4-4-4605,1 0 0,1-1 0,0 0 0,2 0 1,0 0-1,1-1 0,0-1 0,2 1 0,0-1 1,13 14-1,-23-29-295,-1-1 0,0 1 1,1-1-1,-1 1 0,1-1 1,-1 1-1,1-1 0,-1 0 1,1 1-1,-1-1 0,1 0 1,0 1-1,-1-1 0,1 0 0,-1 0 1,1 0-1,0 0 0,-1 1 1,1-1-1,0 0 0,-1 0 1,1 0-1,0 0 0,-1 0 1,1 0-1,-1-1 0,1 1 0,0 0 1,-1 0-1,1 0 0,-1-1 1,1 1-1,0 0 0,-1 0 1,1-1-1,-1 1 0,1-1 1,-1 1-1,1 0 0,-1-1 0,0 1 1,1-1-1,-1 1 0,1-1 1,-1 1-1,0-1 0,1 0 1,-1 0-1,18-38-87,-12 23 113,26-42-159,3 1 0,2 2 1,3 1-1,51-54 0,-63 73-1924,-15 9-5866,-7 13 374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7047,'0'0'10420,"8"4"-9320,2 1-864,0 0 1,0-1-1,1-1 1,0 0-1,0 0 1,0-1-1,0 0 1,12-1-1,107 0 993,-65-3-641,925-12 2204,118-36-1404,-844 38-1014,-249 8-4036,19-21-11094,-14 6 6108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3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2050,'0'0'17905,"13"2"-13805,-1 7-3510,1 0 0,-2 2 0,1 0 0,-1 0 0,-1 1 0,16 23 0,8 8 127,15 8 281,-48-50-976,-1-1 0,0 0 0,1 0 0,-1 0 0,1 0 1,-1 0-1,1 0 0,-1 0 0,0 0 0,1 0 0,-1 0 0,1 0 0,-1-1 0,0 1 0,1 0 0,-1 0 0,1 0 0,-1 0 0,0-1 0,1 1 0,-1 0 0,0 0 0,1-1 0,-1 1 0,0 0 0,0-1 0,1 1 0,-1 0 0,0-1 0,0 1 0,1 0 1,-1-1-1,0 1 0,0-1 0,0 1 0,0 0 0,0-1 0,1 0 0,21-39-157,77-128 982,-84 146-1675,1 1 0,0 1 1,2 1-1,0 0 0,30-23 0,-34 31-5017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0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14 6054,'0'0'12465,"-7"-3"-11034,-21-6-108,19 7 4019,1 21-4203,-2 29-793,2 1 0,-1 85-1,12 103-127,38 88 298,-25-231-445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0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10474,'2'-5'14232,"1"61"-12467,13 72 1,-4-37-1064,2 35-122,5-1 1,43 150-1,-60-300-14072,-3 13 10808,1-17-3236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0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8296,'0'0'17307,"11"-43"-14152,-8-1-2795,-2 25-2658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0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36 129 10794,'0'0'14670,"-6"7"-13677,2-8-609,-2-12-352,-1-6-32,1-2-672,2 3-994,2-3-1377,2-1-2146,0 1-3010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09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11243,'0'0'12016,"0"12"-10804,0 62 373,2 12-412,-4 1 0,-16 107 0,4-136-1049,11-45-224,8-38-85,-4 22 184,1-1-1,0 1 1,0-1-1,-1 1 1,2 0-1,-1-1 1,0 1-1,1 1 1,-1-1-1,1 0 1,0 0 0,0 1-1,0 0 1,0 0-1,1 0 1,-1 0-1,0 0 1,1 0-1,0 1 1,-1 0-1,1 0 1,0 0-1,-1 0 1,5 0-1,14-3-9,0 1 0,41 0 0,-57 3 12,82 1-10,-55 0-270,0 0 0,0-2 0,-1-2 0,53-10 0,-83 13 1,0-1-1,0 1 1,0-1 0,-1 0-1,1 0 1,0 0-1,0 0 1,-1 0 0,1 0-1,-1 0 1,1-1-1,1-1 1,-2 1-368,0 0 0,0 0 0,0 0 0,0-1 0,0 1 0,0 0 0,-1 0 0,1-1 0,-1 1 0,0 0 0,1-1 0,-1 1 1,0 0-1,0-1 0,-1 1 0,1 0 0,0-1 0,-1 1 0,1 0 0,-1 0 0,0-1 0,0 1 0,0 0 0,0 0 0,-3-3 0,-12-19-4094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0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4228,'0'0'14713,"-2"15"-12920,0 54 647,7 95 0,22 296 805,-24-448-3949,6-11-4993,7-17-2849,0-9-209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17 118 12524,'0'0'12289,"-5"-3"-11275,5 3-1002,-1 0 0,0-1-1,1 1 1,-1 0 0,1 0 0,-1 0 0,1-1-1,-1 1 1,1 0 0,-1-1 0,1 1 0,-1 0-1,1-1 1,-1 1 0,1-1 0,-1 1-1,1 0 1,0-1 0,-1 1 0,1-1 0,0 1-1,-1-1 1,1 0 0,0 1 0,0-1 0,0 1-1,-1-1 1,1 1 0,0-1 0,0 0-1,0 1 1,0-1 0,0 1 0,0-1 0,0 0-1,0 1 1,0-1 0,1 1 0,-1-1-1,0 0 1,0 1 0,0-1 0,1 1 0,-1-1-1,0 1 1,1-1 0,-1 1 0,0-1 0,1 1-1,0-1 1,41-21 419,-39 21-395,32-13 60,1 2 1,1 1-1,-1 2 0,2 1 1,55-3-1,-39 8-2392,82 7-1,-62 8-4022,-27 5-1973,-18-3 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1 522 7303,'0'0'10789,"24"3"-9214,368 9 3283,373-76-2300,-5-65-2543,37-43 13,-201 40-1252,-415 100-295,-61 25-6945,-70 13 4594,4 1 6480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2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7463,'0'0'12241,"0"7"-9316,3 108 1238,0-68-3236,16 76 0,4-27-732,42 112-1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2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12460,'0'0'11627,"50"-41"-10634,-13 24-769,4 2-224,9 0-224,4 2-1154,4 0-2081,8 4-2178,-6 9-5542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9673,'0'0'13378,"-2"20"-11755,0 40-395,3 0 0,12 80-1,6-10-174,30 147-408,-49-274-693,1-1 1,0 0-1,0 1 1,0-1-1,0 0 0,0 0 1,0 0-1,0 0 0,1 0 1,-1 0-1,3 2 0,-3-3-237,-1-1-1,1 1 0,0 0 0,0-1 0,0 1 1,1-1-1,-1 1 0,0-1 0,0 1 1,0-1-1,0 0 0,0 1 0,1-1 0,-1 0 1,0 0-1,2 0 0,0-1-347,-1 1 0,1-1 0,-1 0 0,1 0 0,-1 0 0,1 0 0,-1 0 0,0-1 0,0 1 0,0-1 0,0 1 0,0-1 0,0 0 0,0 0 0,0 0 1,-1 0-1,1 0 0,1-3 0,18-29-7033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11627,'0'0'10335,"1"16"-8066,2 195 1914,-5-128-3556,3 1-1,5 0 1,18 99-1,-24-180-827,1-1-1,-1 1 1,1-1-1,0 1 1,0-1 0,0 0-1,0 0 1,0 1 0,0-1-1,4 4 1,-4-6-369,0 1 1,0 0-1,0-1 0,0 1 1,0-1-1,0 1 0,0-1 1,1 0-1,-1 1 0,0-1 1,0 0-1,1 0 0,-1 0 1,0 0-1,0 0 0,1 0 1,-1 0-1,0 0 0,0-1 1,1 1-1,-1 0 0,0-1 1,2 0-1,16-8-8281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 11787,'0'0'15150,"-2"-11"-15150,2 7 0,6 2-416,2 2-1506,3 0-2049,1 9-2179,0 27-2531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6 179 15471,'0'0'7879,"-6"-82"-9256,25 54-1666,-1-3-1698,9-7-1344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13132,'0'0'12167,"0"18"-9770,-13 43-682,10-51-1513,0 0 1,0 1-1,1 0 1,-1 17-1,3-16-106,0 2-17,0-1 1,1 0-1,3 17 0,-3-25-73,1 0 0,0 0-1,0-1 1,0 1-1,0 0 1,1-1 0,-1 1-1,1-1 1,0 0 0,1 0-1,5 6 1,1-1-14,0-1 1,1 1-1,-1-2 1,2 0-1,-1 0 1,1-1-1,0 0 1,0-1-1,16 5 1,8-2-73,72 9 0,-65-11 53,-41-6 31,0 0 1,0 0-1,0 0 0,0 0 0,0 0 0,0 1 0,0-1 0,0 1 0,0-1 0,0 1 0,0 0 0,0 0 1,-1-1-1,1 1 0,0 1 0,-1-1 0,1 0 0,0 0 0,-1 1 0,0-1 0,1 1 0,-1-1 1,0 1-1,0-1 0,0 1 0,0 0 0,0 0 0,0-1 0,0 1 0,0 0 0,-1 0 0,1 0 1,-1 0-1,0 0 0,1 0 0,-1 0 0,0 0 0,0 0 0,0 0 0,0 0 0,-1 0 0,1 0 1,-1 0-1,0 3 0,-2 2 23,1 0 0,-2-1-1,1 1 1,0-1 0,-1 0 0,-1 0 0,1 0 0,-1 0 0,0-1 0,-11 10 0,8-8-35,-1 0-1,0-1 1,-1 0 0,0 0 0,1-1 0,-2 0-1,1-1 1,-1 0 0,1-1 0,-1 0 0,0-1 0,0 0-1,0 0 1,-20-1 0,27-1-155,1-1-1,0 0 1,-1 0 0,1 0-1,0 0 1,0 0 0,0 0-1,-1-1 1,2 0 0,-1 1-1,0-1 1,0 0 0,0-1-1,1 1 1,-1 0 0,1-1-1,0 1 1,0-1 0,0 0-1,0 0 1,0 0 0,0 0-1,1 0 1,0 0 0,-2-6-1,-2-4-1522,2-1 0,-1 0-1,2 0 1,-2-28-1,3-28-7409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8:1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16912,'0'0'9321,"79"-11"-8937,-25-7-288,0-3-96,4 4-384,0 6-1570,-5 6-2050,1 3-2562,0 2-6118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5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320 121 545,'0'0'10570,"4"-1"-7827,-3 1-2544,-1 0-1,1-1 0,0 1 1,-1 0-1,1 0 0,0 0 0,-1-1 1,1 1-1,-1 0 0,1-1 0,0 1 1,-1-1-1,1 1 0,-1 0 0,1-1 1,-1 1-1,1-1 0,-1 0 0,1 1 1,-1-1-1,0 1 0,1-1 1,-1 1-1,0-1 0,1 0 0,-1 1 1,0-1-1,0 0 0,0 0 0,0 1 1,0-1-1,1 0 0,-1 1 0,0-1 1,-1 0-1,1 1 0,0-1 1,0 0-1,0 1 0,0-1 0,-1-1 1,0-2 11,-1 1 1,0-1-1,-1 0 1,1 0-1,-1 1 1,1-1 0,-1 1-1,-3-3 1,-2-2-150,1 1 0,-1 0 0,-1 1 0,1-1 0,-1 2 0,-18-10 1,21 14 5,1-1 0,-1 1 0,0 0 1,0 0-1,0 1 0,0 0 1,0 0-1,0 0 0,0 1 1,1-1-1,-1 2 0,0-1 0,0 0 1,0 1-1,1 0 0,-1 1 1,1-1-1,0 1 0,0 0 1,0 1-1,0-1 0,0 1 0,1 0 1,-1 0-1,-4 5 0,-2 5-54,0 1-1,1 0 0,1 0 0,0 0 0,1 2 0,1-1 0,-7 22 1,12-33-7,0 1 1,0-1-1,1 1 0,0 0 1,0 0-1,0 0 1,1 0-1,0 8 1,0-12-7,1 0 0,-1 0 0,1-1 0,-1 1 0,1 0 0,0 0 0,-1-1 0,1 1 0,0-1 0,0 1 0,0-1 0,0 1 0,1-1 0,-1 1 0,0-1 0,0 0 0,1 0 0,-1 0 0,1 0 0,-1 0 0,1 0 0,0 0 0,-1 0 0,1 0 0,0-1 0,-1 1 0,1-1 0,0 1 0,3-1 0,8 2 3,1-1 0,-1-1 0,1 0 0,-1 0 0,1-2 0,-1 0 0,0 0 0,0-1 0,0-1 0,0 0-1,0 0 1,-1-2 0,0 1 0,0-2 0,13-8 0,-10 5 21,-1-1 1,0-1-1,0 0 1,-1-1-1,0 0 0,-1-1 1,-1-1-1,-1 1 1,0-2-1,14-28 0,-16 26 501,-7 15 44,-1 6-58,-1 21-471,-1 143 311,4 190-206,6-301-2056,-2-24-2445,-4 0-3417,-2 1-3502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73 7079,'0'0'14392,"-1"5"-11189,-35 130-578,25-100-2374,1-1 1,1 2-1,-6 69 0,14-91-221,0-5-6,1 0-1,0 0 1,0 0 0,1 0 0,3 16 0,-4-23-30,1 0 1,0 1 0,0-1-1,0 0 1,0-1-1,0 1 1,0 0 0,1 0-1,-1 0 1,1-1-1,-1 1 1,1-1 0,-1 1-1,1-1 1,0 1-1,0-1 1,0 0 0,0 0-1,0 0 1,0 0-1,0 0 1,0-1 0,0 1-1,0-1 1,1 1-1,-1-1 1,0 0 0,4 0-1,0 0-65,0 0 0,0 0 0,-1-1 0,1 0 0,0 0 1,0 0-1,0-1 0,-1 0 0,1 0 0,-1 0 0,1-1 0,-1 0 0,0 0 0,0 0 0,0-1 0,-1 0 0,1 0 0,-1 0 0,0 0 1,0-1-1,0 1 0,-1-1 0,0 0 0,0 0 0,3-7 0,1-1-45,-1-1 1,0 0-1,-1-1 1,-1 1-1,0-1 0,-1 0 1,-1 0-1,-1 0 1,1-17-1,-2 15 131,-1 1 1,0-1-1,-1 0 0,-1 0 1,0 1-1,-1-1 1,-1 1-1,-1 0 0,0 1 1,-1-1-1,0 1 1,-2 0-1,0 1 0,0 0 1,-1 1-1,-14-15 1,23 27 11,0-1 0,-1 0 0,1 1 1,0-1-1,-1 1 0,0-1 0,1 1 1,-1-1-1,0 1 0,1 0 0,-1 0 1,0 0-1,0 0 0,0 1 0,0-1 1,0 0-1,0 1 0,0-1 0,-1 1 1,1 0-1,0 0 0,0-1 0,-4 2 1,5 0 3,-1 0 0,0 0-1,1 0 1,-1 1 0,0-1 0,1 1 0,0-1 0,-1 1 0,1 0 0,0-1 0,0 1 0,0 0-1,0 0 1,0 0 0,0 0 0,0 0 0,1 0 0,-2 4 0,-1 13-909,0-1-1,1 2 1,0 30 0,2-48 646,0 0-336,0 1 0,0 0-1,0-1 1,1 1 0,-1 0 0,1-1 0,-1 1 0,1-1 0,0 1 0,0-1 0,0 0-1,0 1 1,0-1 0,1 0 0,-1 1 0,1-1 0,-1 0 0,5 3 0,16 16-7456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5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45 5605,'0'0'9940,"-2"-7"-7938,-8-22 203,4 21 3864,2 10-3801,1 10-1893,2-6-290,-2 51 388,4 68 0,-1-122-477,1 0 0,-1 0 1,1 0-1,0 0 1,0 0-1,1 0 1,-1 0-1,0-1 1,1 1-1,0 0 1,0-1-1,0 1 0,0-1 1,0 0-1,0 0 1,0 1-1,1-1 1,-1-1-1,1 1 1,-1 0-1,1-1 0,0 1 1,0-1-1,0 0 1,4 1-1,9 4-39,1-2 0,0 0 0,27 1 0,-6 1 83,-31-5-38,-1 0 0,1 1 0,-1 0 0,0 0 0,0 0 0,0 1 0,0 0 0,0 0 0,-1 0 0,1 1 0,-1 0-1,0 0 1,0 0 0,0 1 0,5 7 0,-5-5 26,-1 0 0,0 0-1,-1 1 1,0-1 0,0 1-1,-1 0 1,0 0 0,0 0-1,0 0 1,-1 0 0,0 17-1,-1-10 71,0-1-1,-1 1 0,0-1 1,-1 0-1,-1 1 0,0-1 1,-1 0-1,0 0 1,-2-1-1,1 1 0,-1-1 1,-1 0-1,-1-1 0,1 0 1,-2 0-1,-16 18 0,24-29-115,0 1 0,0-1 0,-1 1 0,1-1 0,0 0 0,-1 0 0,1 0-1,-1 1 1,0-2 0,1 1 0,-1 0 0,0 0 0,1 0 0,-1-1 0,0 1 0,0-1 0,0 1 0,-2-1-1,3 0-111,0 0 0,0 0-1,-1-1 1,1 1 0,0-1-1,0 1 1,0-1 0,-1 0-1,1 1 1,0-1 0,0 0-1,0 0 1,0 1 0,0-1-1,1 0 1,-1 0 0,0 0-1,0 0 1,-1-3 0,-2-4-1240,0 0 1,1-1-1,0 1 0,0-1 1,-2-17-1,-4-39-7988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5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4452,'0'0'22806,"124"32"-22166,-72-32-255,2-4-385,0-22-64,-2 2-929,-7 5-1602,-5 6-1569,-11 13-3331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5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19 3427,'0'0'9780,"-3"-3"-7863,2 2-1427,1 0 0,-1 0 0,0-1 0,0 1 1,0 0-1,0 0 0,0 0 0,0 0 0,0 0 1,0 1-1,-1-1 0,1 0 0,0 0 0,-1 1 1,-1-2-1,2 3-375,1-1 0,-1 0 0,1 0 0,-1 0 0,1 0 0,-1 1-1,1-1 1,-1 0 0,1 1 0,0-1 0,-1 0 0,1 1 0,0-1 0,-1 0 0,1 1 0,0-1 0,-1 1 0,1-1 0,0 1 0,0-1 0,-1 0 0,1 1 0,0-1 0,0 1 0,0-1-1,0 1 1,0-1 0,0 1 0,0 0 0,-2 59 492,3-36-78,-4 59-98,0-12-40,8 100-1,-5-170-391,0 0-1,1 0 1,-1 0-1,0 1 0,1-1 1,-1 0-1,1 0 1,-1 0-1,1 0 1,-1 0-1,1 0 0,0 0 1,-1 0-1,1 0 1,0 0-1,0 0 1,0-1-1,0 1 0,0 0 1,0-1-1,0 1 1,0 0-1,2 0 1,33 4-78,38-18 56,-70 12 39,21-5-7,0 1-1,0 1 1,0 1-1,1 1 0,-1 2 1,28 2-1,-52-1-10,0 0-1,0 1 1,0-1-1,-1 0 1,1 1-1,0-1 1,0 1-1,-1-1 1,1 1-1,-1-1 1,1 1-1,-1 0 1,0-1-1,0 1 1,0-1-1,0 1 1,0 0-1,0-1 1,0 1-1,0 0 1,0-1-1,-1 3 1,0 3 11,0 1 38,0 0 0,-1 0 0,0 0 0,0 0 0,-1 0-1,0-1 1,-1 1 0,1-1 0,-1 0 0,-1 0 0,1 0 0,-1 0 0,-1-1 0,-9 9 0,2-1 19,-1-1 0,0-1 0,-1 0 0,-1-1 0,-23 12 0,38-22-118,-1 0 0,0 0-1,1 0 1,-1 0 0,0-1 0,0 1 0,0-1 0,0 1 0,0-1 0,0 0 0,1 1 0,-1-1-1,0 0 1,0 0 0,0-1 0,0 1 0,-3-1 0,4 1-72,0-1 0,0 0 1,0 0-1,-1 1 0,1-1 1,0 0-1,0 0 0,1 0 0,-1 0 1,0 0-1,0 0 0,0-1 1,1 1-1,-1 0 0,0 0 0,1-1 1,-1 1-1,1 0 0,-1-2 1,-1-8-980,1 0 1,0 0-1,1 0 1,0 0 0,1-12-1,1-2-1015,-2-45-4470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5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8584,'0'0'13421,"108"-80"-12620,-65 69-801,-1 7-225,-3 4-1664,0 6-1282,-5 26-3300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49:5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51 160,'0'0'9027,"-1"-9"-7831,-4-33 4441,0 42-4955,0 1-1,0 0 1,0-1-1,0 1 0,0 1 1,1-1-1,-1 1 1,0 0-1,1 0 0,-1 0 1,-3 3-1,-1 1-307,1 0-1,0 1 1,0 0 0,-12 15-1,1 3-246,1 0 0,-22 44 0,24-38-38,1 1 0,2 0 0,1 1 0,2 1-1,1 0 1,1 0 0,2 1 0,2 0 0,1 0-1,3 55 1,0-82-77,0 0 0,1 1 0,0-1 0,1 0 0,0 0 0,0 0 0,0 0 1,1 0-1,1 0 0,-1-1 0,1 1 0,0-1 0,1 0 0,0 0 0,0-1 0,0 1 0,13 10 0,-11-12-27,1 0 1,0 0-1,0-1 0,0 0 1,0 0-1,1-1 0,0 0 1,-1 0-1,1-1 1,0 0-1,0-1 0,1 0 1,-1-1-1,0 1 0,0-2 1,10-1-1,-11 1 12,0 0-1,-1-1 0,0 0 0,1 0 1,-1-1-1,0 0 0,0-1 1,0 1-1,0-1 0,-1 0 1,0-1-1,0 0 0,0 0 1,0 0-1,-1 0 0,8-11 0,-7 8 17,0 0-1,-1 0 0,-1-1 0,1 0 1,-1 1-1,-1-1 0,1-1 0,-2 1 0,1 0 1,-1-1-1,-1 1 0,1-19 0,-1 23 13,-1 1 0,0-1 0,0 1 0,0-1 0,-1 1 0,0-1 0,0 1-1,0 0 1,-3-8 0,3 11-13,-1-1 0,0 0-1,1 1 1,-1 0 0,0-1 0,0 1-1,0 0 1,0 0 0,0 0 0,0 0-1,0 1 1,0-1 0,0 0 0,0 1-1,0 0 1,-1-1 0,1 1 0,0 0-1,0 0 1,-1 0 0,-2 1-1,-3-1 11,1 1-1,-1 0 1,1 1-1,-1-1 0,1 1 1,0 1-1,0-1 0,0 1 1,0 1-1,1-1 0,-1 1 1,1 0-1,0 1 0,-8 6 1,-4 6 20,1 0 1,1 2 0,-17 23 0,19-16-2258,11-5-4021,3 3-1884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50:0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19 142 11243,'0'0'8162,"-3"1"-7711,-9 4 8499,8 149-6879,12-154-1756,10-1-249,0-2 1,0 0-1,0-1 0,0 0 0,-1-2 0,1 0 0,-2-1 1,1 0-1,16-12 0,140-93-50,-173 112-16,14-11-222,63-49-406,-71 54-393,0 0 1,0 0 0,0-1-1,8-14 1,-10 9-6171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2755,'0'0'15022,"1"8"-14035,25 116 2093,5 24 2264,-31-165-5039,2-1-1,0 1 0,1 0 1,0 0-1,12-33 0,-10 36-252,0 0-1,1 1 1,1-1 0,0 1-1,1 0 1,0 1 0,18-21-1,-20 27-415,-1 1 0,1 0 0,0 0 1,0 0-1,1 1 0,0 0 0,8-4 0,-10 6-647,0 0 1,1 0-1,-1 1 1,1 0 0,-1 0-1,1 0 1,-1 0-1,1 1 1,-1 0 0,12 2-1,22 7-10963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3940,'-2'1'21811,"-1"12"-19845,12 470 1184,-9-482-3070,-24 6-1426,-8-4-1887,-7 2-4883,18 0-239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7111,'0'0'12113,"4"-11"-10704,15-34-352,-18 44-1002,-1 0-1,0 1 1,0-1-1,1 0 1,-1 0 0,1 0-1,-1 0 1,0 1 0,1-1-1,0 0 1,-1 1 0,1-1-1,-1 0 1,1 1 0,0-1-1,-1 0 1,1 1 0,0-1-1,0 1 1,0 0 0,-1-1-1,1 1 1,0 0 0,0-1-1,0 1 1,0 0 0,0 0-1,-1 0 1,1-1-1,0 1 1,0 0 0,0 0-1,0 1 1,0-1 0,0 0-1,0 0 1,-1 0 0,1 1-1,0-1 1,1 1 0,19 18 539,-15-12-429,-1 0 0,0 1 0,-1 0 0,0 0 0,0 0 0,0 0 0,-1 0 0,0 1 0,-1-1 0,2 13 688,-6-21-854,1-1 0,-1 1 0,0 0 1,1-1-1,-1 1 0,1-1 0,-1 0 0,1 1 0,-1-1 0,1 0 0,-1 0 0,1 0 0,0 0 0,-1 0 0,1 0 0,0-1 1,-2-1-1,-20-22-282,11 4-287,8 8-1757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 8040,'0'0'10756,"-4"-1"-9520,9-1-1052,1 2-97,10-1 81,0 0-1,1 1 1,-1 0 0,0 2-1,25 5 1,-37-6-91,0 0 0,0 0 0,0 1 0,-1-1 0,1 1 0,-1 0 0,1 1 0,-1-1 0,0 0 0,0 1 0,0 0 0,0 0 0,0-1 0,0 2 0,-1-1 0,0 0 0,1 1 0,-1-1 0,0 1 0,-1-1 0,1 1 0,-1 0 0,0 0 0,0 0 0,0 0 0,0 0 0,0 0 0,-1 5 0,1 2 165,-1 0 0,0-1 0,0 1 0,-1 0-1,-1-1 1,0 1 0,0-1 0,-1 1 0,-1-1-1,-6 15 1,3-11-823,-1-1 0,-1 1 0,-17 21 1,21-18-7695,5-4 743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30 6406,'0'0'11349,"0"-7"-9416,-1-15 203,-1 28 1384,-1 51-1142,3-14-2062,2 0 0,2 0 0,2 0 0,16 58 0,-15-63-2040,-25-38-13010,-7 0 2979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7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28 1794,'0'0'19218,"-4"-26"-19218,4 25-96,-6 42-19731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6214,'0'0'13308,"0"8"-12619,1 17 174,2-1-1,12 47 0,-8-44-333,-2 1 0,0 0 0,0 30 0,-5-57-321,2-33 337,-6-180-1421,5 205 863,0 1-1,0-1 0,0 1 0,1 0 0,0 0 0,0-1 0,1 1 0,0 0 0,0 1 0,0-1 0,0 0 0,1 1 0,6-7 0,-7 9 40,0-1 0,0 1 0,0 0 0,0 1-1,1-1 1,0 0 0,-1 1 0,1 0 0,0 0 0,0 0-1,0 0 1,0 1 0,0-1 0,1 1 0,-1 0-1,0 0 1,1 1 0,-1-1 0,0 1 0,9 1-1,-10-1 34,-1 1 0,0 0 0,0 0 0,0 0 0,0 1 0,-1-1-1,1 0 1,0 1 0,0-1 0,-1 1 0,1-1 0,-1 1 0,1 0-1,-1 0 1,0 0 0,1 0 0,0 4 0,18 41 703,-16-37-624,8 23 113,-1 0 1,-1 1 0,5 42 0,-9 4-8685,-6-53-253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23 199 8232,'0'0'12967,"-3"-2"-11232,3 2-1686,0-1 0,-1 1 0,1-1 0,0 1 0,0 0 0,-1-1 0,1 1 0,0 0 0,-1-1 0,1 1 0,0 0 0,-1 0 0,1 0 1,-1-1-1,1 1 0,0 0 0,-1 0 0,1 0 0,-1 0 0,1-1 0,0 1 0,-1 0 0,1 0 0,-1 0 0,1 0 0,-1 0 0,1 0 0,0 0 0,-1 0 1,1 0-1,-1 1 0,1-1 0,-1 0 0,1 0 0,0 0 0,-1 0 0,1 1 0,-1-1 0,1 0 0,0 0 0,-1 1 0,1-1 0,0 0 0,0 1 0,-1-1 1,-1 29 1233,2-21-1428,3 48 801,2-1 0,21 90-1,-26-143-642,3-261 719,-5 200-800,0 31-283,2 0 0,6-53 0,-6 80 222,0-1 0,0 1 0,0-1 1,0 1-1,1-1 0,-1 1 0,1-1 0,-1 1 1,1 0-1,0-1 0,-1 1 0,1 0 0,0-1 1,0 1-1,0 0 0,0 0 0,0 0 0,0 0 1,0 0-1,0 0 0,1 0 0,-1 0 0,0 0 1,0 0-1,1 1 0,-1-1 0,1 1 0,-1-1 1,0 1-1,1-1 0,-1 1 0,1 0 1,-1 0-1,1-1 0,0 1 0,-1 0 0,2 1 1,1 0-396,0-1 1,-1 2 0,1-1 0,0 0-1,-1 1 1,1 0 0,-1 0 0,1 0-1,-1 0 1,0 0 0,0 1 0,0-1-1,4 6 1,29 35-5071,3 12-2590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0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314 120 961,'0'0'15390,"-11"-17"-13676,-37-54-166,46 68-1420,0 1 0,0-1-1,0 1 1,-1 0 0,1 0 0,0 0-1,-1 0 1,0 0 0,1 0 0,-1 1-1,0-1 1,0 1 0,0 0 0,0 0-1,0 0 1,0 0 0,0 1 0,0-1-1,0 1 1,0-1 0,-1 1 0,1 0-1,0 1 1,0-1 0,-4 1 0,-7 0 276,9-1-283,0 0 0,0 1 0,0 0 0,0 0 0,0 0 0,0 0 0,1 1 0,-1-1 0,1 1-1,-1 1 1,1-1 0,-1 1 0,1-1 0,0 1 0,-6 6 0,4-3 10,0 1 0,0 1 0,0-1-1,1 1 1,0 0 0,0 1 0,-6 15 0,4-3 126,0 0-1,1 0 1,2 1-1,0 0 1,1 0 0,0 30-1,3-50-237,0 3 17,0-1-1,0 1 1,0 0 0,0 0 0,1-1 0,0 1 0,0 0-1,3 7 1,-3-10-40,0-1-1,1 1 0,-1-1 1,1 0-1,-1 1 0,1-1 1,-1 0-1,1 0 0,0 0 1,0 0-1,-1 0 1,1 0-1,0-1 0,0 1 1,0-1-1,0 1 0,0-1 1,0 0-1,0 0 0,0 1 1,0-2-1,0 1 0,3 0 1,-2-1-3,-1 1 1,0-1-1,1 1 1,-1-1-1,0 0 1,0 0-1,0 0 1,0 0-1,1-1 1,-1 1-1,-1 0 0,1-1 1,0 1-1,0-1 1,-1 0-1,1 0 1,0 0-1,1-3 1,28-47-100,-21 31 48,4-3 23,-3 8 20,-2 1-1,0-1 1,0-1 0,-2 0 0,0 0-1,-1 0 1,-1-1 0,0 0-1,-2 0 1,3-21 0,-2 49 714,-2 22-444,1 0-1,14 58 1,-1-6-490,-15-78-246,0 0 0,1 0 0,0 1 1,0-1-1,5 10 0,14 8-8571,-10-19 1834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47 769,'0'0'18471,"0"-4"-16785,14 48 115,-2 0 0,8 56 0,-19-83-1649,-1-13-130,0 0 0,0 0-1,0 0 1,1-1-1,-1 1 1,1 0 0,0 0-1,3 6 1,-4-10-49,17-115-1612,-9 81 1372,9-39-388,-16 68 623,1 0 0,0 0 0,0 0 0,0 1-1,1-1 1,-1 1 0,1-1 0,0 1 0,0 0 0,7-6-1,-9 9 58,0 0-1,0 0 0,0 0 0,0 1 0,0-1 1,0 0-1,0 0 0,1 1 0,-1-1 0,0 1 0,0-1 1,1 1-1,-1-1 0,1 1 0,-1 0 0,0 0 1,1 0-1,-1 0 0,0 0 0,1 0 0,-1 0 1,1 0-1,-1 0 0,0 1 0,1-1 0,-1 1 0,0-1 1,1 1-1,-1-1 0,0 1 0,0 0 0,0-1 1,1 1-1,-1 0 0,0 0 0,0 0 0,0 0 0,0 0 1,-1 0-1,1 0 0,0 0 0,0 1 0,-1-1 1,1 0-1,0 0 0,-1 1 0,1-1 0,-1 0 1,1 3-1,3 9 355,0 0 1,0 1-1,2 25 1,-5-32-321,0-2-92,1 9-73,0 1 0,1-1 0,1 1 0,6 16 0,-8-26-505,1-1-1,-1 0 1,1 1-1,0-1 1,0 0-1,6 6 1,-5-7-702,0 0 0,0 0 0,0 0 0,0 0-1,1-1 1,-1 1 0,8 2 0,12 2-5632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89 3844,'0'0'13127,"0"-13"-11809,0-63 871,-13 85 416,0 11-2238,1 2 0,0-1-1,2 2 1,0-1 0,2 2-1,1-1 1,0 1 0,2 0 0,1 0-1,0 0 1,2 1 0,1 35-1,1-59-369,1-1 0,-1 0-1,0 0 1,0 0-1,0 1 1,0-1-1,0 0 1,0 0 0,0 0-1,1 1 1,-1-1-1,0 0 1,0 0 0,0 0-1,1 0 1,-1 0-1,0 1 1,0-1 0,0 0-1,1 0 1,-1 0-1,0 0 1,0 0-1,0 0 1,1 0 0,-1 0-1,0 0 1,0 0-1,1 0 1,-1 0 0,0 0-1,0 0 1,1 0-1,-1 0 1,0 0 0,0 0-1,1 0 1,-1 0-1,0 0 1,0 0-1,0 0 1,1-1 0,-1 1-1,0 0 1,0 0-1,0 0 1,1 0 0,-1 0-1,0-1 1,0 1-1,0 0 1,0 0 0,0 0-1,0-1 1,1 1-1,-1 0 1,0 0-1,0-1 1,13-11-143,26-74-38,-34 71 174,1 1 1,0 0 0,0 0 0,2 0-1,0 1 1,0 0 0,1 0-1,1 1 1,14-15 0,-22 26 7,-1-1 1,0 1 0,1 1-1,-1-1 1,1 0 0,-1 0-1,1 0 1,-1 1 0,1-1-1,-1 1 1,1-1 0,0 1-1,-1 0 1,1 0-1,0-1 1,-1 1 0,1 0-1,0 1 1,0-1 0,-1 0-1,1 0 1,0 1 0,-1-1-1,1 1 1,-1-1 0,1 1-1,-1 0 1,1-1 0,-1 1-1,1 0 1,-1 0-1,0 0 1,1 0 0,-1 1-1,0-1 1,0 0 0,0 0-1,2 3 1,2 3 35,0 0 0,0 1 1,-1-1-1,0 1 0,0 0 0,2 9 1,4 21 142,-2 1 1,-1-1 0,-2 1-1,-2 0 1,-2 1 0,-4 54-1,1-73 25,0-1-1,-2 1 0,0 0 0,-13 35 0,14-45-81,-2-1-1,1 1 0,-1-1 0,-1 0 0,0-1 0,0 0 1,-1 1-1,0-2 0,0 1 0,-15 11 0,20-18-136,1 0 0,-1-1 0,0 1 1,1-1-1,-1 0 0,0 0 0,0 1 0,0-1 0,0-1 0,0 1 0,-1 0 0,1 0 0,0-1 0,0 1 0,0-1 0,-1 0 0,1 1 0,0-1 0,0 0 0,-1 0 0,1-1 1,0 1-1,0 0 0,-1-1 0,1 1 0,0-1 0,0 0 0,0 0 0,0 0 0,0 0 0,0 0 0,0 0 0,0-1 0,0 1 0,1 0 0,-1-1 0,0 0 0,1 1 0,0-1 1,-1 0-1,1 0 0,0 0 0,0 0 0,0 0 0,0 0 0,-1-3 0,-4-7-653,2-1-1,0 1 1,0-1 0,1 0 0,1 0 0,-2-20-1,5-29-5263,0 56 4742,1 0-1,-1 0 1,1 0 0,0 0 0,1 0-1,-1 1 1,1-1 0,0 1 0,1 0 0,-1 0-1,1 0 1,6-7 0,20-18-2305,4-3 2942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1 417 512,'0'0'12508,"21"-13"-9694,-8 5-2381,21-12 1298,-2-2 0,55-47 0,-54 38-541,59-61-205,-84 82-969,0 0 1,0 0-1,-1-1 1,0 0-1,-1 0 1,-1-1-1,8-18 0,-12 28 5,-1 0 0,1 1 0,0-1-1,-1 0 1,0 0 0,1 1-1,-1-1 1,0 0 0,0 0-1,0 0 1,0 1 0,0-1-1,0 0 1,-1 0 0,1 1-1,0-1 1,-1 0 0,1 0-1,-1 1 1,0-1 0,0 0 0,0 1-1,0-1 1,0 1 0,0-1-1,0 1 1,0 0 0,0-1-1,-1 1 1,1 0 0,-3-2-1,1 2 12,1 1 0,0-1 0,-1 1 0,1-1-1,-1 1 1,1 0 0,-1 0 0,1 0 0,0 0-1,-1 1 1,1-1 0,-1 1 0,1-1 0,0 1 0,-1 0-1,1 0 1,0 0 0,0 0 0,-1 0 0,1 1-1,0-1 1,0 1 0,-3 2 0,-4 5 112,1 0 0,-1 1 1,1 0-1,1 1 0,0-1 1,1 1-1,0 1 0,0-1 0,1 1 1,1 0-1,-5 17 0,3-3 363,1-1 0,0 1 0,2 0-1,1 45 1,2-66-464,1 0 0,-1 1-1,1-1 1,0 0 0,1 0 0,-1 0 0,1 1-1,0-2 1,0 1 0,1 0 0,-1 0-1,1-1 1,0 1 0,1-1 0,-1 0-1,1 0 1,-1 0 0,1 0 0,0-1 0,1 0-1,-1 1 1,5 1 0,51 23-931,3-9-4745,-35-11 419,-4 0-5260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1569,'0'0'19288,"-17"12"-17745,6-5-1305,2-2-44,1 0-1,0 1 0,0 0 1,0 1-1,1-1 0,0 1 1,0 1-1,1 0 1,0-1-1,0 2 0,1-1 1,0 1-1,0 0 0,-3 11 1,-2 12 356,3 1 1,1-1-1,1 2 1,-1 36-1,8 137 885,-2-193-1341,1 1-78,0-1 1,0 1-1,2 0 0,0-1 0,1 1 0,0-1 0,7 17 0,-6-23-426,-1 1 0,1-1 0,0 0 0,12 13 0,-10-14-574,0 0 0,0-1 0,0 0-1,1 0 1,11 6 0,17 6-5091,3 1-3182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5605,'0'2'22524,"-1"21"-22290,-19 348 2654,5-325-1975,18-49-909,1-1-1,0 1 1,0 0 0,0 0 0,0 1 0,0-1-1,0 1 1,1 0 0,-1 0 0,1 0 0,6-1-1,-1 0 0,0 1 0,1 0-1,-1 0 1,14 0-1,-18 2-4,0 0 1,0 1-1,0-1 0,0 1 0,-1 0 0,1 1 0,0-1 0,0 1 0,-1 0 0,1 1 0,4 2 0,-2 1 10,-1-1 0,1 2 0,-1-1 0,-1 1 0,0 0 0,8 10 0,-9-11 3,-1 0 0,0 0 0,0 1 1,0-1-1,-1 1 0,0 0 0,0 0 1,-1 0-1,0 0 0,0 0 0,-1 0 1,1 9-1,-2-12 3,0 0 1,0 0 0,-1 0-1,1 0 1,-1 0-1,0 0 1,0-1 0,0 1-1,-1 0 1,0 0-1,1-1 1,-1 1 0,0-1-1,-1 1 1,1-1-1,-1 0 1,1 0-1,-1 0 1,0 0 0,0-1-1,0 1 1,0-1-1,-5 3 1,-8 5-10,-1-2 0,0 0-1,0-1 1,-32 9 0,39-13-13,0-1 1,0 0-1,0-1 1,0 0-1,0 0 1,-1-1-1,1 0 1,0-1-1,0 0 1,-12-4-1,19 4-96,0 0-1,0 0 0,1-1 0,-1 0 1,1 1-1,-1-1 0,1 0 1,-1 0-1,1 0 0,0-1 0,0 1 1,0-1-1,0 1 0,1-1 1,-1 1-1,1-1 0,-1 0 0,1 0 1,0 0-1,0 0 0,0 0 1,1 0-1,-1-6 0,-1-7-2183,0-1 1,2 1-1,2-22 1,-1 18-2609,0-10-5952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1826,'0'0'16522,"-2"6"-15278,-4 29-335,2-1 0,1 1 0,4 68 0,0-10-146,-17 148 607,3-90-1363,7-127-3317,-5-13-5007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45 1057,'-4'-2'26345,"221"-26"-23633,-149 23-4543,-23 0-2938,-44 5 4589,37-4-7811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14510,'0'0'7244,"22"18"-5611,139 120 690,-135-114-1955,-1 1 1,-1 1-1,-1 2 1,-2 0-1,34 57 1,-47-70-260,-1 0 1,0 0-1,-1 1 1,0 0-1,-1 0 1,-1 0 0,-1 1-1,0-1 1,-1 1-1,-1 0 1,-1 0-1,0-1 1,-1 1-1,-5 25 1,4-34-85,-1 1 1,0-1-1,-1 0 1,1-1-1,-1 1 0,-1-1 1,0 0-1,0 0 1,0 0-1,-1 0 0,0-1 1,0 0-1,-12 8 0,-40 25-1692,-2-8-4521,19-13-1366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3 165 1890,'0'-2'19554,"0"-3"-15674,0-25-2731,0 26-1118,0 1 0,0-1 0,0 0 0,0 1 0,1-1 0,0 0 0,0 1 0,0-1 0,0 1 0,1-1 0,3-5 0,-4 7-35,1 0 1,-1 1-1,1-1 0,0 1 0,-1-1 1,1 1-1,0 0 0,0-1 1,0 1-1,0 0 0,0 1 0,1-1 1,-1 0-1,0 0 0,0 1 0,1-1 1,-1 1-1,0 0 0,0 0 0,5 0 1,-5 1 30,0 0 0,1 0 0,-1 0 1,0 0-1,0 1 0,0-1 0,-1 0 0,1 1 1,0 0-1,-1-1 0,1 1 0,0 0 1,-1 0-1,0 0 0,0 0 0,1 0 1,-1 0-1,0 0 0,-1 1 0,2 1 0,16 50 218,-16-47-178,-1-1-1,0 1 0,-1 0 0,0 0 1,0 0-1,0 0 0,-1 0 0,-2 10 1,2-16-55,1 1 0,0-1 0,-1 1 1,1-1-1,-1 0 0,1 1 1,-1-1-1,1 0 0,-1 1 1,0-1-1,0 0 0,0 0 0,0 0 1,0 0-1,0 0 0,0 0 1,0 0-1,0 0 0,0 0 1,-1 0-1,1-1 0,0 1 1,-1-1-1,1 1 0,0-1 0,-1 1 1,1-1-1,-1 1 0,1-1 1,0 0-1,-1 0 0,1 0 1,-1 0-1,1 0 0,-1 0 0,1 0 1,-1-1-1,1 1 0,0 0 1,-1-1-1,1 1 0,0-1 1,-1 0-1,1 1 0,0-1 1,-2-1-1,-3-4-17,1 1-1,0-1 1,0-1 0,0 1-1,1-1 1,0 1 0,0-1-1,1 0 1,0-1-1,-4-13 1,5 14 6,0 0 0,1 0 0,0 0 0,0 0 0,1 0 0,-1 0 0,2 0 0,-1 0 0,1 0 0,0 0 0,1 0 0,-1 0 0,6-13 0,-6 17 0,0 1 0,0-1 0,0 0-1,1 1 1,-1-1 0,1 1 0,0 0-1,-1-1 1,1 1 0,0 0 0,0 0-1,0 0 1,1 0 0,-1 1 0,0-1-1,1 1 1,-1-1 0,1 1 0,-1 0-1,1 0 1,0 0 0,0 0 0,-1 0-1,1 1 1,0-1 0,0 1 0,0 0-1,0 0 1,-1 0 0,1 0 0,0 0-1,0 0 1,0 1 0,0 0 0,-1-1-1,1 1 1,3 2 0,-3-2 11,0 1 0,-1 0 0,1-1 0,0 1 0,-1 0 0,0 1 0,1-1 0,-1 0 0,0 1 0,0-1 0,0 1 0,-1-1 0,1 1 0,-1 0 0,1 0 0,-1 0 0,0 0 0,0 0 0,0 0 0,-1 0 0,2 4 0,0 9 56,0 0 1,-1 31-1,-1-37-41,-1-5-17,0-1 0,0 1-1,0 0 1,0-1-1,-1 1 1,0-1 0,0 1-1,0-1 1,-1 0 0,-3 6-1,5-8 3,-1 0-1,1 0 1,0 0-1,0-1 1,-1 1-1,1-1 1,-1 1-1,1-1 1,-1 1-1,0-1 1,0 0-1,0 0 1,1 0-1,-1 0 1,0 0-1,0 0 1,0 0-1,-1-1 1,1 1-1,0-1 1,0 1-1,0-1 1,0 0-1,0 0 1,-1 0-1,-1-1 1,0-2-23,1-1 0,0 0 0,0 0 0,1 0 0,-1 0 0,1 0 1,0-1-1,0 1 0,0-1 0,1 1 0,-1-1 0,0-7 0,-2 1 3,1 2-2,1 1 0,-1-1 0,1 1 0,1-1 0,-1 0-1,1 0 1,1 0 0,0 0 0,2-16 0,-2 24-40,1 1 0,-1-1 0,1 1 0,-1 0 0,1-1 0,-1 1 0,1 0 0,-1 0 0,1-1 0,-1 1 0,1 0 0,-1 0 0,1 0 0,-1-1 0,1 1 0,0 0 0,-1 0 0,1 0 0,-1 0 1,1 0-1,0 0 0,-1 0 0,1 0 0,-1 0 0,1 1 0,-1-1 0,1 0 0,0 0 0,-1 0 0,1 1 0,19 9-3387,-10 3 222,-1 0 0,14 26 0,-14-23-155,8 16-4862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1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7 110 6694,'0'0'10981,"1"-13"-9721,3-41-176,-3 52-991,0-1-1,-1 1 1,1 0-1,0 0 1,0 0-1,0 0 1,0 0 0,1 0-1,-1 0 1,1 0-1,-1 0 1,1 1 0,-1-1-1,1 1 1,0-1-1,0 1 1,0 0-1,0-1 1,0 1 0,0 0-1,0 0 1,3 0-1,-4 0-55,0 1-1,0-1 1,0 1-1,1-1 1,-1 1 0,0 0-1,1-1 1,-1 1-1,0 0 1,1 0-1,-1 0 1,0 0-1,1 0 1,-1 0-1,0 1 1,1-1-1,-1 0 1,0 1-1,1-1 1,-1 1-1,0-1 1,0 1-1,0 0 1,0-1 0,1 1-1,-1 0 1,0 0-1,0 0 1,0 0-1,1 1 1,0 4 7,1 0 0,-1 1 1,-1-1-1,1 0 1,-1 1-1,0-1 0,0 1 1,-1-1-1,0 1 0,0-1 1,-1 1-1,-1 8 0,2-12 8,-1 1 0,0-1 0,0 0 0,0 0-1,0 0 1,-1 0 0,1 0 0,-1 0 0,0 0-1,0-1 1,0 1 0,0 0 0,0-1 0,0 0-1,-1 1 1,1-1 0,-1 0 0,0 0 0,0 0-1,1-1 1,-1 1 0,0-1 0,0 0 0,-1 1-1,1-1 1,-5 0 0,7-1-49,1 1-1,-1-1 1,0 0 0,0 0-1,0-1 1,1 1 0,-1 0 0,0 0-1,0 0 1,0 0 0,1-1-1,-1 1 1,0 0 0,0-1-1,1 1 1,-1-1 0,0 1 0,1-1-1,-1 1 1,1-1 0,-1 1-1,0-1 1,1 1 0,-1-1 0,1 0-1,-1 0 1,-10-28 64,6-30 1,5 57-59,0-1 0,1 1-1,-1 0 1,1 0 0,0 0-1,0 0 1,0 0 0,0 0-1,0 0 1,0 0 0,0 0 0,1 1-1,-1-1 1,1 0 0,-1 1-1,1-1 1,0 1 0,-1-1 0,1 1-1,2-1 1,-2 1-1,-1 0 0,0 0 1,0 1-1,1-1 0,-1 0 0,1 1 0,-1-1 1,0 1-1,1 0 0,-1-1 0,1 1 0,-1 0 1,1 0-1,-1 0 0,1 0 0,-1 0 0,1 1 1,-1-1-1,1 0 0,-1 0 0,0 1 1,1-1-1,-1 1 0,0 0 0,1-1 0,-1 1 1,0 0-1,1 0 0,-1 0 0,0 0 0,0 0 1,1 1-1,5 8 81,-1 1 1,-1 0-1,0 0 0,0 0 0,-1 1 1,-1-1-1,0 1 0,0 0 1,-1 0-1,-1 0 0,0 0 1,0 1-1,-1-1 0,-3 15 1,3-26-76,0 0 1,0 0-1,0 0 1,0 0 0,-1 0-1,1 0 1,0 0-1,-1 0 1,1 0-1,-1 0 1,1 0-1,-1 0 1,0 0-1,1 0 1,-1 0 0,0-1-1,0 1 1,1 0-1,-1-1 1,0 1-1,0 0 1,0-1-1,0 1 1,0-1-1,0 1 1,0-1-1,0 1 1,0-1 0,0 0-1,0 0 1,0 0-1,0 1 1,0-1-1,0 0 1,0 0-1,0 0 1,-2-1-1,1 1-25,0 0 0,0-1-1,0 1 1,0-1 0,0 1-1,0-1 1,0 0-1,0 0 1,0 1 0,0-2-1,0 1 1,1 0-1,-1 0 1,0 0 0,1-1-1,-1 1 1,1-1-1,-2-2 1,-3-8-33,0 1-1,1-2 1,0 1 0,1 0 0,1-1-1,0 0 1,1 0 0,0 0-1,0-25 1,3 35 38,0 0 0,-1 1 0,1-1 0,1 0-1,-1 1 1,0-1 0,1 1 0,-1 0 0,1-1 0,0 1 0,-1 0 0,1 0-1,0 0 1,0 0 0,1 1 0,-1-1 0,0 0 0,1 1 0,-1 0-1,0-1 1,1 1 0,0 0 0,-1 0 0,4 0 0,-4 0-1,0 0 0,0 0-1,0 0 1,0 1 0,0-1 0,0 1 0,0-1 0,0 1-1,0 0 1,0 0 0,0 0 0,0 0 0,0 0 0,0 0-1,0 0 1,0 1 0,0-1 0,0 1 0,-1 0 0,1-1-1,0 1 1,0 0 0,0 0 0,0 0 0,-1 0 0,1 0-1,-1 1 1,1-1 0,-1 0 0,1 1 0,-1-1 0,2 4-1,0 4 56,0 0-1,-1 0 0,-1 0 1,1 0-1,-1 0 0,-1 0 1,0 1-1,0-1 0,-1 0 1,-2 10-1,3-15-28,-1 0 0,1 0-1,-1 0 1,0 0 0,-1-1 0,1 1-1,-1 0 1,1-1 0,-1 1 0,0-1 0,-1 1-1,1-1 1,-1 0 0,1 0 0,-1 0-1,0 0 1,0-1 0,0 1 0,0-1 0,-1 1-1,1-1 1,0 0 0,-1-1 0,0 1 0,-4 1-1,6-3-18,1 1 0,-1-1 0,1 0 0,-1 0 0,1 0 0,-1 0 0,1 0 0,-1 0 0,1-1 0,0 1 0,-1 0 0,1-1-1,-1 1 1,1-1 0,0 0 0,-1 1 0,1-1 0,0 0 0,0 0 0,0 0 0,-3-1 0,2-1-9,-1-1 1,1 1-1,-1 0 0,1-1 1,0 1-1,0-1 0,1 1 1,-2-6-1,0 1 16,0-1-1,1 0 1,1 0 0,-1 0 0,2 0-1,-1-16 1,1 24 5,1 0 0,-1 0 0,0 1 0,0-1 0,1 0 0,-1 1 0,1-1-1,-1 0 1,1 1 0,-1-1 0,1 0 0,-1 1 0,1-1 0,0 1 0,-1-1 0,1 1 0,0-1-1,-1 1 1,1-1 0,1 1 0,-2-1-78,0 1 0,0 0 0,1 0 0,-1 0 0,0 0 0,1 0 0,-1-1 1,0 1-1,0 0 0,1 0 0,-1 0 0,0 0 0,1 0 0,-1 0 0,0 0 0,0 0 0,1 0 0,-1 0 0,0 0 0,1 0 0,-1 0 0,0 1 0,0-1 0,1 0 0,-1 0 0,0 0 0,0 0 0,1 0 0,-1 0 0,0 1 1,0-1-1,1 0 0,-1 0 0,0 0 0,0 1 0,0-1 0,0 0 0,1 0 0,-1 1 0,0-1 0,0 0 0,0 0 0,0 1 0,0-1 0,0 0 0,0 1 0,1-1 0,-1 0 0,0 0 0,0 1 0,0-1 0,0 1 1,0 20-5060,0 14-4666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2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17 4837,'0'0'9144,"-6"-16"-656,5 26-8351,0 1-1,0 0 0,1 0 1,1 0-1,0-1 1,0 1-1,1 0 1,6 18-1,-2-3-8,4 26 112,-3 1 1,-1-1-1,-3 1 0,-3 0 0,-1 0 1,-3-1-1,-13 63 0,7-54 44,-5 120 0,11-115 13,-6 19-94,5-54-35,0 46 0,5 78 83,0-155-385,0-33-26237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2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6 577,'0'0'12160,"-13"-6"-2636,169 17-8659,63-9 1532,-219-2-2280,34 0 567,91 0-410,192 24 1,-98 3-256,255-1 0,464 41-25,-696-33 19,71 8 6,56 7-65,-181-21 23,427 33 60,-310-40-53,312 10-32,885-66 54,-1392 29-18,312-30-46,118-28 117,-528 63-73,-8 2 10,-1-1 1,0 0 0,0 0-1,1-1 1,-1 1-1,0-1 1,0 0 0,0 1-1,3-3 1,-57-7-6147,5 7 342,-11 3-2520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26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1185,'0'0'11339,"-1"0"-11223,0 0-1,1 0 1,-1 0 0,1 0-1,-1 1 1,1-1 0,-1 0-1,0 0 1,1 1-1,-1-1 1,1 0 0,-1 1-1,1-1 1,0 0 0,-1 1-1,1-1 1,-1 1 0,1-1-1,0 1 1,-1-1 0,1 1-1,0-1 1,-1 1 0,1-1-1,0 1 1,0 0 0,-4 15 254,2-1 0,0 1 0,1 0 0,0 1 0,1-1 0,3 17 1,-1 19 219,-1 107 513,-10 393 480,3-447-1770,41-105 347,74 3 13,206 34 0,105 52-2,-218-43-26,-13-4 99,512 87 419,738-31-300,-1092-75-205,69 2 218,343 26 484,-340-13-727,-216-23 47,440 19 382,-435-35-177,654 26 127,-784-13-359,115 31-1,-186-41-142,-7-2-53,1 0 1,-1 0-1,1 0 0,-1 0 1,0 0-1,1 0 0,-1 0 1,1 0-1,-1 0 0,1-1 1,-1 1-1,0 0 0,1 0 1,-1 0-1,1-1 0,-1 1 1,0 0-1,1 0 0,-1-1 1,0 1-1,1 0 0,-1-1 0,0 1 1,0 0-1,1-1 0,-1 1 1,0-1-1,0 1 0,0 0 1,1-1-1,-1 1 0,0-1 1,0 1-1,0-1 0,0 1 1,0 0-1,0-1 0,0 1 1,0-1-1,0 1 0,0-1 1,0-27-2812,-1 17 1409,1-35-5847,0-13-4495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2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36 5573,'0'0'10431,"-10"-6"-8994,-29-20-98,38 25-1285,1 1-1,-1 0 1,1-1 0,-1 1-1,1 0 1,-1 0-1,1-1 1,-1 1-1,0 0 1,1 0-1,-1 0 1,0 0-1,1 0 1,-1 0-1,1 0 1,-1 0-1,0 0 1,1 0-1,-1 0 1,1 0-1,-1 0 1,0 0 0,1 1-1,-1-1 1,1 0-1,-1 0 1,0 1-1,1-1 1,-1 0-1,1 1 1,-1-1-1,1 1 1,0-1-1,-1 0 1,1 1-1,-1-1 1,1 1-1,0-1 1,-1 1-1,1 0 1,0-1 0,0 1-1,-1-1 1,1 1-1,0-1 1,0 2-1,-7 30 2,6-27 172,-33 251 2378,-2 277 0,-1 17-1297,-19-139-454,50-363-377,2 93 0,4-125-337,0-16-27,-14-27-6066,-11-17-3074,4 18 1665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2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3716,'0'0'3838,"-18"0"-2044,-74 0 1081,8 1 9489,93 4-10182,32 11-983,54 14-1327,-31-16 306,1-2 1,71 4 0,134-5-119,-71-4-21,218 10 25,-409-16-56,0 0 0,0 1 0,1 1 0,-1-1 0,-1 1 0,1 1 1,0-1-1,-1 1 0,0 1 0,8 5 0,-6-4 2,-1-1 0,1 0 0,0 0 1,0-1-1,0 0 0,19 4 0,-20-5-3121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10122,'0'0'13516,"-4"0"-10544,5 2-1241,97 66-764,-82-58-925,-3-3 19,-1 1 0,0 1 0,14 13-1,-24-20-1,1 1-1,0 0 0,-1 1 0,1-1 1,-1 0-1,0 1 0,0-1 0,0 1 1,-1 0-1,1-1 0,-1 1 0,0 0 1,0 0-1,0 0 0,-1 0 0,1 6 1,-1-5 6,0 0 1,0-1 0,-1 1-1,0 0 1,0-1 0,0 1-1,0-1 1,-1 1 0,1-1-1,-1 0 1,0 1 0,-4 5-1,0-3-46,0-1 0,0 1 0,-1-1-1,1 0 1,-15 9 0,6-5-256,0-1 0,0-1 0,-1 0 0,0-1 0,0-1 0,-1-1 0,1 0 0,-1-1 0,-30 3 0,19-5-2872,0-1 0,-54-4 0,10-10-6142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0 246 448,'0'0'17329,"85"-95"-16592,-35 60-289,6-1-384,2 4-64,2 3-609,0 12-2177,-2 15-3076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 1153,'0'0'15401,"3"-2"-13463,-3 1-1784,0 1 1,0 0-1,0-1 0,0 1 0,1 0 0,-1-1 0,0 1 1,0 0-1,1 0 0,-1-1 0,0 1 0,0 0 0,1 0 1,-1-1-1,0 1 0,1 0 0,-1 0 0,0 0 0,0-1 1,1 1-1,-1 0 0,1 0 0,-1 0 0,0 0 0,1 0 1,-1 0-1,0 0 0,1 0 0,-1 0 0,0 0 0,1 0 1,-1 0-1,0 0 0,1 0 0,-1 0 0,0 0 0,1 0 1,-1 1-1,0-1 0,1 0 0,-1 0 0,0 0 1,1 1-1,-1-1 0,0 0 0,0 0 0,1 1 0,-1-1 1,4 26 1718,-13 42-1708,-2-28 28,-3-1-1,-20 42 0,14-36 11,-14 48-1,29-42-36,12-50-403,0 0 0,0 0 1,0-1-1,0 0 0,11-2 0,-13 2-472,-4 0 546,37 0-5217,-35 1 4451,0-1 0,0 1 1,1 0-1,-1 0 0,0 0 1,0 0-1,0 1 0,0-1 1,5 4-1,23 25-10031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1153,'0'0'21540,"-6"16"-20120,-32 155 1845,5-19-1495,32-149-1128,-4 15 92,1-5-4502,-1-51-19240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9609,'0'0'12588,"-45"-17"-12588,45 27-5701,6 12 3170,4 12-2498,3 7-3907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25 609,'0'0'18257,"-1"13"-16533,-23 155 4090,24-179-5876,1 0 0,0 0 1,1 0-1,0 1 0,1-1 1,0 1-1,0-1 0,1 1 1,1 0-1,0 0 0,0 1 1,0 0-1,2 0 0,-1 0 1,1 0-1,0 1 0,1 0 1,-1 1-1,11-8 0,-17 14 76,1 0-1,-1 1 0,0-1 1,0 0-1,0 1 0,1-1 1,-1 1-1,0 0 0,0-1 1,1 1-1,-1 0 0,0 0 1,1 0-1,-1 0 0,0 0 1,1 0-1,-1 0 0,0 0 1,1 0-1,-1 1 0,0-1 1,1 1-1,-1-1 0,0 1 1,0-1-1,1 1 0,-1 0 1,0-1-1,0 1 0,0 0 1,0 0-1,0 0 0,0 0 0,0 0 1,0 0-1,-1 0 0,1 0 1,0 0-1,-1 0 0,1 1 1,0-1-1,-1 0 0,0 0 1,1 2-1,3 8 188,0 1 1,-1-1-1,4 24 1,-6-25-166,5 22 375,1 57 0,-6-89-604,-1 0 0,0 1 1,0-1-1,0 0 0,0 0 0,0 1 1,2 0-1350,-2-1 1349,1 0 0,-1 1 0,0-1 1,1 0-1,-1 0 0,0 0 0,0 0 0,1 0 1,-1 0-1,0 0 0,1 0 0,-1 0 1,0 0-1,0 0 0,1 0 0,-1 0 1,0 0-1,1 0 0,-1 0 0,0 0 1,0 0-1,1-1 0,-1 1 0,0 0 1,0 0-1,1 0 0,-1 0 0,0-1 1,1 1-1,13-9-8590,0-7-1194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10250,'0'0'12032,"1"19"-10622,11 349 3928,-12-355-5259,0-12-90,1 0 0,-1 0 0,0 0 0,1 0 0,-1 0 0,0-1 0,0 1 0,0 0-1,0 0 1,0 0 0,0 0 0,0 0 0,0 0 0,0 0 0,-1 0 0,1 0 0,0 0 0,0 0 0,-1 0 0,1 0 0,-1 0 0,1 0 0,-1-1 0,1 1-1,-1 0 1,0 0 0,1-1 0,-1 1 0,0 0 0,1-1 0,-1 1 0,0 0 0,0-1 0,0 1 0,0-1 0,1 0 0,-1 1 0,0-1 0,0 0-1,0 1 1,0-1 0,0 0 0,0 0 0,0 0 0,0 0 0,0 0 0,0 0 0,0 0 0,0 0 0,0 0 0,-2-1 0,-4 0-60,0 0-1,1 0 1,-1-1 0,0 0 0,1 0 0,-1-1-1,1 0 1,-1 0 0,-9-6 0,10 5 15,0 0-1,-1 1 1,1-1-1,-1 2 1,0-1-1,1 1 1,-1 0 0,-1 0-1,-12-1 1,19 3 63,0 0 0,-1 0 0,1 0 1,-1 0-1,1 0 0,0 0 0,-1 0 0,1 1 0,0-1 1,-1 0-1,1 1 0,0-1 0,0 1 0,-1 0 1,1-1-1,0 1 0,0 0 0,0 0 0,0 0 1,0 0-1,-2 2 0,-5 28 246,7-25-226,1-3-22,-2 8 105,1 0 1,0 1-1,0-1 0,2 1 1,1 17-1,-1-27-92,-1 1 0,1-1 0,0 1 0,0-1 0,0 0 0,0 1 1,0-1-1,0 0 0,1 0 0,-1 0 0,1 0 0,0 0 0,-1 0 0,1 0 0,0-1 0,0 1 0,0-1 0,0 1 0,0-1 1,1 0-1,-1 0 0,0 1 0,1-2 0,-1 1 0,0 0 0,1 0 0,-1-1 0,1 0 0,-1 1 0,5-1 0,10-1-68,0 0 1,0-1-1,0 0 0,0-2 0,0 0 0,-1-1 0,0-1 0,0 0 0,28-16 0,22-6-59,-59 24 83,1 1 1,-1-1 0,0-1-1,0 1 1,0-1 0,-1 0-1,0-1 1,0 0 0,0 0-1,0 0 1,4-8-1,5-8-135,-2 0 0,12-28-1,-22 45 155,-1-1-14,1 0 0,-1-1 0,-1 1-1,1 0 1,-1-1 0,0 1 0,-1-1-1,1 1 1,-2-9 0,1 14 20,0 1 9,0-1 0,0 1 0,-1 0 0,1 0 0,0-1 0,0 1-1,-1 0 1,1 0 0,0-1 0,-1 1 0,1 0 0,0 0 0,-1 0 0,1-1 0,0 1 0,-1 0 0,1 0 0,0 0 0,-1 0 0,1 0 0,0 0 0,-1 0 0,1 0 0,0 0 0,-1 0 0,1 0-1,-1 0 1,1 0 0,0 0 0,-1 0 0,1 0 0,0 0 0,-1 0 0,1 1 0,0-1 0,-1 0 0,1 0 0,0 0 0,-1 1 0,-15 8 320,10-1-234,1 0-1,1 1 1,-1 0 0,1 0 0,1 0 0,0 0-1,0 1 1,1-1 0,0 1 0,-1 11 0,-2 101 307,5-118-398,0-3-88,0 0 0,0-1 0,1 1 0,-1 0 0,0 0 0,1 0 1,-1-1-1,1 1 0,-1 0 0,1-1 0,-1 1 0,1 0 0,-1-1 0,1 1 0,0-1 0,0 1 1,-1-1-1,1 1 0,0-1 0,0 1 0,-1-1 0,1 0 0,0 1 0,0-1 0,0 0 1,-1 0-1,1 0 0,0 0 0,0 0 0,0 0 0,0 0 0,0 0 0,-1 0 0,1 0 1,0 0-1,0 0 0,0 0 0,0-1 0,-1 1 0,2-1 0,36-12-5643,-17-2 3264,-1-2 0,22-22-1,-34 29 3132,1 1 1,-1-2-1,12-10 8380,-18 59-7610,-2 75 1584,3-115-3171,1 1-1,-1-1 0,0 0 0,-1 0 0,1 0 1,0-1-1,3-3 0,6-10-72,27-29-676,-38 43 875,1 0-1,0 0 0,0 1 1,0-1-1,0 0 1,0 1-1,0 0 1,1-1-1,-1 1 0,0 0 1,1 0-1,-1 1 1,1-1-1,-1 0 1,1 1-1,-1-1 0,5 1 1,-5 2 93,0 1 1,0-1-1,0 1 1,-1-1-1,1 1 1,-1 0-1,1 0 1,-1-1 0,0 1-1,0 0 1,0 0-1,-1 0 1,1 0-1,-1 0 1,1 4-1,0 0 52,7 41 525,-7-35-508,1 0 0,0 1 0,1-1 0,1 0 0,9 23-1,-12-36-209,-1 1-1,0-1 0,0 0 0,0 0 0,1 0 0,-1 0 1,0 0-1,0 0 0,1 0 0,-1 1 0,0-1 1,1 0-1,-1 0 0,0 0 0,0 0 0,1 0 0,-1 0 1,0 0-1,0 0 0,1 0 0,-1-1 0,0 1 1,0 0-1,1 0 0,-1 0 0,0 0 0,0 0 0,1 0 1,-1 0-1,0-1 0,0 1 0,0 0 0,1 0 1,-1 0-1,0-1 0,0 1 0,0 0 0,0 0 0,1 0 1,-1-1-1,0 1 0,0 0 0,0 0 0,0-1 1,0 1-1,0 0 0,0 0 0,0-1 0,0 1 0,0 0 1,0-1-1,0 1 0,7-16-1705,11-33-2843,20-72-12373,-28 80 16113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7271,'0'0'12871,"0"-1"-12776,0 1 0,0 0 0,0 0 1,0-1-1,0 1 0,0 0 0,0-1 0,0 1 1,0 0-1,0 0 0,1-1 0,-1 1 1,0 0-1,0 0 0,0-1 0,0 1 0,0 0 1,1 0-1,-1 0 0,0-1 0,0 1 1,1 0-1,-1 0 0,0 0 0,0 0 0,1 0 1,-1-1-1,0 1 0,0 0 0,1 0 1,-1 0-1,0 0 0,0 0 0,1 0 0,-1 0 1,0 0-1,1 0 0,-1 0 0,0 0 1,0 0-1,1 0 0,-1 0 0,2 8 160,-1-1-1,-1 1 1,1-1 0,-1 1-1,-1 8 1,0 7 182,16 355 3364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12876,'0'0'10282,"141"-52"-10282,-106 37-32,-4-2-865,-6 2-2754,-12 2-3268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8.11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383 843 288,'0'0'555,"6"-16"-10,19-45-250,-12 33-93,-1-1 1,-1 0 0,-1 0-1,-2-1 1,6-40 0,-13 39-181,-2 0 0,0 0 0,-2 0 0,-2 1 0,-10-38 0,-13-24 4042,25 80-2725,1 0 0,1 0 0,0 1 0,0-1 1,1 0-1,3-19 0,-1-7 615,-2 24-626,1 6-1012,-1 0 1,0 0-1,-1-1 1,0 1-1,-2-11 0,2 17-297,1 1-1,0 0 1,-1 0-1,1 0 1,-1 0-1,1 0 1,-1 0-1,0 0 0,0 0 1,1 0-1,-1 0 1,0 0-1,0 0 1,0 0-1,0 1 1,0-1-1,0 0 1,0 1-1,0-1 1,0 0-1,0 1 0,0 0 1,-1-1-1,1 1 1,0 0-1,0-1 1,0 1-1,-1 0 1,1 0-1,0 0 1,0 0-1,0 0 0,-1 0 1,1 0-1,0 1 1,0-1-1,0 0 1,-1 1-1,1-1 1,0 1-1,0-1 1,0 1-1,0 0 0,-1 0 1,-10 6 12,0 0 0,1 0 1,0 1-1,0 0 0,1 1 1,0 0-1,1 1 0,0 0 0,-9 13 1,-7 13 182,-31 58 1,25-38-161,-62 123 798,82-153-662,2-1 1,0 1 0,2 1 0,1-1-1,-4 40 1,3 343 892,8-249-794,-1-151-278,0-1-1,0 1 1,1 0 0,1 0-1,-1-1 1,1 1 0,1-1-1,-1 1 1,2-1 0,-1 0-1,1 0 1,0 0 0,1-1-1,8 12 1,-11-18-20,0 1 0,0-1 0,1 1 0,-1-1 1,1 0-1,-1 0 0,1 0 0,-1 0 0,1-1 0,0 1 0,0-1 0,-1 1 1,1-1-1,0 0 0,-1 0 0,1 0 0,0 0 0,0-1 0,-1 1 0,1-1 0,0 0 1,-1 0-1,1 0 0,-1 0 0,5-2 0,9-4 10,0-1 0,23-16 0,-36 22 3,7-5 25,-1-1 1,0 1-1,-1-2 1,1 1-1,-2-1 1,1 0-1,-1-1 1,0 0-1,8-18 1,4-11-8,17-57 1,7-13 21,17-7-16,-38 78-20,-1-1 0,-2 0-1,-2-2 1,-2 0 0,19-81 0,-26 51 33,-4 1 0,-7-112 0,2 170-31,0 1 0,-1-1 1,-1 1-1,0 0 0,0 0 1,-1 0-1,-1 0 1,0 1-1,-11-18 0,14 24-4,-1-1 1,0 0-1,-1 1 0,1 0 0,-1 0 1,0 0-1,0 0 0,0 1 0,-1-1 0,1 1 1,-1 0-1,0 0 0,0 1 0,0-1 0,0 1 1,0 0-1,0 1 0,-1-1 0,1 1 0,-1 0 1,-10 0-1,12 1-17,0 1-1,0 0 1,0 1 0,0-1 0,1 1-1,-1-1 1,0 1 0,1 0 0,-1 0 0,1 1-1,-1-1 1,1 1 0,0 0 0,0 0-1,0 0 1,1 0 0,-5 6 0,-5 8 9,1 1 0,-10 22 0,20-39 2,-24 54 44,3 1 0,2 0 0,-24 116 0,-8 182 282,48-325-308,-2 18 63,1 75 1,5-111-79,0 0 1,1 0 0,1 1 0,0-1-1,0-1 1,1 1 0,1 0-1,0-1 1,0 1 0,1-1 0,0 0-1,8 11 1,-10-17-9,-1-1 0,1 0-1,0 0 1,0 0 0,0 0 0,0 0 0,0-1-1,1 1 1,-1-1 0,1 0 0,-1 0 0,1 0-1,0-1 1,0 1 0,0-1 0,0 0 0,0 0-1,0 0 1,0-1 0,0 1 0,0-1 0,1 0-1,-1 0 1,0-1 0,0 1 0,0-1 0,0 0-1,0 0 1,0 0 0,0-1 0,0 1 0,6-4-1,0-1 13,-1 0-1,0-1 0,0 0 1,0 0-1,-1 0 0,0-1 0,0-1 1,-1 1-1,0-1 0,-1-1 1,6-10-1,6-21 23,-2-1 1,-1-1-1,-3 0 0,-1 0 1,9-89-1,-19 128-25,4-25 10,-2 0 1,0 0-1,-2-1 1,-1 1-1,-6-41 1,5 67-10,0 0 0,0 0 0,-1 0 0,1 0 0,-1 0 0,1 0 0,-1 0 0,0 1 0,0-1 0,0 1 0,0-1 0,-1 1 0,1 0 0,-1 0 0,1 0 0,-1 0 0,0 0 0,0 1 0,0-1 1,0 1-1,0 0 0,0 0 0,0 0 0,0 0 0,0 0 0,-4 0 0,2 1-9,-1-1-1,1 1 1,-1 0 0,1 0 0,0 0 0,-1 1 0,1 0 0,-1 0-1,1 0 1,0 1 0,0 0 0,0 0 0,0 0 0,0 0-1,-5 5 1,-5 5-4,0 1-1,1 1 0,1 0 0,0 1 0,1 1 1,1 0-1,-17 31 0,9-10 29,2 1 0,-20 66 0,27-72 6,-8 60 0,17-79-17,-1 1-1,2-1 1,0 1 0,0 0 0,1-1 0,1 1 0,3 14-1,-4-25-9,0-1-1,0 0 0,-1 0 1,1 1-1,1-1 0,-1 0 0,0 0 1,0 0-1,1 0 0,-1 0 1,1 0-1,0-1 0,0 1 0,-1 0 1,1-1-1,0 1 0,0-1 1,1 0-1,-1 0 0,0 0 0,0 0 1,0 0-1,1 0 0,-1 0 1,0-1-1,1 1 0,-1-1 0,1 0 1,-1 0-1,1 0 0,-1 0 1,0 0-1,1 0 0,-1-1 0,1 1 1,-1-1-1,3 0 0,4-2-12,-1 0 0,1 0 0,-1-1 0,0 0 0,0 0 0,0-1-1,-1 0 1,13-11 0,-6 3-8,-2 0-1,0-1 0,0-1 0,-1 0 1,15-29-1,-20 34-204,-2 1 1,0-1-1,0 0 0,-1 0 1,0-1-1,0 1 0,-1-1 1,-1 0-1,0 1 1,0-1-1,-2-13 0,1 23 71,0 0-1,-1-1 1,1 1 0,-1 0-1,1 0 1,-1-1-1,0 1 1,1 0-1,-1 0 1,0 0 0,0 0-1,0 0 1,0 0-1,0 0 1,0 0 0,0 0-1,0 1 1,0-1-1,0 0 1,-1 1-1,1-1 1,0 1 0,0-1-1,-1 1 1,1 0-1,0-1 1,-1 1 0,1 0-1,0 0 1,-1 0-1,1 0 1,0 0-1,-1 0 1,-1 1 0,-4-1-584,0 1 1,1 0 0,-1 0-1,0 1 1,1 0-1,-8 3 1,-51 36-6441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9:39.66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319 94 5958,'0'0'1628,"-21"-1"-411,-5 2-795,14 0-212,0-1-1,1 0 0,-1-1 1,0 0-1,1-1 0,-1 0 1,1-1-1,-21-7 0,15 3 623,-65-27 1885,34 3 4454,72 28-6552,51 5 96,-1 4 0,0 3 0,93 24 1,-43-9-454,-74-15-186,371 75 271,-306-56-273,178 70 0,-252-81-34,0 2-1,-2 2 1,0 2-1,40 31 1,-63-42 8,0 1 1,-1 0-1,-1 1 1,0 1-1,-1 0 1,-1 1-1,0 0 1,-1 1-1,-1 0 0,-1 1 1,12 29-1,-19-40-1,1 1 0,-2 0 0,1-1 0,-1 1 0,0 0 0,0-1 0,-1 1 0,-1 15 0,0-19-22,0 0-1,0-1 0,0 1 0,0-1 0,-1 1 0,0-1 0,1 1 0,-1-1 0,0 0 0,-1 0 0,1 0 1,0 0-1,-1-1 0,0 1 0,1 0 0,-1-1 0,0 0 0,0 0 0,-1 0 0,-3 2 0,-19 8 7,-2-1 0,1-1 0,-1-1-1,-1-1 1,0-2 0,-44 4-1,-181-1-51,214-9 25,-6 0-21,0-2 1,-1-1-1,1-3 0,0-2 1,1-1-1,0-3 1,1-2-1,-57-24 0,32 3 32,2-3-1,1-2 0,3-3 0,1-3 1,-76-74-1,122 105-37,0-1 1,2-1-1,0-1 1,-15-23-1,24 32 6,-1-1 0,2 0 0,-1-1 0,2 1 0,-1-1 0,1 0 1,1 1-1,0-1 0,0-1 0,1-15 0,1 21 18,1 0-1,1 0 1,-1 0 0,1 0-1,0 0 1,0 1 0,1-1-1,-1 1 1,1-1 0,1 1 0,-1 0-1,1 0 1,0 1 0,0-1-1,0 1 1,0-1 0,1 2-1,0-1 1,0 0 0,0 1-1,10-5 1,5-4-12,2 2-1,0 0 0,0 2 1,32-9-1,-13 9-3,0 1 0,0 2 0,1 1 0,0 3 0,0 1 0,-1 3 0,1 1 0,-1 1-1,53 15 1,22 14 13,212 89 0,-245-88 9,-2 3 0,-1 4-1,108 76 1,-178-111-10,-1 1 1,0 0-1,0 0 1,-1 1-1,0 0 0,0 1 1,-1-1-1,0 2 1,8 15-1,-13-21 11,0 0 1,-1 0-1,1 0 1,-1 1-1,0-1 0,0 0 1,-1 0-1,1 1 1,-1-1-1,0 0 1,-1 1-1,1-1 0,-1 0 1,0 0-1,0 1 1,-1-1-1,0 0 1,0 0-1,0-1 0,0 1 1,-1 0-1,0-1 1,-6 9-1,2-4 8,-2 0 0,1-1 0,-1 0 0,0 0 0,-1-1 0,0 0 0,0-1 0,0 0 0,-1 0 0,0-1 0,0-1 0,-1 1 0,1-2 0,-1 0 0,-12 2 0,-19 0-3,0-1-1,-80-3 1,91-2-13,-8-1-8,-1-2 0,1-1 0,0-2 0,1-2 1,-1-1-1,2-3 0,0 0 0,0-3 0,1-1 1,1-2-1,1-1 0,1-2 0,1-1 0,-59-55 0,84 71 6,-1-1-1,2 0 1,-1 0-1,1-1 1,1 0-1,-1 0 1,2 0-1,-1-1 1,1 0-1,1 0 1,0-1-1,0 1 1,1-1-1,-3-14 1,6 23 0,0-1 0,1 1 0,-1-1 0,1 1 0,-1-1 1,1 1-1,0-1 0,0 1 0,0 0 0,0-1 0,0 1 0,0 0 0,1 0 0,-1 0 0,1 0 0,-1 0 0,1 0 1,0 0-1,0 0 0,0 1 0,0-1 0,0 1 0,0 0 0,0-1 0,0 1 0,1 0 0,-1 0 0,1 0 1,-1 1-1,0-1 0,1 0 0,-1 1 0,4 0 0,13-4-1,1 1 0,-1 1 0,26 1-1,-29 1-9,31-1 32,0 1 0,0 3 0,1 1 1,-2 3-1,1 2 0,66 21 0,-106-28-5,-1 1 1,0-1 0,0 1 0,0 1 0,0-1-1,0 1 1,-1 0 0,1 0 0,8 10 0,-12-12-24,-1 0-1,1 1 1,-1-1 0,0 1 0,1-1 0,-1 1 0,0-1 0,0 1 0,-1 0 0,1-1 0,-1 1-1,1 0 1,-1 0 0,0-1 0,0 1 0,0 0 0,0 0 0,0-1 0,-1 1 0,1 0 0,-1 0 0,0-1-1,0 1 1,0 0 0,0-1 0,0 1 0,-3 3 0,-4 5-823,0 0 0,0-1 1,-20 18-1,11-10-1211,-36 35-5522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07.50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712 1 16784,'0'0'6337,"-20"10"-5083,2-3-932,10-5-214,1 1 0,0 0 0,0 0-1,0 0 1,0 1 0,1 0 0,-1 0 0,1 1 0,0 0 0,1 0-1,-1 0 1,1 1 0,0 0 0,0 0 0,1 0 0,0 1 0,-5 8 0,-322 606 2908,285-544-3000,-58 102 126,85-142-211,1 1 1,-22 73-1,35-93-610,16-47-9106,-5 11 7058,12-29-5521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0 224,'0'0'19272,"-7"12"-18311,5-8-867,-3 3 75,1 0 1,0 1-1,1-1 1,0 1-1,0 0 1,0 0 0,1 0-1,0 0 1,1 0-1,-1 15 1,1 0 223,3 45 378,-2-65-732,1 1 0,0-1-1,0 1 1,0-1-1,0 0 1,0 1-1,1-1 1,-1 0 0,1 0-1,0 0 1,0 0-1,0 0 1,0 0 0,0-1-1,1 1 1,3 2-1,-5-4-30,1 0-1,-1 0 0,1 0 1,0 0-1,-1 0 0,1-1 1,0 1-1,0-1 0,-1 1 1,1-1-1,0 1 0,0-1 1,0 0-1,0 0 0,-1 0 1,1 0-1,0 0 0,0 0 1,0-1-1,0 1 0,-1-1 1,1 1-1,0-1 0,0 0 1,-1 1-1,1-1 0,0 0 1,-1 0-1,1 0 0,-1-1 1,1 1-1,-1 0 0,0 0 1,0-1-1,2-1 0,5-7-7,-1 0 0,0 0 0,-1 0-1,7-16 1,-3 7 20,-4 7-69,2 0-1,0 1 1,0-1 0,1 2-1,1-1 1,13-11-1,-21 20 42,0 0 0,0 0 0,0 1 0,0-1 0,0 1 0,0 0 0,1-1 0,-1 1 0,0 0 0,1 1 0,-1-1 0,1 0 0,-1 1 0,1-1 0,-1 1 0,1 0 0,0 0 0,-1 0 0,1 0 0,-1 0 0,1 0 0,-1 1 0,1-1 0,-1 1-1,1 0 1,-1 0 0,1 0 0,-1 0 0,0 0 0,0 0 0,1 1 0,-1-1 0,0 1 0,0-1 0,0 1 0,-1 0 0,1 0 0,0 0 0,-1 0 0,1 0 0,1 4 0,7 9 15,-1 1-1,-1 1 1,-1-1-1,0 1 1,-1 0 0,-1 1-1,0-1 1,3 27 0,-3-1 142,-2 1 0,-4 60 0,1-94-10,-2 1 1,1-1-1,-1 0 0,0 0 0,-1 0 1,0 0-1,-1 0 0,0-1 0,-1 0 1,0 1-1,-8 11 0,9-16-119,0 0 1,0 0-1,0-1 0,-1 0 1,0 0-1,1 0 0,-1 0 0,-1-1 1,1 1-1,0-1 0,-1-1 0,0 1 1,0-1-1,1 0 0,-1 0 1,-1-1-1,1 1 0,0-1 0,-12 0 1,17-1-124,0 0 0,0 0 1,0-1-1,0 1 1,0 0-1,0 0 0,0-1 1,0 1-1,0-1 1,0 1-1,0 0 0,0-1 1,1 0-1,-1 1 1,0-1-1,0 0 0,0 1 1,1-1-1,-1 0 1,0 0-1,1 0 0,-1 0 1,1 1-1,-1-3 1,-8-31-3412,9 25 2212,0-1 0,0 0 0,1 1 0,0-1 0,4-11 0,14-21-4020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07.86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79 73 8264,'0'0'4415,"-12"-11"-3364,-37-37-383,32 35 1256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 4580,'0'0'20580,"-8"-7"-17484,216 1-747,-102 1-3868,-2 3-7094,-103 2 8386,-1 0 0,0 0 1,1 0-1,-1-1 0,1 1 0,-1 0 1,0 0-1,1 0 0,-1 0 0,1 0 1,-1 0-1,1 1 0,-1-1 0,0 0 1,1 0-1,-1 0 0,0 0 1,1 0-1,-1 0 0,1 1 0,-1-1 1,0 0-1,1 0 0,-1 1 0,0-1 1,0 0-1,1 1 0,-1-1 1,0 0-1,0 0 0,1 1 0,-1-1 1,0 1-1,0-1 0,0 0 0,1 1 1,-1-1-1,0 0 0,0 1 0,0-1 1,0 1-1,0-1 0,0 0 1,0 1-1,0-1 0,0 1 0,0-1 1,0 0-1,0 1 0,0-1 0,-1 1 1,1 0-1,0 18-8133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81 6406,'0'0'17601,"-8"2"-16080,2 0-1380,-17 4 937,52-3-210,3-6-672,0-2-1,-1-1 0,47-15 0,38-7-831,25 9-4197,0 10-5405,-68 7 304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2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7687,'0'0'16144,"2"21"-14831,6 37 32,2 20-512,1 10-225,-3-5-127,2-8-289,1-10-192,-3-7-352,-4-4-1090,0-7-2401,-4-3-5126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0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1 4548,'0'0'16469,"-17"11"-14995,6-4-1261,-2 0 39,0 1 0,1 1 0,0 0 1,1 1-1,0 0 0,0 0 0,1 1 0,-14 21 0,-154 281 2661,108-183-2223,15-32-345,4 3-1,5 2 0,-38 123 1,84-226-438,0 0 1,0 0-1,0 0 1,0-1-1,0 1 1,0 0-1,0 0 0,-1 0 1,1 0-1,0-1 1,0 1-1,0 0 1,0 0-1,0 0 1,0 0-1,0 0 1,-1 0-1,1-1 1,0 1-1,0 0 1,0 0-1,0 0 1,0 0-1,-1 0 1,1 0-1,0 0 1,0 0-1,0 0 0,0 0 1,-1 0-1,1 0 1,0 0-1,0 0 1,0 0-1,0 0 1,-1 0-1,1 0 1,0 0-1,0 0 1,0 0-1,0 0 1,-1 0-1,1 0 1,0 0-1,0 0 1,0 0-1,0 1 0,0-1 1,-1 0-1,1 0 1,0 0-1,0 0 1,0 0-1,0 0 1,0 1-1,0-1 1,-6-19-2635,5 18 2416,-27-90-9090,3 34 3214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38 3235,'0'0'15359,"-3"-8"-12738,-11-16-991,9 18-211,11 23 251,8 9-949,1-1 1,0 0 0,26 30-1,-8-12-207,308 384 1425,-282-363-1949,4-2 0,2-4 1,3-2-1,92 58 0,-156-111-303,25 14 434,-14-15-4376,-15-20-3812,0 12 5671,0-29-7256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4740,'0'0'9439,"-7"11"-8420,-15 24 147,2 1 0,-27 70 0,-22 96 872,68-198-2120,-4 10-330,1 1 0,1-1 1,0 1-1,0 19 1,3-54-15236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26 2370,'0'0'12508,"-13"5"-10826,5-2-1393,4-2-181,0 0 1,0 1-1,1-1 0,-1 1 1,0-1-1,1 1 0,0 0 1,-1 0-1,1 1 1,0-1-1,0 1 0,0-1 1,0 1-1,1 0 0,-1 0 1,1 0-1,0 1 0,-1-1 1,1 0-1,1 1 0,-1 0 1,-1 4-1,-6 28 789,1 1 0,2 1 0,2-1-1,1 1 1,4 73 0,0-110-904,-1-1 0,0 1 0,1 0 0,-1 0 0,0 0 0,1 0 0,-1-1 0,1 1 0,0 0 0,-1 0 0,1-1 0,-1 1 0,1 0 0,0-1 0,0 1 0,-1-1 1,1 1-1,0-1 0,0 1 0,0-1 0,-1 0 0,1 1 0,0-1 0,0 0 0,0 0 0,0 1 0,0-1 0,0 0 0,0 0 0,0 0 0,-1 0 0,1 0 0,0 0 0,0-1 0,0 1 0,0 0 0,0 0 0,0-1 0,0 1 0,-1 0 0,1-1 0,0 1 0,1-2 0,3 1-43,-1-1-1,1 0 1,-1 0 0,1 0-1,-1-1 1,0 0-1,7-5 1,2-7-21,-1-1-1,-1 0 1,0 0-1,-1-1 1,13-30-1,-6 5-151,16-59 0,-30 89 243,-1 0 0,0-1 1,0 1-1,-2-1 1,0-12-1,0 23-15,0 1 1,0 0-1,-1 0 0,1 0 0,0 0 0,-1 0 0,1 0 0,-1 0 0,0 0 1,1 0-1,-1 0 0,0 0 0,0 0 0,1 0 0,-1 0 0,0 0 0,0 1 1,0-1-1,0 0 0,0 1 0,0-1 0,0 1 0,0-1 0,0 1 0,-1 0 1,1-1-1,0 1 0,0 0 0,0 0 0,0-1 0,-1 1 0,1 0 0,0 0 1,0 1-1,0-1 0,0 0 0,-1 0 0,1 0 0,0 1 0,0-1 0,-1 1 1,-2 0 7,0-1 0,0 1 1,1 0-1,-1 1 1,0-1-1,1 0 0,0 1 1,-1 0-1,1 0 1,0 0-1,0 0 1,-5 4-1,-1 11 1111,4-1-4110,10-6-2573,14-13-1033,8-14-1475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6790,'0'0'10784,"0"7"-9775,2 14-323,2 0 0,0 0 0,1 0 0,15 37 0,2 11 448,32 187 1490,-41-183-2114,-6-50-351,-3-38-190,-2-37-188,-2 52 219,-1-17-70,1-1 0,1 1 0,1-1 0,1 1 1,6-23-1,-8 35 47,0 1-1,1 0 1,0 0 0,0 0 0,0 0 0,1 1 0,-1-1-1,1 0 1,0 1 0,0 0 0,0 0 0,0 0 0,0 0 0,1 0-1,0 0 1,-1 1 0,1 0 0,0 0 0,0 0 0,0 0-1,0 1 1,1-1 0,-1 1 0,0 0 0,1 1 0,-1-1 0,6 0-1,-7 1 15,0 0 0,1 0 0,-1 0-1,0 0 1,0 1 0,1-1 0,-1 1-1,0 0 1,0 0 0,0 0-1,0 0 1,0 1 0,0-1 0,0 1-1,0 0 1,-1 0 0,1 0 0,4 4-1,-3-1 12,-1-1 0,0 0 0,0 1 0,0 0 0,0 0 0,-1 0 0,0 0 0,0 0-1,0 1 1,1 8 0,-1-5 64,-1 0 1,0 0-1,0 0 0,-1 0 0,-1 0 1,1 0-1,-1-1 0,-1 1 0,1 0 0,-2 0 1,1-1-1,-1 1 0,0-1 0,-7 12 1,0-5 193,-1-1 1,-1 0 0,-18 18 0,26-28-258,0 0 0,-1 0 0,1-1 0,-1 1 0,0-1 0,0 0 0,0-1 0,-1 1 0,1-1 0,0 0 0,-1 0 0,0-1 1,1 1-1,-10 0 0,14-4-267,1 1 0,-1 0 0,0 0 0,1 0 0,-1-1 0,1 1 0,-1 0 0,1-1-1,0 1 1,0 0 0,-1-1 0,1 1 0,0-1 0,0 1 0,0 0 0,0-1 0,1 1 0,-1-3 0,4-29-2839,-2 22 1842,2 0 0,0 0-1,0 1 1,1-1 0,0 1 0,1 0 0,7-9-1,19-25-6073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7976,'0'0'11333,"1"13"-10303,21 206 2210,3 38-1099,-24-214-1746,0-7 139,-4 53 0,2-87-515,1 0 1,0 0-1,-1 0 0,0 0 0,0 1 1,0-1-1,1-1 0,-2 1 0,1 0 1,0 0-1,0 0 0,-1-1 1,1 1-1,-1 0 0,1-1 0,-1 1 1,1-1-1,-1 0 0,0 0 0,0 1 1,0-1-1,0 0 0,0-1 1,0 1-1,0 0 0,0-1 0,0 1 1,-4 0-1,2-1-31,0 1 0,1-1-1,-1 0 1,0 0 0,0 0 0,1-1 0,-1 1 0,0-1 0,1 0-1,-1 0 1,0 0 0,1-1 0,0 1 0,-1-1 0,1 0 0,-5-3-1,-1-3-180,1-1 0,1 0 0,0 0-1,0 0 1,0-1 0,1 0 0,1 0-1,0-1 1,0 0 0,-4-14 0,-4-19-1651,-9-55 0,15 53-1518,2 0-1,3-75 1,2 104 1982,0-38-5159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3716,'0'0'10831,"12"-11"-9352,39-28 16,-50 39-1450,0-1 1,0 1 0,0 0-1,0 0 1,0-1 0,0 1-1,-1 0 1,1 0 0,0 0-1,0 0 1,0 0 0,0 0-1,0 0 1,0 0 0,0 0-1,0 0 1,0 1 0,0-1 0,-1 0-1,1 1 1,0-1 0,0 0-1,0 1 1,0-1 0,-1 1-1,1 0 1,0-1 0,-1 1-1,1-1 1,0 1 0,0 1-1,15 26 727,-13-22-592,11 30 550,-2 0 0,-1 0 0,-1 1 0,-3 1 0,-1-1 0,-1 1 0,-2 67 0,-12-109-389,2-3-372,1 1 0,0-1 0,1 0 0,0-1 0,0 1-1,0-1 1,1 0 0,0 0 0,1-1 0,0 1 0,0-1-1,0 1 1,1-1 0,-1-12 0,-1-17-590,0-77-1,5 89 304,-2 21 273,1 0 0,1-1-1,-1 1 1,1 0 0,0 0 0,0 0 0,0 0 0,1 0 0,0 0 0,0 0-1,0 1 1,0-1 0,1 0 0,0 1 0,0 0 0,0 0 0,0 0 0,1 0-1,-1 0 1,1 1 0,0-1 0,0 1 0,1 0 0,-1 0 0,0 1 0,1-1 0,0 1-1,0 0 1,-1 1 0,1-1 0,0 1 0,1 0 0,-1 0 0,0 0 0,0 1-1,0-1 1,0 1 0,1 1 0,-1-1 0,0 1 0,6 1 0,-8-1 51,-1 1 0,1-1 0,0 1 1,-1 0-1,1 0 0,-1 0 0,0 0 1,0 0-1,0 1 0,0-1 0,0 1 1,0-1-1,-1 1 0,1-1 0,-1 1 0,0 0 1,0 0-1,0 0 0,0 0 0,0 0 1,0 0-1,-1 0 0,0 0 0,1 0 1,-1 0-1,0 0 0,-1 4 0,1 3 129,0-1 0,-1 1 0,0 0 0,-1 0 0,0-1 0,0 1 0,-6 14 0,-2-5 198,-1 0 0,-25 34 1,30-45-276,-1 0 0,0 0 0,-1 0 0,0-1 0,0 0 0,0-1 0,-1 0 0,-10 6 0,5-7 686,2-6-3910,11 0 2869,1 1-1,-1 0 1,1-1-1,-1 1 0,1-1 1,-1 1-1,1 0 1,-1-1-1,1 1 0,0-1 1,-1 1-1,1-1 1,0 0-1,0 1 0,-1-1 1,1 1-1,0-1 0,0 0 1,0 1-1,0-1 1,-1 1-1,1-1 0,0 0 1,0 1-1,0-1 1,0 0-1,1 1 0,-1-1 1,0 0-1,0 1 1,0-1-1,0 1 0,1-1 1,-1 1-1,0-1 1,1 0-1,-1 0 0,14-21-9690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7623,'0'0'10047,"10"15"-8947,33 48-225,-42-62-857,-1 0 0,1 0-1,0 0 1,-1 0 0,1-1-1,0 1 1,0 0 0,0 0-1,0 0 1,-1-1-1,1 1 1,0 0 0,0-1-1,1 1 1,-1-1 0,0 1-1,0-1 1,0 1 0,0-1-1,0 0 1,0 0 0,1 0-1,-1 1 1,0-1 0,0 0-1,0 0 1,0-1 0,1 1-1,-1 0 1,0 0 0,0 0-1,0-1 1,0 1 0,0-1-1,1 1 1,0-2-1,21-25 219,-22 25-185,5-9 25,0 0-1,-1 0 1,0 0 0,-1-1-1,0 0 1,-1 1 0,0-1-1,-1-1 1,0 1 0,0-14 0,-2 25 41,-11 9 54,2 3-44,0 0 0,1 1 0,0 1 0,1-1 0,0 1 1,1 1-1,1-1 0,0 1 0,1 0 0,0 0 0,1 0 0,1 0 0,0 1 1,1-1-1,1 17 0,0-29-136,0 0 0,1-1 0,-1 1 0,1-1 0,-1 0 0,1 1 1,0-1-1,0 1 0,0-1 0,0 0 0,0 0 0,0 1 0,0-1 0,0 0 0,0 0 0,0 0 1,1 0-1,-1 0 0,0 0 0,1-1 0,-1 1 0,0 0 0,1-1 0,-1 1 0,1-1 1,-1 1-1,1-1 0,0 0 0,-1 0 0,1 0 0,-1 1 0,1-2 0,0 1 0,-1 0 0,3 0 1,3-1-234,1 1 0,0-1 0,-1 0 1,1 0-1,-1-1 0,11-3 0,-1-4-393,-1-1 0,0-1-1,-1 0 1,-1-1 0,0 0 0,0-1-1,-1-1 1,-1 0 0,0-1 0,-1 0-1,12-22 1,-21 33 624,0-1 0,0 1 0,0 0 0,-1-1 0,0 1 0,0-1 0,1-6 0,-1-7 3526,-22 21 430,18 1-3834,-1 0 0,2 0 0,-1 0-1,0 1 1,1 0 0,0-1-1,0 1 1,0 0 0,0 0 0,1 0-1,0 0 1,0 0 0,0 5 0,-3 73 1096,4-80-1125,0 0-81,0 1 0,1-1 0,-1 0 0,1 0 0,-1 1-1,1-1 1,0 0 0,0 0 0,1 0 0,-1 0 0,1 0-1,-1 0 1,1-1 0,0 1 0,0 0 0,0-1 0,0 1-1,1-1 1,-1 0 0,1 0 0,-1 0 0,1 0 0,0 0 0,0-1-1,0 1 1,0-1 0,0 0 0,0 0 0,0 0 0,3 1-1,-3-2-152,0 1-1,0-1 0,0 0 0,0 0 0,0-1 0,0 1 0,0-1 0,0 1 0,0-1 0,0 0 0,0 0 0,0 0 0,0 0 0,-1-1 0,1 1 1,0-1-1,-1 0 0,0 0 0,1 0 0,-1 0 0,0 0 0,3-3 0,11-18-2515,0-1 0,-2 0 0,0-1 0,11-33-1,-1 0-3566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6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2402,'0'0'17905,"-1"8"-16485,0 58 1017,7 67 0,-2-91-2385,2 1 0,2-1-1,1-1 1,3 1-1,19 47 1,-8-53-2174,-15-24-1634,0 0-4769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854 407 6086,'0'0'9417,"110"-110"-9481,-108 93-1378,-2 0-4195</inkml:trace>
  <inkml:trace contextRef="#ctx0" brushRef="#br0" timeOffset="1">0 12 9385,'0'0'10698,"2"-12"-10890,13 12-481,6 0-1633,4 10-1698,-1 14-3683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16 4933,'0'0'10383,"-2"-10"-5849,2 9-4460,0 1 0,1 0 0,-1 0 0,0 0-1,0-1 1,0 1 0,-1 0 0,1 0 0,0 0-1,0-1 1,0 1 0,0 0 0,0 0 0,0 0 0,0-1-1,0 1 1,0 0 0,0 0 0,0 0 0,-1 0-1,1 0 1,0-1 0,0 1 0,0 0 0,0 0-1,0 0 1,-1 0 0,1 0 0,0 0 0,0-1-1,0 1 1,0 0 0,-1 0 0,1 0 0,0 0 0,0 0-1,0 0 1,-1 0 0,1 0 0,0 0 0,0 0-1,0 0 1,-1 0 0,1 0 0,0 0 0,0 0-1,0 0 1,-1 0 0,1 0 0,0 0 0,0 0 0,0 1-1,0-1 1,-1 0 0,1 0 0,0 0 0,0 0-1,0 0 1,-1 1 0,-13 18 195,1 1 0,1 0 0,1 1 1,0 0-1,-14 45 0,7-20-149,-199 542 1412,215-579-1738,-1 1-1,1 0 1,1-1-1,-1 1 1,1 16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5317,'0'0'11659,"0"9"-7671,0 5-3331,1 0 0,1 0 1,1 0-1,0-1 0,1 1 1,5 13-1,-2-10-482,0-1 0,1 0 0,1 0 0,0-1-1,1 0 1,1-1 0,21 23 0,-30-35-228,-1 0-1,1 0 1,-1-1 0,1 1-1,0-1 1,0 0 0,0 1-1,0-1 1,0 0 0,0 0-1,0 0 1,0 0 0,0-1-1,0 1 1,1-1 0,-1 1-1,0-1 1,0 0 0,1 0-1,-1 0 1,0 0 0,1 0-1,-1 0 1,0 0 0,0-1-1,1 1 1,-1-1 0,0 0-1,0 0 1,0 0 0,0 0-1,0 0 1,0 0 0,0 0-1,0-1 1,0 1 0,-1-1-1,4-2 1,4-8-1547,1 0 0,-2 0-1,1 0 1,12-28 0,-8 16-1937,10-15-4396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83 2146,'0'0'10698,"-10"-7"-8680,-1-4-1234,-10-9 98,-4 11 7846,24 33-8584,2-8-52,2 0 0,0 0 0,0 0 0,2 0 0,0 0 1,0-1-1,2 0 0,0 0 0,0 0 0,2-1 0,-1 0 0,2-1 0,0 0 0,1-1 0,22 22 0,-32-34-91,-1 0 0,1 0 0,-1 0 0,1 0 0,-1 0 0,1 1-1,-1-1 1,1 0 0,-1-1 0,1 1 0,-1 0 0,1 0 0,-1 0 0,1 0-1,-1 0 1,1 0 0,-1-1 0,1 1 0,-1 0 0,0 0 0,1-1-1,-1 1 1,1 0 0,-1 0 0,0-1 0,1 1 0,-1-1 0,0 1 0,1 0-1,-1-1 1,0 1 0,0-1 0,1 1 0,-1-1 0,0 1 0,0 0-1,0-1 1,1 1 0,-1-1 0,0 1 0,0-1 0,0 1 0,0-1-1,0 0 1,8-31 102,-7 27-63,6-35-19,-2 0 0,-2-1 1,-2-50-1,-1 78-170,-1 11-83,1 1 1,0-1-1,0 1 0,1-1 1,-1 0-1,0 1 1,0-1-1,1 1 0,-1-1 1,1 1-1,-1-1 0,1 1 1,0-1-1,-1 1 1,1 0-1,0-1 0,0 1 1,0 0-1,0 0 1,0 0-1,0 0 0,0 0 1,1 0-1,-1 0 0,0 0 1,1 0-1,-1 0 1,2 0-1,1 0-485,-1 0-1,1 1 1,-1-1 0,1 1-1,-1 0 1,1 0 0,-1 0 0,1 1-1,-1-1 1,0 1 0,1 0-1,4 1 1,21 14-3943,2 3-796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27 6022,'0'0'9550,"-10"-6"-7986,6 3-1236,-27-12 438,30 14-714,0 1 0,0 0 0,0-1 0,-1 1 0,1 0 0,0 0 0,0 0 0,0 0 0,-1 0 0,1 0 0,0 0 0,0 1 0,0-1 0,0 0 0,-1 0 0,1 1 0,0-1 0,0 1 0,0-1 0,0 1 0,0 0 0,0-1 0,0 1 1,0 0-1,0 0 0,0 0 0,1-1 0,-1 1 0,0 0 0,0 1 0,-6 10 265,0 1 1,1-1 0,1 1 0,0 0-1,1 1 1,0-1 0,-1 16-1,0 5 11,1 63 0,18-131-444,-5 17 307,3-25-50,-10 32-120,1-1 0,0 1 0,0-1 0,1 1 0,8-13 0,-12 23-20,1 0-1,-1-1 1,1 1-1,-1 0 1,1-1-1,-1 1 1,1 0-1,-1 0 1,1 0-1,-1 0 1,1 0-1,-1 0 1,1-1-1,0 1 1,-1 0-1,1 1 1,-1-1-1,1 0 1,-1 0-1,1 0 1,-1 0-1,1 0 1,0 0-1,-1 1 1,1-1-1,-1 0 1,1 0-1,-1 1 1,0-1-1,1 0 1,-1 1-1,1-1 0,-1 1 1,0-1-1,1 0 1,-1 1-1,0-1 1,1 1-1,-1-1 1,0 1-1,1 0 1,17 24 218,-17-22-171,55 85 150,-56-88-365,0 1 1,0-1-1,1 0 1,-1 1-1,0-1 1,1 0-1,-1 1 1,0-1-1,1 0 0,-1 0 1,0 0-1,1 1 1,-1-1-1,0 0 1,1 0-1,-1 0 1,1 0-1,-1 1 0,0-1 1,1 0-1,-1 0 1,1 0-1,-1 0 1,0 0-1,1 0 1,-1 0-1,1 0 1,-1 0-1,1 0 0,-1-1 1,0 1-1,1 0 1,-1 0-1,1 0 1,-1 0-1,0-1 1,1 1-1,-1 0 0,0 0 1,1-1-1,-1 1 1,0 0-1,0-1 1,1 1-1,-1 0 1,0-1-1,0 1 1,1 0-1,-1-1 0,0 1 1,0 0-1,0-1 1,0 1-1,1-1 1,-1 1-1,0-1 1,0 1-1,0-1 0,9-24-5285,0-8-1535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3523,'0'0'14345,"0"8"-13048,1 40 539,3 1 0,10 52 0,-7-63-1702,2 0 1,1-1-1,2-1 0,2 0 1,1-1-1,23 39 1,-15-47-3490,-3-19-6129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1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92 3171,'0'0'15690,"-1"5"-14569,-1 12-485,1 0 1,0 0-1,2-1 0,0 1 1,5 27-1,-6-39-571,2 0-1,-1-1 1,1 1-1,-1-1 1,1 1-1,1-1 1,-1 0-1,0 1 0,1-1 1,0-1-1,5 6 1,-6-7-50,0 0 0,0-1 0,1 1 1,-1-1-1,1 1 0,0-1 0,-1 0 0,1 0 1,0 0-1,0 0 0,-1 0 0,1-1 0,0 0 1,0 1-1,0-1 0,0 0 0,0 0 0,0-1 1,0 1-1,5-2 0,-7 1 6,1 0-1,0 0 1,0 0 0,-1 0 0,1-1-1,-1 1 1,1 0 0,-1-1 0,0 0-1,0 1 1,1-1 0,-1 0 0,0 1 0,0-1-1,-1 0 1,1 0 0,0 0 0,0-3-1,11-39 146,-6-35-532,-2 17-1820,-3 54 1111,0 0 0,1 1 1,-1-1-1,2 1 1,5-13-1,1 7-4125,0 6-1697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7431,'0'0'8883,"14"7"-7901,-3-1-835,1-1 0,-1-1 0,17 5 0,-26-8-134,0-1 0,0-1 0,0 1 0,0 0 0,0 0 0,0-1 0,0 1 0,0-1 0,0 0 0,0 1 1,0-1-1,0 0 0,0 0 0,0 0 0,-1 0 0,1-1 0,-1 1 0,1 0 0,0-1 0,-1 1 0,0-1 0,2-2 1,25-41 276,-22 35-203,0-2-29,0 1 1,-1-1 0,0 0-1,0 0 1,-2-1 0,1 1 0,-2-1-1,0 0 1,0 0 0,-1-19 0,-1 31-32,0 0 0,0-1 1,0 1-1,0 0 1,0 0-1,0 0 1,-1 0-1,1 0 1,0 0-1,-1 0 0,1 0 1,0 0-1,-1 0 1,0 0-1,1 1 1,-1-1-1,1 0 1,-1 0-1,0 0 1,0 1-1,1-1 0,-1 0 1,0 1-1,0-1 1,0 0-1,0 1 1,0-1-1,0 1 1,0 0-1,0-1 0,0 1 1,0 0-1,0 0 1,0-1-1,0 1 1,0 0-1,0 0 1,0 0-1,-2 1 0,0-1 51,1 0 0,-1 1-1,1-1 1,-1 1 0,1 0-1,-1-1 1,1 1 0,-1 0-1,1 1 1,0-1 0,-1 0-1,1 1 1,0-1 0,0 1-1,0 0 1,-2 3 0,-4 6 32,1 0 0,1 1 1,0 0-1,1 1 0,0-1 1,1 1-1,0 0 0,1 0 1,0 0-1,1 1 0,1-1 1,0 1-1,1-1 0,2 19 1,-2-28-108,0-1-1,1 1 1,-1-1 0,1 1 0,0-1 0,0 1 0,0-1-1,1 1 1,-1-1 0,1 0 0,0 0 0,0 0 0,0 0 0,0 0-1,1 0 1,-1-1 0,1 1 0,-1-1 0,1 1 0,0-1 0,0 0-1,0 0 1,0 0 0,0-1 0,1 1 0,4 1 0,4 0-705,0 1 1,1-2 0,0 0 0,-1 0 0,1-1 0,14-1-1,7 0-4390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13 214 2370,'0'0'14990,"10"-4"-14205,-1 0-683,0 0-1,0-2 1,-1 1 0,0-1-1,0 0 1,0 0 0,-1-1-1,9-10 1,-12 12-50,0 1 0,0-1-1,-1 0 1,0 0 0,0-1 0,0 1 0,-1-1-1,1 0 1,-2 1 0,1-1 0,0 0 0,-1 0-1,0 0 1,-1 0 0,1 0 0,-1 0-1,-1-10 1,1 14-30,-1 1 0,1-1-1,-1 0 1,0 0 0,0 1-1,0-1 1,0 0 0,0 1-1,0-1 1,0 1 0,0-1 0,0 1-1,-1 0 1,1-1 0,-1 1-1,1 0 1,-1 0 0,1 0-1,-1 0 1,0 0 0,1 0-1,-1 1 1,0-1 0,0 1-1,0-1 1,-2 0 0,-51-4 1725,53 6-1695,0-1-1,0 1 1,0-1 0,1 1-1,-1 0 1,0 0-1,0 0 1,1 0-1,-1 0 1,1 0 0,-1 0-1,1 1 1,0-1-1,-1 0 1,1 1 0,0-1-1,0 1 1,0 0-1,0-1 1,0 1 0,0 0-1,0 0 1,1-1-1,-1 1 1,1 0 0,-1 0-1,1 2 1,-10 59 756,10-54-731,-2 11 161,0 0 0,2 1 1,1-1-1,0 0 0,6 26 1,-6-41-272,1-1 0,-1 0 0,1 1 0,-1-1 0,1 0 0,0 0 0,1 0 0,-1 0 0,1 0 0,0-1 0,0 1 0,0-1 0,0 1 0,0-1 0,1 0 0,0-1 0,-1 1 0,1-1 0,0 1 0,0-1 0,0 0 0,1-1 0,-1 1 1,0-1-1,1 1 0,-1-2 0,1 1 0,-1 0 0,8-1 0,44 1-6544,-29-1-219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3458 823 5061,'0'0'6513,"-20"3"-4949,-327 43 7559,-73-16-7072,320-29-1831,0-4 0,-123-21 1,-584-155 193,583 111-280,-327-149 1,256 63-302,-16-8-23,301 157 173,8 4-4,-1-1 1,1 1 0,-1 0 0,1 0 0,-1 0-1,0 0 1,0 0 0,0 1 0,-3-1 0,6 1-28,-11-29-2787,4-2-3506,6 11-1027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11 586 5894,'0'0'10895,"0"0"-10826,0 1-1,-1-1 1,1 0-1,0 0 1,0 0-1,0 1 1,0-1 0,-1 0-1,1 0 1,0 0-1,0 0 1,0 1-1,-1-1 1,1 0-1,0 0 1,0 0-1,0 0 1,-1 0 0,1 0-1,0 0 1,0 0-1,-1 0 1,1 0-1,0 0 1,0 0-1,-1 0 1,1 0-1,0 0 1,0 0 0,-1 0-1,1 0 1,0 0-1,0 0 1,-1 0-1,1 0 1,0 0-1,0 0 1,-1 0-1,1-1 1,0 1 0,0 0-1,0 0 1,-1 0-1,1 0 1,0-1-1,0 1 1,0 0-1,0 0 1,-1-1-1,7-107 1748,29-172-1,-31 246-994,-1-63 0,-3 72 836,93 20-2609,-1-10-4855,-24 2 378,15 5-1778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9609,'0'0'11659,"-2"14"-10522,-3 28-541,1-1 0,3 1-1,1 1 1,6 40 0,4-23-305,4 23-64,-11-30-4583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6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9417,'0'0'11264,"1"12"-10196,2 21-785,102 855 4820,-105-887-5100,7 40 63,1-1 0,1 0 0,27 67 0,-44-121-9319,-17-29 3516,0 5-429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11531,'0'0'8392,"63"-75"-7944,-28 49-384,6 4-64,1 1-96,3 6-384,1 6-1058,-3 3-1761,-3 3-1730,-9 3-2402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3331,'0'0'15044,"-3"22"-13347,-5 41-197,-1 71 0,9-116-1241,-1 2 39,1 0 0,1 1 0,1-1 0,6 26 0,-7-42-288,0 0 0,0-1 0,0 1 1,0-1-1,1 1 0,-1-1 0,1 0 1,0 1-1,0-1 0,0 0 0,0 0 1,1 0-1,-1-1 0,1 1 0,0 0 1,-1-1-1,1 0 0,0 0 0,1 0 1,-1 0-1,0 0 0,0-1 0,1 1 1,-1-1-1,1 0 0,0 0 0,-1 0 1,1 0-1,0-1 0,5 1 0,-6-2-32,0 0 0,0 1 0,-1-1-1,1 0 1,0-1 0,-1 1 0,1 0-1,-1-1 1,1 1 0,-1-1 0,1 0-1,-1 0 1,0 0 0,0 0 0,0 0-1,0 0 1,-1-1 0,1 1 0,0-1-1,-1 1 1,0-1 0,2-4-1,23-65-148,-21 45 142,0-1-1,-2 1 1,-2-1 0,-1-41-1,-1 26 81,1 42 259,5 21 170,80 202-385,5 14-35,-89-233-60,67 233 80,-61-205-61,-1 0 1,-2 0 0,-2 0-1,0 0 1,-6 58-1,3-85 11,0-1-1,-1 1 0,1 0 0,-1-1 1,0 1-1,0-1 0,0 1 0,0-1 1,0 0-1,-1 0 0,0 0 0,1 0 0,-1-1 1,0 1-1,0-1 0,-1 0 0,1 0 1,0 0-1,-1 0 0,1 0 0,-1-1 0,0 1 1,1-1-1,-1 0 0,-5 0 0,3 1 13,0 0 0,-1-1 0,1 0 0,-1-1 0,1 0 0,-1 0 0,1 0 0,-1 0 0,1-1 0,-1 0 0,1-1-1,0 1 1,-1-1 0,1-1 0,-6-2 0,3-1-154,1-1 1,0 0-1,0-1 1,0 0-1,1 0 0,0-1 1,1 1-1,0-1 0,0-1 1,1 1-1,0-1 0,0 0 1,1 0-1,-4-18 1,3 8-943,0 0 0,2 0 0,0 0 0,2 0 0,0-1 0,1 1 0,3-23 1,-2 32-433,1 0 1,1 0-1,8-20 1,21-32-6902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8072,'0'0'10516,"10"18"-9165,58 121 1008,-6 4 1,68 229 0,-122-347-2206,-4-13-47,-1 0 0,0 0 0,-1 1-1,2 21 1,-4-33-43,-9-16-10,-17-22-196,2-2-1,1 0 1,2-2 0,2 0 0,2-1 0,1-1 0,3-1 0,1 0 0,2 0 0,2-1 0,3-1 0,-1-55 0,6 92 79,0 1 1,1-1-1,0 1 1,0-1-1,1 1 1,0 0 0,0-1-1,1 1 1,1 0-1,-1 1 1,1-1-1,7-10 1,-8 14 34,1 0 0,-1 0 0,1 0 0,1 0 0,-1 0 0,0 1 0,1 0 0,-1 0 0,1 0 0,0 1 0,0-1 0,0 1 1,1 1-1,-1-1 0,0 1 0,1-1 0,-1 1 0,1 1 0,-1-1 0,8 1 0,-10 0 43,0 1 0,1-1 1,-1 0-1,0 1 0,1 0 0,-1 0 1,0 0-1,0 0 0,0 1 1,0-1-1,0 1 0,0 0 0,0-1 1,0 1-1,-1 1 0,1-1 0,-1 0 1,1 1-1,-1-1 0,0 1 0,0 0 1,0-1-1,0 1 0,-1 0 0,1 0 1,-1 0-1,0 1 0,0-1 0,0 0 1,1 5-1,2 10 274,-1 0 0,-1 1 0,-1-1 0,0 24 0,-1-38-221,-1 5 71,0 0 1,0 0 0,0 0-1,-1 0 1,-1 0 0,0 0-1,0-1 1,-5 11 0,6-15-141,0-1 1,1 0 0,-1 1-1,0-1 1,0 0 0,-1 0-1,1-1 1,0 1 0,-1 0-1,0-1 1,0 0 0,0 1-1,0-1 1,0 0 0,0 0 0,0-1-1,-1 1 1,1-1 0,-1 0-1,1 0 1,-1 0 0,1 0-1,-6 0 1,8-1-242,0-1 0,1 1 0,-1-1 0,0 1 0,0-1 0,0 1 0,1-1 0,-1 0 1,0 0-1,1 1 0,-1-1 0,1 0 0,-1 0 0,1 0 0,-1 0 0,1 1 0,0-1 0,-1 0 0,1 0 0,0 0 0,0 0 0,-1 0 0,1 0 0,0 0 0,0 0 1,0 0-1,0 0 0,0 0 0,1-2 0,4-31-6737,14 12-511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4548,'0'0'9711,"10"-18"-8334,15-28-184,28-74 0,-51 117-1085,12-44 514,-13 44-419,0 0 1,-1 0-1,1 0 1,-1 0-1,0 0 0,0 0 1,0 0-1,0 0 1,0-1-1,-1 1 0,1 0 1,-3-5-1,2 7-72,-1 1 0,1-1 0,0 1 0,-1-1 0,1 1 0,0 0-1,-1 0 1,1-1 0,-1 1 0,1 0 0,0 0 0,-1 1 0,1-1 0,-1 0-1,1 0 1,0 1 0,-1-1 0,1 1 0,0-1 0,-1 1 0,1-1 0,0 1-1,0 0 1,0 0 0,0-1 0,-1 1 0,1 0 0,0 0 0,0 0 0,-1 2-1,-3 8 20,-1 1 0,2-1-1,-1 1 1,2 0 0,0 1-1,0-1 1,1 0-1,-1 25 1,5 104 1199,-1-134-1297,-1-1 0,1 0 0,1 0 0,-1 0 0,1 0 0,0 0 0,0 0 0,1-1 0,0 1 0,0-1 0,0 1 0,0-1 0,1 0 0,7 7 0,-8-9-108,-1-1-1,1 0 1,0 0 0,0 0-1,0-1 1,0 1 0,0-1-1,0 1 1,0-1 0,1 0-1,-1 0 1,0 0 0,1-1-1,-1 1 1,1-1 0,-1 0-1,1 0 1,-1 0 0,0 0-1,1-1 1,-1 1 0,1-1-1,-1 0 1,0 0 0,0 0-1,1-1 1,-1 1 0,4-3-1,4-3-1184,-1-1 0,0 1 0,0-2 0,11-12-1,9-7-4083,4 1-3200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12524,'0'0'10986,"-15"-2"-10986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4740,'0'0'17777,"-9"13"-17777,5-13-929,0 0-1985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15:0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3908,'0'0'13420,"-58"82"-11786,41-44-257,1 6-416,-1 1-416,-2 2-321,-1 3-224,-3 4 0,-4 4-513,6-6-1344,5-7-1667,11-25-4259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8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9545,'0'0'13421,"-21"104"-12556,21-29 256,15 7-96,1 0-641,-3-11-256,-3-12-96,2-21-32,-3-16-673,-1-11-1184,-4-11-1058,2-16-9257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12620,'0'0'4997,"6"-5"-6951,23 14-769,11 21-1216,-1 11-3172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8552,'0'0'6513,"4"17"-3769,60 322 5776,-63-335-8425,6 29 416,-7-33-509,0 1-1,0 0 0,1-1 1,-1 1-1,0 0 0,0 0 1,0-1-1,0 1 0,1 0 1,-1-1-1,0 1 0,1 0 0,-1-1 1,0 1-1,1-1 0,-1 1 1,1-1-1,-1 1 0,1-1 1,-1 1-1,1-1 0,-1 1 1,1-1-1,0 1 0,-1-1 1,1 0-1,-1 1 0,1-1 1,0 0-1,0 0 0,-1 1 1,1-1-1,1 0 0,0-4-64,1 0 1,-1-1-1,0 1 0,0 0 0,-1-1 1,1 1-1,-1-1 0,0 0 0,0 0 1,0-5-1,1-3-64,58-286-2072,-60 299 2217,0 1-1,0-1 1,1 0-1,-1 1 1,0-1-1,0 0 1,0 1-1,0-1 1,1 0-1,-1 1 1,0-1-1,0 0 1,1 0-1,-1 1 1,0-1 0,1 0-1,-1 0 1,0 0-1,1 1 1,-1-1-1,0 0 1,1 0-1,-1 0 1,0 0-1,1 0 1,-1 0-1,0 0 1,1 0 0,-1 0-1,1 0 1,-1 0-1,0 0 1,1 0-1,-1 0 1,0 0-1,1 0 1,-1 0-1,0 0 1,1 0-1,-1-1 1,0 1-1,1 0 1,-1 0 0,0 0-1,1-1 1,-1 1-1,0 0 1,1 0-1,-1-1 1,0 1-1,0 0 1,0 0-1,1-1 1,-1 1-1,0 0 1,0-1-1,0 1 1,0 0 0,1-1-1,-1 1 1,0-1-1,0 1 1,0 0-1,0-1 1,0 1-1,0 0 1,0-1-1,0 1 1,0-1-1,13 25 582,-13-24-605,33 84 828,-26-59-711,2-2 1,1 1-1,0-1 1,2 0-1,1-1 0,16 21 1,-11-30-1431,-17-13 1176,-1 0-1,1 0 1,-1 0 0,1 0-1,0 0 1,-1 0 0,1 0-1,-1-1 1,1 1 0,-1 0-1,1 0 1,-1-1 0,1 1-1,-1 0 1,1 0 0,-1-1-1,1 1 1,-1-1-1,1 1 1,-1 0 0,0-1-1,1 1 1,0-2 0,13-38-7737,-10 24 6249,12-36-5431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2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9705,'0'0'11371,"0"18"-9604,34 317 3855,-14-217-4894,6 0-1,58 163 1,-79-273-4622,-3-14 335,-3-26-3282,1 18 2803,0-9-4627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3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11755,'0'0'12396,"89"-118"-11275,-54 88-673,1 8-448,-1 5-160,-6 4-673,0 11-480,0 2-1954,-2 0-384,0 15 608,-5 4-2018,-1 1-2210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3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7719,'0'0'12385,"4"14"-10724,18 45-439,-22-58-1192,0-1 1,0 1-1,0 0 0,1-1 1,-1 1-1,0 0 0,1-1 1,-1 1-1,0 0 0,1-1 1,-1 1-1,1-1 0,-1 1 1,1-1-1,-1 1 0,1-1 1,0 1-1,-1-1 0,1 1 1,0-1-1,-1 0 0,1 1 1,0-1-1,-1 0 0,1 0 1,0 1-1,-1-1 0,1 0 1,0 0-1,0 0 0,-1 0 1,1 0-1,0 0 0,0 0 1,-1 0-1,1 0 0,0-1 1,0 1-1,-1 0 0,1 0 1,0-1-1,0 1 0,19-18 485,-19 16-428,11-12-41,0-1-1,-1 0 1,-1-1 0,-1 0 0,0-1-1,-1 0 1,-1-1 0,0 1 0,-2-1-1,0 0 1,0-1 0,-2 1 0,2-35-1,-5 52-41,0 0-1,0 1 1,0-1-1,0 0 1,0 0-1,0 0 1,0 0-1,-1 1 0,1-1 1,0 0-1,0 0 1,-1 0-1,1 1 1,-1-1-1,1 0 0,-1 1 1,1-1-1,-1 0 1,1 1-1,-1-1 1,1 0-1,-1 1 1,0-1-1,1 1 0,-1-1 1,0 1-1,1 0 1,-1-1-1,0 1 1,0 0-1,0-1 0,1 1 1,-1 0-1,0 0 1,0 0-1,0-1 1,1 1-1,-1 0 1,0 0-1,0 0 0,0 1 1,0-1-1,1 0 1,-1 0-1,0 0 1,0 1-1,0-1 0,1 0 1,-1 1-1,0-1 1,0 0-1,1 1 1,-2 0-1,-2 1 30,0 0-1,0 0 1,0 0 0,1 1 0,-1 0-1,1-1 1,-1 1 0,1 0-1,-5 6 1,0 6 86,0 1 0,1 0 1,0 0-1,1 1 0,1 0 0,1 0 0,-4 25 1,5-9 176,0-1 1,3 1 0,2 36 0,-2-66-278,1 0 0,-1 1 0,0-1 0,1 0 0,0 0 1,0 1-1,0-1 0,0 0 0,0 0 0,1 0 0,-1 0 0,1 0 0,0 0 1,0-1-1,0 1 0,4 4 0,-4-6-114,0 1 0,0-1 0,1 0 0,-1 0-1,1 0 1,-1 0 0,0 0 0,1 0 0,0-1 0,-1 1 0,1-1 0,-1 0 0,1 0-1,-1 0 1,1 0 0,5-1 0,3-2-853,1 0 0,-1-1-1,0-1 1,0 1 0,0-2-1,0 0 1,16-11 0,6-7-4866,39-35 1,-41 28 1366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3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119 215 3203,'0'0'9235,"1"-17"-6998,2-2-1561,1-42 6457,-11 70-5574,-3 5-976,-8 20-87,1 1 1,2 0-1,2 1 1,1 0-1,2 1 1,2 1-1,1 0 1,-3 51-1,14-88-571,-1-1 0,0 0-1,0 0 1,1 0 0,-1 0 0,0-1-1,0 1 1,0-1 0,4-1-1,30-18-351,-29 14 353,1 1 0,0 0 1,0 1-1,0 0 0,18-6 0,-24 10 66,0-1 0,0 1 0,0 0 0,0 0 0,0 0-1,0 0 1,0 1 0,0-1 0,0 1 0,-1-1 0,1 1 0,0 0 0,0 0 0,0 1-1,-1-1 1,1 0 0,-1 1 0,1 0 0,-1 0 0,0-1 0,1 1 0,-1 0 0,0 1 0,3 4-1,32 45 83,-2 3-1,-3 0 1,30 71-1,-52-103 14,-1 0 0,0 1 0,-2-1 0,-1 1 0,-1 1 0,-1-1 0,-1 1 0,-1 0 0,-3 47 0,1-67-52,-1 0 1,0-1-1,0 1 0,-1 0 0,1 0 0,-1-1 0,0 1 0,0-1 1,-1 0-1,1 0 0,-1 0 0,0 0 0,0 0 0,-7 6 1,9-9-33,0 0 0,-1 0 1,1 0-1,0 0 0,-1 0 1,1 0-1,-1-1 1,0 1-1,1-1 0,-1 1 1,1-1-1,-1 1 1,0-1-1,1 0 0,-1 0 1,0 0-1,1 0 0,-4 0 1,3-1-25,0 0 0,0 1 0,0-1 0,0-1 0,0 1 0,0 0 0,0 0 0,0-1 0,0 1 0,1-1 0,-1 1 0,1-1 0,-1 0 0,1 0 0,-1 0 0,1 0 0,-1-3 0,-11-18-505,2-2 0,0 1 1,2-1-1,1-1 0,-9-45 1,9 22-2488,3 0 0,0-63 0,6 98 2115,0-1-1,1 1 1,0-1 0,2 1-1,-1 0 1,2 0 0,11-26-1,7-3 347,28-42 0,-22 38 1428,-14 26 249,1 0-1,1 0 1,0 2-1,2 0 1,0 1 0,1 1-1,1 1 1,26-16-1,-42 29-896,-1 0 0,0 0-1,0 0 1,0-1-1,-1 1 1,1-1-1,-1 0 1,0 0-1,0-1 1,0 1-1,-1-1 1,0 1 0,1-1-1,-2 0 1,1 1-1,0-1 1,-1 0-1,0 0 1,0-1-1,-1 1 1,1 0 0,-1 0-1,-1-10 1,1 15-168,0-1 0,-1 1 1,1 0-1,0 0 1,-1-1-1,1 1 0,0 0 1,-1 0-1,1 0 1,0 0-1,-1 0 0,1 0 1,0-1-1,-1 1 1,1 0-1,0 0 1,-1 0-1,1 0 0,0 0 1,-1 0-1,1 0 1,0 0-1,-1 1 0,1-1 1,0 0-1,-1 0 1,1 0-1,0 0 0,-1 0 1,1 1-1,0-1 1,-1 0-1,1 0 0,0 0 1,-1 1-1,1-1 1,0 0-1,-1 1 0,-13 8 478,7 0-446,1-1 0,1 1 0,-1 1 0,2-1 1,-1 1-1,1-1 0,0 1 0,1 1 0,1-1 0,-1 0 0,2 1 0,-2 18 0,1 10 212,2 1 0,5 40 0,-3-60-144,1-1 1,1 0 0,8 25 0,-10-38-151,-1 0 0,2 0 0,-1-1 0,1 1 1,0-1-1,0 1 0,0-1 0,1 0 0,0 0 0,0-1 1,0 1-1,0-1 0,1 0 0,8 6 0,-11-9-73,0 0 0,0-1-1,0 1 1,0 0 0,0-1-1,1 1 1,-1-1 0,0 0 0,0 0-1,1 0 1,-1 0 0,0 0-1,0 0 1,0 0 0,1-1-1,-1 1 1,0-1 0,0 0 0,0 0-1,0 1 1,0-1 0,0-1-1,0 1 1,0 0 0,0 0 0,-1-1-1,1 1 1,0-1 0,-1 1-1,1-1 1,-1 0 0,0 0 0,1 1-1,-1-1 1,1-2 0,6-10-722,-1 0-1,0 0 1,9-28 0,-10 26-239,47-160-6748,-26 57 6889,-16 72 1936,-11 46-786,0 0-1,0 0 1,0 1 0,0-1-1,0 0 1,0 0 0,0 1 0,1-1-1,-1 0 1,0 1 0,1-1-1,-1 0 1,0 0 0,1 1 0,-1-1-1,1 1 1,-1-1 0,1 0 0,-1 1-1,1-1 1,0 1 0,-1-1-1,2 0 1,10 11 2572,11 39-1953,-18-37-341,2 4-291,5 12 333,23 36 0,-32-58-506,1 0 1,-1-1-1,1 0 1,1 0 0,-1 0-1,1-1 1,-1 1-1,1-1 1,1 0-1,-1 0 1,0-1-1,13 6 1,-17-8-49,1-1 0,0 1 0,0-1-1,0 1 1,0-1 0,0 0 0,0 0 0,0 0 0,0 0 0,0 0-1,-1-1 1,1 1 0,0 0 0,0-1 0,0 1 0,0-1 0,0 0-1,-1 0 1,1 0 0,0 0 0,-1 0 0,1 0 0,-1 0 0,3-2-1,2-3-2,-1-1 0,0 1-1,-1-1 1,7-12 0,-1 2-39,8-9-249,0 0 0,2 2 1,0 0-1,2 1 0,37-31 0,-34 36-1724,0 0 0,1 1 0,33-15-1,5 5-5741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37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57 11467,'0'0'11467,"-8"-9"-10165,-23-30-106,31 39-1145,0-1 0,0 1 0,-1-1 0,1 1 0,0-1-1,-1 1 1,1-1 0,-1 1 0,1-1 0,0 1 0,-1 0 0,1-1 0,-1 1 0,1 0-1,-1-1 1,1 1 0,-1 0 0,1-1 0,-1 1 0,0 0 0,1 0 0,-1 0 0,1 0-1,-1 0 1,1 0 0,-1-1 0,0 1 0,1 1 0,-1-1 0,1 0 0,-1 0 0,0 0-1,1 0 1,-1 0 0,1 0 0,-1 1 0,1-1 0,-1 0 0,1 0 0,-1 1 0,1-1-1,-1 0 1,1 1 0,-1-1 0,1 1 0,-1-1 0,0 1 0,-11 25-111,11-22 234,-12 35-95,3 0 0,0 2-1,3-1 1,1 1 0,3 0 0,0 0-1,5 45 1,-1-61-51,1 0 0,1 0 0,1 0-1,1 0 1,1-1 0,1 1 0,15 30 0,-16-40-31,2 0-1,0-1 1,1-1 0,0 1 0,1-1 0,0-1 0,1 0-1,1 0 1,0-1 0,0 0 0,1-2 0,21 14 0,-27-19-45,0 0 1,1-1-1,-1 1 0,1-2 1,-1 1-1,1-1 1,0 0-1,0-1 1,0 1-1,0-2 1,0 1-1,0-1 1,0 0-1,0-1 1,1 0-1,9-3 0,-9 1-15,-1 0-1,1-1 0,-1 0 0,0 0 0,-1-1 0,1 0 0,-1 0 0,0-1 0,0 0 0,0 0 0,-1 0 0,0-1 0,0 0 0,4-9 1,11-15-61,-2-1 0,-1-1 1,-2 0-1,23-70 1,-32 80 76,-1 1 0,-1-1 1,-2 0-1,0 0 1,-1 0-1,-1 0 1,-1 0-1,-2-1 0,-4-29 1,2 39 58,0 1 0,-1-1-1,-1 1 1,0 0 0,0 1 0,-1 0 0,-1 0 0,0 0-1,-1 1 1,-18-19 0,22 24-38,-1 0-1,0 1 1,0 0 0,0 0-1,-1 0 1,0 1 0,0 0 0,0 1-1,0-1 1,0 1 0,-1 1-1,1-1 1,-1 1 0,0 1 0,0-1-1,0 1 1,1 1 0,-1-1-1,0 1 1,0 1 0,-8 1-1,13-1-208,-1 0 0,1 0 0,0 1 0,0 0-1,0-1 1,0 1 0,0 0 0,0 0-1,1 1 1,-1-1 0,1 1 0,-1-1 0,1 1-1,0 0 1,-2 3 0,0 0-697,1-1 1,0 1-1,0 1 1,0-1-1,1 0 1,0 0-1,-1 8 1,-1 21-5187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3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1890,'0'0'11360,"1"-5"-9091,4-9-844,-1 14-199,3 34 258,-5-26-1407,57 583 4371,-50 4-2006,-9-538-2120,-1-9-177,0-22-103,0 0-1,3 0 0,0 1 1,9 43-1,-16-104-7816,-1-8 4703,-5-22-2358,0-12-2385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3:38:3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5669,'0'0'11211,"-5"3"-9791,-8 7-932,1 1-1,0 0 1,1 0-1,0 2 1,-15 22-1,-44 79 1268,39-61-926,-150 246 2508,173-289-3330,9-16-346,11-22-114,19-34-174,-3-1 1,27-87-1,7-18 558,-58 158 89,-1 1 35,0 1 0,1 0 0,0 0 0,1 0 0,-1 0 0,1 1 0,9-10 0,-13 17 18,-1-1 0,1 1 1,0-1-1,0 1 1,0-1-1,0 1 0,-1 0 1,1 0-1,0-1 1,0 1-1,0 0 0,0 0 1,0 0-1,0 0 1,0 0-1,0 0 1,0 0-1,-1 1 0,1-1 1,0 0-1,0 0 1,0 1-1,0-1 0,0 0 1,0 1-1,-1-1 1,2 1-1,21 17 378,-20-15-299,43 38 2,1-2-1,3-2 0,102 58 1,-135-86-596,37 18-2783,-4 5-3326,-16-2-773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7C75-F8ED-45AB-B36B-44960242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2689-AFB5-4112-8D35-EF76EA0D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EBF8-170D-4BBB-B9BA-3DBB5D9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D34-35AD-4F97-8167-7A8713C4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449F-6C23-471E-889B-7977F71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36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CABE-E4A1-48C0-8460-AE509342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F2E66-3BF2-4DF8-8D95-BF37BDB6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6397-F7E0-4E8C-82B2-9E34E9F7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5F31-0802-44D1-9C77-5D6725E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8F75-DDDA-438C-A737-E9F5A52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5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3DF1-A4D6-47A8-9F8B-90B470A6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50400-CB54-4EAF-9DD7-04C7DDB6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00C7-68B2-4BFB-92BD-2A2090B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8639-FDAF-49FD-A3E8-0879DBED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E7B8-78FA-4655-8366-395217D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7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8661-D9D0-46E6-8F19-C085118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80E-4A06-471C-BF84-67CA751B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72AF-BF42-42C1-97F1-0682D51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14BC-90CE-4A74-B2A2-D694AF7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783D-7117-4B08-BF2E-D3B47FB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680E-708A-4B3B-BF82-2795A1E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93FF-70EB-4294-8EA4-9E2DFDAD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731-C6CD-4AB3-9E4B-369AEE2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312D-94BB-4A0C-8CC9-BBD54449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189A-D8F8-4CDD-861D-84A542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6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F9A-2BD8-4FF2-877F-4A1FE5B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ECD7-13CA-4F35-9C63-DCA0AE59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3767-3F9A-43CA-8290-9CC3DE4B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B54B-8AF1-4071-897A-4A70EC8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FFDF-170D-43CE-A5C9-B9BDD7A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684E-9E46-4D9E-9F95-75AA7CD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21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0C0-960C-4AE2-9C9A-2F25CB9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128-A63B-432B-989F-843D0CD3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7C035-09C2-440E-AAA5-A5490F3F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22684-2E9D-43E9-AB41-6EF7D1E9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38232-E90B-4D22-A358-31E5B09D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8CED-42F0-4039-91C4-7EF5D9E1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EFEC-6A91-42E9-81A4-A43E876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5B5B9-375C-4478-8F60-B715B2FD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2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1071-D30B-4B2F-94D5-9E91F69E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E9E8-FADD-48FF-93AB-9D0A731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E061-969A-4660-AB5A-60FB8E99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302F-C49C-42E4-9D58-DEBC4EE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B789-185F-4181-ABC0-232AC7D2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6B5C-4D06-4EC8-A94D-4BE6779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4ED8-F3EF-4BEE-BE02-12BB6B9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8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863-500D-4C60-B9A6-39D69AA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C44F-229C-4C76-ABBC-ABBFB3A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8F35-1197-4D9A-8932-F203E141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88A2-4A6A-461F-BA92-24695EDE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193-83B5-4C01-89F6-83B4327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0336-60CE-49AA-B64B-65FFCDA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41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446-447B-4C11-8C41-C6492B9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9EB6-0E0B-41E9-A703-9160BE9E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A691-2DF6-4B0E-88DB-5747CB07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3F3B-8D8F-4A74-B5EE-119BB94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8A5C-2E9B-49E4-89AC-DD1C066E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2EEC-EB35-4CA8-9316-73D99C99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1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FCA98-3B1C-4624-86BD-642540B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955C-9B3D-4192-9A26-DEA4864B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7DC-D53A-45B5-AFA2-A30ABB64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38D0-2E85-4565-A853-7472A3D50D0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18E1-09AA-4F22-A8AF-8F25E4049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05DA-26FC-41D5-88BF-F5460B84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A9509-DE6C-46C5-BDAA-215415202E02}"/>
              </a:ext>
            </a:extLst>
          </p:cNvPr>
          <p:cNvSpPr txBox="1"/>
          <p:nvPr userDrawn="1"/>
        </p:nvSpPr>
        <p:spPr>
          <a:xfrm>
            <a:off x="404769" y="159157"/>
            <a:ext cx="11625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MY" sz="1200" b="1" dirty="0">
                <a:solidFill>
                  <a:schemeClr val="bg1">
                    <a:lumMod val="75000"/>
                  </a:schemeClr>
                </a:solidFill>
              </a:rPr>
              <a:t>Slide:3 -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Object-oriented: variable, types and class</a:t>
            </a:r>
            <a:endParaRPr lang="en-MY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7286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.xml"/><Relationship Id="rId21" Type="http://schemas.openxmlformats.org/officeDocument/2006/relationships/image" Target="../media/image35.png"/><Relationship Id="rId42" Type="http://schemas.openxmlformats.org/officeDocument/2006/relationships/customXml" Target="../ink/ink44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57.xml"/><Relationship Id="rId7" Type="http://schemas.openxmlformats.org/officeDocument/2006/relationships/image" Target="../media/image28.png"/><Relationship Id="rId71" Type="http://schemas.openxmlformats.org/officeDocument/2006/relationships/image" Target="../media/image60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39.png"/><Relationship Id="rId11" Type="http://schemas.openxmlformats.org/officeDocument/2006/relationships/image" Target="../media/image30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3.png"/><Relationship Id="rId40" Type="http://schemas.openxmlformats.org/officeDocument/2006/relationships/customXml" Target="../ink/ink43.xml"/><Relationship Id="rId45" Type="http://schemas.openxmlformats.org/officeDocument/2006/relationships/image" Target="../media/image47.png"/><Relationship Id="rId53" Type="http://schemas.openxmlformats.org/officeDocument/2006/relationships/image" Target="../media/image51.png"/><Relationship Id="rId58" Type="http://schemas.openxmlformats.org/officeDocument/2006/relationships/customXml" Target="../ink/ink52.xml"/><Relationship Id="rId66" Type="http://schemas.openxmlformats.org/officeDocument/2006/relationships/customXml" Target="../ink/ink56.xml"/><Relationship Id="rId5" Type="http://schemas.openxmlformats.org/officeDocument/2006/relationships/image" Target="../media/image27.png"/><Relationship Id="rId61" Type="http://schemas.openxmlformats.org/officeDocument/2006/relationships/image" Target="../media/image55.png"/><Relationship Id="rId19" Type="http://schemas.openxmlformats.org/officeDocument/2006/relationships/image" Target="../media/image34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8.png"/><Relationship Id="rId30" Type="http://schemas.openxmlformats.org/officeDocument/2006/relationships/customXml" Target="../ink/ink38.xml"/><Relationship Id="rId35" Type="http://schemas.openxmlformats.org/officeDocument/2006/relationships/image" Target="../media/image42.png"/><Relationship Id="rId43" Type="http://schemas.openxmlformats.org/officeDocument/2006/relationships/image" Target="../media/image46.png"/><Relationship Id="rId48" Type="http://schemas.openxmlformats.org/officeDocument/2006/relationships/customXml" Target="../ink/ink47.xml"/><Relationship Id="rId56" Type="http://schemas.openxmlformats.org/officeDocument/2006/relationships/customXml" Target="../ink/ink51.xml"/><Relationship Id="rId64" Type="http://schemas.openxmlformats.org/officeDocument/2006/relationships/customXml" Target="../ink/ink55.xml"/><Relationship Id="rId69" Type="http://schemas.openxmlformats.org/officeDocument/2006/relationships/image" Target="../media/image59.png"/><Relationship Id="rId8" Type="http://schemas.openxmlformats.org/officeDocument/2006/relationships/customXml" Target="../ink/ink27.xml"/><Relationship Id="rId51" Type="http://schemas.openxmlformats.org/officeDocument/2006/relationships/image" Target="../media/image50.png"/><Relationship Id="rId3" Type="http://schemas.openxmlformats.org/officeDocument/2006/relationships/image" Target="../media/image26.png"/><Relationship Id="rId12" Type="http://schemas.openxmlformats.org/officeDocument/2006/relationships/customXml" Target="../ink/ink29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59" Type="http://schemas.openxmlformats.org/officeDocument/2006/relationships/image" Target="../media/image54.png"/><Relationship Id="rId67" Type="http://schemas.openxmlformats.org/officeDocument/2006/relationships/image" Target="../media/image58.png"/><Relationship Id="rId20" Type="http://schemas.openxmlformats.org/officeDocument/2006/relationships/customXml" Target="../ink/ink33.xml"/><Relationship Id="rId41" Type="http://schemas.openxmlformats.org/officeDocument/2006/relationships/image" Target="../media/image45.png"/><Relationship Id="rId54" Type="http://schemas.openxmlformats.org/officeDocument/2006/relationships/customXml" Target="../ink/ink50.xml"/><Relationship Id="rId62" Type="http://schemas.openxmlformats.org/officeDocument/2006/relationships/customXml" Target="../ink/ink54.xml"/><Relationship Id="rId70" Type="http://schemas.openxmlformats.org/officeDocument/2006/relationships/customXml" Target="../ink/ink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" Type="http://schemas.openxmlformats.org/officeDocument/2006/relationships/customXml" Target="../ink/ink28.xml"/><Relationship Id="rId31" Type="http://schemas.openxmlformats.org/officeDocument/2006/relationships/image" Target="../media/image40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60" Type="http://schemas.openxmlformats.org/officeDocument/2006/relationships/customXml" Target="../ink/ink53.xml"/><Relationship Id="rId65" Type="http://schemas.openxmlformats.org/officeDocument/2006/relationships/image" Target="../media/image57.png"/><Relationship Id="rId4" Type="http://schemas.openxmlformats.org/officeDocument/2006/relationships/customXml" Target="../ink/ink25.xml"/><Relationship Id="rId9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32.xml"/><Relationship Id="rId39" Type="http://schemas.openxmlformats.org/officeDocument/2006/relationships/image" Target="../media/image44.png"/><Relationship Id="rId34" Type="http://schemas.openxmlformats.org/officeDocument/2006/relationships/customXml" Target="../ink/ink40.xml"/><Relationship Id="rId50" Type="http://schemas.openxmlformats.org/officeDocument/2006/relationships/customXml" Target="../ink/ink48.xml"/><Relationship Id="rId55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.xml"/><Relationship Id="rId21" Type="http://schemas.openxmlformats.org/officeDocument/2006/relationships/image" Target="../media/image70.png"/><Relationship Id="rId42" Type="http://schemas.openxmlformats.org/officeDocument/2006/relationships/customXml" Target="../ink/ink79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92.xml"/><Relationship Id="rId84" Type="http://schemas.openxmlformats.org/officeDocument/2006/relationships/customXml" Target="../ink/ink100.xml"/><Relationship Id="rId89" Type="http://schemas.openxmlformats.org/officeDocument/2006/relationships/image" Target="../media/image104.png"/><Relationship Id="rId112" Type="http://schemas.openxmlformats.org/officeDocument/2006/relationships/customXml" Target="../ink/ink114.xml"/><Relationship Id="rId16" Type="http://schemas.openxmlformats.org/officeDocument/2006/relationships/customXml" Target="../ink/ink66.xml"/><Relationship Id="rId107" Type="http://schemas.openxmlformats.org/officeDocument/2006/relationships/image" Target="../media/image113.png"/><Relationship Id="rId11" Type="http://schemas.openxmlformats.org/officeDocument/2006/relationships/image" Target="../media/image65.png"/><Relationship Id="rId32" Type="http://schemas.openxmlformats.org/officeDocument/2006/relationships/customXml" Target="../ink/ink74.xml"/><Relationship Id="rId37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customXml" Target="../ink/ink87.xml"/><Relationship Id="rId74" Type="http://schemas.openxmlformats.org/officeDocument/2006/relationships/customXml" Target="../ink/ink95.xml"/><Relationship Id="rId79" Type="http://schemas.openxmlformats.org/officeDocument/2006/relationships/image" Target="../media/image99.png"/><Relationship Id="rId102" Type="http://schemas.openxmlformats.org/officeDocument/2006/relationships/customXml" Target="../ink/ink109.xml"/><Relationship Id="rId5" Type="http://schemas.openxmlformats.org/officeDocument/2006/relationships/image" Target="../media/image62.png"/><Relationship Id="rId90" Type="http://schemas.openxmlformats.org/officeDocument/2006/relationships/customXml" Target="../ink/ink103.xml"/><Relationship Id="rId95" Type="http://schemas.openxmlformats.org/officeDocument/2006/relationships/image" Target="../media/image107.png"/><Relationship Id="rId22" Type="http://schemas.openxmlformats.org/officeDocument/2006/relationships/customXml" Target="../ink/ink69.xml"/><Relationship Id="rId27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customXml" Target="../ink/ink82.xml"/><Relationship Id="rId64" Type="http://schemas.openxmlformats.org/officeDocument/2006/relationships/customXml" Target="../ink/ink90.xml"/><Relationship Id="rId69" Type="http://schemas.openxmlformats.org/officeDocument/2006/relationships/image" Target="../media/image94.png"/><Relationship Id="rId113" Type="http://schemas.openxmlformats.org/officeDocument/2006/relationships/image" Target="../media/image116.png"/><Relationship Id="rId80" Type="http://schemas.openxmlformats.org/officeDocument/2006/relationships/customXml" Target="../ink/ink98.xml"/><Relationship Id="rId85" Type="http://schemas.openxmlformats.org/officeDocument/2006/relationships/image" Target="../media/image102.png"/><Relationship Id="rId12" Type="http://schemas.openxmlformats.org/officeDocument/2006/relationships/customXml" Target="../ink/ink64.xml"/><Relationship Id="rId17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customXml" Target="../ink/ink77.xml"/><Relationship Id="rId59" Type="http://schemas.openxmlformats.org/officeDocument/2006/relationships/image" Target="../media/image89.png"/><Relationship Id="rId103" Type="http://schemas.openxmlformats.org/officeDocument/2006/relationships/image" Target="../media/image111.png"/><Relationship Id="rId108" Type="http://schemas.openxmlformats.org/officeDocument/2006/relationships/customXml" Target="../ink/ink112.xml"/><Relationship Id="rId54" Type="http://schemas.openxmlformats.org/officeDocument/2006/relationships/customXml" Target="../ink/ink85.xml"/><Relationship Id="rId70" Type="http://schemas.openxmlformats.org/officeDocument/2006/relationships/customXml" Target="../ink/ink93.xml"/><Relationship Id="rId75" Type="http://schemas.openxmlformats.org/officeDocument/2006/relationships/image" Target="../media/image97.png"/><Relationship Id="rId91" Type="http://schemas.openxmlformats.org/officeDocument/2006/relationships/image" Target="../media/image105.png"/><Relationship Id="rId96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49" Type="http://schemas.openxmlformats.org/officeDocument/2006/relationships/image" Target="../media/image84.png"/><Relationship Id="rId57" Type="http://schemas.openxmlformats.org/officeDocument/2006/relationships/image" Target="../media/image88.png"/><Relationship Id="rId106" Type="http://schemas.openxmlformats.org/officeDocument/2006/relationships/customXml" Target="../ink/ink111.xml"/><Relationship Id="rId10" Type="http://schemas.openxmlformats.org/officeDocument/2006/relationships/customXml" Target="../ink/ink63.xml"/><Relationship Id="rId31" Type="http://schemas.openxmlformats.org/officeDocument/2006/relationships/image" Target="../media/image75.png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8.xml"/><Relationship Id="rId65" Type="http://schemas.openxmlformats.org/officeDocument/2006/relationships/image" Target="../media/image92.png"/><Relationship Id="rId73" Type="http://schemas.openxmlformats.org/officeDocument/2006/relationships/image" Target="../media/image96.png"/><Relationship Id="rId78" Type="http://schemas.openxmlformats.org/officeDocument/2006/relationships/customXml" Target="../ink/ink97.xml"/><Relationship Id="rId81" Type="http://schemas.openxmlformats.org/officeDocument/2006/relationships/image" Target="../media/image100.png"/><Relationship Id="rId86" Type="http://schemas.openxmlformats.org/officeDocument/2006/relationships/customXml" Target="../ink/ink101.xml"/><Relationship Id="rId94" Type="http://schemas.openxmlformats.org/officeDocument/2006/relationships/customXml" Target="../ink/ink105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Relationship Id="rId4" Type="http://schemas.openxmlformats.org/officeDocument/2006/relationships/customXml" Target="../ink/ink60.xml"/><Relationship Id="rId9" Type="http://schemas.openxmlformats.org/officeDocument/2006/relationships/image" Target="../media/image64.png"/><Relationship Id="rId13" Type="http://schemas.openxmlformats.org/officeDocument/2006/relationships/image" Target="../media/image66.png"/><Relationship Id="rId18" Type="http://schemas.openxmlformats.org/officeDocument/2006/relationships/customXml" Target="../ink/ink67.xml"/><Relationship Id="rId39" Type="http://schemas.openxmlformats.org/officeDocument/2006/relationships/image" Target="../media/image79.png"/><Relationship Id="rId109" Type="http://schemas.openxmlformats.org/officeDocument/2006/relationships/image" Target="../media/image114.png"/><Relationship Id="rId34" Type="http://schemas.openxmlformats.org/officeDocument/2006/relationships/customXml" Target="../ink/ink75.xml"/><Relationship Id="rId50" Type="http://schemas.openxmlformats.org/officeDocument/2006/relationships/customXml" Target="../ink/ink83.xml"/><Relationship Id="rId55" Type="http://schemas.openxmlformats.org/officeDocument/2006/relationships/image" Target="../media/image87.png"/><Relationship Id="rId76" Type="http://schemas.openxmlformats.org/officeDocument/2006/relationships/customXml" Target="../ink/ink96.xml"/><Relationship Id="rId97" Type="http://schemas.openxmlformats.org/officeDocument/2006/relationships/image" Target="../media/image108.png"/><Relationship Id="rId104" Type="http://schemas.openxmlformats.org/officeDocument/2006/relationships/customXml" Target="../ink/ink110.xml"/><Relationship Id="rId7" Type="http://schemas.openxmlformats.org/officeDocument/2006/relationships/image" Target="../media/image63.png"/><Relationship Id="rId71" Type="http://schemas.openxmlformats.org/officeDocument/2006/relationships/image" Target="../media/image95.png"/><Relationship Id="rId92" Type="http://schemas.openxmlformats.org/officeDocument/2006/relationships/customXml" Target="../ink/ink104.xml"/><Relationship Id="rId2" Type="http://schemas.openxmlformats.org/officeDocument/2006/relationships/customXml" Target="../ink/ink59.xml"/><Relationship Id="rId29" Type="http://schemas.openxmlformats.org/officeDocument/2006/relationships/image" Target="../media/image74.png"/><Relationship Id="rId24" Type="http://schemas.openxmlformats.org/officeDocument/2006/relationships/customXml" Target="../ink/ink70.xml"/><Relationship Id="rId40" Type="http://schemas.openxmlformats.org/officeDocument/2006/relationships/customXml" Target="../ink/ink78.xml"/><Relationship Id="rId45" Type="http://schemas.openxmlformats.org/officeDocument/2006/relationships/image" Target="../media/image82.png"/><Relationship Id="rId66" Type="http://schemas.openxmlformats.org/officeDocument/2006/relationships/customXml" Target="../ink/ink91.xml"/><Relationship Id="rId87" Type="http://schemas.openxmlformats.org/officeDocument/2006/relationships/image" Target="../media/image103.png"/><Relationship Id="rId110" Type="http://schemas.openxmlformats.org/officeDocument/2006/relationships/customXml" Target="../ink/ink113.xml"/><Relationship Id="rId61" Type="http://schemas.openxmlformats.org/officeDocument/2006/relationships/image" Target="../media/image90.png"/><Relationship Id="rId82" Type="http://schemas.openxmlformats.org/officeDocument/2006/relationships/customXml" Target="../ink/ink99.xml"/><Relationship Id="rId19" Type="http://schemas.openxmlformats.org/officeDocument/2006/relationships/image" Target="../media/image69.png"/><Relationship Id="rId14" Type="http://schemas.openxmlformats.org/officeDocument/2006/relationships/customXml" Target="../ink/ink65.xml"/><Relationship Id="rId30" Type="http://schemas.openxmlformats.org/officeDocument/2006/relationships/customXml" Target="../ink/ink73.xml"/><Relationship Id="rId35" Type="http://schemas.openxmlformats.org/officeDocument/2006/relationships/image" Target="../media/image77.png"/><Relationship Id="rId56" Type="http://schemas.openxmlformats.org/officeDocument/2006/relationships/customXml" Target="../ink/ink86.xml"/><Relationship Id="rId77" Type="http://schemas.openxmlformats.org/officeDocument/2006/relationships/image" Target="../media/image98.png"/><Relationship Id="rId100" Type="http://schemas.openxmlformats.org/officeDocument/2006/relationships/customXml" Target="../ink/ink108.xml"/><Relationship Id="rId105" Type="http://schemas.openxmlformats.org/officeDocument/2006/relationships/image" Target="../media/image112.png"/><Relationship Id="rId8" Type="http://schemas.openxmlformats.org/officeDocument/2006/relationships/customXml" Target="../ink/ink62.xml"/><Relationship Id="rId51" Type="http://schemas.openxmlformats.org/officeDocument/2006/relationships/image" Target="../media/image85.png"/><Relationship Id="rId72" Type="http://schemas.openxmlformats.org/officeDocument/2006/relationships/customXml" Target="../ink/ink94.xml"/><Relationship Id="rId93" Type="http://schemas.openxmlformats.org/officeDocument/2006/relationships/image" Target="../media/image106.png"/><Relationship Id="rId98" Type="http://schemas.openxmlformats.org/officeDocument/2006/relationships/customXml" Target="../ink/ink107.xml"/><Relationship Id="rId3" Type="http://schemas.openxmlformats.org/officeDocument/2006/relationships/image" Target="../media/image61.png"/><Relationship Id="rId25" Type="http://schemas.openxmlformats.org/officeDocument/2006/relationships/image" Target="../media/image72.png"/><Relationship Id="rId46" Type="http://schemas.openxmlformats.org/officeDocument/2006/relationships/customXml" Target="../ink/ink81.xml"/><Relationship Id="rId67" Type="http://schemas.openxmlformats.org/officeDocument/2006/relationships/image" Target="../media/image93.png"/><Relationship Id="rId20" Type="http://schemas.openxmlformats.org/officeDocument/2006/relationships/customXml" Target="../ink/ink68.xml"/><Relationship Id="rId41" Type="http://schemas.openxmlformats.org/officeDocument/2006/relationships/image" Target="../media/image80.png"/><Relationship Id="rId62" Type="http://schemas.openxmlformats.org/officeDocument/2006/relationships/customXml" Target="../ink/ink89.xml"/><Relationship Id="rId83" Type="http://schemas.openxmlformats.org/officeDocument/2006/relationships/image" Target="../media/image101.png"/><Relationship Id="rId88" Type="http://schemas.openxmlformats.org/officeDocument/2006/relationships/customXml" Target="../ink/ink102.xml"/><Relationship Id="rId111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0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9" Type="http://schemas.openxmlformats.org/officeDocument/2006/relationships/customXml" Target="../ink/ink133.xml"/><Relationship Id="rId21" Type="http://schemas.openxmlformats.org/officeDocument/2006/relationships/customXml" Target="../ink/ink124.xml"/><Relationship Id="rId34" Type="http://schemas.openxmlformats.org/officeDocument/2006/relationships/image" Target="../media/image132.png"/><Relationship Id="rId42" Type="http://schemas.openxmlformats.org/officeDocument/2006/relationships/image" Target="../media/image136.png"/><Relationship Id="rId47" Type="http://schemas.openxmlformats.org/officeDocument/2006/relationships/customXml" Target="../ink/ink137.xml"/><Relationship Id="rId50" Type="http://schemas.openxmlformats.org/officeDocument/2006/relationships/image" Target="../media/image140.png"/><Relationship Id="rId55" Type="http://schemas.openxmlformats.org/officeDocument/2006/relationships/customXml" Target="../ink/ink141.xml"/><Relationship Id="rId7" Type="http://schemas.openxmlformats.org/officeDocument/2006/relationships/customXml" Target="../ink/ink11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png"/><Relationship Id="rId29" Type="http://schemas.openxmlformats.org/officeDocument/2006/relationships/customXml" Target="../ink/ink128.xml"/><Relationship Id="rId11" Type="http://schemas.openxmlformats.org/officeDocument/2006/relationships/customXml" Target="../ink/ink119.xml"/><Relationship Id="rId24" Type="http://schemas.openxmlformats.org/officeDocument/2006/relationships/image" Target="../media/image127.png"/><Relationship Id="rId32" Type="http://schemas.openxmlformats.org/officeDocument/2006/relationships/image" Target="../media/image131.png"/><Relationship Id="rId37" Type="http://schemas.openxmlformats.org/officeDocument/2006/relationships/customXml" Target="../ink/ink132.xml"/><Relationship Id="rId40" Type="http://schemas.openxmlformats.org/officeDocument/2006/relationships/image" Target="../media/image135.png"/><Relationship Id="rId45" Type="http://schemas.openxmlformats.org/officeDocument/2006/relationships/customXml" Target="../ink/ink136.xml"/><Relationship Id="rId53" Type="http://schemas.openxmlformats.org/officeDocument/2006/relationships/customXml" Target="../ink/ink140.xml"/><Relationship Id="rId58" Type="http://schemas.openxmlformats.org/officeDocument/2006/relationships/image" Target="../media/image144.png"/><Relationship Id="rId5" Type="http://schemas.openxmlformats.org/officeDocument/2006/relationships/customXml" Target="../ink/ink116.xml"/><Relationship Id="rId61" Type="http://schemas.openxmlformats.org/officeDocument/2006/relationships/customXml" Target="../ink/ink144.xml"/><Relationship Id="rId19" Type="http://schemas.openxmlformats.org/officeDocument/2006/relationships/customXml" Target="../ink/ink123.xml"/><Relationship Id="rId14" Type="http://schemas.openxmlformats.org/officeDocument/2006/relationships/image" Target="../media/image122.png"/><Relationship Id="rId22" Type="http://schemas.openxmlformats.org/officeDocument/2006/relationships/image" Target="../media/image126.png"/><Relationship Id="rId27" Type="http://schemas.openxmlformats.org/officeDocument/2006/relationships/customXml" Target="../ink/ink127.xml"/><Relationship Id="rId30" Type="http://schemas.openxmlformats.org/officeDocument/2006/relationships/image" Target="../media/image130.png"/><Relationship Id="rId35" Type="http://schemas.openxmlformats.org/officeDocument/2006/relationships/customXml" Target="../ink/ink131.xml"/><Relationship Id="rId43" Type="http://schemas.openxmlformats.org/officeDocument/2006/relationships/customXml" Target="../ink/ink135.xml"/><Relationship Id="rId48" Type="http://schemas.openxmlformats.org/officeDocument/2006/relationships/image" Target="../media/image139.png"/><Relationship Id="rId56" Type="http://schemas.openxmlformats.org/officeDocument/2006/relationships/image" Target="../media/image143.png"/><Relationship Id="rId8" Type="http://schemas.openxmlformats.org/officeDocument/2006/relationships/image" Target="../media/image119.png"/><Relationship Id="rId51" Type="http://schemas.openxmlformats.org/officeDocument/2006/relationships/customXml" Target="../ink/ink139.xml"/><Relationship Id="rId3" Type="http://schemas.openxmlformats.org/officeDocument/2006/relationships/customXml" Target="../ink/ink115.xml"/><Relationship Id="rId12" Type="http://schemas.openxmlformats.org/officeDocument/2006/relationships/image" Target="../media/image121.png"/><Relationship Id="rId17" Type="http://schemas.openxmlformats.org/officeDocument/2006/relationships/customXml" Target="../ink/ink122.xml"/><Relationship Id="rId25" Type="http://schemas.openxmlformats.org/officeDocument/2006/relationships/customXml" Target="../ink/ink126.xml"/><Relationship Id="rId33" Type="http://schemas.openxmlformats.org/officeDocument/2006/relationships/customXml" Target="../ink/ink130.xml"/><Relationship Id="rId38" Type="http://schemas.openxmlformats.org/officeDocument/2006/relationships/image" Target="../media/image134.png"/><Relationship Id="rId46" Type="http://schemas.openxmlformats.org/officeDocument/2006/relationships/image" Target="../media/image138.png"/><Relationship Id="rId59" Type="http://schemas.openxmlformats.org/officeDocument/2006/relationships/customXml" Target="../ink/ink143.xml"/><Relationship Id="rId20" Type="http://schemas.openxmlformats.org/officeDocument/2006/relationships/image" Target="../media/image125.png"/><Relationship Id="rId41" Type="http://schemas.openxmlformats.org/officeDocument/2006/relationships/customXml" Target="../ink/ink134.xml"/><Relationship Id="rId54" Type="http://schemas.openxmlformats.org/officeDocument/2006/relationships/image" Target="../media/image142.png"/><Relationship Id="rId62" Type="http://schemas.openxmlformats.org/officeDocument/2006/relationships/image" Target="../media/image146.png"/><Relationship Id="rId1" Type="http://schemas.openxmlformats.org/officeDocument/2006/relationships/tags" Target="../tags/tag6.xml"/><Relationship Id="rId6" Type="http://schemas.openxmlformats.org/officeDocument/2006/relationships/image" Target="../media/image118.png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129.png"/><Relationship Id="rId36" Type="http://schemas.openxmlformats.org/officeDocument/2006/relationships/image" Target="../media/image133.png"/><Relationship Id="rId49" Type="http://schemas.openxmlformats.org/officeDocument/2006/relationships/customXml" Target="../ink/ink138.xml"/><Relationship Id="rId57" Type="http://schemas.openxmlformats.org/officeDocument/2006/relationships/customXml" Target="../ink/ink142.xml"/><Relationship Id="rId10" Type="http://schemas.openxmlformats.org/officeDocument/2006/relationships/image" Target="../media/image120.png"/><Relationship Id="rId31" Type="http://schemas.openxmlformats.org/officeDocument/2006/relationships/customXml" Target="../ink/ink129.xml"/><Relationship Id="rId44" Type="http://schemas.openxmlformats.org/officeDocument/2006/relationships/image" Target="../media/image137.png"/><Relationship Id="rId52" Type="http://schemas.openxmlformats.org/officeDocument/2006/relationships/image" Target="../media/image141.png"/><Relationship Id="rId60" Type="http://schemas.openxmlformats.org/officeDocument/2006/relationships/image" Target="../media/image145.png"/><Relationship Id="rId4" Type="http://schemas.openxmlformats.org/officeDocument/2006/relationships/image" Target="../media/image117.png"/><Relationship Id="rId9" Type="http://schemas.openxmlformats.org/officeDocument/2006/relationships/customXml" Target="../ink/ink11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7.xml"/><Relationship Id="rId21" Type="http://schemas.openxmlformats.org/officeDocument/2006/relationships/image" Target="../media/image156.png"/><Relationship Id="rId42" Type="http://schemas.openxmlformats.org/officeDocument/2006/relationships/customXml" Target="../ink/ink165.xml"/><Relationship Id="rId47" Type="http://schemas.openxmlformats.org/officeDocument/2006/relationships/image" Target="../media/image169.png"/><Relationship Id="rId63" Type="http://schemas.openxmlformats.org/officeDocument/2006/relationships/image" Target="../media/image177.png"/><Relationship Id="rId68" Type="http://schemas.openxmlformats.org/officeDocument/2006/relationships/customXml" Target="../ink/ink178.xml"/><Relationship Id="rId84" Type="http://schemas.openxmlformats.org/officeDocument/2006/relationships/customXml" Target="../ink/ink186.xml"/><Relationship Id="rId89" Type="http://schemas.openxmlformats.org/officeDocument/2006/relationships/image" Target="../media/image190.png"/><Relationship Id="rId16" Type="http://schemas.openxmlformats.org/officeDocument/2006/relationships/customXml" Target="../ink/ink152.xml"/><Relationship Id="rId11" Type="http://schemas.openxmlformats.org/officeDocument/2006/relationships/image" Target="../media/image151.png"/><Relationship Id="rId32" Type="http://schemas.openxmlformats.org/officeDocument/2006/relationships/customXml" Target="../ink/ink160.xml"/><Relationship Id="rId37" Type="http://schemas.openxmlformats.org/officeDocument/2006/relationships/image" Target="../media/image164.png"/><Relationship Id="rId53" Type="http://schemas.openxmlformats.org/officeDocument/2006/relationships/image" Target="../media/image172.png"/><Relationship Id="rId58" Type="http://schemas.openxmlformats.org/officeDocument/2006/relationships/customXml" Target="../ink/ink173.xml"/><Relationship Id="rId74" Type="http://schemas.openxmlformats.org/officeDocument/2006/relationships/customXml" Target="../ink/ink181.xml"/><Relationship Id="rId79" Type="http://schemas.openxmlformats.org/officeDocument/2006/relationships/image" Target="../media/image185.png"/><Relationship Id="rId5" Type="http://schemas.openxmlformats.org/officeDocument/2006/relationships/image" Target="../media/image148.png"/><Relationship Id="rId90" Type="http://schemas.openxmlformats.org/officeDocument/2006/relationships/customXml" Target="../ink/ink189.xml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159.png"/><Relationship Id="rId30" Type="http://schemas.openxmlformats.org/officeDocument/2006/relationships/customXml" Target="../ink/ink159.xml"/><Relationship Id="rId35" Type="http://schemas.openxmlformats.org/officeDocument/2006/relationships/image" Target="../media/image163.png"/><Relationship Id="rId43" Type="http://schemas.openxmlformats.org/officeDocument/2006/relationships/image" Target="../media/image167.png"/><Relationship Id="rId48" Type="http://schemas.openxmlformats.org/officeDocument/2006/relationships/customXml" Target="../ink/ink168.xml"/><Relationship Id="rId56" Type="http://schemas.openxmlformats.org/officeDocument/2006/relationships/customXml" Target="../ink/ink172.xml"/><Relationship Id="rId64" Type="http://schemas.openxmlformats.org/officeDocument/2006/relationships/customXml" Target="../ink/ink176.xml"/><Relationship Id="rId69" Type="http://schemas.openxmlformats.org/officeDocument/2006/relationships/image" Target="../media/image180.png"/><Relationship Id="rId77" Type="http://schemas.openxmlformats.org/officeDocument/2006/relationships/image" Target="../media/image184.png"/><Relationship Id="rId8" Type="http://schemas.openxmlformats.org/officeDocument/2006/relationships/customXml" Target="../ink/ink148.xml"/><Relationship Id="rId51" Type="http://schemas.openxmlformats.org/officeDocument/2006/relationships/image" Target="../media/image171.png"/><Relationship Id="rId72" Type="http://schemas.openxmlformats.org/officeDocument/2006/relationships/customXml" Target="../ink/ink180.xml"/><Relationship Id="rId80" Type="http://schemas.openxmlformats.org/officeDocument/2006/relationships/customXml" Target="../ink/ink184.xml"/><Relationship Id="rId85" Type="http://schemas.openxmlformats.org/officeDocument/2006/relationships/image" Target="../media/image188.png"/><Relationship Id="rId3" Type="http://schemas.openxmlformats.org/officeDocument/2006/relationships/image" Target="../media/image147.png"/><Relationship Id="rId12" Type="http://schemas.openxmlformats.org/officeDocument/2006/relationships/customXml" Target="../ink/ink150.xml"/><Relationship Id="rId17" Type="http://schemas.openxmlformats.org/officeDocument/2006/relationships/image" Target="../media/image154.png"/><Relationship Id="rId25" Type="http://schemas.openxmlformats.org/officeDocument/2006/relationships/image" Target="../media/image158.png"/><Relationship Id="rId33" Type="http://schemas.openxmlformats.org/officeDocument/2006/relationships/image" Target="../media/image162.png"/><Relationship Id="rId38" Type="http://schemas.openxmlformats.org/officeDocument/2006/relationships/customXml" Target="../ink/ink163.xml"/><Relationship Id="rId46" Type="http://schemas.openxmlformats.org/officeDocument/2006/relationships/customXml" Target="../ink/ink167.xml"/><Relationship Id="rId59" Type="http://schemas.openxmlformats.org/officeDocument/2006/relationships/image" Target="../media/image175.png"/><Relationship Id="rId67" Type="http://schemas.openxmlformats.org/officeDocument/2006/relationships/image" Target="../media/image179.png"/><Relationship Id="rId20" Type="http://schemas.openxmlformats.org/officeDocument/2006/relationships/customXml" Target="../ink/ink154.xml"/><Relationship Id="rId41" Type="http://schemas.openxmlformats.org/officeDocument/2006/relationships/image" Target="../media/image166.png"/><Relationship Id="rId54" Type="http://schemas.openxmlformats.org/officeDocument/2006/relationships/customXml" Target="../ink/ink171.xml"/><Relationship Id="rId62" Type="http://schemas.openxmlformats.org/officeDocument/2006/relationships/customXml" Target="../ink/ink175.xml"/><Relationship Id="rId70" Type="http://schemas.openxmlformats.org/officeDocument/2006/relationships/customXml" Target="../ink/ink179.xml"/><Relationship Id="rId75" Type="http://schemas.openxmlformats.org/officeDocument/2006/relationships/image" Target="../media/image183.png"/><Relationship Id="rId83" Type="http://schemas.openxmlformats.org/officeDocument/2006/relationships/image" Target="../media/image187.png"/><Relationship Id="rId88" Type="http://schemas.openxmlformats.org/officeDocument/2006/relationships/customXml" Target="../ink/ink188.xml"/><Relationship Id="rId91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.xml"/><Relationship Id="rId15" Type="http://schemas.openxmlformats.org/officeDocument/2006/relationships/image" Target="../media/image153.png"/><Relationship Id="rId23" Type="http://schemas.openxmlformats.org/officeDocument/2006/relationships/image" Target="../media/image157.png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49" Type="http://schemas.openxmlformats.org/officeDocument/2006/relationships/image" Target="../media/image170.png"/><Relationship Id="rId57" Type="http://schemas.openxmlformats.org/officeDocument/2006/relationships/image" Target="../media/image174.png"/><Relationship Id="rId10" Type="http://schemas.openxmlformats.org/officeDocument/2006/relationships/customXml" Target="../ink/ink149.xml"/><Relationship Id="rId31" Type="http://schemas.openxmlformats.org/officeDocument/2006/relationships/image" Target="../media/image161.png"/><Relationship Id="rId44" Type="http://schemas.openxmlformats.org/officeDocument/2006/relationships/customXml" Target="../ink/ink166.xml"/><Relationship Id="rId52" Type="http://schemas.openxmlformats.org/officeDocument/2006/relationships/customXml" Target="../ink/ink170.xml"/><Relationship Id="rId60" Type="http://schemas.openxmlformats.org/officeDocument/2006/relationships/customXml" Target="../ink/ink174.xml"/><Relationship Id="rId65" Type="http://schemas.openxmlformats.org/officeDocument/2006/relationships/image" Target="../media/image178.png"/><Relationship Id="rId73" Type="http://schemas.openxmlformats.org/officeDocument/2006/relationships/image" Target="../media/image182.png"/><Relationship Id="rId78" Type="http://schemas.openxmlformats.org/officeDocument/2006/relationships/customXml" Target="../ink/ink183.xml"/><Relationship Id="rId81" Type="http://schemas.openxmlformats.org/officeDocument/2006/relationships/image" Target="../media/image186.png"/><Relationship Id="rId86" Type="http://schemas.openxmlformats.org/officeDocument/2006/relationships/customXml" Target="../ink/ink187.xml"/><Relationship Id="rId4" Type="http://schemas.openxmlformats.org/officeDocument/2006/relationships/customXml" Target="../ink/ink146.xml"/><Relationship Id="rId9" Type="http://schemas.openxmlformats.org/officeDocument/2006/relationships/image" Target="../media/image150.png"/><Relationship Id="rId13" Type="http://schemas.openxmlformats.org/officeDocument/2006/relationships/image" Target="../media/image152.png"/><Relationship Id="rId18" Type="http://schemas.openxmlformats.org/officeDocument/2006/relationships/customXml" Target="../ink/ink153.xml"/><Relationship Id="rId39" Type="http://schemas.openxmlformats.org/officeDocument/2006/relationships/image" Target="../media/image165.png"/><Relationship Id="rId34" Type="http://schemas.openxmlformats.org/officeDocument/2006/relationships/customXml" Target="../ink/ink161.xml"/><Relationship Id="rId50" Type="http://schemas.openxmlformats.org/officeDocument/2006/relationships/customXml" Target="../ink/ink169.xml"/><Relationship Id="rId55" Type="http://schemas.openxmlformats.org/officeDocument/2006/relationships/image" Target="../media/image173.png"/><Relationship Id="rId76" Type="http://schemas.openxmlformats.org/officeDocument/2006/relationships/customXml" Target="../ink/ink182.xml"/><Relationship Id="rId7" Type="http://schemas.openxmlformats.org/officeDocument/2006/relationships/image" Target="../media/image149.png"/><Relationship Id="rId71" Type="http://schemas.openxmlformats.org/officeDocument/2006/relationships/image" Target="../media/image181.png"/><Relationship Id="rId2" Type="http://schemas.openxmlformats.org/officeDocument/2006/relationships/customXml" Target="../ink/ink145.xml"/><Relationship Id="rId29" Type="http://schemas.openxmlformats.org/officeDocument/2006/relationships/image" Target="../media/image160.png"/><Relationship Id="rId24" Type="http://schemas.openxmlformats.org/officeDocument/2006/relationships/customXml" Target="../ink/ink156.xml"/><Relationship Id="rId40" Type="http://schemas.openxmlformats.org/officeDocument/2006/relationships/customXml" Target="../ink/ink164.xml"/><Relationship Id="rId45" Type="http://schemas.openxmlformats.org/officeDocument/2006/relationships/image" Target="../media/image168.png"/><Relationship Id="rId66" Type="http://schemas.openxmlformats.org/officeDocument/2006/relationships/customXml" Target="../ink/ink177.xml"/><Relationship Id="rId87" Type="http://schemas.openxmlformats.org/officeDocument/2006/relationships/image" Target="../media/image189.png"/><Relationship Id="rId61" Type="http://schemas.openxmlformats.org/officeDocument/2006/relationships/image" Target="../media/image176.png"/><Relationship Id="rId82" Type="http://schemas.openxmlformats.org/officeDocument/2006/relationships/customXml" Target="../ink/ink185.xml"/><Relationship Id="rId19" Type="http://schemas.openxmlformats.org/officeDocument/2006/relationships/image" Target="../media/image15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1" Type="http://schemas.openxmlformats.org/officeDocument/2006/relationships/image" Target="../media/image201.png"/><Relationship Id="rId42" Type="http://schemas.openxmlformats.org/officeDocument/2006/relationships/customXml" Target="../ink/ink210.xml"/><Relationship Id="rId63" Type="http://schemas.openxmlformats.org/officeDocument/2006/relationships/image" Target="../media/image222.png"/><Relationship Id="rId84" Type="http://schemas.openxmlformats.org/officeDocument/2006/relationships/customXml" Target="../ink/ink231.xml"/><Relationship Id="rId138" Type="http://schemas.openxmlformats.org/officeDocument/2006/relationships/customXml" Target="../ink/ink258.xml"/><Relationship Id="rId107" Type="http://schemas.openxmlformats.org/officeDocument/2006/relationships/image" Target="../media/image244.png"/><Relationship Id="rId11" Type="http://schemas.openxmlformats.org/officeDocument/2006/relationships/image" Target="../media/image196.png"/><Relationship Id="rId32" Type="http://schemas.openxmlformats.org/officeDocument/2006/relationships/customXml" Target="../ink/ink205.xml"/><Relationship Id="rId53" Type="http://schemas.openxmlformats.org/officeDocument/2006/relationships/image" Target="../media/image217.png"/><Relationship Id="rId74" Type="http://schemas.openxmlformats.org/officeDocument/2006/relationships/customXml" Target="../ink/ink226.xml"/><Relationship Id="rId128" Type="http://schemas.openxmlformats.org/officeDocument/2006/relationships/customXml" Target="../ink/ink253.xml"/><Relationship Id="rId149" Type="http://schemas.openxmlformats.org/officeDocument/2006/relationships/image" Target="../media/image265.png"/><Relationship Id="rId5" Type="http://schemas.openxmlformats.org/officeDocument/2006/relationships/image" Target="../media/image193.png"/><Relationship Id="rId95" Type="http://schemas.openxmlformats.org/officeDocument/2006/relationships/image" Target="../media/image238.png"/><Relationship Id="rId22" Type="http://schemas.openxmlformats.org/officeDocument/2006/relationships/customXml" Target="../ink/ink200.xml"/><Relationship Id="rId27" Type="http://schemas.openxmlformats.org/officeDocument/2006/relationships/image" Target="../media/image204.png"/><Relationship Id="rId43" Type="http://schemas.openxmlformats.org/officeDocument/2006/relationships/image" Target="../media/image212.png"/><Relationship Id="rId48" Type="http://schemas.openxmlformats.org/officeDocument/2006/relationships/customXml" Target="../ink/ink213.xml"/><Relationship Id="rId64" Type="http://schemas.openxmlformats.org/officeDocument/2006/relationships/customXml" Target="../ink/ink221.xml"/><Relationship Id="rId69" Type="http://schemas.openxmlformats.org/officeDocument/2006/relationships/image" Target="../media/image225.png"/><Relationship Id="rId113" Type="http://schemas.openxmlformats.org/officeDocument/2006/relationships/image" Target="../media/image247.png"/><Relationship Id="rId118" Type="http://schemas.openxmlformats.org/officeDocument/2006/relationships/customXml" Target="../ink/ink248.xml"/><Relationship Id="rId134" Type="http://schemas.openxmlformats.org/officeDocument/2006/relationships/customXml" Target="../ink/ink256.xml"/><Relationship Id="rId139" Type="http://schemas.openxmlformats.org/officeDocument/2006/relationships/image" Target="../media/image260.png"/><Relationship Id="rId80" Type="http://schemas.openxmlformats.org/officeDocument/2006/relationships/customXml" Target="../ink/ink229.xml"/><Relationship Id="rId85" Type="http://schemas.openxmlformats.org/officeDocument/2006/relationships/image" Target="../media/image233.png"/><Relationship Id="rId150" Type="http://schemas.openxmlformats.org/officeDocument/2006/relationships/customXml" Target="../ink/ink264.xml"/><Relationship Id="rId12" Type="http://schemas.openxmlformats.org/officeDocument/2006/relationships/customXml" Target="../ink/ink195.xml"/><Relationship Id="rId17" Type="http://schemas.openxmlformats.org/officeDocument/2006/relationships/image" Target="../media/image199.png"/><Relationship Id="rId33" Type="http://schemas.openxmlformats.org/officeDocument/2006/relationships/image" Target="../media/image207.png"/><Relationship Id="rId38" Type="http://schemas.openxmlformats.org/officeDocument/2006/relationships/customXml" Target="../ink/ink208.xml"/><Relationship Id="rId59" Type="http://schemas.openxmlformats.org/officeDocument/2006/relationships/image" Target="../media/image220.png"/><Relationship Id="rId103" Type="http://schemas.openxmlformats.org/officeDocument/2006/relationships/image" Target="../media/image242.png"/><Relationship Id="rId108" Type="http://schemas.openxmlformats.org/officeDocument/2006/relationships/customXml" Target="../ink/ink243.xml"/><Relationship Id="rId124" Type="http://schemas.openxmlformats.org/officeDocument/2006/relationships/customXml" Target="../ink/ink251.xml"/><Relationship Id="rId129" Type="http://schemas.openxmlformats.org/officeDocument/2006/relationships/image" Target="../media/image255.png"/><Relationship Id="rId54" Type="http://schemas.openxmlformats.org/officeDocument/2006/relationships/customXml" Target="../ink/ink216.xml"/><Relationship Id="rId70" Type="http://schemas.openxmlformats.org/officeDocument/2006/relationships/customXml" Target="../ink/ink224.xml"/><Relationship Id="rId75" Type="http://schemas.openxmlformats.org/officeDocument/2006/relationships/image" Target="../media/image228.png"/><Relationship Id="rId91" Type="http://schemas.openxmlformats.org/officeDocument/2006/relationships/image" Target="../media/image236.png"/><Relationship Id="rId96" Type="http://schemas.openxmlformats.org/officeDocument/2006/relationships/customXml" Target="../ink/ink237.xml"/><Relationship Id="rId140" Type="http://schemas.openxmlformats.org/officeDocument/2006/relationships/customXml" Target="../ink/ink259.xml"/><Relationship Id="rId145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23" Type="http://schemas.openxmlformats.org/officeDocument/2006/relationships/image" Target="../media/image202.png"/><Relationship Id="rId28" Type="http://schemas.openxmlformats.org/officeDocument/2006/relationships/customXml" Target="../ink/ink203.xml"/><Relationship Id="rId49" Type="http://schemas.openxmlformats.org/officeDocument/2006/relationships/image" Target="../media/image215.png"/><Relationship Id="rId114" Type="http://schemas.openxmlformats.org/officeDocument/2006/relationships/customXml" Target="../ink/ink246.xml"/><Relationship Id="rId119" Type="http://schemas.openxmlformats.org/officeDocument/2006/relationships/image" Target="../media/image250.png"/><Relationship Id="rId44" Type="http://schemas.openxmlformats.org/officeDocument/2006/relationships/customXml" Target="../ink/ink211.xml"/><Relationship Id="rId60" Type="http://schemas.openxmlformats.org/officeDocument/2006/relationships/customXml" Target="../ink/ink219.xml"/><Relationship Id="rId65" Type="http://schemas.openxmlformats.org/officeDocument/2006/relationships/image" Target="../media/image223.png"/><Relationship Id="rId81" Type="http://schemas.openxmlformats.org/officeDocument/2006/relationships/image" Target="../media/image231.png"/><Relationship Id="rId86" Type="http://schemas.openxmlformats.org/officeDocument/2006/relationships/customXml" Target="../ink/ink232.xml"/><Relationship Id="rId130" Type="http://schemas.openxmlformats.org/officeDocument/2006/relationships/customXml" Target="../ink/ink254.xml"/><Relationship Id="rId135" Type="http://schemas.openxmlformats.org/officeDocument/2006/relationships/image" Target="../media/image258.png"/><Relationship Id="rId151" Type="http://schemas.openxmlformats.org/officeDocument/2006/relationships/image" Target="../media/image266.png"/><Relationship Id="rId13" Type="http://schemas.openxmlformats.org/officeDocument/2006/relationships/image" Target="../media/image197.png"/><Relationship Id="rId18" Type="http://schemas.openxmlformats.org/officeDocument/2006/relationships/customXml" Target="../ink/ink198.xml"/><Relationship Id="rId39" Type="http://schemas.openxmlformats.org/officeDocument/2006/relationships/image" Target="../media/image210.png"/><Relationship Id="rId109" Type="http://schemas.openxmlformats.org/officeDocument/2006/relationships/image" Target="../media/image245.png"/><Relationship Id="rId34" Type="http://schemas.openxmlformats.org/officeDocument/2006/relationships/customXml" Target="../ink/ink206.xml"/><Relationship Id="rId50" Type="http://schemas.openxmlformats.org/officeDocument/2006/relationships/customXml" Target="../ink/ink214.xml"/><Relationship Id="rId55" Type="http://schemas.openxmlformats.org/officeDocument/2006/relationships/image" Target="../media/image218.png"/><Relationship Id="rId76" Type="http://schemas.openxmlformats.org/officeDocument/2006/relationships/customXml" Target="../ink/ink227.xml"/><Relationship Id="rId97" Type="http://schemas.openxmlformats.org/officeDocument/2006/relationships/image" Target="../media/image239.png"/><Relationship Id="rId104" Type="http://schemas.openxmlformats.org/officeDocument/2006/relationships/customXml" Target="../ink/ink241.xml"/><Relationship Id="rId120" Type="http://schemas.openxmlformats.org/officeDocument/2006/relationships/customXml" Target="../ink/ink249.xml"/><Relationship Id="rId125" Type="http://schemas.openxmlformats.org/officeDocument/2006/relationships/image" Target="../media/image253.png"/><Relationship Id="rId141" Type="http://schemas.openxmlformats.org/officeDocument/2006/relationships/image" Target="../media/image261.png"/><Relationship Id="rId146" Type="http://schemas.openxmlformats.org/officeDocument/2006/relationships/customXml" Target="../ink/ink262.xml"/><Relationship Id="rId7" Type="http://schemas.openxmlformats.org/officeDocument/2006/relationships/image" Target="../media/image194.png"/><Relationship Id="rId71" Type="http://schemas.openxmlformats.org/officeDocument/2006/relationships/image" Target="../media/image226.png"/><Relationship Id="rId92" Type="http://schemas.openxmlformats.org/officeDocument/2006/relationships/customXml" Target="../ink/ink235.xml"/><Relationship Id="rId2" Type="http://schemas.openxmlformats.org/officeDocument/2006/relationships/customXml" Target="../ink/ink190.xml"/><Relationship Id="rId29" Type="http://schemas.openxmlformats.org/officeDocument/2006/relationships/image" Target="../media/image205.png"/><Relationship Id="rId24" Type="http://schemas.openxmlformats.org/officeDocument/2006/relationships/customXml" Target="../ink/ink201.xml"/><Relationship Id="rId40" Type="http://schemas.openxmlformats.org/officeDocument/2006/relationships/customXml" Target="../ink/ink209.xml"/><Relationship Id="rId45" Type="http://schemas.openxmlformats.org/officeDocument/2006/relationships/image" Target="../media/image213.png"/><Relationship Id="rId66" Type="http://schemas.openxmlformats.org/officeDocument/2006/relationships/customXml" Target="../ink/ink222.xml"/><Relationship Id="rId87" Type="http://schemas.openxmlformats.org/officeDocument/2006/relationships/image" Target="../media/image234.png"/><Relationship Id="rId110" Type="http://schemas.openxmlformats.org/officeDocument/2006/relationships/customXml" Target="../ink/ink244.xml"/><Relationship Id="rId115" Type="http://schemas.openxmlformats.org/officeDocument/2006/relationships/image" Target="../media/image248.png"/><Relationship Id="rId131" Type="http://schemas.openxmlformats.org/officeDocument/2006/relationships/image" Target="../media/image256.png"/><Relationship Id="rId136" Type="http://schemas.openxmlformats.org/officeDocument/2006/relationships/customXml" Target="../ink/ink257.xml"/><Relationship Id="rId61" Type="http://schemas.openxmlformats.org/officeDocument/2006/relationships/image" Target="../media/image221.png"/><Relationship Id="rId82" Type="http://schemas.openxmlformats.org/officeDocument/2006/relationships/customXml" Target="../ink/ink230.xml"/><Relationship Id="rId152" Type="http://schemas.openxmlformats.org/officeDocument/2006/relationships/customXml" Target="../ink/ink265.xml"/><Relationship Id="rId19" Type="http://schemas.openxmlformats.org/officeDocument/2006/relationships/image" Target="../media/image200.png"/><Relationship Id="rId14" Type="http://schemas.openxmlformats.org/officeDocument/2006/relationships/customXml" Target="../ink/ink196.xml"/><Relationship Id="rId30" Type="http://schemas.openxmlformats.org/officeDocument/2006/relationships/customXml" Target="../ink/ink204.xml"/><Relationship Id="rId35" Type="http://schemas.openxmlformats.org/officeDocument/2006/relationships/image" Target="../media/image208.png"/><Relationship Id="rId56" Type="http://schemas.openxmlformats.org/officeDocument/2006/relationships/customXml" Target="../ink/ink217.xml"/><Relationship Id="rId77" Type="http://schemas.openxmlformats.org/officeDocument/2006/relationships/image" Target="../media/image229.png"/><Relationship Id="rId100" Type="http://schemas.openxmlformats.org/officeDocument/2006/relationships/customXml" Target="../ink/ink239.xml"/><Relationship Id="rId105" Type="http://schemas.openxmlformats.org/officeDocument/2006/relationships/image" Target="../media/image243.png"/><Relationship Id="rId126" Type="http://schemas.openxmlformats.org/officeDocument/2006/relationships/customXml" Target="../ink/ink252.xml"/><Relationship Id="rId147" Type="http://schemas.openxmlformats.org/officeDocument/2006/relationships/image" Target="../media/image264.png"/><Relationship Id="rId8" Type="http://schemas.openxmlformats.org/officeDocument/2006/relationships/customXml" Target="../ink/ink193.xml"/><Relationship Id="rId51" Type="http://schemas.openxmlformats.org/officeDocument/2006/relationships/image" Target="../media/image216.png"/><Relationship Id="rId72" Type="http://schemas.openxmlformats.org/officeDocument/2006/relationships/customXml" Target="../ink/ink225.xml"/><Relationship Id="rId93" Type="http://schemas.openxmlformats.org/officeDocument/2006/relationships/image" Target="../media/image237.png"/><Relationship Id="rId98" Type="http://schemas.openxmlformats.org/officeDocument/2006/relationships/customXml" Target="../ink/ink238.xml"/><Relationship Id="rId121" Type="http://schemas.openxmlformats.org/officeDocument/2006/relationships/image" Target="../media/image251.png"/><Relationship Id="rId142" Type="http://schemas.openxmlformats.org/officeDocument/2006/relationships/customXml" Target="../ink/ink260.xml"/><Relationship Id="rId3" Type="http://schemas.openxmlformats.org/officeDocument/2006/relationships/image" Target="../media/image192.png"/><Relationship Id="rId25" Type="http://schemas.openxmlformats.org/officeDocument/2006/relationships/image" Target="../media/image203.png"/><Relationship Id="rId46" Type="http://schemas.openxmlformats.org/officeDocument/2006/relationships/customXml" Target="../ink/ink212.xml"/><Relationship Id="rId67" Type="http://schemas.openxmlformats.org/officeDocument/2006/relationships/image" Target="../media/image224.png"/><Relationship Id="rId116" Type="http://schemas.openxmlformats.org/officeDocument/2006/relationships/customXml" Target="../ink/ink247.xml"/><Relationship Id="rId137" Type="http://schemas.openxmlformats.org/officeDocument/2006/relationships/image" Target="../media/image259.png"/><Relationship Id="rId20" Type="http://schemas.openxmlformats.org/officeDocument/2006/relationships/customXml" Target="../ink/ink199.xml"/><Relationship Id="rId41" Type="http://schemas.openxmlformats.org/officeDocument/2006/relationships/image" Target="../media/image211.png"/><Relationship Id="rId62" Type="http://schemas.openxmlformats.org/officeDocument/2006/relationships/customXml" Target="../ink/ink220.xml"/><Relationship Id="rId83" Type="http://schemas.openxmlformats.org/officeDocument/2006/relationships/image" Target="../media/image232.png"/><Relationship Id="rId88" Type="http://schemas.openxmlformats.org/officeDocument/2006/relationships/customXml" Target="../ink/ink233.xml"/><Relationship Id="rId111" Type="http://schemas.openxmlformats.org/officeDocument/2006/relationships/image" Target="../media/image246.png"/><Relationship Id="rId132" Type="http://schemas.openxmlformats.org/officeDocument/2006/relationships/customXml" Target="../ink/ink255.xml"/><Relationship Id="rId153" Type="http://schemas.openxmlformats.org/officeDocument/2006/relationships/image" Target="../media/image267.png"/><Relationship Id="rId15" Type="http://schemas.openxmlformats.org/officeDocument/2006/relationships/image" Target="../media/image198.png"/><Relationship Id="rId36" Type="http://schemas.openxmlformats.org/officeDocument/2006/relationships/customXml" Target="../ink/ink207.xml"/><Relationship Id="rId57" Type="http://schemas.openxmlformats.org/officeDocument/2006/relationships/image" Target="../media/image219.png"/><Relationship Id="rId106" Type="http://schemas.openxmlformats.org/officeDocument/2006/relationships/customXml" Target="../ink/ink242.xml"/><Relationship Id="rId127" Type="http://schemas.openxmlformats.org/officeDocument/2006/relationships/image" Target="../media/image254.png"/><Relationship Id="rId10" Type="http://schemas.openxmlformats.org/officeDocument/2006/relationships/customXml" Target="../ink/ink194.xml"/><Relationship Id="rId31" Type="http://schemas.openxmlformats.org/officeDocument/2006/relationships/image" Target="../media/image206.png"/><Relationship Id="rId52" Type="http://schemas.openxmlformats.org/officeDocument/2006/relationships/customXml" Target="../ink/ink215.xml"/><Relationship Id="rId73" Type="http://schemas.openxmlformats.org/officeDocument/2006/relationships/image" Target="../media/image227.png"/><Relationship Id="rId78" Type="http://schemas.openxmlformats.org/officeDocument/2006/relationships/customXml" Target="../ink/ink228.xml"/><Relationship Id="rId94" Type="http://schemas.openxmlformats.org/officeDocument/2006/relationships/customXml" Target="../ink/ink236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250.xml"/><Relationship Id="rId143" Type="http://schemas.openxmlformats.org/officeDocument/2006/relationships/image" Target="../media/image262.png"/><Relationship Id="rId148" Type="http://schemas.openxmlformats.org/officeDocument/2006/relationships/customXml" Target="../ink/ink263.xml"/><Relationship Id="rId4" Type="http://schemas.openxmlformats.org/officeDocument/2006/relationships/customXml" Target="../ink/ink191.xml"/><Relationship Id="rId9" Type="http://schemas.openxmlformats.org/officeDocument/2006/relationships/image" Target="../media/image195.png"/><Relationship Id="rId26" Type="http://schemas.openxmlformats.org/officeDocument/2006/relationships/customXml" Target="../ink/ink202.xml"/><Relationship Id="rId47" Type="http://schemas.openxmlformats.org/officeDocument/2006/relationships/image" Target="../media/image214.png"/><Relationship Id="rId68" Type="http://schemas.openxmlformats.org/officeDocument/2006/relationships/customXml" Target="../ink/ink223.xml"/><Relationship Id="rId89" Type="http://schemas.openxmlformats.org/officeDocument/2006/relationships/image" Target="../media/image235.png"/><Relationship Id="rId112" Type="http://schemas.openxmlformats.org/officeDocument/2006/relationships/customXml" Target="../ink/ink245.xml"/><Relationship Id="rId133" Type="http://schemas.openxmlformats.org/officeDocument/2006/relationships/image" Target="../media/image257.png"/><Relationship Id="rId16" Type="http://schemas.openxmlformats.org/officeDocument/2006/relationships/customXml" Target="../ink/ink197.xml"/><Relationship Id="rId37" Type="http://schemas.openxmlformats.org/officeDocument/2006/relationships/image" Target="../media/image209.png"/><Relationship Id="rId58" Type="http://schemas.openxmlformats.org/officeDocument/2006/relationships/customXml" Target="../ink/ink218.xml"/><Relationship Id="rId79" Type="http://schemas.openxmlformats.org/officeDocument/2006/relationships/image" Target="../media/image230.png"/><Relationship Id="rId102" Type="http://schemas.openxmlformats.org/officeDocument/2006/relationships/customXml" Target="../ink/ink240.xml"/><Relationship Id="rId123" Type="http://schemas.openxmlformats.org/officeDocument/2006/relationships/image" Target="../media/image252.png"/><Relationship Id="rId144" Type="http://schemas.openxmlformats.org/officeDocument/2006/relationships/customXml" Target="../ink/ink261.xml"/><Relationship Id="rId90" Type="http://schemas.openxmlformats.org/officeDocument/2006/relationships/customXml" Target="../ink/ink2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est Programming Languages for Engineers - Freelancinggig">
            <a:extLst>
              <a:ext uri="{FF2B5EF4-FFF2-40B4-BE49-F238E27FC236}">
                <a16:creationId xmlns:a16="http://schemas.microsoft.com/office/drawing/2014/main" id="{F0D73423-03C2-46E6-A837-5D346E6A5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r="23585" b="55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6EF3-7C69-4E39-B633-CA355385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Programming for Engineers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CA9E-35DE-4721-AC73-8CE2689C9A65}"/>
              </a:ext>
            </a:extLst>
          </p:cNvPr>
          <p:cNvSpPr txBox="1"/>
          <p:nvPr/>
        </p:nvSpPr>
        <p:spPr>
          <a:xfrm>
            <a:off x="548352" y="4796633"/>
            <a:ext cx="47451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&gt;&gt; Slide 3</a:t>
            </a:r>
          </a:p>
          <a:p>
            <a:r>
              <a:rPr lang="en-MY" b="1" dirty="0"/>
              <a:t>&gt;&gt; </a:t>
            </a:r>
            <a:r>
              <a:rPr lang="en-US" b="1" dirty="0"/>
              <a:t>Object-oriented: variable, types and class</a:t>
            </a:r>
          </a:p>
          <a:p>
            <a:r>
              <a:rPr lang="en-US" sz="1600" i="1" dirty="0"/>
              <a:t>Basic element of object-oriented usage, operational and implementation.</a:t>
            </a:r>
          </a:p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79A2-F75C-4851-AF12-5322BE7D09F3}"/>
              </a:ext>
            </a:extLst>
          </p:cNvPr>
          <p:cNvSpPr txBox="1"/>
          <p:nvPr/>
        </p:nvSpPr>
        <p:spPr>
          <a:xfrm>
            <a:off x="387075" y="292086"/>
            <a:ext cx="105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/>
              <a:t>BEP2073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2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79CE-ECF5-4039-A732-3609E8A4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C8A3-4FEF-46E5-85CC-0886C93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44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/>
              <a:t>volume</a:t>
            </a:r>
            <a:r>
              <a:rPr lang="en-US" dirty="0"/>
              <a:t> does 41.2 g of CO</a:t>
            </a:r>
            <a:r>
              <a:rPr lang="en-US" baseline="-25000" dirty="0"/>
              <a:t>2</a:t>
            </a:r>
            <a:r>
              <a:rPr lang="en-US" dirty="0"/>
              <a:t> gas at a pressure of </a:t>
            </a:r>
            <a:r>
              <a:rPr lang="en-US" b="1" i="1" dirty="0"/>
              <a:t>P</a:t>
            </a:r>
            <a:r>
              <a:rPr lang="en-US" dirty="0"/>
              <a:t> atm, and a temperature of 514 K occupy?. Given: </a:t>
            </a:r>
            <a:r>
              <a:rPr lang="pt-BR" dirty="0"/>
              <a:t>R = 0.08206 L (atm)/K (mol)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dirty="0"/>
              <a:t> = 51, 82, 22, 54, 71, 78, 48, 34, 48, 10</a:t>
            </a:r>
          </a:p>
          <a:p>
            <a:pPr marL="0" indent="0">
              <a:buNone/>
            </a:pPr>
            <a:r>
              <a:rPr lang="en-US" dirty="0"/>
              <a:t>V = nRT/P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i="1" dirty="0"/>
              <a:t>Hint: use looping technique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6841D-DF22-49F6-B7D2-AAF26B8B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93345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7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2AD4D1-4AF5-4D99-A11A-DFA8FE7CB55C}"/>
              </a:ext>
            </a:extLst>
          </p:cNvPr>
          <p:cNvSpPr/>
          <p:nvPr/>
        </p:nvSpPr>
        <p:spPr>
          <a:xfrm>
            <a:off x="838200" y="5176007"/>
            <a:ext cx="9371202" cy="1241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E1FD-BCC0-49FD-BAB3-D692CDB1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C0C8-F155-4C07-98F3-EA1743DA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data define the sea-level concentration of dissolved oxygen for fresh water as a function of temperature: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 a program to determine DO at T = 8 </a:t>
            </a:r>
            <a:r>
              <a:rPr lang="en-US" baseline="30000" dirty="0"/>
              <a:t>o</a:t>
            </a:r>
            <a:r>
              <a:rPr lang="en-US" dirty="0"/>
              <a:t>C, 16</a:t>
            </a:r>
            <a:r>
              <a:rPr lang="en-US" baseline="30000" dirty="0"/>
              <a:t> o</a:t>
            </a:r>
            <a:r>
              <a:rPr lang="en-US" dirty="0"/>
              <a:t>C, and 32 </a:t>
            </a:r>
            <a:r>
              <a:rPr lang="en-US" baseline="30000" dirty="0"/>
              <a:t>o</a:t>
            </a:r>
            <a:r>
              <a:rPr lang="en-US" dirty="0"/>
              <a:t>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Challenge</a:t>
            </a:r>
            <a:r>
              <a:rPr lang="en-US" dirty="0"/>
              <a:t>: Compute DO at T = 26 </a:t>
            </a:r>
            <a:r>
              <a:rPr lang="en-US" baseline="30000" dirty="0"/>
              <a:t>o</a:t>
            </a:r>
            <a:r>
              <a:rPr lang="en-US" dirty="0"/>
              <a:t>C</a:t>
            </a:r>
            <a:endParaRPr lang="en-MY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8C9E8C-9FDA-4C04-B2D5-3CB1CEA4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00134"/>
              </p:ext>
            </p:extLst>
          </p:nvPr>
        </p:nvGraphicFramePr>
        <p:xfrm>
          <a:off x="1763552" y="2913096"/>
          <a:ext cx="79257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247">
                  <a:extLst>
                    <a:ext uri="{9D8B030D-6E8A-4147-A177-3AD203B41FA5}">
                      <a16:colId xmlns:a16="http://schemas.microsoft.com/office/drawing/2014/main" val="3545824440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2221702093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816409538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349051063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321544124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1159169219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93772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b="1" dirty="0"/>
                        <a:t>T </a:t>
                      </a:r>
                      <a:r>
                        <a:rPr lang="en-MY" b="1" baseline="30000" dirty="0"/>
                        <a:t>o</a:t>
                      </a:r>
                      <a:r>
                        <a:rPr lang="en-MY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8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b="1" dirty="0"/>
                        <a:t>DO,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11.843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7.305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393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920970-6FE4-4AEA-98F9-E7CA8ABB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633" y="2527227"/>
            <a:ext cx="8810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9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EA10-764C-4D0B-8471-3B979DFA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Non-Scalar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D5EB-8298-4CCD-88A1-7212F8DA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23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Collections (Arrays)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List</a:t>
            </a:r>
            <a:r>
              <a:rPr lang="en-US" dirty="0"/>
              <a:t> is a collection which is ordered and changeable. Allows duplicate members.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Tuples</a:t>
            </a:r>
            <a:r>
              <a:rPr lang="en-US" dirty="0"/>
              <a:t> is a collection which is ordered and unchangeable. Allows duplicate members.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Set</a:t>
            </a:r>
            <a:r>
              <a:rPr lang="en-US" dirty="0"/>
              <a:t> is a collection which is unordered and unindexed. No duplicate members.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Dictionary</a:t>
            </a:r>
            <a:r>
              <a:rPr lang="en-US" dirty="0"/>
              <a:t> is a collection which is ordered* and changeable. No duplicate members.</a:t>
            </a:r>
            <a:endParaRPr lang="en-MY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C3BBF0-4675-44B7-B3FC-93F3F60CF932}"/>
              </a:ext>
            </a:extLst>
          </p:cNvPr>
          <p:cNvGrpSpPr/>
          <p:nvPr/>
        </p:nvGrpSpPr>
        <p:grpSpPr>
          <a:xfrm>
            <a:off x="8405768" y="2205942"/>
            <a:ext cx="3473043" cy="2977222"/>
            <a:chOff x="8556770" y="2205942"/>
            <a:chExt cx="3473043" cy="2977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3CBF0-2D46-4007-BC59-389E8771CE80}"/>
                </a:ext>
              </a:extLst>
            </p:cNvPr>
            <p:cNvSpPr txBox="1"/>
            <p:nvPr/>
          </p:nvSpPr>
          <p:spPr>
            <a:xfrm>
              <a:off x="8556771" y="2205942"/>
              <a:ext cx="347304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MY" sz="2400" b="1" dirty="0"/>
                <a:t>Set :  </a:t>
              </a:r>
            </a:p>
            <a:p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x = {</a:t>
              </a:r>
              <a:r>
                <a:rPr lang="en-MY" sz="2400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</a:t>
              </a:r>
              <a:r>
                <a:rPr lang="en-MY" sz="2400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</a:t>
              </a:r>
              <a:r>
                <a:rPr lang="en-MY" sz="2400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</a:t>
              </a:r>
              <a:r>
                <a:rPr lang="en-MY" sz="2400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F684FE-575E-46A0-987B-69BB9E545100}"/>
                </a:ext>
              </a:extLst>
            </p:cNvPr>
            <p:cNvSpPr txBox="1"/>
            <p:nvPr/>
          </p:nvSpPr>
          <p:spPr>
            <a:xfrm>
              <a:off x="8556770" y="3244172"/>
              <a:ext cx="3473043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/>
                <a:t>Dictionary : 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Car = { 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sz="2000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"brand"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: </a:t>
              </a:r>
              <a:r>
                <a:rPr lang="en-US" sz="2000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"Ford"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 </a:t>
              </a:r>
              <a:r>
                <a:rPr lang="en-US" sz="2000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"model"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: </a:t>
              </a:r>
              <a:r>
                <a:rPr lang="en-US" sz="2000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"Mustang"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 </a:t>
              </a:r>
              <a:r>
                <a:rPr lang="en-US" sz="2000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"year"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: </a:t>
              </a:r>
              <a:r>
                <a:rPr lang="en-US" sz="2000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1964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2530A87-9480-4254-833F-763EECB9F6CF}"/>
              </a:ext>
            </a:extLst>
          </p:cNvPr>
          <p:cNvSpPr txBox="1"/>
          <p:nvPr/>
        </p:nvSpPr>
        <p:spPr>
          <a:xfrm>
            <a:off x="8405768" y="5390397"/>
            <a:ext cx="250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(x[</a:t>
            </a:r>
            <a:r>
              <a:rPr lang="en-MY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'brand'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70600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79CE-ECF5-4039-A732-3609E8A4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C8A3-4FEF-46E5-85CC-0886C93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7"/>
            <a:ext cx="8171576" cy="5154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Manning’s equation can be used to compute the velocity of water in a rectangular open channel,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where U = velocity (m/s), S = channel slope, n = roughness coefficient, B = width (m), and H = depth (m). The following data are available for five channels: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9ECF9-9025-426B-AB71-0B105032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45" y="2166054"/>
            <a:ext cx="2774270" cy="1030152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2B532E6-4C00-4D16-9372-AE4E72B8D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25335"/>
              </p:ext>
            </p:extLst>
          </p:nvPr>
        </p:nvGraphicFramePr>
        <p:xfrm>
          <a:off x="947618" y="4424354"/>
          <a:ext cx="486000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73643776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8612594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189226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6482163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5418217"/>
                    </a:ext>
                  </a:extLst>
                </a:gridCol>
              </a:tblGrid>
              <a:tr h="36102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8001777"/>
                  </a:ext>
                </a:extLst>
              </a:tr>
              <a:tr h="36102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849228"/>
                  </a:ext>
                </a:extLst>
              </a:tr>
              <a:tr h="36102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406640"/>
                  </a:ext>
                </a:extLst>
              </a:tr>
              <a:tr h="36102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7730147"/>
                  </a:ext>
                </a:extLst>
              </a:tr>
              <a:tr h="36102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667952"/>
                  </a:ext>
                </a:extLst>
              </a:tr>
              <a:tr h="361025"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E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53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E275E61-E74B-41AE-B96D-33306EAA54E9}"/>
              </a:ext>
            </a:extLst>
          </p:cNvPr>
          <p:cNvSpPr txBox="1"/>
          <p:nvPr/>
        </p:nvSpPr>
        <p:spPr>
          <a:xfrm>
            <a:off x="6096000" y="4608273"/>
            <a:ext cx="5622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Q. Write a program to computes the velocity for each of these channels. Have the program display the input data along with the computed velocity.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82050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3DB05D5-E9EA-41C2-9256-42DF18317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30793"/>
              </p:ext>
            </p:extLst>
          </p:nvPr>
        </p:nvGraphicFramePr>
        <p:xfrm>
          <a:off x="-1476688" y="379701"/>
          <a:ext cx="6262848" cy="623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8FBA1F-2108-44B5-9B5F-88EF7561A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80313"/>
              </p:ext>
            </p:extLst>
          </p:nvPr>
        </p:nvGraphicFramePr>
        <p:xfrm>
          <a:off x="2454571" y="400875"/>
          <a:ext cx="4306957" cy="4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121A26-B770-4741-8296-4A8E52D89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723274"/>
              </p:ext>
            </p:extLst>
          </p:nvPr>
        </p:nvGraphicFramePr>
        <p:xfrm>
          <a:off x="5522780" y="400875"/>
          <a:ext cx="3748665" cy="4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529882F-B62F-4BBD-B7D5-A648FDAB2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300774"/>
              </p:ext>
            </p:extLst>
          </p:nvPr>
        </p:nvGraphicFramePr>
        <p:xfrm>
          <a:off x="7640393" y="407467"/>
          <a:ext cx="5291816" cy="562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1952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2047-7980-42A2-9E48-37E829C7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16BD-0D56-4390-854F-7D6F8412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Text Type		:	str</a:t>
            </a:r>
          </a:p>
          <a:p>
            <a:r>
              <a:rPr lang="en-MY" dirty="0"/>
              <a:t>Numeric Types	:	int, float, complex</a:t>
            </a:r>
          </a:p>
          <a:p>
            <a:r>
              <a:rPr lang="en-MY" dirty="0"/>
              <a:t>Sequence Types	:	list, tuple, range</a:t>
            </a:r>
          </a:p>
          <a:p>
            <a:r>
              <a:rPr lang="en-MY" dirty="0"/>
              <a:t>Mapping Type	:	</a:t>
            </a:r>
            <a:r>
              <a:rPr lang="en-MY" dirty="0" err="1"/>
              <a:t>dict</a:t>
            </a:r>
            <a:endParaRPr lang="en-MY" dirty="0"/>
          </a:p>
          <a:p>
            <a:r>
              <a:rPr lang="en-MY" dirty="0"/>
              <a:t>Set Types		:	set, </a:t>
            </a:r>
            <a:r>
              <a:rPr lang="en-MY" dirty="0" err="1"/>
              <a:t>frozenset</a:t>
            </a:r>
            <a:endParaRPr lang="en-MY" dirty="0"/>
          </a:p>
          <a:p>
            <a:r>
              <a:rPr lang="en-MY" dirty="0"/>
              <a:t>Boolean Type	:	bool</a:t>
            </a:r>
          </a:p>
          <a:p>
            <a:r>
              <a:rPr lang="en-MY" dirty="0"/>
              <a:t>Binary Types	:	bytes, </a:t>
            </a:r>
            <a:r>
              <a:rPr lang="en-MY" dirty="0" err="1"/>
              <a:t>bytearray</a:t>
            </a:r>
            <a:r>
              <a:rPr lang="en-MY" dirty="0"/>
              <a:t>, </a:t>
            </a:r>
            <a:r>
              <a:rPr lang="en-MY" dirty="0" err="1"/>
              <a:t>memoryview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8A8D1-1CAC-4A9C-8B56-7D60C3675122}"/>
              </a:ext>
            </a:extLst>
          </p:cNvPr>
          <p:cNvSpPr txBox="1"/>
          <p:nvPr/>
        </p:nvSpPr>
        <p:spPr>
          <a:xfrm>
            <a:off x="838200" y="5653743"/>
            <a:ext cx="4116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MY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(type(x))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21C7A-8AFE-4C1B-B106-EFCE6C023747}"/>
              </a:ext>
            </a:extLst>
          </p:cNvPr>
          <p:cNvSpPr txBox="1"/>
          <p:nvPr/>
        </p:nvSpPr>
        <p:spPr>
          <a:xfrm>
            <a:off x="838200" y="6176963"/>
            <a:ext cx="4116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MY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nt(x); str(x)</a:t>
            </a:r>
          </a:p>
        </p:txBody>
      </p:sp>
    </p:spTree>
    <p:extLst>
      <p:ext uri="{BB962C8B-B14F-4D97-AF65-F5344CB8AC3E}">
        <p14:creationId xmlns:p14="http://schemas.microsoft.com/office/powerpoint/2010/main" val="60211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D894-2784-4929-B2FE-54CA3075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D586-5891-459B-8958-B897BAB3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class is a blueprint for the object.</a:t>
            </a:r>
          </a:p>
          <a:p>
            <a:r>
              <a:rPr lang="en-US" dirty="0">
                <a:latin typeface="euclid_circular_a"/>
              </a:rPr>
              <a:t>Example: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   HOUSE: floors, doors, windows etc.</a:t>
            </a:r>
          </a:p>
          <a:p>
            <a:pPr marL="0" indent="0">
              <a:buNone/>
            </a:pPr>
            <a:endParaRPr lang="en-US" dirty="0">
              <a:latin typeface="euclid_circular_a"/>
            </a:endParaRP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F649A-3F1C-4F66-AEF5-A5FC380CA1DE}"/>
              </a:ext>
            </a:extLst>
          </p:cNvPr>
          <p:cNvSpPr txBox="1"/>
          <p:nvPr/>
        </p:nvSpPr>
        <p:spPr>
          <a:xfrm>
            <a:off x="1176558" y="4001294"/>
            <a:ext cx="16227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Class </a:t>
            </a:r>
            <a:r>
              <a:rPr lang="en-US" dirty="0"/>
              <a:t>House:</a:t>
            </a:r>
          </a:p>
          <a:p>
            <a:r>
              <a:rPr lang="en-US" dirty="0"/>
              <a:t>    floors = 2</a:t>
            </a:r>
          </a:p>
          <a:p>
            <a:r>
              <a:rPr lang="en-US" dirty="0"/>
              <a:t>    doors = 10</a:t>
            </a:r>
          </a:p>
          <a:p>
            <a:r>
              <a:rPr lang="en-US" dirty="0"/>
              <a:t>    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12B98-3C3B-4A4C-9030-2BBA4AE6EDAC}"/>
              </a:ext>
            </a:extLst>
          </p:cNvPr>
          <p:cNvSpPr txBox="1"/>
          <p:nvPr/>
        </p:nvSpPr>
        <p:spPr>
          <a:xfrm>
            <a:off x="3556338" y="4001294"/>
            <a:ext cx="23468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 print(</a:t>
            </a:r>
            <a:r>
              <a:rPr lang="en-US" dirty="0" err="1"/>
              <a:t>House.doors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[Output]: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99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E3BA-BA66-43D6-9FA8-B84D71F9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C943-FACC-4533-BD03-15F44ECB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will create a new object instance named </a:t>
            </a:r>
            <a:r>
              <a:rPr lang="en-US" b="1" dirty="0"/>
              <a:t>c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Then, we can access the data or method of objects using the object name prefix.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D196F-6AFA-4877-9128-BDF3B4B3BDA0}"/>
              </a:ext>
            </a:extLst>
          </p:cNvPr>
          <p:cNvSpPr txBox="1"/>
          <p:nvPr/>
        </p:nvSpPr>
        <p:spPr>
          <a:xfrm>
            <a:off x="6822347" y="1825625"/>
            <a:ext cx="30598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Class </a:t>
            </a:r>
            <a:r>
              <a:rPr lang="en-US" dirty="0"/>
              <a:t>Car:</a:t>
            </a:r>
          </a:p>
          <a:p>
            <a:r>
              <a:rPr lang="en-US" dirty="0"/>
              <a:t>    doors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8C823-055F-4AED-9AA4-97D66289BD2B}"/>
              </a:ext>
            </a:extLst>
          </p:cNvPr>
          <p:cNvSpPr txBox="1"/>
          <p:nvPr/>
        </p:nvSpPr>
        <p:spPr>
          <a:xfrm>
            <a:off x="6822346" y="2731382"/>
            <a:ext cx="3059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c = Car()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96104-BE03-414F-9E20-E30CABF856D8}"/>
              </a:ext>
            </a:extLst>
          </p:cNvPr>
          <p:cNvSpPr txBox="1"/>
          <p:nvPr/>
        </p:nvSpPr>
        <p:spPr>
          <a:xfrm>
            <a:off x="6822346" y="3275655"/>
            <a:ext cx="3059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&gt;&gt; a = </a:t>
            </a:r>
            <a:r>
              <a:rPr lang="en-MY" dirty="0" err="1"/>
              <a:t>c.doors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23675-BEDB-4792-8578-864713ECAE51}"/>
              </a:ext>
            </a:extLst>
          </p:cNvPr>
          <p:cNvSpPr txBox="1"/>
          <p:nvPr/>
        </p:nvSpPr>
        <p:spPr>
          <a:xfrm>
            <a:off x="8877647" y="2722738"/>
            <a:ext cx="100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>
                <a:solidFill>
                  <a:srgbClr val="FF0000"/>
                </a:solidFill>
              </a:rPr>
              <a:t>instance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00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6477-DF5C-4B7F-A2BB-95BF519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Answer on the following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6560B-38CE-4C57-8FFC-ED8BD5117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Q1.	By using for loop, develop a program to determine total odd 	number in x. </a:t>
                </a:r>
              </a:p>
              <a:p>
                <a:pPr marL="914400" lvl="2" indent="0">
                  <a:buNone/>
                </a:pPr>
                <a:r>
                  <a:rPr lang="en-US" sz="2800" dirty="0"/>
                  <a:t>x = 51, 82, 22, 54, 71, 78, 48, 34, 48, 10</a:t>
                </a:r>
              </a:p>
              <a:p>
                <a:pPr marL="914400" lvl="2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dirty="0"/>
                  <a:t>Q2. 	Develop a program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use collectable variable to 	display for t = 5 to 30 at 	increments of 2. </a:t>
                </a:r>
              </a:p>
              <a:p>
                <a:pPr marL="0" indent="0">
                  <a:buNone/>
                </a:pPr>
                <a:endParaRPr lang="en-MY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sSup>
                                <m:sSup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                 ;0&lt;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≤10  </m:t>
                              </m:r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   ;11&lt;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≤20</m:t>
                              </m:r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                      ; 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&gt;21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6560B-38CE-4C57-8FFC-ED8BD5117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9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8521E-8082-438F-8FF3-C61EAB1D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7A6E-ED9A-4150-9208-97FA2DE5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https://forms.office.com/r/ysXvCQrS8E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A81-2C9F-431A-AD71-3DED867B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Course Learning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38FDC-BA0E-42D1-AAD4-12252110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32426"/>
              </p:ext>
            </p:extLst>
          </p:nvPr>
        </p:nvGraphicFramePr>
        <p:xfrm>
          <a:off x="838200" y="1770562"/>
          <a:ext cx="10515599" cy="44643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47173">
                  <a:extLst>
                    <a:ext uri="{9D8B030D-6E8A-4147-A177-3AD203B41FA5}">
                      <a16:colId xmlns:a16="http://schemas.microsoft.com/office/drawing/2014/main" val="3800953435"/>
                    </a:ext>
                  </a:extLst>
                </a:gridCol>
                <a:gridCol w="8468426">
                  <a:extLst>
                    <a:ext uri="{9D8B030D-6E8A-4147-A177-3AD203B41FA5}">
                      <a16:colId xmlns:a16="http://schemas.microsoft.com/office/drawing/2014/main" val="1484048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5720" lvl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CLO1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b="0" dirty="0">
                          <a:effectLst/>
                        </a:rPr>
                        <a:t>Outline the operational procedure of programming language.</a:t>
                      </a:r>
                      <a:endParaRPr lang="en-MY" sz="3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CLO2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Outline the object-oriented attribute in the programming flow.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4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CLO3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Evaluate the program structure on function, branching and condition.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CLO4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Develop a programming/syntax solution for chemical engineering case study.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7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CLO5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Differentiate between solution error and syntax error for complex engineering case study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89623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B98B6E8F-F1A7-478C-AB88-C8FD79C0730B}"/>
              </a:ext>
            </a:extLst>
          </p:cNvPr>
          <p:cNvGrpSpPr/>
          <p:nvPr/>
        </p:nvGrpSpPr>
        <p:grpSpPr>
          <a:xfrm>
            <a:off x="6854648" y="2299987"/>
            <a:ext cx="4540320" cy="963720"/>
            <a:chOff x="6854648" y="2299987"/>
            <a:chExt cx="4540320" cy="96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84C962-E28A-4AD1-94AD-D095D6E624B8}"/>
                    </a:ext>
                  </a:extLst>
                </p14:cNvPr>
                <p14:cNvContentPartPr/>
                <p14:nvPr/>
              </p14:nvContentPartPr>
              <p14:xfrm>
                <a:off x="6854648" y="2638387"/>
                <a:ext cx="1433520" cy="625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84C962-E28A-4AD1-94AD-D095D6E624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45648" y="2629387"/>
                  <a:ext cx="14511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ECC6D1-899A-4E6B-8DF7-BCFB6634DC30}"/>
                    </a:ext>
                  </a:extLst>
                </p14:cNvPr>
                <p14:cNvContentPartPr/>
                <p14:nvPr/>
              </p14:nvContentPartPr>
              <p14:xfrm>
                <a:off x="8099528" y="2501587"/>
                <a:ext cx="344880" cy="231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ECC6D1-899A-4E6B-8DF7-BCFB6634DC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90888" y="2492587"/>
                  <a:ext cx="362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997D14-5D31-4E81-9140-B54C0D4C82AB}"/>
                    </a:ext>
                  </a:extLst>
                </p14:cNvPr>
                <p14:cNvContentPartPr/>
                <p14:nvPr/>
              </p14:nvContentPartPr>
              <p14:xfrm>
                <a:off x="8383208" y="2462707"/>
                <a:ext cx="74160" cy="120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997D14-5D31-4E81-9140-B54C0D4C82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74208" y="2454067"/>
                  <a:ext cx="91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37B70E-7B47-4594-BD3C-4F62EE10338F}"/>
                    </a:ext>
                  </a:extLst>
                </p14:cNvPr>
                <p14:cNvContentPartPr/>
                <p14:nvPr/>
              </p14:nvContentPartPr>
              <p14:xfrm>
                <a:off x="8778488" y="2334907"/>
                <a:ext cx="21600" cy="264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37B70E-7B47-4594-BD3C-4F62EE1033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69848" y="2326267"/>
                  <a:ext cx="39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4B8110-8651-4493-B4A3-A4CA082A907F}"/>
                    </a:ext>
                  </a:extLst>
                </p14:cNvPr>
                <p14:cNvContentPartPr/>
                <p14:nvPr/>
              </p14:nvContentPartPr>
              <p14:xfrm>
                <a:off x="8652128" y="2339227"/>
                <a:ext cx="154080" cy="88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4B8110-8651-4493-B4A3-A4CA082A90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43128" y="2330227"/>
                  <a:ext cx="171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7BF585-01EE-4D43-8226-CB9EC571C48B}"/>
                    </a:ext>
                  </a:extLst>
                </p14:cNvPr>
                <p14:cNvContentPartPr/>
                <p14:nvPr/>
              </p14:nvContentPartPr>
              <p14:xfrm>
                <a:off x="8905568" y="2421667"/>
                <a:ext cx="138240" cy="2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7BF585-01EE-4D43-8226-CB9EC571C4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96568" y="2412667"/>
                  <a:ext cx="155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9EBD2F-34CF-4DF9-A4E6-9CA079F49C7F}"/>
                    </a:ext>
                  </a:extLst>
                </p14:cNvPr>
                <p14:cNvContentPartPr/>
                <p14:nvPr/>
              </p14:nvContentPartPr>
              <p14:xfrm>
                <a:off x="9069008" y="2416987"/>
                <a:ext cx="103320" cy="15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9EBD2F-34CF-4DF9-A4E6-9CA079F49C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60008" y="2407987"/>
                  <a:ext cx="120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C2E976-B159-43AF-A71E-5AF13B1B85AD}"/>
                    </a:ext>
                  </a:extLst>
                </p14:cNvPr>
                <p14:cNvContentPartPr/>
                <p14:nvPr/>
              </p14:nvContentPartPr>
              <p14:xfrm>
                <a:off x="9233528" y="2398267"/>
                <a:ext cx="70560" cy="12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C2E976-B159-43AF-A71E-5AF13B1B85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24528" y="2389267"/>
                  <a:ext cx="88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8B9F1C-D5F1-4847-9CE7-CAFF148FEAD6}"/>
                    </a:ext>
                  </a:extLst>
                </p14:cNvPr>
                <p14:cNvContentPartPr/>
                <p14:nvPr/>
              </p14:nvContentPartPr>
              <p14:xfrm>
                <a:off x="9374648" y="2485387"/>
                <a:ext cx="86040" cy="19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8B9F1C-D5F1-4847-9CE7-CAFF148FEA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65648" y="2476387"/>
                  <a:ext cx="103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D52DDA-855B-43F2-A906-3A2A25F63BCF}"/>
                    </a:ext>
                  </a:extLst>
                </p14:cNvPr>
                <p14:cNvContentPartPr/>
                <p14:nvPr/>
              </p14:nvContentPartPr>
              <p14:xfrm>
                <a:off x="9602888" y="2338507"/>
                <a:ext cx="241200" cy="16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D52DDA-855B-43F2-A906-3A2A25F63B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93888" y="2329507"/>
                  <a:ext cx="258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4A0A4F-259B-497A-AF4C-C04BFCEADC9A}"/>
                    </a:ext>
                  </a:extLst>
                </p14:cNvPr>
                <p14:cNvContentPartPr/>
                <p14:nvPr/>
              </p14:nvContentPartPr>
              <p14:xfrm>
                <a:off x="9901688" y="2324827"/>
                <a:ext cx="7200" cy="155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4A0A4F-259B-497A-AF4C-C04BFCEADC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93048" y="2316187"/>
                  <a:ext cx="24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E465E0-9F39-4032-9EE7-0203D1CFCF31}"/>
                    </a:ext>
                  </a:extLst>
                </p14:cNvPr>
                <p14:cNvContentPartPr/>
                <p14:nvPr/>
              </p14:nvContentPartPr>
              <p14:xfrm>
                <a:off x="9964328" y="2322667"/>
                <a:ext cx="39960" cy="15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E465E0-9F39-4032-9EE7-0203D1CFCF3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55688" y="2313667"/>
                  <a:ext cx="57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39276E-98BC-4044-B797-A52EA67D2716}"/>
                    </a:ext>
                  </a:extLst>
                </p14:cNvPr>
                <p14:cNvContentPartPr/>
                <p14:nvPr/>
              </p14:nvContentPartPr>
              <p14:xfrm>
                <a:off x="10102568" y="2453707"/>
                <a:ext cx="1800" cy="10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39276E-98BC-4044-B797-A52EA67D27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93568" y="2445067"/>
                  <a:ext cx="19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585A79-DF6C-458A-8AF0-9230998CAF7C}"/>
                    </a:ext>
                  </a:extLst>
                </p14:cNvPr>
                <p14:cNvContentPartPr/>
                <p14:nvPr/>
              </p14:nvContentPartPr>
              <p14:xfrm>
                <a:off x="10289048" y="2320147"/>
                <a:ext cx="150840" cy="11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585A79-DF6C-458A-8AF0-9230998CAF7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80408" y="2311507"/>
                  <a:ext cx="168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4E6DD5-6880-4749-BF3D-F779FF5269DC}"/>
                    </a:ext>
                  </a:extLst>
                </p14:cNvPr>
                <p14:cNvContentPartPr/>
                <p14:nvPr/>
              </p14:nvContentPartPr>
              <p14:xfrm>
                <a:off x="10461848" y="2327707"/>
                <a:ext cx="104760" cy="83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4E6DD5-6880-4749-BF3D-F779FF5269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52848" y="2318707"/>
                  <a:ext cx="122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674969-0656-4A26-8CCE-E96DD76684FC}"/>
                    </a:ext>
                  </a:extLst>
                </p14:cNvPr>
                <p14:cNvContentPartPr/>
                <p14:nvPr/>
              </p14:nvContentPartPr>
              <p14:xfrm>
                <a:off x="10596848" y="2330947"/>
                <a:ext cx="109080" cy="8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674969-0656-4A26-8CCE-E96DD76684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87848" y="2322307"/>
                  <a:ext cx="126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8B07B7-83F8-4A51-B829-F157696A26C5}"/>
                    </a:ext>
                  </a:extLst>
                </p14:cNvPr>
                <p14:cNvContentPartPr/>
                <p14:nvPr/>
              </p14:nvContentPartPr>
              <p14:xfrm>
                <a:off x="10765328" y="2357947"/>
                <a:ext cx="7920" cy="88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8B07B7-83F8-4A51-B829-F157696A26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56328" y="2348947"/>
                  <a:ext cx="25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626EE7-F34F-43F9-825E-FEEA7439BB3F}"/>
                    </a:ext>
                  </a:extLst>
                </p14:cNvPr>
                <p14:cNvContentPartPr/>
                <p14:nvPr/>
              </p14:nvContentPartPr>
              <p14:xfrm>
                <a:off x="10692248" y="2299987"/>
                <a:ext cx="34560" cy="1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626EE7-F34F-43F9-825E-FEEA7439BB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83248" y="2291347"/>
                  <a:ext cx="52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676846-6327-45D7-8C4D-C689C17DE865}"/>
                    </a:ext>
                  </a:extLst>
                </p14:cNvPr>
                <p14:cNvContentPartPr/>
                <p14:nvPr/>
              </p14:nvContentPartPr>
              <p14:xfrm>
                <a:off x="10826528" y="2372707"/>
                <a:ext cx="60840" cy="14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676846-6327-45D7-8C4D-C689C17DE8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17528" y="2363707"/>
                  <a:ext cx="78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0391E9-8AA5-462A-AD1C-44535B201ADC}"/>
                    </a:ext>
                  </a:extLst>
                </p14:cNvPr>
                <p14:cNvContentPartPr/>
                <p14:nvPr/>
              </p14:nvContentPartPr>
              <p14:xfrm>
                <a:off x="10935968" y="2321227"/>
                <a:ext cx="122760" cy="15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0391E9-8AA5-462A-AD1C-44535B201A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27328" y="2312227"/>
                  <a:ext cx="140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A14046-A2BA-4CBB-8CA4-0B2A3DD11D45}"/>
                    </a:ext>
                  </a:extLst>
                </p14:cNvPr>
                <p14:cNvContentPartPr/>
                <p14:nvPr/>
              </p14:nvContentPartPr>
              <p14:xfrm>
                <a:off x="11082128" y="2402227"/>
                <a:ext cx="92880" cy="82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A14046-A2BA-4CBB-8CA4-0B2A3DD11D4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3488" y="2393227"/>
                  <a:ext cx="110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71C599-5F81-495D-A72D-2228FCC8D23A}"/>
                    </a:ext>
                  </a:extLst>
                </p14:cNvPr>
                <p14:cNvContentPartPr/>
                <p14:nvPr/>
              </p14:nvContentPartPr>
              <p14:xfrm>
                <a:off x="11211008" y="2341387"/>
                <a:ext cx="13680" cy="163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71C599-5F81-495D-A72D-2228FCC8D2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02368" y="2332387"/>
                  <a:ext cx="31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E6251C-0D3C-49AA-8B72-0786C5C94C35}"/>
                    </a:ext>
                  </a:extLst>
                </p14:cNvPr>
                <p14:cNvContentPartPr/>
                <p14:nvPr/>
              </p14:nvContentPartPr>
              <p14:xfrm>
                <a:off x="11178248" y="2397547"/>
                <a:ext cx="216720" cy="106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E6251C-0D3C-49AA-8B72-0786C5C94C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69608" y="2388907"/>
                  <a:ext cx="234360" cy="12384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250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0B2F-7992-4380-9F63-B1B8F6B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1D1E-CD95-4E16-8726-6CA5A56C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00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python program to print all prime numbers between 0 to 100  and print how many prime numbers are there.</a:t>
            </a:r>
          </a:p>
          <a:p>
            <a:endParaRPr lang="en-MY" dirty="0"/>
          </a:p>
        </p:txBody>
      </p:sp>
      <p:pic>
        <p:nvPicPr>
          <p:cNvPr id="4" name="Picture 2" descr="Groups of two to twelve dots, showing that the composite numbers of dots (4, 6, 8, 9, 10, and 12) can be arranged into rectangles but prime numbers cannot">
            <a:extLst>
              <a:ext uri="{FF2B5EF4-FFF2-40B4-BE49-F238E27FC236}">
                <a16:creationId xmlns:a16="http://schemas.microsoft.com/office/drawing/2014/main" id="{018DFF5D-3078-470E-949F-6961BF36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77" y="1016379"/>
            <a:ext cx="3899123" cy="54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7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E38934-4660-44EE-8F59-1DD99CD72634}"/>
              </a:ext>
            </a:extLst>
          </p:cNvPr>
          <p:cNvGrpSpPr/>
          <p:nvPr/>
        </p:nvGrpSpPr>
        <p:grpSpPr>
          <a:xfrm>
            <a:off x="3316208" y="1596547"/>
            <a:ext cx="514800" cy="637200"/>
            <a:chOff x="3316208" y="1596547"/>
            <a:chExt cx="51480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92A002-499E-4791-8BE3-BC68EDB188E5}"/>
                    </a:ext>
                  </a:extLst>
                </p14:cNvPr>
                <p14:cNvContentPartPr/>
                <p14:nvPr/>
              </p14:nvContentPartPr>
              <p14:xfrm>
                <a:off x="3416288" y="1596547"/>
                <a:ext cx="198720" cy="63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92A002-499E-4791-8BE3-BC68EDB188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07288" y="1587547"/>
                  <a:ext cx="21636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12735B-97D1-4C3C-9556-4A0F5568E016}"/>
                    </a:ext>
                  </a:extLst>
                </p14:cNvPr>
                <p14:cNvContentPartPr/>
                <p14:nvPr/>
              </p14:nvContentPartPr>
              <p14:xfrm>
                <a:off x="3316208" y="2001547"/>
                <a:ext cx="239760" cy="42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12735B-97D1-4C3C-9556-4A0F5568E0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7208" y="1992547"/>
                  <a:ext cx="257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A8DF50-21ED-4D8F-BC25-3DAF2360506F}"/>
                    </a:ext>
                  </a:extLst>
                </p14:cNvPr>
                <p14:cNvContentPartPr/>
                <p14:nvPr/>
              </p14:nvContentPartPr>
              <p14:xfrm>
                <a:off x="3584048" y="2014867"/>
                <a:ext cx="81360" cy="19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A8DF50-21ED-4D8F-BC25-3DAF23605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5408" y="2005867"/>
                  <a:ext cx="99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720720-9678-42F3-90C6-459F6B2AB775}"/>
                    </a:ext>
                  </a:extLst>
                </p14:cNvPr>
                <p14:cNvContentPartPr/>
                <p14:nvPr/>
              </p14:nvContentPartPr>
              <p14:xfrm>
                <a:off x="3714368" y="2029267"/>
                <a:ext cx="116640" cy="11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720720-9678-42F3-90C6-459F6B2AB7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05728" y="2020267"/>
                  <a:ext cx="13428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AD90E1-E789-4EC3-8EC6-555476EC9A46}"/>
                  </a:ext>
                </a:extLst>
              </p14:cNvPr>
              <p14:cNvContentPartPr/>
              <p14:nvPr/>
            </p14:nvContentPartPr>
            <p14:xfrm>
              <a:off x="4187048" y="1974547"/>
              <a:ext cx="42120" cy="186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AD90E1-E789-4EC3-8EC6-555476EC9A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8408" y="1965907"/>
                <a:ext cx="597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173A89-5EBD-4508-9C57-C4CD6A26AF68}"/>
                  </a:ext>
                </a:extLst>
              </p14:cNvPr>
              <p14:cNvContentPartPr/>
              <p14:nvPr/>
            </p14:nvContentPartPr>
            <p14:xfrm>
              <a:off x="4241408" y="1782667"/>
              <a:ext cx="42840" cy="4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173A89-5EBD-4508-9C57-C4CD6A26AF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32768" y="1773667"/>
                <a:ext cx="6048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AE90A3C-57CF-4657-AB9A-E09CA6AC0DC4}"/>
              </a:ext>
            </a:extLst>
          </p:cNvPr>
          <p:cNvGrpSpPr/>
          <p:nvPr/>
        </p:nvGrpSpPr>
        <p:grpSpPr>
          <a:xfrm>
            <a:off x="4599608" y="1887427"/>
            <a:ext cx="220320" cy="240840"/>
            <a:chOff x="4599608" y="1887427"/>
            <a:chExt cx="22032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596FB0-64BA-4DC5-97C2-39E5FB5745A3}"/>
                    </a:ext>
                  </a:extLst>
                </p14:cNvPr>
                <p14:cNvContentPartPr/>
                <p14:nvPr/>
              </p14:nvContentPartPr>
              <p14:xfrm>
                <a:off x="4635248" y="1986787"/>
                <a:ext cx="15840" cy="13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596FB0-64BA-4DC5-97C2-39E5FB574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26608" y="1978147"/>
                  <a:ext cx="33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ACA2E0-07D9-4E92-8C18-D8B82BD2205D}"/>
                    </a:ext>
                  </a:extLst>
                </p14:cNvPr>
                <p14:cNvContentPartPr/>
                <p14:nvPr/>
              </p14:nvContentPartPr>
              <p14:xfrm>
                <a:off x="4599608" y="1887427"/>
                <a:ext cx="3960" cy="1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ACA2E0-07D9-4E92-8C18-D8B82BD220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0608" y="1878787"/>
                  <a:ext cx="21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C619E0-17BC-4A65-A92C-9D0D824C3427}"/>
                    </a:ext>
                  </a:extLst>
                </p14:cNvPr>
                <p14:cNvContentPartPr/>
                <p14:nvPr/>
              </p14:nvContentPartPr>
              <p14:xfrm>
                <a:off x="4719488" y="1993627"/>
                <a:ext cx="100440" cy="13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C619E0-17BC-4A65-A92C-9D0D824C34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10848" y="1984627"/>
                  <a:ext cx="1180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607668-46B3-483F-8467-649B75C3BF7E}"/>
              </a:ext>
            </a:extLst>
          </p:cNvPr>
          <p:cNvGrpSpPr/>
          <p:nvPr/>
        </p:nvGrpSpPr>
        <p:grpSpPr>
          <a:xfrm>
            <a:off x="5169848" y="1915147"/>
            <a:ext cx="725040" cy="373320"/>
            <a:chOff x="5169848" y="1915147"/>
            <a:chExt cx="7250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891748-C3FC-41F5-AC5F-A627C6DF2BB6}"/>
                    </a:ext>
                  </a:extLst>
                </p14:cNvPr>
                <p14:cNvContentPartPr/>
                <p14:nvPr/>
              </p14:nvContentPartPr>
              <p14:xfrm>
                <a:off x="5169848" y="1915147"/>
                <a:ext cx="74160" cy="17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891748-C3FC-41F5-AC5F-A627C6DF2B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61208" y="1906147"/>
                  <a:ext cx="91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4729DA-FB0C-4A0D-A39A-5CB6AB4B872B}"/>
                    </a:ext>
                  </a:extLst>
                </p14:cNvPr>
                <p14:cNvContentPartPr/>
                <p14:nvPr/>
              </p14:nvContentPartPr>
              <p14:xfrm>
                <a:off x="5289728" y="1997947"/>
                <a:ext cx="113040" cy="13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4729DA-FB0C-4A0D-A39A-5CB6AB4B87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81088" y="1988947"/>
                  <a:ext cx="130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C814CF-D8A8-4CC8-A478-85E36A8D8456}"/>
                    </a:ext>
                  </a:extLst>
                </p14:cNvPr>
                <p14:cNvContentPartPr/>
                <p14:nvPr/>
              </p14:nvContentPartPr>
              <p14:xfrm>
                <a:off x="5440568" y="2015587"/>
                <a:ext cx="113760" cy="10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C814CF-D8A8-4CC8-A478-85E36A8D84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31568" y="2006947"/>
                  <a:ext cx="131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C28882-1272-4D35-9CCA-26FF3902EEC3}"/>
                    </a:ext>
                  </a:extLst>
                </p14:cNvPr>
                <p14:cNvContentPartPr/>
                <p14:nvPr/>
              </p14:nvContentPartPr>
              <p14:xfrm>
                <a:off x="5617328" y="2011267"/>
                <a:ext cx="101160" cy="27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C28882-1272-4D35-9CCA-26FF3902EE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8328" y="2002267"/>
                  <a:ext cx="118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B06EFE-424C-46C5-9D68-525C7818A0D1}"/>
                    </a:ext>
                  </a:extLst>
                </p14:cNvPr>
                <p14:cNvContentPartPr/>
                <p14:nvPr/>
              </p14:nvContentPartPr>
              <p14:xfrm>
                <a:off x="5738648" y="1970227"/>
                <a:ext cx="156240" cy="18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B06EFE-424C-46C5-9D68-525C7818A0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30008" y="1961227"/>
                  <a:ext cx="1738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1343E4-4E28-453A-B69C-65D91486EE33}"/>
              </a:ext>
            </a:extLst>
          </p:cNvPr>
          <p:cNvGrpSpPr/>
          <p:nvPr/>
        </p:nvGrpSpPr>
        <p:grpSpPr>
          <a:xfrm>
            <a:off x="6099368" y="1799587"/>
            <a:ext cx="552240" cy="356760"/>
            <a:chOff x="6099368" y="1799587"/>
            <a:chExt cx="55224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F5B2B7-1558-4CCF-8F99-BA61A3DE8EB5}"/>
                    </a:ext>
                  </a:extLst>
                </p14:cNvPr>
                <p14:cNvContentPartPr/>
                <p14:nvPr/>
              </p14:nvContentPartPr>
              <p14:xfrm>
                <a:off x="6099368" y="1857187"/>
                <a:ext cx="70920" cy="299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F5B2B7-1558-4CCF-8F99-BA61A3DE8E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0368" y="1848547"/>
                  <a:ext cx="88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F6BEAF-AC20-44E4-9CA4-BDAFE4701585}"/>
                    </a:ext>
                  </a:extLst>
                </p14:cNvPr>
                <p14:cNvContentPartPr/>
                <p14:nvPr/>
              </p14:nvContentPartPr>
              <p14:xfrm>
                <a:off x="6294128" y="1897507"/>
                <a:ext cx="120960" cy="256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F6BEAF-AC20-44E4-9CA4-BDAFE47015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85488" y="1888507"/>
                  <a:ext cx="138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096DCB-E3AE-464D-8696-10C5C32B72B6}"/>
                    </a:ext>
                  </a:extLst>
                </p14:cNvPr>
                <p14:cNvContentPartPr/>
                <p14:nvPr/>
              </p14:nvContentPartPr>
              <p14:xfrm>
                <a:off x="6334808" y="1936387"/>
                <a:ext cx="132840" cy="1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096DCB-E3AE-464D-8696-10C5C32B72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25808" y="1927747"/>
                  <a:ext cx="150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63E909-A863-497C-B5F2-93D7054CE4A2}"/>
                    </a:ext>
                  </a:extLst>
                </p14:cNvPr>
                <p14:cNvContentPartPr/>
                <p14:nvPr/>
              </p14:nvContentPartPr>
              <p14:xfrm>
                <a:off x="6504008" y="1799587"/>
                <a:ext cx="147600" cy="30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63E909-A863-497C-B5F2-93D7054CE4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5008" y="1790587"/>
                  <a:ext cx="165240" cy="31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DD87A9-8EC5-4323-88F1-3D461E3F0BF6}"/>
                  </a:ext>
                </a:extLst>
              </p14:cNvPr>
              <p14:cNvContentPartPr/>
              <p14:nvPr/>
            </p14:nvContentPartPr>
            <p14:xfrm>
              <a:off x="6854288" y="1858987"/>
              <a:ext cx="54000" cy="90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DD87A9-8EC5-4323-88F1-3D461E3F0B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45288" y="1850347"/>
                <a:ext cx="716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ED27ABE-3096-4353-8F21-43B38C23B6AC}"/>
                  </a:ext>
                </a:extLst>
              </p14:cNvPr>
              <p14:cNvContentPartPr/>
              <p14:nvPr/>
            </p14:nvContentPartPr>
            <p14:xfrm>
              <a:off x="6844568" y="2053387"/>
              <a:ext cx="49320" cy="90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ED27ABE-3096-4353-8F21-43B38C23B6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35928" y="2044387"/>
                <a:ext cx="6696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3DD97AE-D8F6-46C2-BE72-169E7E644343}"/>
              </a:ext>
            </a:extLst>
          </p:cNvPr>
          <p:cNvGrpSpPr/>
          <p:nvPr/>
        </p:nvGrpSpPr>
        <p:grpSpPr>
          <a:xfrm>
            <a:off x="3262568" y="2420947"/>
            <a:ext cx="3618720" cy="966960"/>
            <a:chOff x="3262568" y="2420947"/>
            <a:chExt cx="3618720" cy="9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B909BC-7C16-40D6-AA6F-EFB8768C7171}"/>
                    </a:ext>
                  </a:extLst>
                </p14:cNvPr>
                <p14:cNvContentPartPr/>
                <p14:nvPr/>
              </p14:nvContentPartPr>
              <p14:xfrm>
                <a:off x="4017848" y="2420947"/>
                <a:ext cx="26280" cy="46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B909BC-7C16-40D6-AA6F-EFB8768C71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09208" y="2412307"/>
                  <a:ext cx="439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7CD1A4-9C1C-4696-8C98-649BCB7DBD4A}"/>
                    </a:ext>
                  </a:extLst>
                </p14:cNvPr>
                <p14:cNvContentPartPr/>
                <p14:nvPr/>
              </p14:nvContentPartPr>
              <p14:xfrm>
                <a:off x="4090208" y="2427787"/>
                <a:ext cx="2791080" cy="15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7CD1A4-9C1C-4696-8C98-649BCB7DBD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81208" y="2418787"/>
                  <a:ext cx="2808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C67972-3DC4-4CC8-B579-D69971F03F1B}"/>
                    </a:ext>
                  </a:extLst>
                </p14:cNvPr>
                <p14:cNvContentPartPr/>
                <p14:nvPr/>
              </p14:nvContentPartPr>
              <p14:xfrm>
                <a:off x="4028288" y="2769067"/>
                <a:ext cx="272088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C67972-3DC4-4CC8-B579-D69971F03F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19648" y="2760427"/>
                  <a:ext cx="273852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8791E6-0111-4B28-A5E2-B3B58ADE414C}"/>
                    </a:ext>
                  </a:extLst>
                </p14:cNvPr>
                <p14:cNvContentPartPr/>
                <p14:nvPr/>
              </p14:nvContentPartPr>
              <p14:xfrm>
                <a:off x="6761768" y="2605987"/>
                <a:ext cx="113040" cy="721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8791E6-0111-4B28-A5E2-B3B58ADE41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53128" y="2597347"/>
                  <a:ext cx="13068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C7815D-C544-4761-8B6B-41983B3FF7E3}"/>
                    </a:ext>
                  </a:extLst>
                </p14:cNvPr>
                <p14:cNvContentPartPr/>
                <p14:nvPr/>
              </p14:nvContentPartPr>
              <p14:xfrm>
                <a:off x="3307568" y="2548387"/>
                <a:ext cx="532440" cy="7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C7815D-C544-4761-8B6B-41983B3FF7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98568" y="2539747"/>
                  <a:ext cx="550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4FD3D2-3DAA-4D9A-9664-64906D84FDEC}"/>
                    </a:ext>
                  </a:extLst>
                </p14:cNvPr>
                <p14:cNvContentPartPr/>
                <p14:nvPr/>
              </p14:nvContentPartPr>
              <p14:xfrm>
                <a:off x="3726968" y="2559547"/>
                <a:ext cx="169560" cy="136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4FD3D2-3DAA-4D9A-9664-64906D84FD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8328" y="2550907"/>
                  <a:ext cx="187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E83F3B-E853-4021-AC16-F8C5ECAE5DDB}"/>
                    </a:ext>
                  </a:extLst>
                </p14:cNvPr>
                <p14:cNvContentPartPr/>
                <p14:nvPr/>
              </p14:nvContentPartPr>
              <p14:xfrm>
                <a:off x="3262568" y="2427787"/>
                <a:ext cx="59400" cy="17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E83F3B-E853-4021-AC16-F8C5ECAE5D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53568" y="2419147"/>
                  <a:ext cx="77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CF6525D-AB85-4574-B89F-F5F3C477CD60}"/>
                    </a:ext>
                  </a:extLst>
                </p14:cNvPr>
                <p14:cNvContentPartPr/>
                <p14:nvPr/>
              </p14:nvContentPartPr>
              <p14:xfrm>
                <a:off x="3368408" y="2824147"/>
                <a:ext cx="33120" cy="13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CF6525D-AB85-4574-B89F-F5F3C477CD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59408" y="2815507"/>
                  <a:ext cx="50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AA1D64-0838-4F6B-8F07-9C780C7AB846}"/>
                    </a:ext>
                  </a:extLst>
                </p14:cNvPr>
                <p14:cNvContentPartPr/>
                <p14:nvPr/>
              </p14:nvContentPartPr>
              <p14:xfrm>
                <a:off x="3401888" y="2727667"/>
                <a:ext cx="16920" cy="38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AA1D64-0838-4F6B-8F07-9C780C7AB8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93248" y="2718667"/>
                  <a:ext cx="34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940DA6-3BE7-4147-9CBE-228BF3483BD8}"/>
                    </a:ext>
                  </a:extLst>
                </p14:cNvPr>
                <p14:cNvContentPartPr/>
                <p14:nvPr/>
              </p14:nvContentPartPr>
              <p14:xfrm>
                <a:off x="3449768" y="2880667"/>
                <a:ext cx="79560" cy="82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940DA6-3BE7-4147-9CBE-228BF3483B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40768" y="2872027"/>
                  <a:ext cx="97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A73F29-EB62-4E3B-AE04-C7017AB662A3}"/>
                    </a:ext>
                  </a:extLst>
                </p14:cNvPr>
                <p14:cNvContentPartPr/>
                <p14:nvPr/>
              </p14:nvContentPartPr>
              <p14:xfrm>
                <a:off x="3560648" y="2756467"/>
                <a:ext cx="307800" cy="22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A73F29-EB62-4E3B-AE04-C7017AB662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51648" y="2747467"/>
                  <a:ext cx="325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D2D7D1-7D0C-468F-8062-A6D1F94D50F1}"/>
                    </a:ext>
                  </a:extLst>
                </p14:cNvPr>
                <p14:cNvContentPartPr/>
                <p14:nvPr/>
              </p14:nvContentPartPr>
              <p14:xfrm>
                <a:off x="3894728" y="2806867"/>
                <a:ext cx="9360" cy="164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D2D7D1-7D0C-468F-8062-A6D1F94D50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86088" y="2798227"/>
                  <a:ext cx="27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5818665-B82C-4604-B500-D9BF430A98BB}"/>
                    </a:ext>
                  </a:extLst>
                </p14:cNvPr>
                <p14:cNvContentPartPr/>
                <p14:nvPr/>
              </p14:nvContentPartPr>
              <p14:xfrm>
                <a:off x="3869528" y="2861227"/>
                <a:ext cx="88200" cy="4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5818665-B82C-4604-B500-D9BF430A98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60528" y="2852227"/>
                  <a:ext cx="1058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0A7CF5B-B047-41B7-A7A2-7BA84A263437}"/>
                  </a:ext>
                </a:extLst>
              </p14:cNvPr>
              <p14:cNvContentPartPr/>
              <p14:nvPr/>
            </p14:nvContentPartPr>
            <p14:xfrm>
              <a:off x="6744128" y="1743067"/>
              <a:ext cx="208080" cy="498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A7CF5B-B047-41B7-A7A2-7BA84A2634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26488" y="1707427"/>
                <a:ext cx="2437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09B4D40-AD07-471C-9354-AA8B2DC6A915}"/>
                  </a:ext>
                </a:extLst>
              </p14:cNvPr>
              <p14:cNvContentPartPr/>
              <p14:nvPr/>
            </p14:nvContentPartPr>
            <p14:xfrm>
              <a:off x="3250688" y="2490067"/>
              <a:ext cx="667440" cy="311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09B4D40-AD07-471C-9354-AA8B2DC6A9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32688" y="2454427"/>
                <a:ext cx="70308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12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64BC-582F-4E5E-9828-880CEF69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</a:t>
            </a:r>
            <a:r>
              <a:rPr lang="en-US" dirty="0"/>
              <a:t>: variable, types and class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C0D7-D3D6-4F7C-BBB4-BB1D566F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the </a:t>
            </a:r>
            <a:r>
              <a:rPr lang="en-US" dirty="0">
                <a:highlight>
                  <a:srgbClr val="FFFF00"/>
                </a:highlight>
              </a:rPr>
              <a:t>core things </a:t>
            </a:r>
            <a:r>
              <a:rPr lang="en-US" dirty="0"/>
              <a:t>that Python programs manipulate.</a:t>
            </a:r>
          </a:p>
          <a:p>
            <a:r>
              <a:rPr lang="en-US" dirty="0"/>
              <a:t>An object is simply a collection of variables and functions that act on those data.</a:t>
            </a:r>
          </a:p>
          <a:p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09EB5F-86AF-4FF7-A878-36E031E86216}"/>
                  </a:ext>
                </a:extLst>
              </p14:cNvPr>
              <p14:cNvContentPartPr/>
              <p14:nvPr/>
            </p14:nvContentPartPr>
            <p14:xfrm>
              <a:off x="3487928" y="4068307"/>
              <a:ext cx="256680" cy="4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09EB5F-86AF-4FF7-A878-36E031E862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9928" y="4032667"/>
                <a:ext cx="292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5EE2F8-EE9A-469B-BA60-B6423F22DD53}"/>
                  </a:ext>
                </a:extLst>
              </p14:cNvPr>
              <p14:cNvContentPartPr/>
              <p14:nvPr/>
            </p14:nvContentPartPr>
            <p14:xfrm>
              <a:off x="3449768" y="4103227"/>
              <a:ext cx="28440" cy="2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5EE2F8-EE9A-469B-BA60-B6423F22DD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2128" y="4067587"/>
                <a:ext cx="64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9091C7-952D-4525-8412-EC737BB35203}"/>
                  </a:ext>
                </a:extLst>
              </p14:cNvPr>
              <p14:cNvContentPartPr/>
              <p14:nvPr/>
            </p14:nvContentPartPr>
            <p14:xfrm>
              <a:off x="4988048" y="3879667"/>
              <a:ext cx="155520" cy="1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9091C7-952D-4525-8412-EC737BB352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9408" y="3870667"/>
                <a:ext cx="1731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C4C3A6-9078-4679-8911-15B883BE2E6B}"/>
                  </a:ext>
                </a:extLst>
              </p14:cNvPr>
              <p14:cNvContentPartPr/>
              <p14:nvPr/>
            </p14:nvContentPartPr>
            <p14:xfrm>
              <a:off x="4995608" y="3954907"/>
              <a:ext cx="242640" cy="33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C4C3A6-9078-4679-8911-15B883BE2E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6608" y="3946267"/>
                <a:ext cx="260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8C28265-1F5D-4A65-B538-25C09859FCC4}"/>
                  </a:ext>
                </a:extLst>
              </p14:cNvPr>
              <p14:cNvContentPartPr/>
              <p14:nvPr/>
            </p14:nvContentPartPr>
            <p14:xfrm>
              <a:off x="5535248" y="3744307"/>
              <a:ext cx="28080" cy="241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8C28265-1F5D-4A65-B538-25C09859FC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6608" y="3735307"/>
                <a:ext cx="4572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E1D2DFB-11F2-4BE6-B841-3E7849BB8A7A}"/>
              </a:ext>
            </a:extLst>
          </p:cNvPr>
          <p:cNvGrpSpPr/>
          <p:nvPr/>
        </p:nvGrpSpPr>
        <p:grpSpPr>
          <a:xfrm>
            <a:off x="4437608" y="3663667"/>
            <a:ext cx="334440" cy="524520"/>
            <a:chOff x="4437608" y="3663667"/>
            <a:chExt cx="33444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A99093-0CCD-48D4-9DFF-BD9191EE1800}"/>
                    </a:ext>
                  </a:extLst>
                </p14:cNvPr>
                <p14:cNvContentPartPr/>
                <p14:nvPr/>
              </p14:nvContentPartPr>
              <p14:xfrm>
                <a:off x="4517528" y="3663667"/>
                <a:ext cx="250920" cy="39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A99093-0CCD-48D4-9DFF-BD9191EE18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8528" y="3655027"/>
                  <a:ext cx="2685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A92019-F052-4184-AB2A-9AD09891E98A}"/>
                    </a:ext>
                  </a:extLst>
                </p14:cNvPr>
                <p14:cNvContentPartPr/>
                <p14:nvPr/>
              </p14:nvContentPartPr>
              <p14:xfrm>
                <a:off x="4437608" y="3796507"/>
                <a:ext cx="334440" cy="35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A92019-F052-4184-AB2A-9AD09891E9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28968" y="3787507"/>
                  <a:ext cx="352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76F3A1-69EA-4A4C-B858-3006DC4C22F5}"/>
                    </a:ext>
                  </a:extLst>
                </p14:cNvPr>
                <p14:cNvContentPartPr/>
                <p14:nvPr/>
              </p14:nvContentPartPr>
              <p14:xfrm>
                <a:off x="4458488" y="4012867"/>
                <a:ext cx="666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76F3A1-69EA-4A4C-B858-3006DC4C22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9848" y="4003867"/>
                  <a:ext cx="842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315D7-02F9-44B8-B369-CD1E84A1D06C}"/>
              </a:ext>
            </a:extLst>
          </p:cNvPr>
          <p:cNvGrpSpPr/>
          <p:nvPr/>
        </p:nvGrpSpPr>
        <p:grpSpPr>
          <a:xfrm>
            <a:off x="4421048" y="3004147"/>
            <a:ext cx="644040" cy="390240"/>
            <a:chOff x="4421048" y="3004147"/>
            <a:chExt cx="64404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672923-DD78-42B8-AB28-8F08508A7736}"/>
                    </a:ext>
                  </a:extLst>
                </p14:cNvPr>
                <p14:cNvContentPartPr/>
                <p14:nvPr/>
              </p14:nvContentPartPr>
              <p14:xfrm>
                <a:off x="4421048" y="3216907"/>
                <a:ext cx="78120" cy="14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672923-DD78-42B8-AB28-8F08508A77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12048" y="3207907"/>
                  <a:ext cx="95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62578D-8A2E-4C59-836A-8839BD7763A5}"/>
                    </a:ext>
                  </a:extLst>
                </p14:cNvPr>
                <p14:cNvContentPartPr/>
                <p14:nvPr/>
              </p14:nvContentPartPr>
              <p14:xfrm>
                <a:off x="4546688" y="3085867"/>
                <a:ext cx="124200" cy="23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62578D-8A2E-4C59-836A-8839BD7763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7688" y="3077227"/>
                  <a:ext cx="141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0DC363-A263-4FCF-9952-30D153EA191F}"/>
                    </a:ext>
                  </a:extLst>
                </p14:cNvPr>
                <p14:cNvContentPartPr/>
                <p14:nvPr/>
              </p14:nvContentPartPr>
              <p14:xfrm>
                <a:off x="4658288" y="3141667"/>
                <a:ext cx="86040" cy="25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0DC363-A263-4FCF-9952-30D153EA19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9648" y="3132667"/>
                  <a:ext cx="103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3AFFA2-8110-48B0-BAAD-8431FC45877E}"/>
                    </a:ext>
                  </a:extLst>
                </p14:cNvPr>
                <p14:cNvContentPartPr/>
                <p14:nvPr/>
              </p14:nvContentPartPr>
              <p14:xfrm>
                <a:off x="4769528" y="3143827"/>
                <a:ext cx="197280" cy="9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3AFFA2-8110-48B0-BAAD-8431FC4587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0528" y="3134827"/>
                  <a:ext cx="214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6B28C6-FE23-4F7E-B5C6-49E0B657FA25}"/>
                    </a:ext>
                  </a:extLst>
                </p14:cNvPr>
                <p14:cNvContentPartPr/>
                <p14:nvPr/>
              </p14:nvContentPartPr>
              <p14:xfrm>
                <a:off x="4992368" y="3004147"/>
                <a:ext cx="41760" cy="20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6B28C6-FE23-4F7E-B5C6-49E0B657FA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83728" y="2995147"/>
                  <a:ext cx="59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3691B7-3C9C-4597-BA2D-6356C31E973F}"/>
                    </a:ext>
                  </a:extLst>
                </p14:cNvPr>
                <p14:cNvContentPartPr/>
                <p14:nvPr/>
              </p14:nvContentPartPr>
              <p14:xfrm>
                <a:off x="4717328" y="3008827"/>
                <a:ext cx="347760" cy="14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3691B7-3C9C-4597-BA2D-6356C31E97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08328" y="2999827"/>
                  <a:ext cx="365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1D1A18-B6E3-4321-B41D-36CE8AE1AF20}"/>
              </a:ext>
            </a:extLst>
          </p:cNvPr>
          <p:cNvGrpSpPr/>
          <p:nvPr/>
        </p:nvGrpSpPr>
        <p:grpSpPr>
          <a:xfrm>
            <a:off x="5597888" y="3143467"/>
            <a:ext cx="184680" cy="359640"/>
            <a:chOff x="5597888" y="3143467"/>
            <a:chExt cx="18468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09F938-1206-4F0B-84C8-95F52D5BF377}"/>
                    </a:ext>
                  </a:extLst>
                </p14:cNvPr>
                <p14:cNvContentPartPr/>
                <p14:nvPr/>
              </p14:nvContentPartPr>
              <p14:xfrm>
                <a:off x="5659088" y="3143467"/>
                <a:ext cx="123480" cy="316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09F938-1206-4F0B-84C8-95F52D5BF3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50088" y="3134467"/>
                  <a:ext cx="141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1361F7-112D-4EBE-A99D-01C408BE1C44}"/>
                    </a:ext>
                  </a:extLst>
                </p14:cNvPr>
                <p14:cNvContentPartPr/>
                <p14:nvPr/>
              </p14:nvContentPartPr>
              <p14:xfrm>
                <a:off x="5597888" y="3400147"/>
                <a:ext cx="104760" cy="10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1361F7-112D-4EBE-A99D-01C408BE1C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89248" y="3391147"/>
                  <a:ext cx="1224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9F02A0-CB76-446B-8923-052B39567C74}"/>
              </a:ext>
            </a:extLst>
          </p:cNvPr>
          <p:cNvGrpSpPr/>
          <p:nvPr/>
        </p:nvGrpSpPr>
        <p:grpSpPr>
          <a:xfrm>
            <a:off x="5946728" y="2952307"/>
            <a:ext cx="511200" cy="268920"/>
            <a:chOff x="5946728" y="2952307"/>
            <a:chExt cx="51120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19B041-1EF6-456B-AEB2-5B2F01EDD208}"/>
                    </a:ext>
                  </a:extLst>
                </p14:cNvPr>
                <p14:cNvContentPartPr/>
                <p14:nvPr/>
              </p14:nvContentPartPr>
              <p14:xfrm>
                <a:off x="5946728" y="3107107"/>
                <a:ext cx="108360" cy="11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19B041-1EF6-456B-AEB2-5B2F01EDD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8088" y="3098467"/>
                  <a:ext cx="126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2DD15F-6E59-4AFE-AE27-E23B2A584E5B}"/>
                    </a:ext>
                  </a:extLst>
                </p14:cNvPr>
                <p14:cNvContentPartPr/>
                <p14:nvPr/>
              </p14:nvContentPartPr>
              <p14:xfrm>
                <a:off x="6063008" y="3115387"/>
                <a:ext cx="69840" cy="9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2DD15F-6E59-4AFE-AE27-E23B2A584E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54368" y="3106747"/>
                  <a:ext cx="87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9269B1-37AE-424A-87BF-3941E0C67064}"/>
                    </a:ext>
                  </a:extLst>
                </p14:cNvPr>
                <p14:cNvContentPartPr/>
                <p14:nvPr/>
              </p14:nvContentPartPr>
              <p14:xfrm>
                <a:off x="6149048" y="2952307"/>
                <a:ext cx="60480" cy="19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9269B1-37AE-424A-87BF-3941E0C670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0048" y="2943667"/>
                  <a:ext cx="78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3E6D4A-729F-4EC5-B04E-623A09EAAFA3}"/>
                    </a:ext>
                  </a:extLst>
                </p14:cNvPr>
                <p14:cNvContentPartPr/>
                <p14:nvPr/>
              </p14:nvContentPartPr>
              <p14:xfrm>
                <a:off x="6239768" y="3022147"/>
                <a:ext cx="64800" cy="10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3E6D4A-729F-4EC5-B04E-623A09EAAF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30768" y="3013507"/>
                  <a:ext cx="82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012622-DF87-46D7-89D5-A6A2E1110F20}"/>
                    </a:ext>
                  </a:extLst>
                </p14:cNvPr>
                <p14:cNvContentPartPr/>
                <p14:nvPr/>
              </p14:nvContentPartPr>
              <p14:xfrm>
                <a:off x="6362168" y="2989747"/>
                <a:ext cx="95760" cy="11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012622-DF87-46D7-89D5-A6A2E1110F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3528" y="2980747"/>
                  <a:ext cx="1134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9A7210-AE3C-4815-91C9-E89D6471AD09}"/>
              </a:ext>
            </a:extLst>
          </p:cNvPr>
          <p:cNvGrpSpPr/>
          <p:nvPr/>
        </p:nvGrpSpPr>
        <p:grpSpPr>
          <a:xfrm>
            <a:off x="4832888" y="4324627"/>
            <a:ext cx="2242800" cy="666720"/>
            <a:chOff x="4832888" y="4324627"/>
            <a:chExt cx="224280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B534D4-FADB-43D7-8433-F2B440F2ABCA}"/>
                    </a:ext>
                  </a:extLst>
                </p14:cNvPr>
                <p14:cNvContentPartPr/>
                <p14:nvPr/>
              </p14:nvContentPartPr>
              <p14:xfrm>
                <a:off x="4838648" y="4380427"/>
                <a:ext cx="1244880" cy="32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B534D4-FADB-43D7-8433-F2B440F2AB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30008" y="4371787"/>
                  <a:ext cx="1262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C5DCC-E952-48EF-B5C3-56161BD09F06}"/>
                    </a:ext>
                  </a:extLst>
                </p14:cNvPr>
                <p14:cNvContentPartPr/>
                <p14:nvPr/>
              </p14:nvContentPartPr>
              <p14:xfrm>
                <a:off x="4832888" y="4324627"/>
                <a:ext cx="138240" cy="21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C5DCC-E952-48EF-B5C3-56161BD09F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23888" y="4315987"/>
                  <a:ext cx="155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11E462-3523-40CB-9D4F-0796AF0BF231}"/>
                    </a:ext>
                  </a:extLst>
                </p14:cNvPr>
                <p14:cNvContentPartPr/>
                <p14:nvPr/>
              </p14:nvContentPartPr>
              <p14:xfrm>
                <a:off x="6334448" y="4553587"/>
                <a:ext cx="12240" cy="16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11E462-3523-40CB-9D4F-0796AF0BF2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25808" y="4544947"/>
                  <a:ext cx="29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C88E4A-1346-4895-936D-EBA020B64DE6}"/>
                    </a:ext>
                  </a:extLst>
                </p14:cNvPr>
                <p14:cNvContentPartPr/>
                <p14:nvPr/>
              </p14:nvContentPartPr>
              <p14:xfrm>
                <a:off x="6309968" y="4416067"/>
                <a:ext cx="61560" cy="418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C88E4A-1346-4895-936D-EBA020B64D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01328" y="4407067"/>
                  <a:ext cx="792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3ED841-40EF-4302-AB99-0CF7F3778F1E}"/>
                    </a:ext>
                  </a:extLst>
                </p14:cNvPr>
                <p14:cNvContentPartPr/>
                <p14:nvPr/>
              </p14:nvContentPartPr>
              <p14:xfrm>
                <a:off x="6245168" y="4587787"/>
                <a:ext cx="138960" cy="6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3ED841-40EF-4302-AB99-0CF7F3778F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36168" y="4579147"/>
                  <a:ext cx="156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837DC5-A65F-468A-86ED-D4463D88CFB8}"/>
                    </a:ext>
                  </a:extLst>
                </p14:cNvPr>
                <p14:cNvContentPartPr/>
                <p14:nvPr/>
              </p14:nvContentPartPr>
              <p14:xfrm>
                <a:off x="6406088" y="4583827"/>
                <a:ext cx="164880" cy="407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837DC5-A65F-468A-86ED-D4463D88CF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7088" y="4574827"/>
                  <a:ext cx="1825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F66EC1-814C-4172-B23A-880F6BE8F852}"/>
                    </a:ext>
                  </a:extLst>
                </p14:cNvPr>
                <p14:cNvContentPartPr/>
                <p14:nvPr/>
              </p14:nvContentPartPr>
              <p14:xfrm>
                <a:off x="6617048" y="4609387"/>
                <a:ext cx="113040" cy="28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F66EC1-814C-4172-B23A-880F6BE8F8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08408" y="4600387"/>
                  <a:ext cx="130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9798EC-5978-4BCC-B7EA-F2A18EDB18E0}"/>
                    </a:ext>
                  </a:extLst>
                </p14:cNvPr>
                <p14:cNvContentPartPr/>
                <p14:nvPr/>
              </p14:nvContentPartPr>
              <p14:xfrm>
                <a:off x="6765728" y="4584187"/>
                <a:ext cx="106200" cy="14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9798EC-5978-4BCC-B7EA-F2A18EDB18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56728" y="4575187"/>
                  <a:ext cx="123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8FD64B-AE97-423B-A857-C93AA4DAF8C6}"/>
                    </a:ext>
                  </a:extLst>
                </p14:cNvPr>
                <p14:cNvContentPartPr/>
                <p14:nvPr/>
              </p14:nvContentPartPr>
              <p14:xfrm>
                <a:off x="7049048" y="4540267"/>
                <a:ext cx="5400" cy="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8FD64B-AE97-423B-A857-C93AA4DAF8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40048" y="4531267"/>
                  <a:ext cx="23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6DCC41-8CCB-4D53-9476-B3B3795276E7}"/>
                    </a:ext>
                  </a:extLst>
                </p14:cNvPr>
                <p14:cNvContentPartPr/>
                <p14:nvPr/>
              </p14:nvContentPartPr>
              <p14:xfrm>
                <a:off x="7069208" y="4610467"/>
                <a:ext cx="6480" cy="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6DCC41-8CCB-4D53-9476-B3B3795276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60208" y="4601827"/>
                  <a:ext cx="241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06D885-BCFB-4E2B-8662-15E797A42258}"/>
              </a:ext>
            </a:extLst>
          </p:cNvPr>
          <p:cNvGrpSpPr/>
          <p:nvPr/>
        </p:nvGrpSpPr>
        <p:grpSpPr>
          <a:xfrm>
            <a:off x="7371968" y="4353787"/>
            <a:ext cx="1124640" cy="539280"/>
            <a:chOff x="7371968" y="4353787"/>
            <a:chExt cx="11246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C2F0FF-CFF6-4CD6-99EC-9A1CC711AF95}"/>
                    </a:ext>
                  </a:extLst>
                </p14:cNvPr>
                <p14:cNvContentPartPr/>
                <p14:nvPr/>
              </p14:nvContentPartPr>
              <p14:xfrm>
                <a:off x="7455488" y="4516507"/>
                <a:ext cx="33840" cy="19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C2F0FF-CFF6-4CD6-99EC-9A1CC711AF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6488" y="4507867"/>
                  <a:ext cx="51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D591E8-F128-433A-B43A-E8F52C70642F}"/>
                    </a:ext>
                  </a:extLst>
                </p14:cNvPr>
                <p14:cNvContentPartPr/>
                <p14:nvPr/>
              </p14:nvContentPartPr>
              <p14:xfrm>
                <a:off x="7371968" y="4405267"/>
                <a:ext cx="41400" cy="2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D591E8-F128-433A-B43A-E8F52C7064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62968" y="4396627"/>
                  <a:ext cx="59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A45709-B5F3-4ADE-8103-D28F1544FC2D}"/>
                    </a:ext>
                  </a:extLst>
                </p14:cNvPr>
                <p14:cNvContentPartPr/>
                <p14:nvPr/>
              </p14:nvContentPartPr>
              <p14:xfrm>
                <a:off x="7512008" y="4544227"/>
                <a:ext cx="140400" cy="147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A45709-B5F3-4ADE-8103-D28F1544FC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3008" y="4535227"/>
                  <a:ext cx="158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2FACAE-9145-41D2-AE2E-2C65F3200577}"/>
                    </a:ext>
                  </a:extLst>
                </p14:cNvPr>
                <p14:cNvContentPartPr/>
                <p14:nvPr/>
              </p14:nvContentPartPr>
              <p14:xfrm>
                <a:off x="7692368" y="4353787"/>
                <a:ext cx="61920" cy="31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2FACAE-9145-41D2-AE2E-2C65F32005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83728" y="4344787"/>
                  <a:ext cx="79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58C696-E647-4EA6-80D2-FD0BE8E0C9BB}"/>
                    </a:ext>
                  </a:extLst>
                </p14:cNvPr>
                <p14:cNvContentPartPr/>
                <p14:nvPr/>
              </p14:nvContentPartPr>
              <p14:xfrm>
                <a:off x="7696328" y="4520107"/>
                <a:ext cx="136800" cy="72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58C696-E647-4EA6-80D2-FD0BE8E0C9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87328" y="451110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3AC9DA-6F0D-492D-9627-5F947773F97B}"/>
                    </a:ext>
                  </a:extLst>
                </p14:cNvPr>
                <p14:cNvContentPartPr/>
                <p14:nvPr/>
              </p14:nvContentPartPr>
              <p14:xfrm>
                <a:off x="7848968" y="4524787"/>
                <a:ext cx="130680" cy="153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3AC9DA-6F0D-492D-9627-5F947773F9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40328" y="4515787"/>
                  <a:ext cx="148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FF4AB1-BF30-4355-8C68-BA57CB52043D}"/>
                    </a:ext>
                  </a:extLst>
                </p14:cNvPr>
                <p14:cNvContentPartPr/>
                <p14:nvPr/>
              </p14:nvContentPartPr>
              <p14:xfrm>
                <a:off x="7972808" y="4479067"/>
                <a:ext cx="523800" cy="414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FF4AB1-BF30-4355-8C68-BA57CB5204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63808" y="4470427"/>
                  <a:ext cx="54144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097072-F773-477F-918B-40B253DCF75A}"/>
              </a:ext>
            </a:extLst>
          </p:cNvPr>
          <p:cNvGrpSpPr/>
          <p:nvPr/>
        </p:nvGrpSpPr>
        <p:grpSpPr>
          <a:xfrm>
            <a:off x="9592088" y="3323827"/>
            <a:ext cx="412920" cy="1015920"/>
            <a:chOff x="9592088" y="3323827"/>
            <a:chExt cx="412920" cy="10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1EBFD6-D913-43B2-8A64-CABA451124D2}"/>
                    </a:ext>
                  </a:extLst>
                </p14:cNvPr>
                <p14:cNvContentPartPr/>
                <p14:nvPr/>
              </p14:nvContentPartPr>
              <p14:xfrm>
                <a:off x="9592088" y="3323827"/>
                <a:ext cx="216720" cy="300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1EBFD6-D913-43B2-8A64-CABA451124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83088" y="3314827"/>
                  <a:ext cx="234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926AE9-7848-4D88-AA80-400E23FAD7EE}"/>
                    </a:ext>
                  </a:extLst>
                </p14:cNvPr>
                <p14:cNvContentPartPr/>
                <p14:nvPr/>
              </p14:nvContentPartPr>
              <p14:xfrm>
                <a:off x="9699728" y="3660067"/>
                <a:ext cx="36360" cy="543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926AE9-7848-4D88-AA80-400E23FAD7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91088" y="3651427"/>
                  <a:ext cx="540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5939D6C-3217-492E-A47D-1E2A35455F06}"/>
                    </a:ext>
                  </a:extLst>
                </p14:cNvPr>
                <p14:cNvContentPartPr/>
                <p14:nvPr/>
              </p14:nvContentPartPr>
              <p14:xfrm>
                <a:off x="9596408" y="3644947"/>
                <a:ext cx="265320" cy="20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5939D6C-3217-492E-A47D-1E2A35455F0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87768" y="3636307"/>
                  <a:ext cx="282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4E0AF3-BF9D-4C4B-9893-8E88304F82CB}"/>
                    </a:ext>
                  </a:extLst>
                </p14:cNvPr>
                <p14:cNvContentPartPr/>
                <p14:nvPr/>
              </p14:nvContentPartPr>
              <p14:xfrm>
                <a:off x="9644288" y="4118707"/>
                <a:ext cx="360720" cy="221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4E0AF3-BF9D-4C4B-9893-8E88304F82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35288" y="4109707"/>
                  <a:ext cx="3783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7BEEDC-D260-446A-86A4-FB35C9AD9E95}"/>
              </a:ext>
            </a:extLst>
          </p:cNvPr>
          <p:cNvGrpSpPr/>
          <p:nvPr/>
        </p:nvGrpSpPr>
        <p:grpSpPr>
          <a:xfrm>
            <a:off x="10521608" y="3580867"/>
            <a:ext cx="1914480" cy="962280"/>
            <a:chOff x="10521608" y="3580867"/>
            <a:chExt cx="1914480" cy="9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4BFA37-6EE3-4CE7-84D7-E72CE7081262}"/>
                    </a:ext>
                  </a:extLst>
                </p14:cNvPr>
                <p14:cNvContentPartPr/>
                <p14:nvPr/>
              </p14:nvContentPartPr>
              <p14:xfrm>
                <a:off x="10585688" y="3580867"/>
                <a:ext cx="17640" cy="320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4BFA37-6EE3-4CE7-84D7-E72CE70812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76688" y="3572227"/>
                  <a:ext cx="35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35ED2C-86A3-4EC2-B5A4-8DE133E900D1}"/>
                    </a:ext>
                  </a:extLst>
                </p14:cNvPr>
                <p14:cNvContentPartPr/>
                <p14:nvPr/>
              </p14:nvContentPartPr>
              <p14:xfrm>
                <a:off x="10521608" y="3767707"/>
                <a:ext cx="301680" cy="31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35ED2C-86A3-4EC2-B5A4-8DE133E900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12608" y="3759067"/>
                  <a:ext cx="319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4510BB-C7E2-40EE-84E9-32BD6DBE5935}"/>
                    </a:ext>
                  </a:extLst>
                </p14:cNvPr>
                <p14:cNvContentPartPr/>
                <p14:nvPr/>
              </p14:nvContentPartPr>
              <p14:xfrm>
                <a:off x="10849568" y="3814147"/>
                <a:ext cx="241920" cy="316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4510BB-C7E2-40EE-84E9-32BD6DBE59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40568" y="3805147"/>
                  <a:ext cx="259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8E2E43-3683-4EE8-B387-F3DA1D1DAE26}"/>
                    </a:ext>
                  </a:extLst>
                </p14:cNvPr>
                <p14:cNvContentPartPr/>
                <p14:nvPr/>
              </p14:nvContentPartPr>
              <p14:xfrm>
                <a:off x="11296328" y="3756907"/>
                <a:ext cx="124200" cy="7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8E2E43-3683-4EE8-B387-F3DA1D1DAE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87328" y="3748267"/>
                  <a:ext cx="141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F8B601-85E5-446D-8EE1-B6BF48312141}"/>
                    </a:ext>
                  </a:extLst>
                </p14:cNvPr>
                <p14:cNvContentPartPr/>
                <p14:nvPr/>
              </p14:nvContentPartPr>
              <p14:xfrm>
                <a:off x="11587568" y="3619027"/>
                <a:ext cx="398520" cy="180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F8B601-85E5-446D-8EE1-B6BF483121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78928" y="3610027"/>
                  <a:ext cx="416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12DD5C-4363-4BA2-8FAD-C117CC20D672}"/>
                    </a:ext>
                  </a:extLst>
                </p14:cNvPr>
                <p14:cNvContentPartPr/>
                <p14:nvPr/>
              </p14:nvContentPartPr>
              <p14:xfrm>
                <a:off x="11991848" y="3689587"/>
                <a:ext cx="109800" cy="87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12DD5C-4363-4BA2-8FAD-C117CC20D6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983208" y="3680587"/>
                  <a:ext cx="127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A375D6-D688-4A2D-A803-4BCEF9D121F6}"/>
                    </a:ext>
                  </a:extLst>
                </p14:cNvPr>
                <p14:cNvContentPartPr/>
                <p14:nvPr/>
              </p14:nvContentPartPr>
              <p14:xfrm>
                <a:off x="11421608" y="4069747"/>
                <a:ext cx="177840" cy="169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A375D6-D688-4A2D-A803-4BCEF9D121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12608" y="4060747"/>
                  <a:ext cx="195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24C6E3B-42C4-489D-89A0-124EC6B27AAE}"/>
                    </a:ext>
                  </a:extLst>
                </p14:cNvPr>
                <p14:cNvContentPartPr/>
                <p14:nvPr/>
              </p14:nvContentPartPr>
              <p14:xfrm>
                <a:off x="11686208" y="4076587"/>
                <a:ext cx="101160" cy="417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24C6E3B-42C4-489D-89A0-124EC6B27A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677208" y="4067587"/>
                  <a:ext cx="118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CBA867-6476-41AD-8FD4-203598D80FE5}"/>
                    </a:ext>
                  </a:extLst>
                </p14:cNvPr>
                <p14:cNvContentPartPr/>
                <p14:nvPr/>
              </p14:nvContentPartPr>
              <p14:xfrm>
                <a:off x="11627168" y="4338667"/>
                <a:ext cx="126360" cy="39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CBA867-6476-41AD-8FD4-203598D80F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18528" y="4330027"/>
                  <a:ext cx="144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B7F82C-AA33-4B30-8F80-ECB7195793B0}"/>
                    </a:ext>
                  </a:extLst>
                </p14:cNvPr>
                <p14:cNvContentPartPr/>
                <p14:nvPr/>
              </p14:nvContentPartPr>
              <p14:xfrm>
                <a:off x="11794928" y="4350547"/>
                <a:ext cx="70560" cy="122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B7F82C-AA33-4B30-8F80-ECB7195793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786288" y="4341907"/>
                  <a:ext cx="88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4BAFC4-E545-4D3A-8320-959C3E3ADC90}"/>
                    </a:ext>
                  </a:extLst>
                </p14:cNvPr>
                <p14:cNvContentPartPr/>
                <p14:nvPr/>
              </p14:nvContentPartPr>
              <p14:xfrm>
                <a:off x="11900048" y="4360987"/>
                <a:ext cx="297720" cy="101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4BAFC4-E545-4D3A-8320-959C3E3ADC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891408" y="4351987"/>
                  <a:ext cx="315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B613F0B-B9A0-4E77-80C1-52EC5EF5E0FF}"/>
                    </a:ext>
                  </a:extLst>
                </p14:cNvPr>
                <p14:cNvContentPartPr/>
                <p14:nvPr/>
              </p14:nvContentPartPr>
              <p14:xfrm>
                <a:off x="12247808" y="4258387"/>
                <a:ext cx="188280" cy="28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B613F0B-B9A0-4E77-80C1-52EC5EF5E0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238808" y="4249387"/>
                  <a:ext cx="20592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948C630-52C5-4300-A3A4-56235712AD00}"/>
                  </a:ext>
                </a:extLst>
              </p14:cNvPr>
              <p14:cNvContentPartPr/>
              <p14:nvPr/>
            </p14:nvContentPartPr>
            <p14:xfrm>
              <a:off x="6156968" y="2566747"/>
              <a:ext cx="1026720" cy="35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948C630-52C5-4300-A3A4-56235712AD0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39328" y="2530747"/>
                <a:ext cx="10623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81B8DB2-FD12-476D-AC09-DDEDEA7958C9}"/>
                  </a:ext>
                </a:extLst>
              </p14:cNvPr>
              <p14:cNvContentPartPr/>
              <p14:nvPr/>
            </p14:nvContentPartPr>
            <p14:xfrm>
              <a:off x="8103488" y="2540107"/>
              <a:ext cx="987840" cy="18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81B8DB2-FD12-476D-AC09-DDEDEA7958C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85848" y="2504467"/>
                <a:ext cx="102348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9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D7C6-F71E-44F3-B484-2C961841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Revision: Objects &amp; Expressions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0D91-70B2-40B1-965F-4AFBEED8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manipulate data objects</a:t>
            </a:r>
          </a:p>
          <a:p>
            <a:r>
              <a:rPr lang="en-US" dirty="0"/>
              <a:t>objects have a type that defines the kinds of things programs can do to them</a:t>
            </a:r>
          </a:p>
          <a:p>
            <a:r>
              <a:rPr lang="en-US" dirty="0"/>
              <a:t>objects 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scalar (cannot be subdivided), </a:t>
            </a:r>
            <a:r>
              <a:rPr lang="en-US" sz="2000" dirty="0" err="1"/>
              <a:t>ie</a:t>
            </a:r>
            <a:r>
              <a:rPr lang="en-US" sz="2000" dirty="0"/>
              <a:t>: </a:t>
            </a:r>
            <a:r>
              <a:rPr lang="en-MY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int, float, bool... 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non-scalar (have internal structure that can be accessed), </a:t>
            </a:r>
            <a:r>
              <a:rPr lang="en-US" sz="2000" dirty="0" err="1"/>
              <a:t>ie</a:t>
            </a:r>
            <a:r>
              <a:rPr lang="en-US" sz="2000" dirty="0"/>
              <a:t>: </a:t>
            </a:r>
            <a:r>
              <a:rPr lang="en-MY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set,strings</a:t>
            </a:r>
            <a:r>
              <a:rPr lang="en-MY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...</a:t>
            </a:r>
            <a:endParaRPr lang="en-MY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30049-7AFD-497D-AD01-C50A98D0EA9B}"/>
              </a:ext>
            </a:extLst>
          </p:cNvPr>
          <p:cNvSpPr txBox="1"/>
          <p:nvPr/>
        </p:nvSpPr>
        <p:spPr>
          <a:xfrm>
            <a:off x="938868" y="4783850"/>
            <a:ext cx="60946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Try:</a:t>
            </a:r>
          </a:p>
          <a:p>
            <a:r>
              <a:rPr lang="en-MY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Pi = </a:t>
            </a:r>
            <a:r>
              <a:rPr lang="en-MY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3.141159</a:t>
            </a:r>
            <a:r>
              <a:rPr lang="en-MY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MY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= </a:t>
            </a:r>
            <a:r>
              <a:rPr lang="en-MY" sz="2000" dirty="0">
                <a:solidFill>
                  <a:srgbClr val="A31515"/>
                </a:solidFill>
                <a:latin typeface="Courier New" panose="02070309020205020404" pitchFamily="49" charset="0"/>
              </a:rPr>
              <a:t>‘</a:t>
            </a:r>
            <a:r>
              <a:rPr lang="en-MY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FAUZI’</a:t>
            </a:r>
            <a:endParaRPr lang="en-MY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MY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 = {</a:t>
            </a:r>
            <a:r>
              <a:rPr lang="en-MY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'Apple’</a:t>
            </a:r>
            <a:r>
              <a:rPr lang="en-MY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MY" sz="2000" dirty="0">
                <a:solidFill>
                  <a:srgbClr val="A31515"/>
                </a:solidFill>
                <a:latin typeface="Courier New" panose="02070309020205020404" pitchFamily="49" charset="0"/>
              </a:rPr>
              <a:t>“</a:t>
            </a:r>
            <a:r>
              <a:rPr lang="en-MY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Orange”</a:t>
            </a:r>
            <a:r>
              <a:rPr lang="en-MY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MY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'Grape'</a:t>
            </a:r>
            <a:r>
              <a:rPr lang="en-MY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MY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F0BF97-5361-4BD4-8CED-CA894278B83B}"/>
                  </a:ext>
                </a:extLst>
              </p14:cNvPr>
              <p14:cNvContentPartPr/>
              <p14:nvPr/>
            </p14:nvContentPartPr>
            <p14:xfrm>
              <a:off x="2529608" y="1708507"/>
              <a:ext cx="2478600" cy="71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F0BF97-5361-4BD4-8CED-CA894278B8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0608" y="1699507"/>
                <a:ext cx="2496240" cy="72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7E518DD-DC09-4E06-ADB2-48BDCE99A9CF}"/>
              </a:ext>
            </a:extLst>
          </p:cNvPr>
          <p:cNvGrpSpPr/>
          <p:nvPr/>
        </p:nvGrpSpPr>
        <p:grpSpPr>
          <a:xfrm>
            <a:off x="8673008" y="663787"/>
            <a:ext cx="1105200" cy="974520"/>
            <a:chOff x="8673008" y="663787"/>
            <a:chExt cx="1105200" cy="9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636CC8-6B66-4C36-937C-F4FE6A0AB243}"/>
                    </a:ext>
                  </a:extLst>
                </p14:cNvPr>
                <p14:cNvContentPartPr/>
                <p14:nvPr/>
              </p14:nvContentPartPr>
              <p14:xfrm>
                <a:off x="8715128" y="731827"/>
                <a:ext cx="205920" cy="29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636CC8-6B66-4C36-937C-F4FE6A0AB2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06128" y="722827"/>
                  <a:ext cx="223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17B3D7-5D9F-4394-B015-79165CD49A07}"/>
                    </a:ext>
                  </a:extLst>
                </p14:cNvPr>
                <p14:cNvContentPartPr/>
                <p14:nvPr/>
              </p14:nvContentPartPr>
              <p14:xfrm>
                <a:off x="8673008" y="810307"/>
                <a:ext cx="221040" cy="148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17B3D7-5D9F-4394-B015-79165CD49A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4008" y="801667"/>
                  <a:ext cx="238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B4BA37-0469-4541-9EFE-0070B00CE5B4}"/>
                    </a:ext>
                  </a:extLst>
                </p14:cNvPr>
                <p14:cNvContentPartPr/>
                <p14:nvPr/>
              </p14:nvContentPartPr>
              <p14:xfrm>
                <a:off x="9057128" y="824347"/>
                <a:ext cx="123480" cy="1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B4BA37-0469-4541-9EFE-0070B00CE5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8128" y="815707"/>
                  <a:ext cx="141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F35DE5-C897-4AB6-99E2-AB84BB6B24CB}"/>
                    </a:ext>
                  </a:extLst>
                </p14:cNvPr>
                <p14:cNvContentPartPr/>
                <p14:nvPr/>
              </p14:nvContentPartPr>
              <p14:xfrm>
                <a:off x="9065048" y="891667"/>
                <a:ext cx="160560" cy="2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F35DE5-C897-4AB6-99E2-AB84BB6B24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56408" y="882667"/>
                  <a:ext cx="178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EC7DB1-6C25-481D-966C-CD88EB34A5DA}"/>
                    </a:ext>
                  </a:extLst>
                </p14:cNvPr>
                <p14:cNvContentPartPr/>
                <p14:nvPr/>
              </p14:nvContentPartPr>
              <p14:xfrm>
                <a:off x="9416768" y="663787"/>
                <a:ext cx="29880" cy="22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EC7DB1-6C25-481D-966C-CD88EB34A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07768" y="654787"/>
                  <a:ext cx="47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719E64-3AE9-49C8-B114-35C0A1938149}"/>
                    </a:ext>
                  </a:extLst>
                </p14:cNvPr>
                <p14:cNvContentPartPr/>
                <p14:nvPr/>
              </p14:nvContentPartPr>
              <p14:xfrm>
                <a:off x="8693168" y="1170667"/>
                <a:ext cx="254520" cy="46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719E64-3AE9-49C8-B114-35C0A19381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84168" y="1162027"/>
                  <a:ext cx="2721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562B93-28EE-4D85-8466-377E13264B9A}"/>
                    </a:ext>
                  </a:extLst>
                </p14:cNvPr>
                <p14:cNvContentPartPr/>
                <p14:nvPr/>
              </p14:nvContentPartPr>
              <p14:xfrm>
                <a:off x="9141368" y="1340587"/>
                <a:ext cx="87480" cy="1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562B93-28EE-4D85-8466-377E13264B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32368" y="1331587"/>
                  <a:ext cx="105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11E8B9-B8B5-4990-AE48-04FAB10C27E8}"/>
                    </a:ext>
                  </a:extLst>
                </p14:cNvPr>
                <p14:cNvContentPartPr/>
                <p14:nvPr/>
              </p14:nvContentPartPr>
              <p14:xfrm>
                <a:off x="9116528" y="1402147"/>
                <a:ext cx="148680" cy="3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11E8B9-B8B5-4990-AE48-04FAB10C27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07888" y="1393507"/>
                  <a:ext cx="166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D3E358-508F-4F7B-A3BC-34916838F797}"/>
                    </a:ext>
                  </a:extLst>
                </p14:cNvPr>
                <p14:cNvContentPartPr/>
                <p14:nvPr/>
              </p14:nvContentPartPr>
              <p14:xfrm>
                <a:off x="9481208" y="1070587"/>
                <a:ext cx="297000" cy="33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D3E358-508F-4F7B-A3BC-34916838F7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72568" y="1061587"/>
                  <a:ext cx="31464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9EC08-F43A-441C-8E02-0D978E4421D7}"/>
              </a:ext>
            </a:extLst>
          </p:cNvPr>
          <p:cNvGrpSpPr/>
          <p:nvPr/>
        </p:nvGrpSpPr>
        <p:grpSpPr>
          <a:xfrm>
            <a:off x="8867048" y="1921627"/>
            <a:ext cx="752400" cy="254160"/>
            <a:chOff x="8867048" y="1921627"/>
            <a:chExt cx="75240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9D9749-8F4D-4B73-AC79-0425BBDB332D}"/>
                    </a:ext>
                  </a:extLst>
                </p14:cNvPr>
                <p14:cNvContentPartPr/>
                <p14:nvPr/>
              </p14:nvContentPartPr>
              <p14:xfrm>
                <a:off x="8867048" y="1921627"/>
                <a:ext cx="99000" cy="25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9D9749-8F4D-4B73-AC79-0425BBDB33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58048" y="1912627"/>
                  <a:ext cx="116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5832A0-0841-4AB3-929D-737DB854FE29}"/>
                    </a:ext>
                  </a:extLst>
                </p14:cNvPr>
                <p14:cNvContentPartPr/>
                <p14:nvPr/>
              </p14:nvContentPartPr>
              <p14:xfrm>
                <a:off x="9030848" y="1999387"/>
                <a:ext cx="71640" cy="16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5832A0-0841-4AB3-929D-737DB854FE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22208" y="1990747"/>
                  <a:ext cx="89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7263B7-8B73-47F2-8E27-6809A423FD55}"/>
                    </a:ext>
                  </a:extLst>
                </p14:cNvPr>
                <p14:cNvContentPartPr/>
                <p14:nvPr/>
              </p14:nvContentPartPr>
              <p14:xfrm>
                <a:off x="9165488" y="1969507"/>
                <a:ext cx="166320" cy="13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7263B7-8B73-47F2-8E27-6809A423FD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56488" y="1960867"/>
                  <a:ext cx="183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D898D3-E926-4E2A-979E-825CB59C5BA0}"/>
                    </a:ext>
                  </a:extLst>
                </p14:cNvPr>
                <p14:cNvContentPartPr/>
                <p14:nvPr/>
              </p14:nvContentPartPr>
              <p14:xfrm>
                <a:off x="9493808" y="1996147"/>
                <a:ext cx="116640" cy="2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D898D3-E926-4E2A-979E-825CB59C5B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85168" y="1987507"/>
                  <a:ext cx="134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089262-1308-4065-A98A-E25196D4113C}"/>
                    </a:ext>
                  </a:extLst>
                </p14:cNvPr>
                <p14:cNvContentPartPr/>
                <p14:nvPr/>
              </p14:nvContentPartPr>
              <p14:xfrm>
                <a:off x="9525848" y="2067787"/>
                <a:ext cx="93600" cy="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089262-1308-4065-A98A-E25196D4113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17208" y="2059147"/>
                  <a:ext cx="1112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76F63E-5399-4D7F-BB3B-2A9E2C10F127}"/>
              </a:ext>
            </a:extLst>
          </p:cNvPr>
          <p:cNvGrpSpPr/>
          <p:nvPr/>
        </p:nvGrpSpPr>
        <p:grpSpPr>
          <a:xfrm>
            <a:off x="9813488" y="1809667"/>
            <a:ext cx="902160" cy="398520"/>
            <a:chOff x="9813488" y="1809667"/>
            <a:chExt cx="90216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CA5459-8985-40BC-99C7-869DE5DBB775}"/>
                    </a:ext>
                  </a:extLst>
                </p14:cNvPr>
                <p14:cNvContentPartPr/>
                <p14:nvPr/>
              </p14:nvContentPartPr>
              <p14:xfrm>
                <a:off x="9854168" y="1876267"/>
                <a:ext cx="97200" cy="225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CA5459-8985-40BC-99C7-869DE5DBB7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45168" y="1867267"/>
                  <a:ext cx="114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9A077D-7E4F-47D4-AFA5-7E2EC10AC89B}"/>
                    </a:ext>
                  </a:extLst>
                </p14:cNvPr>
                <p14:cNvContentPartPr/>
                <p14:nvPr/>
              </p14:nvContentPartPr>
              <p14:xfrm>
                <a:off x="9813488" y="1870147"/>
                <a:ext cx="263880" cy="163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9A077D-7E4F-47D4-AFA5-7E2EC10AC8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04488" y="1861507"/>
                  <a:ext cx="281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70A6C2-8C7A-4EA2-A68A-CA0DB6D16393}"/>
                    </a:ext>
                  </a:extLst>
                </p14:cNvPr>
                <p14:cNvContentPartPr/>
                <p14:nvPr/>
              </p14:nvContentPartPr>
              <p14:xfrm>
                <a:off x="10276808" y="1843147"/>
                <a:ext cx="21960" cy="19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70A6C2-8C7A-4EA2-A68A-CA0DB6D163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68168" y="1834507"/>
                  <a:ext cx="39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98EAB5-A1BD-4FEA-A61D-60B0ED1CD098}"/>
                    </a:ext>
                  </a:extLst>
                </p14:cNvPr>
                <p14:cNvContentPartPr/>
                <p14:nvPr/>
              </p14:nvContentPartPr>
              <p14:xfrm>
                <a:off x="10170248" y="1945027"/>
                <a:ext cx="234360" cy="37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98EAB5-A1BD-4FEA-A61D-60B0ED1CD0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61248" y="1936387"/>
                  <a:ext cx="252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3E7996-6C1B-45E5-B942-5A2E1AA40946}"/>
                    </a:ext>
                  </a:extLst>
                </p14:cNvPr>
                <p14:cNvContentPartPr/>
                <p14:nvPr/>
              </p14:nvContentPartPr>
              <p14:xfrm>
                <a:off x="10506128" y="1809667"/>
                <a:ext cx="209520" cy="39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3E7996-6C1B-45E5-B942-5A2E1AA4094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97488" y="1800667"/>
                  <a:ext cx="2271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9DFCFD-EB3D-46EC-BD10-173D1D6B17FD}"/>
              </a:ext>
            </a:extLst>
          </p:cNvPr>
          <p:cNvGrpSpPr/>
          <p:nvPr/>
        </p:nvGrpSpPr>
        <p:grpSpPr>
          <a:xfrm>
            <a:off x="9619088" y="2328427"/>
            <a:ext cx="151920" cy="73440"/>
            <a:chOff x="9619088" y="2328427"/>
            <a:chExt cx="15192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81BA91-B746-4B71-AF84-31B20856BF6A}"/>
                    </a:ext>
                  </a:extLst>
                </p14:cNvPr>
                <p14:cNvContentPartPr/>
                <p14:nvPr/>
              </p14:nvContentPartPr>
              <p14:xfrm>
                <a:off x="9619088" y="2328427"/>
                <a:ext cx="149400" cy="2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81BA91-B746-4B71-AF84-31B20856BF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10448" y="2319427"/>
                  <a:ext cx="167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A89255-BDCD-4EDE-AFDF-EF9B18C28197}"/>
                    </a:ext>
                  </a:extLst>
                </p14:cNvPr>
                <p14:cNvContentPartPr/>
                <p14:nvPr/>
              </p14:nvContentPartPr>
              <p14:xfrm>
                <a:off x="9674528" y="2388187"/>
                <a:ext cx="96480" cy="1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A89255-BDCD-4EDE-AFDF-EF9B18C2819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65528" y="2379187"/>
                  <a:ext cx="1141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D42A31-0632-4355-827A-65B8A4E19A69}"/>
              </a:ext>
            </a:extLst>
          </p:cNvPr>
          <p:cNvGrpSpPr/>
          <p:nvPr/>
        </p:nvGrpSpPr>
        <p:grpSpPr>
          <a:xfrm>
            <a:off x="9982328" y="2205667"/>
            <a:ext cx="450000" cy="322560"/>
            <a:chOff x="9982328" y="2205667"/>
            <a:chExt cx="45000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1A90A2-DA91-4673-B0DF-60C06FC5BDB1}"/>
                    </a:ext>
                  </a:extLst>
                </p14:cNvPr>
                <p14:cNvContentPartPr/>
                <p14:nvPr/>
              </p14:nvContentPartPr>
              <p14:xfrm>
                <a:off x="9982328" y="2205667"/>
                <a:ext cx="199440" cy="236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1A90A2-DA91-4673-B0DF-60C06FC5BD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73328" y="2197027"/>
                  <a:ext cx="217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840A01-5EF0-4D85-9807-ACBE942BA974}"/>
                    </a:ext>
                  </a:extLst>
                </p14:cNvPr>
                <p14:cNvContentPartPr/>
                <p14:nvPr/>
              </p14:nvContentPartPr>
              <p14:xfrm>
                <a:off x="10260608" y="2252107"/>
                <a:ext cx="81720" cy="18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840A01-5EF0-4D85-9807-ACBE942BA9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51608" y="2243107"/>
                  <a:ext cx="9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2C2670-75EA-4B39-818E-292D9CB43DF6}"/>
                    </a:ext>
                  </a:extLst>
                </p14:cNvPr>
                <p14:cNvContentPartPr/>
                <p14:nvPr/>
              </p14:nvContentPartPr>
              <p14:xfrm>
                <a:off x="10291208" y="2363347"/>
                <a:ext cx="96480" cy="16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2C2670-75EA-4B39-818E-292D9CB43D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82208" y="2354347"/>
                  <a:ext cx="114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AF3178-E40B-4483-B045-E810B3B988DE}"/>
                    </a:ext>
                  </a:extLst>
                </p14:cNvPr>
                <p14:cNvContentPartPr/>
                <p14:nvPr/>
              </p14:nvContentPartPr>
              <p14:xfrm>
                <a:off x="10256288" y="2315467"/>
                <a:ext cx="140040" cy="9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AF3178-E40B-4483-B045-E810B3B988D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47288" y="2306827"/>
                  <a:ext cx="157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3DE4D1-B5D0-4F93-87B9-6A773221CD8B}"/>
                    </a:ext>
                  </a:extLst>
                </p14:cNvPr>
                <p14:cNvContentPartPr/>
                <p14:nvPr/>
              </p14:nvContentPartPr>
              <p14:xfrm>
                <a:off x="10317848" y="2269387"/>
                <a:ext cx="114480" cy="11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3DE4D1-B5D0-4F93-87B9-6A773221CD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09208" y="2260387"/>
                  <a:ext cx="1321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C58F3D1-6A0C-42F1-9D8C-40CE6D28622A}"/>
                  </a:ext>
                </a:extLst>
              </p14:cNvPr>
              <p14:cNvContentPartPr/>
              <p14:nvPr/>
            </p14:nvContentPartPr>
            <p14:xfrm>
              <a:off x="7197008" y="3693187"/>
              <a:ext cx="132480" cy="66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C58F3D1-6A0C-42F1-9D8C-40CE6D28622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88368" y="3684547"/>
                <a:ext cx="150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DEFC621-41D3-4D7E-BE90-089D7203531D}"/>
                  </a:ext>
                </a:extLst>
              </p14:cNvPr>
              <p14:cNvContentPartPr/>
              <p14:nvPr/>
            </p14:nvContentPartPr>
            <p14:xfrm>
              <a:off x="8295008" y="3960307"/>
              <a:ext cx="127080" cy="65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DEFC621-41D3-4D7E-BE90-089D720353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286008" y="3951667"/>
                <a:ext cx="1447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F4C3268-4971-49EB-9AA2-D97D17727449}"/>
                  </a:ext>
                </a:extLst>
              </p14:cNvPr>
              <p14:cNvContentPartPr/>
              <p14:nvPr/>
            </p14:nvContentPartPr>
            <p14:xfrm>
              <a:off x="8821328" y="3979747"/>
              <a:ext cx="127800" cy="74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F4C3268-4971-49EB-9AA2-D97D1772744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812688" y="3971107"/>
                <a:ext cx="145440" cy="92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567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6F5D-94B4-4976-BD1E-533B2066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5B64-C87D-4B60-B9C1-F87E4C15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Scalar</a:t>
            </a:r>
            <a:r>
              <a:rPr lang="en-MY" dirty="0"/>
              <a:t> data types: integers, floats, None and bool</a:t>
            </a:r>
          </a:p>
          <a:p>
            <a:r>
              <a:rPr lang="en-MY" b="1" dirty="0"/>
              <a:t>int</a:t>
            </a:r>
            <a:r>
              <a:rPr lang="en-MY" dirty="0"/>
              <a:t> — signed.</a:t>
            </a:r>
          </a:p>
          <a:p>
            <a:r>
              <a:rPr lang="en-MY" b="1" dirty="0"/>
              <a:t>float</a:t>
            </a:r>
            <a:r>
              <a:rPr lang="en-MY" dirty="0"/>
              <a:t> —floating-point numbers.</a:t>
            </a:r>
          </a:p>
          <a:p>
            <a:r>
              <a:rPr lang="en-MY" b="1" dirty="0"/>
              <a:t>None</a:t>
            </a:r>
            <a:r>
              <a:rPr lang="en-MY" dirty="0"/>
              <a:t> —singular null value.</a:t>
            </a:r>
          </a:p>
          <a:p>
            <a:r>
              <a:rPr lang="en-MY" b="1" dirty="0"/>
              <a:t>bool</a:t>
            </a:r>
            <a:r>
              <a:rPr lang="en-MY" dirty="0"/>
              <a:t> — true / false </a:t>
            </a:r>
            <a:r>
              <a:rPr lang="en-MY" dirty="0" err="1"/>
              <a:t>boolean</a:t>
            </a:r>
            <a:r>
              <a:rPr lang="en-MY" dirty="0"/>
              <a:t> values.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F8B79-8BF6-4E88-B878-A9B6A6887783}"/>
                  </a:ext>
                </a:extLst>
              </p14:cNvPr>
              <p14:cNvContentPartPr/>
              <p14:nvPr/>
            </p14:nvContentPartPr>
            <p14:xfrm>
              <a:off x="835088" y="3890827"/>
              <a:ext cx="304920" cy="22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F8B79-8BF6-4E88-B878-A9B6A6887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088" y="3882187"/>
                <a:ext cx="322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8C8D4B-F04D-4C7D-9E11-B7FF1E291BF2}"/>
                  </a:ext>
                </a:extLst>
              </p14:cNvPr>
              <p14:cNvContentPartPr/>
              <p14:nvPr/>
            </p14:nvContentPartPr>
            <p14:xfrm>
              <a:off x="848048" y="2404747"/>
              <a:ext cx="239760" cy="23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8C8D4B-F04D-4C7D-9E11-B7FF1E291B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048" y="2395747"/>
                <a:ext cx="257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332E1A-7AF3-4EA9-8E03-FBC8D1048FCE}"/>
                  </a:ext>
                </a:extLst>
              </p14:cNvPr>
              <p14:cNvContentPartPr/>
              <p14:nvPr/>
            </p14:nvContentPartPr>
            <p14:xfrm>
              <a:off x="883328" y="2816227"/>
              <a:ext cx="302400" cy="29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332E1A-7AF3-4EA9-8E03-FBC8D1048F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328" y="2807227"/>
                <a:ext cx="32004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3CED2DD-90AA-4180-85AA-08E9B2730280}"/>
              </a:ext>
            </a:extLst>
          </p:cNvPr>
          <p:cNvGrpSpPr/>
          <p:nvPr/>
        </p:nvGrpSpPr>
        <p:grpSpPr>
          <a:xfrm>
            <a:off x="6428408" y="3877147"/>
            <a:ext cx="2072520" cy="393120"/>
            <a:chOff x="6428408" y="3877147"/>
            <a:chExt cx="207252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17EBCF-B8CC-454F-8C20-AD04CB09CB7E}"/>
                    </a:ext>
                  </a:extLst>
                </p14:cNvPr>
                <p14:cNvContentPartPr/>
                <p14:nvPr/>
              </p14:nvContentPartPr>
              <p14:xfrm>
                <a:off x="6486728" y="4062187"/>
                <a:ext cx="752040" cy="5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17EBCF-B8CC-454F-8C20-AD04CB09CB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7728" y="4053547"/>
                  <a:ext cx="769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ACD0D6-8AE0-495A-A676-CE8479444BE7}"/>
                    </a:ext>
                  </a:extLst>
                </p14:cNvPr>
                <p14:cNvContentPartPr/>
                <p14:nvPr/>
              </p14:nvContentPartPr>
              <p14:xfrm>
                <a:off x="6428408" y="4029427"/>
                <a:ext cx="113040" cy="20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ACD0D6-8AE0-495A-A676-CE8479444B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19768" y="4020787"/>
                  <a:ext cx="130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7651E8-C836-4922-9764-BDDA6DE6651A}"/>
                    </a:ext>
                  </a:extLst>
                </p14:cNvPr>
                <p14:cNvContentPartPr/>
                <p14:nvPr/>
              </p14:nvContentPartPr>
              <p14:xfrm>
                <a:off x="7535768" y="3982627"/>
                <a:ext cx="15840" cy="23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7651E8-C836-4922-9764-BDDA6DE665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27128" y="3973627"/>
                  <a:ext cx="33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383793-8D0E-4A74-BA13-113CC10CBCAA}"/>
                    </a:ext>
                  </a:extLst>
                </p14:cNvPr>
                <p14:cNvContentPartPr/>
                <p14:nvPr/>
              </p14:nvContentPartPr>
              <p14:xfrm>
                <a:off x="7463408" y="3898747"/>
                <a:ext cx="21960" cy="1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383793-8D0E-4A74-BA13-113CC10CBC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4768" y="3889747"/>
                  <a:ext cx="39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6A1F01-2B79-45E8-91E6-6F1975605F94}"/>
                    </a:ext>
                  </a:extLst>
                </p14:cNvPr>
                <p14:cNvContentPartPr/>
                <p14:nvPr/>
              </p14:nvContentPartPr>
              <p14:xfrm>
                <a:off x="7505168" y="3974347"/>
                <a:ext cx="261360" cy="27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6A1F01-2B79-45E8-91E6-6F1975605F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96528" y="3965707"/>
                  <a:ext cx="279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C5C53D-92E8-4994-A982-F3450549841D}"/>
                    </a:ext>
                  </a:extLst>
                </p14:cNvPr>
                <p14:cNvContentPartPr/>
                <p14:nvPr/>
              </p14:nvContentPartPr>
              <p14:xfrm>
                <a:off x="7724768" y="4024387"/>
                <a:ext cx="92160" cy="19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C5C53D-92E8-4994-A982-F345054984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5768" y="4015747"/>
                  <a:ext cx="109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362808-B4E8-4EBF-A7DF-8713F7999F07}"/>
                    </a:ext>
                  </a:extLst>
                </p14:cNvPr>
                <p14:cNvContentPartPr/>
                <p14:nvPr/>
              </p14:nvContentPartPr>
              <p14:xfrm>
                <a:off x="7857968" y="4029427"/>
                <a:ext cx="124920" cy="19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362808-B4E8-4EBF-A7DF-8713F7999F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8968" y="4020427"/>
                  <a:ext cx="142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C63949-D35C-4152-8611-A1295CE71E0A}"/>
                    </a:ext>
                  </a:extLst>
                </p14:cNvPr>
                <p14:cNvContentPartPr/>
                <p14:nvPr/>
              </p14:nvContentPartPr>
              <p14:xfrm>
                <a:off x="8001248" y="3885787"/>
                <a:ext cx="76320" cy="384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C63949-D35C-4152-8611-A1295CE71E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92248" y="3877147"/>
                  <a:ext cx="939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09BB77-7523-4422-81F0-2A116DC40332}"/>
                    </a:ext>
                  </a:extLst>
                </p14:cNvPr>
                <p14:cNvContentPartPr/>
                <p14:nvPr/>
              </p14:nvContentPartPr>
              <p14:xfrm>
                <a:off x="7992248" y="4014307"/>
                <a:ext cx="372600" cy="223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09BB77-7523-4422-81F0-2A116DC403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83248" y="4005307"/>
                  <a:ext cx="390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02AFF8-BFB3-4958-8E0B-6EED993FA99B}"/>
                    </a:ext>
                  </a:extLst>
                </p14:cNvPr>
                <p14:cNvContentPartPr/>
                <p14:nvPr/>
              </p14:nvContentPartPr>
              <p14:xfrm>
                <a:off x="8448368" y="3877147"/>
                <a:ext cx="52560" cy="354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02AFF8-BFB3-4958-8E0B-6EED993FA9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39728" y="3868507"/>
                  <a:ext cx="7020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C7D925-DAAD-4CE9-A8FC-ADE1CC7A9C4C}"/>
              </a:ext>
            </a:extLst>
          </p:cNvPr>
          <p:cNvGrpSpPr/>
          <p:nvPr/>
        </p:nvGrpSpPr>
        <p:grpSpPr>
          <a:xfrm>
            <a:off x="8847608" y="3328147"/>
            <a:ext cx="2352600" cy="1372320"/>
            <a:chOff x="8847608" y="3328147"/>
            <a:chExt cx="2352600" cy="13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253DA3-7B4B-4C96-BC79-BF2A38029E0B}"/>
                    </a:ext>
                  </a:extLst>
                </p14:cNvPr>
                <p14:cNvContentPartPr/>
                <p14:nvPr/>
              </p14:nvContentPartPr>
              <p14:xfrm>
                <a:off x="8909168" y="3798307"/>
                <a:ext cx="126000" cy="539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253DA3-7B4B-4C96-BC79-BF2A38029E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00168" y="3789667"/>
                  <a:ext cx="1436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6C7430-6DF2-44F8-B1F2-20602F1C40EB}"/>
                    </a:ext>
                  </a:extLst>
                </p14:cNvPr>
                <p14:cNvContentPartPr/>
                <p14:nvPr/>
              </p14:nvContentPartPr>
              <p14:xfrm>
                <a:off x="8847608" y="4046347"/>
                <a:ext cx="213480" cy="136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6C7430-6DF2-44F8-B1F2-20602F1C40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8608" y="4037347"/>
                  <a:ext cx="231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9118A9-15D6-444A-BB84-10946A5611CC}"/>
                    </a:ext>
                  </a:extLst>
                </p14:cNvPr>
                <p14:cNvContentPartPr/>
                <p14:nvPr/>
              </p14:nvContentPartPr>
              <p14:xfrm>
                <a:off x="9092768" y="3938347"/>
                <a:ext cx="81000" cy="300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9118A9-15D6-444A-BB84-10946A5611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83768" y="3929347"/>
                  <a:ext cx="98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525D7A-523E-4364-9693-875ABC7B563E}"/>
                    </a:ext>
                  </a:extLst>
                </p14:cNvPr>
                <p14:cNvContentPartPr/>
                <p14:nvPr/>
              </p14:nvContentPartPr>
              <p14:xfrm>
                <a:off x="9218048" y="4078387"/>
                <a:ext cx="87480" cy="19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525D7A-523E-4364-9693-875ABC7B56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09048" y="4069747"/>
                  <a:ext cx="105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85C507-C4DF-4E64-963E-6AFEF6E12529}"/>
                    </a:ext>
                  </a:extLst>
                </p14:cNvPr>
                <p14:cNvContentPartPr/>
                <p14:nvPr/>
              </p14:nvContentPartPr>
              <p14:xfrm>
                <a:off x="9341888" y="4015387"/>
                <a:ext cx="230760" cy="18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85C507-C4DF-4E64-963E-6AFEF6E125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32888" y="4006747"/>
                  <a:ext cx="248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F916C6-35A9-44DA-BF0F-80466B1112DF}"/>
                    </a:ext>
                  </a:extLst>
                </p14:cNvPr>
                <p14:cNvContentPartPr/>
                <p14:nvPr/>
              </p14:nvContentPartPr>
              <p14:xfrm>
                <a:off x="9780368" y="3723427"/>
                <a:ext cx="505080" cy="420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F916C6-35A9-44DA-BF0F-80466B1112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1368" y="3714787"/>
                  <a:ext cx="522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D3C67D-A65E-4153-9C39-172DD6F37895}"/>
                    </a:ext>
                  </a:extLst>
                </p14:cNvPr>
                <p14:cNvContentPartPr/>
                <p14:nvPr/>
              </p14:nvContentPartPr>
              <p14:xfrm>
                <a:off x="10195088" y="3612547"/>
                <a:ext cx="194040" cy="245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D3C67D-A65E-4153-9C39-172DD6F378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86448" y="3603907"/>
                  <a:ext cx="211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6445D1-32F8-4F8D-A65A-806D963CEFE4}"/>
                    </a:ext>
                  </a:extLst>
                </p14:cNvPr>
                <p14:cNvContentPartPr/>
                <p14:nvPr/>
              </p14:nvContentPartPr>
              <p14:xfrm>
                <a:off x="10649768" y="3328147"/>
                <a:ext cx="397800" cy="41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6445D1-32F8-4F8D-A65A-806D963CEF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40768" y="3319507"/>
                  <a:ext cx="4154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89BC4D-B161-44C7-BFF5-B2123E72D860}"/>
                    </a:ext>
                  </a:extLst>
                </p14:cNvPr>
                <p14:cNvContentPartPr/>
                <p14:nvPr/>
              </p14:nvContentPartPr>
              <p14:xfrm>
                <a:off x="11040368" y="3519307"/>
                <a:ext cx="13248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89BC4D-B161-44C7-BFF5-B2123E72D8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31368" y="3510667"/>
                  <a:ext cx="150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19CA76-C29F-4D7C-B93F-DAFB12515680}"/>
                    </a:ext>
                  </a:extLst>
                </p14:cNvPr>
                <p14:cNvContentPartPr/>
                <p14:nvPr/>
              </p14:nvContentPartPr>
              <p14:xfrm>
                <a:off x="9838688" y="4192507"/>
                <a:ext cx="532080" cy="18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19CA76-C29F-4D7C-B93F-DAFB125156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29688" y="4183867"/>
                  <a:ext cx="549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6840FC-08C5-4674-9565-12A64CA75230}"/>
                    </a:ext>
                  </a:extLst>
                </p14:cNvPr>
                <p14:cNvContentPartPr/>
                <p14:nvPr/>
              </p14:nvContentPartPr>
              <p14:xfrm>
                <a:off x="10264568" y="4258747"/>
                <a:ext cx="180360" cy="20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6840FC-08C5-4674-9565-12A64CA752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55568" y="4250107"/>
                  <a:ext cx="198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B654F2-EA09-45C3-B5C7-C89397B7E809}"/>
                    </a:ext>
                  </a:extLst>
                </p14:cNvPr>
                <p14:cNvContentPartPr/>
                <p14:nvPr/>
              </p14:nvContentPartPr>
              <p14:xfrm>
                <a:off x="10675688" y="4252987"/>
                <a:ext cx="169560" cy="274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B654F2-EA09-45C3-B5C7-C89397B7E8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67048" y="4243987"/>
                  <a:ext cx="187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737858-6076-48A6-8933-27D31EE9BE45}"/>
                    </a:ext>
                  </a:extLst>
                </p14:cNvPr>
                <p14:cNvContentPartPr/>
                <p14:nvPr/>
              </p14:nvContentPartPr>
              <p14:xfrm>
                <a:off x="10879808" y="4324627"/>
                <a:ext cx="92520" cy="19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737858-6076-48A6-8933-27D31EE9BE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71168" y="4315987"/>
                  <a:ext cx="110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93943F-8BF8-41DD-A01B-76E036F0D6E1}"/>
                    </a:ext>
                  </a:extLst>
                </p14:cNvPr>
                <p14:cNvContentPartPr/>
                <p14:nvPr/>
              </p14:nvContentPartPr>
              <p14:xfrm>
                <a:off x="11040368" y="4267387"/>
                <a:ext cx="159840" cy="43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93943F-8BF8-41DD-A01B-76E036F0D6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31728" y="4258387"/>
                  <a:ext cx="17748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2B941F-5819-462B-AC3F-B279F9E6A2FB}"/>
              </a:ext>
            </a:extLst>
          </p:cNvPr>
          <p:cNvGrpSpPr/>
          <p:nvPr/>
        </p:nvGrpSpPr>
        <p:grpSpPr>
          <a:xfrm>
            <a:off x="5848448" y="2163187"/>
            <a:ext cx="347400" cy="551880"/>
            <a:chOff x="5848448" y="2163187"/>
            <a:chExt cx="34740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C06AF4-A126-44B4-ABC4-3D64DA87B053}"/>
                    </a:ext>
                  </a:extLst>
                </p14:cNvPr>
                <p14:cNvContentPartPr/>
                <p14:nvPr/>
              </p14:nvContentPartPr>
              <p14:xfrm>
                <a:off x="5848448" y="2299987"/>
                <a:ext cx="58680" cy="318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C06AF4-A126-44B4-ABC4-3D64DA87B0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39448" y="2291347"/>
                  <a:ext cx="76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0D6198-67EA-4D7D-A279-1E61CA0EA820}"/>
                    </a:ext>
                  </a:extLst>
                </p14:cNvPr>
                <p14:cNvContentPartPr/>
                <p14:nvPr/>
              </p14:nvContentPartPr>
              <p14:xfrm>
                <a:off x="5981288" y="2163187"/>
                <a:ext cx="214560" cy="551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0D6198-67EA-4D7D-A279-1E61CA0EA8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2288" y="2154547"/>
                  <a:ext cx="232200" cy="56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8F00A49-921A-4674-BB32-537B4698EC7B}"/>
              </a:ext>
            </a:extLst>
          </p:cNvPr>
          <p:cNvGrpSpPr/>
          <p:nvPr/>
        </p:nvGrpSpPr>
        <p:grpSpPr>
          <a:xfrm>
            <a:off x="3517448" y="2281267"/>
            <a:ext cx="1789920" cy="546120"/>
            <a:chOff x="3517448" y="2281267"/>
            <a:chExt cx="178992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FA4D92-D819-4003-9D7A-6D35976CB7FD}"/>
                    </a:ext>
                  </a:extLst>
                </p14:cNvPr>
                <p14:cNvContentPartPr/>
                <p14:nvPr/>
              </p14:nvContentPartPr>
              <p14:xfrm>
                <a:off x="3517448" y="2437147"/>
                <a:ext cx="605520" cy="158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FA4D92-D819-4003-9D7A-6D35976CB7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08808" y="2428147"/>
                  <a:ext cx="62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C600D7-36A2-4F16-A6D0-94BFBC832DF8}"/>
                    </a:ext>
                  </a:extLst>
                </p14:cNvPr>
                <p14:cNvContentPartPr/>
                <p14:nvPr/>
              </p14:nvContentPartPr>
              <p14:xfrm>
                <a:off x="4028288" y="2365147"/>
                <a:ext cx="154080" cy="11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C600D7-36A2-4F16-A6D0-94BFBC832D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19288" y="2356147"/>
                  <a:ext cx="171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D063F8-1517-4202-A785-49EEBB7344B3}"/>
                    </a:ext>
                  </a:extLst>
                </p14:cNvPr>
                <p14:cNvContentPartPr/>
                <p14:nvPr/>
              </p14:nvContentPartPr>
              <p14:xfrm>
                <a:off x="4585208" y="2406547"/>
                <a:ext cx="23040" cy="165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D063F8-1517-4202-A785-49EEBB7344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76208" y="2397907"/>
                  <a:ext cx="40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231606A-9A44-4EE5-9CE8-41D03293FC89}"/>
                    </a:ext>
                  </a:extLst>
                </p14:cNvPr>
                <p14:cNvContentPartPr/>
                <p14:nvPr/>
              </p14:nvContentPartPr>
              <p14:xfrm>
                <a:off x="4511408" y="2281267"/>
                <a:ext cx="360" cy="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231606A-9A44-4EE5-9CE8-41D03293FC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02768" y="2272627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9767A0-0C2D-4035-85F3-946A5D136103}"/>
                    </a:ext>
                  </a:extLst>
                </p14:cNvPr>
                <p14:cNvContentPartPr/>
                <p14:nvPr/>
              </p14:nvContentPartPr>
              <p14:xfrm>
                <a:off x="4639568" y="2434987"/>
                <a:ext cx="127800" cy="14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9767A0-0C2D-4035-85F3-946A5D1361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0928" y="2426347"/>
                  <a:ext cx="145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DDC4F9-21E1-4434-A7EA-A02B25B7A010}"/>
                    </a:ext>
                  </a:extLst>
                </p14:cNvPr>
                <p14:cNvContentPartPr/>
                <p14:nvPr/>
              </p14:nvContentPartPr>
              <p14:xfrm>
                <a:off x="4787888" y="2470267"/>
                <a:ext cx="96840" cy="19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DDC4F9-21E1-4434-A7EA-A02B25B7A0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78888" y="2461267"/>
                  <a:ext cx="114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AFB060-B38D-4709-92B6-8075677D1CE0}"/>
                    </a:ext>
                  </a:extLst>
                </p14:cNvPr>
                <p14:cNvContentPartPr/>
                <p14:nvPr/>
              </p14:nvContentPartPr>
              <p14:xfrm>
                <a:off x="4917128" y="2475307"/>
                <a:ext cx="82800" cy="111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AFB060-B38D-4709-92B6-8075677D1C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08128" y="2466307"/>
                  <a:ext cx="100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6AFB1B-8864-46AA-982C-7CC437E087A6}"/>
                    </a:ext>
                  </a:extLst>
                </p14:cNvPr>
                <p14:cNvContentPartPr/>
                <p14:nvPr/>
              </p14:nvContentPartPr>
              <p14:xfrm>
                <a:off x="5040248" y="2343907"/>
                <a:ext cx="49320" cy="24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6AFB1B-8864-46AA-982C-7CC437E087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31608" y="2334907"/>
                  <a:ext cx="66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BD2EDE-72EC-4E05-841B-404D52D4DC0D}"/>
                    </a:ext>
                  </a:extLst>
                </p14:cNvPr>
                <p14:cNvContentPartPr/>
                <p14:nvPr/>
              </p14:nvContentPartPr>
              <p14:xfrm>
                <a:off x="5035568" y="2464507"/>
                <a:ext cx="110880" cy="5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BD2EDE-72EC-4E05-841B-404D52D4DC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26928" y="2455867"/>
                  <a:ext cx="128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C1779D-848E-47FE-8B80-795D61B4D764}"/>
                    </a:ext>
                  </a:extLst>
                </p14:cNvPr>
                <p14:cNvContentPartPr/>
                <p14:nvPr/>
              </p14:nvContentPartPr>
              <p14:xfrm>
                <a:off x="5213048" y="2364067"/>
                <a:ext cx="94320" cy="248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C1779D-848E-47FE-8B80-795D61B4D7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4408" y="2355067"/>
                  <a:ext cx="111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A3B6B3-330D-4C7A-A2C5-B142B1408732}"/>
                    </a:ext>
                  </a:extLst>
                </p14:cNvPr>
                <p14:cNvContentPartPr/>
                <p14:nvPr/>
              </p14:nvContentPartPr>
              <p14:xfrm>
                <a:off x="4384688" y="2314387"/>
                <a:ext cx="310680" cy="513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A3B6B3-330D-4C7A-A2C5-B142B140873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76048" y="2305387"/>
                  <a:ext cx="3283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776977-6D34-4150-9863-E30E8B52B3E6}"/>
                    </a:ext>
                  </a:extLst>
                </p14:cNvPr>
                <p14:cNvContentPartPr/>
                <p14:nvPr/>
              </p14:nvContentPartPr>
              <p14:xfrm>
                <a:off x="3958808" y="2581867"/>
                <a:ext cx="64440" cy="18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776977-6D34-4150-9863-E30E8B52B3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50168" y="2573227"/>
                  <a:ext cx="82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45FA84-6968-434B-A41C-40D3E05B46BF}"/>
                    </a:ext>
                  </a:extLst>
                </p14:cNvPr>
                <p14:cNvContentPartPr/>
                <p14:nvPr/>
              </p14:nvContentPartPr>
              <p14:xfrm>
                <a:off x="3936488" y="2584747"/>
                <a:ext cx="30960" cy="1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45FA84-6968-434B-A41C-40D3E05B46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7848" y="2575747"/>
                  <a:ext cx="48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C7795E-1A13-4052-B653-E3AB352AC544}"/>
                    </a:ext>
                  </a:extLst>
                </p14:cNvPr>
                <p14:cNvContentPartPr/>
                <p14:nvPr/>
              </p14:nvContentPartPr>
              <p14:xfrm>
                <a:off x="4059608" y="2632267"/>
                <a:ext cx="110880" cy="78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C7795E-1A13-4052-B653-E3AB352AC5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50968" y="2623627"/>
                  <a:ext cx="128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5F412F-D43D-4EBC-8809-33D4CE25EC43}"/>
                    </a:ext>
                  </a:extLst>
                </p14:cNvPr>
                <p14:cNvContentPartPr/>
                <p14:nvPr/>
              </p14:nvContentPartPr>
              <p14:xfrm>
                <a:off x="4182728" y="2547667"/>
                <a:ext cx="74160" cy="185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5F412F-D43D-4EBC-8809-33D4CE25EC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73728" y="2539027"/>
                  <a:ext cx="91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64CD37-9B29-4F6A-B8C2-C61DA0E457CC}"/>
                    </a:ext>
                  </a:extLst>
                </p14:cNvPr>
                <p14:cNvContentPartPr/>
                <p14:nvPr/>
              </p14:nvContentPartPr>
              <p14:xfrm>
                <a:off x="3932168" y="2504827"/>
                <a:ext cx="59400" cy="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64CD37-9B29-4F6A-B8C2-C61DA0E457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23168" y="2495827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479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79CE-ECF5-4039-A732-3609E8A4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C8A3-4FEF-46E5-85CC-0886C934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/>
              <a:t>volume</a:t>
            </a:r>
            <a:r>
              <a:rPr lang="en-US" dirty="0"/>
              <a:t> does 41.2 g of CO</a:t>
            </a:r>
            <a:r>
              <a:rPr lang="en-US" baseline="-25000" dirty="0"/>
              <a:t>2</a:t>
            </a:r>
            <a:r>
              <a:rPr lang="en-US" dirty="0"/>
              <a:t> gas at a pressure of </a:t>
            </a:r>
            <a:r>
              <a:rPr lang="en-US" b="1" i="1" dirty="0"/>
              <a:t>P</a:t>
            </a:r>
            <a:r>
              <a:rPr lang="en-US" dirty="0"/>
              <a:t> atm and a temperature of 514 K occupy?. Given: </a:t>
            </a:r>
            <a:r>
              <a:rPr lang="pt-BR" dirty="0"/>
              <a:t>R = 0.08206 L (atm)/K (mol)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dirty="0"/>
              <a:t> = 51</a:t>
            </a:r>
          </a:p>
          <a:p>
            <a:pPr marL="0" indent="0">
              <a:buNone/>
            </a:pPr>
            <a:r>
              <a:rPr lang="en-US" dirty="0"/>
              <a:t>V = nRT/P</a:t>
            </a:r>
          </a:p>
          <a:p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2DCD47-4C7C-416A-AA38-8598E849F8AA}"/>
                  </a:ext>
                </a:extLst>
              </p14:cNvPr>
              <p14:cNvContentPartPr/>
              <p14:nvPr/>
            </p14:nvContentPartPr>
            <p14:xfrm>
              <a:off x="9380768" y="4874347"/>
              <a:ext cx="1123200" cy="237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2DCD47-4C7C-416A-AA38-8598E849F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1768" y="4865707"/>
                <a:ext cx="114084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D2D5D3D-CDD6-41FB-A36A-24E189E26C26}"/>
              </a:ext>
            </a:extLst>
          </p:cNvPr>
          <p:cNvGrpSpPr/>
          <p:nvPr/>
        </p:nvGrpSpPr>
        <p:grpSpPr>
          <a:xfrm>
            <a:off x="10663088" y="4442347"/>
            <a:ext cx="336600" cy="228600"/>
            <a:chOff x="10663088" y="4442347"/>
            <a:chExt cx="33660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7C11CF-EF99-46D2-B790-802CED881836}"/>
                    </a:ext>
                  </a:extLst>
                </p14:cNvPr>
                <p14:cNvContentPartPr/>
                <p14:nvPr/>
              </p14:nvContentPartPr>
              <p14:xfrm>
                <a:off x="10663088" y="4442347"/>
                <a:ext cx="146520" cy="22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7C11CF-EF99-46D2-B790-802CED8818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54088" y="4433347"/>
                  <a:ext cx="164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5BF78A-9E49-471A-996C-BA8669C40525}"/>
                    </a:ext>
                  </a:extLst>
                </p14:cNvPr>
                <p14:cNvContentPartPr/>
                <p14:nvPr/>
              </p14:nvContentPartPr>
              <p14:xfrm>
                <a:off x="10673528" y="4497787"/>
                <a:ext cx="146520" cy="9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5BF78A-9E49-471A-996C-BA8669C405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64888" y="4489147"/>
                  <a:ext cx="164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DD0D42-86C6-45E6-9C6C-C327048E05EC}"/>
                    </a:ext>
                  </a:extLst>
                </p14:cNvPr>
                <p14:cNvContentPartPr/>
                <p14:nvPr/>
              </p14:nvContentPartPr>
              <p14:xfrm>
                <a:off x="10834808" y="4442707"/>
                <a:ext cx="164880" cy="16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DD0D42-86C6-45E6-9C6C-C327048E05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26168" y="4434067"/>
                  <a:ext cx="18252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2F6077-6020-4700-8AD1-3A4F7402788F}"/>
              </a:ext>
            </a:extLst>
          </p:cNvPr>
          <p:cNvGrpSpPr/>
          <p:nvPr/>
        </p:nvGrpSpPr>
        <p:grpSpPr>
          <a:xfrm>
            <a:off x="4795448" y="4079107"/>
            <a:ext cx="470880" cy="242280"/>
            <a:chOff x="4795448" y="4079107"/>
            <a:chExt cx="47088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240329-1C12-4A34-B8FD-217129BC1B80}"/>
                    </a:ext>
                  </a:extLst>
                </p14:cNvPr>
                <p14:cNvContentPartPr/>
                <p14:nvPr/>
              </p14:nvContentPartPr>
              <p14:xfrm>
                <a:off x="4795448" y="4079107"/>
                <a:ext cx="239760" cy="24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240329-1C12-4A34-B8FD-217129BC1B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6808" y="4070467"/>
                  <a:ext cx="257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F39323-181B-4798-95AE-B16AC1E0E35B}"/>
                    </a:ext>
                  </a:extLst>
                </p14:cNvPr>
                <p14:cNvContentPartPr/>
                <p14:nvPr/>
              </p14:nvContentPartPr>
              <p14:xfrm>
                <a:off x="5150408" y="4161547"/>
                <a:ext cx="115920" cy="1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F39323-181B-4798-95AE-B16AC1E0E3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41768" y="4152907"/>
                  <a:ext cx="133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EA05DF-18E7-4D20-A918-6EE1931A9202}"/>
                    </a:ext>
                  </a:extLst>
                </p14:cNvPr>
                <p14:cNvContentPartPr/>
                <p14:nvPr/>
              </p14:nvContentPartPr>
              <p14:xfrm>
                <a:off x="5192888" y="4258387"/>
                <a:ext cx="65880" cy="2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EA05DF-18E7-4D20-A918-6EE1931A92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84248" y="4249387"/>
                  <a:ext cx="835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E8CD25-D7DF-4E2E-93FC-1A4ECAE10B5C}"/>
              </a:ext>
            </a:extLst>
          </p:cNvPr>
          <p:cNvGrpSpPr/>
          <p:nvPr/>
        </p:nvGrpSpPr>
        <p:grpSpPr>
          <a:xfrm>
            <a:off x="5470808" y="3881107"/>
            <a:ext cx="824760" cy="423360"/>
            <a:chOff x="5470808" y="3881107"/>
            <a:chExt cx="82476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E5596F-6885-44B5-AF8D-8BC70835CE5E}"/>
                    </a:ext>
                  </a:extLst>
                </p14:cNvPr>
                <p14:cNvContentPartPr/>
                <p14:nvPr/>
              </p14:nvContentPartPr>
              <p14:xfrm>
                <a:off x="5470808" y="4036987"/>
                <a:ext cx="187200" cy="178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E5596F-6885-44B5-AF8D-8BC70835CE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61808" y="4027987"/>
                  <a:ext cx="204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7706DC-3031-40D3-8F41-C5851250F483}"/>
                    </a:ext>
                  </a:extLst>
                </p14:cNvPr>
                <p14:cNvContentPartPr/>
                <p14:nvPr/>
              </p14:nvContentPartPr>
              <p14:xfrm>
                <a:off x="5619488" y="3982267"/>
                <a:ext cx="42120" cy="322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7706DC-3031-40D3-8F41-C5851250F4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0848" y="3973627"/>
                  <a:ext cx="59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4B6566-A990-4DF3-A78D-26382BEC9B8D}"/>
                    </a:ext>
                  </a:extLst>
                </p14:cNvPr>
                <p14:cNvContentPartPr/>
                <p14:nvPr/>
              </p14:nvContentPartPr>
              <p14:xfrm>
                <a:off x="5773208" y="3928987"/>
                <a:ext cx="40680" cy="294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4B6566-A990-4DF3-A78D-26382BEC9B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64208" y="3919987"/>
                  <a:ext cx="58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5AB3C1-6CF0-4ABF-86EE-1A047E9D440F}"/>
                    </a:ext>
                  </a:extLst>
                </p14:cNvPr>
                <p14:cNvContentPartPr/>
                <p14:nvPr/>
              </p14:nvContentPartPr>
              <p14:xfrm>
                <a:off x="5917928" y="4146427"/>
                <a:ext cx="3960" cy="1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5AB3C1-6CF0-4ABF-86EE-1A047E9D44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08928" y="4137427"/>
                  <a:ext cx="21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481A4A-D283-4C08-8236-1D69FD72526A}"/>
                    </a:ext>
                  </a:extLst>
                </p14:cNvPr>
                <p14:cNvContentPartPr/>
                <p14:nvPr/>
              </p14:nvContentPartPr>
              <p14:xfrm>
                <a:off x="6068408" y="3881107"/>
                <a:ext cx="227160" cy="272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481A4A-D283-4C08-8236-1D69FD7252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9408" y="3872107"/>
                  <a:ext cx="2448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DF6A6C-8957-4CFD-AF5F-5031B1DF8A4F}"/>
                  </a:ext>
                </a:extLst>
              </p14:cNvPr>
              <p14:cNvContentPartPr/>
              <p14:nvPr/>
            </p14:nvContentPartPr>
            <p14:xfrm>
              <a:off x="6552248" y="3960307"/>
              <a:ext cx="158760" cy="257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DF6A6C-8957-4CFD-AF5F-5031B1DF8A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43248" y="3951667"/>
                <a:ext cx="1764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8650EE-26E6-46F3-BC29-69E6030B3514}"/>
                  </a:ext>
                </a:extLst>
              </p14:cNvPr>
              <p14:cNvContentPartPr/>
              <p14:nvPr/>
            </p14:nvContentPartPr>
            <p14:xfrm>
              <a:off x="1892768" y="3292147"/>
              <a:ext cx="163800" cy="146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8650EE-26E6-46F3-BC29-69E6030B35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3768" y="3283147"/>
                <a:ext cx="18144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A2568AA-3FF8-4F35-BAC7-931526CC96B1}"/>
              </a:ext>
            </a:extLst>
          </p:cNvPr>
          <p:cNvGrpSpPr/>
          <p:nvPr/>
        </p:nvGrpSpPr>
        <p:grpSpPr>
          <a:xfrm>
            <a:off x="3340688" y="2592667"/>
            <a:ext cx="422640" cy="275040"/>
            <a:chOff x="3340688" y="2592667"/>
            <a:chExt cx="42264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488AC3-E1B8-4E2A-AD60-B432ADDDF753}"/>
                    </a:ext>
                  </a:extLst>
                </p14:cNvPr>
                <p14:cNvContentPartPr/>
                <p14:nvPr/>
              </p14:nvContentPartPr>
              <p14:xfrm>
                <a:off x="3450488" y="2627587"/>
                <a:ext cx="27360" cy="240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488AC3-E1B8-4E2A-AD60-B432ADDDF7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1488" y="2618947"/>
                  <a:ext cx="45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AFB8D9-81C1-4D94-ABE4-4EECF61525F3}"/>
                    </a:ext>
                  </a:extLst>
                </p14:cNvPr>
                <p14:cNvContentPartPr/>
                <p14:nvPr/>
              </p14:nvContentPartPr>
              <p14:xfrm>
                <a:off x="3340688" y="2612827"/>
                <a:ext cx="236880" cy="42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AFB8D9-81C1-4D94-ABE4-4EECF61525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1688" y="2604187"/>
                  <a:ext cx="254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A28A98-4A3D-46FC-B0B5-3A9C9EBB35DF}"/>
                    </a:ext>
                  </a:extLst>
                </p14:cNvPr>
                <p14:cNvContentPartPr/>
                <p14:nvPr/>
              </p14:nvContentPartPr>
              <p14:xfrm>
                <a:off x="3611768" y="2614987"/>
                <a:ext cx="95400" cy="188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A28A98-4A3D-46FC-B0B5-3A9C9EBB35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3128" y="2605987"/>
                  <a:ext cx="113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7A5592-B1B0-44AF-B0F6-1396197F90E0}"/>
                    </a:ext>
                  </a:extLst>
                </p14:cNvPr>
                <p14:cNvContentPartPr/>
                <p14:nvPr/>
              </p14:nvContentPartPr>
              <p14:xfrm>
                <a:off x="3660368" y="2592667"/>
                <a:ext cx="102960" cy="59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7A5592-B1B0-44AF-B0F6-1396197F90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51728" y="2584027"/>
                  <a:ext cx="1206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579FAF-BAD0-4B2F-A7B2-DC466A1C80C2}"/>
              </a:ext>
            </a:extLst>
          </p:cNvPr>
          <p:cNvGrpSpPr/>
          <p:nvPr/>
        </p:nvGrpSpPr>
        <p:grpSpPr>
          <a:xfrm>
            <a:off x="6474848" y="2508787"/>
            <a:ext cx="159120" cy="277560"/>
            <a:chOff x="6474848" y="2508787"/>
            <a:chExt cx="15912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077E54-B6C1-44CD-8E5B-3CD05580B447}"/>
                    </a:ext>
                  </a:extLst>
                </p14:cNvPr>
                <p14:cNvContentPartPr/>
                <p14:nvPr/>
              </p14:nvContentPartPr>
              <p14:xfrm>
                <a:off x="6474848" y="2543707"/>
                <a:ext cx="132480" cy="242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077E54-B6C1-44CD-8E5B-3CD05580B4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65848" y="2535067"/>
                  <a:ext cx="150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8DBCCE-1A74-430A-9510-F3CF8EDA80AF}"/>
                    </a:ext>
                  </a:extLst>
                </p14:cNvPr>
                <p14:cNvContentPartPr/>
                <p14:nvPr/>
              </p14:nvContentPartPr>
              <p14:xfrm>
                <a:off x="6531008" y="2508787"/>
                <a:ext cx="102960" cy="69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8DBCCE-1A74-430A-9510-F3CF8EDA80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22008" y="2500147"/>
                  <a:ext cx="12060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8C895A-8722-4AE9-AB01-F70F49A52DCC}"/>
              </a:ext>
            </a:extLst>
          </p:cNvPr>
          <p:cNvGrpSpPr/>
          <p:nvPr/>
        </p:nvGrpSpPr>
        <p:grpSpPr>
          <a:xfrm>
            <a:off x="1959008" y="4890907"/>
            <a:ext cx="783360" cy="496800"/>
            <a:chOff x="1959008" y="4890907"/>
            <a:chExt cx="78336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0B51BD-B2EE-4C89-949F-4629D9E175AE}"/>
                    </a:ext>
                  </a:extLst>
                </p14:cNvPr>
                <p14:cNvContentPartPr/>
                <p14:nvPr/>
              </p14:nvContentPartPr>
              <p14:xfrm>
                <a:off x="1959008" y="4962187"/>
                <a:ext cx="315720" cy="403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0B51BD-B2EE-4C89-949F-4629D9E175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50368" y="4953547"/>
                  <a:ext cx="333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F071CCE-E3C2-4F4E-AC5E-0B7E91237271}"/>
                    </a:ext>
                  </a:extLst>
                </p14:cNvPr>
                <p14:cNvContentPartPr/>
                <p14:nvPr/>
              </p14:nvContentPartPr>
              <p14:xfrm>
                <a:off x="2345288" y="5151547"/>
                <a:ext cx="60840" cy="10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F071CCE-E3C2-4F4E-AC5E-0B7E912372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36288" y="5142907"/>
                  <a:ext cx="78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5E270A-96EE-47DB-85C9-E05E191329BE}"/>
                    </a:ext>
                  </a:extLst>
                </p14:cNvPr>
                <p14:cNvContentPartPr/>
                <p14:nvPr/>
              </p14:nvContentPartPr>
              <p14:xfrm>
                <a:off x="2377328" y="5201227"/>
                <a:ext cx="82440" cy="4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5E270A-96EE-47DB-85C9-E05E191329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68688" y="5192227"/>
                  <a:ext cx="100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880E26-92E0-4CFF-A43B-455D28A605D0}"/>
                    </a:ext>
                  </a:extLst>
                </p14:cNvPr>
                <p14:cNvContentPartPr/>
                <p14:nvPr/>
              </p14:nvContentPartPr>
              <p14:xfrm>
                <a:off x="2579648" y="4890907"/>
                <a:ext cx="162720" cy="316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880E26-92E0-4CFF-A43B-455D28A605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1008" y="4882267"/>
                  <a:ext cx="180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ACC0B38-9B77-4E36-92EE-B58EF813F91A}"/>
                    </a:ext>
                  </a:extLst>
                </p14:cNvPr>
                <p14:cNvContentPartPr/>
                <p14:nvPr/>
              </p14:nvContentPartPr>
              <p14:xfrm>
                <a:off x="2678288" y="5315347"/>
                <a:ext cx="49320" cy="72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ACC0B38-9B77-4E36-92EE-B58EF813F9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9288" y="5306707"/>
                  <a:ext cx="669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369B39-CDF2-4039-A1A1-D90FA76DECE3}"/>
              </a:ext>
            </a:extLst>
          </p:cNvPr>
          <p:cNvGrpSpPr/>
          <p:nvPr/>
        </p:nvGrpSpPr>
        <p:grpSpPr>
          <a:xfrm>
            <a:off x="5334728" y="4949587"/>
            <a:ext cx="843480" cy="286200"/>
            <a:chOff x="5334728" y="4949587"/>
            <a:chExt cx="8434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F5F3A2-96BB-43BB-9E80-576BBDA76365}"/>
                    </a:ext>
                  </a:extLst>
                </p14:cNvPr>
                <p14:cNvContentPartPr/>
                <p14:nvPr/>
              </p14:nvContentPartPr>
              <p14:xfrm>
                <a:off x="5334728" y="5012587"/>
                <a:ext cx="150120" cy="15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F5F3A2-96BB-43BB-9E80-576BBDA763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26088" y="5003947"/>
                  <a:ext cx="167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0C5D71-A2FB-4DB2-BBF2-41F8FD728A83}"/>
                    </a:ext>
                  </a:extLst>
                </p14:cNvPr>
                <p14:cNvContentPartPr/>
                <p14:nvPr/>
              </p14:nvContentPartPr>
              <p14:xfrm>
                <a:off x="5551808" y="5062267"/>
                <a:ext cx="110880" cy="3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0C5D71-A2FB-4DB2-BBF2-41F8FD728A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2808" y="5053267"/>
                  <a:ext cx="128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CF9060-2374-495D-9E91-E80FEED5EF61}"/>
                    </a:ext>
                  </a:extLst>
                </p14:cNvPr>
                <p14:cNvContentPartPr/>
                <p14:nvPr/>
              </p14:nvContentPartPr>
              <p14:xfrm>
                <a:off x="5611208" y="5123467"/>
                <a:ext cx="86760" cy="25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CF9060-2374-495D-9E91-E80FEED5EF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02568" y="5114467"/>
                  <a:ext cx="104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B6A938-CDBC-412C-93C9-716568FCE2B2}"/>
                    </a:ext>
                  </a:extLst>
                </p14:cNvPr>
                <p14:cNvContentPartPr/>
                <p14:nvPr/>
              </p14:nvContentPartPr>
              <p14:xfrm>
                <a:off x="5856008" y="4949587"/>
                <a:ext cx="268200" cy="168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B6A938-CDBC-412C-93C9-716568FCE2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47008" y="4940947"/>
                  <a:ext cx="285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9EA471-400A-4C4E-90C9-B8B7ED6C96A0}"/>
                    </a:ext>
                  </a:extLst>
                </p14:cNvPr>
                <p14:cNvContentPartPr/>
                <p14:nvPr/>
              </p14:nvContentPartPr>
              <p14:xfrm>
                <a:off x="5904968" y="5207707"/>
                <a:ext cx="273240" cy="2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9EA471-400A-4C4E-90C9-B8B7ED6C96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95968" y="5198707"/>
                  <a:ext cx="2908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1826612-5A09-4612-8980-5F6E86351385}"/>
              </a:ext>
            </a:extLst>
          </p:cNvPr>
          <p:cNvGrpSpPr/>
          <p:nvPr/>
        </p:nvGrpSpPr>
        <p:grpSpPr>
          <a:xfrm>
            <a:off x="5931608" y="5360347"/>
            <a:ext cx="392760" cy="153000"/>
            <a:chOff x="5931608" y="5360347"/>
            <a:chExt cx="39276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3F8C69-DA84-4906-8CDF-A7FEDC8EF1E7}"/>
                    </a:ext>
                  </a:extLst>
                </p14:cNvPr>
                <p14:cNvContentPartPr/>
                <p14:nvPr/>
              </p14:nvContentPartPr>
              <p14:xfrm>
                <a:off x="5931608" y="5360347"/>
                <a:ext cx="246600" cy="150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3F8C69-DA84-4906-8CDF-A7FEDC8EF1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22608" y="5351347"/>
                  <a:ext cx="264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D181D64-46BF-43AD-85D2-140B21F23F96}"/>
                    </a:ext>
                  </a:extLst>
                </p14:cNvPr>
                <p14:cNvContentPartPr/>
                <p14:nvPr/>
              </p14:nvContentPartPr>
              <p14:xfrm>
                <a:off x="6201968" y="5407867"/>
                <a:ext cx="122400" cy="10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D181D64-46BF-43AD-85D2-140B21F23F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2968" y="5398867"/>
                  <a:ext cx="14004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31526-0057-4E89-8069-E1D21837E871}"/>
              </a:ext>
            </a:extLst>
          </p:cNvPr>
          <p:cNvGrpSpPr/>
          <p:nvPr/>
        </p:nvGrpSpPr>
        <p:grpSpPr>
          <a:xfrm>
            <a:off x="7423088" y="5413987"/>
            <a:ext cx="1633320" cy="344520"/>
            <a:chOff x="7423088" y="5413987"/>
            <a:chExt cx="163332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A5388A-89BF-4BD5-8922-7163121D128E}"/>
                    </a:ext>
                  </a:extLst>
                </p14:cNvPr>
                <p14:cNvContentPartPr/>
                <p14:nvPr/>
              </p14:nvContentPartPr>
              <p14:xfrm>
                <a:off x="7423088" y="5481667"/>
                <a:ext cx="47520" cy="276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A5388A-89BF-4BD5-8922-7163121D12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14088" y="5472667"/>
                  <a:ext cx="65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7D842DF-F011-4352-A265-43A828B17CF7}"/>
                    </a:ext>
                  </a:extLst>
                </p14:cNvPr>
                <p14:cNvContentPartPr/>
                <p14:nvPr/>
              </p14:nvContentPartPr>
              <p14:xfrm>
                <a:off x="7578248" y="5488867"/>
                <a:ext cx="165240" cy="196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7D842DF-F011-4352-A265-43A828B17C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69608" y="5480227"/>
                  <a:ext cx="182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14A50A-43B2-4997-B100-D993C69AE2E4}"/>
                    </a:ext>
                  </a:extLst>
                </p14:cNvPr>
                <p14:cNvContentPartPr/>
                <p14:nvPr/>
              </p14:nvContentPartPr>
              <p14:xfrm>
                <a:off x="7903328" y="5507227"/>
                <a:ext cx="19080" cy="16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14A50A-43B2-4997-B100-D993C69AE2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4688" y="5498227"/>
                  <a:ext cx="36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2016D9-5F00-4BDF-82AD-BF0FFC7FD80D}"/>
                    </a:ext>
                  </a:extLst>
                </p14:cNvPr>
                <p14:cNvContentPartPr/>
                <p14:nvPr/>
              </p14:nvContentPartPr>
              <p14:xfrm>
                <a:off x="7863368" y="5612707"/>
                <a:ext cx="104040" cy="43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2016D9-5F00-4BDF-82AD-BF0FFC7FD8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54368" y="5603707"/>
                  <a:ext cx="121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57C262-493D-4B73-852E-C71F49738690}"/>
                    </a:ext>
                  </a:extLst>
                </p14:cNvPr>
                <p14:cNvContentPartPr/>
                <p14:nvPr/>
              </p14:nvContentPartPr>
              <p14:xfrm>
                <a:off x="8163968" y="5442067"/>
                <a:ext cx="171720" cy="182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57C262-493D-4B73-852E-C71F497386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54968" y="5433427"/>
                  <a:ext cx="189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69E065-10C7-460A-86C6-1F72BD81A6E5}"/>
                    </a:ext>
                  </a:extLst>
                </p14:cNvPr>
                <p14:cNvContentPartPr/>
                <p14:nvPr/>
              </p14:nvContentPartPr>
              <p14:xfrm>
                <a:off x="8431448" y="5413987"/>
                <a:ext cx="92160" cy="24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69E065-10C7-460A-86C6-1F72BD81A6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22448" y="5404987"/>
                  <a:ext cx="109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9E91B3-F496-4516-8702-050789DDDC11}"/>
                    </a:ext>
                  </a:extLst>
                </p14:cNvPr>
                <p14:cNvContentPartPr/>
                <p14:nvPr/>
              </p14:nvContentPartPr>
              <p14:xfrm>
                <a:off x="8573648" y="5528107"/>
                <a:ext cx="50400" cy="143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9E91B3-F496-4516-8702-050789DDDC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65008" y="5519107"/>
                  <a:ext cx="68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9A9FDE-027C-4FEE-8090-ACE44AB9E578}"/>
                    </a:ext>
                  </a:extLst>
                </p14:cNvPr>
                <p14:cNvContentPartPr/>
                <p14:nvPr/>
              </p14:nvContentPartPr>
              <p14:xfrm>
                <a:off x="8762288" y="5467627"/>
                <a:ext cx="63720" cy="219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9A9FDE-027C-4FEE-8090-ACE44AB9E5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53648" y="5458627"/>
                  <a:ext cx="81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9B8971-0D01-4050-A2D7-CFC1EE401938}"/>
                    </a:ext>
                  </a:extLst>
                </p14:cNvPr>
                <p14:cNvContentPartPr/>
                <p14:nvPr/>
              </p14:nvContentPartPr>
              <p14:xfrm>
                <a:off x="8980088" y="5417227"/>
                <a:ext cx="76320" cy="295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9B8971-0D01-4050-A2D7-CFC1EE4019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71448" y="5408587"/>
                  <a:ext cx="9396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3027C5-817B-478D-A560-0CFD78C45A1D}"/>
              </a:ext>
            </a:extLst>
          </p:cNvPr>
          <p:cNvGrpSpPr/>
          <p:nvPr/>
        </p:nvGrpSpPr>
        <p:grpSpPr>
          <a:xfrm>
            <a:off x="7092248" y="5626747"/>
            <a:ext cx="88920" cy="54720"/>
            <a:chOff x="7092248" y="5626747"/>
            <a:chExt cx="88920" cy="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C99387F-1AC6-4B4C-BAF8-BC50E1F7E089}"/>
                    </a:ext>
                  </a:extLst>
                </p14:cNvPr>
                <p14:cNvContentPartPr/>
                <p14:nvPr/>
              </p14:nvContentPartPr>
              <p14:xfrm>
                <a:off x="7092248" y="5626747"/>
                <a:ext cx="81720" cy="20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C99387F-1AC6-4B4C-BAF8-BC50E1F7E0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83248" y="5617747"/>
                  <a:ext cx="99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B7E841-5426-43E1-AFAA-0889F1478353}"/>
                    </a:ext>
                  </a:extLst>
                </p14:cNvPr>
                <p14:cNvContentPartPr/>
                <p14:nvPr/>
              </p14:nvContentPartPr>
              <p14:xfrm>
                <a:off x="7130048" y="5673547"/>
                <a:ext cx="51120" cy="7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B7E841-5426-43E1-AFAA-0889F14783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21408" y="5664907"/>
                  <a:ext cx="687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3B271C-4A71-4326-AF17-F6D7B4B83288}"/>
              </a:ext>
            </a:extLst>
          </p:cNvPr>
          <p:cNvGrpSpPr/>
          <p:nvPr/>
        </p:nvGrpSpPr>
        <p:grpSpPr>
          <a:xfrm>
            <a:off x="7064528" y="6132547"/>
            <a:ext cx="119520" cy="100800"/>
            <a:chOff x="7064528" y="6132547"/>
            <a:chExt cx="119520" cy="1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E8879F-5D4F-433B-BFC7-CB41F6D8D2E7}"/>
                    </a:ext>
                  </a:extLst>
                </p14:cNvPr>
                <p14:cNvContentPartPr/>
                <p14:nvPr/>
              </p14:nvContentPartPr>
              <p14:xfrm>
                <a:off x="7064528" y="6132547"/>
                <a:ext cx="72720" cy="19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E8879F-5D4F-433B-BFC7-CB41F6D8D2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55888" y="6123907"/>
                  <a:ext cx="90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5CC34E-9EEC-4E5E-9C30-A47A7684C230}"/>
                    </a:ext>
                  </a:extLst>
                </p14:cNvPr>
                <p14:cNvContentPartPr/>
                <p14:nvPr/>
              </p14:nvContentPartPr>
              <p14:xfrm>
                <a:off x="7108448" y="6229747"/>
                <a:ext cx="75600" cy="3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5CC34E-9EEC-4E5E-9C30-A47A7684C2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99808" y="6221107"/>
                  <a:ext cx="9324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843DC8B-EE62-4CE9-B9CF-747B784D4B9C}"/>
                  </a:ext>
                </a:extLst>
              </p14:cNvPr>
              <p14:cNvContentPartPr/>
              <p14:nvPr/>
            </p14:nvContentPartPr>
            <p14:xfrm>
              <a:off x="7399328" y="5050747"/>
              <a:ext cx="212760" cy="185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843DC8B-EE62-4CE9-B9CF-747B784D4B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90688" y="5042107"/>
                <a:ext cx="23040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C4504A8C-F5A6-4DA6-B6CA-11D62D66D084}"/>
              </a:ext>
            </a:extLst>
          </p:cNvPr>
          <p:cNvGrpSpPr/>
          <p:nvPr/>
        </p:nvGrpSpPr>
        <p:grpSpPr>
          <a:xfrm>
            <a:off x="8611808" y="5024107"/>
            <a:ext cx="150840" cy="276480"/>
            <a:chOff x="8611808" y="5024107"/>
            <a:chExt cx="15084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641A0A-8CAA-400C-8E19-6B7D1342061A}"/>
                    </a:ext>
                  </a:extLst>
                </p14:cNvPr>
                <p14:cNvContentPartPr/>
                <p14:nvPr/>
              </p14:nvContentPartPr>
              <p14:xfrm>
                <a:off x="8618648" y="5034187"/>
                <a:ext cx="144000" cy="266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641A0A-8CAA-400C-8E19-6B7D134206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09648" y="5025187"/>
                  <a:ext cx="161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73FBB19-DCF1-44B1-80D6-FB3D6C882501}"/>
                    </a:ext>
                  </a:extLst>
                </p14:cNvPr>
                <p14:cNvContentPartPr/>
                <p14:nvPr/>
              </p14:nvContentPartPr>
              <p14:xfrm>
                <a:off x="8611808" y="5024107"/>
                <a:ext cx="48960" cy="102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73FBB19-DCF1-44B1-80D6-FB3D6C8825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03168" y="5015107"/>
                  <a:ext cx="666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A2171D5-511E-4C7B-815C-6BBB6B9D5F5E}"/>
              </a:ext>
            </a:extLst>
          </p:cNvPr>
          <p:cNvGrpSpPr/>
          <p:nvPr/>
        </p:nvGrpSpPr>
        <p:grpSpPr>
          <a:xfrm>
            <a:off x="5579168" y="5910427"/>
            <a:ext cx="81000" cy="111960"/>
            <a:chOff x="5579168" y="5910427"/>
            <a:chExt cx="81000" cy="1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43528-75DE-4BF5-B5DE-D922CA7F3421}"/>
                    </a:ext>
                  </a:extLst>
                </p14:cNvPr>
                <p14:cNvContentPartPr/>
                <p14:nvPr/>
              </p14:nvContentPartPr>
              <p14:xfrm>
                <a:off x="5586008" y="5910427"/>
                <a:ext cx="74160" cy="11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43528-75DE-4BF5-B5DE-D922CA7F34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77368" y="5901787"/>
                  <a:ext cx="91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209E39E-B4FA-4EAB-AE2D-C520ABADA8CE}"/>
                    </a:ext>
                  </a:extLst>
                </p14:cNvPr>
                <p14:cNvContentPartPr/>
                <p14:nvPr/>
              </p14:nvContentPartPr>
              <p14:xfrm>
                <a:off x="5579168" y="6000427"/>
                <a:ext cx="75600" cy="2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209E39E-B4FA-4EAB-AE2D-C520ABADA8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70528" y="5991427"/>
                  <a:ext cx="9324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CFCCB6-F2EA-4AB7-A36C-3B8911CEDED0}"/>
              </a:ext>
            </a:extLst>
          </p:cNvPr>
          <p:cNvGrpSpPr/>
          <p:nvPr/>
        </p:nvGrpSpPr>
        <p:grpSpPr>
          <a:xfrm>
            <a:off x="5919368" y="5825107"/>
            <a:ext cx="856080" cy="269280"/>
            <a:chOff x="5919368" y="5825107"/>
            <a:chExt cx="85608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F0D8F-520A-47B5-ADBB-904CA7DE2893}"/>
                    </a:ext>
                  </a:extLst>
                </p14:cNvPr>
                <p14:cNvContentPartPr/>
                <p14:nvPr/>
              </p14:nvContentPartPr>
              <p14:xfrm>
                <a:off x="5919368" y="6070987"/>
                <a:ext cx="672120" cy="23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F0D8F-520A-47B5-ADBB-904CA7DE28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10368" y="6061987"/>
                  <a:ext cx="689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D10EF2-A116-4465-8337-97B5873426B3}"/>
                    </a:ext>
                  </a:extLst>
                </p14:cNvPr>
                <p14:cNvContentPartPr/>
                <p14:nvPr/>
              </p14:nvContentPartPr>
              <p14:xfrm>
                <a:off x="6616328" y="5825107"/>
                <a:ext cx="159120" cy="16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D10EF2-A116-4465-8337-97B5873426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07688" y="5816467"/>
                  <a:ext cx="1767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3C9CC37-E13F-4A5A-886F-3DA305D7DAB3}"/>
              </a:ext>
            </a:extLst>
          </p:cNvPr>
          <p:cNvGrpSpPr/>
          <p:nvPr/>
        </p:nvGrpSpPr>
        <p:grpSpPr>
          <a:xfrm>
            <a:off x="2617448" y="5763547"/>
            <a:ext cx="1225800" cy="153720"/>
            <a:chOff x="2617448" y="5763547"/>
            <a:chExt cx="122580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FEA1B2-443E-42DE-85F9-CE89A3976AAA}"/>
                    </a:ext>
                  </a:extLst>
                </p14:cNvPr>
                <p14:cNvContentPartPr/>
                <p14:nvPr/>
              </p14:nvContentPartPr>
              <p14:xfrm>
                <a:off x="2617448" y="5871547"/>
                <a:ext cx="987480" cy="45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FEA1B2-443E-42DE-85F9-CE89A3976A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08808" y="5862907"/>
                  <a:ext cx="1005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C1E121-23A0-4558-BF2C-35E557A679A0}"/>
                    </a:ext>
                  </a:extLst>
                </p14:cNvPr>
                <p14:cNvContentPartPr/>
                <p14:nvPr/>
              </p14:nvContentPartPr>
              <p14:xfrm>
                <a:off x="3673328" y="5763547"/>
                <a:ext cx="169920" cy="133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C1E121-23A0-4558-BF2C-35E557A679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64688" y="5754547"/>
                  <a:ext cx="18756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CF08B4-120C-4E07-9AB7-146978DDA2BF}"/>
                  </a:ext>
                </a:extLst>
              </p14:cNvPr>
              <p14:cNvContentPartPr/>
              <p14:nvPr/>
            </p14:nvContentPartPr>
            <p14:xfrm>
              <a:off x="9298328" y="3322027"/>
              <a:ext cx="28800" cy="32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CF08B4-120C-4E07-9AB7-146978DDA2B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89688" y="3313027"/>
                <a:ext cx="464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634E94-8B26-4B12-AE27-B1E9FF948D49}"/>
                  </a:ext>
                </a:extLst>
              </p14:cNvPr>
              <p14:cNvContentPartPr/>
              <p14:nvPr/>
            </p14:nvContentPartPr>
            <p14:xfrm>
              <a:off x="9434408" y="3367027"/>
              <a:ext cx="46800" cy="28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634E94-8B26-4B12-AE27-B1E9FF948D4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25408" y="3358027"/>
                <a:ext cx="644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492DAD-90D5-489F-8196-85FE1D5CC3FC}"/>
                  </a:ext>
                </a:extLst>
              </p14:cNvPr>
              <p14:cNvContentPartPr/>
              <p14:nvPr/>
            </p14:nvContentPartPr>
            <p14:xfrm>
              <a:off x="9623048" y="3403747"/>
              <a:ext cx="5400" cy="3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492DAD-90D5-489F-8196-85FE1D5CC3F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14048" y="3394747"/>
                <a:ext cx="230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DD56BC-B6ED-4D04-99AD-EEA7127FE1AA}"/>
                  </a:ext>
                </a:extLst>
              </p14:cNvPr>
              <p14:cNvContentPartPr/>
              <p14:nvPr/>
            </p14:nvContentPartPr>
            <p14:xfrm>
              <a:off x="9641408" y="3502747"/>
              <a:ext cx="12960" cy="4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DD56BC-B6ED-4D04-99AD-EEA7127FE1A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32768" y="3493747"/>
                <a:ext cx="30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AB2EE2-5555-4781-A334-86E9ED797E43}"/>
                  </a:ext>
                </a:extLst>
              </p14:cNvPr>
              <p14:cNvContentPartPr/>
              <p14:nvPr/>
            </p14:nvContentPartPr>
            <p14:xfrm>
              <a:off x="9763088" y="3387907"/>
              <a:ext cx="191160" cy="18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AB2EE2-5555-4781-A334-86E9ED797E4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54448" y="3379267"/>
                <a:ext cx="208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80FC8E-2FAF-45CC-9797-BFBDED6B8664}"/>
                  </a:ext>
                </a:extLst>
              </p14:cNvPr>
              <p14:cNvContentPartPr/>
              <p14:nvPr/>
            </p14:nvContentPartPr>
            <p14:xfrm>
              <a:off x="9878648" y="3392587"/>
              <a:ext cx="28080" cy="260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80FC8E-2FAF-45CC-9797-BFBDED6B866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70008" y="3383947"/>
                <a:ext cx="45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8287B09-A9CA-4105-998A-9C6D9AA398E3}"/>
                  </a:ext>
                </a:extLst>
              </p14:cNvPr>
              <p14:cNvContentPartPr/>
              <p14:nvPr/>
            </p14:nvContentPartPr>
            <p14:xfrm>
              <a:off x="9075488" y="4212667"/>
              <a:ext cx="1346400" cy="19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8287B09-A9CA-4105-998A-9C6D9AA398E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66848" y="4204027"/>
                <a:ext cx="13640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1D191A-6C3E-4259-8A26-39BC6D2FBFB7}"/>
                  </a:ext>
                </a:extLst>
              </p14:cNvPr>
              <p14:cNvContentPartPr/>
              <p14:nvPr/>
            </p14:nvContentPartPr>
            <p14:xfrm>
              <a:off x="9095648" y="3989107"/>
              <a:ext cx="41400" cy="21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1D191A-6C3E-4259-8A26-39BC6D2FBFB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087008" y="3980467"/>
                <a:ext cx="59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4FBA5D-3728-4B85-8D8B-E04A88E8C89E}"/>
                  </a:ext>
                </a:extLst>
              </p14:cNvPr>
              <p14:cNvContentPartPr/>
              <p14:nvPr/>
            </p14:nvContentPartPr>
            <p14:xfrm>
              <a:off x="9045968" y="4079107"/>
              <a:ext cx="150120" cy="44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4FBA5D-3728-4B85-8D8B-E04A88E8C89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36968" y="4070467"/>
                <a:ext cx="167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8E4D74-6BDB-4CC2-A0A1-0C8BC690F4BB}"/>
                  </a:ext>
                </a:extLst>
              </p14:cNvPr>
              <p14:cNvContentPartPr/>
              <p14:nvPr/>
            </p14:nvContentPartPr>
            <p14:xfrm>
              <a:off x="9489128" y="4511827"/>
              <a:ext cx="64800" cy="260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8E4D74-6BDB-4CC2-A0A1-0C8BC690F4B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80128" y="4503187"/>
                <a:ext cx="824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8244E5-3DDF-4D79-8F91-5E92A60D04DD}"/>
                  </a:ext>
                </a:extLst>
              </p14:cNvPr>
              <p14:cNvContentPartPr/>
              <p14:nvPr/>
            </p14:nvContentPartPr>
            <p14:xfrm>
              <a:off x="9622328" y="4468987"/>
              <a:ext cx="34560" cy="251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8244E5-3DDF-4D79-8F91-5E92A60D04D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613328" y="4460347"/>
                <a:ext cx="52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C64DE9-E819-4819-B398-25F570D8EA88}"/>
                  </a:ext>
                </a:extLst>
              </p14:cNvPr>
              <p14:cNvContentPartPr/>
              <p14:nvPr/>
            </p14:nvContentPartPr>
            <p14:xfrm>
              <a:off x="9785408" y="4546027"/>
              <a:ext cx="18360" cy="16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C64DE9-E819-4819-B398-25F570D8EA8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76768" y="4537387"/>
                <a:ext cx="36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B03AF-7613-4C40-8CB5-96171056FBF9}"/>
                  </a:ext>
                </a:extLst>
              </p14:cNvPr>
              <p14:cNvContentPartPr/>
              <p14:nvPr/>
            </p14:nvContentPartPr>
            <p14:xfrm>
              <a:off x="9810248" y="4648267"/>
              <a:ext cx="23400" cy="64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B03AF-7613-4C40-8CB5-96171056FBF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01248" y="4639267"/>
                <a:ext cx="410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658DF2-F403-4EB9-8B3A-AC658B475806}"/>
                  </a:ext>
                </a:extLst>
              </p14:cNvPr>
              <p14:cNvContentPartPr/>
              <p14:nvPr/>
            </p14:nvContentPartPr>
            <p14:xfrm>
              <a:off x="9981608" y="4520107"/>
              <a:ext cx="146520" cy="215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658DF2-F403-4EB9-8B3A-AC658B47580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72608" y="4511107"/>
                <a:ext cx="164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7E79E8-4AD4-49F8-8B58-ED30C270E1A6}"/>
                  </a:ext>
                </a:extLst>
              </p14:cNvPr>
              <p14:cNvContentPartPr/>
              <p14:nvPr/>
            </p14:nvContentPartPr>
            <p14:xfrm>
              <a:off x="9978008" y="4483747"/>
              <a:ext cx="167400" cy="31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7E79E8-4AD4-49F8-8B58-ED30C270E1A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69008" y="4475107"/>
                <a:ext cx="185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91B4C91-A099-442D-B367-E1529593CF78}"/>
                  </a:ext>
                </a:extLst>
              </p14:cNvPr>
              <p14:cNvContentPartPr/>
              <p14:nvPr/>
            </p14:nvContentPartPr>
            <p14:xfrm>
              <a:off x="9970088" y="3364147"/>
              <a:ext cx="156240" cy="269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91B4C91-A099-442D-B367-E1529593CF7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961448" y="3355507"/>
                <a:ext cx="1738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471510B-B504-48F4-BF13-88B873496C40}"/>
                  </a:ext>
                </a:extLst>
              </p14:cNvPr>
              <p14:cNvContentPartPr/>
              <p14:nvPr/>
            </p14:nvContentPartPr>
            <p14:xfrm>
              <a:off x="10238648" y="4499947"/>
              <a:ext cx="113760" cy="258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471510B-B504-48F4-BF13-88B873496C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30008" y="4491307"/>
                <a:ext cx="131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08F1978-9525-4F8D-9AFB-8F76B510B764}"/>
                  </a:ext>
                </a:extLst>
              </p14:cNvPr>
              <p14:cNvContentPartPr/>
              <p14:nvPr/>
            </p14:nvContentPartPr>
            <p14:xfrm>
              <a:off x="10271768" y="4416787"/>
              <a:ext cx="162000" cy="31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08F1978-9525-4F8D-9AFB-8F76B510B76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62768" y="4407787"/>
                <a:ext cx="17964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2909F68-39CE-4B2A-A387-79850A269C6D}"/>
              </a:ext>
            </a:extLst>
          </p:cNvPr>
          <p:cNvGrpSpPr/>
          <p:nvPr/>
        </p:nvGrpSpPr>
        <p:grpSpPr>
          <a:xfrm>
            <a:off x="10091408" y="3745027"/>
            <a:ext cx="143280" cy="298440"/>
            <a:chOff x="10091408" y="3745027"/>
            <a:chExt cx="1432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66362B-53AA-4D78-9B29-799996CEA4FA}"/>
                    </a:ext>
                  </a:extLst>
                </p14:cNvPr>
                <p14:cNvContentPartPr/>
                <p14:nvPr/>
              </p14:nvContentPartPr>
              <p14:xfrm>
                <a:off x="10095008" y="3777067"/>
                <a:ext cx="126360" cy="242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66362B-53AA-4D78-9B29-799996CEA4F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86008" y="3768067"/>
                  <a:ext cx="144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59EB157-1325-4C1C-91A3-F934D33178DC}"/>
                    </a:ext>
                  </a:extLst>
                </p14:cNvPr>
                <p14:cNvContentPartPr/>
                <p14:nvPr/>
              </p14:nvContentPartPr>
              <p14:xfrm>
                <a:off x="10124888" y="3745027"/>
                <a:ext cx="109800" cy="34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59EB157-1325-4C1C-91A3-F934D33178D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15888" y="3736027"/>
                  <a:ext cx="127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6DD1A22-D56A-446B-A9F9-5C345F8B18B0}"/>
                    </a:ext>
                  </a:extLst>
                </p14:cNvPr>
                <p14:cNvContentPartPr/>
                <p14:nvPr/>
              </p14:nvContentPartPr>
              <p14:xfrm>
                <a:off x="10091408" y="3755107"/>
                <a:ext cx="141120" cy="288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6DD1A22-D56A-446B-A9F9-5C345F8B18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82768" y="3746107"/>
                  <a:ext cx="15876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0618F69-59E4-454A-9AFC-B01FEE93CB03}"/>
                  </a:ext>
                </a:extLst>
              </p14:cNvPr>
              <p14:cNvContentPartPr/>
              <p14:nvPr/>
            </p14:nvContentPartPr>
            <p14:xfrm>
              <a:off x="11140448" y="4702627"/>
              <a:ext cx="182160" cy="109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0618F69-59E4-454A-9AFC-B01FEE93CB0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131448" y="4693987"/>
                <a:ext cx="19980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63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EA10-764C-4D0B-8471-3B979DFA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Non-Scalar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D5EB-8298-4CCD-88A1-7212F8DA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 have </a:t>
            </a:r>
            <a:r>
              <a:rPr lang="en-US" dirty="0">
                <a:highlight>
                  <a:srgbClr val="FFFF00"/>
                </a:highlight>
              </a:rPr>
              <a:t>internal structure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lvl="1"/>
            <a:r>
              <a:rPr lang="en-US" dirty="0"/>
              <a:t>lists :  </a:t>
            </a:r>
            <a:r>
              <a:rPr lang="en-US" dirty="0">
                <a:solidFill>
                  <a:srgbClr val="0000FF"/>
                </a:solidFill>
              </a:rPr>
              <a:t>x = [1, 2, 3, 4]; y = [‘a’, ‘b’, ‘c’, ‘d']</a:t>
            </a:r>
          </a:p>
          <a:p>
            <a:pPr lvl="1"/>
            <a:r>
              <a:rPr lang="en-US" dirty="0"/>
              <a:t>tuples : </a:t>
            </a:r>
            <a:r>
              <a:rPr lang="en-US" dirty="0">
                <a:solidFill>
                  <a:srgbClr val="0000FF"/>
                </a:solidFill>
              </a:rPr>
              <a:t>x = (1, 2, 3, 4); y = (‘a’, ‘b’, ‘c’, ‘d’)</a:t>
            </a:r>
          </a:p>
          <a:p>
            <a:pPr lvl="1"/>
            <a:r>
              <a:rPr lang="en-US" dirty="0"/>
              <a:t>strings : </a:t>
            </a:r>
            <a:r>
              <a:rPr lang="en-US" dirty="0">
                <a:solidFill>
                  <a:srgbClr val="0000FF"/>
                </a:solidFill>
              </a:rPr>
              <a:t>x = ‘</a:t>
            </a:r>
            <a:r>
              <a:rPr lang="en-US" dirty="0" err="1">
                <a:solidFill>
                  <a:srgbClr val="0000FF"/>
                </a:solidFill>
              </a:rPr>
              <a:t>abcd</a:t>
            </a:r>
            <a:r>
              <a:rPr lang="en-US" dirty="0">
                <a:solidFill>
                  <a:srgbClr val="0000FF"/>
                </a:solidFill>
              </a:rPr>
              <a:t>’</a:t>
            </a:r>
          </a:p>
          <a:p>
            <a:pPr lvl="1"/>
            <a:r>
              <a:rPr lang="en-US" dirty="0"/>
              <a:t>instances of classes.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We can </a:t>
            </a:r>
            <a:r>
              <a:rPr lang="en-US" b="1" u="sng" dirty="0"/>
              <a:t>extract</a:t>
            </a:r>
            <a:r>
              <a:rPr lang="en-US" dirty="0"/>
              <a:t> parts or components of such values.</a:t>
            </a:r>
            <a:endParaRPr lang="en-MY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CF56B59-552E-4AEC-8F9A-8E23BB6E6BD4}"/>
              </a:ext>
            </a:extLst>
          </p:cNvPr>
          <p:cNvSpPr/>
          <p:nvPr/>
        </p:nvSpPr>
        <p:spPr>
          <a:xfrm>
            <a:off x="7071919" y="3319943"/>
            <a:ext cx="394282" cy="4299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3FA8BD-F9C8-41E1-A33C-61C601A8165A}"/>
              </a:ext>
            </a:extLst>
          </p:cNvPr>
          <p:cNvGrpSpPr/>
          <p:nvPr/>
        </p:nvGrpSpPr>
        <p:grpSpPr>
          <a:xfrm>
            <a:off x="8191850" y="2601442"/>
            <a:ext cx="3403833" cy="1866937"/>
            <a:chOff x="8135225" y="1815139"/>
            <a:chExt cx="3403833" cy="18669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5A7B3E-BBAF-4AFD-B1E1-81301FBC83B4}"/>
                </a:ext>
              </a:extLst>
            </p:cNvPr>
            <p:cNvSpPr txBox="1"/>
            <p:nvPr/>
          </p:nvSpPr>
          <p:spPr>
            <a:xfrm>
              <a:off x="8135225" y="1815139"/>
              <a:ext cx="340383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nb-NO" sz="24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nb-NO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(type(x))</a:t>
              </a:r>
            </a:p>
            <a:p>
              <a:r>
                <a:rPr lang="nb-NO" sz="24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nb-NO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(x[</a:t>
              </a:r>
              <a:r>
                <a:rPr lang="nb-NO" sz="2400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lang="nb-NO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])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2E5247-11FC-456B-8BE6-C17EF85387C2}"/>
                </a:ext>
              </a:extLst>
            </p:cNvPr>
            <p:cNvSpPr txBox="1"/>
            <p:nvPr/>
          </p:nvSpPr>
          <p:spPr>
            <a:xfrm>
              <a:off x="8135225" y="2851079"/>
              <a:ext cx="340383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MY" sz="2400" b="0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for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MY" sz="2400" b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MY" sz="2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in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x:</a:t>
              </a:r>
            </a:p>
            <a:p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 </a:t>
              </a:r>
              <a:r>
                <a:rPr lang="en-MY" sz="24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MY" sz="2400" b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MY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EE1C1E5-8AD5-4EEA-AB23-988D6FB6D06F}"/>
              </a:ext>
            </a:extLst>
          </p:cNvPr>
          <p:cNvSpPr txBox="1"/>
          <p:nvPr/>
        </p:nvSpPr>
        <p:spPr>
          <a:xfrm>
            <a:off x="8191850" y="2093733"/>
            <a:ext cx="93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4269080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F3F6FFEC6C042A02333FDF5D02A34" ma:contentTypeVersion="10" ma:contentTypeDescription="Create a new document." ma:contentTypeScope="" ma:versionID="2bc8928c743f6906b9f9ce98c87a7f2e">
  <xsd:schema xmlns:xsd="http://www.w3.org/2001/XMLSchema" xmlns:xs="http://www.w3.org/2001/XMLSchema" xmlns:p="http://schemas.microsoft.com/office/2006/metadata/properties" xmlns:ns2="e457430f-8824-4276-9566-2db21f5fe15e" xmlns:ns3="23cf2109-7d3d-4a7c-bcca-2bbb404a37c9" targetNamespace="http://schemas.microsoft.com/office/2006/metadata/properties" ma:root="true" ma:fieldsID="aa38474b076006e0ebd557bc3eacf626" ns2:_="" ns3:_="">
    <xsd:import namespace="e457430f-8824-4276-9566-2db21f5fe15e"/>
    <xsd:import namespace="23cf2109-7d3d-4a7c-bcca-2bbb404a37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430f-8824-4276-9566-2db21f5fe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f2109-7d3d-4a7c-bcca-2bbb404a3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A953DA-DE54-4D68-B568-955AC7DEB17B}"/>
</file>

<file path=customXml/itemProps2.xml><?xml version="1.0" encoding="utf-8"?>
<ds:datastoreItem xmlns:ds="http://schemas.openxmlformats.org/officeDocument/2006/customXml" ds:itemID="{BD26C26F-0880-4EE5-87C4-6C96EC67E822}"/>
</file>

<file path=customXml/itemProps3.xml><?xml version="1.0" encoding="utf-8"?>
<ds:datastoreItem xmlns:ds="http://schemas.openxmlformats.org/officeDocument/2006/customXml" ds:itemID="{4E4BA3F0-2078-4916-BE58-910CF81854B3}"/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1070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euclid_circular_a</vt:lpstr>
      <vt:lpstr>Office Theme</vt:lpstr>
      <vt:lpstr>Programming for Engineers</vt:lpstr>
      <vt:lpstr>Course Learning Outcome</vt:lpstr>
      <vt:lpstr>Revision</vt:lpstr>
      <vt:lpstr>PowerPoint Presentation</vt:lpstr>
      <vt:lpstr>Object-oriented: variable, types and class</vt:lpstr>
      <vt:lpstr>Revision: Objects &amp; Expressions</vt:lpstr>
      <vt:lpstr>Scalar</vt:lpstr>
      <vt:lpstr>Revision</vt:lpstr>
      <vt:lpstr>Non-Scalar</vt:lpstr>
      <vt:lpstr>Exercise 1</vt:lpstr>
      <vt:lpstr>Exercise 2</vt:lpstr>
      <vt:lpstr>Non-Scalar</vt:lpstr>
      <vt:lpstr>Exercise 3</vt:lpstr>
      <vt:lpstr>PowerPoint Presentation</vt:lpstr>
      <vt:lpstr>Type</vt:lpstr>
      <vt:lpstr>Class</vt:lpstr>
      <vt:lpstr>Creating an Object</vt:lpstr>
      <vt:lpstr>Answer on the following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BEP2073</dc:title>
  <dc:creator>Mohd Fauzi Zanil</dc:creator>
  <cp:lastModifiedBy>Mohd Fauzi Zanil</cp:lastModifiedBy>
  <cp:revision>104</cp:revision>
  <dcterms:created xsi:type="dcterms:W3CDTF">2021-01-11T07:13:24Z</dcterms:created>
  <dcterms:modified xsi:type="dcterms:W3CDTF">2021-09-29T04:33:34Z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643DAFD8-7936-4B39-BC49-7ABE61BC8E8C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0x0101001FAF3F6FFEC6C042A02333FDF5D02A34</vt:lpwstr>
  </property>
</Properties>
</file>