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8.xml" ContentType="application/vnd.openxmlformats-officedocument.presentationml.tags+xml"/>
  <Override PartName="/ppt/tags/tag1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7.xml" ContentType="application/vnd.openxmlformats-officedocument.presentationml.tags+xml"/>
  <Override PartName="/ppt/tags/tag18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1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58" r:id="rId3"/>
    <p:sldId id="297" r:id="rId4"/>
    <p:sldId id="301" r:id="rId5"/>
    <p:sldId id="280" r:id="rId6"/>
    <p:sldId id="299" r:id="rId7"/>
    <p:sldId id="290" r:id="rId8"/>
    <p:sldId id="281" r:id="rId9"/>
    <p:sldId id="283" r:id="rId10"/>
    <p:sldId id="292" r:id="rId11"/>
    <p:sldId id="291" r:id="rId12"/>
    <p:sldId id="284" r:id="rId13"/>
    <p:sldId id="285" r:id="rId14"/>
    <p:sldId id="286" r:id="rId15"/>
    <p:sldId id="287" r:id="rId16"/>
    <p:sldId id="288" r:id="rId17"/>
    <p:sldId id="300" r:id="rId18"/>
    <p:sldId id="293" r:id="rId19"/>
    <p:sldId id="267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16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30 801,'0'0'5605,"-8"0"-5407,-32 0 10041,67 0-9967,33 2-173,66 12 0,-66-5-94,67-1 0,-70-8-1,193 1-22,321-41 0,-417 25 32,0 6 0,293 22 1,108-6-97,-333-8 89,-3 19-101,-38 0 49,53-14-30,183 13-58,-352-7 101,1 3 0,-2 2 0,69 27 0,-96-27 23,0-3 0,1-1-1,0-2 1,0-1 0,1-2 0,45 1 0,20-7 41,-104 0-11,8-19-6315,-5 0-566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2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11 2338,'0'0'12972,"2"-3"-11215,-2 3-1695,0-1 1,1 1 0,-1 0-1,0-1 1,0 1 0,0 0-1,0-1 1,0 1-1,1 0 1,-1-1 0,0 1-1,0 0 1,0-1 0,1 1-1,-1 0 1,0 0-1,0-1 1,1 1 0,-1 0-1,0 0 1,1 0-1,-1-1 1,0 1 0,1 0-1,-1 0 1,0 0 0,1 0-1,-1 0 1,0 0-1,1 0 1,-1 0 0,1 0-1,-1 0 1,0 0 0,1 0-1,-1 0 1,0 0-1,1 0 1,-1 0 0,0 0-1,1 0 1,-1 0 0,1 0-1,-1 1 1,0-1-1,0 0 1,1 0 0,-1 1-1,1 23 864,-16 41-521,-91 224 965,14-43-472,60-114-1447,19-156-10078,11 13 17971,2 15-7249,0-1 1,-1 1 0,1-1-1,1 1 1,-1-1 0,1 1-1,-1-1 1,1 1 0,0-1 0,0 0-1,0 1 1,3 4 0,-2-7-83,0 1 1,1-1 0,-1 1-1,0-1 1,1 0-1,-1 0 1,1 0 0,-1 0-1,1 0 1,-1-1 0,1 1-1,-1-1 1,1 0-1,0 0 1,-1 0 0,1 0-1,4 0 1,-6-1-16,1 1 0,-1 0 1,0-1-1,0 1 0,0 0 0,0-1 1,1 0-1,-1 1 0,0-1 1,0 0-1,0 1 0,0-1 0,0 0 1,-1 0-1,1 0 0,1-1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9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2 107 7047,'0'0'7148,"-2"-4"-6212,4 5-68,15 22-261,0 1-263,0-2 0,34 34 0,-50-56-316,-1-1 0,1 1 0,0-1 0,0 0 0,-1 0 0,1 1 0,-1-1 0,1 0 0,0 0 0,-1 0-1,1 0 1,-1 0 0,0 0 0,1 0 0,-1 0 0,0 0 0,0 0 0,1 0 0,-1 0 0,0 0 0,0 0 0,0-1 0,6-31 156,-1-50 286,-3 27-1626,2 20-3080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50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136 118 545,'0'0'14798,"4"9"-7774,11 27-6932,-3-21-38,-9-11-40,0-1 0,0 1 0,-1 0 0,1 0 0,-1 0 0,0 0 0,0 0 0,0 0 0,0 1 0,1 7 0,8 14 66,-11-26-59,1 0-10,0 0 53,-1 0-11,2 0-15,0 0-12,0 0-10,7-32 390,-2 9-390,2 2 0,0-1 0,1 1 0,1 1 0,1 0 0,1 0 0,1 1 0,0 1 0,23-21 0,-139 233 433,18-33-449,83-161 11,1 1 0,-1-1 0,1 1 0,-1-1 0,1 1 1,-1-1-1,1 1 0,-1-1 0,0 1 0,1-1 0,-1 0 0,0 1 1,1-1-1,-1 0 0,0 0 0,0 0 0,1 1 0,-1-1 0,0 0 1,1 0-1,-1 0 0,0 0 0,0 0 0,1 0 0,-1 0 0,0-1 0,0 1 1,1 0-1,-1 0 0,0 0 0,1-1 0,-1 1 0,0 0 0,1-1 1,-1 1-1,0-1 0,1 1 0,-1-1 0,1 1 0,-1-1 0,1 1 1,-1-1-1,1 1 0,-1-1 0,1 0 0,-1 0 0,-29-40-93,21 28 121,-25-35-87,23 32 38,-1 0-1,0 0 0,-18-16 0,27 31-263,4 8 235,7 9 85,20 18-42,2-2 0,36 32 442,-65-79-446,1 0-1,0 0 1,1 1 0,1-1-1,0 1 1,1 0-1,0 0 1,14-24 0,-5 12-10,1 2 0,2 0 0,30-34 1,-38 50 57,-12 16 283,-13 17-161,-6 1-198,-12 12-1964,9-14-3595,-7 0-3584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5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3331,'0'0'1975,"14"-1"6861,53-4-8570,43-9-72,-71 7 53,67-2 2606,-110 30-19178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5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 6086,'-2'-6'9620,"33"8"-9179,-1 1 0,44 10 0,7 1-184,264 14-113,-263-23 107,-84 0-968,-7 7-9062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5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7303,'2'0'11430,"21"-1"-11025,108 16 594,-22-1-797,145-10-73,-169-4-108,-81 0-1085,-17 2-7743,-9-2 3410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00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49 8360,'0'0'6155,"-3"-2"-5295,-7-5-75,10 4 590,23 2 921,-6 1-2471,87 0 212,1-4 1,103-19-1,-204 22-144,55-7-1730,-20 10-3143,-19 4-529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0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1826,'0'0'4206,"3"-10"4065,0 5-7360,494 15 445,-331-9-934,-166 3 1024,0 10-6511,0-4 725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3203,'0'0'12342,"-11"0"-11221,8 6 2072,5 26-2838,1 0 0,2 0 0,1-1 0,1 0 0,2 0 0,17 41 0,-23-64-304,57 213 485,-41-140-400,-18-75-104,-1-5 123,-3-26-182,-3 8-48,-2-1 0,0 1 0,-1 1 0,-18-25 0,-18-36-89,38 62 110,0 0 0,1 0-1,0-1 1,2 1 0,0-1-1,0 0 1,2-1 0,0 1 0,1 0-1,0-1 1,3-18 0,-1 31 44,0 1 0,1-1 0,-1 1 0,1 0 0,0 0 0,0 0-1,0 0 1,0 0 0,1 1 0,-1-1 0,1 1 0,0-1 0,0 1 0,0 0 0,0 0 0,0 0 0,0 0 0,0 1 0,6-3 0,-5 3-14,-1-1 0,1 1 1,-1 0-1,1 0 0,0 0 1,0 0-1,0 1 0,-1-1 1,1 1-1,0 0 0,0 0 0,0 0 1,0 1-1,-1 0 0,1-1 1,0 1-1,0 0 0,5 3 1,-2 1 23,0 1 1,-1 0 0,0 0-1,0 0 1,0 1 0,-1 0-1,0 0 1,0 0 0,-1 1-1,0-1 1,0 1 0,-1 0-1,0 0 1,0 1 0,2 10 0,0 4 178,-1 0 0,-2 0 0,0 0 1,-2 38-1,0-58-152,0 0-1,-1 0 1,1 0-1,-1-1 1,1 1 0,-1 0-1,0 0 1,0 0-1,-1-1 1,1 1-1,0-1 1,-1 1 0,0-1-1,1 1 1,-1-1-1,0 0 1,0 0-1,0 0 1,-1 0 0,1 0-1,0 0 1,-1-1-1,1 1 1,-1-1-1,1 0 1,-1 1 0,0-1-1,-4 1 1,-33 0-4631,39-2 4346,1 0 0,-1 0-1,1-1 1,-1 1 0,1 0-1,0 0 1,-1-1 0,1 1-1,0 0 1,-1 0 0,1-1-1,0 1 1,-1 0 0,1-1 0,0 1-1,0 0 1,-1-1 0,1 1-1,0-1 1,0 1 0,0-1-1,0 1 1,-1 0 0,1-1 0,0 1-1,0-1 1,0 1 0,0-1-1,0 1 1,0-1 0,0 1-1,0 0 1,0-1 0,0 1 0,1-1-1,-1 0 1,0-2-1337,0-13-5713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24 320,'0'0'9519,"0"-4"-8510,0 4-936,0-1 1,-1 0 0,1 1 0,0-1 0,0 0-1,0 1 1,0-1 0,0 1 0,0-1-1,0 0 1,1 1 0,-1-1 0,0 0 0,0 1-1,0-1 1,1 0 0,-1 1 0,0-1 0,0 1-1,1-1 1,-1 1 0,1-1 0,-1 1 0,0-1-1,1 1 1,-1-1 0,1 1 0,-1-1-1,1 1 1,0 0 0,-1-1 0,1 1 0,-1 0-1,1 0 1,0-1 0,-1 1 0,1 0 0,-1 0-1,1 0 1,0 0 0,-1 0 0,1 0 0,1 0-1,0 0 64,0 1 0,0 0 0,-1 0 0,1 0 0,0 0-1,0 0 1,-1 0 0,1 1 0,-1-1 0,1 1 0,-1-1 0,1 1-1,-1-1 1,0 1 0,0 0 0,2 2 0,25 49 2452,39 103 0,-36-299-1879,-30 138-733,1 1 1,-1 0-1,1 1 0,0-1 1,0 0-1,0 0 0,0 1 1,1-1-1,-1 1 0,1 0 1,0 0-1,0 0 0,0 0 1,0 0-1,1 1 0,-1-1 1,1 1-1,0 0 0,0 0 1,6-2-1,1 0-489,1 1-1,-1 0 1,1 1 0,-1 0-1,1 1 1,16 1 0,-26 2 567,0 1 1,0-1 0,0 1 0,0 0 0,-1-1 0,1 1 0,-1 0 0,0 0 0,1 0 0,-1 1-1,-1-1 1,2 5 0,3 8 376,5 9 114,-1 0 0,-1 0 0,5 32 0,-10-28-3800,-1 1-3694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2018,'0'0'13196,"-9"-2"-13420,26 2-416,8 4-3588,0 13-4132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3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9 185 1505,'0'0'9957,"-2"-3"-8265,1 2-1522,0 0 0,1 0 0,-1-1 0,0 1 0,1 0 1,-1 0-1,1-1 0,-1 1 0,1 0 0,0-1 0,0 1 0,-1 0 1,1-1-1,0 1 0,0-1 0,0 1 0,0 0 0,1-3 0,0 2-67,0 0 0,0 0 0,1 0-1,-1 0 1,0 1 0,1-1 0,0 0-1,-1 1 1,1-1 0,0 1 0,0 0-1,-1-1 1,4 0 0,28-18-107,2 2 1,0 1-1,2 2 1,-1 1-1,2 2 1,-1 2-1,2 1 0,67-6 1,-84 15-196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1 352,'0'0'15033,"-2"16"-14002,-4 24-293,2 1 0,2 45 1,2-86-739,0 1 0,-1 0-1,1-1 1,0 1 0,0 0 0,0-1 0,0 1-1,0-1 1,0 1 0,0 0 0,0-1 0,1 1 0,-1-1-1,0 1 1,0 0 0,0-1 0,1 1 0,-1-1-1,0 1 1,1-1 0,-1 1 0,0-1 0,1 1-1,-1-1 1,1 1 0,-1-1 0,0 1 0,1-1 0,-1 0-1,1 1 1,0-1 0,-1 0 0,1 1 0,-1-1-1,1 0 1,-1 0 0,1 0 0,0 1 0,-1-1-1,1 0 1,-1 0 0,1 0 0,0 0 0,-1 0 0,1 0-1,0 0 1,-1 0 0,1-1 0,-1 1 0,2 0-1,0-1-60,-1 0 0,1 0 0,0 0-1,-1 0 1,1 0 0,-1-1-1,1 1 1,-1 0 0,0-1 0,1 1-1,-1-1 1,0 1 0,0-1-1,1-3 1,16-68-244,-4 12 242,-13 58 61,0 1 0,0 0 0,1 0 0,-1 0 0,1 0 1,0 0-1,-1 1 0,1-1 0,0 0 0,0 1 0,0-1 0,0 1 1,0 0-1,1-1 0,-1 1 0,0 0 0,0 0 0,1 1 0,-1-1 0,1 0 1,-1 1-1,1 0 0,2-1 0,-3 1 39,1-1-1,0 1 1,0 0 0,0 0-1,-1 0 1,1 0 0,0 0-1,0 1 1,0 0 0,-1-1-1,1 1 1,0 0 0,-1 0-1,1 0 1,0 0 0,-1 1-1,0-1 1,1 1 0,3 3-1,9 13 396,2 3-128,0 1 1,26 46 0,-43-68-475,0 0 0,1 1 0,-1-1 0,0 0 0,0 0 0,0 1 0,0-1 0,0 0-1,1 1 1,-1-1 0,0 0 0,0 0 0,0 1 0,1-1 0,-1 0 0,0 0 0,0 1 0,1-1 0,-1 0 0,0 0 0,1 0 0,-1 0 0,0 1 0,0-1 0,1 0 0,-1 0 0,0 0 0,1 0 0,-1 0 0,0 0 0,1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8776,'0'0'9791,"0"8"-8563,6 51-79,4-1-1,1-1 1,24 68 0,10 50-486,-44-170-759,23 98 131,-10-60-3529,-13-40 1520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5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1826,'0'0'18065,"62"-74"-17136,-18 42-577,1-5-352,-1 3-224,-3 6-1826,-10 12-2402,-6 16-4933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9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1730,'0'0'13196,"-11"10"-12267,5-4-773,2-3-35,0 1 0,0-1 0,1 1 0,-1 0 0,1 0 0,0 0 1,0 1-1,0-1 0,1 1 0,-1-1 0,1 1 0,0 0 0,1 0 1,-1 0-1,1 0 0,0 0 0,0 0 0,0 0 0,1 6 0,0 17 131,1 1-1,2 0 0,1-1 1,1 0-1,1 0 1,1 0-1,2-1 0,1 0 1,1 0-1,1-1 0,29 44 1,-38-65-379,0-1 0,0 0 0,0 0 0,1 0 0,0 0 1,0-1-1,0 0 0,0 1 0,8 3 0,-10-6-224,0 0 0,0-1-1,0 1 1,0 0 0,-1-1 0,1 1-1,0-1 1,0 0 0,0 1-1,0-1 1,0 0 0,0 0 0,0-1-1,0 1 1,0 0 0,0-1 0,0 1-1,0-1 1,0 1 0,0-1 0,0 0-1,0 0 1,-1 0 0,1 0 0,0 0-1,-1 0 1,4-3 0,14-20-6536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3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2370,'0'0'12903,"3"19"-11600,-1-5-1097,1 0 1,1 0-1,0 0 0,1 0 1,0 0-1,1-1 1,1 0-1,0 0 0,1-1 1,0 0-1,15 16 1,-18-22-208,34 32 131,-37-36-150,1 0 0,0 0 0,-1 0 0,1 0 1,0 0-1,0 0 0,0-1 0,0 0 1,1 1-1,-1-1 0,0 0 0,5 0 1,-8-20-515,-19-231 107,20 250 412,-1-1 0,1 1 0,-1-1 0,1 1 1,-1 0-1,1-1 0,0 1 0,-1 0 0,1-1 0,-1 1 1,1 0-1,0 0 0,-1 0 0,1 0 0,0 0 0,-1-1 1,1 1-1,0 0 0,-1 1 0,1-1 0,0 0 0,-1 0 1,1 0-1,0 0 0,-1 0 0,1 1 0,-1-1 0,1 0 1,0 0-1,-1 1 0,1-1 0,-1 1 0,1-1 0,-1 0 1,1 1-1,9 6-11,0 1 0,0 0-1,-1 0 1,0 0 0,-1 1 0,0 1 0,11 16 0,43 81 312,-47-79-256,4 6 261,-3 1 0,15 41 0,-26-61 2,-1 0 0,0 0 1,-2 1-1,1-1 0,-2 1 0,0-1 1,-1 1-1,-2 18 0,2-30-253,-1 1 0,0-1 0,0 0 0,0 0 0,0 0 0,0-1 1,-1 1-1,0 0 0,0 0 0,0-1 0,0 1 0,-1-1 0,1 0 0,-1 1 0,0-1 0,1-1 0,-2 1 0,1 0 0,0-1 0,0 1 0,-1-1 0,0 0 0,1 0 0,-1 0 0,0-1 0,0 1 0,0-1 0,0 0 0,0 0 0,0-1 0,0 1 0,0-1 0,0 0 1,0 0-1,-7-1 0,7 0-260,0 0 0,1 0 0,0 0 0,-1-1 0,1 1 0,0-1 0,-1 0-1,1 0 1,0-1 0,1 1 0,-1 0 0,0-1 0,1 0 0,-1 1 0,1-1 0,0 0 0,0 0 0,0-1 0,0 1 0,1 0 0,-1-1 0,1 1 0,-2-5 0,-5-16-2149,0 0 1,-5-28-1,12 46 1645,-13-70-7471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3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1537,'0'0'14441,"21"14"-12610,-1-1-1381,-8-6-205,-1 1-1,0 0 0,0 0 1,0 1-1,-1 0 1,-1 1-1,0 0 1,0 0-1,-1 1 0,8 13 1,0 3 43,10 18 470,26 58 0,-47-91-679,0 1 0,0 0 0,-1 0 0,-1 1 0,0-1 0,-1 1 0,-1 0 0,0-1 0,-2 25 0,1-35-253,-1 0 1,1 0-1,-1 0 0,0 0 0,0-1 0,0 1 0,-1 0 0,1-1 0,-1 1 1,0-1-1,1 1 0,-1-1 0,0 0 0,0 0 0,0 0 0,-1 0 0,1 0 1,0 0-1,-1 0 0,0-1 0,1 1 0,-1-1 0,0 0 0,-4 1 0,-3 2-1184,0-2 0,-1 0-1,1 0 1,-1 0 0,-15-1-1,-17-1-7668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3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23 2979,'0'0'13084,"-2"-4"-11520,2 3-1316,-1 0 0,0 0 0,1-1 0,-1 1 0,0 0 0,0 0 0,0 0 0,0 0 0,1 0 0,-1 0 0,-1 1 0,1-1 0,0 0 0,0 0 0,0 1 0,0-1 0,0 1 0,-1-1 0,1 1 0,-2-1 0,2 1-145,-1 0 1,0 1-1,1-1 1,-1 0-1,1 1 1,-1 0-1,1-1 1,-1 1-1,1 0 1,0-1-1,-1 1 1,1 0-1,0 0 1,0 0-1,-1 0 1,1 1-1,0-1 1,0 0-1,0 0 1,0 1-1,0 1 1,-4 4-73,1 0 1,0 0 0,1 0 0,0 1-1,0-1 1,1 1 0,0 0-1,0 0 1,1 0 0,0 0-1,0 0 1,1 0 0,0 0 0,0 1-1,2 10 1,-1-16-36,0 0 0,1 0 1,-1 0-1,0 0 0,1 0 0,0-1 1,0 1-1,-1 0 0,2-1 0,-1 1 1,0-1-1,0 0 0,1 0 0,-1 0 1,1 0-1,0 0 0,0 0 0,-1-1 1,7 3-1,60 20-161,-4-11-63,-52-12 201,1 1 0,-1 0-1,0 1 1,1 1-1,-1 0 1,-1 0 0,1 2-1,-1-1 1,0 2 0,18 11-1,-29-17 41,0 1-1,0-1 1,-1 0 0,1 0-1,0 0 1,-1 1 0,1-1-1,0 0 1,-1 1-1,0-1 1,1 0 0,-1 1-1,0-1 1,0 1 0,0-1-1,0 1 1,0-1 0,0 0-1,0 1 1,0-1-1,0 1 1,-1-1 0,1 0-1,-1 1 1,1-1 0,-1 0-1,0 2 1,-25 42 718,12-23-636,12-16-344,-4 7 470,0-1 1,-1 1 0,-11 13-1,17-24-298,0-1 0,0 1-1,0-1 1,-1 1 0,1-1-1,-1 0 1,1 0 0,-1 0-1,1 1 1,-1-1 0,0-1-1,1 1 1,-1 0 0,-2 0-1,2-1-95,1 0-1,0 0 0,0 0 1,0 0-1,0 0 0,0-1 0,0 1 1,0 0-1,0-1 0,0 1 1,0-1-1,0 1 0,0-1 0,0 0 1,0 1-1,1-1 0,-1 0 1,0 0-1,0 0 0,1 1 0,-1-1 1,0 0-1,1 0 0,-1 0 1,1 0-1,-1 0 0,0-2 1,-34-96-11337,11 34 2728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3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15 161 833,'0'0'19250,"-14"-9"-18289,34-4 32,7-4-353,8-5-543,5-6-97,-1 2-32,3 0-1090,1 7-2241,1 19-2274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1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50 198 3908,'0'-4'8192,"0"-19"-7394,-1 5-421,-1 1 1,0-1-1,-2 1 1,0 0-1,0 0 1,-14-29-1,10 25 541,6 33 1870,-2 65-2405,4-11-788,0 89 1000,0-51-6742,0-91 1443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20 3748,'0'0'14595,"-9"-4"-13378,-28-12-64,36 16-1100,1 0 0,0 0 0,-1 0 0,1 0 0,0 0 1,-1 0-1,1 1 0,-1-1 0,1 0 0,0 0 0,-1 0 0,1 0 0,0 0 0,-1 0 1,1 1-1,0-1 0,-1 0 0,1 0 0,0 1 0,0-1 0,-1 0 0,1 0 0,0 1 1,0-1-1,-1 0 0,1 1 0,0-1 0,0 0 0,0 1 0,0-1 0,-1 0 0,1 1 0,0-1 1,0 0-1,0 1 0,0-1 0,0 0 0,0 1 0,0-1 0,0 1 0,0-1 0,0 0 1,0 1-1,0 0 0,1 22-39,-1-19 272,2 25-83,1 0-1,2 1 0,1-1 1,1-1-1,1 1 0,2-2 1,1 1-1,1-1 0,25 40 1,-37-66-215,1 0 1,-1-1 0,1 1-1,0 0 1,-1-1 0,1 1 0,0 0-1,-1-1 1,1 1 0,0-1-1,0 1 1,0-1 0,0 1-1,-1-1 1,1 0 0,0 1-1,0-1 1,0 0 0,0 0 0,0 0-1,0 0 1,0 0 0,0 0-1,0 0 1,0 0 0,0 0-1,0 0 1,-1 0 0,1-1-1,0 1 1,0 0 0,0-1 0,0 1-1,0 0 1,0-1 0,-1 1-1,1-1 1,0 0 0,0 1-1,-1-1 1,1 1 0,0-1-1,-1 0 1,1 0 0,-1 1 0,1-1-1,0-2 1,27-39-215,-21 24 201,-1-1-1,-1 0 1,0 0 0,-2 0 0,0-1-1,-1 1 1,-1-1 0,-1 0-1,-2-22 1,1-3 54,1 44-34,0 1 1,0 0-1,0-1 1,0 1 0,0 0-1,0-1 1,0 1-1,0 0 1,0-1-1,0 1 1,0 0-1,0-1 1,0 1 0,0 0-1,0-1 1,0 1-1,1 0 1,-1-1-1,0 1 1,0 0-1,0-1 1,1 1-1,-1 0 1,0 0 0,0-1-1,1 1 1,-1 0-1,0 0 1,0-1-1,1 1 1,-1 0-1,0 0 1,1 0 0,-1 0-1,0-1 1,1 1-1,-1 0 1,0 0-1,1 0 1,0 0-1,16 8-228,17 24 45,-33-31 194,19 22 4,0 1-1,-2 0 1,0 2 0,17 34 0,47 117 160,-61-124-96,-3 0 0,19 86 0,-31-110 23,-2 0-1,-1 0 0,-1 1 1,-2-1-1,-1 0 0,-8 51 1,8-71-66,-1-1 0,0 0 0,0 0 0,-1 0 0,0-1 0,-1 1 0,0-1 0,0 0 0,0 1 0,-1-2 0,0 1 0,0-1 0,-1 1 0,0-1 0,0-1 0,0 1 0,-1-1 0,0-1 0,0 1 0,0-1 0,0 0 0,-1 0 0,0-1 0,1 0 0,-1-1 0,0 0 0,0 0 0,-1 0 0,1-1 0,-13 0 0,-1 1-15,1 0 0,-1-2 0,0 0 0,1-1 0,-1-2 0,1 0 0,-1-1 0,1-2 0,0 0 0,1-1 0,-36-17 0,53 22-126,1 1-1,-1-1 1,0 0 0,1 0 0,0-1 0,0 1 0,-1 0 0,1-1-1,1 1 1,-1-1 0,0 0 0,1 0 0,-1 1 0,1-1 0,0 0 0,0 0-1,0-1 1,0 1 0,1 0 0,-1 0 0,1 0 0,-1 0 0,1-1-1,1 1 1,-1 0 0,0 0 0,1 0 0,-1 0 0,1 0 0,0-1-1,0 1 1,0 0 0,3-5 0,4-9-1094,0 0 1,1 0-1,1 1 0,14-17 0,-22 30 1006,40-50-5263,4 4-2498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3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1730,'0'-4'14830,"0"2"-14830,2 2-128,5 0-1794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4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32 13132,'0'0'7752,"-8"-3"-7464,16-7-64,9 5-128,2-1-64,1 3-32,3 1-192,0 0-801,-5 2-704,-3 0-353,-3 0-1506,-7 11-2561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4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31 163 1890,'0'0'14253,"-31"-11"-13548,31 0-193,11-2-31,9-2-353,1-2-128,4-2 0,4 1-641,4-3-1601,4 1-2178,-4 3-3075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5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2851,'0'0'13298,"13"-17"-12471,46-52-42,-57 66-737,1 0 1,-1 0-1,1 1 0,0-1 1,1 1-1,-1 0 0,0-1 1,0 1-1,1 1 0,0-1 1,-1 1-1,1-1 1,0 1-1,-1 0 0,1 0 1,6 0-1,-7 1-5,0 0-1,0 1 1,0-1-1,0 1 1,0 0 0,0 0-1,0 0 1,0 0-1,0 1 1,0-1 0,0 1-1,-1 0 1,1-1-1,-1 1 1,5 4 0,3 6 97,-1-1 0,0 1 1,-1 1-1,-1-1 0,0 1 1,7 16-1,-10-20-58,3 8 49,0 0 1,-1 0-1,0 0 1,-2 1-1,3 19 1,-6-29-27,0 0 0,0 0 1,-1 0-1,0 1 0,-1-1 1,0 0-1,0 0 0,-1 0 1,0 0-1,0 0 0,-1 0 0,0-1 1,-5 11-1,-8 7 49,-1 0 0,-20 23 0,32-42-135,0 0 0,-1 0 1,1 0-1,-1-1 0,-1 0 0,1-1 1,0 1-1,-1-1 0,0 0 0,0-1 1,0 1-1,-1-2 0,-7 3 0,-25-4 280,40-1-347,1-4-127,1-1 171,-1 1 0,1 0-1,0 0 1,0 0 0,1 0 0,-1 0-1,1 0 1,0 1 0,0-1-1,0 1 1,0 0 0,1 0 0,4-4-1,56-34 5,-51 35-48,1 1 0,-1 0-1,1 1 1,0 1-1,0 0 1,0 0-1,0 2 1,0 0-1,1 0 1,-1 2-1,0 0 1,17 3-1,-4 9-2493,-13 2-5950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 7527,'0'0'10880,"-9"12"-10176,-5 8-267,1 0 0,2 1 0,0 1 0,1-1 0,-13 43 0,0 30 489,-20 65-1505,33-140-2972,-3-6-4285,3-6-519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0 705,'0'0'17841,"139"34"-16784,-93-19-513,-3 0-352,0 0-192,-3-4-768,-9-9-930,-6-2-961,-9-4-2401,-5-18-5094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6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4324,'0'0'11611,"12"-17"-10351,39-52-267,-49 65-808,1 1-1,0 0 1,-1 0 0,1 0 0,0 0-1,1 1 1,-1-1 0,0 1 0,6-3-1,-8 4-116,0 1-1,0-1 1,0 1-1,0 0 1,0 0-1,0 0 1,0-1-1,0 1 0,0 0 1,0 0-1,0 0 1,0 0-1,0 1 1,0-1-1,0 0 1,0 0-1,0 1 1,0-1-1,0 0 0,0 1 1,0-1-1,0 1 1,1 0-1,0 1 37,0 1 1,0-1-1,-1 1 0,1-1 0,0 1 0,-1 0 0,0-1 0,1 1 1,-1 0-1,0 0 0,-1 0 0,1 0 0,0 0 0,-1 0 1,0 0-1,0 4 0,1 19 242,-1 1 1,-2-1-1,-7 43 0,7-61-323,0 0-1,0 0 0,0 0 0,-1 0 0,-1-1 0,1 1 1,-1-1-1,0 1 0,-1-1 0,0-1 0,0 1 0,0-1 1,-1 0-1,0 0 0,-11 9 0,15-14-6,0 0 0,1 1-1,-1-1 1,0 0 0,0 0-1,0-1 1,0 1 0,0 0-1,0-1 1,0 1 0,0-1-1,0 0 1,-1 1 0,1-1-1,-2 0 1,4 0-85,1-3-119,1 1 171,0 0 1,0 0-1,0 0 0,0 0 1,1 0-1,-1 0 0,0 1 1,1-1-1,-1 1 0,1 0 0,0 0 1,-1-1-1,1 2 0,0-1 1,3-1-1,1 0-36,11-4-703,0 0-1,1 2 1,-1 0-1,33-2 1,34 4-7665,-50 4 1422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2114,'2'0'20990,"-1"0"-20935,-1 1 1,1-1-1,0 0 1,-1 0-1,1 0 0,-1 0 1,1 1-1,-1-1 1,1 0-1,0 0 1,-1 1-1,1-1 0,-1 1 1,1-1-1,-1 0 1,1 1-1,-1-1 0,0 1 1,1-1-1,-1 1 1,0-1-1,1 1 0,0 0 1,17 47 600,-2 1 1,-1 1-1,13 94 0,-5-24-874,-22-118-849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6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13261,'0'0'6534,"135"-52"-6406,-92 35-128,1 4-577,-5 2-1248,-6 5-386,-4 6-1472,-4 0-6054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14 897,'1'-14'27124,"16"33"-27076,0 0 0,0-2 1,2 0-1,0-1 0,1-1 0,38 22 0,6 6-22,-54-36-141,0 0 0,-1 1 0,0 0 0,0 1 0,-1 0 0,0 0 0,0 1 0,9 16 0,-13-22-843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8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11755,'0'0'6887,"-6"13"-5179,-75 144 839,36-76-783,-38 100 0,80-174-3868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28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0 448,'0'0'11387,"-4"0"-11117,-10 1 8311,8 1-7566,1 1-1011,-1 1 1,1 0-1,0 0 1,-1 1 0,2-1-1,-1 1 1,1 0 0,-1 0-1,1 1 1,-3 6 0,-35 67-7,18-29 27,-4-4 0,16-27-3,1-1 1,0 1 0,2 1 0,-12 32 0,15-36 13,-1-1-1,0 0 1,-1 0-1,-1 0 1,-16 19 0,-2-18 33,-18 64-69,44-79-57,0 0 0,0-1 0,0 1 0,-1 0 0,1 0 1,0 0-1,-1-1 0,1 1 0,0-1 0,-1 1 0,1-1 0,-1 0 0,1 1 0,0-1 0,-1 0 0,1 0 0,-3 0 1,-14 4-1103,6 4 113,1 0 0,0 1 1,1 0-1,-1 1 0,2 0 1,0 0-1,-13 20 0,5-1-5317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1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34 323 352,'0'0'15327,"-2"5"-14110,-5 18 6374,7-31-7511,-12-143-31,-1-5-7,13 121 150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19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25 214 8520,'0'0'9465,"-4"-1"-8269,3 1-1062,0 0 0,0 0-1,0 0 1,1 0 0,-1 0 0,0 0 0,0-1 0,1 1 0,-1 0 0,0 0 0,1 0-1,-1-1 1,0 1 0,1-1 0,-1 1 0,0 0 0,1-1 0,-1 1 0,0-1-1,1 1 1,-1-1 0,1 1 0,-1-1 0,1 0 0,0 1 0,-1-1 0,1 0-1,-1 1 1,1-1 0,0 0 0,0 1 0,-1-1 0,1 0 0,0-1 0,1-1 21,1 0 1,0 0-1,-1 1 1,1-1-1,0 1 0,0-1 1,0 1-1,1 0 1,2-3-1,148-158 86,-152 163-205,0-1 1,0 0 0,0 1 0,-1-1 0,1 1-1,0 0 1,0-1 0,1 1 0,-1 0 0,0-1-1,0 1 1,0 0 0,0 0 0,0 0-1,0 0 1,0 0 0,0 0 0,0 0 0,0 1-1,0-1 1,0 0 0,0 0 0,0 1 0,0-1-1,0 1 1,0-1 0,0 1 0,0-1 0,0 1-1,0 0 1,0-1 0,0 1 0,-1 0-1,2 1 1,32 34 256,-24-24-138,10 8-70,-12-14-128,-1 1 0,-1 0 1,1 0-1,-1 0 0,-1 1 1,6 8-1,-11 2-11061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20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113 463 5029,'0'0'14461,"-17"-4"-7478,-25-208-6414,-4-20-572,42 221 1289,1 7-4438,2 19-6241,6 8 1973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2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30 271 320,'0'0'19336,"-5"-3"-18092,3 2-1173,0-1 1,0 0 0,0 0-1,0 0 1,1 0 0,-1 0-1,0-1 1,1 1 0,0 0-1,-1-1 1,1 1 0,0-1-1,0 1 1,1-1 0,-1 0-1,0 1 1,1-1 0,0 0-1,-1 1 1,1-1 0,0 0-1,1 0 1,-1 1 0,0-1-1,1 0 1,-1 1 0,1-1-1,0 0 1,0 1 0,0-1-1,0 1 1,3-5 0,7-11-18,1-1 0,0 2-1,1 0 1,1 0 0,1 1 0,1 1 0,0 1 0,0 0 0,31-19 0,-47 33 37,1-1 1,0 1 0,0 0-1,0-1 1,0 1-1,0 0 1,0 0 0,0 0-1,-1 0 1,1 0-1,0 0 1,0 0 0,0 0-1,0 0 1,0 0-1,0 1 1,0-1 0,0 0-1,-1 0 1,1 1-1,0-1 1,0 1 0,0-1-1,-1 1 1,1-1-1,0 1 1,-1-1 0,1 1-1,0 0 1,-1-1-1,1 1 1,-1 0 0,1 0-1,-1-1 1,1 2-1,17 32 320,-17-31-270,6 18-410,0 0 0,-2 1 0,4 27 0,-5-22-4652,14 47 1,5-13-4833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2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17 176 2050,'0'0'2071,"-1"-6"-2001,1-64 3177,-1-14 3638,-1 75-6659,-9 2 8217,9 22-7588,6 23-708,0 0 1,3 0 0,21 69 0,-8-31 24,176 928 842,-188-947-1153,1 96 1,31-153-23,34-5 223,0-4 0,143-35-1,-150 29-59,168-36 73,3 10 0,403-17 0,-482 60 44,-79 1 94,160-16-1,-234 10-76,-25 1-1309,-32 1-4650,20 1-1416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22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86 4100,'0'0'10954,"4"-12"-4425,-7 58-6023,-2 0-1,-2 0 1,-20 67-1,12-51 64,-8 66 0,26-168-2001,14-95 740,-5 71 467,-7 26 167,2 1 1,2 0-1,1 0 0,2 1 0,21-46 1,-33 82 93,1-1 0,-1 1 1,0-1-1,0 1 0,1-1 1,-1 1-1,1-1 0,-1 1 1,0-1-1,1 1 1,-1-1-1,1 1 0,-1 0 1,1-1-1,-1 1 0,1 0 1,-1-1-1,1 1 0,0 0 1,-1 0-1,1 0 0,-1 0 1,1-1-1,-1 1 1,1 0-1,0 0 0,-1 0 1,1 0-1,-1 0 0,1 0 1,0 1-1,-1-1 0,1 0 1,-1 0-1,1 0 1,0 0-1,-1 1 0,1-1 1,-1 0-1,1 1 0,-1-1 1,1 0-1,-1 1 0,1-1 1,-1 0-1,0 1 1,1-1-1,0 2 0,22 28 893,-17-22-757,60 70-365,11-5-3836,-10-16-2009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23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 7655,'0'0'13042,"-7"-2"-11659,-15-3-538,30 12 34,49 23 270,-38-21-1145,34 18 135,-1-2 61,61 40 0,-112-64-136,1 0-1,0 0 1,-1 0-1,1 0 1,-1 1 0,1-1-1,-1 0 1,0 1-1,1-1 1,-1 0 0,0 1-1,0 0 1,0-1-1,0 1 1,0 0 0,-1-1-1,1 1 1,0 0-1,-1 0 1,1 0 0,-1-1-1,0 1 1,0 0-1,0 0 1,1 0 0,-2 0-1,1 0 1,0 0-1,0-1 1,-1 1-1,1 0 1,-1 0 0,1 0-1,-1 0 1,0-1-1,1 1 1,-1 0 0,0-1-1,0 1 1,-1-1-1,1 1 1,0-1 0,0 1-1,-3 1 1,-7 7 21,0 0-1,-1-1 1,0 0 0,-20 11 0,20-13-109,-52 31-73,-24 16-1751,35-14-3889,34-19-1043,11-1-4121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3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 5285,'0'0'13650,"0"0"-13600,-1 0 0,1 0 0,-1 0-1,1-1 1,-1 1 0,1 0 0,-1 0-1,1 0 1,-1 0 0,1 0 0,-1 0 0,1 0-1,-1 0 1,1 0 0,-1 0 0,1 0-1,-1 0 1,1 0 0,-1 0 0,1 0-1,0 1 1,-1-1 0,1 0 0,-1 0 0,1 0-1,-1 1 1,1-1 0,0 0 0,-1 1-1,1-1 1,-1 0 0,1 1 0,0 0 0,2 4 18,1 1 1,0 0 0,0-1-1,0 1 1,1-1 0,0 0 0,0 0-1,7 6 1,5 7 177,-6-5-67,532 603 2472,-517-592-2645,1-1 0,1-1 0,0-1 0,2-2 0,42 22 0,-54-33-10,0-1 0,0-1-1,1 0 1,0-2-1,0 0 1,0 0 0,1-2-1,-1 0 1,1-2-1,-1 0 1,32-4 0,-38 2 15,0-1 0,0-1 0,0 0 1,-1-1-1,0 0 0,0 0 1,0-2-1,-1 1 0,1-1 0,-2-1 1,1 1-1,11-14 0,12-13 73,51-73-1,-57 70-71,2-1 4,-11 12 18,2 0 0,0 2 1,2 0-1,29-25 0,-49 48-1058,-6 5-888,-6 6-2476,-6 0-2984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31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71 6790,'0'0'13928,"0"0"-13838,-1 0 0,1 0-1,0 0 1,-1 0-1,1 0 1,0 0 0,-1-1-1,1 1 1,-1 0 0,1 0-1,0-1 1,0 1-1,-1 0 1,1 0 0,0-1-1,-1 1 1,1 0 0,0-1-1,0 1 1,0 0-1,-1-1 1,1 1 0,0 0-1,0-1 1,0 1 0,0-1-1,0 1 1,0 0-1,0-1 1,0 1 0,0 0-1,0-1 1,0 1 0,0-1-1,0 1 1,0 0 0,0-1-1,42-16-238,77-21-1,-94 34-4634,-9 4-4344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31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99 9641,'0'0'11568,"-10"-1"-10116,4-3-859,70-38-513,-28 18-1174,0 2-3476,-22 17-240,-1 4-2092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856 14 3812,'0'0'7084,"-15"-13"-2504,10 15-4414,-1-1 0,1 1 0,-1 1 1,1-1-1,0 1 0,0 0 0,0 0 0,-8 7 1,7-5-37,-1 0 0,0-1 0,0 1 0,-13 4 0,-240 84 665,227-83-744,-1-1 0,0-1 0,-68 5 0,-105-9 1087,140-4-51,66 0-611,1 62-973,-1 40 526,4 178 161,-3-279-219,0 2-18,0 0 0,0 1 0,1-1 1,-1 0-1,1 0 0,-1 1 0,1-1 0,0 0 0,0 0 0,2 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32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96 7591,'0'0'11467,"-10"0"-10282,10-2-672,0 0-353,0 0-128,0-3-32,10-3 192,11-7-192,2-3 0,-1 1-448,3 0-1346,0 8-1249,-2 9-2722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32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73 9577,'0'0'12140,"-17"4"-11404,30-8-896,7-13 160,7 1 0,4-1-32,1 4-1634,3 3-1248,0 10-1571,0 0-3586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33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 7207,'0'0'15150,"-4"-4"-13901,4 23-416,0 5-545,0 6-256,0-2 32,0 0-64,0-4-64,0-1-96,7-7-865,5-3-1665,2-1-2115,5-7-3683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3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9993,'0'0'12716,"-2"119"-11915,9-65 64,1-4-320,2-5-417,1-9-128,-3-10-64,0-9-833,0-8-2018,7-5-2562,4-4-2947</inkml:trace>
  <inkml:trace contextRef="#ctx0" brushRef="#br0" timeOffset="1">284 131 8552,'0'0'15439,"58"138"-14446,-48-97-705,-1-9-288,-3-10-897,4-5-1249,3-6-3427,5-3-4645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33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13997,'0'0'9962,"60"134"-9962,-51-46-96,-3 14-3043,-2 2-6310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3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87 512,'0'0'5867,"-2"-13"-4425,-1-4-964,-5-39 9733,4 63-8106,-2 11-1842,-3 41 10,-1 13 186,-35 126 0,45-194-475,0-3-134,0-21-1370,-1-4 1183,1 1 1,1-1-1,2 0 1,0 1-1,9-33 1,-3 25 302,-5 14 46,2 0 1,-1 1-1,16-31 1,-20 46 52,-1 1 0,1-1 0,-1 1 0,1-1 0,-1 1 0,1 0 0,-1-1 0,1 1 0,0-1 0,-1 1 0,1 0 0,-1-1 0,1 1 0,0 0 0,-1 0 0,1 0 0,0 0 0,-1-1 0,1 1 0,0 0 0,-1 0 0,1 0 0,0 0 0,-1 0 0,1 1 0,0-1 0,-1 0 0,1 0 0,0 0 0,-1 0 0,1 1 0,0-1 0,-1 0 0,1 1 0,-1-1 0,1 1 0,-1-1 0,1 0 0,-1 1 0,1-1 0,-1 1 0,1-1 0,-1 1 0,1 0 0,-1-1 0,1 1 0,25 34 1149,-22-28-892,11 13-598,-9-10 583,1-1 0,0 0 1,0 0-1,13 11 0,11-3-1875,10-11-4343,-34-5 1923,0 2-1441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3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0 448,'0'0'3139,"73"110"-3139,-26-67-32,5 0-608,-2-6 544,2-7 64,-3-10-32,-1-5-1025,-5-5-161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37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0 905 3748,'0'0'3784,"1"-17"-2961,3-22 247,11-54 0,-12 82-391,0 0-1,1 0 1,0 0-1,1 0 1,0 0-1,0 1 0,1 0 1,1 1-1,0-1 1,14-15-1,27-37-454,-3-2-1,59-109 0,17-28-236,-32 76 130,-90 125 294,-4 14-5813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4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36 1794,'0'0'3475,"-11"-9"-2786,17 6-691,1-1 1,0 1-1,0 0 1,0 1 0,1 0-1,-1 0 1,1 1 0,11-2-1,63 0-81,-82 3 83,47 2-162,0 3 1,73 16-1,41 5 6,-38-22 167,-88-5-175,0 2-1,-1 1 1,1 2-1,63 15 1,-56-9 74,0-3 1,1-1-1,0-3 1,0-1-1,62-5 1,-11 1 60,21 1 30,-11-1-3,1 4 0,138 21-1,-76 21 55,-117-28-41,101 17 1,-77-27 79,107-6 0,38 2 272,-161 2-341,11 1 218,108 21-1,-109-12-221,1-4 0,71 3 0,142-9 160,-99-4-20,-92 4-142,153 24 0,-197-23 76,-1-1 0,87-6 0,-38-1-16,-15 4-162,-45 1-2305,-21-1-320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6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4420,'0'0'13245,"0"0"-13151,-1 0 0,1 0 1,0-1-1,-1 1 1,1 0-1,-1 0 0,1 0 1,-1 0-1,1 0 0,-1 0 1,1 0-1,-1 0 1,1 0-1,-1 0 0,1 0 1,-1 0-1,1 0 0,-1 0 1,1 0-1,-1 0 0,1 0 1,0 1-1,-1-1 1,1 0-1,-1 0 0,1 1 1,-1-1-1,1 0 0,0 1 1,-1 0-1,4 33 406,2 1 1,2-1-1,1 0 0,1 0 1,2-1-1,28 59 0,-33-76-411,-4-11-66,-1 1 0,1-1 0,1 0 0,-1 0 0,1-1 0,-1 1 0,1 0 0,1-1 0,-1 0 0,7 8 0,-9-12-46,0 0 1,0 0-1,-1 0 1,1 0-1,0 0 1,0-1-1,0 1 1,-1 0-1,1 0 0,0 0 1,0-1-1,-1 1 1,1 0-1,0-1 1,-1 1-1,1-1 1,0 1-1,-1-1 1,1 1-1,-1-1 1,1 1-1,-1-1 0,1 1 1,-1-1-1,1 0 1,-1 1-1,0-1 1,1-1-1,13-22-182,-13 21 178,5-11 26,-2 1 0,0-2 0,0 1 0,-1 0 0,-1-1 0,0 1 0,-1-1 0,-1 0 1,-1-15-1,0 12-32,1 0 1,1 0 0,1 0-1,0 1 1,6-23 0,-7 40 23,-1-1 0,1 1 1,-1 0-1,1-1 1,-1 1-1,1-1 0,-1 1 1,1 0-1,-1-1 0,1 1 1,-1 0-1,1 0 0,-1 0 1,1-1-1,0 1 0,-1 0 1,1 0-1,-1 0 1,1 0-1,0 0 0,-1 0 1,1 0-1,0 0 0,-1 0 1,1 0-1,-1 0 0,1 1 1,0-1-1,-1 0 0,1 0 1,-1 1-1,1-1 0,-1 0 1,1 1-1,-1-1 1,2 1-1,19 12-232,-5 2 257,-1 1-1,0 0 0,-1 1 0,0 0 1,-2 1-1,0 1 0,-1 0 0,9 23 1,-2 0 201,-2 1 1,20 84-1,-30-95-2,-2 0 0,-1 0 0,-1 33 0,-2-62-187,-1-1 0,1 0 1,-1 1-1,0-1 0,0 0 1,0 0-1,0 1 0,-1-1 0,1 0 1,0 0-1,-1 0 0,0-1 1,1 1-1,-1 0 0,0 0 0,0-1 1,0 0-1,0 1 0,0-1 1,0 0-1,0 0 0,0 0 0,-1 0 1,1 0-1,0 0 0,-1-1 1,1 1-1,-1-1 0,1 0 0,0 1 1,-6-1-1,3 0-60,-1 1-1,0-1 1,1 0 0,-1 0 0,0-1-1,1 1 1,-1-1 0,1-1 0,-1 1 0,1-1-1,-1 0 1,1 0 0,-8-4 0,10 3-287,0 0 0,0 0 0,0 0 0,0 0 0,1 0 0,-1-1 0,1 1 0,0-1 0,0 0 0,0 0 0,1 0 0,-1 1 0,1-2 0,-1-4 0,-3-59-10513,5 66 10375,0-26-7428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0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5 163 160,'0'0'11931,"0"0"-11752,-1 0-1,1-1 1,0 1-1,-1 0 0,1-1 1,0 1-1,-1 0 0,1-1 1,0 1-1,0 0 0,0-1 1,-1 1-1,1 0 1,0-1-1,0 1 0,0-1 1,0 1-1,-1-1 0,1 1 1,0 0-1,0-1 0,0 1 1,0-1-1,0 1 1,0-1-1,0 1 0,0-1 1,1 1-1,-1 0 0,0-1 1,0 1-1,0-1 0,1 0 1,8-2-24,0-1 0,0 1 1,1 0-1,-1 1 0,1 0 1,0 1-1,0 0 0,11 1 1,87 4 9,-85-2-121,24 2-36,1-2 0,0-2 1,-1-3-1,1-1 1,-1-3-1,77-20 0,-31-3-60,-51 15-17,0 1 1,2 2-1,-1 2 0,1 2 1,70-3-1,-117 11 78,0 1 0,0 0 1,0 0-1,0 0 0,0 0 0,0 0 0,0 1 1,0-1-1,1 1 0,-1 0 0,0 0 0,1 0 0,0 0 1,-1 0-1,1 1 0,0-1 0,-3 5 0,5-7-82,-5 5-2182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3940,'0'0'13912,"37"-12"-11382,0-14-2329,-25 18-158,-1 0 1,1 1-1,18-8 0,-24 13-987,-1 0-1,1 0 1,-1 1 0,1 0 0,0 0 0,11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5 124 10346,'0'0'7623,"-5"0"-6854,20-6-257,6-3-159,1-1-289,5-3-64,0-4-353,4-3-1248,-2-6-1378,-2 4-2530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81 11723,'0'0'6027,"-1"-3"-5413,2 0-575,-1 1 1,0-1-1,0 0 0,1 0 0,0 1 1,-1-1-1,1 1 0,0-1 0,0 1 1,1-1-1,-1 1 0,0-1 0,1 1 0,0 0 1,-1 0-1,1 0 0,0 0 0,0 0 1,0 0-1,0 1 0,0-1 0,1 0 1,-1 1-1,0 0 0,1 0 0,2-2 1,-1 1-2,0-1 1,0 1 0,1 0 0,-1 0 0,1 1-1,-1-1 1,1 1 0,0 0 0,-1 0 0,1 0-1,0 1 1,0 0 0,0 0 0,-1 0-1,1 0 1,5 2 0,-9-2-21,0 1 0,0 0 0,0 0 0,0 0 0,0-1 0,0 1 0,0 0 0,0 0 1,0 0-1,-1 0 0,1 1 0,0-1 0,-1 0 0,1 0 0,-1 0 0,1 0 0,-1 1 0,0-1 0,0 0 0,1 0 0,-1 1 0,0 1 0,1 34 729,-2-25-526,-1 14-103,-1 1 0,-1-1 1,-2 0-1,0-1 0,-13 32 0,10-32-130,1 1 0,1 0-1,1 0 1,2 1-1,-3 33 1,7-59-303,17-2-897,0-1 731,0 0 0,-1-2 0,21-6 0,-21 6 461,0-1 1,0 2-1,1 0 0,20 0 0,-35 3 127,-3 3 92,0 1 1,0-1-1,0 1 0,0-1 1,0 1-1,-1-1 1,1 0-1,-1 0 1,0 1-1,0-2 0,0 1 1,-1 0-1,-4 4 1,-42 38-431,33-31 398,-66 55-2090,22-31-5294,24-24-1922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11371,'0'0'8135,"11"145"-6949,5-59-33,3 3 192,2-10-416,2-14-673,-5-15-192,-1-11-64,-7-15-192,0-9-961,-3-9-1474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8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11883,'0'0'5958,"91"-123"-5958,-47 84-32,4 6-577,3 12-1377,3 16-1217,-4 5-2914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29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2114,'0'0'14755,"9"-14"-14178,29-43 523,-35 54-1017,1 0 0,0 1 0,0-1 0,0 1 1,0 0-1,1 0 0,-1 0 0,0 1 1,1-1-1,-1 1 0,1 0 0,0 1 1,-1-1-1,1 1 0,0 0 0,-1 0 1,1 0-1,0 1 0,-1-1 0,9 3 0,0-1-5,-6-1-30,0 0-1,-1 0 0,1 1 1,-1 0-1,1 0 0,-1 1 1,0 0-1,0 0 0,0 0 1,0 1-1,-1 0 0,1 0 1,6 7-1,-4-3 1,-1 0 0,0 1 1,-1 0-1,0 0 0,0 0 0,-1 1 0,7 17 0,-4-5 72,-1 1 0,-1 0 0,-2 0 0,0 0 0,-1 0 0,-2 1 0,0 26 0,-2-42-78,0 0 0,0 0 0,-1 0 1,0 0-1,0-1 0,-1 1 1,-4 8-1,6-14-19,0 0 1,0 0-1,0 0 0,0 0 1,0 0-1,0 0 1,-1-1-1,1 1 0,0 0 1,-1-1-1,1 1 1,-1-1-1,0 0 0,0 0 1,1 1-1,-1-1 1,0 0-1,0 0 0,0-1 1,0 1-1,0 0 1,0-1-1,0 1 0,0-1 1,0 0-1,-1 1 0,1-1 1,0 0-1,0 0 1,0-1-1,0 1 0,-3-1 1,4 0-28,0 1 1,1-1-1,-1 0 1,0 0-1,0 0 1,1 0-1,-1 0 1,1 0 0,-1-1-1,1 1 1,-1 0-1,1 0 1,-1 0-1,1 0 1,0-1-1,0 1 1,0 0-1,0 0 1,0 0-1,0-1 1,0 1-1,0 0 1,0 0-1,0-1 1,1-1-1,9-34-28,-5 30-39,0 0-1,1 0 1,0 1-1,0 0 1,0 0-1,0 0 1,1 0-1,0 1 1,1 0-1,-1 1 1,15-7-1,37-13-2734,-2 7-4570,-45 13 847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3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3587,'0'0'1255,"4"21"-123,-2-9-895,1 4 60,0 0-1,1 0 1,1 0 0,0-1-1,1 0 1,1 0-1,8 14 1,7 10 531,-3 1 0,-1 0-1,-2 2 1,-1 0 0,12 64 0,-15-36-683,-3 0 0,0 121 1,-9-185-178,1-2-108,-1 1 1,0 0-1,0 0 0,0 0 0,0-1 0,-1 1 1,0 0-1,0 0 0,0-1 0,0 1 1,-1-1-1,0 1 0,0-1 0,0 1 0,0-1 1,-6 6-1,-26 10-4136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39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0 641,'0'0'12844,"-72"151"-11627,72-44-769,14 17-95,22 11-129,7-7-224,9-18-32,-4-22-833,-9-30-993,-6-21-1793,-14-13-2627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41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65 3363,'0'0'9289,"-3"-10"-8040,-1-1-872,2 7-209,0 1 0,1-1 0,0 0 0,0 0 1,0 0-1,0 0 0,1 0 0,-1-7 448,1 10-537,-1 1 0,1 0 1,0 0-1,0 0 0,-1 0 0,1 0 0,0 0 0,0-1 0,-1 1 0,1 0 0,0 0 0,0 0 0,-1 0 0,1 0 0,0 0 0,-1 0 0,1 0 0,0 0 0,0 0 0,-1 0 1,1 1-1,0-1 0,-1 0 0,1 0 0,0 0 0,0 0 0,-1 0 0,1 0 0,0 1 0,0-1 0,0 0 0,-1 0 0,1 0 0,0 1 0,0-1 0,0 0 0,0 0 0,-1 1 0,1-1 1,0 0-1,0 0 0,0 1 0,0-1 0,0 0 0,0 0 0,0 1 0,4 67 496,4 0-1,2-1 1,28 96 0,6 35-274,-26-73-163,-6 2 1,-4 139 0,-8-266 69,1-1-488,-1-1 283,0 1 0,1-1 1,-1 1-1,0-1 0,1 1 0,0-1 0,-1 1 0,1-1 0,0 1 0,0 0 0,0 0 0,0-1 0,0 1 0,0 0 0,0 0 0,0 0 0,0 0 0,1 0 0,-1 0 0,0 0 0,3-1 0,34-15-9,-15 12 4,0 1-1,0 1 0,0 1 1,0 1-1,39 4 1,0-1 23,578-39 47,-628 36-67,100-8 49,-1 5 0,1 5 1,-1 5-1,145 26 0,-183-17-11,-6 0-65,0-4 1,119 6 0,-185-17-306,-19-7-4282,0 2 1453,-6-5-1863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5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143 136 1602,'0'0'5333,"-11"-9"-4276,7 6-1108,-40-34 1549,35 28-163,0 0 1,1-1 0,-15-20 0,21 26-1547,-13-18 4186,7 19-1549,3 16-1687,2 3-590,2 1 1,0 0-1,2-1 0,-1 1 0,2 0 1,4 18-1,-4-26-126,0 1 0,1-1 0,0 0 0,0 1 0,1-2 1,1 1-1,0 0 0,0-1 0,0 0 0,1 0 0,0 0 0,9 7 0,-14-13-24,0-1 0,0 0-1,1 0 1,-1 0-1,0 0 1,1 0-1,-1 0 1,1 0-1,-1 0 1,1 0 0,-1-1-1,1 1 1,-1-1-1,1 1 1,0-1-1,-1 0 1,1 1-1,3-1 1,-4-1 4,0 1 0,0-1-1,0 1 1,0-1 0,0 1 0,0-1-1,0 0 1,-1 1 0,1-1 0,0 0-1,0 0 1,-1 0 0,1 1 0,0-1-1,-1 0 1,1 0 0,-1 0 0,1 0-1,-1 0 1,1 0 0,-1-2 0,3-9 38,-1 0-1,0 1 1,-1-1 0,-1-17 0,1 9 4,-1 15-46,1 0-1,-1 1 1,1-1-1,0 1 1,0-1-1,0 1 1,1 0-1,2-5 1,-3 8-15,0-1 1,0 1 0,0 0 0,0 0 0,0 0 0,0 0 0,0 0 0,0 0 0,1 0 0,-1 0-1,0 0 1,1 1 0,-1-1 0,0 0 0,1 1 0,-1-1 0,1 1 0,-1 0 0,1-1-1,0 1 1,-1 0 0,1 0 0,-1 0 0,1 0 0,-1 0 0,3 1 0,-2 0 13,-1-1-1,0 1 1,1 0 0,-1 0 0,0 0 0,0 0 0,0 0-1,0 0 1,1 0 0,-1 0 0,-1 0 0,1 0 0,0 1-1,0-1 1,0 0 0,-1 1 0,1-1 0,-1 1 0,1-1 0,-1 1-1,1 2 1,8 38-19,-8-37 31,3 18 71,-1 1 1,-1-1-1,-1 1 0,-1 0 1,-4 35-1,4-54-45,-1 0 1,0-1 0,0 1 0,0 0-1,0-1 1,-1 1 0,0-1-1,0 1 1,0-1 0,-1 0-1,1 0 1,-1 0 0,0 0-1,0 0 1,0-1 0,-1 1-1,1-1 1,-1 0 0,0 0-1,0 0 1,0 0 0,0-1-1,0 0 1,0 0 0,-1 0 0,1 0-1,-1-1 1,0 1 0,1-1-1,-1-1 1,0 1 0,0-1-1,-7 1 1,10-1-97,0 0 0,1 0 1,-1 0-1,0 0 0,0 0 0,1 0 0,-1-1 1,0 1-1,0-1 0,1 1 0,-1-1 0,0 1 1,1-1-1,-1 0 0,1 0 0,-1 0 0,1 0 1,0 0-1,-1 0 0,1 0 0,0-1 1,-1 1-1,1 0 0,-1-2 0,1-1-396,-1 0 0,1 0 0,0 1-1,1-1 1,-1 0 0,1 0 0,-1 0 0,1 0-1,1 0 1,-1-4 0,0 7 230,1 0 1,-1 0-1,0 0 0,0 0 0,1 0 0,-1-1 1,1 1-1,-1 0 0,1 0 0,-1 0 0,1 0 1,0 0-1,-1 1 0,1-1 0,0 0 0,0 0 1,0 0-1,-1 0 0,1 1 0,0-1 0,0 1 1,0-1-1,0 0 0,1 1 0,-1 0 0,0-1 1,0 1-1,0 0 0,0-1 0,0 1 0,0 0 1,1 0-1,-1 0 0,0 0 0,0 0 0,2 0 1,31-1-6171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321 195 2787,'0'0'5157,"0"-11"-3855,0-50 1517,0 59-2659,-1 0 1,1-1 0,-1 1 0,0 0-1,0 0 1,0 0 0,0 0 0,0 0-1,0 0 1,-1 0 0,1 0 0,-1 0-1,1 1 1,-1-1 0,0 0 0,1 1-1,-1 0 1,0-1 0,-3-1 0,1 1 3,0-1 1,0 1 0,-1 0 0,1 0 0,-1 1 0,1-1-1,-1 1 1,1 0 0,-6-1 0,3 2-42,-1 0-1,0 0 1,0 1 0,1 0-1,-1 0 1,0 0 0,1 1 0,-1 1-1,1-1 1,0 1 0,0 0-1,0 1 1,-9 5 0,7-2 1,1 0 0,0 0 0,1 1 0,0 0 0,0 0 0,0 1 0,1-1 0,1 2 0,-7 12-1,2 0 18,1 1 0,0 1 0,2-1-1,1 1 1,1 1 0,1-1 0,2 1-1,0-1 1,1 1 0,5 47 0,-3-64-134,1 1 0,0-1 0,1 0 0,-1 1 0,2-1 0,-1 0 0,1-1 0,0 1 0,0-1 0,1 1 0,0-1 0,1-1 0,0 1 0,0-1 1,0 0-1,0 0 0,1-1 0,0 0 0,0 0 0,1 0 0,-1-1 0,1 0 0,0-1 0,0 0 0,0 0 0,1 0 0,-1-1 0,0-1 0,1 1 0,10-1 0,1-1-10,0-2-1,-1-1 0,1 0 0,-1-1 1,1-1-1,-1-1 0,-1-1 0,1-1 1,-1 0-1,31-20 0,-33 18-64,-2 0 0,1 0-1,-2-1 1,1-1 0,-2-1 0,1 1-1,-2-2 1,0 0 0,0 0-1,-1-1 1,-1 0 0,10-24 0,-14 24 61,-1 0 1,0 0-1,-1 0 1,-1 0-1,-1-1 1,0 1-1,-1-1 1,0 1 0,-1 0-1,-1-1 1,-1 1-1,0 0 1,-1 0-1,0 0 1,-2 1-1,1 0 1,-2-1-1,0 2 1,0-1 0,-1 1-1,-1 0 1,0 1-1,-13-13 1,16 20 13,-1 0 0,1 0 0,-1 1 0,0 0 0,0 0 0,-1 1-1,1-1 1,-1 2 0,1-1 0,-1 1 0,0 0 0,0 1 0,-9-1 0,-13 0 24,0 2 1,-34 3-1,50-2-14,13-1-72,0 0 0,0 0 1,1 1-1,-1-1 0,0 0 0,0 0 0,0 1 1,0-1-1,0 1 0,1-1 0,-1 1 0,0-1 1,1 1-1,-1 0 0,0-1 0,1 1 0,-1 0 1,0-1-1,1 1 0,-1 0 0,1 0 0,0 0 1,-1 0-1,1-1 0,-1 1 0,1 0 0,0 0 1,0 0-1,0 0 0,0 0 0,-1 0 0,1 1 1,4 32-5377,8-9-452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5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9 5765,'0'0'11542,"0"-1"-11348,0 1-1,0-1 1,0 1 0,-1 0 0,1-1-1,0 1 1,0-1 0,0 1 0,-1 0-1,1-1 1,0 1 0,-1 0-1,1-1 1,0 1 0,0 0 0,-1 0-1,1-1 1,-1 1 0,1 0 0,0 0-1,-1 0 1,1-1 0,-1 1-1,1 0 1,0 0 0,-1 0 0,1 0-1,-1 0 1,1 0 0,0 0 0,-1 0-1,1 0 1,-1 0 0,1 0-1,-1 0 1,1 0 0,-1 0 0,-8 17 77,1 0 0,1 0 1,0 1-1,2 0 0,0 0 1,-5 32-1,2-11-158,-40 156-2152,48-231-18439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52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10794,'0'0'8616,"120"60"-8423,-89-53-193,-2-5-705,-2-2-1890,-10 0-1472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5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53 251 288,'0'0'5819,"-8"7"-4778,-5 5-962,-3 2 1306,1 1 8549,21-45-9043,4 13-844,-1-1-1,12-30 1,-17 36-44,1-1 1,0 1-1,1 0 1,0 1-1,1 0 1,0 0-1,1 0 0,12-12 1,0-4-646,-11 4-4327,-1 4-572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3:5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13 181 320,'0'0'11350,"0"-1"-11206,-1 1 0,1 0 0,0-1 0,-1 1 0,1 0 1,-1 0-1,1 0 0,0-1 0,-1 1 0,1 0 0,-1 0 0,1 0 0,-1 0 1,1 0-1,-1 0 0,1 0 0,0 0 0,-1 0 0,1 0 0,-1 0 1,1 0-1,-1 0 0,1 0 0,-1 0 0,1 0 0,0 1 0,-1-1 1,3 8 86,1 1 0,0-1 1,0 0-1,1-1 1,0 1-1,0-1 1,1 1-1,0-1 1,0-1-1,1 1 1,6 6-1,9 12 184,113 139 804,-53-69-634,-23-25-312,3-4-1,118 100 0,-139-135-221,0-2 1,2-2-1,1-2 0,55 24 0,-73-39-45,1-1 0,0-1 0,0-2 0,1 0 0,-1-2 0,1-1 0,0-1 0,40-3 0,-55-1 27,-1-2 0,0 1 0,0-2 0,0 1 1,0-2-1,-1 1 0,0-1 0,0-1 0,15-12 1,3-1 23,57-40 45,154-140-1,-193 152-100,54-74-1,-40 47-54,-29 34 83,-3-1 1,45-89 0,-47 82-28,104-161 772,-126 200-1735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00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11 192,'0'0'6903,"-6"-2"-5916,-23-6 5780,19 25-6418,2 23-305,2 1 0,1 0 0,3 0 0,3 62-1,-1-38-27,27 540 15,-4-205 13,-11-231-13,7 0-1,7-2 1,82 282 0,-98-414-34,7 24-65,41 98 0,-54-149-1060,-1-23-11090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0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0 713 2851,'0'0'6854,"7"-19"-6587,-5 14-229,1-5 35,0 0 0,1 1-1,1 0 1,-1-1 0,1 2 0,1-1 0,0 0 0,0 1 0,0 0 0,1 1 0,0-1 0,1 1 0,0 1 0,9-7 0,51-27 517,1 3 0,115-43 1,158-32 243,-86 42-690,296-40 0,-207 88-127,-32 3-2,-191 3 9,62-9 15,203-1 0,-360 25 218,0 2 0,0 1 0,0 1 0,50 12 1,-68-12-136,0 0-1,0 1 1,0 0 0,0 0 0,-1 1 0,0 0 0,0 1 0,0 0 0,-1 0 0,1 1 0,-1-1 0,-1 2 0,0-1 0,0 1 0,0 0-1,-1 0 1,5 10 0,5 16-3,-2 1 0,-2 1 1,12 61-1,-2-8-35,102 302 24,24 95-3,-51-22-25,-77-341-23,5 226-1,-22-293 27,-1-29-49,0-1 0,-2 1 0,-5 35 0,5-55-26,0-1 1,-1 1-1,0-1 0,0 1 1,-1-1-1,0 0 1,0 0-1,0 0 0,0 0 1,-1-1-1,0 1 1,-1-1-1,1 0 1,-1 0-1,0-1 0,0 1 1,0-1-1,-7 4 1,-8 6 11,0 0 0,0 2 1,2 0-1,0 1 1,-28 35-1,22-25 12,0-4 66,-1-1 0,-1-1 0,-1-2-1,-1-1 1,0-1 0,-34 15 0,2 0 205,1 1-217,-2-3 0,-1-2 0,-1-3 0,-1-3 0,-2-3 0,1-3 1,-97 12-1,-94-8-13,-98 13-13,167-5 386,-276 6 0,364-34 304,-139 19 0,234-28-6305,-16-25 2333,8 26-530,3 7-3573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4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 96,'0'0'6369,"-3"-5"-2595,317 4-2928,487 4-849,-357 37 55,-84-4-13,-132-16 33,296 66 0,-280-40 702,-217-41-475,1-2-1,-1 0 0,1-2 0,33-3 0,0 0 406,-59 4-637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2 191 3331,'-2'-1'14864,"7"1"-13734,33 12-381,-31-9-720,0 0 1,1-1-1,0 0 1,-1 0-1,1-1 1,12 1 0,-16-2-26,1 0 1,-1 0 0,0-1 0,1 1 0,-1-1 0,1 0 0,-1-1 0,0 1 0,0-1 0,0 1 0,0-1 0,0 0-1,0-1 1,0 1 0,6-6 0,-4 1 0,0 0 0,0-1 0,0 0-1,-1 0 1,0 0 0,5-13 0,-6 10-67,0 0 0,-1 1 1,0-1-1,-1-1 0,0 1 1,-1 0-1,0 0 0,-2-22 0,-2 32 42,-1 1-1,0-1 0,0 1 0,0-1 1,1 1-1,-1 0 0,0 1 0,-5 0 1,3 1 25,1 0 1,-1 0-1,1 1 1,-1 0-1,1 0 1,0 0 0,0 1-1,0-1 1,1 1-1,-1 0 1,1 1-1,0-1 1,0 1 0,-5 8-1,4-5 17,0 0-1,0 0 1,1 1-1,0 0 1,0 0 0,1 0-1,1 1 1,-4 13-1,1 23 177,2 0-1,2 1 1,5 48-1,-3-90-191,0 1-1,0-1 0,0 0 1,0 1-1,1-1 0,0 0 1,0 0-1,0 0 0,1 0 1,0-1-1,0 1 1,0-1-1,0 0 0,1 1 1,-1-1-1,1-1 0,0 1 1,0-1-1,1 1 0,-1-1 1,1 0-1,-1-1 0,1 1 1,0-1-1,8 3 1,-5-3-343,-1 0 0,1 0 0,0-1 1,-1 0-1,1-1 0,0 0 0,12-1 1,-11 0-885,-1 0 0,1-1 1,-1 0-1,1-1 1,-1 1-1,15-9 1,15-10-5165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2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5221,'0'0'10052,"-3"6"-8653,-15 32-431,2 1-1,2 1 1,-13 54 0,13-18-3392,9 0-5082,5-67 1858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2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5285,'0'0'9097,"43"35"-8040,-12-14-705,0-2-288,4-1-64,1-3-160,3 0-961,5-2-2210,3 0-2275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2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46 929,'-2'0'20403,"6"0"-22746,43 0 2494,-11 1-122,0-1 1,0-1-1,0-3 1,70-15 0,-90 14-21,1 0 1,0 1 0,0 1 0,1 0 0,17 1-1,-28 8 126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3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44 154 4933,'0'0'9043,"-4"0"-7452,-13 0-86,13 0 91,28-8-784,-17 6-817,0 0 1,0-1-1,-1 0 1,1-1-1,0 0 1,-1 0-1,0 0 1,0-1-1,0 1 1,-1-2-1,6-5 1,-8 8-102,1-1 0,-1 0 0,-1 1 0,1-1 0,-1 0 0,1-1 1,-1 1-1,0 0 0,0-1 0,-1 1 0,0-1 0,1 1 0,-2-1 0,1 0 0,0 1 0,-1-1 1,0 0-1,-1-8 0,-2 13 99,0-1 0,0 0 1,0 0-1,0 1 0,0 0 1,0 0-1,0 0 0,-1 0 1,1 0-1,0 1 0,-4 0 1,2 1 8,0 0 1,-1 1-1,1 0 1,0 0-1,0 0 1,1 0-1,-1 1 1,1 0-1,-1 0 1,1 0-1,0 1 1,1-1-1,-1 1 1,-3 7-1,1-3 63,0 0 0,1 1 0,0 0-1,0 0 1,1 1 0,-4 18 0,7-26-32,0 1 0,0-1 1,1 1-1,0-1 0,-1 1 0,1-1 0,0 1 1,1-1-1,-1 1 0,1-1 0,-1 1 1,1-1-1,0 0 0,0 1 0,1-1 1,-1 0-1,1 1 0,-1-1 0,1 0 0,0 0 1,0-1-1,1 1 0,-1 0 0,0-1 1,5 5-1,-1-4-361,0 0 1,0-1-1,1 1 0,-1-1 1,0-1-1,1 1 0,-1-1 1,1 0-1,-1 0 1,1-1-1,0 0 0,12-1 1,10-4-3816,0-6-1371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 3107,'0'0'7378,"-3"-2"-6321,2 0-581,-7-6-245,0 5 3557,4 18-500,7 22-3040,2-1 1,2 0-1,1 0 0,2 0 1,25 58-1,-10-25 98,-8-15-222,-6-19-78,1 0 0,24 48 0,-56-121-186,2 0-1,2-1 1,1-1-1,2-1 1,2 0 0,2 0-1,1-1 1,2 0-1,0-55 1,6 96 125,0-1-1,0 1 1,0-1-1,0 1 1,0-1 0,0 1-1,0 0 1,1-1-1,-1 1 1,0-1 0,1 1-1,-1 0 1,1-1-1,0 1 1,-1 0 0,1 0-1,0-1 1,0 1-1,0 0 1,0 0 0,0 0-1,0 0 1,0 0-1,0 0 1,0 0 0,0 1-1,0-1 1,1 0-1,-1 1 1,0-1 0,1 0-1,-1 1 1,0 0-1,4-1 1,-3 1-1,0 0 0,-1 0 0,1 0 0,0 1 0,0-1 0,0 1 0,0-1 0,0 1 0,0 0 0,-1-1 0,1 1 0,0 0 0,-1 0 0,1 0 0,-1 1 0,1-1 0,-1 0 0,1 1 0,-1-1 0,0 1-1,0-1 1,1 1 0,-1-1 0,0 1 0,0 2 0,3 7 164,0 0-1,-1 1 0,0-1 1,-1 1-1,0 0 0,-1 0 1,0 0-1,-1 0 0,0-1 1,-1 1-1,-1 0 0,0 0 1,0 0-1,-6 14 0,8-25-456,16-7-10101,7-12 4116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7591,'0'0'10474,"-7"82"-9033,22-16-704,-3 8-288,1 1-129,-3-8-160,3-7-160,-3-10-128,-2-9-224,3-9-994,-5-8-1504,0-7-1891,-2-6-1473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6406,'0'0'7944,"5"-5"-7202,-2 2-695,1-1 0,0 1 0,1-1 0,-1 1 1,1 1-1,-1-1 0,1 1 0,0-1 0,0 2 0,0-1 1,0 0-1,0 1 0,0 0 0,0 0 0,1 0 1,-1 1-1,0 0 0,1 0 0,-1 0 0,0 1 1,0-1-1,1 1 0,8 3 0,11 5-203,-1 0 0,0 2 0,42 24 0,1 1-1441,-66-34 1752,1 1 0,-1-1 0,0 1 1,0-1-1,0 1 0,-1 0 1,1-1-1,0 1 0,-1 5 0,2 2 124,2 1-361,4 16 1052,-5-7-5264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14 1249,'0'0'12076,"-33"-13"-15087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5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6758,'0'0'8595,"0"6"-7330,0 23 86,7 46 0,-5-64-1204,0 0-1,1 1 1,0-2 0,0 1 0,2 0 0,-1-1-1,11 18 1,-14-26-182,1 0 0,0 0-1,0 0 1,0 0 0,0 0 0,0 0-1,0 0 1,1 0 0,-1-1 0,1 0-1,-1 1 1,1-1 0,-1 0 0,1 0-1,0 0 1,-1 0 0,1-1 0,0 1-1,0-1 1,0 0 0,4 0-1,-6 0-22,1 0-1,0 0 0,0-1 1,-1 1-1,1-1 0,0 1 1,0-1-1,-1 0 0,1 1 1,-1-1-1,1 0 0,-1 0 1,1 0-1,-1 0 0,1-1 1,-1 1-1,0 0 0,0 0 1,1-1-1,-1 1 0,0-1 1,0 1-1,-1-1 0,1 0 1,0 1-1,0-1 0,-1 0 1,1 1-1,-1-1 0,0 0 0,1 0 1,-1 1-1,0-3 0,1-11 28,0 1-1,-1-1 1,0 1-1,-2-1 1,1 1-1,-6-19 1,6 30 83,0-1 1,0 1 0,0 0-1,0 0 1,-1 0-1,1 0 1,-1 0 0,0 0-1,0 0 1,0 0 0,-1 1-1,1-1 1,0 1-1,-1 0 1,0-1 0,1 1-1,-1 0 1,0 1 0,0-1-1,0 0 1,0 1 0,-1 0-1,1 0 1,0 0-1,-1 0 1,1 0 0,0 0-1,-1 1 1,1 0 0,-1 0-1,1 0 1,-5 0 0,6 1-34,1 0 1,-1 0 0,0 0 0,1 0-1,-1 0 1,0 0 0,1 1 0,0-1-1,-1 0 1,1 1 0,0-1 0,0 1 0,-1 0-1,1-1 1,1 1 0,-1 0 0,0-1-1,0 1 1,1 0 0,-1 0 0,0 0-1,1 0 1,0 0 0,-1 2 0,-6 49-119,7-50 114,-1 6-368,1 1 1,0-1-1,0 1 1,3 14-1,-2-22 18,-1 1 0,1-1 0,0 1-1,0-1 1,0 1 0,0-1 0,1 0 0,-1 0-1,1 1 1,-1-1 0,1 0 0,0 0-1,0-1 1,-1 1 0,2 0 0,-1-1 0,0 1-1,0-1 1,0 1 0,5 1 0,24 6-5100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3908,'0'0'10185,"9"-11"-6789,5 44-1615,-12-26-1502,8 30 653,-8-27-806,0 0 0,1 0 0,0-1 0,0 0 0,1 1 0,0-1 0,1 0 0,8 11 0,-13-20-138,0 1 0,0-1 0,0 0 0,1 1 0,-1-1 0,0 0 0,0 0 0,1 1 0,-1-1 0,0 0 0,1 0 0,-1 0 0,0 1 0,1-1 0,-1 0 0,0 0 0,1 0 0,-1 0 0,0 0 0,1 0 0,-1 0 0,1 1 0,-1-1 0,0 0 0,1-1 0,-1 1 0,1 0 0,-1 0 0,0 0 0,1 0 0,-1 0 0,0 0 0,1 0 0,-1 0 0,0-1 0,1 1 0,-1 0 0,0 0 0,1 0 0,-1-1 0,0 1 0,0 0 0,1 0 0,-1-1 0,0 1 0,0 0 0,1-1 0,-1 1 0,0 0 0,0-1 0,8-20-713,-7 17 717,6-18-227,-5 11 205,1 0 0,1 1 0,0-1-1,0 1 1,1 0 0,0 0-1,1 1 1,9-13 0,-15 22 34,0-1 1,0 1 0,1-1 0,-1 1-1,0 0 1,0-1 0,1 1 0,-1 0-1,1-1 1,-1 1 0,0 0-1,1-1 1,-1 1 0,1 0 0,-1 0-1,0-1 1,1 1 0,-1 0 0,1 0-1,-1 0 1,1 0 0,-1-1-1,1 1 1,-1 0 0,1 0 0,-1 0-1,1 0 1,-1 0 0,1 0-1,-1 1 1,1-1 0,-1 0 0,1 0-1,-1 0 1,1 0 0,-1 0 0,1 1-1,-1-1 1,0 0 0,1 1-1,-1-1 1,1 0 0,-1 0 0,0 1-1,1-1 1,-1 1 0,0-1 0,1 0-1,-1 1 1,0-1 0,0 1-1,0-1 1,1 1 0,-1-1 0,0 1-1,0-1 1,0 0 0,0 1 0,0 0-1,6 33 473,-6-31-511,2 21 89,4 47-2355,2-26-3559,3-7-3675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7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38 32,'0'0'13533,"-3"-8"-11457,-10-22-276,10 38 1106,2 12-2860,4 9 253,1-1 1,2 1 0,16 48-1,40 85-96,-56-147-184,3 10-380,20 41 787,-4-32-5504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7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11883,'0'0'3785,"8"-12"-3683,-1 3-74,0 1 0,0 0 0,1 0 0,0 0 0,0 1 0,1 0 0,0 1 0,0 0 0,0 0 0,1 1 0,17-7 0,-4 5-126,0 2 0,0 1 0,0 0 0,1 2 1,36 1-1,-58 1 109,1 1 0,-1 0 0,1 0-1,0 0 1,-1 0 0,1 0 0,-1 0 0,0 0 0,1 1 0,-1 0 0,0-1 0,0 1 0,0 0 0,0 0 0,0 0 0,-1 0 0,1 0 0,2 4 0,28 51 843,-23-41-624,-8-15-188,0 2 62,0-1 1,0 0-1,0 0 1,0 0 0,0 0-1,1 0 1,-1 0-1,1 0 1,-1 0-1,1-1 1,0 1-1,0 0 1,0-1-1,0 0 1,0 1 0,0-1-1,0 0 1,4 2-1,-6-32 1466,0 3-1498,-1 18-71,1 0-1,0 1 1,0-1 0,1 0 0,1-9-1,-1 15-112,0-1-1,1 0 0,-1 0 0,0 1 0,1-1 1,-1 1-1,1-1 0,0 1 0,0 0 0,0 0 0,0-1 1,0 1-1,0 1 0,0-1 0,1 0 0,-1 0 1,5-1-1,0-1-640,0 1 0,0 0 1,1 0-1,0 0 0,-1 1 1,10-1-1,20 1-4073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8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71 5669,'0'0'9060,"-16"-4"-4363,15 12-4429,1 0-1,-1 1 1,2-1-1,-1 0 1,1 0-1,3 14 1,-4-21-281,1 1 0,-1-1 1,0 1-1,0-1 0,1 0 0,-1 1 1,1-1-1,0 0 0,-1 1 1,1-1-1,0 0 0,0 0 0,-1 0 1,1 0-1,0 0 0,0 0 1,0 0-1,1 0 0,-1 0 0,0 0 1,0 0-1,0-1 0,1 1 0,-1 0 1,0-1-1,1 1 0,-1-1 1,0 1-1,1-1 0,-1 0 0,0 0 1,1 0-1,-1 0 0,1 0 1,-1 0-1,1 0 0,-1 0 0,0 0 1,1-1-1,-1 1 0,1 0 1,-1-1-1,0 1 0,1-1 0,-1 0 1,0 1-1,0-1 0,2-1 1,3-4-53,-1 0 1,0 0-1,0 0 1,-1 0-1,1-1 1,-1 0 0,-1 1-1,1-1 1,-1-1-1,2-9 1,12-20 20,-16 34 35,1 0 0,0 0 0,0 0 0,0 0 0,0 1 0,0-1 0,0 1 1,1-1-1,-1 1 0,1 0 0,0 0 0,0 0 0,-1 0 0,1 0 0,1 1 0,3-2 0,-5 3-2,0-1 0,0 1 0,0 0 0,0 0 0,0 1 0,0-1 0,0 0 0,1 1 0,-1-1 0,0 1 0,0 0 0,-1-1 1,1 1-1,0 0 0,0 0 0,0 0 0,-1 1 0,1-1 0,0 0 0,-1 1 0,1-1 0,-1 1 0,1-1 0,-1 1 0,0 0 0,0-1 0,2 5 0,8 12 156,-1 0 0,-1 1 0,0 0 0,-1 1 0,-1 0-1,-1 0 1,-1 0 0,-1 1 0,-1 0 0,-1 0 0,0 0 0,-2 23 0,0-42-105,0 0-1,0 0 1,0 0 0,0 0-1,0 1 1,0-1 0,-1 0-1,1 0 1,-1 0-1,0 0 1,1 0 0,-1 0-1,0 0 1,0-1-1,0 1 1,0 0 0,-1 0-1,1-1 1,0 1 0,-1-1-1,1 1 1,-1-1-1,0 1 1,1-1 0,-1 0-1,0 0 1,0 0 0,-3 1-1,-2 0-572,0 0-1,-1-1 1,1 0 0,-1 0 0,1-1-1,-12-1 1,3 1-2563,5 1-2717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26 114 2018,'0'0'4073,"-4"-5"-3240,3 2-656,0 1 1,0 0-1,-1 0 1,1 0-1,-1 0 1,1 0-1,-1 0 1,0 0-1,0 1 1,-4-4 4346,34 1-2735,30 5-816,96 12 1,32 1-882,-126-14-88,1-2 1,0-4 0,-1-1-1,0-4 1,-1-2-1,105-38 1,-155 47 5,32-9 54,-39 13-65,-1 0 0,1 0 1,-1-1-1,1 1 0,-1 0 1,1 1-1,-1-1 0,1 0 1,0 0-1,-1 1 0,1-1 1,-1 1-1,0-1 0,1 1 1,-1 0-1,1-1 1,-1 1-1,0 0 0,1 0 1,-1 0-1,0 0 0,2 2 1,4 3 10,0-1 1,0 0 0,0-1 0,1 1-1,-1-1 1,1-1 0,0 0 0,0 0 0,1 0-1,-1-1 1,0 0 0,10 0 0,30 10 3,-37-8-11,-4-1 1,0-1 1,0 0-1,0 0 0,0 0 0,0-1 0,11 0 0,-69-12 2714,50 12-2715,0-1 1,0 0-1,0 0 1,0 0 0,0 0-1,0 0 1,0 0-1,-1 0 1,1 0-1,0 0 1,0-1 0,0 1-1,0 0 1,0-1-1,0 1 1,0-1 0,0 1-1,0-1 1,0 0-1,0 1 1,0-1 0,-1-1-1,0-11-3112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135 131 1698,'0'0'7532,"-3"-8"-6571,-14-26-144,16 32-557,-1 0 1,1 0-1,-1 0 1,0 1-1,0-1 1,0 1 0,0-1-1,0 1 1,0 0-1,0 0 1,-1 0-1,1 0 1,0 0-1,-1 0 1,1 1-1,-1-1 1,1 1 0,-4-1-1,1 0 106,0 1 0,0 0 1,0 0-1,0 0 0,1 1 0,-1-1 0,-6 2 0,10 0-344,-1-1 0,0 0-1,1 1 1,-1-1 0,1 1-1,0-1 1,-1 1 0,1-1 0,0 1-1,0 0 1,0 0 0,0 0-1,0 0 1,1 0 0,-1-1-1,0 1 1,1 1 0,0-1 0,-1 0-1,1 2 1,-3 45 312,2-22-388,0-18 215,1 0 1,0 0 0,0 0-1,1 0 1,0 0 0,3 11-1,-3-18-263,0 0-1,0 1 1,0-1-1,0 0 1,0 0-1,1 0 1,-1 0-1,1 0 1,-1 0-1,1-1 1,0 1-1,0 0 1,0-1-1,0 0 0,0 1 1,0-1-1,0 0 1,0 0-1,1 0 1,-1 0-1,0 0 1,1-1-1,-1 1 1,1-1-1,-1 1 1,0-1-1,6 0 1,3 0-1541,0 0 1,1-1 0,-1 0 0,0-1-1,17-5 1,-11 2 619,-1-1 0,0 0 0,20-12 0,-21 9 656,0-1 0,0 0 0,-1-1 1,0-1-1,-1 0 0,0 0 0,21-29 1,-29 34 559,-1-1 0,0 1 1,-1-1-1,1 1 1,-2-1-1,1 0 1,1-10-1,-3 14 430,0 0 0,-1 0 1,0 0-1,1 0 0,-1 0 0,-1 0 0,1 0 1,-1 0-1,0 0 0,-1-4 0,2 7-402,-1 0-1,1 0 1,-1 0 0,1 1-1,-1-1 1,0 0-1,1 0 1,-1 1-1,0-1 1,0 1 0,1-1-1,-1 0 1,0 1-1,0 0 1,0-1-1,0 1 1,0-1 0,0 1-1,0 0 1,0 0-1,0-1 1,0 1-1,0 0 1,1 0-1,-1 0 1,0 0 0,0 0-1,0 0 1,0 1-1,0-1 1,0 0-1,0 0 1,0 1 0,0-1-1,0 1 1,0-1-1,-1 2 1,-1-1-43,0 0 0,0 0 0,1 1 0,-1-1-1,1 1 1,-1 0 0,1 0 0,0 0 0,-1 0 0,1 0 0,-2 3 0,-2 11-55,1 0 1,0 0-1,1 1 0,0-1 1,2 1-1,0 0 0,0-1 1,3 33-1,-1-48-135,0 0-1,0-1 1,0 1-1,0 0 0,0-1 1,1 1-1,-1 0 1,0-1-1,0 1 1,1 0-1,-1-1 0,0 1 1,1-1-1,-1 1 1,0 0-1,1-1 1,-1 1-1,1-1 1,-1 1-1,1-1 0,-1 1 1,1-1-1,0 0 1,-1 1-1,1-1 1,-1 0-1,1 1 0,0-1 1,-1 0-1,1 0 1,0 0-1,-1 1 1,1-1-1,0 0 0,0 0 1,-1 0-1,1 0 1,0 0-1,-1 0 1,1-1-1,0 1 1,-1 0-1,1 0 0,0 0 1,-1-1-1,2 1 1,0-1-72,1 0 1,-1 1-1,0-1 1,0 0-1,1 0 1,-1 0-1,0-1 1,0 1-1,0 0 1,0-1-1,0 0 0,2-2 1,10-21-135,-11 19 199,0-1 1,1 1-1,0-1 0,0 1 0,9-10 0,-12 16 22,-1-1 0,1 1 0,-1 0 0,1 0 0,-1 0 0,1-1 0,-1 1-1,1 0 1,-1 0 0,1 0 0,-1 0 0,1 0 0,-1 0 0,1 0 0,-1 0 0,1 0 0,-1 1 0,1-1 0,-1 0 0,0 0 0,1 0-1,-1 0 1,1 1 0,-1-1 0,1 0 0,-1 0 0,0 1 0,1-1 0,-1 0 0,1 1 0,-1-1 0,0 0 0,1 1 0,-1-1 0,0 1 0,0-1-1,1 1 1,11 18 279,-11-17-200,6 8-293,-2 0 388,1-1 1,0-1 0,1 1 0,12 11 0,-17-18-443,0-1 0,0 1 0,0 0 0,0-1 0,0 0 0,1 0 0,-1 0 1,1 0-1,-1 0 0,4 1 0,-4-2-274,0 0 0,0 0 0,0 0 0,0 0 0,0 0 1,0 0-1,0-1 0,0 1 0,-1 0 0,1-1 0,0 0 0,0 0 0,0 1 1,-1-1-1,4-2 0,10-13-5317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4:5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0 641,'0'0'16559,"0"21"-15534,0 16-64,0 2-448,9-2-513,-1-5 0,4-6-385,1-9-1857,-3-2-2851,3 4-2658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5:00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0 366 5637,'0'0'5376,"11"-17"-5307,-4 6-60,39-57 42,-40 61-56,0 0-1,1 0 1,-1 1-1,1 0 1,1 0-1,-1 0 1,1 1 0,14-7-1,18 1-152,-22 10 3888,-18 39-1136,0-37-2589,0 0 1,0 0-1,0 0 0,1 0 1,-1 0-1,0 0 0,0-1 0,0 1 1,1 0-1,-1 0 0,1 0 1,-1 0-1,1 0 0,-1-1 1,1 1-1,-1 0 0,1 0 1,-1-1-1,2 2 0,-2-2-238,1 0 0,0 1 1,-1-1-1,1 1 0,0-1 0,-1 0 0,1 1 0,0-1 0,-1 0 1,1 0-1,0 0 0,-1 0 0,1 1 0,0-1 0,0 0 0,-1 0 0,1 0 1,0 0-1,-1-1 0,1 1 0,0 0 0,0 0 0,-1 0 0,1 0 1,0-1-1,-1 1 0,1 0 0,0-1 0,-1 1 0,1-1 0,-1 1 1,1 0-1,-1-1 0,1 1 0,-1-1 0,1 0 0,0-6 6271,-4 16-1752,-6 40-4205,10-7 245,-1-42-366,0 1 1,0-1-1,0 1 1,1 0 0,-1-1-1,0 1 1,0-1-1,0 1 1,1-1 0,-1 1-1,0-1 1,1 1-1,-1-1 1,0 1 0,1-1-1,-1 1 1,1-1-1,-1 0 1,1 1 0,-1-1-1,1 1 1,-1-1-1,2 1 1,-1-2-101,0 1 0,0 0 0,0 0 1,0 0-1,0-1 0,0 1 0,0 0 0,0-1 1,0 1-1,0-1 0,0 0 0,0 1 0,0-1 0,0 0 1,0 1-1,-1-1 0,1 0 0,0 0 0,0-1 1,5-5-535,-1 0 1,0 0-1,-1-1 1,0 0-1,0 0 1,-1 0 0,0 0-1,0-1 1,2-12-1,11-82-2462,-13 64 2899,3-26 8,-5 21 4645,22 51 1225,-2 10-3465,14 28-2176,-23-29 645,-4-6-492,-1 0 1,2-1-1,0 0 1,0 0-1,0-1 1,14 9-1,-21-16-185,0 1 0,0-1 0,0 0 0,0 0 0,0 0 0,1 0 0,-1-1 0,0 1 0,0-1 0,1 1 0,-1-1 0,0 0-1,1 0 1,-1 0 0,0 0 0,1 0 0,-1 0 0,0-1 0,1 1 0,-1-1 0,0 0 0,0 1 0,1-1 0,-1 0 0,0 0 0,0 0-1,0-1 1,0 1 0,0-1 0,-1 1 0,1-1 0,0 1 0,-1-1 0,1 0 0,-1 0 0,1 0 0,-1 0 0,0 0 0,1-2-1,1-3-38,-2 5 71,-1 1 1,1-1-1,0 0 1,0 1-1,-1-1 0,1 1 1,0 0-1,0-1 1,0 1-1,1 0 1,-1-1-1,0 1 1,0 0-1,1 0 0,-1 0 1,3-1-1,-3 2 17,0 0 1,0 0-1,0 0 0,-1 0 0,1 0 0,0 1 0,0-1 0,0 0 0,-1 0 1,1 1-1,0-1 0,0 1 0,-1-1 0,1 1 0,0-1 0,-1 1 0,1-1 0,-1 1 1,1-1-1,0 1 0,-1 0 0,1-1 0,-1 1 0,0 0 0,1 0 0,-1-1 0,0 1 1,1 0-1,-1 0 0,0 0 0,0-1 0,1 1 0,-1 0 0,0 0 0,0 1 1,8 31-1297,-7-13-2313,0 1-3786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5:0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6342,'0'0'4345,"-1"15"-3229,1 3-784,1 0 1,1-1-1,1 1 0,0-1 1,1 1-1,0-1 0,11 24 1,200 434 3086,-62-143-2968,-48-91-384,261 524 715,-262-613-848,-57-92-2367,-46-57 792,-9-14-8435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5:0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9097,'0'0'2439,"24"2"-1499,-2 0-684,139 5 1308,-92-12-1319,0-3 0,0-2 0,104-32 0,-57 14-24,822-178 388,-857 187-595,1 3 1,0 4-1,1 4 1,0 3-1,0 4 1,102 12-1,87 8 115,-224-19-113,0-3 0,0-2 0,77-18 0,-100 16 158,1 1 0,1 1 0,-1 1 0,1 2 0,-1 1 1,1 0-1,35 5 0,-51-1-149,0 1 0,-1 0 0,1 0 0,-1 1 0,0 1 0,-1-1-1,1 2 1,8 6 0,68 63 239,-85-76-261,38 40 165,-2 2-1,-2 1 1,53 83-1,70 157-54,-143-256-111,218 461 355,-78-154-20,89 78-139,-110-201 100,36 101 1224,-170-310-1508,1-1 0,-1 1 0,1-1 0,-1 0 0,1 1 0,-1-1 0,0 1 1,0-1-1,0 1 0,0-1 0,0 1 0,0-1 0,0 1 0,-1-1 0,1 1 1,0-1-1,-1 1 0,1-1 0,-1 0 0,0 1 0,1-1 0,-1 0 0,0 1 1,0-1-1,0 0 0,0 0 0,0 0 0,0 0 0,0 0 0,0 0 0,0 0 1,-1 0-1,1 0 0,0-1 0,-1 1 0,-1 1 0,-9 3-14,0 0 0,0-1 0,-21 5 0,8-2 54,-132 40-22,-184 29 0,80-10-45,161-37 3,-125 19 1,-193-11-93,33-5 12,100-8 65,158-21-2438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5:0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9193,'0'0'0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5:0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38 224,'0'0'3203,"0"-25"-1137,0 12 6609,2 26-8496,1 0 0,0 0-1,1-1 1,1 1 0,0-1 0,0 0 0,2-1-1,-1 1 1,15 17 0,3 11 24,15 31-83,-10-16 212,47 65 1,-76-120-308,0 1 1,0-1-1,0 1 0,1-1 0,-1 1 1,0-1-1,0 0 0,0 1 1,1-1-1,-1 1 0,0-1 0,0 0 1,1 1-1,-1-1 0,0 1 1,1-1-1,-1 0 0,1 1 0,-1-1 1,0 0-1,1 0 0,-1 1 1,1-1-1,-1 0 0,1 0 0,-1 0 1,1 0-1,-1 0 0,0 1 1,1-1-1,-1 0 0,1 0 0,-1 0 1,1 0-1,-1 0 0,1 0 0,-1 0 1,1-1-1,-1 1 0,1 0 1,-1 0-1,1 0 0,-1 0 0,1-1 1,14-3 91,-15 4-85,0-3 260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5:1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224 741 3331,'0'0'7554,"-19"3"8434,17-2-14333,5 25-1592,0 0 0,2 0 0,1 0 1,1-1-1,1 0 0,16 33 0,3 12 109,-27-70-146,0 1-1,0-1 0,0 1 1,0-1-1,1 1 1,-1-1-1,0 1 0,0-1 1,1 1-1,-1-1 1,0 1-1,1-1 0,-1 0 1,1 1-1,-1-1 1,0 0-1,1 1 0,-1-1 1,1 0-1,-1 1 1,1-1-1,-1 0 0,1 0 1,-1 1-1,1-1 1,-1 0-1,1 0 0,-1 0 1,1 0-1,0 0 1,-1 0-1,1 0 0,-1 0 1,1 0-1,-1 0 1,1 0-1,-1 0 0,1 0 1,0-1-1,-1 1 1,1 0-1,-1 0 0,1-1 1,-1 1-1,1 0 1,-1 0-1,0-1 0,1 1 1,-1-1-1,1 1 1,-1 0-1,0-1 0,1 1 1,-1-1-1,1 0 1,30-37-323,-20 23 431,25-30-104,342-394 191,-337 398-216,53-57 22,131-103 0,-225 201-22,0 0 0,-1 0 0,1 1 0,0-1 0,0 0 0,0 0 0,0 0 0,0 1 0,0-1 0,0 0 0,0 0 0,0 0 0,0 1 0,0-1 0,0 0 0,0 0 1,0 0-1,0 1 0,0-1 0,0 0 0,0 0 0,0 0 0,0 1 0,0-1 0,0 0 0,0 0 0,0 0 0,0 1 0,0-1 0,0 0 0,1 0 0,-1 0 0,0 1 0,0-1 0,0 0 0,0 0 0,0 0 0,1 0 1,-1 0-1,0 0 0,0 1 0,0-1 0,1 0 0,-1 0 0,0 0 0,0 0 0,0 0 0,1 0 0,-1 0 0,0 0 0,0 0 0,0 0 0,1 0 0,-1 0 0,0 0 0,0 0 0,1 0 0,-1 0 0,0 0 1,0 0-1,0 0 0,1 0 0,-1-1 0,-7 22-8,-19 19 6,-57 66 0,18-26-4,-78 116 7,15-19 18,-180 192 0,308-368-32,-1 0 0,0 0 0,1 0 0,-1 0 1,0 0-1,1 0 0,-1-1 0,0 1 0,0 0 0,0 0 0,0-1 1,0 1-1,0 0 0,0-1 0,0 1 0,0-1 0,0 1 1,-1-1-1,1 0 0,0 1 0,0-1 0,0 0 0,0 0 1,-1 0-1,1 0 0,0 0 0,0 0 0,0 0 0,-1 0 0,0-1 1,0-1-44,0 0 0,0-1 0,0 1 0,1-1 0,-1 1 0,1-1 0,0 0 0,-1 0 0,1 1 0,0-5 0,-10-20 134,-14-23-62,-3 1 1,-2 1-1,-1 1 0,-3 2 1,-1 2-1,-67-64 1,97 102-32,5 3-4,-1 1 0,0 0 0,0 0 0,0 0 0,0 1 0,0-1-1,0 0 1,0 0 0,0 0 0,0 1 0,-1-1 0,1 0 0,0 1 0,0-1-1,-1 1 1,1 0 0,0-1 0,-2 1 0,5 12-173,5 3 199,1-1-1,0-1 1,1 0-1,21 25 1,8 12 10,2 11-9,-11-15-3,1-1 0,3-2 1,1-1-1,51 48 0,-79-85-15,0 0-1,1-1 0,-1 1 1,1-1-1,0 0 0,0-1 1,0 0-1,0 0 1,1-1-1,-1 1 0,13 1 1,-16-4-6,1 0 0,-1 0 0,1 0 1,-1 0-1,0-1 0,0 0 0,1 1 1,-1-2-1,0 1 0,0 0 0,0-1 1,0 0-1,0 0 0,0 0 0,-1 0 1,1-1-1,0 1 0,-1-1 0,0 0 0,0 0 1,5-7-1,27-39 12,-3-1 0,47-99 0,-45 79 12,53-100-6,251-446 13,-328 598-34,-6 11-12,0 1 0,0-1 1,0 1-1,1 0 0,-1 0 0,2 1 1,-1-1-1,9-6 0,-12 20-612,0 21-6089,-2-17 3287,4 20-5646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4516,'0'0'13859,"2"29"-12477,-1-23-1308,5 55 1032,28 115-1,171 479 4293,-125-415-4283,-71-211-1101,1-1 0,22 43 1,-32-71-178,0 0-1,0 1 1,0-1 0,0 0 0,0 1 0,0-1 0,-1 0 0,1 1 0,0-1-1,0 0 1,0 0 0,0 1 0,-1-1 0,1 0 0,0 0 0,0 1 0,0-1-1,-1 0 1,1 0 0,0 0 0,0 1 0,-1-1 0,1 0 0,0 0 0,-1 0-1,1 0 1,0 0 0,-1 0 0,1 0 0,0 0 0,0 0 0,-1 1 0,1-1 0,0 0-1,-1 0 1,1-1 0,0 1 0,-1 0 0,1 0 0,0 0 0,-1 0 0,1 0-1,0 0 1,-1 0 0,-17-2-5757,5-8-1185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5317,'0'0'15924,"5"22"-14189,85 287 975,-53-200-1785,45 226-1,-79-317-1265,0 0-1,-2 0 0,0 0 1,-1 1-1,-4 29 0,3-46-136,1-1 0,-1 1 0,0 0 0,0 0-1,0-1 1,0 1 0,0-1 0,0 1 0,0-1-1,-1 1 1,1-1 0,0 0 0,-1 1 0,1-1-1,-1 0 1,0 0 0,1 0 0,-3 0 0,-18 11-8427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3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60 4548,'0'0'9017,"-14"-2"-7688,-2-2-906,9 2-234,1 0-1,-1 1 1,1 0 0,-1 0-1,0 1 1,0 0 0,-9 0 0,5 3 233,0 0 0,0 0 1,0 1-1,-13 7 1,6-4-58,10-2-240,0-1 1,1 1 0,-1 0 0,1 1 0,0 0 0,0 0 0,1 0-1,0 1 1,0 0 0,1 0 0,-9 15 0,-5 10 232,-20 51 0,35-73-300,-7 15 85,0 1-1,2-1 0,1 1 0,1 1 0,2 0 0,0 0 0,-1 38 1,6-60-132,1 0 0,-1 0 0,1 0 0,0 0 0,0 0 1,1-1-1,-1 1 0,1 0 0,0-1 0,0 1 1,1-1-1,-1 0 0,1 1 0,6 6 0,-3-5-5,1 1 0,0-1 0,0-1-1,0 1 1,1-1 0,0 0 0,13 5-1,-1-2-15,0 0-1,1-2 0,0-1 0,0 0 1,0-2-1,28 2 0,-36-4-20,0-1-1,-1 0 1,1-1 0,0-1-1,-1 0 1,1-1-1,-1 0 1,0 0 0,0-2-1,0 1 1,15-9-1,-19 7-23,1 0-1,-1 0 1,-1 0-1,1-1 1,-1 0-1,-1-1 1,1 1-1,-1-1 1,0 0-1,-1-1 1,0 0-1,0 0 1,-1 0-1,0 0 1,2-10-1,0-1-20,-2 0 1,0 0-1,-2-1 1,0 1-1,-1-1 0,-1 0 1,-4-31-1,-2 14 107,-1 0 0,-24-73 0,27 99-14,0 1 0,-1-1 0,-1 1 0,1 1 1,-2-1-1,1 1 0,-2 0 0,1 0 1,-11-9-1,13 15-25,1 0 1,-1 0-1,0 1 1,0 0 0,0 0-1,0 0 1,-1 0-1,1 1 1,-1 0-1,1 0 1,-1 1 0,0 0-1,0 0 1,0 0-1,0 0 1,0 1-1,0 0 1,1 1-1,-1-1 1,-12 3 0,11 0-369,0-1 1,0 1-1,0 1 1,0-1-1,0 1 1,1 1 0,0-1-1,-8 8 1,-1-1-2327,-18 15-5530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0 409 11915,'0'0'7293,"13"-22"-5959,-11 20-1345,25-43 499,46-56 0,-62 87-830,1 0 0,0 1 0,1 1 0,1 0 0,0 0 0,0 1 0,1 1 0,1 1-1,22-11 1,24 6-5820,-8 4-4278,-52 8 10575,0 1-1,-1 0 1,1-1-1,0 1 1,-1-1-1,1 1 1,-1-1-1,0 0 1,1 1-1,-1-1 1,0 0-1,0 0 1,0 0-1,0 0 1,-1 0-1,1 0 1,0 0-1,-1 0 1,0 0-1,1-1 1,-1-1-1,0 2 230,0 0 0,0 0-1,1 0 1,-1 0-1,0 0 1,1 0-1,-1 0 1,1 0-1,0 0 1,0 0 0,0 0-1,0 0 1,0 1-1,0-1 1,0 0-1,1 1 1,-1-1-1,1 1 1,-1 0 0,1-1-1,-1 1 1,1 0-1,0 0 1,0 0-1,3-2 1,-2 3-87,-1 0 0,1 0 0,-1 0-1,1 0 1,-1 1 0,1-1 0,-1 1 0,1-1 0,-1 1 0,1 0 0,-1 0 0,0 0 0,1 0 0,-1 0 0,0 1 0,0-1-1,0 1 1,0 0 0,0-1 0,0 1 0,-1 0 0,1 0 0,2 4 0,4 5 199,0 2 1,-1-1-1,6 15 1,-7-13-114,87 197 1676,-81-155-4367,-11-19-5615,-1-19-454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1 993,'0'0'10057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6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2178,'0'0'13794,"3"19"-11359,-2-13-2265,6 36 1496,2 0 0,18 53-1,-23-88-970,-1-11-298,1-26-256,-3-59-797,-1 74 651,0-102-1725,0 116 1725,0 0 1,0 1-1,0-1 1,0 1-1,0-1 1,0 0-1,0 1 0,0-1 1,0 0-1,0 1 1,1-1-1,-1 1 1,0-1-1,0 0 1,1 1-1,-1-1 1,0 1-1,1-1 0,-1 1 1,1-1-1,-1 1 1,1-1-1,-1 1 1,1 0-1,-1-1 1,1 1-1,-1 0 1,1-1-1,-1 1 0,1 0 1,-1-1-1,1 1 1,0 0-1,-1 0 1,1 0-1,0 0 1,-1 0-1,1 0 0,-1 0 1,1 0-1,0 0 1,-1 0-1,1 0 1,0 0-1,-1 0 1,1 0-1,0 0 1,-1 1-1,1-1 0,-1 0 1,1 1-1,0 0 1,32 20 165,-9 8 532,-2 2-1,32 53 1,-35-51-275,2-1-1,41 50 1,-60-79-530,0-1 1,0 0-1,1 0 1,-1 0 0,1 0-1,-1 0 1,1 0-1,0-1 1,-1 1-1,1-1 1,0 0-1,0 0 1,0 0-1,4 1 1,-6-2-177,0 0 1,1 0-1,-1-1 0,0 1 1,1 0-1,-1-1 1,0 1-1,1 0 1,-1-1-1,0 0 0,0 1 1,1-1-1,-1 0 1,0 1-1,0-1 1,0 0-1,0 0 1,0 0-1,0 0 0,0 0 1,0 0-1,0 0 1,-1-1-1,1 1 1,0 0-1,-1 0 0,1-1 1,-1 1-1,1 0 1,-1-1-1,1-1 1,8-35-6562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9801,'0'0'10517,"8"17"-8654,26 49-29,55 76-1,222 272 831,-303-398-4880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783 421 6406,'0'0'10186,"114"-116"-8521,-87 82-1056,-6-1-449,-10 9-160,-11 7-160,0 11-1954,-21 16-9513</inkml:trace>
  <inkml:trace contextRef="#ctx0" brushRef="#br0" timeOffset="1">0 98 14702,'0'0'10089,"25"-88"-10089,-14 81-160,2 5-2050,10 2-2947,6 17-4996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3748,'0'0'18332,"-6"5"-16619,4-4-1664,1 0 1,-1 0-1,1 0 0,0 1 0,0-1 1,0 0-1,-1 0 0,1 1 0,0-1 1,1 1-1,-1-1 0,0 1 0,0-1 1,1 1-1,-1 0 0,0-1 0,1 1 1,0 0-1,-1-1 0,1 1 0,0 0 1,0 0-1,0-1 0,0 1 0,0 0 1,1 3-1,2 5 73,1 0 0,-1 0 0,2-1 0,5 11 0,-4-8-1,106 218 1062,147 271 1536,-256-497-2740,2 6-655,1-1 0,0 0 1,1-1-1,12 14 1,-18-21 533,0 0-1,1 1 1,-1-1 0,0 0 0,1 0-1,-1 0 1,0-1 0,1 1 0,-1 0-1,1 0 1,-1-1 0,1 1 0,0-1-1,-1 1 1,1-1 0,0 0 0,-1 0-1,1 0 1,0 0 0,-1 0 0,1 0-1,-1 0 1,1 0 0,0-1 0,-1 1-1,1 0 1,0-1 0,-1 0 0,1 1-1,-1-1 1,1 0 0,-1 0 0,0 0-1,1 0 1,-1 0 0,0 0 0,0 0-1,3-3 1,16-29-5762,-2-9-705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7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77 1377,'0'0'14489,"12"22"-12375,-2-4-1853,59 99 2288,-55-96-1743,1 0-1,1-1 1,35 36-1,-46-52-731,0-1-1,0 1 1,1-1-1,0 0 1,-1 0-1,1 0 1,0-1 0,0 0-1,0 0 1,0 0-1,11 0 1,-15-1-74,0-1 0,1 0 0,-1 0 0,0 0 0,0 0 0,0 0 1,1 0-1,-1-1 0,0 1 0,0-1 0,0 0 0,0 1 0,0-1 0,0 0 0,0 0 0,0 0 0,0 0 1,0-1-1,-1 1 0,1-1 0,0 1 0,-1-1 0,1 1 0,-1-1 0,0 0 0,1 0 0,-1 1 0,0-1 1,0 0-1,0 0 0,0 0 0,-1 0 0,1-1 0,0 1 0,0-3 0,0-7-3,1 0 0,-1 0 0,-1 1 0,0-1 0,-1 0 0,0 0 0,-1 0 0,0 1 0,-1-1 0,0 1 0,-1-1 0,0 1 0,-1 1 0,0-1 0,-1 0-1,-8-11 1,5 11-5,0-1-1,-1 1 0,0 1 0,-1 0 1,0 0-1,0 1 0,-1 0 0,0 1 1,-1 1-1,0 0 0,0 0 0,-25-7 1,32 11 11,-1 1 0,1 1 0,-1-1 0,0 1 0,0 0 0,0 1 0,1-1 0,-15 2 0,19 0-5,-1 0 0,1-1 1,-1 1-1,1 0 0,0 0 0,-1 0 0,1 0 0,0 1 0,0-1 0,0 0 1,0 1-1,0 0 0,0-1 0,0 1 0,0 0 0,1 0 0,-1 0 0,1 0 1,-1 1-1,1-1 0,0 0 0,0 0 0,0 1 0,0-1 0,0 5 0,-3 7-58,1 0 0,1 0 0,0 0 0,1 0 1,1 17-1,1-25-169,-1-1 0,1 0 0,0 0 0,0 0 0,1 0 0,0 0 0,3 8 0,-3-10-71,-1-1 0,0 0 1,1 0-1,-1 0 0,1-1 1,-1 1-1,1 0 0,0-1 1,0 1-1,0-1 0,0 1 1,0-1-1,0 0 0,0 0 1,0 0-1,1 0 0,2 1 1,32 1-6695,5-2-3138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7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39 100 1409,'0'0'17831,"6"24"-15536,-1 0-1848,4 14 347,1 0 1,2-1-1,22 49 1,-32-82-709,1 1-1,1 0 1,-1-1 0,1 1 0,-1-1-1,1 0 1,0 0 0,1-1 0,-1 1-1,1-1 1,0 0 0,-1 0 0,7 2-1,-9-4-91,0 0 0,0-1 0,0 1 0,0 0 0,0-1 0,0 0 0,0 1 0,0-1 0,0 0 0,0 0 0,0 0 0,0 0 0,1 0 0,-1-1-1,0 1 1,0-1 0,0 1 0,0-1 0,0 0 0,0 0 0,-1 0 0,1 0 0,0 0 0,0 0 0,-1 0 0,1-1 0,0 1 0,-1 0 0,1-1-1,-1 0 1,0 1 0,0-1 0,1 0 0,-1 1 0,1-5 0,4-11-79,0-1 0,-2 0 0,0 1 1,-1-2-1,-1 1 0,0 0 0,-2 0 0,0-1 0,-3-22 0,2 33 70,0-1-1,-1 1 1,0 0-1,-1 0 1,1 0-1,-1 0 0,-1 0 1,0 1-1,0-1 1,0 1-1,-1 0 1,0 0-1,0 1 1,-1-1-1,-8-6 1,9 8 19,0 0 0,-1 1 0,1 0 0,-1 0 0,0 0 0,0 1 0,-1 0 0,1 0 0,-1 0 1,0 1-1,1 0 0,-1 0 0,0 1 0,0 0 0,0 0 0,0 1 0,0-1 0,-11 2 0,15 0 12,0 0-1,-1 0 0,1 1 0,0-1 0,0 1 0,0-1 0,0 1 0,0 0 0,1 0 0,-1 0 0,0 0 0,1 1 0,0-1 1,-1 1-1,1 0 0,0-1 0,0 1 0,1 0 0,-1 0 0,1 0 0,-1 1 0,1-1 0,0 0 0,0 0 0,0 1 1,0 3-1,-2 11-73,0 0 0,2 1 0,0 26 1,1-39-23,0-6-8,0 1 0,0 0 0,0-1 1,0 1-1,0 0 0,0-1 1,0 1-1,1 0 0,-1-1 1,0 1-1,0-1 0,1 1 1,-1 0-1,0-1 0,1 1 0,-1-1 1,1 1-1,-1-1 0,1 1 1,-1-1-1,1 1 0,-1-1 1,1 0-1,-1 1 0,1-1 1,-1 0-1,1 1 0,0-1 0,-1 0 1,1 0-1,0 0 0,-1 1 1,1-1-1,0 0 0,0 0 1,1 0-348,0 0 1,0 0-1,1 0 1,-1-1-1,0 1 1,0 0-1,0-1 1,0 0-1,0 1 1,0-1-1,2-1 1,23-22-6132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5189,'0'0'15209,"7"18"-13026,48 116 772,97 170 0,-148-298-3151,5 10 402,1-1 0,22 26 0,2-14-1537,-32-26 946,0 0 1,1 0-1,-1 0 0,1-1 1,-1 1-1,1-1 0,0 1 1,-1-1-1,1 0 1,0 0-1,-1 0 0,1 0 1,2-1-1,-3 1-46,0-1 0,0 0 0,-1 0 0,1 0 0,0 0 0,-1 0 0,1 0 0,-1 0 0,0 0 0,1-1 0,-1 1 0,0 0 0,0-1 0,1 1 0,-1-1 0,0 0 0,-1 1 0,1-1 0,0 0 0,1-3 0,-1 3-31,12-29-5528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6214,'0'0'12598,"-14"18"-10606,0-3-1533,9-10-322,0 0 0,0 1 0,0-1 1,0 1-1,1 0 0,0 1 0,1-1 0,-1 1 1,1-1-1,0 1 0,1 0 0,0 0 1,0 1-1,0-1 0,1 0 0,-1 14 1,2-9 179,0 1 1,0 0 0,2-1-1,-1 1 1,2-1-1,4 16 1,-5-24-254,-1 0 0,1-1 0,0 1 0,0-1 0,0 0 0,1 1 0,-1-1 0,1 0 0,0-1 0,0 1 0,0 0 0,0-1 0,0 0-1,1 1 1,-1-1 0,1 0 0,-1-1 0,1 1 0,0-1 0,-1 0 0,1 0 0,0 0 0,0 0 0,5 0 0,2 0-620,0-1 0,-1-1-1,1 0 1,-1 0 0,1-1 0,-1 0 0,1-1 0,-1 0 0,0 0-1,0-1 1,11-7 0,21-6-2731,2 3-4657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96,'-3'102'1634,"3"-12"-866,25-14-319,23-11-225,8-11-160,8-13 0,-2-9-32,2-15-32,1-17-160,-1 0-160,0-26 63,-6-15-383,-10-13-930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31 212 1730,'0'0'9710,"-5"0"-8242,-16 0-171,16 0 449,11 0-251,220-3 1926,25-2-3308,-76-12-156,-1-7 0,337-94 1,-464 103-33,-24 6-3,0 2-1,33-7 1,-61 15-191,-22 1 53,27-2 229,-1 0 0,0 0 0,0 0 0,1 0 0,-1 0 0,0 0-1,1 0 1,-1 1 0,0-1 0,1 0 0,-1 0 0,0 1-1,1-1 1,-1 0 0,1 1 0,-1-1 0,1 1 0,-1-1 0,1 1-1,-1-1 1,1 1 0,-1-1 0,1 1 0,-1 0 0,1-1-1,0 1 1,-1-1 0,1 2 0,0-1-50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72 2434,'0'0'16320,"-20"-10"-15407,-62-32 224,76 39-984,0 0 0,-1 1 0,1-1 1,-1 1-1,0 0 0,1 1 1,-1 0-1,0 0 0,0 0 0,0 1 1,0 0-1,0 0 0,0 1 0,0 0 1,0 0-1,1 1 0,-9 2 0,11-2-116,0 0-1,0 1 0,0-1 0,0 1 1,1 0-1,-1 0 0,1 0 1,0 0-1,0 0 0,0 1 0,0 0 1,1-1-1,-1 1 0,1 0 0,0 0 1,0 1-1,0-1 0,1 0 0,0 0 1,-1 1-1,2-1 0,-2 8 0,1-1-15,1 1-1,0-1 0,0 1 1,1-1-1,1 0 0,0 1 1,1-1-1,0 0 1,0 0-1,1 0 0,1-1 1,-1 1-1,2-1 0,12 19 1,7 3 232,1-1-1,58 52 1,-60-60-67,255 210 1658,-228-192-1825,-47-39 122,8 9-1425,-11-5-2240,-29 6-11182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9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0 383 6438,'0'0'5525,"24"-24"-3832,11-11-1255,4-5 61,61-49 0,-81 74-221,1 0 0,1 1 0,43-21 0,-52 30-189,0 0 0,0 1 0,0 0 0,1 1 0,0 0 0,-1 1 0,1 0 0,0 1 0,19 1 0,-28 1-3,0-1 0,1 1 1,-1 0-1,0 0 0,0 1 1,1-1-1,-1 1 0,0 0 1,0 0-1,-1 0 0,1 1 1,0-1-1,-1 1 0,0 0 1,1 0-1,-1 0 0,0 0 1,-1 0-1,5 7 1,1 4 469,0 0 1,-1 1 0,10 30 0,-2-5 549,-7-31-731,-3-16-537,-1-17-344,-3 8 459,-1-1 1,0 1-1,-1 0 0,-1 0 1,-1 1-1,0-1 1,-10-25-1,11 35 50,0 1 1,-1 0-1,0 0 1,0 0-1,0 0 0,-1 0 1,0 1-1,0-1 0,0 1 1,0 0-1,0 1 1,-1-1-1,0 1 0,0-1 1,0 1-1,0 1 0,0-1 1,-1 1-1,1 0 1,-1 0-1,0 1 0,1-1 1,-1 1-1,-9 0 0,11 0 48,-1 1 0,1 0 0,-1 0 0,1 0 1,0 0-1,-1 1 0,1-1 0,0 1 0,-1 0 0,1 0 0,0 1 0,0 0 0,0-1 0,0 1 0,0 0 0,0 1 0,-5 3 0,5-1 76,0 0-1,0 0 1,0 0 0,1 1 0,-1-1-1,1 1 1,0 0 0,1 0 0,0 0 0,0 0-1,-2 9 1,0 4-49,1 1-1,1 0 1,1 36 0,1-47-85,0-7-64,0-1-1,0 1 0,0 0 1,1-1-1,-1 1 0,0-1 1,1 1-1,-1-1 0,0 1 1,1-1-1,0 1 0,-1-1 1,1 1-1,0-1 0,0 0 1,0 1-1,0-1 0,0 0 1,0 0-1,0 0 0,0 0 1,0 0-1,1 0 0,-1 0 0,0 0 1,1 0-1,-1 0 0,1-1 1,-1 1-1,1-1 0,-1 1 1,3 0-1,3 0-1079,-1-1-1,1 0 1,0 1-1,0-2 1,-1 1-1,12-3 0,20-8-7197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19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9705,'0'0'10933,"4"11"-9636,-4-8-1075,16 45 460,-15-45-561,0 0-1,0 0 0,0-1 0,1 1 0,-1-1 0,0 1 1,1-1-1,0 1 0,0-1 0,0 0 0,0 0 0,0 0 1,0 0-1,0 0 0,1 0 0,4 2 0,-6-5-9,-1 0 0,1 0 1,0 0-1,-1 0 0,1-1 0,-1 1 0,0 0 0,1 0 1,-1 0-1,0-1 0,1 1 0,-1 0 0,0-1 0,0 1 0,0 0 1,0 0-1,-1-1 0,1-1 0,0 1 83,0-37 118,7-176 60,-6 208-609,0 0 1,0 1 0,1-1 0,0 0-1,0 1 1,1 0 0,-1-1-1,6-7 1,-5 10-390,0 0-1,0 0 1,0 0 0,1 0-1,-1 1 1,1 0 0,5-4-1,23-10-7135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0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5029,'0'0'20435,"72"117"-19314,-41-67-320,-3-5-417,-5-7-224,-2-7-160,-2-8-64,-4-8-768,-5-6-1218,5-1-1986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13068,'0'0'993,"135"3"-10217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0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18 245 9225,'0'0'13372,"13"19"-12160,68 94 117,-81-113-1306,14 16 420,-14-16-433,0 0 0,0 0 0,0-1 1,0 1-1,0 0 0,0 0 0,1-1 1,-1 1-1,0 0 0,0 0 1,0-1-1,0 1 0,0 0 0,0 0 1,0 0-1,0-1 0,1 1 1,-1 0-1,0 0 0,0 0 0,0-1 1,1 1-1,-1 0 0,0 0 0,0 0 1,0 0-1,1 0 0,-1-1 1,0 1-1,0 0 0,1 0 0,-1 0 1,0 0-1,0 0 0,0 0 0,1 0 1,-1 0-1,0 0 0,1 0 1,-1 0-1,0 0 0,0 0 0,1 0 1,-1 0-1,0 0 0,0 0 0,0 0 1,1 1-1,-1-1 0,0 0 1,0 0-1,1 0 0,-1 0 0,0 0 1,0 1-1,0-1 0,0 0 1,1 0-1,-1 0 0,0 1 0,0-1 1,0 0-1,0 0 0,0 0 0,1 1 1,-1-1-1,0 1 0,-1-15-144,0 0 0,-1 1-1,-1-1 1,0 1 0,0 0-1,-7-15 1,-40-82-1197,-1-6 95,48 108 1198,1 2 31,0 0 0,0 0 0,1 0 0,0 0 0,-1-12 0,9 19 872,11 11-157,-1 1 0,0 0 0,-1 1 1,27 30-1,11 9 165,-32-34-444,40 27 0,-56-41-599,2-1 0,-1 0 0,0-1 0,1 1-1,0-2 1,-1 1 0,1-1 0,0 0 0,1 0-1,13 0 1,-20-2-288,1-1 1,-1 1-1,0-1 0,1 0 0,-1 0 0,0 0 1,1 0-1,-1 0 0,0 0 0,0-1 0,0 1 0,0 0 1,0-1-1,0 0 0,0 1 0,-1-1 0,1 0 1,-1 0-1,1 0 0,-1 0 0,0-1 0,1 1 1,-1 0-1,-1 0 0,1-1 0,0 1 0,0 0 0,0-4 1,8-29-9628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1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4260,'0'0'18684,"14"13"-16842,47 49 264,64 86 0,39 65-707,-162-211-1410,-13-2-181,-199 0-1837,207 0 2019,0 0 0,1 0 1,-1 1-1,1-1 0,-1 1 0,1-1 0,-1 1 0,1 0 0,-1 0 0,1 0 0,0 0 0,0 0 0,-1 0 1,1 1-1,0-1 0,0 1 0,0-1 0,0 1 0,1 0 0,-1 0 0,0 0 0,1 0 0,-1 0 0,1 0 1,0 1-1,-2 1 0,1 2 51,1-1 0,-1 0 0,1 0 0,0 1 0,0-1 0,1 1 0,-1-1 0,1 1 0,0-1 0,1 1 0,1 6 0,-2-11-20,1 1 0,0-1 1,0 0-1,0 1 1,0-1-1,0 0 0,0 0 1,0 0-1,1 0 1,-1 0-1,0 0 1,1 0-1,-1 0 0,0 0 1,1 0-1,-1-1 1,1 1-1,0-1 1,-1 1-1,1-1 0,-1 0 1,1 1-1,0-1 1,-1 0-1,1 0 0,2-1 1,46-1 174,-45 0-214,0 1 0,0-1 0,0 0 0,0 0 0,0-1 0,0 1 0,-1-1 0,1 0 0,-1-1 0,0 1 0,7-8 0,36-51-2091,-13 14-3561,-30 42 3772,1 1 0,0 0 0,0 0-1,0 1 1,12-8 0,-2 5-3974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50 385 3299,'0'0'17088,"14"-14"-15726,43-51-332,-53 59-962,-1 0 0,0-1-1,0 1 1,-1 0 0,1-1 0,-1 0 0,-1 0 0,1 1-1,-1-1 1,0 0 0,-1 0 0,0 0 0,0 0-1,-2-14 1,1-6-39,1 16-95,-1 0 1,1 0-1,-2 0 0,1 0 1,-2 1-1,1-1 0,-9-20 1,9 27 15,0 0 1,0 0-1,0 1 1,-1 0-1,1-1 1,-1 1-1,0 0 1,0 0 0,0 0-1,0 0 1,0 1-1,-1-1 1,1 1-1,-1 0 1,0 0 0,0 0-1,1 1 1,-1-1-1,0 1 1,0 0-1,-1 0 1,1 0-1,0 1 1,-5-1 0,7 1 56,1 1 0,-1-1 0,1 0 0,-1 1 0,1-1 1,-1 1-1,1 0 0,-1-1 0,1 1 0,0 0 0,-1 0 1,1 0-1,0 0 0,0 0 0,-1 0 0,1 0 0,0 0 1,0 1-1,0-1 0,0 0 0,1 1 0,-1-1 0,0 0 1,1 1-1,-1-1 0,1 1 0,-1-1 0,1 1 0,-1-1 1,1 1-1,0 0 0,0-1 0,0 3 0,-2 65 472,2-53-326,0-4 97,1-1 1,0 1-1,1-1 1,0 1-1,1-1 0,0 0 1,1 0-1,0 0 1,0 0-1,1-1 0,1 1 1,0-1-1,0-1 1,1 1-1,0-1 0,1 0 1,0-1-1,0 0 1,1 0-1,17 11 0,-25-18-287,1 1-1,0-1 1,0-1-1,0 1 1,0 0-1,0 0 1,0-1-1,0 1 1,0-1-1,0 0 0,0 1 1,0-1-1,0 0 1,0 0-1,0-1 1,0 1-1,0 0 1,0 0-1,0-1 1,0 0-1,0 1 1,0-1-1,-1 0 1,1 0-1,0 0 0,0 0 1,0 0-1,-1 0 1,1 0-1,-1-1 1,3-2-1,2-4-672,0 0 0,0 0-1,-1-1 1,-1 1 0,6-14-1,3-6-1908,11-12-3376,1 0-2295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1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3363,'-2'1'19955,"1"1"-19768,-1 0-1,1 0 1,0 0 0,0 0-1,0 0 1,0 0 0,0 0-1,0 0 1,0 1 0,1-1-1,-1 0 1,1 0 0,0 1-1,0-1 1,-1 0 0,2 4-1,2 47 415,-2-37-328,4 43 607,2-1 1,21 80 0,-27-134-1821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15118,'0'0'5670,"112"18"-2788,-68-18-800,3 0-1025,-7-2-640,-7-15-417,-3-2-289,-7-2-1857,-2 0-2370,-2 0-1986,-2 2-4933</inkml:trace>
  <inkml:trace contextRef="#ctx0" brushRef="#br0" timeOffset="1">486 0 14061,'0'0'1025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4837,'0'-3'12732,"0"7"-12641,1 0 0,0 0 0,1 1 1,-1-1-1,1 0 0,-1 0 1,1-1-1,0 1 0,1 0 1,3 5-1,36 42 206,-26-32-168,64 66 103,-26-30-133,-49-48-51,0-1-1,0 1 1,-1 0-1,-1 0 0,7 14 1,-8-14-306,1-1 0,0 1 0,1-1 0,-1 0 0,1 0 0,9 10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3 244 9833,'0'0'10405,"-1"-3"-9060,1 0-1145,-1 1 0,1-1 1,0 0-1,0 1 0,0-1 0,0 0 0,0 0 0,1 1 0,-1-1 1,1 0-1,0 1 0,-1-1 0,1 1 0,0-1 0,1 1 1,-1-1-1,2-2 0,35-43-258,-17 24 282,-11 11-232,1 0 0,1 1 1,0 0-1,0 1 0,1 0 0,21-13 0,-29 21-1,0 0 0,0 0 0,0 1 0,1-1 0,-1 1 0,1 1 0,-1-1 0,1 1 0,0 0 0,0 0 0,-1 1 0,1-1 0,0 1 0,0 1 0,0-1 0,-1 1 0,1 0 0,0 0 0,-1 1 0,1-1 0,-1 1 0,9 5 0,-4 0 9,0 0-1,-1 0 0,0 1 1,0 0-1,-1 1 0,0 0 0,0 0 1,-1 0-1,0 1 0,9 20 0,-3-4 35,-1 0 0,-2 1 0,11 41 1,-14-42 41,-2 0 0,-1 0 1,-2 1-1,0-1 0,-2 34 1,-1-46 1,-1 0 0,0-1 1,-1 1-1,0 0 0,-1-1 1,-1 0-1,0 0 1,-1 0-1,0 0 0,-1-1 1,-12 17-1,15-26-46,0 0-1,0 0 1,0 0-1,-1 0 1,1-1-1,-1 1 1,0-1 0,1-1-1,-1 1 1,0 0-1,0-1 1,-1 0-1,1-1 1,0 1-1,0-1 1,0 0-1,0 0 1,-1 0 0,1-1-1,0 0 1,-9-2-1,13 2-34,-1 1 0,1-1-1,-1 0 1,1 0 0,0 0-1,-1 0 1,1 0 0,0 0-1,0 0 1,0 0 0,-1 0-1,1-1 1,1 1 0,-1 0-1,0-1 1,0 1 0,0-1 0,1 1-1,-1-1 1,1 1 0,-1-1-1,1 1 1,0-1 0,-1 1-1,1-1 1,0 0 0,0 1-1,0-1 1,0 0 0,1-2-1,-1 0 17,1 0 0,-1 0 0,1-1-1,0 1 1,0 0 0,0 0 0,1 0-1,-1 0 1,1 0 0,4-6 0,6-1-18,0 0 0,1 0 0,0 1 0,1 1 0,0 0 0,1 1 0,23-10 0,24-13-9,-28 10-784,-1 0 0,37-32 0,-57 41-1288,1-1-1,-2 0 0,0-1 0,11-15 0,3-15-8152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5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90 12620,'0'0'11018,"-30"-42"-10537,30 29-481,2-2-128,7 5-897,1 4-2338,-1 3-2435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5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27 4933,'0'0'18673,"-38"-5"-18673,38 3-96,0 0-1153,0-2-1698,0-2-800,-2-1-2179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6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2210,'0'0'19635,"8"6"-18119,-1 1-1290,-1-1 0,0 1-1,-1 0 1,0 0 0,0 1 0,0 0 0,-1-1 0,0 2 0,-1-1 0,0 0-1,0 1 1,-1-1 0,0 1 0,0 0 0,0 9 0,4 52 570,-2 90 0,-2-68-285,-2-94-534,-2-8 1,1 1-1,0-1 0,0 1 0,1-1 0,1-10 0,-1 16 27,1 1 1,1-1 0,-1 0-1,0 0 1,1 1-1,0-1 1,0 0 0,0 1-1,0 0 1,1 0 0,-1-1-1,1 1 1,0 1 0,6-6-1,6-4 2,1 2-1,0 0 0,0 0 1,30-11-1,14-8-4414,-59 28 3874,1 1 0,-1-1 0,0 0 1,0 1-1,0-1 0,0 0 0,0 0 0,0 0 1,0 0-1,0 0 0,0 0 0,0 0 0,-1 0 1,1 0-1,0 0 0,0-3 0,0-8-7227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2338,'0'0'18193,"5"19"-16079,188 535 4292,-186-536-6394,-6-11-22,2 0 0,-1 0 0,1 0 0,0-1 0,0 1 1,1-1-1,0 0 0,0 0 0,0 0 0,1-1 1,6 6-1,2-6-2034,-12-5 1692,-1 0 1,1 0-1,-1 0 1,1 0 0,-1 0-1,1-1 1,-1 1-1,1 0 1,-1 0 0,1 0-1,-1-1 1,1 1-1,-1 0 1,0 0 0,1-1-1,2-2-2810,-3 2 2810,0 1 1,1-1-1,6-22-6363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6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9513,'0'0'12801,"2"7"-11365,24 48-510,3-1 0,2-2-1,2-1 1,42 50 0,-72-97-916,9 12 22,1 0 0,27 26 0,-36-39-39,-1 0-1,1 0 1,0 0 0,-1-1-1,1 1 1,1-1 0,-1 0 0,0 0-1,0 0 1,1-1 0,-1 0 0,1 0-1,-1 0 1,1 0 0,0 0 0,-1-1-1,1 0 1,7-1 0,-9 0 5,0 0-1,0 0 1,0 0 0,-1-1-1,1 1 1,0-1 0,-1 0 0,0 0-1,1 0 1,-1 0 0,0 0-1,0-1 1,0 1 0,0-1-1,0 1 1,-1-1 0,1 0 0,-1 0-1,1 1 1,0-5 0,3-5-2,-1-1 0,-1 1 0,4-22 0,-4 13 8,0 0 1,-2-1-1,0 1 1,-2-1 0,0 1-1,-6-30 1,5 42-3,0 0-1,-1 0 1,0 0 0,0 0 0,-1 1-1,0 0 1,-1-1 0,0 1 0,0 1 0,-1-1-1,0 1 1,0 0 0,0 0 0,-1 1-1,0-1 1,-1 2 0,-8-7 0,12 10-38,-1 0 1,1 0 0,0 1-1,-1-1 1,1 1-1,-1 0 1,0 0 0,1 1-1,-1-1 1,0 1 0,1 0-1,-1 0 1,0 1-1,1 0 1,-1-1 0,1 1-1,-1 1 1,1-1-1,-1 1 1,1 0 0,0 0-1,-1 0 1,1 0-1,0 1 1,-4 3 0,-11 8-605,0 2 1,1 0-1,-26 31 1,25-26-223,-10 10-4653,5-2-2599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2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58 192,'0'0'1666,"0"-4"-1629,0-50 28700,2 58-28738,-1-1 1,0 0-1,1 0 1,0 1-1,0-1 1,0 0 0,0-1-1,0 1 1,1 0-1,-1-1 1,1 1-1,3 2 1,7 8 48,24 31 63,-3 1 0,-1 2 0,39 78-1,-71-125-167,-1 1 0,0-1 0,1 0 0,-1 1 0,0-1 0,0 0 0,0 1 0,1-1 0,-1 0 0,0 1 0,0-1 0,0 0 0,0 1 0,1-1 0,-1 0 0,0 1 0,0-1 0,0 0-1,0 1 1,0-1 0,0 1 0,0-1 0,0 0 0,0 1 0,0-1 0,0 0 0,-1 1 0,1-1 0,0 1 0,0-1 0,0 0 0,0 1 0,-1-1 0,1 0 0,0 1 0,0-1 0,-1 0 0,1 0-1,0 1 1,0-1 0,-1 0 0,1 0 0,0 1 0,-1-1 0,1 0 0,0 0 0,-1 0 0,1 0 0,0 1 0,-1-1 0,1 0 0,0 0 0,-1 0 0,1 0 0,-1 0 0,1 0 0,0 0-1,-1 0 1,1 0 0,0 0 0,-1 0 0,1 0 0,-1 0 0,1-1 0,0 1 0,-1 0 0,1 0 0,-1-1 0,0 1-673,-1 0 0,1-1 0,-1 1-1,1-1 1,0 1 0,-1-1 0,1 0 0,0 0 0,-1 0 0,1 0 0,0 1-1,0-1 1,0-1 0,0 1 0,0 0 0,0 0 0,0 0 0,-1-2 0,1-12-11362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 3651,'-10'-3'28214,"11"10"-28203,0-1-1,0 0 1,1 1 0,-1-1 0,2 0-1,-1 0 1,1 0 0,0 0-1,0-1 1,7 10 0,46 57 53,-41-55-54,18 20-10,-32-37-27,16-28 33,-13 22 12,4-8-6,0 0 1,1 0-1,0 1 0,21-22 1,-26 31-30,0 1-1,0 0 1,0 0 0,1 0 0,-1 1 0,1-1 0,0 1 0,0 0 0,-1 0 0,1 1 0,0-1 0,0 1 0,1 0 0,-1 1-1,0-1 1,0 1 0,0 0 0,1 0 0,8 2 0,-12-1 12,-1 0 0,1 0-1,0 0 1,-1 0 0,1 0-1,-1 0 1,1 0 0,-1 1 0,1-1-1,-1 1 1,0-1 0,0 1 0,1-1-1,-1 1 1,-1 0 0,1 0-1,0-1 1,0 1 0,-1 0 0,1 0-1,-1 0 1,1 0 0,-1 0 0,0 0-1,1 3 1,2 56 44,-3-57-16,1 5 9,-2 0-1,1 0 1,-1 1-1,-1-1 1,0 0-1,0 0 1,-6 15-1,7-21-37,-1 0-1,1-1 1,-1 1 0,0 0-1,0-1 1,0 1-1,0-1 1,0 1 0,-1-1-1,1 0 1,-1 0-1,1 0 1,-1 0 0,0-1-1,0 1 1,0-1-1,0 0 1,0 0 0,0 0-1,0 0 1,0 0-1,0 0 1,0-1 0,-1 0-1,-5 0 1,6 1-228,0-2 1,0 1-1,0 0 1,0-1-1,0 1 1,0-1-1,0 0 1,0 0-1,0 0 0,0 0 1,1 0-1,-1-1 1,0 1-1,1-1 1,-1 0-1,1 0 1,-3-2-1,1-1-779,0 0 0,1 0-1,-1-1 1,1 1 0,0-1-1,1 1 1,-5-12-1,-6-30-6833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0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11307,'0'0'10415,"4"-2"-9081,23-11-549,-2-2-1,0 0 1,-1-2-1,35-31 1,-11 4-2634,43-53 0,-64 63-7098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2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1602,'3'-6'12840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75 6598,'0'0'9380,"0"-1"-9344,0 1 0,0 0 0,0 0 0,0 0 0,0 0 0,1 0 0,-1-1 0,0 1 0,0 0 0,0 0 0,0 0 0,0 0 0,0 0 0,0-1 0,0 1 0,0 0 0,0 0 0,0 0 0,0 0 0,0 0 1,0-1-1,0 1 0,-1 0 0,1 0 0,0 0 0,0 0 0,0 0 0,0 0 0,0-1 0,0 1 0,0 0 0,0 0 0,0 0 0,-1 0 0,1 0 0,0 0 0,0 0 0,0 0 0,0 0 0,0-1 0,0 1 0,-1 0 0,1 0 0,0 0 0,0 0 0,0 0 0,0 0 0,0 0 0,-1 0 0,1 0 1,0 0-1,49-9 479,0 2 1,90-2-1,-76 6-353,370 1-40,-32 1-1269,-167-15-471,-231 16 1622,0 0-1,1-1 1,-1 0 0,0 1-1,0-1 1,0 0-1,0-1 1,0 1-1,0 0 1,-1-1-1,1 0 1,5-3-1,-3 1 15,-5 32 2566,-19 28-2369,3 1 1,3 0-1,2 0 0,2 1 1,-1 80-1,10 141 815,-5-295-8146,-15 4 64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1748 9129,'0'0'8552,"25"-12"-6513,-20 10-1952,38-19 804,0-3 0,74-52 0,592-527 3801,-224 211-4502,27 35-5,-261 185-154,-214 148-27,-13 8 18,36-31 0,-59 46 806,-13 8-10107,-12 17 3311,-5 11-2851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32 188 929,'0'0'14947,"-5"-4"-13217,2 1-1530,0 0 1,1-1-1,-1 1 1,1-1-1,0 0 1,0 0-1,0 0 1,1 0-1,-1 0 1,1 0-1,0 0 1,0 0-1,1-1 1,-1 1-1,1 0 1,0 0-1,0-1 1,0 1-1,1 0 1,-1 0-1,1-1 1,0 1-1,0 0 1,1 0-1,-1 0 1,4-7-1,-1 6-116,-1 0-1,1 0 1,0 0 0,0 1-1,0-1 1,1 1 0,0 0-1,-1 0 1,1 1-1,1 0 1,-1-1 0,0 2-1,1-1 1,0 1 0,-1-1-1,1 2 1,0-1 0,0 1-1,0 0 1,0 0 0,1 0-1,-1 1 1,0 0-1,0 0 1,0 1 0,0-1-1,0 1 1,0 1 0,9 2-1,-2 0 4,0 1-1,0 0 0,0 1 0,0 0 1,-1 1-1,0 0 0,0 1 1,-1 0-1,0 1 0,-1 1 1,18 19-1,-17-15-13,-1 1 0,-1 1 0,0-1 0,-1 1 0,-1 1 0,0-1 0,-1 1 0,-1 1 0,-1-1 0,0 1 1,-1-1-1,-1 1 0,-1 0 0,0 0 0,-3 25 0,2-39-61,-1 1-1,1-1 1,-1 1 0,1-1 0,-1 0-1,-1 1 1,1-1 0,0 0 0,-1 0-1,0 0 1,0 0 0,0 0-1,-1-1 1,1 1 0,-1-1 0,0 1-1,0-1 1,0 0 0,0 0 0,-1 0-1,1 0 1,-1-1 0,1 1 0,-1-1-1,0 0 1,-5 1 0,-5 2 16,0-2 0,0 0 0,-1 0 0,0-1-1,1-1 1,-23-1 0,35-4-24,1 0-1,0 0 0,1 1 0,-1-1 0,1 0 0,-1 0 0,1 0 0,0 0 0,0 0 1,1 0-1,0-4 0,1-1 28,0 0 0,0 0 0,1 0-1,0 0 1,1 0 0,0 1 0,0 0 0,1-1 0,0 1 0,0 1 0,1-1 0,0 1 0,0 0 0,12-10 0,11-6-4,0 0 0,48-27 0,18-12-519,-49 22-2579,-4-4-5389,-22 18 816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42 13677,'0'0'11531,"-13"-20"-11211,13 12-288,0 0-32,7 3-833,3 5-832,7 0-1410,2 5-1409,0 22-1090,0 3-1857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95 8392,'0'0'16496,"-19"4"-15119,17-4-544,-2 0-513,2 0-320,-2-6-32,-1-1-320,5-3-1250,0-3-1601,0-4-1153,0-4-1602,0-4-4580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5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5445,'0'0'12172,"-8"17"-4635,8-16-7469,-3 30 1351,2 1-1,3 46 1,-1-70-1319,0 1 0,0-1 0,1 0 0,0 0 0,0 0 0,1 0 0,0 0 0,1-1 0,0 1 0,0-1 0,0 0 1,1 0-1,0-1 0,10 11 0,-11-14-95,0 0 0,-1-1 0,1 1 0,0-1 0,0 0 0,1 0 0,-1 0 0,0-1 0,1 0 0,-1 1 0,0-2 0,1 1 0,0 0 0,-1-1-1,1 0 1,-1 0 0,1 0 0,-1-1 0,1 1 0,6-3 0,7-2-20,-1 0-1,1-2 0,26-13 0,-30 13 44,1-1-15,0 1 1,0 1-1,1 0 0,-1 1 1,1 1-1,1 1 0,29-4 1,-45 8-14,-1-1 0,1 0 0,0 1 0,-1-1 0,1 0 0,-1 1 1,1-1-1,-1 1 0,1-1 0,-1 1 0,0-1 0,1 1 0,-1-1 0,1 1 0,-1 0 1,0-1-1,0 1 0,1 0 0,-1-1 0,0 1 0,0 0 0,0-1 0,0 1 0,0 0 1,0-1-1,0 1 0,0 0 0,0 1 0,0 27 153,0-22-96,-1 3-4,0 0 0,-1 0 0,0 0 1,0 0-1,-1-1 0,0 1 0,-1-1 0,0 0 0,0 0 0,-1 0 0,-9 11 0,11-15-111,0 0-1,-1 0 1,0-1 0,1 0-1,-2 0 1,1 0 0,0 0 0,-1-1-1,0 1 1,0-1 0,0 0-1,0-1 1,0 1 0,0-1-1,-1 0 1,1 0 0,-1-1 0,1 0-1,-1 0 1,0 0 0,-7 0-1,9-2-239,0 1 0,1-1 1,-1 0-1,1 0 0,-1 0 0,1-1 0,-1 1 0,1-1 0,0 0 0,0 0 0,0 0 0,0 0 0,-5-5 0,-31-40-5693,27 31 3357,-30-40-7605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11211,'0'0'13388,"68"-74"-12555,-32 42-833,-3-6-160,9 0-1089,1 0-1410,5 0-1569,3 2-1665,-1 3-3748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5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6022,'0'0'17744,"0"6"-15875,1 30-195,-1-24-1191,0 0 0,1 0 0,0-1 0,6 23 0,-5-29-457,-1 0-1,2-1 1,-1 1 0,0-1-1,1 1 1,0-1 0,0 0 0,0 0-1,1 0 1,-1-1 0,1 1-1,0-1 1,0 0 0,0 0-1,8 4 1,7 3-20,2-1-1,-1-1 1,1-1 0,1-1-1,35 6 1,32 8 88,-88-19-78,-1-1 1,1 1-1,0 0 0,0-1 0,0 1 0,0 0 0,0 0 0,-1 0 0,1-1 1,0 1-1,-1 0 0,1 0 0,-1 0 0,1 0 0,-1 0 0,0 0 0,1 0 1,-1 1-1,0-1 0,1 0 0,-1 0 0,0 0 0,0 0 0,0 2 0,-1 35 625,0-23-414,0-2-174,0 0-1,-1 0 1,0 1 0,-1-1-1,-1 0 1,0-1 0,-1 1-1,0-1 1,-1 0 0,0 0-1,-1 0 1,0-1 0,-1 0-1,-17 19 1,23-29-151,0 1 1,0-1 0,0 1-1,-1-1 1,1 0-1,0 1 1,0-1-1,-1 0 1,1-1-1,-1 1 1,1 0-1,-1-1 1,1 1-1,-1-1 1,1 0-1,-1 0 1,1 0 0,-1 0-1,1 0 1,-1-1-1,1 1 1,-1-1-1,1 0 1,-1 1-1,1-1 1,0 0-1,-1-1 1,1 1-1,0 0 1,0 0-1,-3-3 1,-3-3-1018,0 0 0,0-1 1,1 1-1,0-2 0,0 1 0,-6-11 1,-24-43-6611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6342,'0'0'16944,"124"-120"-16175,-71 77-65,4 3-672,0 11-32,-9 14-1377,-5 15-2370,-12 0-2852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1673 15278,'0'0'7560,"0"-10"-6615,0 4-831,1 0 0,-1 0 1,1 1-1,1-1 1,-1 0-1,1 1 0,0-1 1,0 1-1,1 0 1,-1-1-1,5-4 0,49-62 585,432-445 1601,28 23-1496,-416 400-807,-41 38 11,26-27 24,3 4-1,151-103 0,-238 182-21,-1 0 0,0 0 1,0 0-1,1 0 0,-1 0 0,0 0 1,0 0-1,1 0 0,-1 0 0,0 0 1,0 0-1,1-1 0,-1 1 0,0 0 1,0 0-1,0 0 0,1 0 0,-1 0 1,0-1-1,0 1 0,0 0 0,1 0 1,-1 0-1,0 0 0,0-1 0,0 1 1,0 0-1,0 0 0,0-1 0,0 1 1,1 0-1,-1 0 0,0 0 0,0-1 1,0 1-1,0 0 0,0 0 0,0-1 1,0 1-1,0 0 0,0 0 0,0-1 1,0 1-1,0 0 0,0 0 0,0-1 1,-1 1-1,1 0 0,0 0 1,0 0-1,0-1 0,0 1 0,0 0 1,0 0-1,-1 0 0,1-1 0,0 1 1,0 0-1,-1 0 0,-22-3-1192,-9 7-2689,6 5-3580,4 11-909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7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1781 14414,'0'0'4852,"-7"7"-2423,-17 11-1047,29-30-538,49-56 37,399-413 1767,-434 459-2628,682-702 184,-534 571-220,267-189 0,-445 340-1084,1 1 1,-1 0-1,1 1 0,-21 2 1,15 1-3743,-7 4-2306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188 130 4388,'0'0'6390,"-20"-2"-5034,2-1-1012,-2 0 473,1 0-1,-1 1 0,1 1 1,-1 1-1,-31 3 0,80 1 2253,29-4-3004,288-53 983,-164 21-841,-93 17-193,1 3 0,137 2 0,-221 10-16,-1 0-1,1 0 1,-1 1-1,1 0 1,-1 0 0,1 1-1,-1-1 1,0 1-1,0 0 1,0 1-1,0-1 1,9 7-1,-18-11-104,0 0 0,0 0 0,1 1 0,-1-1-1,0 1 1,-1 0 0,1 1 0,-5-1 0,-24-1-7150,3 2-500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3171,'0'0'17964,"0"-1"-17881,0 1 1,0 0-1,-1 0 1,1 0 0,0 0-1,0 0 1,-1 0-1,1-1 1,0 1 0,0 0-1,-1 0 1,1 0-1,0 0 1,-1 0 0,1 0-1,0 0 1,0 0-1,-1 0 1,1 0 0,0 0-1,0 1 1,-1-1-1,1 0 1,0 0 0,0 0-1,-1 0 1,1 0-1,0 0 1,0 1 0,-1-1-1,1 0 1,0 0-1,0 0 1,0 1 0,-1-1-1,1 0 1,0 0-1,0 0 1,0 1 0,0-1-1,0 0 1,-1 0 0,1 1-1,0-1 1,0 0-1,0 1 1,0-1 0,0 0-1,0 0 1,0 1-1,0-1 1,0 1 0,18 26 515,1 0 1,1-2 0,1 0 0,31 29 0,-7-8-1010,-36-37-235,7 10-2504,-8-5-1951,-5-2-2022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39:3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1 374 2050,'0'0'19955,"44"-133"-19218,-17 86-417,3-1-320,2 3-353,-1 5-2497,-5 2-3524,1 15-6599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0:0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52 123 5958,'0'0'5733,"-2"-12"-5455,-8-37-43,9 32-1450,4 9 6488,-16 5 4527,12 2-9722,1 1 0,-1-1 0,1 1 0,-1-1 0,0 1 0,1-1 0,-1 1-1,0 0 1,0-1 0,1 1 0,-1 0 0,0 0 0,0 0 0,1 0 0,-1-1 0,0 1 0,0 0 0,1 0 0,-1 0 0,0 1 0,0-1-1,0 0 1,1 0 0,-1 0 0,0 0 0,0 1 0,1-1 0,-1 0 0,0 1 0,1-1 0,-1 1 0,0-1 0,1 1 0,-1-1 0,1 1 0,-2 0-1,1 31 1074,2-11-1347,-2 8 209,2 1 1,2-1-1,0 0 0,2 0 0,1 0 0,2-1 0,0 0 0,2 0 0,1-1 0,23 41 0,-33-66-14,-1 0 0,1 0 0,0 0 0,0-1 0,0 1 0,0 0-1,1-1 1,-1 1 0,0-1 0,1 0 0,-1 1 0,1-1 0,-1 0 0,1 0-1,0 0 1,-1 0 0,1 0 0,0 0 0,0 0 0,0 0 0,-1-1-1,1 1 1,0-1 0,0 0 0,0 1 0,3-1 0,-3-1 0,0 0 1,0-1 0,0 1 0,-1-1-1,1 1 1,0-1 0,-1 0-1,0 1 1,1-1 0,-1 0-1,0 0 1,0 0 0,0 0-1,0 0 1,0 0 0,0 0 0,0 0-1,-1-1 1,1 1 0,-1 0-1,0-4 1,8-52 9,-3 0 0,-2 0-1,-6-61 1,1 18-17,5 118 2,1 0 0,1 0 0,0 0 1,1-1-1,0 0 0,1 0 0,10 14 1,-2 1-3,-5-11 5,0 0 0,1-1 1,1 0-1,1-1 0,15 17 0,-24-31 2,-1 0 0,1 0 0,0 0 1,0-1-1,0 1 0,1-1 1,-1 0-1,1 0 0,-1-1 0,1 1 1,0-1-1,0 0 0,0 0 0,0-1 1,1 0-1,-1 0 0,0 0 1,1 0-1,-1-1 0,1 0 0,-1 0 1,0 0-1,1-1 0,-1 0 0,0 0 1,9-3-1,-9 2 0,-1-1 0,0 0 0,0 0-1,0 0 1,0 0 0,-1-1 0,1 0 0,-1 1 0,0-1-1,0-1 1,0 1 0,-1 0 0,1-1 0,-1 1 0,2-8-1,3-5 0,-2 0 0,0 0 0,3-20 0,-5 16 12,0 0 1,-1 0-1,-3-39 0,1 54-12,-1 0 0,1 0 0,-1 0 0,-1 0 0,1 0 0,-1 0 0,0 0 0,-1 1 0,1-1 0,-1 1 0,0 0 0,0-1 0,-1 1 0,1 1 1,-1-1-1,0 0 0,-8-6 0,8 9-692,37 28-25299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0:08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9833,'0'0'12812,"4"7"-11952,44 72 419,-4 1 1,59 149-1,-102-227-2080,1 4 1241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0:0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1 160,'0'0'20355,"-7"4"-18822,4-3-1416,1 1 0,0-1 0,0 1 1,-1 0-1,1-1 0,0 1 0,0 1 1,0-1-1,1 0 0,-1 0 1,1 1-1,-1-1 0,1 0 0,0 1 1,-2 3-1,1 2 212,1 0-1,-1 0 1,1 0 0,1 1 0,0 10-1,0-14-170,-1 2 42,1 1 0,1 0-1,-1 0 1,1-1 0,4 15 0,-4-19-199,0-1 0,0 0 0,0 0 0,0 0 0,0-1 0,1 1 0,-1 0 0,1 0 0,-1-1 0,1 1 0,-1 0 0,1-1 0,0 0 0,0 1 0,0-1 0,0 0 0,0 0 0,0 0 0,0 0 0,0-1 0,0 1 0,1 0 0,-1-1 0,0 0 0,3 1 0,4 0-368,0-1-1,-1 0 1,1 0-1,0-1 1,-1 0-1,1 0 1,-1-1-1,1 0 1,10-5-1,3-2-2568,-1-2 0,21-13 0,-32 18 1582,38-21-6483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0:0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 2050,'0'0'20483,"-15"-5"-18604,14 5-1845,1 1-1,-1 0 0,1-1 0,0 1 1,0 0-1,-1 0 0,1-1 0,0 1 1,0 0-1,0 0 0,0-1 0,0 1 1,0 0-1,0 0 0,0 0 0,0-1 1,0 1-1,1 0 0,-1 0 0,0-1 1,0 1-1,1 0 0,-1 0 0,0-1 1,1 1-1,-1 0 0,1-1 0,-1 1 1,2 0-1,17 29 387,-17-26-337,7 8 61,0 0 1,1 0 0,1-1 0,-1 0-1,2-1 1,-1-1 0,26 16 0,2-3 306,55 22 0,8 4-269,-100-47-139,-1 0 0,1 0 0,-1 0 1,1 0-1,-1 0 0,1 0 1,-1 0-1,0 1 0,0-1 0,1 1 1,-1-1-1,0 1 0,0-1 0,-1 1 1,1 0-1,0-1 0,0 1 1,-1 0-1,1-1 0,-1 1 0,0 0 1,1 0-1,-1 0 0,0-1 0,0 1 1,0 0-1,0 0 0,0 0 1,-1 0-1,1-1 0,-1 1 0,1 0 1,-1 0-1,1-1 0,-1 1 1,0 0-1,-1 2 0,-4 6 130,0 0 0,-1-1 1,0 0-1,-12 13 0,15-17-174,-9 9 94,0 0 0,-1 0 0,-19 13 0,28-23-153,1-1 0,-1 0 0,1-1 0,-1 1 0,0-1 0,0 0 0,0 0 1,0 0-1,-1-1 0,1 0 0,0 0 0,-1 0 0,1-1 0,-1 1 0,1-1 1,-7-1-1,10 0-165,-1 1 1,1-1-1,-1 0 1,1 0-1,-1 0 1,1-1-1,0 1 1,0 0-1,-1-1 1,1 1-1,0-1 1,0 0 0,1 0-1,-1 0 1,0 0-1,1 0 1,-1 0-1,1 0 1,-3-5-1,-15-50-6668,17 48 5405,-13-54-9573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0:0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4452,'0'0'21845,"112"-89"-21269,-67 41-544,1 5-32,-2 5-1121,-4 13-2626,-2 15-4837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1418 5189,'0'0'12465,"-17"-15"-11824,7 7-562,2 2-37,1 0 0,0 0 0,0-1 0,0 0 0,0 0 0,1-1 0,1 0 1,-1 0-1,1 0 0,1-1 0,0 1 0,0-1 0,0 0 0,1 0 0,-4-20 0,-8-110 554,4-249-1,12 349-608,1-1 0,2 1 1,2 0-1,2 0 0,1 0 0,2 1 1,1 1-1,2 0 0,2 0 1,1 2-1,2 0 0,42-58 0,-51 82-3,0 0-1,0 1 0,1 0 1,1 1-1,-1 0 1,2 1-1,-1 0 0,1 1 1,17-7-1,-24 11 8,-1 1 0,0 0-1,1 0 1,-1 1 0,0-1 0,1 1-1,0 1 1,-1-1 0,1 1-1,0 0 1,-1 0 0,1 0 0,0 1-1,-1 0 1,1 0 0,-1 1 0,1-1-1,-1 1 1,0 0 0,0 1 0,0-1-1,0 1 1,0 0 0,0 0-1,-1 1 1,7 5 0,0 5 3,0 0 0,-1 0 0,0 1 1,-2 1-1,1 0 0,-2 0 0,0 0 0,-1 1 0,4 20 0,3 20 25,8 80 0,-2 269 135,-16-231-116,1-148 58,-2-19-30,0-18-36,-15-174 51,-1 13-109,13 115 1,2 0 1,2 0-1,3 0 0,21-91 0,-22 126 18,2 0 0,0 1 0,1-1 0,2 1 0,0 1 0,1 0 0,0 0 0,2 2 0,0-1 0,1 1 0,1 1 0,0 1 1,2 0-1,-1 1 0,20-13 0,-23 19-10,0 1 0,0 1 0,0 0 0,1 1-1,0 0 1,0 1 0,0 0 0,26-2 0,-31 5 12,0 0 0,0 1-1,-1 0 1,1 1 0,0 0-1,0 0 1,0 1 0,-1 0 0,1 0-1,-1 1 1,0 0 0,0 1-1,0 0 1,0 0 0,12 9-1,-6 0 12,0 1 0,-1 0-1,0 1 1,-1 0-1,-1 1 1,-1 1 0,0 0-1,-1 0 1,0 1-1,-2 0 1,8 26-1,-1 6 27,-3 1-1,-1 1 0,2 54 1,-7-18 32,-3-1-1,-5 1 1,-3 0 0,-30 145 0,31-195-261,4-26 249,-1 0-1,0 0 1,-5 17 0,6-26-493,-1 1 0,1-1 0,-1 0 0,0 0-1,0 0 1,0 0 0,0 0 0,0 0 0,-4 3 0,-14 10-5269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0 545,'0'0'9326,"-19"11"-7853,-57 37-197,73-46-1208,0 0 0,0 0 0,0 1 0,0-1 0,0 1 0,1-1 0,-1 1 0,1 0 0,0 0 0,0 0 0,0 1 0,0-1 0,1 0 0,-1 1 0,1-1 0,0 1 0,-1 3-1,-1 6 135,-56 214 1947,43-151-1702,-33 96 0,34-131-210,-1 0 0,-2-1-1,-2-2 1,-1 0 0,-50 66-1,68-121-2510,1 0 0,1 0 0,1-23 0,0-5-1607,0-3-721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3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0,'0'0'6924,"2"-6"-5776,-1 1-898,-1 3-178,0 0 0,1 0 0,-1 0 1,1 0-1,-1 0 0,1 0 0,0 1 0,-1-1 0,1 0 0,0 0 0,5-5 6086,266 7-3428,767-3-992,-970 0-1697,-39 1-39,0 1 0,0 1-1,59 9 1,-87-8 182,0 0-1,-1-1 0,1 1 0,0 1 1,-1-1-1,1 0 0,-1 0 0,1 0 1,-1 1-1,0-1 0,1 1 0,-1-1 1,0 1-1,0 0 0,0-1 0,1 3 1,16 39-527,-6-15 496,36 57 9,3-2 1,4-2 0,87 98-1,229 194-198,-394-372-6555,17-1 5329,-38-3-4397,-16-9-987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8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1537,'0'0'1009,"3"-8"-122,36-124 4907,-26 81-1056,-15 65-1081,1 12-2481,-1 7-713,-8 100 436,7-79-788,-13 82 0,15-132-207,-2 5-1883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1794,'0'0'13399,"0"24"-12919,0 6-150,1-1-1,2 0 1,1 0-1,1 0 1,2 0-1,12 34 1,112 242 915,-76-188-1098,-5 3 0,52 186 1,-99-293-156,-1-6-7,-1 0 1,0 0-1,0-1 0,0 1 0,-1 11 1,-30-17-2549,28-1 2419,0 0-1,0 0 1,-1 0-1,1 0 0,0-1 1,0 1-1,0-1 1,-1 0-1,1 1 1,0-1-1,0 0 1,0 0-1,0 0 1,1-1-1,-1 1 1,0 0-1,0-1 1,1 1-1,-3-3 1,3 1-410,-1 1 0,1 0 0,0 0 1,0 0-1,0-1 0,0 1 0,0 0 0,1-1 1,-1 1-1,1-1 0,-1 1 0,1-3 1,0-20-5405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5029,'0'0'4569,"17"-10"-3309,-4 2-982,-7 3-107,1 1-1,0 0 0,0 0 0,1 0 0,-1 1 0,1 0 0,0 0 0,-1 1 1,1 0-1,1 0 0,-1 1 0,0 0 0,0 1 0,0 0 0,16 1 0,134 35 1504,30 5-742,23-16-330,100 18-905,-306-41-1355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4933,'0'0'6085,"-9"25"-4456,1-3-1284,2 0 1,0 0 0,1 1 0,1 0 0,1 0-1,2 0 1,0 0 0,2 24 0,14 153 1704,-15 254 0,-3-398-1953,-1-1 1,-4 1-1,-15 58 0,14-94 245,4-12-2037,3-29-13036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4837,'0'0'10548,"-3"26"-8845,-56 438 3321,49-382-4803,-35 193-603,43-267-58,0 0 0,-1 0 0,0 0-1,0 0 1,-6 8 0,8-13-81,-1 0 0,0 0-1,-1-1 1,1 1 0,0-1 0,-1 0 0,1 0 0,-1 0 0,-6 4 0,-16 3-5186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5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13229,'0'0'3138,"116"105"-1856,-52-59-417,2-3-65,-1-6-479,-3-9-321,0-9-64,-6-8-1282,2-5-1376,4-6-1314,0 0-1473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7271,'0'0'8258,"11"3"-7761,115 26 1733,192 36-302,788 99-1159,-905-129-769,-197-34-32,-3-1-267,-1-18-14440,0 0 8856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5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11 3587,'0'0'14168,"0"-10"-11867,2 38-1899,1 1 0,8 27 0,3 33-1,-6 17 221,-11 205 0,-5-241-583,-4 0 0,-34 117 0,46-184-130,-1 0 0,0 0 0,0 0-1,0 0 1,0 0 0,0 0-1,-1-1 1,1 1 0,-1 0-1,1-1 1,-1 1 0,0-1 0,0 0-1,0 1 1,-1-1 0,-3 3-1,2-4-747,0 0-1,-1 1 0,1-2 1,0 1-1,-1 0 1,1-1-1,-1 0 0,1 0 1,-6 0-1,-6-1-1597,-16 1-3974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6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4740,'0'0'7437,"17"1"-5788,13 1-1433,-1 2 0,0 2 0,51 15 0,103 45 2230,-105-37-1362,105 33-141,1-8 1,3-8 0,230 25-1,-393-68-938,184 30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24 3812,'-5'-15'21788,"3"11"-20327,-1 1-3631,2 3 2246,1 0 0,-1 0 0,0-1 0,1 1 0,-1 0 0,0 0 0,1 0 0,-1 0 0,0 0 0,0 0-1,1 0 1,-1 0 0,0 0 0,0 0 0,1 0 0,-1 0 0,0 1 0,1-1 0,-1 0 0,0 0 0,1 1 0,-1-1 0,0 0 0,1 1 0,-1-1 0,1 1-1,-1-1 1,1 1 0,-1 0 0,-15 28 479,1 38-599,10-18 136,2 1 1,3 0 0,2 0 0,12 79 0,2-47 19,3-1 0,32 83 0,-51-163-112,1 1 0,-1-1-1,1 1 1,-1-1-1,1 1 1,0-1 0,0 1-1,0-1 1,0 0 0,0 1-1,0-1 1,0 0-1,0 0 1,0 0 0,0 0-1,1 0 1,-1 0-1,1 0 1,-1 0 0,0-1-1,1 1 1,-1 0 0,1-1-1,0 1 1,-1-1-1,1 0 1,-1 1 0,1-1-1,0 0 1,-1 0 0,1 0-1,0 0 1,-1 0-1,1-1 1,-1 1 0,1 0-1,-1-1 1,1 1 0,0-1-1,-1 0 1,1 1-1,-1-1 1,0 0 0,1 0-1,-1 0 1,0 0 0,3-2-1,3-2-119,0-1-1,0 0 1,0 0-1,-1-1 1,0 0-1,0 0 1,5-10-1,-4 5-621,-1 0-1,-1 0 0,0-1 1,0 0-1,-1 0 1,-1-1-1,2-13 1,0-56-9936,-5 53 3033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13004,'0'0'8873,"101"-71"-8489,-61 43-384,-5 4-64,-4 4-641,-10 5-768,-7 7-1378,-8 8-896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8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 7111,'0'0'9256,"-2"-4"-8391,14 4-384,11 0-225,6 4 0,6 20-160,6 4-96,3-6 0,-1-7-320,-1-11-737,-7-4-1601,-8 0-2692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2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1505,'0'0'16507,"5"2"-16016,7 1-426,1 0-1,-1-1 1,1 0 0,-1-1 0,1-1-1,-1 0 1,1 0 0,24-5 0,30 0-1123,45 10-3201,-65-2 2719,1-2 0,50-5 1,-79-1 2599,-17 0 3331,-16 3 130,-1 7-4884,5 2 659,1-1 0,0 1 0,0 0 0,0 1-1,1 0 1,1 0 0,-1 1 0,-7 11 0,5-5 199,0 0 1,0 1 0,2 0-1,-10 26 1,10-4 153,7-37-646,1 0-1,-1 0 1,1 0 0,0 0-1,0 0 1,0 0 0,0 0-1,-1 0 1,1 0 0,0 0-1,1 0 1,-1 0 0,0 0-1,0 0 1,0 0-1,1 0 1,-1 0 0,0 0-1,1 0 1,-1 0 0,1 0-1,-1 0 1,1 0 0,0 0-1,-1-1 1,1 1 0,0 0-1,-1 0 1,1-1 0,1 2-1,4-2-28,-1 0-1,0 0 1,1-1 0,-1 0-1,0 0 1,1 0-1,-1 0 1,0-1-1,0 0 1,0 0-1,0 0 1,0-1 0,-1 0-1,1 1 1,-1-2-1,1 1 1,-1 0-1,0-1 1,-1 0-1,5-5 1,6-10-85,0 0 0,-2-1 0,16-32 0,2-3-160,-27 61 385,0 1-1,0-1 1,-1 1 0,0 0 0,0 0 0,1 9 0,5 12 172,-4-16-188,0-1-1,1 0 0,0 0 0,10 15 0,-14-24-214,1 0 0,-1 0 0,0-1 0,1 1 0,0-1 0,-1 1 0,1-1-1,0 1 1,0-1 0,-1 0 0,1 0 0,0 0 0,0 0 0,4 1 0,-5-2-164,1 0 0,-1 0 0,1 0 0,0 0 0,-1 0 0,1 0 0,-1-1 0,1 1 0,-1-1 0,1 1 1,-1-1-1,1 1 0,-1-1 0,1 0 0,-1 0 0,0 0 0,1 0 0,-1 0 0,0 0 0,0 0 0,0 0 0,0 0 0,1-2 1,16-28-4594,-2-9-951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30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7079,'0'0'13516,"19"160"-11626,-19-76-609,0 3-31,0-5-289,2-15-609,6-18-352,2-16 0,1-16-384,-7-7-1602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3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11755,'0'0'5157,"122"-56"-4516,-60 25-481,4-5-160,-4 3-481,-10 3-3587,-12 11-5124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3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0,'0'0'384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3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40 307 577,'34'-47'1046,"-34"47"-968,1 0 0,-1-1 0,1 1 1,-1 0-1,0-1 0,1 1 0,-1-1 0,0 1 1,0-1-1,1 1 0,-1 0 0,0-1 0,0 1 1,0-1-1,0 1 0,1-1 0,-1 1 0,0-1 1,0 1-1,0-1 0,0 1 0,0-1 0,0 1 1,0-1-1,0 0 0,-1 1 0,1 0 1,0-1-1,0 1 0,0-1 0,0 1 0,-1-1 1,-15-1 2133,-18 10 1921,14-3 463,13-15-701,7 6-3710,0 0 0,1 0 1,-1 0-1,1 0 0,0 0 1,0 1-1,0-1 0,3-6 1,0 2-100,1 1 0,-1-1-1,1 1 1,1 0 0,-1 0 0,1 0 0,0 1 0,10-8 0,62-43 1,-52 40-29,-14 9-21,-1 1-1,1 0 1,0 1 0,0 0 0,1 1 0,0 1 0,0 0 0,0 0-1,0 1 1,1 1 0,-1 0 0,1 1 0,0 1 0,15 1 0,-11 1-9,-1 1 0,0 1 1,0 0-1,0 2 0,-1 0 1,0 0-1,0 2 1,0 0-1,-1 0 0,22 18 1,-20-14-20,-2 1 0,0 0 0,-1 1 0,0 0 0,-1 1 1,0 1-1,12 21 0,-17-24 55,-2 1 0,0-1 0,0 1 1,-1 0-1,-1 1 0,0-1 0,-1 1 0,0 0 1,-2 0-1,1 21 0,-3-30 14,0-1 0,0 0 0,-1 1 0,1-1 1,-2 0-1,1 0 0,0 0 0,-1 0 0,0 0 0,0-1 0,0 1 0,-1-1 0,1 0 0,-1 0 1,0 0-1,0-1 0,-1 1 0,1-1 0,-8 5 0,-8 4-15,0 0 1,-1-2-1,-27 11 0,32-15-19,0 0-1,-1-2 1,0 0 0,1-1 0,-1 0-1,0-2 1,-1 0 0,1 0-1,0-2 1,0 0 0,-19-5-1,15 2-25,1-2-1,0-1 0,0 0 0,1-2 0,0 0 0,1-1 0,0 0 0,-27-22 0,34 24-51,1 0 0,1-1 0,-1 0 0,1 0 0,1-1 0,0 0 0,-10-15 0,14 17-277,1 1 0,0-1 0,0 0 0,1 0 1,-1 0-1,2 0 0,-1-1 0,1 1 0,1 0 0,-1-1 0,1 1 0,2-12 1,-2 17-73,1 0 1,-1 0 0,1 0 0,-1 0 0,1 0-1,0 1 1,0-1 0,1 0 0,-1 0-1,1 1 1,-1-1 0,3-2 0,-3 3-154,1 1 1,0-1-1,0 1 0,0-1 1,0 1-1,0-1 1,0 1-1,0 0 1,0 0-1,1 0 0,-1 0 1,0 1-1,1-1 1,-1 1-1,3-1 0,26 0-6286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3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19 4100,'0'0'3811,"-27"0"-4195,27-2-865,0 0 640,0 1 65,0-5-609,0-2-1378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3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 1569,'0'0'9428,"-14"-2"-5717,4-2-7502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3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0 833,'-1'3'11494,"1"3"-9876,-3 22-7731,2-21 7319,1-6-1016,0 0-1,-1 1 1,1-1 0,-1 1-1,0-1 1,1 0 0,-1 0-1,0 1 1,0-1 0,0 0-1,0 0 1,0 0 0,0 0-1,0 0 1,0 0 0,-2 1-1,-10 14 6374,13-15-6498,0 0 0,0 0 1,1 0-1,-1 0 1,1 0-1,-1 0 1,1 0-1,-1 0 1,1 0-1,0 0 0,-1-1 1,1 1-1,0 0 1,0 0-1,-1-1 1,1 1-1,0-1 1,0 1-1,0-1 0,0 1 1,0-1-1,0 1 1,0-1-1,0 0 1,1 1-1,26 10 105,-1-2-1,1-1 1,0-1-1,1-1 1,54 4 0,153-8 132,-127-4-127,158 2-127,-261 4 1126,-27-28-14706,12 13 5358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3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8 5221,'0'0'14403,"-8"4"-13159,0 2-1070,0 0 0,0 0 1,1 1-1,0 0 0,0 1 1,1-1-1,0 1 0,0 1 1,0-1-1,1 1 0,1 0 0,-1 0 1,2 0-1,-1 0 0,1 1 1,1 0-1,-3 13 0,-1 15 290,1-1-1,1 1 1,4 55-1,0-76-384,2 1-1,0-1 1,1 0-1,1-1 1,0 1-1,1 0 1,1-1-1,1 0 1,0-1-1,18 28 1,-21-36-80,1-1 1,-1 0-1,1 0 0,1 0 0,-1-1 0,1 1 1,0-2-1,0 1 0,1 0 0,-1-1 1,1 0-1,0-1 0,0 0 0,0 0 1,1 0-1,-1-1 0,1 0 0,-1 0 1,1-1-1,0 0 0,-1 0 0,1-1 1,0 0-1,0-1 0,-1 1 0,13-4 1,-8 1-48,0-2 1,0 0-1,0 0 0,0-1 1,-1 0-1,0-1 1,-1 0-1,1-1 1,-1 0-1,-1-1 1,1 0-1,12-16 1,-3 1-203,-2 0-1,0-1 1,-1-1 0,17-38 0,-26 47 173,0-1 1,-1 0-1,-1 0 0,-1 0 0,0 0 0,-1-1 1,-1 0-1,-1 1 0,-2-31 0,0 41 84,1 1-1,-1-1 1,-1 1-1,0 0 1,0-1-1,0 1 1,-1 0-1,0 0 1,0 0-1,-1 1 1,1-1-1,-2 1 1,1 0-1,-1 0 1,0 0-1,0 1 1,0-1-1,-1 1 1,0 1-1,0-1 1,0 1-1,-1 0 1,1 0-1,-1 1 1,0 0-1,-7-3 1,-11-1-725,0 0 0,-33-3 1,-16 5-6489,27 4-1079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3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1589 1311 6342,'0'0'10591,"10"5"-10030,22 8-13,1-1 0,0-1 0,1-2 1,-1-2-1,1 0 0,1-3 0,36 1 0,24-3 308,136-14-1,130-8-54,-360 20-603,-31 2-7997,-25 1 9832,78-5-13697,-15-3 8317,-30-3 15725,49 12-9643,44 9-1924,46 14 996,192 20 0,-165-32-830,-22-3 886,-121-13-1859,0 0 0,-1 0 0,1 0 0,-1 0 0,1 0 0,-1 0 0,1 0 0,-1-1 0,0 1 0,0 0 0,1 0 1,-1 0-1,0 0 0,0 0 0,0-1 0,0 1 0,0 0 0,0 0 0,-1-2 0,1-1 11,0-31-162,-1 0 0,-1 1-1,-2-1 1,-12-47 0,5 33-308,8 34 345,0 0 0,-1 0 0,0 1 1,-10-22-1,12 34 174,1 1 182,-15-41 778,11 37-995,0 1-1,0 0 0,0 0 1,-1 0-1,1 1 0,-1 0 1,0 0-1,0 0 0,0 1 1,0 0-1,0 0 0,-1 1 0,-11-2 1,-13-1 82,-48 1 0,62 3-62,-306-1 437,322 1-230,-13-29-27,-5 2-121,-26-36-74,-59-112 1,95 156-46,-131-279-91,138 293 118,2 4 27,-19 1 363,-45-3-215,-68-13-1,53 5-176,22 5-16,1-3 0,-93-28 0,125 29-18,1-2 0,-1 0 0,2-1 0,0-2 0,0 0 0,1-1-1,1-1 1,-27-26 0,6-7-47,34 37 55,-1 1 0,0 1 0,-1-1 0,0 2 0,-17-14 0,16 18 6,0 0-1,0 1 1,-1 0-1,1 1 0,-1 0 1,0 1-1,0 0 1,1 1-1,-1 0 1,0 0-1,0 1 0,-13 3 1,20-1 5,0 0 1,1 0-1,0 0 1,0 0-1,0 1 1,0-1-1,0 1 1,1 0-1,-1 0 1,1 0-1,-2 6 1,-5 5 1,-69 103-1,-129 181 0,195-283-3,-8 8-22,2 0 0,1 2 0,0 0-1,-17 41 1,32-64 29,0 0 0,-1 0-1,1 0 1,0 0 0,-1-1-1,0 0 1,1 1-1,-1-1 1,0 0 0,0 0-1,0 0 1,0-1 0,-1 1-1,1-1 1,0 0-1,-1 0 1,1 0 0,-1 0-1,1 0 1,-1-1 0,1 0-1,-1 1 1,1-1 0,-5-1-1,-165 8-202,-62 6-1081,190-7 925,1 1 0,0 2 0,-55 19 0,92-24 346,-22 1 227,29 14-507,-4 43 281,-3 0-1,-2-1 0,-32 113 0,5-22 23,31-121-28,1 1 0,2 57-1,5-82 976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39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0 4100,'0'0'10586,"-4"3"-8878,-11 10-1321,2 0 0,-1 1 0,2 1 0,0 0 0,1 1 0,0 0 0,-13 30 0,-8 9 121,-19 13-67,38-52-467,0 0-1,1 1 1,1 1-1,0-1 1,-9 24 0,13-9-1822,5-11-4472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46.9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4528 428 5061,'0'0'7778,"-18"-20"-6433,-4-4-1036,-10-11 302,-55-49 1,47 51-316,-1 1-1,-1 2 0,-2 2 1,-50-23-1,60 35-155,0 2 0,-1 1 0,-1 2-1,0 2 1,-1 1 0,-54-5 0,37 9-91,0 2-1,1 2 1,-1 3 0,0 3-1,1 1 1,0 3 0,-83 27 0,27 4-28,2 5 0,2 5 0,-123 79 0,77-29 9,-188 165 0,-230 275 18,410-366-24,-180 258 0,181-200-65,11 7 1,9 6 0,12 6-1,11 5 1,11 6-1,-119 467 1,166-451 58,-30 408 1,54 290-24,39-773 15,9-1-1,9-1 1,9-1 0,8-1 0,116 334 0,97 113-137,-199-531 93,5-2 0,5-3 1,110 142-1,-12-51 37,374 354-1,-463-495-8,3-4 0,2-3-1,2-4 1,3-3 0,1-4-1,107 38 1,51 3-20,267 55 0,-280-86-18,1-10 1,3-10-1,0-10 0,406-14 0,-440-30 105,278-65-1,-425 75-58,152-36-30,254-91 0,-326 87 15,-2-6-1,228-137 1,523-457 216,-713 511-187,-7-7 1,-6-8-1,-7-6 1,-7-7-1,-8-5 1,-8-6-1,-7-6 1,-9-4-1,-8-5 1,104-279-1,-129 248 1,-11-3-1,-10-3 1,28-251-1,-51 179 2,-14-592 0,-29 775-2,-4 0 1,-5 1 0,-6 1-1,-45-129 1,-204-438 76,118 368-79,-14 7 1,-235-320-1,299 487 5,-7 5 0,-5 4 1,-6 6-1,-141-112 0,79 93 84,-6 8 0,-314-171 0,388 247-98,-3 6 0,-205-67 0,225 95-19,0 4 0,-1 5-1,-200-13 1,190 30-592,0 5 0,-157 23 1,167-7-2007,-121 36-1,-76 46-6307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6:5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 7079,'0'0'5840,"0"0"-5779,0 0 0,0 0 1,0 0-1,0 0 123,0 0-123,0 0 0,0 0 1,0 0-1,0 0 0,-1 1 0,1-1 1,0 0-1,0 0 0,0 0 0,0 0 1,0 0-1,0 0 0,0 0 0,0 0 1,0 0-1,-1 0 0,1 0 1,0 0-1,0 0 0,0 0 0,0 0 1,0 0-1,0 0 0,0 0 0,0 0 1,-1 0-1,1 0 0,0-1 0,0 1 1,0 0-1,0 0 0,0 0 0,0 0 1,0 0-1,0 0 0,0 0 1,0 0-1,0 0 0,0 0 0,-1 0 1,1 0-1,0 0 0,0-1 0,0 1 1,0 0-1,0 0 0,0 0 0,0 0 1,0 0-1,0 0 0,0 0 1,0 0-1,0-1 0,0 1 0,0 0 1,6 1573 60,6-771-1285,-7 486-259,-7-708 1221,-44 1375-2159,6-1381 2369,-67 1324 68,96-155-58,12-1210-22,25 777-1,0 0-195,-28-363-46,4 1016 308,91-513 450,-91-1432-675,0 2-115,1-1 0,0 0 1,1 0-1,1 0 0,1 0 1,1-1-1,14 29 0,-13-30-3673,-3 0-1357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7:0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21 3171,'0'0'8718,"-4"-3"-8019,2 0 260,-19-12 8775,21 31-9478,0 46 64,-12 733 1581,12-776-1440,0-5-431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7:01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55 191 3427,'0'0'2040,"0"-21"63,1-12-1215,-2-88 4059,0 120-4766,1 0-1,0 1 1,0-1 0,0 0 0,0 0 0,-1 0 0,1 1-1,0-1 1,-1 0 0,1 1 0,-1-1 0,1 0 0,-1 1-1,1-1 1,-1 0 0,1 1 0,-1-1 0,0 1 0,1-1-1,-1 1 1,-1-1 0,2 1-110,0 0 0,-1 0-1,1 0 1,-1 0 0,1 0 0,-1 0-1,1 0 1,0 0 0,-1 0 0,1 0 0,-1 0-1,1 0 1,-1 1 0,1-1 0,0 0-1,-1 0 1,1 0 0,-1 1 0,1-1-1,0 0 1,-1 0 0,1 1 0,0-1-1,0 0 1,-1 1 0,1-1 0,0 0-1,0 1 1,-1-1 0,1 1 0,0-1 0,0 0-1,0 1 1,-1-1 0,1 1 0,0-1-1,0 0 1,0 1 0,0-1 0,0 1-1,0-1 1,0 1 0,0-1 0,0 1-1,0-1 1,-16 260 1473,11-127-1241,-5 310 946,10-443-1251,0 1-1,0-1 1,0 1-1,0-1 0,0 1 1,0-1-1,0 1 1,0-1-1,0 1 0,1-1 1,-1 1-1,0-1 1,0 1-1,0-1 0,1 0 1,-1 1-1,0-1 1,0 1-1,1-1 0,-1 0 1,0 1-1,1-1 1,-1 0-1,1 1 0,-1-1 1,0 0-1,1 0 1,-1 1-1,1-1 0,-1 0 1,1 0-1,-1 0 1,1 1-1,-1-1 0,1 0 1,-1 0-1,1 0 1,-1 0-1,1 0 0,-1 0 1,1 0-1,-1 0 1,1 0-1,-1-1 0,1 1 1,0 0-1,23-12-29,-14 1 66,0 1 0,-1-1 0,-1 0 0,0-1 1,0 0-1,-1-1 0,7-17 0,35-99 232,-7-16-308,-24 79-12,42-104 0,-43 145-5,-17 25 54,1 0 1,-1 0-1,0 0 0,1-1 0,-1 1 1,0 0-1,1 0 0,-1 0 1,0 0-1,1 0 0,-1 0 1,0 0-1,1 0 0,-1 0 0,0 0 1,1 0-1,-1 0 0,0 0 1,1 1-1,-1-1 0,0 0 0,1 0 1,-1 0-1,0 0 0,1 0 1,-1 1-1,0-1 0,0 0 1,1 0-1,-1 1 0,0-1 0,0 0 1,1 0-1,-1 1 0,0-1 1,0 0-1,0 1 0,1 0 1,2 6-60,-1 0 0,1 1 0,-1 0 0,2 13 1,0 1 112,15 61-11,-8-30 38,2 0 0,2-1 0,28 63 0,-41-111-90,0 0 0,0 0 1,1 0-1,-1 0 1,1 0-1,0 0 0,0-1 1,0 0-1,1 1 1,-1-1-1,1 0 1,0-1-1,0 1 0,0-1 1,0 0-1,6 3 1,-7-4 6,-1-1 1,1 0 0,-1 1 0,1-1 0,-1 0 0,1 0 0,-1-1-1,1 1 1,-1 0 0,1-1 0,-1 0 0,1 1 0,-1-1-1,0 0 1,1 0 0,-1 0 0,0-1 0,0 1 0,0-1 0,0 1-1,0-1 1,0 0 0,0 1 0,0-1 0,-1 0 0,1 0-1,-1 0 1,1 0 0,-1-1 0,2-3 0,9-17 201,0-2 1,-2 1 0,0-1-1,-2-1 1,8-42 0,0-34-1335,-8 1-6445,-6 88 1974,4 3-2622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7:0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2338,'0'0'10976,"0"20"-9236,44 659 5809,-34-606-7464,35 128 1,-37-190-4971,1-23-3326,-3-13 2537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7:02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5157,'0'0'13773,"-100"82"-12684,98-21-256,2-3-193,0-11-287,21-12-289,2-9-64,3-11-128,6-7-1538,-1-8-928,4-8-1474,4-22-929,1-7-640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7:02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8776,'0'0'12780,"-12"17"-12027,0-1-565,5-9-124,2 0 0,-1 0 1,1 1-1,0 0 1,0 0-1,1 0 1,0 0-1,1 1 0,0-1 1,0 1-1,1 0 1,-2 12-1,4-20-61,-1 9 43,0 1 0,0 0 0,1 0 1,1 0-1,1 12 0,-1-20-54,0 0 0,0 0 0,1 0 0,-1 0 0,0 0 0,1 0 0,0 0 0,0 0 0,0-1 0,0 1 0,0-1 0,0 1 0,1-1 0,-1 0 0,1 0 0,0 0 0,-1 0 0,1 0 0,0-1 0,4 2 0,79 30 2,-55-23 27,0 1 1,30 17 0,-53-24 32,-1 1-1,0-1 1,1 1 0,-2 1 0,1-1 0,-1 1-1,1 0 1,-2 1 0,1 0 0,-1-1 0,0 2-1,6 10 1,-7-8 122,-1 0 0,0 0 0,0 0 0,-1 0 0,-1 0 0,0 0 0,0 1 0,-1-1 0,0 0 0,-1 1 0,-1 9 0,-1-2-55,-1-1 1,0 1-1,-1-1 0,-1 0 1,-12 23-1,13-30-258,-27 47 531,30-54-580,0 0-1,0-1 0,0 1 0,0 0 0,-1-1 0,1 1 0,-1-1 0,0 0 0,1 0 0,-1 0 0,0 0 1,0 0-1,-1-1 0,-5 3 0,7-4-101,1 0-1,0 0 1,-1 0 0,1-1-1,0 1 1,0-1 0,-1 1 0,1-1-1,0 1 1,0-1 0,-1 1-1,1-1 1,0 0 0,0 0-1,0 0 1,0 0 0,0 1 0,0-1-1,0-1 1,1 1 0,-1 0-1,0 0 1,1 0 0,-1 0 0,0 0-1,0-3 1,-16-41-5990,13 34 4325,-14-48-6530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7:0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8616,'0'0'10634,"141"-73"-10634,-89 55-320,0 6-2403,-5 12-4612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2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9993,'0'0'10218,"6"145"-8360,1-55-769,-5-1-513,2-8-191,-4-20-257,0-16-128,0-15-96,0-14-929,0-6-2274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2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699 321 7079,'0'0'6625,"-24"-3"-5366,-18-3-541,0 2-1,0 2 0,-1 2 0,1 1 0,-50 9 0,34 4 383,1 2 0,1 3-1,0 2 1,-57 32 0,111-52-1065,0 0-1,0 0 1,0 1 0,0-1-1,0 1 1,0-1 0,0 1 0,1 0-1,-1 0 1,0 0 0,1-1 0,0 1-1,-1 1 1,1-1 0,0 0 0,0 0-1,0 0 1,1 1 0,-1-1 0,0 0-1,0 5 1,1-2-6,0 0 0,1 0 0,-1-1 0,1 1 0,0 0 0,0 0 0,1-1 0,0 1 0,-1 0 0,4 5 0,3 3 32,-1-1 0,2 1 0,0-1 0,0-1 0,1 0 1,15 13-1,-8-11 2,1-1 0,0-1 0,1 0 0,0-1 0,1-2 1,0 0-1,0-1 0,0 0 0,1-2 0,33 4 0,-5-3 8,2-3-1,-1-1 1,72-8-1,-78 0-85,-1-1-1,1-2 0,-1-2 0,-1-2 0,56-24 0,-66 22-2,1-1 0,-2-2 0,0-1 0,-1-1 0,-2-2-1,0-1 1,26-27 0,-44 40-8,0-2-1,-1 1 0,0-1 0,-1 0 1,-1-1-1,0 0 0,0 0 1,-1-1-1,-1 0 0,7-24 1,-11 30 15,0 0 0,0 0 0,-1-1 0,0 1 0,0 0 0,0 0 0,-2 0 0,1 0 0,-1-1 0,0 2 0,0-1 0,-1 0 1,0 0-1,0 1 0,-1-1 0,0 1 0,-1 0 0,1 1 0,-1-1 0,-9-8 0,0 0-22,-1 1-1,-1 1 1,0 0-1,0 2 1,-1 0-1,-1 0 0,0 2 1,0 0-1,-1 1 1,0 1-1,-1 1 1,1 0-1,-1 2 1,0 0-1,0 1 1,0 2-1,-27 0 1,43 1-172,0 0 1,0 0-1,0 1 1,0 0-1,0 0 1,0 0-1,0 0 1,0 0-1,1 1 1,-1 0-1,0 0 1,1 0-1,-1 0 1,1 0-1,0 1 0,0 0 1,0-1-1,0 1 1,0 0-1,1 1 1,-1-1-1,-1 4 1,-3 4-1616,1 1-1,1 0 1,0 0 0,1 1 0,-5 20-1,0 10-5204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4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11435,'0'0'6406,"134"69"-6086,-88-34-288,-5 1-32,-6-6-192,-4-12-961,-6-7-1954,-2-11-3555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28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130 110 577,'0'0'8963,"7"-6"-7047,19-19 65,-25 24-1673,0-1 1,0 0 0,0 1 0,0-1 0,0 0-1,0 1 1,-1-1 0,1 0 0,0 0-1,-1 1 1,0-1 0,1 0 0,-1 0-1,0 0 1,0-2 0,0 2-140,0-1 1,0 1-1,-1 0 1,1 0-1,0 0 1,-1 0 0,1 0-1,-1 0 1,0 0-1,0 0 1,0 0-1,0 0 1,0 0-1,0 0 1,0 1-1,-1-1 1,-1-1-1,0 1-104,-1 0-1,1 1 0,-1-1 1,1 1-1,-1 0 1,0 0-1,0 1 0,0-1 1,1 1-1,-1 0 1,0 0-1,0 0 0,0 0 1,0 1-1,0 0 0,1-1 1,-1 1-1,0 1 1,1-1-1,-1 0 0,1 1 1,-1 0-1,1 0 1,0 0-1,-1 0 0,1 0 1,0 1-1,1 0 0,-1-1 1,0 1-1,1 0 1,-4 5-1,1-2-75,1 1-1,-1-1 1,1 1 0,1 0-1,-1 1 1,1-1 0,0 0-1,1 1 1,0 0 0,0-1-1,1 1 1,-1 0 0,2 0-1,-1 0 1,2 8-1,-1-14 3,1 0 0,0 0 0,0 0 0,0 0 0,0 0 0,0 0 0,0-1 0,1 1 0,-1-1 0,1 1 0,-1-1 0,1 1 0,-1-1 0,1 0 0,0 1 0,0-1 0,-1 0 0,1 0 0,0-1 0,0 1 0,0 0 0,0-1 0,0 1 0,0-1 0,0 1 0,0-1 0,1 0 0,1 0 0,27 10-167,-30-8 200,-1-1 1,1 0-1,0 1 1,0-1-1,-1 1 1,1-1 0,-1 1-1,1-1 1,-1 1-1,0 0 1,0-1-1,0 1 1,0 0 0,0-1-1,0 1 1,0-1-1,0 1 1,-1 2-1,1-2-88,0-1-1,0 0 1,0 0-1,-1 0 1,1 0-1,0 1 1,-1-1-1,1 0 0,0 0 1,-1 0-1,1 0 1,-1 0-1,0 0 1,1 0-1,-1 0 1,0 0-1,1 0 1,-1-1-1,0 1 1,0 0-1,0 0 0,0-1 1,0 1-1,0 0 1,0-1-1,-1 1 1,-12-1-4644,4 0-3215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2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54 1089,'0'0'4495,"7"-6"-4255,-4 3-378,1-2-9,-1 1 1,1 0-1,0 0 1,1 0 0,-1 1-1,1-1 1,-1 1 0,1 0-1,0 0 1,0 1-1,9-4 1,-18 7-159,-1 0 0,1 0 0,0 0 1,0 1-1,-1 0 0,1 0 0,0 0 0,0 0 0,1 0 0,-1 1 1,0-1-1,-6 7 1,6-5 671,0 0 1,0 0 0,-1-1 0,0 0 0,0 0 0,0-1 0,0 1 0,0-1 1,0 0-1,0 0 0,-9 1 0,-3 0 2528,4 5 6051,10 9-2635,6 2-8100,0-6 2120,1 1 1,0-1-1,1-1 0,0 1 0,1-1 0,0 0 0,1 0 0,14 19 0,-17-26-251,-1-1 0,1 0-1,0 1 1,0-1-1,1-1 1,-1 1-1,1-1 1,0 1-1,0-1 1,0-1-1,0 1 1,0-1-1,0 0 1,1 0-1,-1 0 1,1-1 0,-1 0-1,1 0 1,0 0-1,0-1 1,-1 0-1,1 0 1,8-1-1,-10 0-59,0-1-1,0 0 0,0 1 1,0-2-1,0 1 0,0 0 0,0-1 1,-1 1-1,1-1 0,-1 0 1,0 0-1,0-1 0,0 1 1,0-1-1,-1 1 0,1-1 1,-1 0-1,0 0 0,0 0 0,2-7 1,4-11-317,-1 0 0,7-39 0,-11 45-225,-1 7-197,4-19-1870,5 17-4649,-1 11-632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2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1 13805,'0'0'7783,"-8"7"-6966,-11 14-419,2 0 0,0 2 0,2 0 0,0 0-1,-19 46 1,-4 2 189,-33 55 115,-148 282 971,226-423-10838,23-44 788,-1 8 279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2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4869,'0'0'11023,"4"-10"-9453,17-31-289,-19 39-1130,0 0 0,0 1 0,0 0 0,1-1 0,-1 1 0,1 0 0,-1 0 0,1 0-1,0 1 1,-1-1 0,1 0 0,-1 1 0,1 0 0,0 0 0,0 0 0,-1 0 0,1 0 0,0 0 0,-1 1 0,5 0 0,5 0 293,382 14 2914,-261-18-3182,225-35 0,-215 14-178,27-6 86,326-14 0,-385 44-399,-157 13-24354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30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7 224,'0'0'18492,"2"-7"-14488,-7 27-3584,-1 0 0,-2-1 0,0 0 0,-17 29 0,-53 80-82,63-106-117,-57 85 140,-118 133 0,61-102-7436,100-111 541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3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2050,'0'0'13821,"17"-2"-12332,428-10 4726,51-2-4422,-406 5-1640,1097-66 201,-1185 75-941,-17 9-11569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3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23 5958,'0'0'11947,"-8"-4"-9774,-21-11-161,28 14-1988,1 1 0,0 0 1,0 0-1,0 0 0,0-1 0,-1 1 0,1 0 0,0 0 0,0 0 0,-1 0 1,1-1-1,0 1 0,0 0 0,-1 0 0,1 0 0,0 0 0,0 0 0,-1 0 1,1 0-1,0 0 0,0 0 0,-1 0 0,1 0 0,0 0 0,0 0 0,-1 0 1,1 0-1,0 0 0,-1 0 0,1 0 0,0 0 0,0 0 0,-1 0 0,1 1 1,0-1-1,0 0 0,0 0 0,-1 0 0,1 0 0,0 1 0,0-1 0,0 0 0,-1 0 1,1 0-1,0 1 0,0-1 0,0 0 0,0 0 0,0 1 0,-1-1 0,1 0 1,0 0-1,0 1 0,-16 54 672,3 0 0,2 1 1,-4 61-1,14-103-566,-10 167 1151,10-202-1425,1-23-264,1 0 0,11-65 0,-10 99 320,0-1 0,0 1 0,1 0 0,0 1 0,1-1 1,0 0-1,0 1 0,1 0 0,0 0 0,1 0 0,0 1 1,0 0-1,1 0 0,0 0 0,1 1 0,13-11 0,-18 16 68,1-1-1,0 1 1,0 0 0,0 0-1,0 0 1,0 1-1,0-1 1,0 1-1,0 0 1,1 0-1,-1 1 1,0-1-1,1 1 1,-1 0-1,0 0 1,1 0-1,-1 1 1,1-1 0,-1 1-1,6 2 1,-7-1 28,0 0 1,1 0-1,-1 0 0,0 1 1,0-1-1,0 1 1,-1 0-1,1 0 1,-1 0-1,1 0 1,-1 0-1,0 0 1,0 1-1,0-1 1,-1 1-1,1-1 1,-1 1-1,0 0 1,0-1-1,0 1 1,0 0-1,-1 5 1,2 6 95,-1 0 0,-1 0 1,0-1-1,-1 1 1,-1 0-1,0 0 1,-1 0-1,0-1 1,-2 0-1,1 0 1,-2 0-1,0 0 1,0-1-1,-2 1 1,1-2-1,-2 1 1,1-1-1,-2-1 1,0 1-1,0-2 1,-1 1-1,0-2 1,-1 1-1,0-1 0,0-1 1,-1 0-1,-13 5 1,11-7 288,-1-3-3440,16-3 2858,-1 0 1,1 0-1,-1 0 1,1 0-1,-1 0 1,1 0-1,-1 0 1,1 0-1,-1 0 1,1 0-1,-1-1 1,1 1-1,-1 0 1,1 0-1,0-1 1,-1 1 0,1 0-1,-1-1 1,1 1-1,0 0 1,-1-1-1,1 1 1,0 0-1,0-1 1,-1 1-1,1-1 1,0 1-1,0 0 1,-1-1-1,1 1 1,0-1-1,0 1 1,0-1-1,0 1 1,0-1-1,0 1 1,0-1-1,0 1 1,0-1-1,0 1 1,0-1-1,0 1 1,0-1-1,0 1 1,0-1 0,1 1-1,-1-1 1,0 1-1,0 0 1,0-1-1,1 1 1,-1-1-1,0 1 1,1 0-1,-1-1 1,0 1-1,1-1 1,15-22-8007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32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9161,'0'0'10751,"0"21"-9379,-1 8-992,-1 4 87,1 0 1,7 54 0,-6-85-448,0 1-1,1-1 1,0 1-1,-1-1 1,1 0-1,0 1 1,0-1-1,1 0 1,-1 1-1,0-1 1,1 0-1,-1 0 1,1 0-1,0-1 1,0 1-1,0 0 1,0 0-1,0-1 1,0 0-1,0 1 1,0-1-1,0 0 1,4 2-1,2-1-11,-1 0-1,1-1 0,0 0 0,-1 0 0,1 0 0,9-1 0,-15-1-5,1 0 1,-1 1-1,0-1 0,0 0 1,0 0-1,0 0 0,0-1 1,0 1-1,0 0 0,0-1 1,0 0-1,-1 1 0,1-1 1,0 0-1,-1 0 0,0 1 1,1-1-1,-1 0 0,0-1 1,0 1-1,0 0 0,0 0 1,0 0-1,-1-1 1,1-1-1,13-61 1,-13 56 10,0 0 0,0 0 1,-1 0-1,0 0 0,-1 0 0,0 1 1,-1-1-1,-4-17 0,4 23-31,0 0 1,0-1-1,0 1 0,0 0 1,0 0-1,-1 0 0,1 0 0,-1 1 1,0-1-1,0 1 0,0 0 1,0-1-1,0 1 0,-1 1 0,1-1 1,0 0-1,-1 1 0,0 0 1,1 0-1,-1 0 0,0 0 0,-6 0 1,8 0-176,-1 0 0,1 1 0,-1 0 0,1 0 0,0-1-1,-1 1 1,1 1 0,-1-1 0,1 0 0,-1 0 0,1 1 0,-3 0 0,4 0-193,0 0 1,0 0-1,0 0 0,1 0 0,-1 0 1,0 0-1,0 0 0,1 0 1,-1 0-1,1 0 0,-1 1 0,1-1 1,-1 0-1,1 0 0,0 0 0,0 1 1,0-1-1,-1 0 0,1 0 1,0 1-1,0-1 0,1 3 0,-1 16-6756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3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1057,'0'0'17403,"-4"9"-16373,3 5-602,1 0 0,0 1 0,2 18 0,0-21 248,-1 1-1,-1-1 1,0 0 0,0 1-1,-5 22 1,-4-5-1918,-1 6-3496,2 1-3546,2-6-2196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3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16 4452,'0'0'10437,"1"0"-10158,-1 0 0,0-1 0,0 1 1,0-1-1,0 1 0,0 0 0,0-1 1,0 1-1,0-1 0,0 1 0,0-1 1,0 1-1,0 0 0,0-1 0,0 1 1,0-1-1,-1 1 0,1 0 0,0-1 1,0 1-1,0-1 0,-1 1 0,1 0 0,0-1 1,-1 1-1,-17-3-281,1 1 0,-1 2 0,0-1-1,1 2 1,-1 0 0,0 2 0,1 0 0,-1 0 0,-29 12 0,45-14-225,0-1 0,0 1 1,1 0-1,-1 1 0,0-1 1,1 0-1,-1 0 1,1 1-1,-1-1 0,1 1 1,0-1-1,0 1 0,0 0 1,-1 0-1,1-1 1,1 1-1,-2 2 0,-2 36-6602,4-36 6303,0 35-4978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5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61 1730,'0'0'3518,"-24"-11"1420,-14-5-905,17 9-2995,9 2-841,-1 0 0,0 1 0,0 0 0,0 1 0,-1 1 0,1 0 0,-1 1 0,1 0 0,-1 1 0,-23 3 0,29 0-193,0 1-1,0 0 0,1 0 0,-1 0 0,1 1 0,0 0 0,1 1 0,-1-1 0,-10 13 0,2-4-1,-21 18-10,20-19 0,-1 1 0,2 0 0,0 2 0,1 0 0,0 0-1,-12 20 1,18-17 25,0 0-1,-10 38 0,4-12 0,11-31 14,0-1 0,1 1 0,0-1 1,1 17-1,-2 14 37,2-37-49,1 0 1,0 0-1,0 0 0,0 0 0,1 0 0,0 0 0,1 0 0,-1 0 0,1-1 0,0 1 0,1-1 0,0 1 0,0-1 0,0 0 0,1 0 1,0 0-1,0-1 0,0 1 0,1-1 0,0 0 0,0 0 0,0-1 0,0 1 0,1-1 0,11 6 0,-3-2 69,1-1 0,0-1 0,0 0 0,0-1 0,1 0-1,0-1 1,0-1 0,0-1 0,0 0 0,17-1 0,-24-1-71,9 1 55,1-2 0,0 0 0,23-5 0,-36 5-56,1-1 0,-1 0 0,0-1 0,1 0 0,-1 0 0,0 0 1,-1-1-1,1 1 0,0-1 0,-1-1 0,0 1 0,8-9 0,12-10 3,-21 20 3,0 1 1,-1-1-1,1 0 0,-1-1 0,0 1 0,0-1 0,0 1 0,0-1 1,4-7-1,16-25 235,-22 36-245,-1 0 266,23-49 716,-4 7-945,15-53 0,-31 77-26,0 0-1,-2 0 0,0 0 1,-2 0-1,-3-32 0,-1 33-20,0 1 0,-2 0-1,0 1 1,0-1 0,-1 1-1,-1 1 1,-18-23 0,23 33 28,1 0 0,-1 1 1,0 0-1,0-1 0,0 1 0,-1 1 1,1-1-1,-1 1 0,1-1 1,-1 1-1,0 1 0,0-1 1,0 1-1,0 0 0,-8-1 0,-11-1 104,0 1-1,-25 2 0,29 0-175,11 2 40,1 0 1,0 0-1,0 1 0,0 0 1,0 0-1,0 1 0,1 0 1,0 0-1,-11 9 0,-19 9 67,26-15-67,0-1-1,1 2 1,0-1-1,0 2 0,1-1 1,0 1-1,0 0 1,-13 20-1,3-1-6,2 1-1,-16 35 0,26-49 11,0 1 0,-8 31 0,11-23-16,1 0 0,2 1 0,0-1 0,1 1 0,5 27 0,-5-50-60,0-1 1,1 0-1,-1 0 0,0 0 1,1 1-1,-1-1 0,1 0 1,0 0-1,-1 0 0,1 0 1,0 0-1,0 0 0,-1 0 1,1 0-1,2 1 0,11 2-7511,0-4 2196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3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27 801,'0'0'5701,"-10"-9"1842,-9 2-5489,15 5-1688,0 0 1,-1 1-1,1 0 1,-1-1 0,1 2-1,-1-1 1,-7 0-1,-3 1 27,13 0-308,0-1 0,-1 1 0,1 0 0,0 0 0,-1 0 1,1 1-1,0-1 0,-1 0 0,1 1 0,0 0 0,0-1 0,-3 2 0,4 0-60,0-1 0,0 1-1,0 0 1,0-1 0,0 1-1,0 0 1,0 0 0,1 0-1,-1 0 1,1-1 0,0 1-1,-1 0 1,1 0 0,0 0-1,0 0 1,0 0 0,1 4 0,1 54 679,0-41-338,-1 0-1,0 0 1,-2 0-1,0 0 0,-1 0 1,-1 0-1,0-1 0,-11 32 1,13-49-401,0 0 0,0 0 0,0 0 0,0 0 0,0 0 0,0 0 0,0 0 0,0 0 0,0-1 0,0 1 0,0 0 0,0-1 0,0 1 0,-1-1 0,1 1 1,0-1-1,-1 1 0,1-1 0,0 0 0,0 0 0,-3 0 0,2 1-564,0-1 0,0 0 1,0 0-1,0 1 0,0-1 1,1 1-1,-1 0 0,0-1 0,0 1 1,1 0-1,-1 0 0,-2 2 1,-6 10-6657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3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64 384,'0'0'7020,"1"-10"-5242,2-43 7185,-3 80-6806,0 23-1519,-6 242 2150,1-229-2001,-2 1 0,-26 98 0,21-125-519,7-22-192,1 0-1,0 1 0,1-1 1,0 1-1,0 17 0,3-33-310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4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9 384,'0'0'4581,"-16"-9"-1095,-1 10 1012,8 1-3861,0 10-5221,-4 10 1625,-5-12 18550,15-2-16496,-1 29 1226,4-26-251,-1 0 1,0 1-1,-1-1 1,0 0-1,-1 0 1,0 0-1,-1 0 1,-6 13 0,9-23-52,1 0 1,0-1-1,-1 1 1,1 0-1,-1 0 1,1-1-1,-1 1 1,1 0-1,-1-1 1,1 1-1,-1 0 1,0-1-1,1 1 1,-1-1-1,0 1 1,0-1-1,1 1 1,-1-1-1,0 0 1,0 1-1,0-1 1,0 0-1,1 0 1,-1 0-1,0 1 1,0-1-1,0 0 1,0 0-1,0 0 1,0 0-1,-1-1 1,2 1-34,-1-1-1,0 0 1,0 0 0,0 0 0,1 0 0,-1 0 0,0 1 0,1-1-1,-1-1 1,0 1 0,1 0 0,0 0 0,-1 0 0,1 0 0,0 0-1,-1 0 1,1 0 0,0 0 0,0-1 0,0 1 0,0 0 0,0-1-1,0-13-40,-1 7 2,1 1 0,0-1 0,1 1 1,-1-1-1,1 1 0,1-1 1,-1 1-1,1-1 0,0 1 0,1 0 1,5-10-1,-1 4-55,-5 9 86,0 0 0,0 0 1,0 0-1,1 0 0,0 0 0,0 1 0,4-5 0,-7 54 646,0-38-529,-1 0-1,1-1 0,-1 1 1,-1-1-1,0 0 0,0 1 1,0-1-1,-5 10 0,6-16-88,0 0 245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4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18 3235,'0'0'3139,"-4"-17"11296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5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52 577,'0'0'3160,"-2"-3"-2632,-1-2-238,-3-16 3243,1 9-1342,0 1 1250,3 27-2689,-3 58-284,-3-1 0,-3 0-1,-26 91 1,15-71-102,22-92-329,0 0 0,0 0-1,0 0 1,0 0 0,0 0-1,0-1 1,-1 1 0,1 0 0,0 0-1,-1 0 1,1 0 0,-1-1-1,1 1 1,-1 0 0,1 0 0,-1-1-1,1 1 1,-1-1 0,0 1-1,1 0 1,-2 0 0,-9-10 130,-2-33-250,10-11-51,1 0 1,8-69-1,-5 115 118,1 1 0,-1 0-1,1-1 1,1 1 0,-1 0 0,1 0-1,0 0 1,0 0 0,1 0-1,0 1 1,0 0 0,0-1 0,0 2-1,1-1 1,0 0 0,0 1-1,0 0 1,1 0 0,8-5 0,-9 7 9,0 0 0,0 0 1,0 0-1,0 0 0,0 1 1,0-1-1,1 2 1,-1-1-1,0 0 0,1 1 1,-1 0-1,0 0 1,1 1-1,-1-1 0,0 1 1,0 1-1,1-1 0,-1 1 1,0-1-1,0 1 1,0 1-1,-1-1 0,1 1 1,7 5-1,-2 1 35,1 0-1,-1 0 1,0 1-1,-1 1 1,-1 0 0,1 0-1,-2 1 1,0 0-1,0 0 1,-1 0 0,0 1-1,-1 0 1,-1 0-1,0 1 1,-1-1-1,0 1 1,-1-1 0,0 1-1,-2 0 1,1 0-1,-2 0 1,0 0 0,-4 20-1,3-26 27,-1 0-1,0-1 1,-1 1 0,0-1-1,0 0 1,0 0 0,-1 0-1,0-1 1,-1 1-1,1-1 1,-1-1 0,-12 10-1,-4 2 41,0-1-1,-36 19 0,49-31-130,0 0 0,-1-1 0,1 0 0,-1 0 1,0-1-1,1 0 0,-1-1 0,0 0 0,0 0 0,-14-2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4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10476 8104,'0'0'4318,"0"-5"-3666,3-31 106,2 0 1,2 0-1,1 1 1,24-67-1,-1 5-306,55-265 439,15-51 759,-6 164-673,-17 52-630,-70 170-240,-4 13 101,1 0 0,0 0 0,12-21 0,-13 34 86,0 0 0,0 0 0,1 0 0,-1 0 0,0 1 0,1-1 0,-1 1 0,1 1 0,-1-1 0,5 1 0,-1 0-629,54 2 346,67 11-1,-14 0-4,291 3 218,-399-17-157,-1-1-1,1 1 1,0-1-1,0-1 1,0 1 0,-1-1-1,1-1 1,-1 1 0,1-1-1,-1 0 1,0 0 0,0-1-1,-1 0 1,1 0 0,-1 0-1,0-1 1,0 0 0,0 0-1,0 0 1,-1 0-1,0-1 1,0 0 0,0 0-1,-1 0 1,0 0 0,0 0-1,-1-1 1,0 1 0,0-1-1,1-7 1,6-74 137,-7-170 1,-4 123-214,2 50 1,-1-85-47,29-243 0,-20 360 30,1 1-1,4 0 1,1 0-1,3 2 1,1 0 0,3 1-1,3 1 1,55-87-1,-63 112 24,2-5 7,1 2 0,1 0 0,1 1-1,2 1 1,46-39 0,-62 59 39,-1-1 257,-14 0 30,1 2-260,-57-32-34,-107-75 0,11 5-116,-446-192-733,275 147 695,133 55 50,-377-125 1,547 213 70,0-1 23,-1-1 0,-44-20 0,67 26-23,0 0 0,0 0 0,1-1-1,-1 0 1,1 0 0,-1 0 0,1 0 0,0-1 0,1 0 0,-1 0-1,1-1 1,0 1 0,1-1 0,-1 0 0,1 0 0,0 0 0,-3-8-1,4-3-3,0 0 0,0-1 0,2 1 0,0-1 0,1 1 0,4-20 0,0 11-11,2 1-1,1 1 0,1-1 0,13-25 0,8-23 13,110-390-8,-24 66-61,49-9 24,-74 196 35,-83 191 5,-1 0 0,0 0 0,-2-1 0,0 1 0,-2-1 0,0 0 0,0-34 0,24 55-210,-6 1 200,0 0 0,0 2 0,-1 1 0,0 0 0,28 12 0,101 50-48,-84-35 43,62 22 21,267 76 0,149-11 52,-231-46-51,346 129 0,-638-194 10,-15-6-7,-1 0 1,1 0-1,0 0 1,0-1-1,0 0 1,7 1-1,-11-2 37,-1-6 53,-19-257 32,17 117-144,6 1 0,25-152 0,-2 153 5,7 2 0,5 2-1,7 2 1,6 1-1,5 3 1,7 3 0,117-181-1,-162 283 36,26-52 1,-40 70-19,-1-1 0,0 0 0,0 0 0,-1 0 0,-1 0 0,0-1 0,0-24 0,-1 18-4,0 13 1,-1 0 0,0 0 0,0 0 0,0-1 0,0 1 0,-1 0 0,0 0 0,0 0 0,-1 0 0,0 1 0,0-1 0,0 0 0,-1 1 0,0-1 0,0 1 0,-5-7 0,-83-86-22,-64-77-21,66 53-51,-171-220-282,-87-112 271,340 444 105,-12-19 25,-1 2-1,-31-33 1,45 53-35,-1 0 1,0 1-1,0 0 1,0 1-1,-1 0 1,0 0-1,0 0 1,0 1-1,-1 0 1,1 1-1,-1 0 1,0 0-1,-15-2 1,1 3-10,0 2 1,0 0-1,-1 1 0,1 2 1,0 0-1,1 1 1,-36 12-1,-11 9-77,-70 36-1,-67 24 0,74-47 103,-1-5 0,-232 26 0,300-56-5,0-3 0,0-2-1,0-4 1,1-2 0,0-4 0,-98-29 0,141 34-10,0 0-1,0-2 1,1 0 0,1-1 0,-1-1 0,2-1 0,0 0 0,0-2-1,-31-30 1,20 12 0,2-2 1,2 0-1,1-2 0,-23-44 0,26 41 3,0 0-15,-1 0 0,-2 1 0,-57-67 0,78 101-174,0 0-1,0 0 0,1-1 1,-1 1-1,1-1 1,0 0-1,0 1 1,0-1-1,1 0 0,0 0 1,-2-8-1,3 10-132,0 1 0,0-1 0,0 1 0,0 0 0,0-1 0,1 1 0,-1-1 0,1 1 0,-1-1 0,1 1 0,1-3 0,-1 4-29,-1 0 0,1 0 0,0 0 0,0-1 0,0 1 0,0 0 0,0 0 0,0 0 0,0 1 0,0-1 0,0 0 0,1 0 0,-1 1 0,0-1 0,0 0 0,1 1 0,-1-1 0,1 1 0,-1 0 0,2-1 0,12 0-8897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4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2198 724 6182,'0'0'5381,"-20"-4"-3892,-563-189 4635,326 99-4192,-17-4-527,-322-107 179,392 153-1322,-14-6-32,183 45 161,25 6-1034,24 8-3440,3 4 3015,-1 0 1,0 1-1,0 1 1,0 1-1,-1 0 1,0 1-1,19 15 1,-25-18 339,59 43-5389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4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10666,'0'0'3988,"20"3"-3278,520 156 3977,-357-98-4030,-113-38-351,243 73 743,-228-74-1113,149 18 0,-265-51-5148,13 3 3538,-44-18-4599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43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777 7 224,'0'0'13469,"-8"-3"-12225,7 3-1195,-1-1 1,1 0-1,-1 1 0,0-1 1,1 1-1,-1 0 1,0-1-1,0 1 1,1 0-1,-1 0 0,0 0 1,0 0-1,1 0 1,-1 1-1,0-1 0,1 0 1,-1 1-1,0-1 1,-1 2-1,0 0 74,0 1-1,0 0 1,0 0 0,1 0 0,-1 0-1,1 0 1,0 1 0,0-1 0,0 1-1,-3 7 1,-288 589 4670,190-414-3402,-147 198 0,247-379-1225,-15 16-529,17-21 309,1 1 0,-1-1-1,1 0 1,-1 0 0,1 0 0,-1 0-1,1 0 1,-1 0 0,1 0-1,-1 0 1,1 0 0,0 0-1,-1 0 1,1 0 0,-1 0-1,1 0 1,-1-1 0,1 1 0,-1 0-1,1 0 1,0 0 0,-1-1-1,1 1 1,-1 0 0,1 0-1,0-1 1,-1 1 0,1 0-1,0-1 1,-1 1 0,1-1 0,0 1-1,0 0 1,-1-1 0,1 1-1,0-1 1,0 1 0,0-1-1,0 1 1,-1 0 0,1-1-1,0 1 1,0-1 0,0 1 0,0-1-1,0 0 1,-20-60-11845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55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81 119 5894,'0'0'8717,"-8"26"-7953,-5 13-264,2 2 0,1-1 1,-7 78-1,12-34 348,-11 343 3365,16-426-3903,0-8 469,0-7-706,2 1 0,0 0 1,0-1-1,1 1 0,9-23 0,34-70 208,-21 53-157,-4 4-87,87-185 28,-82 183-65,3 1-1,50-65 1,-68 101-5,0 1 1,1 0-1,1 1 1,0 0-1,1 1 0,0 1 1,20-12-1,-30 20-5,1-1 0,0 1 1,0-1-1,0 1 0,0 1 0,0-1 1,0 1-1,0 0 0,0 0 0,0 0 1,1 1-1,-1 0 0,0 0 0,1 0 1,-1 1-1,0-1 0,0 1 0,0 0 0,1 1 1,-1-1-1,0 1 0,-1 0 0,1 1 1,0-1-1,-1 1 0,1 0 0,-1 0 1,7 6-1,0 4 16,0 0 1,-1 1 0,0 0-1,-1 0 1,-1 1 0,0 0-1,-1 1 1,-1 0-1,9 29 1,-5-1 40,-1 1 1,5 68-1,-9-31 70,-3 0 1,-4 0-1,-16 103 1,13-144-6,5-39-176,8-28-251,20-19 341,2 0 0,57-65 0,-44 57-3,-12 13-54,2 1 0,1 2 0,2 2-1,50-39 1,-72 64 19,0 0-1,0 1 1,1 1-1,0 0 1,0 1-1,1 1 1,0 0-1,0 1 1,1 1-1,-1 1 1,1 0-1,0 1 1,0 1-1,-1 0 1,1 1-1,27 4 1,-34-2 2,0 0-1,0 0 1,-1 1 0,1 0-1,-1 1 1,0 0-1,0 1 1,0 0 0,0 0-1,-1 1 1,0 0 0,0 0-1,-1 1 1,9 8 0,-9-5 26,1 0 1,-1 0-1,-1 1 0,0 0 1,0 0-1,-1 1 1,-1 0-1,0-1 1,0 1-1,2 17 1,-3-7 23,-1 0 0,-1-1 1,-1 1-1,-1 0 0,-1 0 1,0 0-1,-2 0 0,-1-1 1,0 0-1,-2 0 0,0 0 1,-17 32-1,11-30-183,0 0 0,-2-1-1,-1-1 1,-1 0 0,0-1 0,-2-1 0,-28 23 0,29-28-1380,-2-1 0,0 0 0,0-2 1,-1 0-1,-26 9 0,-51 12-8908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5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5157,'0'0'8280,"0"-4"-7223,0-8-367,2 19 73,3 16-54,33 147 1221,24 274 1,-32-194-1100,-29-225-787,-1-18-58,1 0-1,-1 0 0,1-1 1,0 1-1,1 0 0,2 9 0,-1-15-737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56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9833,'0'0'1927,"4"-1"-1638,0 1-190,-1-1 1,1 2-1,0-1 0,-1 0 1,1 1-1,0-1 1,-1 1-1,1 0 0,-1 0 1,1 1-1,-1-1 0,0 1 1,0 0-1,0-1 1,1 2-1,-2-1 0,1 0 1,0 0-1,0 1 1,4 5-1,9 5 312,346 291 2244,25 21-1957,-150-138-600,464 377 1437,-3-9-1227,44-66-2,-200-195-210,-541-294 55,1 1-1,0-1 0,0 0 1,-1 0-1,1 1 1,0-1-1,0-1 1,0 1-1,-1 0 1,1 0-1,0-1 0,-1 1 1,1-1-1,0 1 1,-1-1-1,1 0 1,0 0-1,-1 0 0,1 1 1,-1-1-1,0-1 1,1 1-1,-1 0 1,0 0-1,0 0 1,1-1-1,0-1 0,40-51-693,-27 33 926,807-961 81,-801 958-460,0-1-6,0 0 1,2 2-1,1 0 1,1 2 0,29-20-1,-56 38-274,-1 1 0,0-1-1,0 1 1,0 0 0,-1 0 0,1 0-1,-7-3 1,-22-11-4481,-9-3-2876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5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2148 0 7271,'-20'3'395,"-46"7"286,-123 38-1,-334 142 2621,397-136-2755,3 5-1,-125 83 1,-387 306 276,595-416-1287,-29 23 1581,31-36-3184,-2-9-3930,9-10 195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5:5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7239,'0'0'913,"4"28"1350,0 2-1717,-2 1 0,0-1 0,-2 1 0,-2-1 0,-1 1 0,-10 47 0,-43 105 820,-12 52-73,67-230-1251,-1 1 1,1-1-1,1 0 1,-1 1-1,1-1 1,-1 1-1,2-1 1,-1 0-1,0 1 1,3 6-1,-2-11-30,0 1 0,0-1-1,0 1 1,0-1-1,0 0 1,1 1 0,-1-1-1,0 0 1,1 0-1,-1 0 1,1 0-1,0 0 1,-1 0 0,1-1-1,0 1 1,-1 0-1,1-1 1,0 1 0,0-1-1,-1 0 1,1 0-1,0 0 1,0 0-1,0 0 1,0 0 0,-1 0-1,1 0 1,0-1-1,0 1 1,-1-1 0,3 0-1,8-2 45,0 0-1,0 0 1,0-1 0,-1-1-1,0 0 1,0-1-1,16-10 1,67-56 59,-74 54-120,22-16-1332,68-75 0,-73 56-3196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20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 3812,'0'0'9443,"0"0"-9404,0 0 0,0 0 0,-1 0-1,1 0 1,0-1 0,0 1 0,0 0 0,0 0-1,0 0 1,0 0 0,0 0 0,-1 0 0,1 0 0,0-1-1,0 1 1,0 0 0,0 0 0,0 0 0,-1 0-1,1 0 1,0 0 0,0 0 0,0 0 0,0 0-1,-1 0 1,1 0 0,0 0 0,0 0 0,0 0-1,0 0 1,-1 0 0,1 0 0,0 0 0,0 0 0,0 0-1,0 0 1,-1 0 0,1 0 0,0 0 0,0 0-1,0 1 1,0-1 0,0 0 0,-1 0 0,1 0-1,0 0 1,0 0 0,0 0 0,0 1 0,0-1-1,0 0 1,0 0 0,-1 0 0,1 0 0,0 0 0,0 1-1,0-1 1,0 0 0,0 0 0,0 0 0,0 0-1,0 1 1,-4 11 352,-1 1 1,2-1-1,0 1 0,-2 19 0,-3 11 504,-8 27 31,3 0 0,4 1 1,-2 82-1,10-142-747,-2-13 82,-1-20-125,3-7-299,0 0-1,3-1 1,0 1 0,2 0-1,1 0 1,1 0-1,2 1 1,0 0-1,2 0 1,2 1-1,0 0 1,18-28 0,-27 51 146,-1 0 1,1 0 0,0 1 0,-1-1 0,2 1 0,-1 0 0,0 0 0,1 0-1,-1 0 1,1 1 0,0-1 0,0 1 0,0 0 0,0 0 0,0 0 0,1 1-1,-1 0 1,0-1 0,1 1 0,7 0 0,-8 1 15,0 1-1,0-1 1,-1 1 0,1 0 0,0 0 0,-1 1 0,1-1-1,-1 1 1,0-1 0,1 1 0,-1 0 0,0 1-1,0-1 1,0 0 0,0 1 0,-1 0 0,1-1 0,-1 1-1,1 0 1,-1 0 0,0 1 0,0-1 0,-1 0-1,3 7 1,2 3 73,-2 0-1,0 0 1,-1 0-1,0 1 1,-1-1 0,0 1-1,-1 0 1,0-1-1,-2 1 1,1 0-1,-2 0 1,0-1-1,0 1 1,-1-1 0,-1 0-1,0 1 1,-12 21-1,8-18 46,-1 0-1,0-1 1,-2 0-1,0 0 1,0-2-1,-2 1 1,0-1-1,0-1 1,-1-1-1,-1 0 1,0 0-1,-25 13 1,36-22-115,3-2-32,0 0 0,0 0 0,1-1-1,-1 1 1,0-1 0,0 1 0,0-1 0,-1 1 0,1-1-1,0 1 1,0-1 0,0 0 0,0 0 0,0 1-1,0-1 1,0 0 0,-1 0 0,-1 0 0,17-16-4818,64-50-3293,-25 26 2691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2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7079,'0'0'8002,"-6"17"-6780,-8 19-545,2 1-1,1 1 0,2-1 0,1 2 0,-2 45 1,10-84-672,-1 1 1,1 0 0,0 0 0,0-1 0,0 1 0,-1 0 0,1 0 0,0 0-1,0 0 1,0-1 0,1 1 0,-1 0 0,0 0 0,0 0 0,0-1 0,1 1 0,-1 0-1,0 0 1,1-1 0,-1 1 0,0 0 0,1 0 0,-1-1 0,1 1 0,-1-1-1,1 1 1,0 0 0,-1-1 0,1 1 0,-1-1 0,1 1 0,0-1 0,0 0-1,-1 1 1,1-1 0,0 0 0,0 1 0,-1-1 0,1 0 0,0 0 0,0 0-1,0 0 1,-1 0 0,1 0 0,0 0 0,1 0 0,0 0 13,-1-1 0,1 0 0,-1 0 0,1 0 0,-1 0 1,1 0-1,-1 0 0,0 0 0,1 0 0,-1-1 0,0 1 0,0 0 1,0-1-1,0 1 0,0-1 0,0 1 0,0-1 0,-1 1 0,1-1 0,0-3 1,3-13 8,0-1 0,-2 0 0,0 0 1,-1 0-1,-3-31 0,2 42-66,-1 1-1,0-1 1,-1 1-1,0-1 1,0 1-1,0-1 0,-1 1 1,0 0-1,0 0 1,-1 1-1,0-1 1,0 1-1,0-1 0,-1 1 1,0 0-1,-10-8 1,15 14 2,0 0 1,0 0-1,0 0 1,0 0-1,0-1 1,-1 1-1,1 0 1,0 0-1,0 0 1,0 0-1,0 0 1,-1 0-1,1 0 0,0 0 1,0 0-1,0 0 1,0 0-1,-1 0 1,1 0-1,0 0 1,0 0-1,0 0 1,0 0-1,-1 0 1,1 0-1,0 0 1,0 0-1,0 0 1,0 0-1,-1 0 1,1 0-1,0 0 1,0 0-1,0 1 0,0-1 1,-1 0-1,1 0 1,0 0-1,0 0 1,0 0-1,0 0 1,0 1-1,0-1 1,0 0-1,0 0 1,-1 0-1,-1 14-1412,8 15-3127,15-13-21,10-4-305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2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17 3171,'0'0'11333,"-3"-5"-9747,3 4-1550,-1 0 0,0 1 0,0-1 0,0 0 0,0 0-1,0 0 1,0 0 0,0 1 0,0-1 0,0 0 0,0 1 0,-1-1 0,1 1 0,0 0 0,0-1 0,0 1 0,-1 0 0,1-1-1,0 1 1,0 0 0,-1 0 0,1 0 0,0 0 0,-1 1 0,1-1 0,0 0 0,-2 1 0,-3 1 94,-1 0 1,1 0-1,0 1 0,0-1 1,-11 8-1,-1 2 284,1 1 0,0 0-1,-17 19 1,32-30-395,-1 0 0,1 0 0,0 1 0,0-1 0,0 1-1,0-1 1,1 1 0,-1 0 0,1 0 0,-1 0 0,1 0 0,0 0 0,0 0 0,1 0-1,-1 0 1,0 0 0,1 0 0,0 1 0,0-1 0,0 0 0,1 6 0,0-5-25,0-1 0,1 0 1,0 0-1,0 0 1,0 0-1,0 0 1,0 0-1,0-1 0,1 1 1,-1-1-1,1 1 1,0-1-1,-1 0 1,1 0-1,0 0 0,0 0 1,1-1-1,4 3 1,21 6-21,-14-6-13,-1 2 0,1-1 1,22 15-1,-35-19 61,0 0 0,0 0 0,0 0-1,0 0 1,-1 1 0,1-1 0,0 0 0,-1 1 0,1 0-1,-1-1 1,0 1 0,1 0 0,-1 0 0,0 0-1,0 0 1,0 0 0,0 0 0,-1 0 0,1 0-1,0 0 1,-1 0 0,0 0 0,1 1 0,-1-1-1,0 0 1,0 0 0,0 0 0,0 1 0,-1-1 0,1 0-1,-1 0 1,0 3 0,-1-2 94,0 0 0,0 0 0,0 0 0,-1 0 0,1 0 0,-1-1 0,0 1 0,1-1 0,-1 0 0,0 0 0,0 0 1,-5 2-1,-47 22 194,39-19-261,-23 6 98,-3 1-1493,21-2-7080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2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 4516,'0'4'13826,"-2"24"-12592,0-20-1024,-1 0 0,-1-1 1,1 1-1,-1-1 0,-1 1 1,1-1-1,-1 0 0,0-1 1,-1 1-1,0-1 0,-11 10 1,-11 6 402,-45 28 1,40-28-367,-4 4-26,14-9-27,-43 23 0,85-27 164,0-1-1,21 10 1,209 113 165,-245-134-498,-1 0-333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2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19 4228,'0'0'8008,"-2"15"-6402,-24 134 1244,9-65-983,5 0 0,-4 100 0,6-209-1744,4-19-352,2 0-1,2 0 1,4-57-1,-1 82 140,2-1 0,0 1 0,1 0-1,1 1 1,0-1 0,1 1-1,2 0 1,0 0 0,19-31-1,-24 44 89,1 1-1,-1-1 1,1 1-1,0 0 0,0 0 1,0 0-1,0 1 0,1-1 1,-1 1-1,1 0 0,0 0 1,0 1-1,0-1 0,1 1 1,-1 1-1,0-1 0,8-1 1,-6 3 35,1-1 1,-1 1-1,1 1 1,0-1-1,-1 1 1,0 1-1,1-1 1,-1 1-1,0 1 1,0-1-1,11 6 1,0 2 81,0 1 1,-1 1-1,0 0 1,-1 1-1,-1 1 0,0 1 1,0 0-1,16 24 1,-24-29-32,-1 0 0,0 1-1,-1 0 1,-1 0 0,1 1 0,-2-1 0,1 1 0,-2 0 0,0 0 0,0 0 0,-1 0-1,0 0 1,-2 20 0,0-26-64,0 0 0,0 0 0,0 0 0,-1-1 0,0 1 0,0 0 0,-1-1 0,1 1 0,-1-1 0,0 0 0,-1 0 0,1 0 0,-1 0 0,0 0 0,0-1 0,-1 0 0,1 0 0,-1 0 0,0 0 0,0-1 0,0 0 0,-11 5 0,-5 2 22,-1 0-1,0-1 1,0-2-1,-37 9 1,12-8-466,0-1 1,-92 1-1,139-14-3904,15-17 750,13 3-335,8 0-774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2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49 1794,'0'0'9128,"5"-5"-7099,1 0-1409,-4 4-388,0-1 0,-1 1-1,1-1 1,0 0 0,0 1-1,-1-1 1,1 0 0,-1 0-1,0 0 1,0 0 0,2-4-1,-3 6-83,0-1-1,0 1 0,1 0 0,-1-1 0,0 1 1,0 0-1,0 0 0,0-1 0,0 1 0,0 0 1,0-1-1,0 1 0,-1 0 0,1-1 0,0 1 1,0 0-1,0 0 0,0-1 0,0 1 0,0 0 1,0 0-1,-1-1 0,1 1 0,0 0 0,0 0 1,0-1-1,-1 1 0,1 0 0,0 0 0,0 0 1,-1 0-1,1-1 0,0 1 0,-1 0 0,-15-4 1184,-23 3-2354,33 2 1558,1-1-520,0 1 0,0 0 0,0 0 0,1 1-1,-1 0 1,0-1 0,1 2 0,-1-1-1,1 0 1,0 1 0,0 0 0,0 0 0,0 0-1,0 1 1,1-1 0,-1 1 0,1 0-1,0 0 1,0 0 0,0 0 0,-2 5 0,-2 4 24,1-1-1,0 1 1,0 0 0,1 0 0,1 1 0,-4 20 0,-3 40 67,3-15-6,-3-1 0,-26 83 0,24-109-92,12-31 11,1 1 0,-1-1 0,1 0-1,-1 0 1,0 0 0,0 0 0,0 1 0,0-1-1,1 0 1,-1 0 0,0-1 0,-1 1 0,1 0 0,0 0-1,0 0 1,0-1 0,0 1 0,-1-1 0,-1 2-1,2-2 73,26-2 53,7-9-709,-1-1-1,43-21 1,0-1-3243,23-4-5475,-55 24 902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2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49 7111,'0'0'10330,"7"-7"-9145,-5 5-1031,26-27 678,-27 28-779,0 0 0,0 0 0,0 0 1,0 0-1,1 1 0,-1-1 0,0 0 1,1 0-1,-1 1 0,1-1 0,-1 1 1,1 0-1,-1-1 0,1 1 0,-1 0 1,1 0-1,-1 0 0,1 0 0,-1 0 1,1 0-1,-1 0 0,1 0 0,-1 1 1,1-1-1,-1 0 0,1 1 0,-1 0 1,2 0-1,-2 1 19,1-1-1,-1 1 1,1 0 0,-1-1-1,0 1 1,0 0 0,0 0 0,0 0-1,0 0 1,0 0 0,-1 0-1,1 0 1,-1 0 0,1 1-1,-1-1 1,0 4 0,0 42 603,-1-36-620,0-4-41,0-1 0,-1 0 0,1 0 0,-2 1 1,1-1-1,-1-1 0,0 1 0,-1 0 0,1-1 1,-1 1-1,-1-1 0,1 0 0,-1-1 0,-9 10 1,2-4 72,1-1 1,-2 0 0,1-1 0,-2 0-1,1-1 1,-18 8 817,60-21-985,132-45-3420,5-2-7451,-116 38 5858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30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12 384,'0'0'7842,"-4"-11"-1318,4 56-5708,3 1 1,1-1-1,13 54 0,-12-77-581,1-1-1,1 1 1,1-1-1,1 0 1,1-1-1,0 0 1,2 0-1,20 26 1,-28-40-232,-3 3-5880,-1-5 4368,0 8-4219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5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11 453 3043,'0'0'7223,"-2"-5"-6497,0 0-656,1 4-17,0 0 0,1 0 0,-1 0 0,1-1 0,-1 1 0,1 0 0,-1 0 0,1-1 0,-1 1-1,1 0 1,0-1 0,0 1 0,0-1 0,0 1 0,0 0 0,0-1 0,0 1 0,0 0 0,1-1 0,-1 1 0,0-1 0,1 1-1,-1 0 1,1 0 0,0-1 0,-1 1 0,1 0 0,0 0 0,0 0 0,0 0 0,0 0 0,0 0 0,0 0 0,0 0-1,0 0 1,2-1 0,29-14 419,2 1 0,0 1-1,1 2 1,41-9-1,149-21 125,-184 36-325,166-23 435,-82 14-676,-2-6 0,197-58-1,11-8-120,-180 51-37,-128 32 118,-21 4-54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2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22 6662,'0'0'11136,"0"0"-11064,0 0 1,0-1-1,0 1 0,0 0 1,-1-1-1,1 1 0,0 0 1,0-1-1,0 1 0,0-1 1,0 1-1,0 0 0,0-1 1,0 1-1,0-1 0,0 1 0,0 0 1,0-1-1,1 1 0,-1-1 1,0 1-1,0 0 0,0-1 1,0 1-1,1 0 0,-1-1 1,0 1-1,0 0 0,1-1 0,-1 1 1,0 0-1,1 0 0,-1-1 1,0 1-1,1 0 0,-1 0 1,0 0-1,1-1 0,-1 1 1,0 0-1,1 0 0,-1 0 1,1 0-1,135-9 1604,-136 14-683,-2 24-721,-1 0 0,-1 0-1,-13 40 1,9-34 31,-9 63-1,12 118 52,5-169-238,0-47-62,-1 1-1,1 0 0,-1 0 1,0 0-1,1 0 1,-1 0-1,0 0 1,0-1-1,0 1 1,1 0-1,-1-1 0,0 1 1,0-1-1,0 1 1,0-1-1,0 1 1,0-1-1,0 0 0,0 1 1,0-1-1,-3 0 1,-31 8 393,25-6-356,-64 8-149,26-6-2987,1 7-6883,5 5-4214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1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5573,'0'0'4004,"-14"2"-2856,3-1-808,7-1-248,0 0 0,0 0 0,0 0 0,0 1 1,0-1-1,-1 1 0,1 0 0,1 1 0,-1-1 0,0 1 1,0-1-1,0 1 0,1 0 0,-1 1 0,1-1 0,0 1 1,0-1-1,0 1 0,-5 5 0,-2 5 196,1 1 1,0 0-1,1 1 0,0 0 1,1 0-1,1 0 0,0 1 0,1 0 1,1 0-1,0 1 0,2-1 0,-1 1 1,1 26-1,3-42-279,-1 0 0,0 0 0,0 0 0,0 0-1,1 0 1,-1 0 0,0 0 0,1 0 0,-1 0 0,1-1 0,-1 1 0,1 0 0,-1 0-1,1 0 1,0-1 0,-1 1 0,1 0 0,0 0 0,-1-1 0,1 1 0,0-1-1,0 1 1,0-1 0,0 1 0,0-1 0,0 0 0,-1 1 0,1-1 0,0 0 0,0 0-1,0 1 1,0-1 0,0 0 0,0 0 0,0 0 0,0 0 0,0 0 0,0-1 0,0 1-1,2 0 1,0-1 25,1 1-1,-1-1 0,1 0 1,-1 0-1,1 0 1,-1 0-1,1-1 0,-1 1 1,0-1-1,5-3 0,7-11 25,-1-1-1,-1-1 1,0 0-1,-1 0 1,12-25-1,-22 39-44,-2 3 185,0 13-49,0 151 1180,0-162-1427,0 0-1,0 1 1,0-1-1,0 0 0,0 0 1,0 0-1,0 0 1,1 1-1,-1-1 1,0 0-1,1 0 0,-1 0 1,0 0-1,1 0 1,0 0-1,-1 0 1,1 0-1,-1 0 1,1 0-1,0 0 0,0 0 1,0-1-1,0 1 1,-1 0-1,1-1 1,2 2-1,33 2-9589,-35-4 9497,17 0-5729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18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4036,'0'0'6336,"1"5"-4553,2 21-355,-1 0-1,-2 45 0,0-29-253,0-43-1173,0 1 0,0 0 0,0 0 0,0 0 0,0 0 0,1 0 0,-1-1 0,0 1 0,0 0 0,0 0 0,0 0 0,0 0 0,1 0-1,-1 0 1,0 0 0,0 0 0,0 0 0,0-1 0,1 1 0,-1 0 0,0 0 0,0 0 0,0 0 0,1 0 0,-1 0 0,0 0 0,0 0 0,0 0 0,0 0 0,1 0-1,-1 1 1,0-1 0,0 0 0,0 0 0,0 0 0,1 0 0,-1 0 0,0 0 0,0 0 0,0 0 0,0 0 0,0 1 0,1-1 0,-1 0 0,0 0 0,0 0-1,0 0 1,0 0 0,0 1 0,0-1 0,0 0 0,0 0 0,1 0 0,-1 0 0,0 1 0,0-1 0,0 0 0,0 0 0,0 0 0,0 0 0,0 1 0,0-1 0,0 0-1,0 0 1,0 0 0,0 1 0,0-1 0,-1 0 0,1 0 0,1 0 3,17-14-65,-1 0 1,21-23-1,-27 25 37,0 1-1,1 0 1,1 0 0,0 1-1,0 1 1,29-15-1,-41 23 48,0 0-1,1 1 0,-1-1 1,1 0-1,-1 1 0,1-1 0,-1 1 1,1 0-1,0-1 0,-1 1 0,1 0 1,-1 0-1,1 0 0,0 0 1,-1 0-1,1 0 0,-1 1 0,1-1 1,-1 1-1,1-1 0,2 2 1,-3-1 59,0 0 1,-1 0 0,1 0 0,0 0 0,0 0 0,-1 0 0,1 1-1,-1-1 1,1 0 0,-1 1 0,1-1 0,-1 0 0,0 1 0,1-1 0,-1 0-1,0 1 1,0-1 0,0 0 0,-1 3 0,0 8-408,-1 1 1,-1-1 0,0 0-1,-6 13 1,7-18-1227,-5 15-4246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1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5413,'0'0'5819,"-5"17"-4143,-3 13-635,1-1 0,1 1 0,-3 60 0,9 146 2744,-40-259-3326,32 19-485,-71-41-782,75 42 754,0 1 1,-1 1 0,1-1 0,-1 0-1,1 1 1,-1 0 0,1 0-1,-1 1 1,0-1 0,0 1 0,1 0-1,-1 0 1,0 0 0,0 1-1,1 0 1,-7 2 0,8-1 49,0 0 1,0 1-1,1-1 1,-1 1-1,1 0 1,0 0-1,0 0 1,0 0-1,0 0 0,1 0 1,-1 1-1,1-1 1,0 0-1,-1 1 1,2-1-1,-1 1 1,0 5-1,-1 0 64,1-1-1,0 1 0,1-1 1,-1 0-1,2 1 1,1 15-1,-1-23-48,0 1 0,0-1 0,0 0 0,0 0 0,0 0 0,1 0 0,-1 0 0,0 0-1,0 0 1,1 0 0,-1 0 0,1-1 0,-1 1 0,0 0 0,1-1 0,-1 1 0,1-1 0,-1 0 0,1 0 0,0 1 0,-1-1-1,1 0 1,-1 0 0,3-1 0,48 0 77,-40 1-75,5-2-242,-1-1-1,1 0 1,-1-1 0,21-8-1,9-3-2862,2 6-3623,-20 7-1736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5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33 3812,'0'0'1126,"-20"-4"-224,-13-3-445,-56-10 2978,80 13 2671,9 13-5091,1 11-716,0 0-1,2 0 1,1 0 0,0-1-1,1 0 1,1 1-1,1-2 1,1 1-1,0-1 1,2 0 0,0-1-1,0 0 1,16 18-1,-24-32-171,0-1 0,1 1 0,-1 0 0,1-1 0,-1 1 0,1-1 1,0 0-1,0 0 0,0 0 0,6 3 0,-7-5-68,-1 1 1,0-1 0,0 0-1,0 0 1,0 0 0,0 0-1,1 0 1,-1 0 0,0-1-1,0 1 1,0 0 0,0-1-1,0 1 1,0 0 0,0-1-1,0 1 1,0-1 0,0 0-1,0 1 1,0-1 0,0 0-1,0 0 1,0 1 0,0-1-1,-1 0 1,1 0 0,0 0 0,-1 0-1,1 0 1,-1 0 0,1 0-1,-1 0 1,1 0 0,0-2-1,32-83 303,-23 55-1331,2 1-1,29-53 1,-41 82 678,0 1 0,1-1 0,-1 0 0,1 0 0,-1 1 0,1-1 0,-1 0 0,1 1 0,0-1 0,-1 0 0,1 1 0,0-1 1,-1 1-1,1-1 0,0 1 0,0 0 0,0-1 0,-1 1 0,1 0 0,0-1 0,0 1 0,0 0 0,0 0 0,0 0 0,0 0 0,-1 0 0,3 0 0,9 0-6232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8:5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1277 20 6887,'0'0'7286,"0"-5"-5599,-1-7-1036,-3 10-272,-17 30-5,-144 207 1055,-9-6 0,-332 335 0,366-428-801,-119 126 249,253-254-781,27-21-12646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00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13837,'0'0'950,"20"6"-117,-14-5-744,12 4 208,-1 1 1,1 0-1,-1 1 0,0 1 0,0 1 0,-1 0 0,24 19 0,56 59 1823,150 175-1,-46-41-1142,553 493 123,-750-711-1362,1 0 1,-1 0 0,0 0-1,-1 1 1,1-1-1,0 1 1,-1 0 0,3 6-1,0 3-4156,0 3-3353,-2-9 3762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0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1194 1 32,'0'0'14670,"0"15"-12652,-2 10-1435,-1 0 0,-1 0-1,-1 0 1,-1-1 0,-18 46 0,-67 132 1248,27-82-1308,-4-3 1,-5-3 0,-96 113-1,97-142-1166,-4-3 0,-4-4 0,-2-3 0,-113 78-1,106-96-3092,-1-10-2211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0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2434,'0'0'12327,"30"27"-12044,368 304 4671,-177-165-3524,7-10 1,343 175 0,129 57-743,-668-367-645,-61-19-2872,-4-6-2008,-6-6-2236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0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19 3171,'0'0'10570,"-9"-4"-8387,7 2-1888,-23-9 482,24 11-749,0-1 0,1 1-1,-1 0 1,0 0 0,0 0 0,1 0-1,-1 0 1,0-1 0,0 2 0,0-1-1,1 0 1,-1 0 0,0 0-1,0 0 1,0 0 0,1 1 0,-1-1-1,0 0 1,0 1 0,1-1 0,-1 0-1,0 1 1,1-1 0,-1 1 0,0-1-1,1 1 1,-1-1 0,1 1 0,-1 0-1,1-1 1,-1 1 0,1 0-1,0-1 1,-1 1 0,1 0 0,-1 0-1,-44 156 2273,24-46-3564,13-82-5617,6-14 726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5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0 288,'0'0'5931,"-4"13"-4981,-11 40-384,13-47 367,0 1 0,0-1 0,0 1-1,-1-1 1,0 0 0,0 0 0,-1 0-1,1 0 1,-1-1 0,-9 10 1276,65 1-918,-28-12-1250,0 0-1,0-2 0,0-1 0,0 0 0,0-2 1,1-1-1,-1-1 0,-1-1 0,1-1 0,0-1 1,-1-1-1,33-15 0,-35 11-1918,0 0 0,-1-1 0,-1-1 0,26-22 0,-19 12-3796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0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8360,'0'0'1025,"62"-31"-5445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04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224 161 5413,'0'0'7100,"-2"-16"-5477,-5-51-272,7 63-1215,-1 0 1,0-1-1,0 1 1,0 0 0,0 0-1,-1 0 1,1 0-1,-1 0 1,0 1 0,-1-1-1,1 0 1,0 1-1,-1-1 1,-4-3-1,4 5-58,1 0 0,0 1 0,0-1 0,-1 1-1,1 0 1,-1 0 0,1 0 0,-1 0-1,0 0 1,1 0 0,-1 1 0,0-1-1,0 1 1,1 0 0,-1 0 0,0 0-1,-4 0 1,6 1-72,0 0 1,-1 0-1,1 0 0,0 0 0,0 0 0,1 0 0,-1 0 0,0 0 1,0 0-1,0 0 0,1 1 0,-1-1 0,0 0 0,1 0 1,0 1-1,-1-1 0,0 3 0,-9 33 100,7-25-29,-18 75 965,3 0 1,-7 103 0,23-169-957,0-3-158,-2-1 0,1 1 0,-11 26 0,6-24-4263,-2-2-4335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0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3812,'0'0'12331,"68"-41"-11338,-43 39-769,8 2-224,3 0-512,-1 0-2659,4 15-2787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0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22 4516,'0'0'9503,"-5"-9"-6439,3 12-3001,0 0 1,1 1-1,-1 0 0,1-1 1,0 1-1,0 0 0,0 0 1,0 0-1,0 4 1,-1 2 97,-17 69 1131,5-22-390,1 0 0,3 0 1,-3 87-1,1-209-512,10 28-524,1 0 0,2 0 0,11-66 0,-10 93 116,-1 1 0,2 0 1,-1-1-1,1 1 0,1 1 0,-1-1 1,2 0-1,-1 1 0,1 0 1,0 0-1,1 0 0,0 1 1,0-1-1,1 2 0,0-1 1,0 1-1,0 0 0,1 0 0,0 1 1,12-7-1,-16 10 10,0 1 0,-1-1-1,1 1 1,0 0 0,0 0 0,0 0-1,0 0 1,0 1 0,0 0 0,0 0-1,0 0 1,0 0 0,-1 0 0,1 1 0,0 0-1,0 0 1,0 0 0,0 0 0,5 3-1,-4-1 5,0 1-1,0-1 1,-1 1-1,1 0 1,-1 0-1,0 1 1,-1-1-1,1 1 1,-1 0-1,0 0 1,5 10-1,1 6 63,-1 1 0,-2-1 0,0 1 0,-1 1-1,3 39 1,-5-27 197,-1 0-1,-5 47 1,2-77-227,-1 0 1,1 0 0,-1-1 0,0 1 0,0-1 0,-1 1-1,1-1 1,-1 0 0,0 0 0,0 0 0,0 0 0,-1-1 0,1 1-1,-1-1 1,0 0 0,0 0 0,0 0 0,0 0 0,-1-1-1,-4 2 1,-9 5 29,0-1 0,-1-1 1,-31 8-1,21-9-149,-1-1 0,0-1 0,-44 0 1,78-27-7566,22-1 3338,12-1-930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0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11 131 5125,'0'0'8451,"0"0"-8392,0 0-1,1 0 1,-1 0 0,0 0 0,0 0 0,0 0 0,1-1 0,-1 1 0,0 0 0,0 0 0,0 0 0,1 0 0,-1 0 0,0 0 0,0 0 0,1 0 0,-1 0 0,0 0 0,0 0 0,1 0 0,-1 0 0,0 0 0,0 0 0,0 0 0,1 0 0,-1 0 0,0 1 0,0-1 0,0 0 0,1 0 0,-1 0 0,0 0 0,0 0 0,0 1 0,1-1 0,-1 0 0,0 0 0,0 0 0,0 0 0,0 1 0,0-1 0,0 0 0,1 0 0,-1 0 0,0 1 0,0-1 0,0 0 0,0 0 0,0 1 0,0-1 0,0 0 0,0 0 0,0 0 0,0 1 0,0-1 0,0 0 0,0 0 0,0 1 0,1 10 233,0 1 0,0-1 0,-1 0-1,-1 1 1,1-1 0,-2 1 0,0-1 0,-4 14-1,-5 55 948,11-23-315,1-56-917,-1-1 0,1 0 1,0 0-1,0 0 1,0 0-1,0 0 0,0 0 1,0 0-1,0 0 1,0 0-1,-1 0 0,1 0 1,0 0-1,0-1 1,0 1-1,0 0 0,0-1 1,-1 1-1,1 0 1,0-1-1,0 1 0,0-1 1,-1 1-1,1-1 0,1-1 1,4-6-35,0 0 0,0-1 0,-1 1 1,0-1-1,0 0 0,-1-1 0,-1 1 0,1-1 1,-1 0-1,2-13 0,-1-5-79,0 1-1,0-46 1,-4 71 101,0-11-7,-1 0 0,1 0 0,-6-23-1,5 33 10,1 1 0,-1-1 0,0 0 0,0 0 0,0 1 0,0-1 0,-1 0-1,1 1 1,-1-1 0,0 1 0,1 0 0,-1-1 0,0 1 0,0 0 0,-1 0 0,1 0 0,0 1-1,-1-1 1,1 0 0,-1 1 0,1 0 0,-1-1 0,-4 0 0,6 2-102,1 0-1,-1 0 1,0 0 0,0 0-1,1 0 1,-1 0 0,0 0-1,0 1 1,1-1 0,-1 0-1,0 0 1,0 1 0,1-1 0,-1 0-1,0 1 1,1-1 0,-1 1-1,1-1 1,-1 1 0,1-1-1,-1 1 1,1 0 0,-1-1 0,1 1-1,-1 0 1,1-1 0,0 1-1,-1 0 1,1-1 0,0 1-1,-1 0 1,1 0 0,0-1 0,0 1-1,0 0 1,0 0 0,0-1-1,0 1 1,0 0 0,0 0-1,0 0 1,0-1 0,1 2-1,-1-1-151,0 1-1,0-1 1,0 0-1,0 1 1,0-1-1,0 0 1,1 0-1,-1 1 1,1-1-1,-1 0 0,1 0 1,-1 1-1,1-1 1,0 0-1,-1 0 1,1 0-1,0 0 1,0 0-1,0 0 1,0 0-1,0 0 0,0 0 1,0 0-1,0-1 1,0 1-1,0 0 1,1-1-1,1 1 1,69 6-6503,5-13 5008,-67 4 2254,1 0 0,-1-1-1,-1 0 1,1-1 0,11-6 0,-15 7 251,0 0 0,-1-1 0,0 0 0,0 0 0,0 0 0,0-1-1,-1 1 1,4-9 8342,-17 20-7020,-18 12-2583,14-6 724,1 1-1,1 0 1,-13 20 0,20-27-169,0-1-1,1 1 0,0 0 0,0 1 0,1-1 1,-1 0-1,2 1 0,-1-1 0,1 1 0,0 12 1,2-17-82,0 0 1,0 0-1,0 0 1,0 0 0,1 0-1,-1 0 1,1-1-1,0 1 1,0 0 0,0-1-1,0 0 1,0 1-1,0-1 1,1 0 0,-1 0-1,1 0 1,-1 0-1,1-1 1,0 1 0,0-1-1,4 2 1,-3-1 1,0 0 0,0 0 0,0 1 0,0-1 0,-1 1 0,1 0 0,-1 0 0,0 0 0,0 1 0,0-1 0,4 7-1,-6-8 75,-1 0 0,0 0-1,1 0 1,-1 0-1,0-1 1,0 1 0,0 0-1,-1 0 1,1 0-1,0 0 1,-1 0 0,1 0-1,-1 0 1,1-1-1,-1 1 1,0 0-1,0-1 1,0 1 0,0 0-1,0-1 1,0 1-1,0-1 1,-1 1 0,1-1-1,-1 0 1,1 0-1,-1 1 1,-2 0-1,-57 35-26,39-25-505,-13 14-4431,22-13-753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0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27 288,'0'0'7730,"-2"-3"-6400,0-3-641,-10-11 10558,15 17-8318,17 5-2607,180 174 580,-200-179-857,1 0-1,-1 1 0,1-1 0,-1 0 0,0 0 0,1 0 0,-1 1 1,1-1-1,-1 0 0,1 1 0,-1-1 0,0 0 0,1 1 0,-1-1 1,0 1-1,1-1 0,-1 1 0,0-1 0,0 0 0,1 1 0,-1-1 1,0 1-1,0-1 0,0 1 0,0-1 0,0 1 0,0-1 0,0 1 1,0-1-1,0 1 0,0-1 0,0 1 0,0 0 0,0-1 0,0 1 1,0-1-1,0 0 0,0 1 0,-1-1 0,1 1 0,0-1 0,0 1 1,-1-1-1,1 1 0,0-1 0,-1 0 0,1 1 0,0-1 1,-1 1-1,1-1 0,-1 0 0,1 0 0,0 1 0,-1-1 0,1 0 1,-1 0-1,0 1 0,-9 7-373,-15 20 392,1 0 0,2 1 0,-27 47-1,-17 23 45,55-83-83,7-11-15,1 0 0,-1 1 0,0-2 0,0 1 0,0 0 0,-1-1 0,-6 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1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17 103 32,'0'0'2712,"-4"-16"9146,0-1-9911,4-50 6648,0 66-8563,0 0 795,-1 11-7713,-6 6-1885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1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3812,'0'0'6053,"-4"-1"-4878,4 0-1077,0 1 0,-1 0 0,1 0 0,0-1 0,-1 1 0,1 0 0,-1 0 0,1 0 0,0 0 0,-1 0 0,1 0 0,-1-1 0,1 1 0,-1 0 0,1 0 0,0 0 0,-1 0 0,1 1 0,-1-1 0,1 0 0,0 0 0,-1 0 0,1 0 0,-1 0 0,1 0 0,0 1 0,-1-1 0,1 0 0,0 0 0,-1 1 0,1-1 0,-1 1 0,-5 16 1193,7 40-1016,0-31 535,-11 316 2532,9-399-3021,0 8-336,8-84 0,-5 119-35,1 0 1,0 0-1,1 0 0,0 1 0,1-1 1,0 1-1,1 0 0,1 1 0,0 0 1,14-19-1,-17 27 21,0 0 0,0 0 1,1 0-1,-1 0 0,1 1 0,0 0 0,0 0 0,0 0 1,0 0-1,1 1 0,9-3 0,-12 4 21,0 0 0,0 0 0,0 1 0,0-1-1,0 1 1,0 0 0,0 0 0,0 0 0,-1 1 0,1-1-1,0 0 1,0 1 0,0 0 0,0 0 0,0 0 0,-1 0-1,1 0 1,0 1 0,-1-1 0,1 1 0,-1-1 0,0 1-1,1 0 1,2 3 0,3 6 13,0 1-1,-1-1 0,0 1 1,-1 1-1,0-1 1,-1 1-1,0 0 0,4 18 1,16 118 196,-16-82-57,-8-63-97,0 0 0,-1 0 1,0 0-1,1 0 1,-1 0-1,0 0 0,-1-1 1,1 1-1,-1 0 1,1 0-1,-1 0 1,-1 0-1,1-1 0,0 1 1,-1 0-1,0-1 1,-3 6-1,0-3 24,-1-1-1,1-1 1,-1 1 0,0-1-1,0 0 1,0 0 0,-1-1-1,-10 5 1,-1 0 19,0-1 0,-1-1 0,0 0 1,-1-1-1,1-1 0,-1-1 0,1-1 0,-25 0 0,44-2-78,-1 0-1,0 0 0,0 0 0,0 0 0,0-1 1,1 1-1,-1 0 0,0 0 0,0 0 0,0-1 1,1 1-1,-1 0 0,0-1 0,0 1 1,1-1-1,-1 1 0,0-1 0,1 1 0,-1-1 1,0 0-1,-2-15-3529,3 14 3017,0 1-1,1-1 0,-1 1 0,1-1 0,0 1 0,-1-1 0,1 1 0,0-1 1,0 1-1,0-1 0,0 1 0,0 0 0,0 0 0,0-1 0,0 1 1,0 0-1,1 0 0,-1 0 0,2-1 0,17-5-5840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1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27 384,'0'0'6791,"1"-9"-5004,-5-8 6019,-5 17-7757,0 0 1,0 0-1,0 1 0,0 1 1,0 0-1,0 0 1,-15 6-1,20 35 746,-42 314 1261,44-309-1948,3-38-20,-1 0 1,0-1-1,-1 1 0,-2 13 0,82-21-568,-21-11-7314,-40 5 2968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1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72 1634,'0'0'6294,"0"-10"-4608,0-23-449,0 7 7765,0 24-8998,0 6 1300,-1 12-1144,-2 1-1,0 0 1,0-1 0,-10 26-1,-9 46 266,19-74-235,0 5-2954,2 1-14195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5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8 6502,'0'0'8889,"-15"-7"-5489,22 149-1924,-2-76-1459,-5 75 1,-1-126 58,-1 1 1,-1-1 0,0 0-1,-1-1 1,0 1-1,-2 0 1,1-1 0,-2 0-1,0-1 1,0 1-1,-1-1 1,-1-1 0,0 0-1,-1 0 1,0-1-1,-1 0 1,0 0 0,-1-1-1,0-1 1,-1 0-1,0-1 1,-25 13 0,11-9-130,-1-2 0,0 0 0,0-2 1,-1-1-1,0-1 0,0-1 1,-58 1-1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17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18 4100,'0'0'8381,"-17"-12"-3736,40 9-4381,0 1 0,0 1 0,45 4 0,-6-1 2171,-62 23-1848,0 338 406,0-360-948,-1 1-1,1 0 1,-1 0 0,0-1 0,0 1-1,-1-1 1,1 1 0,-1-1-1,0 1 1,1-1 0,-2 0 0,1 0-1,0 0 1,-1 0 0,1 0-1,-5 3 1,1 0 116,-1-1 1,1 0-1,-1-1 1,0 0-1,0 0 0,-14 6 1,4-9-1624,-1 0-8297,7 5 705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27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0 8232,'0'0'2034,"-7"20"-1415,-12 47 837,4 2-1,-11 112 1,-69 698 2780,-51-4-1356,129-782-2665,12-56-15,-2 0 0,-1 0-1,-24 65 1,30-100-251,1 0 0,0 0 0,-1 0 0,1-1 0,-1 1 0,0 0 0,0-1 0,1 0 0,-1 1 1,0-1-1,0 0 0,0 0 0,-1 0 0,1 0 0,0 0 0,0 0 0,0 0 0,-1-1 0,1 0 0,0 1 0,-1-1 0,1 0 0,0 0 0,-1 0 0,1 0 0,-5-1 0,4 1-441,2 0 328,1 0-1,-1-1 1,1 1 0,-1 0 0,1 0 0,-1 0 0,1-1 0,-1 1 0,1 0 0,-1 0 0,1-1 0,0 1-1,-1 0 1,1-1 0,-1 1 0,1-1 0,0 1 0,-1 0 0,1-1 0,0 1 0,0-1 0,-1 1-1,1-1 1,0 1 0,0-1 0,0 1 0,0-1 0,-1 1 0,1-1 0,0 1 0,0-1 0,0 0-1,0-23-4460,0 17 2702,0-24-5225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2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1695 14 2594,'-19'-2'1346,"-117"-7"78,1 6 0,-1 6 0,-224 34 0,-65 20 1173,302-47-1288,-181-9 0,256-10-569,39 7-2213,17 5-4200,14 6 1392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9033,'0'0'6213,"-8"18"-4963,-24 62 25,29-72-1112,1 1-1,0 0 0,0 0 0,1-1 0,0 1 0,1 0 0,0 1 0,0-1 0,3 14 0,-2-21-147,-1 1 0,0-1 0,1 0 0,-1 0-1,1 0 1,0 1 0,0-1 0,0 0 0,0 0 0,0 0 0,1 0 0,-1 0 0,0-1-1,1 1 1,-1 0 0,1-1 0,0 1 0,0-1 0,-1 1 0,1-1 0,0 0 0,0 0 0,0 0-1,0 0 1,1 0 0,-1 0 0,0 0 0,0-1 0,0 1 0,1-1 0,-1 0 0,0 0-1,1 0 1,-1 0 0,3 0 0,-1-1 18,-1 0-1,0-1 1,0 1-1,0-1 1,0 1 0,0-1-1,0 0 1,0 0-1,-1 0 1,1 0-1,-1-1 1,1 1 0,-1-1-1,0 0 1,3-3-1,29-51-98,-29 48 70,34-92-436,-39 101 414,1 0 0,-1 1 0,1-1 0,-1 0 0,0 1 0,1-1 0,-1 1 1,1-1-1,-1 0 0,0 1 0,1-1 0,-1 1 0,0-1 0,1 1 0,-1-1 0,0 1 0,0-1 0,1 1 0,-1-1 0,0 1 1,0 0-1,0-1 0,0 1 0,0-1 0,0 1 0,0-1 0,0 2 0,7 61 278,-2 1 0,-9 127-1,2-181-42,1 1 0,-1-1-1,-1 0 1,-7 19-1,9-27-144,0 1-1,0 0 1,0-1 0,0 0-1,-1 1 1,1-1-1,-1 0 1,1 1-1,-1-1 1,0 0 0,0 0-1,0-1 1,0 1-1,0 0 1,0 0-1,0-1 1,-1 0 0,1 1-1,0-1 1,-1 0-1,1 0 1,-1 0-1,0 0 1,-2 0 0,4-1-89,1-1 1,-1 1 0,1 0 0,-1 0 0,1 0 0,-1-1 0,0 1 0,1 0 0,-1-1 0,1 1 0,-1 0-1,1-1 1,0 1 0,-1-1 0,1 1 0,-1-1 0,1 1 0,0-1 0,-1 1 0,1-1 0,0 1 0,-1-1-1,1 1 1,0-1 0,0 1 0,0-1 0,0 0 0,-1 1 0,1-1 0,0 0 0,0 0 0,0-27-1577,0 20 850,0-1-162,0 1 0,1-1 0,0 1-1,1 0 1,0-1 0,0 1 0,1 0 0,0 0 0,0 0 0,5-8 0,25-38-6094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6822,'0'0'6508,"13"-7"-5344,-4 1-902,78-51 982,-77 50-1187,0-1-1,0 0 1,-1-1 0,0 0-1,-1 0 1,0-1-1,8-11 636,-19 22 221,-2 1-852,0 1 0,0 0 0,0-1 0,1 2 0,-1-1 0,1 1 0,0-1 0,0 1 0,0 0 0,0 0 0,1 1 1,-1-1-1,-2 6 0,-36 66 819,37-66-738,1 0 0,0 0 0,1 0 0,0 1 0,1 0 0,0-1 0,0 1 0,1 0 0,1 13 0,1-23-236,-1 0 1,1 0-1,0 0 0,-1 0 0,1 0 1,0 1-1,0-1 0,0-1 0,0 1 1,0 0-1,0 0 0,0 0 0,0 0 1,0-1-1,1 1 0,-1 0 0,0-1 0,0 1 1,1-1-1,-1 0 0,0 1 0,1-1 1,-1 0-1,0 0 0,1 0 0,-1 0 1,0 0-1,1 0 0,-1 0 0,0 0 1,3-1-1,48-6-4006,-36 0 2125,-1 0 0,28-16 0,-29 14 634,32-18-3559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36 2018,'0'0'10917,"-1"-6"-9978,-3-18-250,3 18-134,24 38-373,-18-27-60,1 0 0,0 1 0,-1-1 0,0 1 0,-1 0 0,1 1 0,-1-1 0,0 1 0,-1-1 0,1 1 0,-1 1 0,-1-1 0,0 0 0,0 0 0,0 1 0,-1 0 0,1-1-1,-2 1 1,0 11 0,-1-16 5,0 0 0,0 0 0,0 1 0,-1-1 0,0 0 0,1 0-1,-1-1 1,0 1 0,-1 0 0,1-1 0,0 1 0,-1-1 0,1 0 0,-1 0-1,0 0 1,0 0 0,0 0 0,0 0 0,0-1 0,0 0 0,-4 2-1,-72 24-2349,78-27 2173,-41 10-4178,-10-4-3203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7111,'0'0'8023,"-16"20"-7174,3-4-604,1-2-39,0 1 0,1 0 1,1 1-1,0 0 0,1 1 1,1-1-1,-6 21 0,2 7 631,-7 48-1,7-27-245,21-99-721,22-49 0,-19 55 44,-2 1 0,-1-1 0,9-45 0,-18 72 87,0-1 0,0 0 0,0 1 0,1-1 0,-1 1-1,0-1 1,1 1 0,-1-1 0,1 1 0,-1-1-1,1 1 1,0 0 0,0-1 0,0 1 0,2-3-1,-3 4-4,1 0-1,-1 0 1,1 0-1,-1 0 1,1 0-1,-1 1 1,1-1-1,-1 0 1,1 0-1,-1 0 1,1 0-1,-1 1 1,1-1-1,-1 0 1,1 0-1,-1 1 1,0-1-1,1 0 1,-1 1-1,0-1 1,1 1-1,-1-1 1,0 0-1,1 1 1,-1-1-1,0 1 1,0-1-1,1 1 1,-1 0-1,21 48 133,-1 18 216,-12-35-92,25 58 1,-30-82-220,1 0 1,0-1-1,1 1 0,0-1 1,0 0-1,1 0 0,0 0 1,0-1-1,0 0 0,1 0 1,14 9-1,-19-13-18,0-1 1,0 0-1,0 0 1,0 0-1,0 0 1,1 0-1,-1 0 1,0-1-1,0 1 1,1-1-1,-1 1 0,0-1 1,1 0-1,-1 0 1,1 0-1,-1 0 1,0 0-1,1-1 1,-1 1-1,0-1 1,0 0-1,1 1 0,2-3 1,-2 1-1,0-1 1,0 1-1,0-1 0,0 0 1,0 0-1,0 0 0,-1 0 1,1-1-1,-1 1 1,0-1-1,0 0 0,1-4 1,5-13 8,-2 1 0,-1-1 0,6-41 0,-11 58-24,7-55-2,-3-71-1,-10 112 69,3 4-1560,15 12-7184,17 7 6299,52 14 0,3 1 1714,-83-20 817,1 0 0,0 1 1,0-1-1,0 1 0,0-1 0,0 1 1,0 0-1,-1-1 0,1 1 1,0 0-1,-1 0 0,1 0 1,-1 1-1,1-1 0,-1 0 1,1 1-1,-1-1 0,0 0 1,0 1-1,1 0 0,-1-1 1,0 1-1,1 2 0,-1 2 446,0 0 0,0-1-1,0 1 1,-1 0 0,0 0 0,0 9 0,-1 4-297,2 187 4140,-1-205-4433,0-1-1,0 1 1,0 0 0,0 0-1,0-1 1,0 1 0,0 0-1,0-1 1,0 1 0,1 0-1,-1 0 1,0-1-1,0 1 1,1-1 0,-1 1-1,0 0 1,1-1 0,-1 1-1,1-1 1,-1 1 0,1-1-1,-1 1 1,1-1 0,0 1-1,-1-1 1,1 1-1,-1-1 1,1 0 0,0 1-1,-1-1 1,1 0 0,0 0-1,0 1 1,1-2 10,-1 1 0,0 0 1,1 0-1,-1 0 0,0-1 0,0 1 1,1-1-1,-1 1 0,0-1 0,0 0 1,0 1-1,0-1 0,1 0 0,-1 0 1,0 0-1,0 1 0,-1-1 0,1 0 1,2-3-1,19-30 197,-2-1 1,-1 0 0,-1-2-1,20-64 1,-35 89-150,0-1 0,0 1 0,-2 0 0,1-1 0,-2 1-1,0-14 1,0 21-25,0 5-68,0 0 0,-1-1 1,1 1-1,0 0 0,0 0 1,-1 0-1,1 0 0,0 0 0,-1-1 1,1 1-1,0 0 0,0 0 0,-1 0 1,1 0-1,0 0 0,-1 0 1,1 0-1,0 0 0,-1 0 0,1 0 1,0 0-1,-1 0 0,1 0 0,0 0 1,0 1-1,-1-1 0,1 0 1,0 0-1,-1 0 0,1 0 0,0 0 1,0 1-1,-1-1 0,1 0 0,0 0 1,0 0-1,0 1 0,-1-1 1,1 0-1,0 0 0,0 1 0,-14 11-1637,6 0 75,2 1-1,0 0 0,-5 17 0,4-10-544,-19 44-6082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3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5 135 6502,'0'0'7511,"0"-6"-6310,-2-2-674,0-4-144,4 17 1766,2 6-1578,0 1-1,1-2 1,1 1-1,10 15 1,-5-9-423,2-2 0,-1 0-1,2 0 1,0-2 0,0 1 0,1-2 0,33 21 0,-42-29-95,1 0 0,0-1 1,-1 0-1,1-1 0,1 1 0,-1-1 0,0 0 0,0-1 1,1 0-1,-1 0 0,0-1 0,1 0 0,-1 0 0,1 0 1,-1-1-1,1 0 0,10-4 0,-10 2 8,1-1 0,-1 0 0,0 0 0,0-1 0,0 0-1,-1-1 1,0 1 0,0-1 0,0-1 0,-1 0 0,0 1 0,0-2 0,8-12 0,50-99-4723,-17 27-1444,-26 56-1255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8680,'0'0'2947,"-8"-1"-2947,18 4-2050,-1 10-2722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355 118 5573,'0'0'5024,"-14"-17"-3866,-48-53 219,60 67-1230,-1 1 0,0-1 0,0 1-1,0-1 1,0 1 0,0 0-1,-1 0 1,1 0 0,0 0-1,-1 1 1,0 0 0,1-1-1,-1 1 1,0 0 0,1 1 0,-1-1-1,0 1 1,0 0 0,0 0-1,0 0 1,1 0 0,-1 0-1,-7 3 1,5-1-35,1 0 1,0 0-1,-1 1 0,1-1 1,0 1-1,0 1 0,0-1 1,1 1-1,-1-1 0,1 1 1,-7 9-1,-5 10 45,1 0 0,1 1 0,1 1 0,1 0 1,2 1-1,0 0 0,2 1 0,1 0 0,0 0 0,3 0 0,0 1 0,2 0 0,1 50 0,1-75-161,1 0 0,-1 0 0,1-1 0,0 1 0,0 0 0,-1 0 0,2-1 0,-1 1 0,0 0 0,1-1 0,-1 0 0,1 1 0,0-1 0,-1 0 0,1 0 0,0 0 0,4 3 0,-2-2-26,1 0-1,0 0 0,0 0 1,0-1-1,1 0 1,-1 0-1,0 0 0,9 1 1,10 0-154,1-1 0,-1-1 0,33-3 0,-33 1 45,-3-1 15,0-1 1,-1 0-1,1-2 0,-1 0 1,0-2-1,-1 0 1,1-1-1,-1-1 0,-1 0 1,0-2-1,0 0 0,-1-1 1,-1-1-1,0 0 1,0-2-1,-2 1 0,1-2 1,14-21-1,-28 35 122,1 0 1,-1 1-1,0-1 0,0 0 1,0 0-1,0 0 0,0 0 1,0-1-1,0 1 0,-1 0 1,1 0-1,-1 0 0,1-1 1,-1 1-1,0 0 0,0-4 1,-1 5 16,1 0 0,-1 0 1,1 0-1,0 0 0,-1 1 1,0-1-1,1 0 0,-1 0 1,1 1-1,-1-1 0,0 0 1,0 1-1,1-1 0,-1 0 1,0 1-1,0-1 0,0 1 0,0 0 1,0-1-1,0 1 0,1 0 1,-1-1-1,0 1 0,0 0 1,-2 0-1,-1 0 33,-1 0-1,1 0 1,0 0 0,0 1-1,0-1 1,0 1-1,0 0 1,0 1 0,0-1-1,0 1 1,0-1 0,1 1-1,-1 0 1,0 1 0,1-1-1,-5 4 1,3-1 31,0-1 5,0 1-1,0-1 1,0 1-1,1 0 1,0 0 0,0 0-1,0 1 1,1 0-1,-1-1 1,1 1-1,1 0 1,-1 0-1,-1 8 1,9-13-73,0-1 1,0 1-1,0-1 0,0 0 1,0 0-1,0-1 0,8-1 1,-5 0-11,0-1-1,-1-1 1,1 1 0,-1-1-1,0-1 1,0 1 0,-1-1 0,9-8-1,49-54-9,-10 9-111,-54 58 128,0 0 0,0 0-1,1 0 1,-1 0 0,0 0 0,0 0 0,0 0 0,0 0-1,0 0 1,1 0 0,-1 0 0,0-1 0,0 1 0,0 0-1,0 0 1,1 0 0,-1 0 0,0 0 0,0 0 0,0 0-1,0 1 1,1-1 0,-1 0 0,0 0 0,0 0 0,0 0-1,0 0 1,1 0 0,-1 0 0,0 0 0,0 0 0,0 0-1,0 0 1,0 1 0,1-1 0,-1 0 0,0 0 0,0 0-1,0 0 1,0 0 0,0 1 0,0-1 0,0 0 0,0 0-1,0 0 1,0 0 0,0 1 0,0-1 0,0 0 0,1 0-1,-1 0 1,0 0 0,0 1 0,0-1 0,-1 0 0,4 20 340,-3 24 178,-5 2-213,3-32-383,0-1 0,1 1 0,0 0 0,2 0 0,1 19 0,-1-33-83,0 1 0,0-1 0,0 0-1,0 0 1,-1 0 0,1 1-1,0-1 1,0 0 0,0 0 0,0 0-1,0-1 1,0 1 0,-1 0-1,1 0 1,0 0 0,0-1 0,0 1-1,0 0 1,-1-1 0,2 0-1,4-3-606,-1 0-1,1-1 0,-1 0 0,-1 0 0,1 0 0,6-11 0,-3 6-564,24-33-4905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5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25 1217,'0'0'8184,"-5"-4"-6284,3 2-1259,-14-11 6,4 8 7151,46 7-7194,-20 3-337,0 1 1,0 0 0,0 1-1,-1 1 1,0 0 0,17 15 0,-15-12-118,1 0 1,1-1 0,27 14 0,-2-11 1,-32-10-123,0 0 1,0 0 0,0 1 0,0 0-1,-1 1 1,0 0 0,12 8-1,-52-12-6152,12-1 561,1 0-1773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6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5733,'0'0'12748,"17"136"-12043,-17-89-32,-9 1-193,3-5-384,4-7-96,2-7-128,0-6-1313,0-8-1570,15-2-737,5-2-640,1-2-224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7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83 833,'-4'-3'12150,"-9"2"-10842,5 5-920,1 0 0,-1 1 0,1 0 0,0 1-1,1-1 1,-1 1 0,1 0 0,-10 14 0,16-20-379,0 0-1,0 0 1,0 0-1,0 0 1,1 0-1,-1 0 1,0 0-1,0 0 1,0 0-1,0 0 0,0 0 1,0 0-1,0 0 1,0 0-1,1 0 1,-1 0-1,0 0 1,0 0-1,0 0 1,0 1-1,0-1 1,0 0-1,0 0 1,0 0-1,1 0 1,-1 0-1,0 0 1,0 0-1,0 0 1,0 0-1,0 0 1,0 0-1,0 0 1,0 1-1,0-1 1,0 0-1,0 0 1,0 0-1,0 0 1,0 0-1,0 0 0,0 0 1,0 0-1,0 1 1,0-1-1,0 0 1,0 0-1,0 0 1,0 0-1,0 0 1,0 0-1,0 0 1,0 1-1,15-14-209,14-22-1140,-26 28 1294,-1 1 0,0-1 0,0 0 0,0 0 0,-1 0 0,0-1 0,-1 1 0,1 0 0,-2-12 0,1 6 1889,-2 26-630,-34 75-257,27-72-632,1 1 0,1-1 0,1 2 0,0-1 0,2 0 0,0 1 0,-3 30 1,7-47-336,1-1 0,0 1 0,0 0 0,0-1 0,0 1 0,0 0 1,0-1-1,0 1 0,0-1 0,0 0 0,0 1 0,0-1 0,0 0 0,0 1 1,0-1-1,0 0 0,1 0 0,-1 0 0,0 0 0,0 0 0,0 0 0,0-1 1,0 1-1,2 0 0,33-6-951,12-19-2126,6-2-3682,-23 17 194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9513,'0'0'3299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4580,'0'0'13229,"-33"80"-11724,15-13-159,-3 6-386,0-3-383,7-12-385,1-11-192,5-16-32,6-12-737,0-10-1313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8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8776,'0'0'2691,"17"-24"-2755,16 24-449,9 0-1344,-1 9-2468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8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5 6406,'0'0'5643,"-7"16"-3876,-67 127 2503,73-141-4163,-1 1-1,1-1 0,-1 1 1,1-1-1,0 1 0,0 0 0,0 0 1,1 0-1,-1 0 0,0 3 1,1-6-75,3-15 0,4-1-45,1 0 0,0 0 1,1 1-1,1 0 1,1 1-1,0 0 0,0 0 1,2 1-1,0 1 0,25-20 1,-37 32 17,-1 0 1,1-1-1,-1 1 0,1-1 1,0 1-1,-1 0 1,1-1-1,-1 1 1,1 0-1,0-1 0,-1 1 1,1 0-1,0 0 1,-1 0-1,1 0 0,0 0 1,-1-1-1,1 1 1,0 1-1,-1-1 1,1 0-1,0 0 0,0 0 1,-1 0-1,1 0 1,-1 0-1,1 1 1,0-1-1,-1 0 0,1 1 1,0-1-1,-1 0 1,1 1-1,-1-1 0,1 1 1,-1-1-1,1 1 1,-1-1-1,1 1 1,-1-1-1,0 1 0,1-1 1,-1 1-1,0 0 1,1-1-1,-1 1 0,0 0 1,0-1-1,0 1 1,1 0-1,-1-1 1,0 1-1,0 1 0,1 45 1054,-2-33-707,-9 149 694,37-191-12892,-4-4 8595,3-4-795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3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5221,'0'0'9593,"3"8"-7458,1 3-1654,0 0-1,-1 1 0,0-1 0,-1 1 1,-1 0-1,0 0 0,0 0 0,-1 0 1,0 0-1,-1 0 0,-4 18 0,-7 23 510,-23 67 0,11-42-31,13-39-804,-9 70 1,18-77-4484,1 2-4595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4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6694,'0'0'7885,"21"-13"-7746,72-42-123,-87 51-155,1 0-1,0 0 1,0 1 0,0-1 0,0 2-1,1-1 1,-1 1 0,1 0 0,-1 1-1,1 0 1,0 0 0,0 1 0,8 0-1,-12 0 8,-1 0-44,-1 0 1,1 1-1,-1-1 0,1 1 1,-1 0-1,1-1 1,-1 1-1,1 0 0,-1 1 1,0-1-1,0 0 0,1 1 1,-1-1-1,0 1 1,0 0-1,-1-1 0,1 1 1,0 0-1,0 0 0,1 3 1,29 56-1771,-28-52 2070,0 1 0,1-1 0,-1-1 0,2 1 0,6 8 0,-10-14 162,0-1-1,1 1 1,-1-1-1,1 0 1,0 0-1,-1 0 1,1 0 0,0 0-1,0 0 1,0-1-1,1 1 1,-1-1 0,0 0-1,0 0 1,1 0-1,-1 0 1,1-1-1,-1 0 1,1 1 0,3-1-1,-3-1-153,0-1 0,0 1 0,0 0 1,0-1-1,0 0 0,-1 0 0,1 0 0,0-1 0,-1 1 0,0-1 0,0 1 0,0-1 0,0 0 0,0-1 0,0 1 0,2-4 0,0 0-56,6-6-20,-1-1 0,0 0 1,-1-1-1,0 0 1,-1 0-1,9-27 1773,-18 45-361,-31 74 455,25-67-1848,2 1 1,0 0-1,0 1 1,1-1-1,0 1 1,1 0-1,0 0 1,1 0-1,0 0 1,1 1-1,1 16 1,0-29-184,1 1 1,-1 0-1,1-1 0,-1 1 0,1-1 1,-1 1-1,1-1 0,0 1 0,-1-1 1,1 1-1,0-1 0,-1 1 0,1-1 1,0 0-1,-1 0 0,1 1 1,0-1-1,0 0 0,0 0 0,-1 0 1,1 0-1,0 0 0,0 0 0,-1 0 1,1 0-1,0 0 0,0 0 0,1 0 1,25-5-1734,-9-3 452,-1-2-1,-1 0 0,0-1 1,0-1-1,-1 0 0,0-1 1,19-22-1,0 2-2088,-20 17 2599,24-19 77,-37 34 1580,1 0-1,-1 0 1,1 0 0,0 0-1,0 0 1,0 0-1,-1 0 1,1 1-1,0-1 1,0 1-1,4-1 1,-4 4-354,0 1 1,-1 0-1,1-1 1,-1 1-1,1 0 0,-1 0 1,0-1-1,-1 1 0,2 6 1,-1-4-57,11 47 915,-2 1 0,-3 0 0,-2 0 0,-2 1 0,-6 77 0,-2-112-978,2-30-48,-1-33-461,7 12-94,2 0 1,1 0-1,1 0 0,2 1 1,23-56-1,-15 40-137,-9 26 177,0 0-1,1 0 1,0 1-1,2 0 1,26-34-1,-32 47 217,0 0 0,1 0-1,0 0 1,0 1 0,1 0 0,-1 0-1,1 0 1,0 1 0,1 0-1,-1 1 1,1-1 0,-1 1 0,1 1-1,0 0 1,0 0 0,0 0 0,0 1-1,14 0 1,-21 1 41,1 0 0,-1 0 0,1 0 0,-1 0 0,0 1 0,1-1 0,-1 0 0,1 1 0,-1-1-1,0 1 1,0 0 0,1-1 0,-1 1 0,0 0 0,0 0 0,0 0 0,0 0 0,0 0 0,0 0 0,0 0 0,0 0 0,1 2 0,0 0 36,0 1-1,-1-1 1,0 0 0,0 1 0,0-1 0,0 1 0,0 0-1,0 7 1,-1-3 97,0 0-1,0 1 0,-1-1 1,0 0-1,-1 1 0,0-1 1,-5 15-1,-5-2 183,-2-1 0,0-1 0,-1 0 0,-1-1 0,0-1 0,-2 0 0,-25 19 0,7-4-61,96-96-5091,14-15 2576,-57 64 1837,-8 5 360,1 1 0,0 0 0,1 1 0,0 0 0,0 0 0,1 1 0,20-9 0,-31 17 191,1-1 1,-1 1-1,0 0 0,0-1 0,0 1 0,1 0 0,-1 0 0,0 0 1,0 0-1,0 0 0,0 0 0,0 0 0,-1 0 0,1 0 1,0 0-1,0 0 0,-1 1 0,1-1 0,-1 0 0,1 0 0,-1 1 1,1-1-1,-1 0 0,0 1 0,1 1 0,0 0 150,9 36 670,-9-31-819,1-1 0,-1 0 0,1 0 0,1 0 0,-1 0 0,1 0 0,0 0 0,1-1 0,0 0 0,7 10 0,-10-15-127,-1-1-1,1 0 0,-1 0 1,1 0-1,-1 0 1,1 0-1,-1 0 0,1 0 1,-1-1-1,1 1 1,-1 0-1,1 0 0,-1 0 1,1 0-1,-1-1 1,1 1-1,-1 0 0,1-1 1,-1 1-1,1 0 0,-1-1 1,0 1-1,1 0 1,-1-1-1,1 1 0,-1-1 1,0 1-1,0-1 1,1 1-1,-1-1 0,0 1 1,1-1-1,13-22-186,-11 18 74,81-111-8130,-49 73 2974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4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6790,'0'0'8360,"0"20"-6705,-20 269 3214,9-111-4132,11-176-821,0 1 0,0-1 1,0 0-1,0 0 0,1 0 1,-1 0-1,1 0 0,-1 0 1,1 1-1,0-1 0,-1 0 1,1 0-1,0-1 1,1 1-1,-1 0 0,0 0 1,0 0-1,1-1 0,-1 1 1,1-1-1,0 1 0,-1-1 1,1 0-1,0 1 0,0-1 1,0 0-1,0 0 1,0 0-1,0-1 0,0 1 1,0 0-1,0-1 0,0 1 1,0-1-1,0 0 0,0 0 1,1 0-1,-1 0 0,0 0 1,0 0-1,0 0 0,4-2 1,1 1-284,1 0 0,-1-1 1,1 0-1,-1 0 0,0-1 1,0 0-1,0 0 0,-1-1 1,1 0-1,-1 0 0,8-6 1,39-50-2576,-49 56 2981,-1-1-1,0 0 0,0 1 0,-1-1 1,1-1-1,-1 1 0,0 0 0,-1 0 1,1-1-1,-1 1 0,1-12 0,-2 17 142,-1-1-1,0 1 0,1-1 0,-1 1 0,1-1 1,-1 1-1,0 0 0,1-1 0,-1 1 1,0 0-1,0-1 0,1 1 0,-1 0 1,0 0-1,0 0 0,1-1 0,-1 1 0,0 0 1,0 0-1,0 0 0,1 0 0,-1 1 1,0-1-1,0 0 0,1 0 0,-1 0 0,0 1 1,0-1-1,0 1 0,-27 6 898,19-1-779,0 1 0,0 0 0,0 0 0,1 1 0,0 0 0,0 0 0,1 1-1,0 0 1,1 1 0,0-1 0,0 1 0,1 0 0,0 1 0,1-1 0,0 1-1,1 0 1,0 0 0,1 0 0,-2 14 0,4-24-315,1-1 1,-1 1-1,0 0 1,1-1-1,-1 1 0,0 0 1,1-1-1,-1 1 0,1-1 1,-1 1-1,1-1 1,-1 1-1,1-1 0,-1 1 1,1-1-1,0 1 0,-1-1 1,1 0-1,0 1 1,-1-1-1,1 0 0,0 0 1,-1 1-1,1-1 0,0 0 1,-1 0-1,1 0 1,0 0-1,0 0 0,-1 0 1,1 0-1,0 0 0,-1 0 1,2-1-1,28-3-1045,-18-2 323,1 0 1,-1 0-1,-1-1 1,1 0-1,-1-1 1,11-10-1,15-10-2841,14-8-2425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4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12172,'0'0'6245,"-43"143"-4227,16-72 224,-2 13-608,2 5-545,4-1-448,9-10-545,7-13-96,5-12-128,2-14-577,0-13-672,0-11-705,-2-11-1153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5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57 1377,'0'0'7954,"-2"-7"-6309,-1-2-1010,-1-6 25,-1-2 7090,-5 23-7240,-13 30 26,1 1-1,-22 52 0,21-41 29,-30 47 0,35-65-212,11-18-263,0 0-1,0-1 1,-1 0 0,-14 15-1,22-26-86,-1 0-1,1 0 0,0 0 1,0 1-1,0-1 1,0 0-1,-1 0 0,1 0 1,0 0-1,0 0 1,0 0-1,-1 0 1,1 0-1,0 0 0,0 0 1,0 0-1,-1 0 1,1 0-1,0 0 1,0 0-1,0 0 0,0 0 1,-1 0-1,1 0 1,0-1-1,0 1 0,0 0 1,-1 0-1,1 0 1,0 0-1,0 0 1,0 0-1,0 0 0,0-1 1,-1 1-1,1 0 1,0 0-1,0 0 1,0 0-1,0-1 0,0 1 1,0 0-1,0 0 1,0 0-1,0 0 1,0-1-1,0 1 0,0 0 1,0 0-1,0 0 1,0-1-1,0 1 0,0 0 1,0-1-1,-4-22 171,4-38 156,0 50-303,-1-20-44,4-42-122,-2 67 133,0 1 0,0 0 0,1 0 0,0 0 0,0 0 0,0 0 0,0 0 0,1 0 0,0 0 0,0 1 0,5-6 0,11-9 8,1 1 0,0 1 0,1 0 0,1 2 0,1 1 0,0 0 0,0 2 0,26-10 0,-48 22-1,0-1 0,-1 1-1,1-1 1,0 1 0,0 0 0,-1-1 0,1 1-1,0 0 1,0-1 0,-1 1 0,1 0 0,0 0-1,0 0 1,0 0 0,-1 0 0,1 0 0,0 0-1,0 0 1,0 0 0,0 0 0,-1 0 0,2 1-1,0 17-68,-2-6 35,0 31-1558,0-13-2623,0-1-2366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4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10346,'0'0'3027,"17"-6"-2413,-6 2-512,56-16 724,-60 18-686,0 1 0,0 0 0,0 0 0,0 1 0,0 0 0,0 0-1,0 0 1,0 1 0,13 4 0,-10-1-62,0 1 0,0 0 0,-1 1 0,0 0 0,0 1 0,0 0 0,-1 0 0,0 1 0,0 0 0,9 13 0,-8-10-41,-1 1 0,0 0 0,0 1 0,-1 0-1,-1 0 1,0 1 0,6 21 0,-12-34-25,1 0-1,-1 0 0,1 0 1,-1 0-1,0 0 0,0 0 1,1 0-1,-1 0 0,0 0 1,0 0-1,0 0 0,0 0 1,0 0-1,0 0 0,-1 0 1,1 0-1,0 0 0,0 0 1,-1 0-1,1 0 0,0 0 1,-1 0-1,1-1 0,-1 1 1,0 0-1,1 0 0,-1 0 1,0-1-1,1 1 0,-1 0 1,0 0-1,0-1 0,1 1 1,-1-1-1,0 1 0,-1 0 1,-3 0 48,0-1 0,1 1 1,-1-1-1,1 0 1,-1 0-1,0-1 0,-4 0 1,3 0-67,1 0 33,0 0 0,0 0 0,1 0 0,-1-1 0,1 1 0,-1-1 1,1 0-1,-1-1 0,1 1 0,0-1 0,0 0 0,1 0 0,-1 0 0,0 0 0,1-1 0,0 1 0,0-1 0,0 0 0,0 0 1,1 0-1,-1-1 0,1 1 0,0 0 0,1-1 0,-1 1 0,-1-8 0,-2-8-264,1-1 0,1 0 0,1 0 0,1-35 0,0 44-355,1 0 0,1 0 0,0 0 0,1 0 0,0 0 0,1 0 1,0 1-1,9-22 0,21-17-4368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4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7303,'0'0'5584,"-6"19"-4121,-45 127 2423,46-133-3472,1 0 0,0 0 1,0 0-1,2 1 0,-1-1 0,2 1 1,0 0-1,0-1 0,3 23 1,-1-35-424,-1 0 0,1 0 0,0 0 0,0 0 0,-1-1 0,1 1 0,0 0 0,0 0 0,0-1 1,0 1-1,0-1 0,0 1 0,0-1 0,0 1 0,0-1 0,0 1 0,0-1 0,0 0 1,0 0-1,1 1 0,-1-1 0,0 0 0,0 0 0,0 0 0,0 0 0,0-1 0,0 1 0,2 0 1,36-9-610,-30 2 571,0 0 1,-1-1-1,1 0 0,-1 0 0,-1-1 1,0 0-1,0-1 0,-1 1 1,0-1-1,0 0 0,-1-1 0,-1 1 1,1-1-1,-2 0 0,0 0 1,0-1-1,-1 1 0,0 0 1,0-16-1,-2 27 108,0-1 1,0 0 0,0 0-1,0 0 1,-1 0 0,1 0 0,0 0-1,0 0 1,-1 0 0,1 0-1,0 0 1,-1 0 0,1 0-1,-1 1 1,1-1 0,-1 0-1,0 0 1,1 0 0,-1 1-1,0-1 1,1 1 0,-1-1-1,0 0 1,0 1 0,0-1-1,0 1 1,1-1 0,-1 1-1,0 0 1,0-1 0,0 1-1,0 0 1,0 0 0,0 0-1,0 0 1,0-1 0,0 1-1,0 1 1,0-1 0,0 0 0,0 0-1,0 0 1,0 0 0,0 1-1,0-1 1,-1 1 0,1 0-48,0 1 0,0-1 0,0 0 0,1 0 1,-1 1-1,0-1 0,1 1 0,-1-1 1,1 1-1,-1-1 0,1 1 0,0-1 0,0 1 1,-1-1-1,1 1 0,0 0 0,1-1 1,-1 4-1,6 30-210,-2-32 95,0-1 0,0 1 0,0-1 0,0 0 0,0 0 0,0 0 0,1 0 0,-1-1 0,0 0 0,1 0 0,-1 0 0,1-1 0,0 1 0,-1-1 0,1 0 0,4-1 1,3 1-179,1-1 0,-1 0 0,0-1 0,0 0 0,12-5 0,-6-1-4,0-1-1,0-1 0,29-21 0,-34 21 249,1 0-1,0 1 1,0 1 0,1 1-1,0 0 1,28-9 0,-41 15 88,0 1 1,0 0-1,0-1 1,0 1 0,-1 0-1,1 0 1,0 0-1,0 1 1,0-1-1,0 0 1,0 1-1,-1-1 1,1 1-1,0-1 1,0 1 0,-1 0-1,1 0 1,0 0-1,-1 0 1,1 0-1,-1 0 1,0 0-1,2 2 1,24 40 1696,-4-5-536,-18-32-1105,1 0 0,0-1-1,0 0 1,1 0 0,0 0 0,-1 0 0,1-1-1,1 0 1,-1-1 0,1 0 0,9 3-1,-13-5-104,0 1 0,0-2 0,0 1 0,1 0 0,-1-1 0,0 0 0,0 0 0,1 0-1,-1 0 1,0-1 0,0 0 0,1 0 0,-1 0 0,0 0 0,0-1 0,0 1 0,-1-1-1,1 0 1,0 0 0,-1-1 0,1 1 0,-1-1 0,4-3 0,26-36-1117,-31 40 678,0 0 0,-1 0-1,0-1 1,0 1-1,1-1 1,-1 1-1,-1-1 1,1 1 0,0-1-1,-1 0 1,1 1-1,-1-1 1,0 0-1,0 0 1,0 1-1,-1-6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42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10090,'0'0'4510,"1"28"-3383,-41 1097 7884,25-1001-8898,-13 194-1278,28-315 1029,-2 12-2354,-7-7-3948,-1-7 1393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4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8808,'0'0'1191,"22"0"501,399 6 3294,-251 1-3655,-1 8 0,273 58 0,-247-38-466,1-8 0,325 2 0,335-39 1064,-136 0-1920,58-31 117,-404 14-87,-219 19-39,0 7 0,275 33 0,-299-17 0,140 0 0,134-22 0,-286 4 0,2-6-84,-1-6-1,125-32 1,-27 5-5,-154 32 53,0 4 0,1 2 0,111 7 0,-175-2 33,1-1 0,-1 1 0,1-1 0,-1 1 0,1-1 0,-1 1-1,0 0 1,1 0 0,-1 0 0,0-1 0,1 1 0,-1 0 0,0 1 0,0-1 0,0 0-1,0 0 1,0 0 0,0 1 0,1 1 0,13 32-49,-11-25 49,11 36 53,-1 0 1,-2 1-1,-3 1 1,6 69-1,-3 198 492,-12-259-439,1 123 22,-34 281 1,24-387-106,2-17-20,-21 82 1,27-135-152,0 0-1,0 0 1,-1 1 0,0-1-1,1 0 1,-1-1 0,0 1-1,0 0 1,0 0 0,-1-1-1,1 0 1,-1 1 0,1-1-1,-1 0 1,0 0 0,0 0-1,0-1 1,0 1 0,-4 1-1,-5 1-1825,0 0 0,0-1 0,-23 3-1,32-6 1639,-49 7-6729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4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7239,'0'0'1089,"22"3"-91,328 67 2950,-328-65-3753,894 149 4627,-392-76-3745,-165-15-46,207 33 595,5-38-1091,932-48 301,-806-16-845,-551 5 58,162-22-1,-50-6-51,284 6 0,-187 48 382,-5 0 646,-349-25-1372,-3-3-1577,-1-1 1031,0 1-1,1-1 1,-1 1-1,0 0 1,0 0-1,-1 0 1,1 0-1,-1 1 1,-3-3-1,0 0-1646,-24-19-6162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44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 4837,'0'0'4420,"-4"-6"352,6 6-3394,0 0-930,2 0-448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46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10 128,'0'0'13795,"0"-7"-12554,0 4-1061,0 7 710,18 395 3202,0-31-2808,-35 413 664,3-410-1207,-22 213 269,36-581-999,-1-1 0,1 0 0,0 0 0,-1 0 0,0 0 0,1 0 0,-1 0 0,0 0 0,0 0 0,0 0 0,-3 4 0,4-6-101,-1 1 1,1-1 0,-1 0 0,1 1 0,-1-1 0,1 0 0,-1 1-1,0-1 1,1 0 0,-1 1 0,1-1 0,-1 0 0,0 0-1,1 0 1,-1 0 0,0 0 0,1 0 0,-1 0 0,0 0-1,1 0 1,-1 0 0,0 0 0,1 0 0,-2-1 0,-2 0-409,1-1 1,-1 0-1,1-1 1,0 1-1,0 0 1,0-1-1,0 0 1,0 0-1,1 0 1,-3-3-1,-18-30-6281,16 24 1681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4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1 801,'0'0'3438,"-17"8"-2963,-57 28 37,67-31-237,0 1 0,0 0 1,1 0-1,0 1 0,0-1 0,1 1 0,0 1 0,0-1 0,0 1 0,1 0 0,0 0 0,1 0 0,0 0 0,0 1 1,1 0-1,-2 10 0,1-7-34,1 0 0,0 0 0,1 0 1,1 0-1,-1 0 0,2 0 0,0 0 0,4 23 1,-4-31-227,0 0 0,0 0 1,0 0-1,1-1 1,-1 1-1,1-1 0,0 1 1,0-1-1,0 0 0,0 1 1,1-1-1,-1 0 1,1 0-1,0-1 0,0 1 1,0-1-1,0 1 1,0-1-1,0 0 0,1 0 1,-1 0-1,1-1 0,-1 1 1,1-1-1,0 0 1,0 0-1,0 0 0,-1 0 1,1-1-1,7 1 1,-6-2 35,-1 0 0,1 0-1,0 0 1,-1-1 0,1 0 0,-1 1 0,1-1 0,-1-1 0,0 1 0,0-1 0,0 0 0,0 0 0,0 0 0,-1 0 0,0-1 0,1 1 0,2-5 0,11-13 148,25-43-1,-28 41-253,-7 13 76,-1 0-1,0 0 1,-1 0-1,0-1 1,0 0-1,-1 0 1,-1 0-1,1 0 1,-2-1-1,0 1 0,1-19 1,-3 29-9,0 0 0,0 0 0,0 0 0,-1 0 0,1 0 1,0 0-1,-1 0 0,1 0 0,0 0 0,-1 0 0,1 0 0,-1 0 0,0 0 0,1 0 1,-1 0-1,0 1 0,0-1 0,1 0 0,-1 1 0,0-1 0,0 0 0,0 1 0,-2-2 0,-31-7 181,24 8-319,0 0 0,0 1 0,0 1 1,0 0-1,-11 2 0,-4 9-2100,-4 7-1613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5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3 1185,'0'0'4842,"-4"0"-3635,-51-1 1501,-12 0 4246,67 14-14604,0-2 3048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5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1533 1 2915,'0'0'7228,"-16"13"-6475,-222 200 1654,-10 10-965,46-55-1185,-286 253-173,163-124-110,324-296-88,-1 1 0,1 0 1,-1-1-1,1 1 0,0 0 1,0 0-1,0 0 0,0 0 1,0 0-1,0 0 1,1 0-1,-1 0 0,0 4 1,1-5-411,0 0 0,0 0 0,0 1 1,0-1-1,0 0 0,0 0 0,0 0 0,1 0 1,-1 0-1,0 1 0,1-1 0,-1 0 0,1 0 1,-1 0-1,1 0 0,1 1 0,1 3-3143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59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7879,'0'0'9118,"0"5"-7703,-1 27-1356,1 7 1527,7 64-1,3-56-5282,7 0-5456,-11-35 1322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5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1730,'0'0'1361,"11"19"-203,181 382 5447,0 4-4081,-79-218-2042,190 239-1,-198-286-318,-33-45-118,-5 4-1,105 204 1,-165-289-268,-4-8-128,1 1 0,-1-1 1,-1 0-1,1 1 0,-1-1 0,0 1 0,0 0 1,-1 0-1,0 0 0,-1-1 0,1 1 0,-2 13 1,1-21 290,0 1 1,0 0-1,0 0 0,0 0 1,0 0-1,0-1 1,-1 1-1,1 0 1,0 0-1,0 0 0,0 0 1,0 0-1,-1 0 1,1-1-1,0 1 1,0 0-1,0 0 0,-1 0 1,1 0-1,0 0 1,0 0-1,0 0 1,-1 0-1,1 0 0,0 0 1,0 0-1,0 0 1,-1 0-1,1 0 1,0 0-1,0 0 0,0 0 1,-1 0-1,1 0 1,0 0-1,0 0 1,0 1-1,-1-1 1,1 0-1,0 0 0,0 0 1,0 0-1,0 0 1,0 0-1,-1 1 1,1-1-1,0 0 0,0 0 1,0 0-1,0 0 1,0 1-1,0-1 1,0 0-1,0 0 0,-1 0 1,1 1-1,0-1 1,0 0-1,0 0 1,0 0-1,0 1 0,0-1 1,0 0-1,0 0 1,0 1-1,0-2 86,0 0 1,-1-1-1,1 1 0,0 0 0,-1 0 0,1 0 0,0-1 1,0 1-1,0 0 0,0 0 0,0 0 0,0-1 0,0 1 1,1 0-1,0-2 0,5-9 328,1 1 0,1 0 0,0 1 0,0 0 0,1 0 1,1 1-1,-1 0 0,18-11 0,-2-2-76,119-98 519,6 6 1,4 7-1,4 6 1,277-128-1,-231 138-786,236-120-22,-430 205-137,1 0-1,-1-1 1,16-14 0,-22 17-405,-1 1 0,0-1-1,0 0 1,0 0 0,-1 0 0,1 0 0,2-6 0,0-9-4251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49:5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3716,'0'0'1115,"7"19"-399,44 94 1702,101 166 1,-75-142-1998,222 453 1194,71 125-684,-353-686-858,20 34-116,32 71-1,-60-112 224,0 0 0,-2 0 0,-1 1 0,0 0 0,-2 0 0,-1 1 0,1 32 0,-4-55-203,0-1 0,0 0 0,0 1 0,0-1 0,0 0 0,0 1 0,-1-1 0,1 1 0,0-1 0,0 0 0,0 1 0,0-1 0,-1 0 0,1 1 0,0-1 0,0 0 0,-1 0 0,1 1 0,0-1 1,0 0-1,-1 0 0,1 1 0,0-1 0,-1 0 0,1 0 0,0 0 0,-1 0 0,1 1 0,0-1 0,-1 0 0,1 0 0,-1 0 0,1 0 0,0 0 0,-1 0 0,1 0 0,0 0 0,-1 0 0,1 0 0,-1 0 0,1 0 0,0 0 1,-1 0-1,0-1 0,-3 1-3397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0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93 833,'0'0'10532,"-4"-12"-8722,0-3-1180,3 9-301,0 0-1,-1 0 1,0 0 0,0 0-1,-1 0 1,-4-7 0,7 12-252,0 1 0,0-1 0,-1 1 0,1-1 0,0 1 0,-1-1 0,1 1 0,0 0 0,-1-1 0,1 1 0,0-1 0,-1 1 0,1 0 0,-1-1 0,1 1-1,-1 0 1,1 0 0,-1-1 0,1 1 0,-1 0 0,1 0 0,-1 0 0,1 0 0,-1-1 0,1 1 0,-1 0 0,1 0 0,-1 0 0,0 0 0,1 0 0,-1 1 0,1-1 0,-1 0 0,1 0 0,-1 0 0,1 0 0,-1 0 0,1 1 0,-1-1 0,1 0 0,-1 1 0,1-1 0,-1 0 0,1 1 0,0-1 0,-1 0 0,1 1 0,-1-1 0,1 1 0,0-1 0,0 1 0,-1-1 0,1 0 0,0 1-1,0-1 1,-1 1 0,1 0 0,0-1 0,0 1 0,0 0 0,-18 40-658,15-34 956,-6 15-320,1 1 0,1 0 0,1 0 0,2 1 0,0 0 0,-1 38 0,6-61-55,0-1 1,0 0 0,0 1-1,1-1 1,-1 0-1,0 0 1,0 1 0,1-1-1,-1 0 1,0 0-1,1 0 1,-1-1 0,0 1-1,0 0 1,1 0-1,-1-1 1,2 0 0,3-2 6,0-1 1,0 0 0,0 0 0,-1-1 0,1 1 0,-1-1 0,0 0 0,0-1 0,-1 1 0,0-1 0,0 0 0,0 0 0,5-11 0,-4 6-23,0 0-1,-1 0 1,0-1 0,0 0 0,-1 0-1,-1 1 1,2-18 0,-4 18-133,1 6 194,-1-1 1,0 0-1,0 1 1,0-1-1,-1 0 0,-1-6 1,1 11-116,1 0 1,-1-1-1,1 1 1,-1 0-1,0 0 1,0-1-1,0 1 1,1 0-1,-1 0 0,0 0 1,0 0-1,0 0 1,-1 0-1,1 1 1,0-1-1,0 0 1,0 0-1,-1 1 1,1-1-1,0 1 1,-1-1-1,1 1 0,0 0 1,-1-1-1,1 1 1,0 0-1,-1 0 1,1 0-1,-3 0 1,4 1-340,0 0 1,0 0 0,0 0 0,0 0 0,0-1-1,0 1 1,0 0 0,1 0 0,-1 0-1,0 0 1,1-1 0,-1 1 0,0 0-1,1 0 1,-1-1 0,1 1 0,-1 0-1,1-1 1,0 1 0,-1-1 0,1 1-1,0 0 1,-1-1 0,1 1 0,0-1-1,0 0 1,0 1 0,20 2-3832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01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3171,'0'0'9209,"-23"35"-6140,18-23-2924,1 0 0,1 0-1,0 1 1,1-1 0,0 1 0,0 0-1,2-1 1,0 20 0,1-30-147,0 0 1,0 0-1,0-1 0,0 1 1,0 0-1,0 0 1,0-1-1,0 1 1,1 0-1,-1-1 0,1 0 1,-1 1-1,1-1 1,-1 0-1,1 0 0,3 2 1,18 17 122,-23-19-57,1 0-1,-1 0 1,0 0-1,1 0 1,-1 0-1,0 0 1,0 0-1,0 1 1,1-1 0,-1 0-1,0 0 1,0 0-1,0 0 1,-1 0-1,1 0 1,0 0-1,0 0 1,-1 0 0,1 0-1,0 0 1,-1 0-1,1 0 1,-1 0-1,1 0 1,-1 0-1,0-1 1,0 2 0,-25 19 514,23-19-855,-1 0 0,1 0-1,0 0 1,0 1 0,0 0 0,0-1 0,-5 7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0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11 1634,'-4'-10'18711,"-2"15"-18683,-1 0 1,1 0-1,-1 1 0,2 0 1,-1 1-1,1-1 1,0 1-1,-8 12 1,-7 10 3,-29 32 109,-99 96 1,143-154 530,21 1-698,1 2-99,0-1 1,1-1-1,22 3 1,24-2-6724,-35-5 479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05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100 126 1153,'0'0'6315,"-5"-3"-5220,2 2-1181,1 0 474,-1 0 0,1 0-1,-1 0 1,1-1 0,-1 1-1,1-1 1,0 0 0,-1 1-1,1-1 1,0 0 0,0 0-1,1 0 1,-1-1-1,0 1 1,1 0 0,-3-5-1,0-22 86,5 25-468,0 1-1,0 0 1,0 0-1,1 0 1,-1 0-1,1 0 1,0 0-1,0 0 1,0 1-1,0-1 1,0 1-1,1-1 1,-1 1-1,1 0 1,5-4-1,-7 5-8,0 0 0,0 0 0,0 1 1,0-1-1,0 0 0,0 0 0,0 0 0,0 1 0,0-1 0,1 1 0,-1-1 1,0 1-1,1-1 0,-1 1 0,0 0 0,1 0 0,-1-1 0,0 1 0,1 0 1,-1 0-1,0 0 0,1 1 0,-1-1 0,0 0 0,1 0 0,-1 1 0,0-1 1,1 1-1,-1-1 0,0 1 0,0-1 0,0 1 0,1 0 0,-1 0 0,0 0 1,0 0-1,0-1 0,0 1 0,0 0 0,-1 1 0,2 0 0,3 14 88,0 0 0,-1 0 0,-1 1 0,-1-1 0,0 1 0,-1-1 0,-1 1 0,-3 20 0,3 3 36,-1-30-64,0 0 0,0-1 0,-1 0 0,0 1 1,0-1-1,-1 0 0,0 0 0,-1 0 0,0 0 0,-1-1 1,1 1-1,-2-1 0,1-1 0,-1 1 0,0-1 0,-1 0 1,1 0-1,-2 0 0,1-1 0,0 0 0,-1-1 0,0 0 0,-1 0 1,-12 5-1,4-7 600,29-15-582,30-14-174,-28 19-329,1 1-1,0 1 1,0 1 0,30-5 0,29 4-8257,-48 5 2728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0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90 3748,'0'0'8098,"-5"-2"-6721,-14-5-517,19 7-827,-1-1 1,1 1 0,-1 0-1,1-1 1,0 1 0,-1-1-1,1 1 1,0 0-1,-1-1 1,1 1 0,0-1-1,0 1 1,-1-1 0,1 1-1,0-1 1,0 1 0,0-1-1,0 1 1,0-1 0,-1 1-1,1-1 1,0 1-1,0-1 1,0 1 0,1-1-1,-1 0 1,0 1 0,0-1-1,0 1 1,0-1 0,0 1-1,1-1 1,-1 1 0,0-1-1,0 1 1,1 0-1,-1-1 1,0 1 0,1-1-1,-1 1 1,1-1 0,15-19 120,-15 19-72,2-2-41,0-1 0,0 1 0,1 0 0,-1 0-1,1 0 1,0 0 0,0 1 0,0 0 0,0-1 0,0 1-1,1 1 1,-1-1 0,1 1 0,-1 0 0,1 0-1,-1 0 1,1 0 0,0 1 0,-1 0 0,1 0 0,0 0-1,6 2 1,3-2 1273,-15 34 701,2-24-1756,-5 66 288,-21 117 1,20-164-463,5-27-41,0 0 1,0 0-1,-1 0 0,1-1 1,-1 1-1,1 0 0,-1 0 0,0 0 1,1-1-1,-1 1 0,0 0 1,0-1-1,0 1 0,0-1 1,-1 1-1,1-1 0,0 1 1,-1-1-1,1 0 0,-1 0 1,1 0-1,-3 2 0,-20 1-537,5-4-2783,4 0-1576,-5 0-2066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0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80 106 3812,'0'0'6069,"6"-32"1330,-2 11-7121,-4-27 1825,-19 43-1355,15 7-749,0 0 0,1 0 0,-1 0 0,1 0 0,-1 1 0,1-1-1,0 1 1,0 0 0,0 0 0,0 0 0,1 0 0,-1 0 0,1 1 0,-1-1 0,1 1 0,1 0 0,-1 0 0,0-1 0,1 1 0,-2 8 0,-1 3-14,1-1 0,1 1 0,0 0 0,1 22 1,1 27 76,2 0 1,3 0 0,18 80-1,-14-61 163,-4-25-108,-5-57-279,0 0 0,1 1 0,-1-1 0,1 0 1,-1 0-1,1 0 0,-1-1 0,1 1 0,0 0 0,-1 0 0,1 0 0,0 0 0,0-1 0,0 1 1,-1 0-1,3 0 0,2 4-2814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08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29 3748,'0'0'5338,"-13"-5"-4564,-46-15-69,54 19-626,1 0 1,-1 1-1,0-1 0,1 1 1,-1 0-1,0 0 1,1 0-1,-1 1 1,1 0-1,-1 0 1,0 0-1,1 0 1,0 1-1,-8 3 0,0 1 272,0 1-1,1 1 0,-14 11 1,7-5 397,12-9-509,-62 51 1500,64-53-1655,0 0 0,1 1 0,0-1 0,0 1 0,0 0 0,0 0 0,0 1 0,1-1-1,0 0 1,0 1 0,0-1 0,1 1 0,-1 0 0,1-1 0,-1 7 0,3-10-80,1 0 1,-1-1-1,0 1 1,1 0-1,-1 0 1,0-1-1,1 1 1,-1-1-1,0 1 1,1-1-1,-1 0 1,1 1-1,-1-1 1,1 0-1,-1 0 0,1 0 1,-1 0-1,1 0 1,-1-1-1,3 0 1,0 1 8,5 0 1,0-1 0,0-1 1,-1 0-1,1 0 1,-1-1-1,1 0 0,-1 0 1,0-1-1,0 0 0,0 0 1,-1-1-1,12-9 0,9-9 45,43-46-1,-54 51-52,-12 21 420,-4 13-270,-1 16-12,-4 7-40,3-30-224,-1-1 1,2 1-1,-1 0 0,1 0 0,0-1 1,1 1-1,2 11 0,-3-19-234,1 0 0,0 0-1,-1-1 1,1 1 0,0 0 0,0-1-1,-1 1 1,1 0 0,0-1-1,0 1 1,0-1 0,0 0-1,0 1 1,0-1 0,0 0 0,0 1-1,0-1 1,0 0 0,0 0-1,0 0 1,0 0 0,0 0 0,0 0-1,0 0 1,0 0 0,0 0-1,0-1 1,0 1 0,2-1 0,12-2-5956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0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5445,'0'0'6759,"-1"20"-5142,-10 145 972,11-165-2589,0 1 1,1-1-1,-1 1 0,0-1 0,1 1 0,-1-1 1,0 1-1,1-1 0,-1 1 0,1-1 0,-1 1 0,1-1 1,-1 0-1,1 1 0,-1-1 0,1 0 0,-1 0 1,1 1-1,0-1 0,-1 0 0,1 0 0,-1 0 1,1 0-1,0 0 0,-1 0 0,1 0 0,-1 0 0,1 0 1,0 0-1,-1 0 0,1 0 0,-1 0 0,1 0 1,0 0-1,0-1 0,26-7-44,-12-5-213,-1 1 0,1-2 0,-2 0 0,0-1 0,-1 0 0,16-26 0,-23 54 2328,1 22-995,0 1-348,-6-31-765,1-1-1,1 0 0,-1 0 0,0 0 1,1 0-1,0 0 0,0-1 0,0 1 0,0 0 1,1-1-1,-1 0 0,1 1 0,0-1 1,0 0-1,0 0 0,1-1 0,-1 1 0,0-1 1,1 1-1,0-1 0,0 0 0,-1-1 0,1 1 1,0-1-1,0 1 0,1-1 0,-1-1 1,0 1-1,0 0 0,0-1 0,1 0 0,-1 0 1,0 0-1,0 0 0,6-2 0,4-1-976,0 0-1,1-1 1,-1-1 0,-1-1-1,1 1 1,-1-2-1,0 0 1,23-17 0,4-6-2718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85 126 6438,'0'0'6993,"14"-9"-6288,-11 7-672,11-8 191,1 1 0,0 1 0,0 0 0,1 1 1,0 1-1,22-6 0,5 5 62,0 2 1,1 2 0,46 3 0,-50 1-265,1-1-1,-1-3 0,73-13 1,-85 11-9,0 0 0,49 0 0,-10 1-15,-54 3 22,0 0 1,1 1-1,-1 0 0,0 1 0,0 1 0,1 0 1,-1 0-1,15 6 0,-22-6 71,-1 1-1,1-1 1,-1 1-1,0 0 0,0 0 1,0 0-1,-1 1 1,1 0-1,-1 0 1,0 0-1,0 0 1,0 1-1,0 0 1,-1-1-1,0 1 1,0 0-1,0 1 1,-1-1-1,0 1 1,0-1-1,2 8 1,34 196 1638,-37-204-1673,-1 1 0,0-1-1,0 0 1,0 1-1,-1-1 1,0 0-1,0 1 1,-1-1-1,1 0 1,-1 0-1,0 0 1,0 0 0,-1 0-1,1-1 1,-1 1-1,0-1 1,0 1-1,-1-1 1,1 0-1,-1 0 1,0-1 0,0 1-1,-1-1 1,1 0-1,0 0 1,-1 0-1,0-1 1,-5 3-1,-16 6-66,0-2 0,-1 0 0,0-2 0,-35 6 0,14-3 30,35-7-21,-27 7 17,0-1 1,-1-2-1,-68 2 0,-3-6 169,66 0 37,-1-2 0,1-2 0,-78-12 0,81 6-102,18 3 37,-1-1-1,-25-9 1,45 13-149,0-1 0,1-1 0,-1 1-1,1-1 1,-1 0 0,1 0 0,0-1 0,0 1-1,1-1 1,-1 0 0,1 0 0,0-1 0,0 0 0,-4-5-1,7 8-69,-1-1-1,1 1 0,0-1 0,0 1 1,0-1-1,0 0 0,0 1 1,1-1-1,-1 0 0,1 0 0,0 1 1,0-1-1,0 0 0,0 0 1,0 0-1,1 1 0,-1-1 0,1 0 1,1-3-1,-2 4-375,1 1 0,0-1 1,0 0-1,0 1 0,0-1 1,1 1-1,-1-1 0,0 1 0,1-1 1,-1 1-1,1 0 0,-1 0 1,1 0-1,-1 0 0,1 0 0,0 0 1,2-1-1,7-2-8925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0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23 1537,'0'0'10741,"1"-6"-8733,0-10-837,-7 28-336,-15 49 320,12-35-601,1 4-200,0 1 0,3 0 0,0 1-1,2 0 1,1-1 0,2 35 0,42-67-1326,-38 0 909,0 0 0,0-1-1,0 1 1,-1-1-1,1 0 1,0 0 0,-1 0-1,1 0 1,-1-1-1,1 1 1,-1-1-1,0 0 1,0 0 0,4-6-1,-5 7-378,-1 0 1,1-1-1,0 0 0,-1 1 0,0-1 1,1 0-1,-1 0 0,0 0 0,-1 0 0,1 0 1,0 0-1,-1-4 0,-14 2-10128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5061,'0'0'3326,"-6"21"-2013,-2 15-283,0 1 0,3 1 1,-2 38-1,0 119 2373,-2 95 235,9-290-3574,-15-171-699,15 121 11,2 0 1,2 1-1,13-59 0,-13 89 336,1 1 0,1 0 0,0 0 0,2 0 0,0 0 0,1 1-1,1 1 1,0 0 0,1 0 0,1 1 0,19-19 0,-27 29 242,1 1 0,1-1-1,-1 1 1,1 1 0,-1-1 0,1 1 0,0 0 0,1 0-1,11-3 1,-15 5 47,-1 1 0,1-1 0,0 1 0,0-1 0,0 1 0,0 0 0,0 0 0,0 1 0,-1-1-1,1 1 1,0-1 0,0 1 0,0 0 0,-1 0 0,1 0 0,0 0 0,-1 1 0,1-1 0,-1 1 0,1-1 0,-1 1-1,0 0 1,0 0 0,0 0 0,3 3 0,2 5 106,-1 1 0,1 0 0,-2 1 0,1-1-1,-2 1 1,0 0 0,0 0 0,-1 0 0,0 1 0,1 14 0,0 25 722,-1 57 0,-3-96-700,0 1 82,0 1 0,-1-1 0,0 0 1,-2 0-1,1 0 0,-2 0 0,0 0 0,-1 0 0,0-1 1,-1 0-1,0 0 0,-1 0 0,0-1 0,-1 0 0,-1 0 1,0-1-1,-16 16 0,12-21-895,10-14-765,8-15-1289,-5 23 2735,6-13-1210,1 0 0,0 1 1,1 0-1,0 0 0,1 1 0,0 0 1,12-11-1,-18 19 857,32-33-3679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1922,'0'0'7308,"1"16"-5664,1 83 908,-2-98-2499,0 1-1,0 0 1,1-1-1,-1 1 0,1 0 1,-1-1-1,1 1 1,0-1-1,-1 1 1,1-1-1,0 1 1,0-1-1,0 1 1,0-1-1,0 0 1,0 0-1,1 1 1,-1-1-1,0 0 1,1 0-1,-1 0 1,1-1-1,-1 1 1,1 0-1,-1 0 1,1-1-1,-1 1 1,1-1-1,0 1 1,-1-1-1,1 0 1,0 0-1,-1 0 1,3 0-1,0 0-19,0 0-1,0 0 0,0 0 1,-1-1-1,1 1 0,0-1 1,0 0-1,-1 0 0,1-1 1,0 1-1,-1-1 0,0 0 1,1 0-1,4-4 0,-2 1 3,0-1-1,0-1 1,-1 1-1,0-1 0,0 0 1,0 0-1,-1 0 1,0-1-1,-1 1 1,0-1-1,0 0 0,-1 0 1,1 0-1,-2 0 1,1-1-1,-1 1 1,-1-1-1,1 1 0,-3-16 1,2 22-23,-1 0 0,1 1 0,-1-1-1,0 1 1,0-1 0,0 1 0,0-1 0,0 1 0,0 0 0,0-1 0,-1 1 0,1 0 0,0 0-1,-1 0 1,1 0 0,-1 0 0,1 0 0,-1 0 0,1 1 0,-1-1 0,0 0 0,1 1-1,-4-1 1,-42-5-2619,58 6-6068,-9 0 7677,17 0-2451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2338,'0'0'11328,"-14"9"-9913,11-5-1359,1 1 0,-1-1 0,1 1 0,0-1 0,0 1 0,0 0-1,1 0 1,0 0 0,0 0 0,-1 8 0,2-11-35,-1 1-1,1 0 0,0 0 0,0-1 1,0 1-1,0 0 0,1-1 1,-1 1-1,1 0 0,0-1 1,-1 1-1,1-1 0,0 1 1,0-1-1,1 1 0,-1-1 1,1 0-1,-1 0 0,1 1 1,-1-1-1,5 3 0,4 1-17,1 0 0,1-1-1,16 5 1,-20-7 0,1-1 0,-1 2 0,0-1 0,0 1 0,0 0 0,0 1 0,-1 0 0,10 8 0,-16-12 36,-1 0-1,0 0 1,1 0 0,-1 0 0,0 0 0,0-1 0,0 1 0,0 0 0,0 0 0,0 0-1,0 0 1,0 0 0,0 0 0,0 0 0,0 0 0,-1-1 0,1 1 0,0 0-1,-1 0 1,1 0 0,0 0 0,-1-1 0,1 1 0,-1 0 0,0 0 0,1-1 0,-1 1-1,1-1 1,-1 1 0,0 0 0,1-1 0,-1 1 0,0-1 0,0 1 0,0-1 0,1 0-1,-1 1 1,0-1 0,0 0 0,0 0 0,-1 1 0,0 0 20,0 0-60,-9 7-130,0-2 0,-1 1 1,0-1-1,0-1 0,0 0 1,0 0-1,-1-2 0,0 1 1,-24 2-1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2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76 6662,'0'0'8157,"-10"0"-6758,-30 0-395,30 0 4852,34-7-3780,6-36-8428,-16 17-214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3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1954,'0'0'9566,"-6"0"-8044,-18 0-417,18 0 1206,15 15-538,13 6-1051,1-1 0,41 26 0,-47-36-620,-1 1 1,0 1-1,-1 0 1,0 1 0,-1 0-1,0 1 1,-1 1 0,-1 0-1,17 28 1,-27-40-33,-1 0 0,0 1 0,-1-1 0,1 0 0,0 0 0,-1 1 0,0-1 0,1 0 0,-1 1 0,-1-1 0,1 0 0,0 1 0,-1-1 0,0 0 0,0 0 0,0 0 0,0 1 0,0-1 0,0 0 0,-1 0 0,0-1-1,1 1 1,-1 0 0,-3 3 0,-7 7-10,1 0 1,-2 0-1,-20 15 0,12-10 5,5-4-26,1 1 0,-15 19-1,26-29-23,0-1 1,1 1-1,0 1 0,0-1 1,0 0-1,0 1 0,1-1 1,0 1-1,0 0 0,1 0 1,-1 0-1,0 11 0,1-13-6,0-1 0,-1 0 0,0 0 0,1 1 0,-1-1 0,0 0-1,-1 0 1,1-1 0,0 1 0,-1 0 0,1-1 0,-1 1 0,0-1 0,0 0 0,0 0 0,0 0-1,-4 1 1,7-3-35,8-4-1213,33-27-4179,-16 16-1378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4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 6662,'0'0'7789,"-7"54"-3273,-2-22-4026,-1-2-1,-2 1 0,-1-1 1,-2-1-1,-1-1 0,-1 0 1,-1-1-1,-1 0 0,-2-2 1,0 0-1,-29 24 1,50-49-266,2 2-271,1-1 49,-1 1 0,1-1-1,-1 0 1,1 0 0,0 0 0,0 0-1,-1-1 1,6 2 0,3 0 7,9 5-56,115 31-631,-114-34-1022,-1-1 1,34 0-1,-7-3-3590,1 0-2392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72 1121,'0'0'6924,"-14"-31"112,14 29-6995,0 0 0,1 0 1,0 1-1,-1-1 0,1 0 0,0 0 0,0 0 0,0 0 1,0 1-1,0-1 0,1 0 0,-1 1 0,0-1 1,1 1-1,-1 0 0,1-1 0,-1 1 0,1 0 1,0 0-1,0 0 0,-1 0 0,1 0 0,0 0 1,0 1-1,0-1 0,0 0 0,0 1 0,0 0 1,0-1-1,0 1 0,2 0 0,1-1 51,-1 1 0,0-1 1,1 1-1,-1 0 0,0 1 0,1-1 1,-1 0-1,0 1 0,1 0 0,-1 0 0,0 1 1,0-1-1,0 1 0,4 2 0,-5-2-27,0 0 0,0 0 0,0 1 0,-1-1 0,1 1 1,-1-1-1,1 1 0,-1 0 0,0 0 0,0 0 0,-1 0 0,1 1 0,-1-1 0,1 0 0,-1 1 0,0-1 0,0 1 0,-1-1 0,1 1 0,-1-1 0,1 1 1,-1 0-1,-1 5 0,0-3 32,-1 0 1,0-1 0,0 1 0,0-1 0,-1 1 0,0-1-1,0 0 1,0 0 0,-1-1 0,0 1 0,0-1-1,0 1 1,-8 5 0,-137 116 1055,148-126-1132,16-1-102,-1 0 0,1-1 0,21-7 0,-21 5-7,0 1 1,30-2-1,-41 4 70,5 1-20,1-1-1,-1 2 1,1-1-1,-1 1 1,0 1-1,11 2 1,-19-4 36,1 1 1,0 0-1,0 0 0,0 0 0,-1 0 1,1 0-1,0 0 0,-1 1 1,1-1-1,-1 1 0,1-1 1,-1 1-1,0-1 0,0 1 0,1 0 1,-1-1-1,0 1 0,-1 0 1,1 0-1,0 0 0,0 0 0,-1 0 1,1 0-1,-1 0 0,0 0 1,0 0-1,1 0 0,-1 0 0,0 0 1,-1 0-1,1 0 0,0 0 1,-1 0-1,0 2 0,0-1 20,0 1-1,0-1 1,-1 0 0,1 0-1,-1 0 1,0 0 0,0 0-1,0 0 1,0 0 0,-1-1-1,1 1 1,-1-1 0,0 1-1,-4 2 1,-49 29 125,42-25-140,-2 0-38,0-1 0,0 0 0,-1-1-1,-27 7 1,-6-8-6777,43-6 1148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18 4837,'0'0'6801,"4"-3"-5477,7-11 221,-24 13 133,7 3-1535,0 0 0,0 0-1,1 0 1,-1 0 0,1 1 0,-7 4-1,5-2-51,-1 0 1,1 1-1,0 0 0,1 0 0,-1 0 1,1 1-1,0 0 0,1 0 0,0 1 1,0 0-1,0-1 0,1 2 0,0-1 1,1 0-1,0 1 0,0 0 0,1-1 1,0 1-1,0 0 0,1 0 0,0 17 0,16 420 1143,-12-445-1211,0 0 1,0 0-1,1-1 1,-1 1 0,0-1-1,1 1 1,-1-1-1,1 0 1,-1 0-1,6-1 1,-1 1-27,13-2-1155,0 0 0,-1-2 0,0 0 0,36-13 0,-18 6-2309,20-5-3569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 8072,'0'0'5616,"4"0"-4447,15 0-383,5-1-390,0 0 0,0 2 0,0 1 1,0 1-1,0 1 0,-1 1 0,39 14 0,-61-18-303,1 0-1,-2 1 0,1-1 1,0 0-1,0 1 0,0-1 1,-1 1-1,1-1 0,0 1 1,-1-1-1,0 1 0,1-1 1,-1 1-1,0 0 0,0-1 1,0 1-1,0 0 0,0-1 1,0 1-1,0-1 0,-1 1 1,0 2-1,-8 38 641,-22 62-261,-39 153 214,50-140-480,-27 115 4,47-230-211,-1 0-1,0-1 0,0 1 0,0-1 1,0 1-1,0-1 0,0 1 0,-1-1 0,1 0 1,0 0-1,-1 0 0,1 1 0,-1-1 1,1 0-1,-1-1 0,1 1 0,-1 0 1,0 0-1,1-1 0,-1 1 0,0-1 1,0 1-1,1-1 0,-1 0 0,0 0 0,0 0 1,-2 0-1,-59-5-4294,50 3 1659,-32-5-5552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0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24 128,'0'0'9983,"-10"-4"-8611,-28-13-160,37 17-948,0-1 0,0 1 0,1 0 1,-1-1-1,0 1 0,0 0 1,0 0-1,0-1 0,1 1 0,-1 0 1,0 0-1,0 0 0,0 0 0,0 0 1,0 0-1,0 1 0,1-1 0,-1 0 1,0 0-1,0 1 0,0-1 0,0 0 1,1 1-1,-1-1 0,0 1 0,0-1 1,0 1-1,-11 24 1287,7 37-2587,5-58 1455,0 4-390,0-1 0,0 0-1,1 0 1,0 1 0,0-1 0,1 0 0,-1 0-1,2 0 1,-1 0 0,4 7 0,-3-11-25,-1 0 0,0 0 0,1 0 0,0 0 0,0 0 0,0-1 0,0 1 0,0-1 0,0 0 0,1 0 0,-1 0 0,1 0-1,-1-1 1,1 0 0,0 1 0,-1-1 0,1 0 0,0-1 0,0 1 0,7-1 0,-7 1-3,0 0 0,0-1 0,-1 1 0,1-1 0,0 0 0,0-1 0,0 1 0,0-1 0,0 1 0,0-1 0,-1 0-1,1-1 1,0 1 0,-1-1 0,1 1 0,-1-1 0,1 0 0,-1 0 0,0-1 0,0 1 0,0-1 0,0 1 0,0-1 0,-1 0 0,1 0 0,-1 0-1,0-1 1,0 1 0,0 0 0,0-1 0,-1 1 0,1-1 0,-1 0 0,0 1 0,0-1 0,0 0 0,0 0 0,-1 0 0,0-4 0,3-6-7,-1-1-1,0 1 1,-1 0 0,-1-1 0,0 0 0,-3-16 0,2 30-84,0 1 0,1-1 0,-1 1 0,0 0 0,0 0 0,1-1 0,-1 1 0,0 0 0,0 0 0,0 0 0,0 0 0,1 0 0,-1 0 0,0 0 0,0 0 0,0 0 0,0 0 0,1 0 0,-1 0 0,0 1 0,0-1 0,0 0 0,1 1 0,-1-1 0,0 1 0,0-1 0,0 1 0,-5 8-1168,1 1-1,1-1 1,-1 1-1,2 0 1,-1 0-1,1 0 1,-2 19-1,-1 14-5206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 0 5477,'0'0'4351,"-13"23"-3390,7-11-814,-6 9 236,1 2 0,1 0 0,0 0 0,2 0 0,-10 49 0,7-4 430,-162 807 3488,105-621-3996,10-46 498,-45 319 0,98-478-607,2-19-114,0 0 0,-2 0 0,-10 34-1,14-63-184,1-1 0,0 1 0,-1 0 0,1-1-1,-1 1 1,1 0 0,-1-1 0,1 1-1,-1-1 1,1 1 0,-1-1 0,1 1 0,-1-1-1,0 0 1,1 1 0,-1-1 0,0 0 0,1 1-1,-1-1 1,0 0 0,0 0 0,1 0 0,-1 0-1,0 1 1,0-1 0,1 0 0,-1 0 0,0 0-1,1-1 1,-1 1 0,0 0 0,0 0 0,1 0-1,-1 0 1,0-1 0,1 1 0,-1 0 0,0-1-1,1 1 1,-1-1 0,0 1 0,0-1-1,-25-22-6914,13-3 927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8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1498 109 705,'0'0'4991,"-9"-16"-2952,-30-52 91,38 66-2004,-1 0 0,0 0 0,1 0 1,-1 0-1,0 1 0,0-1 0,0 1 0,0-1 0,-1 1 0,1 0 0,0 0 0,0 0 0,-1 0 0,1 0 0,-1 0 0,1 1 0,-1-1 0,1 1 0,-1 0 0,1 0 0,-1 0 1,1 0-1,-1 0 0,1 0 0,-1 1 0,-4 1 0,-7-1 298,-248 2 3443,139 2-3422,-142 25-1,117-3-384,-88 14-60,185-35 23,1-2 0,-88-5 0,101-9 283,32 8-678,0 0 0,0 1 0,-1-1 0,1 1 0,0 0 0,-1 1 0,-5-1 0,3 13-9434,4 0 4281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8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1 2402,'0'0'5830,"-8"6"-4661,-2 3-830,0 1 0,1 0-1,0 1 1,1 0 0,0 0 0,1 1 0,0-1 0,-5 14 0,-46 119 2007,34-80-1662,-16 35 378,3-11 46,-48 176 0,81-248-1079,2 0 0,0 0 0,0 0-1,2 21 1,0-37 62,4-23-17323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19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4580,'0'0'2883,"4"108"-2819,9-80-64,1 6 0,7 7-288,2 7-2915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2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1855 14 7623,'0'0'1185,"-20"-3"91,3 1-930,4-1-121,-1 1 1,0 0-1,0 1 0,0 1 1,0 0-1,0 1 1,0 0-1,1 1 1,-17 5-1,-21 12 99,0 3 0,1 2 0,-68 44-1,42-24 42,33-20-193,-703 437 2539,231-91-2455,514-370-259,0 1 0,1-1 0,-1 1 0,0-1 0,0 1 0,0-1 0,1 1 0,-1 0 0,0 0 1,1-1-1,-1 1 0,1 0 0,-1 0 0,1 0 0,-1-1 0,1 1 0,-1 0 0,1 0 0,0 0 0,0 0 0,-1 0 0,1 0 0,0 0 0,0 0 0,0 0 0,0 0 0,0 0 0,0 0 0,0 0 0,0 0 0,1 0 0,-1-1 0,0 1 0,1 0 0,-1 0 0,0 0 0,2 1 0,28 26-173,-17-19 150,22 23 25,-1 1 0,-2 2-1,-1 1 1,-2 1 0,-1 2-1,35 65 1,103 266-14,2 3 13,-125-300 9,4-3 0,2-2 0,3-2 0,3-2 0,3-3 0,2-2 0,102 76 0,-47-54-6,3-4-1,4-6 1,218 93-1,-256-127 38,9 5 26,180 53 0,-246-88 40,1-2 1,41 1 0,-57-5-26,1 0 1,0-2-1,-1 0 1,1 0-1,-1-1 1,1 0-1,20-8 1,-22 3-43,0 0 0,0-1 0,-1 0 0,0 0 0,0-1 1,-1-1-1,0 0 0,-1 0 0,0 0 0,-1-1 0,0 0 0,6-13 0,4-4-17,91-134 16,62-102-46,-137 207-13,-3-1 0,39-108 0,-56 122-234,-2-2 0,-1 1-1,-3-1 1,-2-1 0,-2 1-1,-6-94 1,-11 13-3030,-39-163-1,11 93-929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10122,'0'0'437,"5"28"-287,7 26 230,2 0 1,2-1-1,29 63 0,642 1209 1136,-550-1098-2254,85 160-515,-213-368 1264,0 2 1,-1 0-1,-1 0 0,-1 0 1,-1 0-1,-1 1 1,-1 0-1,-1 0 0,-1 37 1,-2-42-17,-1 0 1,-1 0 0,-1-1 0,0 1 0,-1-1-1,-1 0 1,0 0 0,-1-1 0,-1 0-1,-1 0 1,0-1 0,-19 25 0,-9 0-1156,-1-2 0,-2-1 1,-63 43-1,21-18-2620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2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 9385,'-18'112'697,"5"0"0,2 200 0,9-145-76,-92 900 1905,51-821-2327,-10-2 0,-111 306 0,152-514-91,-2 6 5,-1-1 0,-3 0 0,0-2-1,-28 43 1,40-77-49,2-1-1681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23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5317,'0'0'2755,"25"145"544,2-52-481,6 4-896,7-9-352,7-15-962,13-19-608,19-28-96,16-26-1121,17-23-545,15-40-1216,18-17-1026,12-8-1826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2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62 4644,'0'0'9385,"-76"-61"-9673,94 61-192,5 1-834,-2 26-768,0 14-448,-3 14-225,-5 16 481,-5 9 865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25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2819,'1539'-16'7041,"318"51"-4692,-159 56-1258,-117-8 97,923 124-665,-1881-148-592,-620-59 67,456 61-535,-446-59 523,-11-2 16,-1 0 0,1 0 0,0 0 0,-1 0 0,1 1 0,0-1 0,-1 1 0,1-1 0,0 1 0,-1 0 0,1 0 0,-1-1 0,1 1 0,1 2 0,-4-2 76,0 0 1,0 0-1,0 0 0,0 0 1,0 0-1,-1-1 1,1 1-1,0 0 0,-1-1 1,1 1-1,0-1 0,-1 0 1,1 1-1,-3-1 0,3 0-31,-8 2 60,-1 1 0,1-1-1,0 1 1,0 1-1,0 0 1,1 0-1,-1 1 1,1 0 0,0 0-1,0 1 1,1 0-1,0 0 1,0 1-1,0 0 1,1 0-1,0 1 1,0 0 0,1 0-1,0 0 1,0 0-1,1 1 1,0 0-1,1 0 1,0 0 0,-4 19-1,-4 24-4,3 0 0,-3 76 0,9 111-39,4-125 27,9 137 29,45 259 0,-33-338 54,-21-155-125,1 6 7,0 0 0,-2 1 0,-1 25 0,-1-43-51,1 0 0,-1-1 0,0 1 0,0 0 1,-1-1-1,0 1 0,0-1 0,0 0 0,0 1 1,-1-1-1,0 0 0,0-1 0,0 1 0,-1 0 0,0-1 1,0 0-1,0 0 0,-4 4 0,-8 2-22,0-1-1,0-1 0,0 0 0,-1-1 1,0-1-1,-1 0 0,-27 4 1,-135 14-226,148-21 221,-1063 25-210,838-29 226,-908-40 7,466 10-11,434 22 10,-824-38 2,7-77-6,-577-239-22,1611 352 27,-57-14-5,-533-141 20,483 118-18,3-7-1,-150-78 1,252 109 23,1-3 1,1-2-1,-83-65 0,117 81-21,1 0 0,0 0 0,1-2 0,1 1-1,0-1 1,-13-26 0,18 29-31,1 0-1,1 0 1,0 0 0,0-1-1,1 0 1,1 1-1,0-1 1,1 0 0,0 0-1,2-19 1,0 23-329,0 1 1,1 0-1,0-1 1,0 1-1,1 0 1,0 0-1,0 0 1,1 0-1,0 1 1,0-1-1,1 1 0,6-7 1,30-40-5208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0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4356,'0'0'11504,"0"5"-10052,5 31 407,16 57 0,2 12-1044,-14-36-554,1 99 1,-8-165-849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2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4580,'0'0'5734,"-20"151"-4293,20-32-1217,14 23-31,7 15-193,-1 3-129,5-4-607,2-14-1154,8-17-1665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2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11147,'0'0'4083,"-18"22"-2689,7-9-1178,1-2-109,0 0 0,1 1 0,1 0 0,-1 1 0,2 0 0,0 1 0,1-1 0,0 1 0,1 0 0,0 1 0,1-1 0,-2 17 0,-4 228 143,10-252-262,0 0 0,1 0 0,0 0 0,0 0 0,0 0 0,1 0 0,0-1-1,5 12 1,-6-16 2,0-1 0,0 1 0,0-1 0,0 1 0,0-1 0,0 0 0,0 1 0,1-1 0,-1 0 0,1 0 0,-1 0-1,1 0 1,-1 0 0,1 0 0,-1 0 0,1-1 0,0 1 0,0 0 0,-1-1 0,1 0 0,0 1 0,0-1 0,-1 0 0,1 0 0,0 0 0,0 0 0,0 0-1,0 0 1,-1-1 0,1 1 0,0 0 0,0-1 0,-1 0 0,1 1 0,0-1 0,-1 0 0,1 0 0,1-1 0,2-1 4,0 0 0,0-1 0,-1 0 0,1 0 0,-1 0 0,0 0 0,0 0 0,-1-1 0,1 0 0,-1 0 0,0 0 0,3-7 0,26-70 19,-29 74-12,9-25 17,-3 1 1,0-1 0,-2-1-1,-2 0 1,-1 0 0,-1 0-1,-4-65 1,0 98-15,1-1-1,0 1 1,0 0 0,-1 0-1,1 0 1,0 0-1,-1 0 1,1-1 0,-1 1-1,0 0 1,1 0-1,-1 0 1,0 0 0,0 0-1,0 1 1,1-1-1,-1 0 1,0 0 0,0 0-1,0 1 1,0-1-1,-1 1 1,1-1 0,0 1-1,0-1 1,0 1-1,0-1 1,0 1 0,-1 0-1,1 0 1,0 0-1,0 0 1,0 0 0,-1 0-1,1 0 1,0 0-1,0 0 1,-1 0 0,0 1-1,1 0-84,0 0 1,1 0-1,-1 1 0,1-1 0,-1 0 1,1 0-1,0 1 0,0-1 0,-1 0 1,1 1-1,0-1 0,0 0 0,0 0 0,0 1 1,0-1-1,1 3 0,-1-1-211,0 3-167,1-1-1,-1 1 1,1-1 0,0 1 0,0-1 0,1 1 0,0-1 0,0 0 0,0 0 0,0 0 0,1 0-1,0 0 1,0 0 0,0-1 0,0 1 0,1-1 0,7 7 0,22 15-4586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2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0 705,'0'0'13100,"-40"127"-11883,40-64-768,0-1-1,0-12 609,9-13-352,7-14-417,7-18-288,6-5-288,2-16-161,6-29-1152,1-13-2339,-3 0-1377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2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8264,'0'0'9449,"0"162"-8841,0-80 513,0 1 225,0-7-353,0-7-993,0-15-96,4-11-1186,3-10-864,-3-5-736,-4-5-1250,0-7-1666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50:27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4869,'0'0'5391,"17"-9"-4793,55-27 144,-68 34-634,0 1 0,0-1 0,0 1 0,0 0 0,0 0 0,0 0 0,0 1 0,0 0 0,1-1 0,-1 1 0,0 1 0,0-1 0,1 1 0,-1-1 0,0 1 0,0 0-1,0 1 1,0-1 0,0 1 0,0 0 0,-1-1 0,1 2 0,0-1 0,-1 0 0,0 1 0,1 0 0,-1 0 0,4 5 0,-1-3 50,42 40 940,-1 2 1,-3 2-1,64 93 0,-104-141-342,-2-9-571,-1-16-375,-1 19 251,1-15-207,1 1 1,1-1 0,0 0 0,2 1 0,9-26-1,-10 33 90,1 1-1,0 0 0,1 0 1,0 0-1,0 1 0,1 0 1,1 0-1,0 1 0,0-1 1,11-7-1,-18 15 79,1 0 0,0 0-1,0 0 1,0 1 0,0-1 0,1 1-1,-1-1 1,0 1 0,1 0 0,-1 0 0,0 0-1,1 0 1,0 0 0,-1 0 0,1 1 0,-1 0-1,1-1 1,0 1 0,-1 0 0,1 0 0,0 0-1,-1 1 1,1-1 0,0 0 0,-1 1-1,1 0 1,-1 0 0,1 0 0,-1 0 0,1 0-1,-1 0 1,0 1 0,1-1 0,-1 1 0,0-1-1,0 1 1,0 0 0,0 0 0,-1 0 0,1 0-1,0 0 1,-1 0 0,1 1 0,-1-1 0,1 3-1,7 13 448,-1 0-1,-1 0 1,0 1-1,7 35 1,-11-42-360,-3-10-99,1 3 20,0 1-1,1-1 1,0 0 0,0 0-1,0 0 1,5 9 0,-6-13-86,0 0 1,0 0-1,0 0 1,0 0-1,1 0 0,-1 0 1,0 0-1,0 0 1,1-1-1,-1 1 1,0-1-1,1 1 1,-1-1-1,0 1 1,1-1-1,-1 0 1,1 0-1,-1 1 1,1-1-1,-1 0 1,0 0-1,1-1 1,-1 1-1,1 0 1,-1 0-1,1-1 1,-1 1-1,0-1 1,1 1-1,-1-1 1,2-1-1,9-5-685,0-1 0,0 0-1,-1-1 1,0-1 0,-1 1 0,0-2-1,0 1 1,7-13 0,23-22-1332,-28 32 1827,33-28-271,-11 30 10729,-33 31-11461,-1-18 1590,0 26-3560,0-3-4052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7T07:05:52.9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125 426,'396'12,"-21"0,-370-12,0 1,0-2,1 1,-1 0,0-1,0 0,-1 0,1 0,0-1,0 0,-1 0,1 0,8-5,-10 4,-1 0,0 0,1 0,-1 0,0-1,-1 1,1-1,0 1,-1-1,0 1,0-1,0 0,0 1,-1-1,1 0,-1 0,0 0,0 1,-1-5,0-11,2 2,-2 0,0 0,-1 0,-1 0,-6-22,7 34,1 1,-1 0,0 0,-1 0,1 0,-1 0,0 1,1-1,-2 1,1 0,0 0,-1 0,1 0,-1 0,0 1,0 0,0-1,0 1,0 1,0-1,-1 1,1 0,-1 0,-8-1,-38-2,-1 2,-68 6,11 1,104-5,1 0,-1 0,1 1,-1-1,0 1,1 0,0 1,-1-1,1 1,0 0,-1 0,1 0,0 0,1 1,-1 0,-6 6,4-2,0 1,0-1,1 2,1-1,-1 0,1 1,-4 11,-2 7,0 1,1-1,2 2,1-1,1 1,2-1,-1 53,5-73,1 0,0-1,0 1,0 0,1-1,0 1,1-1,-1 0,2 0,-1-1,1 1,-1-1,2 0,-1 0,1 0,0-1,0 0,0 0,1 0,0-1,0 0,0-1,0 1,9 2,19 6,0-1,1-2,68 8,-88-15,40 8,1-4,0-1,90-6,-141 0,-1 1,1-1,0-1,-1 1,1-1,-1 0,0-1,0 1,0-1,0 0,0 0,0-1,-1 1,1-1,-1 0,0 0,-1 0,1-1,-1 1,1-1,-1 0,-1 0,1 0,-1-1,0 1,0 0,0-1,0-5,0 2,-1-1,0 1,0 0,-1 0,-1 0,1-1,-1 1,-1 0,0 0,0 0,-1 0,0 0,0 1,-1-1,0 1,-10-14,-5-1,0 1,-2 0,-1 1,-1 2,-38-27,11 14,-99-48,90 54,-1 2,-111-27,131 42,1 2,-1 2,0 2,0 1,-69 7,101-4,1 0,0 1,0 0,0 0,0 1,1-1,-1 2,0-1,1 1,0 0,0 0,0 0,1 1,-1 0,-4 6,3-3,1 1,-1 1,2-1,-1 1,1 0,1 0,-1 0,2 0,-4 18,4-16,1 1,1 0,0 0,0-1,2 1,-1 0,2 0,3 15,-3-20,0 0,1 0,0 0,0 0,1 0,0-1,0 1,1-1,0 0,0 0,1-1,8 9,3-2,1-1,0 0,1-1,1-1,-1-1,1 0,1-2,26 7,25 2,78 7,-113-18,9 1,-23-1,0-1,0-1,0-2,1 0,-1-1,0-2,25-4,-45 5,1 0,-1 0,0-1,0 0,0 1,0-1,0 0,0-1,-1 1,1 0,-1-1,1 1,-1-1,0 0,0 0,0 0,-1 0,1 0,-1 0,1 0,-1-1,0 1,0 0,-1-1,1 1,0-8,0-9,-1 0,-1 0,-6-35,1 4,6 45,0 0,-1-1,0 1,0 0,-1 0,1 0,-1 0,0 0,-1 0,0 0,0 1,0-1,0 1,-5-5,4 6,0 1,0-1,-1 1,0 0,1 0,-1 0,0 1,0 0,0 0,-1 0,1 1,0-1,-1 1,1 0,-1 1,-6-1,-10 0,0 1,1 1,-1 1,0 1,1 1,0 1,-33 11,42-11,0 0,1 1,-1 0,1 1,1 0,-1 1,1 0,0 1,1 0,0 0,0 1,1 0,-13 22,19-29,1 0,-1-1,1 1,-1 0,1 0,0 1,0-1,0 0,1 0,-1 0,1 1,0-1,0 0,0 0,0 1,0-1,1 4,1-4,-1-1,1 1,-1-1,1 0,0 0,-1 0,1 1,0-2,1 1,-1 0,0 0,0-1,1 1,-1-1,1 0,-1 1,1-1,0 0,-1-1,7 2,62 14,0-4,144 7,-203-18,1-1,-1 0,1-1,-1-1,1 0,-1-1,0 0,0-1,0 0,0 0,12-8,-18 7,1 1,0-1,-1-1,0 1,0-1,-1 0,0 0,0-1,0 0,-1 0,0 0,0 0,-1 0,0-1,0 0,-1 0,0 1,2-10,-2 5,-1-1,0 1,0-1,-1 1,-1 0,0-1,-1 1,0 0,-1 0,0 0,-1 0,0 0,-1 1,0-1,-1 1,0 1,-1-1,0 1,-11-12,5 8,-2 0,0 1,0 1,-1 0,0 1,-1 0,-1 2,0 0,0 1,0 1,-28-7,7 3,-1 2,-1 2,1 2,-1 1,0 2,-62 6,95-4,1 1,-1 1,1 0,0 0,0 0,0 1,0 0,0 0,1 0,-1 1,1 0,0 1,-9 7,11-7,0 0,1 0,-1 0,1 0,0 0,1 1,-1-1,1 1,0 0,1 0,-1 0,1 0,0 0,0 0,1 0,1 11,0 10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5:5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24575,'1566'0'0,"-1541"-2"31,0-1-1,0 0 1,39-12-1,25-4-1517,-58 15-5339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5:5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24575,'283'-2'0,"303"4"0,-494 6 0,98 20 0,-106-14 0,133 8 0,113-25-1365,-305 3-5461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24575,'1'52'0,"-3"0"0,-2 0 0,-19 91 0,19-128 0,-4 23 0,-2-1 0,-2 0 0,-28 61 0,19-62 21,-2 0-1,-38 44 1,8-10-1448,33-41-5399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1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24575,'0'4'0,"0"5"0,0 6 0,0 7 0,0 4 0,4-2 0,5-5 0,5-7 0,9-8 0,3-5 0,2-3 0,0-8 0,-5-2-8191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0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11 6470,'0'0'10837,"-11"15"-9524,-144 176 2590,154-190-4058,4-8-3204,9-6 2801,-12 12 295,25-27-2148,33-47 0,-14-4 3106,-43 78-460,1 0-1,-1-1 1,0 1-1,1 0 1,-1 0-1,1 0 0,-1 0 1,1 0-1,0 0 1,-1 0-1,1 1 1,0-1-1,-1 1 1,1-1-1,0 1 0,0 0 1,0-1-1,-1 1 1,1 0-1,3 0 1,42 2 2019,-41-1-1857,2 0-370,0 1 0,0 0 0,0 1-1,-1-1 1,1 2 0,-1-1-1,1 1 1,-1 0 0,0 0 0,12 11-1,7 11-3059,-9 2-3394,-6 2-982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45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46 275 7399,'0'0'2733,"-6"-19"-1580,-1-11-481,0 1-1,2-1 0,-3-55 1,8 62-1572,0-21 5877,0 29 227,0 48-3638,12 497-39,-12-423-1474,-16 599 27,8-540-136,7-130-8381,1-79 3563,0-15-3112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4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192 161 8744,'0'0'3219,"0"-20"-1430,0-62 79,0 79-1574,0-1-1,0 0 1,0 0-1,-1 0 1,0 1-1,0-1 1,0 0-1,0 1 1,0-1-1,-1 1 1,-3-7-1,5 9-218,-1 0-1,1 1 0,-1-1 0,0 1 0,1-1 1,-1 1-1,1-1 0,-1 1 0,0-1 0,1 1 1,-1 0-1,0-1 0,0 1 0,1 0 0,-1-1 1,0 1-1,0 0 0,0 0 0,1 0 0,-1 0 0,0 0 1,0 0-1,0 0 0,1 0 0,-1 0 0,0 0 1,0 0-1,1 1 0,-1-1 0,0 0 0,0 0 1,1 1-1,-1-1 0,0 1 0,1-1 0,-1 0 0,0 1 1,1-1-1,-1 1 0,0 0 0,1-1 0,-1 1 1,1-1-1,0 1 0,-1 0 0,0 0 0,-6 9 35,0 0-1,0 1 1,1 0 0,0 0-1,1 0 1,-6 19-1,-19 82 93,24-88-126,-17 97 196,5 1 0,5 0 0,6 235 0,7-337-242,1-1 1,1 0 0,1 0-1,1 0 1,8 25 0,-10-39-28,0 1 0,0-1-1,1 0 1,-1 0 0,1 0 0,0 0 0,1 0 0,-1 0 0,1-1-1,0 0 1,0 0 0,0 0 0,1 0 0,-1-1 0,1 1 0,0-1-1,0 0 1,0-1 0,0 1 0,1-1 0,8 2 0,-7-2-6,0-1 0,0 0 1,0 0-1,0-1 1,1 0-1,-1 0 0,0-1 1,0 0-1,0 0 0,0-1 1,0 0-1,0 0 1,0-1-1,9-4 0,-5 1 1,-1-1 0,1 0 0,-2-1 0,1 0 0,-1 0 0,0-1 0,14-18 1,-3-3-19,-1 0 0,-2-1 0,0-1 1,23-67-1,-26 53 18,-2 0-1,-2-1 0,-2 0 1,-1 0-1,-4-1 1,-1 0-1,-2 1 1,-7-57-1,4 83 8,-1 0-1,-1 0 1,0 0 0,-2 1-1,0 0 1,-2 0 0,0 1-1,-1 0 1,-1 0-1,-17-23 1,20 32-14,0 0 1,-1 1-1,0 0 0,-1 0 1,0 1-1,0 1 0,0-1 1,-1 2-1,0-1 0,-1 1 0,1 1 1,-1 0-1,0 1 0,-1 0 1,1 1-1,0 0 0,-1 1 1,-18-1-1,-26 5-1,49-1 8,1 0-1,0 1 1,0 0-1,0 0 0,-9 4 1,-27 20-152,34-15-261,20-7-3006,16-3-1708,51-5-1,-3-13-4392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4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75 152 2018,'0'0'8403,"-10"-1"-6364,-30-7 208,39 8-2058,-1-1 0,1 0 0,0 1-1,-1-1 1,1 0 0,0 0 0,-1 0 0,1 0 0,0 0-1,0 0 1,0 0 0,0 0 0,0-1 0,0 1-1,0 0 1,0 0 0,0-1 0,1 1 0,-1-1-1,1 1 1,-1-1 0,1 1 0,-1-1 0,1 1 0,0-1-1,0-2 1,-1 1-55,1 0 0,0 0 0,0 0 0,0-1 0,1 1 0,-1 0 0,1 0 0,-1 0 0,4-6 0,-1 4-109,1 1-1,0 0 0,0 0 0,0 0 0,0 0 1,1 1-1,-1-1 0,1 1 0,0 1 0,0-1 1,0 1-1,1-1 0,10-2 0,2 0 11,1 0 0,36-4-1,-43 7-20,0 1 0,0 1 0,0 0-1,0 1 1,1 0 0,-1 1 0,-1 0-1,15 4 1,-22-4-11,0 0 0,0 0 0,0 0 0,0 0 0,0 1 0,0 0 0,-1-1 0,1 1 0,-1 1 0,0-1 0,0 0 0,0 1 0,0 0 0,-1-1-1,1 1 1,-1 0 0,0 0 0,0 1 0,-1-1 0,1 0 0,-1 1 0,0-1 0,0 1 0,1 7 0,-1-4 12,-1 0 0,1 0 0,-1 0 0,-1 0 0,1 0 0,-1 1 1,-1-1-1,1 0 0,-1 0 0,-1-1 0,0 1 0,0 0 0,0-1 0,-9 14 0,4-10 11,-1 0 0,-1-1 0,1 0-1,-2 0 1,1-1 0,-1-1 0,-24 15-1,26-17 57,0 0-1,-1-1 1,1 0-1,-1-1 1,0 0 0,-1 0-1,1-1 1,-1-1-1,1 1 1,-17 0-1,26-3-73,1 0 0,0 0 0,0 0 0,-1-1 0,1 1 0,0 0 0,0 0 0,0 0 0,-1 0 0,1 0-1,0-1 1,0 1 0,0 0 0,0 0 0,-1 0 0,1 0 0,0-1 0,0 1 0,0 0 0,0 0 0,0-1 0,0 1 0,0 0 0,0 0 0,-1-1 0,1 1-1,0 0 1,0 0 0,0 0 0,0-1 0,0 1 0,0 0 0,0 0 0,1-1 0,-1 1 0,0 0 0,0 0 0,0-1 0,0 1 0,0 0 0,0 0-1,0-1 1,0 1 0,1 0 0,-1 0 0,0 0 0,0 0 0,0-1 0,0 1 0,1 0 0,-1 0 0,0 0 0,0 0 0,0-1 0,1 1 0,12-13 6,6 7-16,1 1-1,-1 0 1,1 2-1,-1 0 1,1 1-1,38 2 1,31-4-141,-63 1-1216,0-2-1,50-16 1,-15-3-4556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4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1826,'4'-2'17451,"37"-14"-16928,16-5-277,213-72 717,-226 81-1369,0 2 0,1 2-1,0 1 1,57 1 0,-100 6 544,14 1-4179,-16 0 3843,0-1-1,1 0 0,-1 0 1,0 1-1,0-1 1,1 0-1,-1 1 1,0-1-1,0 0 0,1 1 1,-1-1-1,0 1 1,0-1-1,0 0 0,0 1 1,0-1-1,0 1 1,1-1-1,-1 0 1,0 1-1,0-1 0,0 1 1,0-1-1,-1 0 1,1 1-1,0-1 1,0 1-1,0-1 0,0 0 1,0 1-1,0-1 1,-1 1-1,1-1 1,0 1-1,-9 13-5139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4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22 170 5317,'0'0'10116,"-6"0"-8690,-10 2-701,18-1-375,37-5-224,17-8 130,-1-3 1,64-25 0,32-10-200,9 19-496,-76 18-4930,-51 5-215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49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7463,'0'0'11755,"159"-73"-11114,-82 51-417,-5 3-224,-12 2 0,-14 8-160,-13 5-1282,-12 4-1985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2242,'0'0'13997,"66"-24"-13068,-18 4-737,7-6-192,8 1-32,3-3-1121,4-1-3972,7-1-2594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12236,'0'0'9577,"-9"157"-7976,9-73-864,0-2-545,2-8-128,9-8-64,5-9-64,9-6-416,6-8-1154,0-8-1377,3-13-1601,-5-12-2371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0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11723,'0'0'1933,"-20"21"-727,8-9-923,-4 2 144,2 1 1,-1 1 0,2 0 0,0 1-1,1 1 1,1 0 0,0 0-1,-8 22 1,5 2 280,2 1 1,2 0-1,1 1 1,3 0-1,1 0 1,2 65-1,3-97-682,0 0 0,1 0 0,1 0-1,0 0 1,1 0 0,0 0 0,0-1 0,1 0-1,1 0 1,9 17 0,-10-22-23,0 1 0,1-2 0,-1 1 0,1 0 0,1-1 0,-1 0 0,1 0 0,0-1 0,0 0 0,0 0 1,0 0-1,1-1 0,0 1 0,0-2 0,-1 1 0,2-1 0,-1 0 0,11 1 0,-10-1 0,0-1-1,0-1 1,0 0-1,1 0 1,-1 0-1,0-1 1,0-1-1,0 1 1,0-1-1,0 0 1,0-1 0,-1 0-1,1 0 1,-1-1-1,1 0 1,-1 0-1,9-8 1,-1-2 31,0 0 0,-1-1 0,0-1 1,-1 0-1,19-31 0,-15 17-84,-1 0 1,-2 0-1,-1-1 0,-1-1 0,-2 0 1,-1-1-1,-1 0 0,-2 0 1,-1-1-1,-2 1 0,-2-1 1,-3-58-1,1 82 43,0 1-1,-1-1 1,0 0 0,0 1 0,-6-16 0,7 23-2,0 0 0,1 0 0,-1 1 0,0-1 0,0 0 0,0 1 0,0-1 0,0 0 0,0 1 0,0 0 0,-1-1 0,1 1 0,0-1 0,-1 1 0,1 0 0,-1 0 0,0 0 0,1 0 0,-1 0 0,0 0 0,1 1 0,-1-1 0,0 1 0,0-1 0,0 1 0,0-1 0,0 1 0,0 0 0,1 0 0,-1 0 0,0 0 0,0 0 0,0 0 0,-3 2 0,3-1-64,1 0 0,-1 0 0,1 1-1,-1-1 1,1 1 0,0 0 0,0-1-1,0 1 1,0 0 0,0 0 0,0-1 0,0 1-1,0 0 1,1 0 0,-1 0 0,0 0-1,1 0 1,0 0 0,0 0 0,0 0-1,-1 0 1,2 0 0,-1 0 0,0 3 0,0 1-658,1-1 1,-1 1 0,1 0 0,0-1-1,0 1 1,0-1 0,1 0 0,3 8 0,28 19-6979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 1 10058,'0'0'10185,"-135"108"-8231,75-39-320,0 3-289,9 3-737,7-8-447,9-6-129,12-12-32,11-12-129,7-13-992,5-10-1313,0-7-1057</inkml:trace>
  <inkml:trace contextRef="#ctx0" brushRef="#br0" timeOffset="1">1 187 2146,'0'0'15663,"4"28"-13549,27 2-1377,4 0-545,5-4-128,1-2-64,3-2 0,-1-1-128,3-6-1250,1-6-1697,3-9-1409,2 0-1473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4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6 133 3235,'-5'6'19546,"5"0"-20408,4 5 1113,0 1-1,2-1 0,-1 0 1,1 0-1,14 17 0,4 10-134,-24-36-105,0-2 143,1-12 71,1 0-1,0 0 1,0 0 0,2 0-1,-1 0 1,1 1-1,1 0 1,6-13-1,2-1-278,2 2-1,24-34 1,-34 50 43,-3 4 4,0 0 1,0 0-1,1 0 0,-1 0 0,0 0 1,1 1-1,0-1 0,0 1 0,-1 0 1,1 0-1,1 0 0,-1 0 1,0 0-1,5-1 0,-7 3-377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0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65 120 6438,'0'0'11243,"-11"7"-10170,-32 23-278,33-21-336,10-9-379,6-7-886,34-50-129,-31 44 833,0-1 0,1 1 0,0 0-1,1 1 1,20-19 0,-30 31 211,0-1 1,1 0-1,-1 0 1,0 1-1,0-1 0,1 1 1,-1-1-1,0 1 0,1 0 1,-1-1-1,0 1 0,1 0 1,-1 0-1,0 0 1,1 0-1,-1 0 0,0 0 1,1 1-1,-1-1 0,0 0 1,1 1-1,-1-1 0,0 1 1,1-1-1,-1 1 1,0-1-1,0 1 0,0 0 1,0 0-1,0 0 0,1-1 1,-2 1-1,1 0 0,0 0 1,0 1-1,0-1 1,1 2-1,5 6 341,-1 1 0,0 0 0,7 18 1,-5-11-418,0-4-154,2 4-2580,-3 1-4134,-5 0-1659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3844,'0'0'17488,"-97"143"-16303,62-91-448,4-3-577,6-10-160,8-4-32,3-5-256,3-7-1250,1-5-1472,2-7-2532,-3-11-1985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1505,'0'0'15023,"82"61"-14799,-34-55-192,6-4-64,0-2-1089,0 0-1826,-1 0-1633,-1-14-2403</inkml:trace>
  <inkml:trace contextRef="#ctx0" brushRef="#br0" timeOffset="1">827 0 1249,'0'0'16240,"-122"76"-14671,99-42-544,4-6-641,7-4-223,6-7-161,4-4-33,0-4-95,2-1-993,-5-4-1761,-5-4-3204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4 192 705,'0'0'13805,"-1"-7"-11958,1 4-1673,-1-1 25,0 1 0,1-1 0,0 1 0,0 0-1,-1-1 1,2 1 0,-1-1 0,0 1 0,1 0 0,0-1 0,0 1 0,0 0 0,0 0-1,0-1 1,0 1 0,1 0 0,0 0 0,-1 0 0,1 1 0,3-4 0,7-5-4,1 0 1,0 1 0,1 1-1,0 0 1,1 1 0,0 1-1,0 0 1,0 0 0,1 2-1,0 0 1,18-3 0,-8 3-103,1 1 1,0 1 0,1 2 0,-1 0 0,0 2 0,28 4 0,-50-4-88,0 0-1,0 0 0,-1 0 1,1 1-1,-1 0 1,1 0-1,-1 0 1,0 1-1,0-1 1,0 1-1,0 0 1,0 0-1,0 1 1,-1-1-1,1 1 0,-1-1 1,0 1-1,-1 0 1,1 0-1,0 1 1,-1-1-1,0 0 1,0 1-1,-1-1 1,1 1-1,-1 0 1,1 4-1,0 3 13,0-1-1,-1 1 1,0 0 0,-1-1-1,0 1 1,-1-1 0,-1 1-1,0-1 1,0 1-1,-7 18 1,1-10 4,-2 0 1,0-1-1,-1 0 0,-1-1 0,-19 23 1,-81 83 106,60-70-109,22-21-18,-68 67-25,125-104-111,1-8-69,-1-2-1,0-1 0,-1-1 1,-1-1-1,-1-1 0,26-25 1,-38 33-744,-1 0 0,-1-1-1,0 0 1,0-1 0,-1 0 0,10-17 0,-3-15-6218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3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1217,'0'0'12268,"-56"132"-10154,39-63-545,5 7-640,4-1 0,6-6-128,2-9-673,0-12-128,0-11 0,0-12-320,2-9-2051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9513,'0'0'6150,"170"-62"-6150,-93 42-160,-1 1-2307,-1-1-3490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3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6854,'0'0'11339,"31"30"-10122,-2-30-864,6 0-257,2 0 64,-2-6-160,-4-5-1121,-8 0-1570,-8 0-1505,-7-6-832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3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7719,'0'0'9609,"-27"122"-8071,27-74-962,0 4-383,0-1-193,8 1 0,1-4-801,-5-5-2274,-4 6-4997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4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63 1089,'0'0'10896,"-15"-6"-9199,-6-3-1284,-6-4 1971,0 2 0,-42-13 0,149 46-1239,-40-10-1098,60 9-1,20-10-573,141-6 0,-192-5-2172,-58-1-1192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781 173 2242,'-7'-19'7970,"0"-1"-6513,3 5-663,-1 0 0,0 1 0,-1 0 0,0 0 0,-2 0 0,-16-24 0,10 29 2253,7 18-1703,5 30-1086,2-29-177,22 484 1675,-8-319-1695,-8 185 1,-5-343 21,-1 1-1,-1 0 1,-1-1 0,-1 1 0,0-1-1,-1 0 1,-1 0 0,0 0 0,-11 22-1,14-36-11,0-1 1,0 1-1,0 0 0,-1-1 0,1 0 0,-1 1 0,1-1 0,-1 0 1,0 0-1,0-1 0,1 1 0,-1 0 0,-1-1 0,1 0 0,0 0 1,0 0-1,0 0 0,-1 0 0,-4 0 0,-6 0 77,-1 0 0,1-1-1,-19-3 1,25 2-128,-16-2 43,-1-2 1,1 0-1,0-2 0,0-1 0,1-1 0,0 0 1,0-2-1,1-1 0,1-1 0,-26-19 0,21 12-35,1-1-1,1-1 0,1-1 0,1-1 0,1 0 1,1-2-1,-25-42 0,35 50-73,1 0 1,1 0-1,1-1 0,0 1 1,-8-40-1,14 51-137,0-1 0,0 1-1,0-1 1,1 1 0,0 0-1,1-1 1,0 1 0,0-1 0,1 1-1,-1 0 1,2 0 0,-1 0-1,1 0 1,0 0 0,0 0 0,1 1-1,0 0 1,0-1 0,6-6-1,9-5-1240,1 1-1,1 0 1,0 2 0,1 0-1,27-12 1,53-26-5660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13805,'0'0'3449,"23"-2"-2595,494-19 2237,-357 9-2885,538-52 319,-687 63-660,17-3 409,-28 3-329,1 1 0,0 0-1,-1 0 1,1-1 0,0 1 0,-1 0-1,1-1 1,0 1 0,-1-1 0,1 1-1,-1-1 1,1 1 0,-1-1 0,1 1 0,-1-1-1,1 0 1,-1 1 0,1-1 0,-1 0-1,0 1 1,1-1 0,-1 0 0,0 1 0,0-1-1,0 0 1,1 0 0,-1 1 0,0-2-1,0 1-155,0 1 0,-1 0-1,1-1 1,0 1-1,0-1 1,0 1-1,-1 0 1,1-1 0,0 1-1,0 0 1,-1-1-1,1 1 1,0 0-1,-1-1 1,1 1 0,0 0-1,-1 0 1,1-1-1,0 1 1,-1 0-1,1 0 1,-1 0 0,1 0-1,0-1 1,-1 1-1,1 0 1,-1 0-1,1 0 1,-1 0 0,1 0-1,0 0 1,-1 0-1,1 0 1,-1 0-1,1 0 1,-1 1 0,-2-1-1095,-16-1-7983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1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237 321 4452,'0'0'18290,"-15"-5"-17970,5 2-280,1-1 0,0-1 0,-1 0-1,2 0 1,-1 0 0,1-1 0,0-1 0,0 1 0,1-1 0,-1-1 0,2 1 0,-1-1 0,1-1 0,-7-12 0,0-4-94,1 0 0,1-1 1,-13-55-1,22 76 65,0 1 1,0-1-1,0 1 0,0-1 0,-1 1 0,0 0 0,0 0 0,0 0 1,0 0-1,-7-5 0,9 8-43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12 184 801,'0'0'12465,"-3"-18"-10287,0 3-1657,0-1 1,1-28-1,3 41-451,-1 0 0,1 0 0,0 1 0,0-1 0,1 0 1,-1 0-1,1 1 0,-1-1 0,1 1 0,0-1 0,0 1 0,0 0 0,0-1 0,0 1 0,0 0 0,1 0 0,-1 1 1,1-1-1,-1 0 0,1 1 0,0 0 0,0 0 0,0-1 0,-1 2 0,5-2 0,3-2 126,3-2-89,1 1-1,-1 0 1,1 1-1,0 0 1,0 1-1,0 1 1,1 0 0,-1 1-1,28 2 1,-34 0-107,-1 0 1,1 0 0,-1 1 0,0 0 0,1 0 0,-1 1 0,0 0 0,-1 0-1,1 1 1,0 0 0,-1 0 0,0 1 0,0-1 0,0 1 0,-1 0-1,0 1 1,0-1 0,0 1 0,0 0 0,4 9 0,0 2 69,-1 1 0,-1 0 0,-1 0 0,0 0 0,-1 1 0,-1 0 0,-1 0 0,-1 0 0,0 1 0,-1-1 0,-2 0 0,0 1 0,0-1 0,-2 0 0,-1 0 0,0 0 0,-1 0 0,-1-1 0,-1 0 0,-1 0 0,0 0 0,-1-1 0,-1-1 0,0 0-1,-2 0 1,-25 28 0,28-34-2,-1-1 0,0 0 0,0 0 0,-1-1 0,-1 0-1,1-1 1,-1-1 0,0 0 0,0 0 0,-1-1 0,0 0-1,0-2 1,0 1 0,0-1 0,-1-1 0,-16 1 0,29-4-60,0 1 0,1 0 0,-1-1 0,0 1 1,0-1-1,1 1 0,-1-1 0,0 1 0,1-1 0,-1 0 1,0 1-1,1-1 0,-1 0 0,1 1 0,-1-1 1,1 0-1,-1 0 0,1 1 0,0-1 0,-1 0 1,1 0-1,0 0 0,0 0 0,0 1 0,-1-1 1,1 0-1,0 0 0,0 0 0,0 0 0,0 0 0,1 0 1,-1 1-1,0-2 0,0-1-7,0 0 1,1 0-1,-1 0 1,1 0-1,-1 0 0,1 0 1,0 0-1,0 1 0,0-1 1,4-5-1,0 3-1,2-1 1,-1 1-1,1 0 0,-1 1 1,2-1-1,-1 1 0,0 1 1,1-1-1,-1 1 0,1 0 1,9-1-1,96-19-84,100 4-3742,-173 17 2009,53-4-3734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9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234 131 833,'1'1'22312,"-2"15"-22107,-3-3 139,-1-1 0,0 0 0,-1 0 0,0 0 0,-1-1 0,-16 22 0,-57 58 755,68-78-970,6-7-16,0 0 0,0 0 0,0 0 0,0-1 0,-12 7 0,16-19 18,1 0 0,0 0 1,0-1-1,0 1 1,2-14-1,-1 20-108,0-17-19,0 1-1,2 0 1,0-1 0,1 1 0,0 0 0,1 0-1,2 0 1,-1 1 0,2-1 0,0 2-1,1-1 1,1 1 0,0 0 0,1 0-1,0 1 1,23-22 0,-28 31-7,0 1 1,0-1-1,1 1 0,0 1 1,0-1-1,0 1 0,0 0 1,0 1-1,0-1 0,8-1 1,-11 3 0,0 1 0,1-1-1,-1 1 1,1-1 0,-1 1 0,1 0 0,-1 0 0,1 1 0,-1-1 0,0 1 0,1 0 0,-1-1 0,1 1 0,-1 1 0,0-1 0,0 1 0,0-1 0,0 1-1,0 0 1,0 0 0,4 4 0,3 4-4,-1 2 0,0-1 0,-1 1 0,0 1 0,-1 0 0,-1 0 0,0 0 0,0 1 0,-1-1 0,5 25 0,-2 1-11,-2 0 0,3 69 0,-9-76 18,-1 0 0,-1 0 1,-2 0-1,-1 0 0,-2-1 1,-1 0-1,-17 45 1,15-53-2,0 0 1,-2-1 0,0 0 0,-2-1 0,0-1 0,-1 0 0,-1-1 0,-1 0 0,-1-1 0,-22 17 0,32-29 10,0 0 0,-1-1-1,1 0 1,-1 0 0,0-1-1,-1 0 1,1-1 0,0 0-1,-1 0 1,0-1 0,0 0-1,0-1 1,0 0 0,-12-1-1,20 0-20,1 0-1,0 0 0,0-1 1,0 1-1,0 0 1,0-1-1,0 1 0,0-1 1,0 1-1,0-1 0,0 0 1,0 1-1,1-1 1,-1 0-1,0 0 0,0 1 1,1-1-1,-1 0 0,0 0 1,1 0-1,-1 0 1,1 0-1,-1 0 0,1 0 1,-1 0-1,1 0 0,0 0 1,0 0-1,-1 0 1,1-1-1,0 1 0,0-1 1,0-1-28,0 1 0,-1-1 0,1 1 0,1-1 1,-1 1-1,0-1 0,1 1 0,-1 0 0,1-1 1,0 1-1,-1-1 0,1 1 0,0 0 0,1 0 1,0-3-1,5-2 34,0 1 0,0 0 1,1 0-1,0 0 0,0 1 1,0 0-1,15-6 0,72-25 45,-76 29-52,201-62-1389,-94 31-2503,-2-4-3478,-42 10-878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0 2915,'0'0'15001,"-22"23"-13048,-4 3-1373,2-4-12,2 2-1,0 1 0,1 0 1,-19 32-1,33-45-181,-76 126 2130,72-117-2387,1 0 1,1 1 0,1 1-1,-9 37 1,15-18-727,3-23-2179,-3 0-4405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6:5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8456,'0'0'13357,"70"104"-12396,-34-63-289,3-2-448,4-5-160,-3-6-64,-5-4-32,-6-4-608,-8-5-1666,-11-2-1538,-10-5-1825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6598,'0'0'11723,"164"-37"-11402,-90 16-321,7 1-96,0 1-1826,-3 0-2530,-1 3-1923</inkml:trace>
  <inkml:trace contextRef="#ctx0" brushRef="#br0" timeOffset="1">1134 0 1698,'0'0'20937,"-5"5"-19560,-62 62 556,-67 88 0,94-102-3658,-34 61 0,67-101-1674,3-4-4482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4356,'0'0'17232,"95"104"-16335,-53-74-192,3-8-545,-1-3-160,-7-4-64,-6-6-513,-10-3-1376,-9-4-1475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0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 2755,'0'0'17995,"3"-1"-17269,4 0-756,-1 0-1,1 0 1,0 0-1,0 1 0,-1 0 1,1 0-1,0 1 1,0 0-1,0 0 0,-1 1 1,1 0-1,-1 0 1,1 0-1,-1 1 0,0 0 1,0 0-1,0 1 1,7 5-1,-10-7-267,0 0 1,0 0-1,0 1 1,0-1-1,0 1 1,0 0-1,-1 0 0,1 0 1,-1 0-1,0 0 1,0 1-1,0-1 0,0 1 1,-1-1-1,1 1 1,-1 0-1,0-1 0,0 1 1,-1 0-1,1 0 1,-1 0-1,1 0 0,-1-1 1,0 1-1,-1 0 1,1 0-1,-1 0 0,0 0 1,0-1-1,0 1 1,0 0-1,0-1 0,-1 1 1,-2 4-1,1-4 135,0 0 0,0-1 0,0 1 0,-1 0 0,1-1 0,-1 0 1,0 0-1,0 0 0,0 0 0,0-1 0,0 1 0,-1-1 0,1 0 0,-1 0 0,0-1 0,1 0 0,-6 2 0,-39 3 1552,1-4 8504,49-4-9762,0 1 0,1 0 1,-1-1-1,0 1 0,1 0 0,-1 0 0,1 0 0,-1 0 0,1 0 0,0 0 0,-1 1 0,1-1 0,0 0 0,-1 1 0,4-1 0,2-1 95,180-65-1693,-59 30-7300,-57 19-1445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 1121,'0'0'16880,"-22"5"-15124,10-3-1490,4 0-94,-1-1 1,1 1-1,0 0 0,-1 1 1,1 0-1,0 0 1,1 1-1,-1 0 0,1 0 1,-1 0-1,1 1 1,1 1-1,-1-1 0,1 1 1,0 0-1,0 0 0,-8 12 1,-3 13 332,0 1 0,3 1 0,0 0 0,2 1-1,2 0 1,1 1 0,2 0 0,1 1 0,1-1 0,3 1 0,1 49 0,1-78-523,1 0 1,-1-1-1,1 1 1,0 0-1,1 0 1,0-1-1,0 1 0,0-1 1,0 0-1,1 0 1,0 1-1,1-2 1,-1 1-1,1 0 1,0-1-1,1 0 0,-1 0 1,1 0-1,0 0 1,0-1-1,1 0 1,-1 0-1,12 6 1,-8-5-436,1-1 1,0 0 0,1-1 0,-1 0 0,0 0 0,12 1 0,-6-3-1484,-1 0 1,1 0-1,28-4 1,12-8-4840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13869,'0'0'9289,"-4"127"-7752,4-79 129,0-3-1090,0-4-447,8-4-97,3-1-32,-1-5-257,4 1-1216,3-2-1474,4-4-1377,2-8-961,1-8-2306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1 577,'0'0'24006,"-3"15"-23077,-23 71 1245,-68 153-1,-9 25-1107,94-238-1438,-26 97 897,32-105-2432,0-1 0,0 30 0,3-44 702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1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9 336 2530,'-6'-5'18116,"3"-3"-17424,4-29-360,2 0 0,1 0 0,2 0 0,16-56 0,-20 88-303,0-1 1,1 1 0,-1 0-1,1 0 1,1 0 0,-1 1-1,1-1 1,0 1-1,0 0 1,0-1 0,0 2-1,1-1 1,-1 1 0,9-5-1,-10 6-71,-1 1 0,0 0 0,1-1 0,-1 1 0,1 1 0,-1-1-1,1 0 1,-1 0 0,1 1 0,0 0 0,-1-1 0,1 1 0,0 0 0,-1 0 0,1 1 0,0-1-1,-1 0 1,1 1 0,-1 0 0,1-1 0,0 1 0,-1 0 0,0 0 0,1 1 0,-1-1 0,0 0-1,1 1 1,-1 0 0,0-1 0,0 1 0,0 0 0,2 3 0,4 6-3786,3 3-1905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2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85 641,'0'0'19858,"-4"-8"-18000,3 7-1822,-1-2 74,1 1 0,0 0 0,0 0 0,0-1 0,0 1 0,0-1 0,0 1 0,1-1 0,-1 1 0,1-1 0,-1-4 0,2 6-73,-1-1 0,1 0 0,0 1 0,0-1 0,0 1 0,0-1-1,0 1 1,0 0 0,0-1 0,0 1 0,1 0 0,-1 0 0,1 0 0,-1 0 0,0 0 0,1 0 0,0 0 0,-1 0 0,1 1 0,-1-1 0,1 0 0,0 1 0,0 0 0,3-1 0,8-3 43,0 1 0,0 0 0,0 1 0,0 1 0,1 0 0,-1 1 0,25 2 0,-35-1-62,-1 0-1,1 0 0,-1 0 0,0 0 1,1 1-1,-1-1 0,0 1 1,0-1-1,0 1 0,0 0 1,0 0-1,0 0 0,-1 0 1,1 0-1,-1 1 0,1-1 0,-1 0 1,0 1-1,0-1 0,0 1 1,0-1-1,0 1 0,0-1 1,-1 1-1,0-1 0,1 5 1,1 8 146,-1 0 1,0 0 0,-2 20 0,-1-22-129,0 0 0,0-1 0,-2 1 0,1-1 0,-1 1 0,-1-1 0,-1 0 0,1-1 1,-2 1-1,1-1 0,-2 0 0,-13 15 0,8-11 64,0-1 1,-1-1-1,-1 0 0,0-1 0,-1-1 1,0 0-1,0-1 0,-19 8 1,34-18 5,12-1-234,30-10-705,0-1 1,0-3-1,-1-1 0,54-32 0,-76 39-682,-1-1 0,0-1 0,21-17 0,-30 21 138,-1 0 0,0 0 0,0-1 0,-1 0 0,6-9-1,7-18-5295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2338,'0'0'17168,"5"6"-15673,-3-4-1391,42 56 2442,43 71 0,-75-109-2406,-1 0 1,-1 1-1,-1 0 0,-1 1 1,-1-1-1,-1 2 1,-1-1-1,3 28 1,-7-34-138,0 0 0,-1 0 1,0 0-1,-2 0 0,0 0 1,-4 17-1,3-24-125,0 0-1,-1 0 1,0 0-1,0-1 1,-1 0-1,0 1 1,0-2-1,-1 1 1,0-1-1,-1 0 0,-10 10 1,-2-2-1371,-1-1 1,0 0-1,0-2 0,-39 17 1,-23 6-6489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4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0 5990,'0'0'18545,"-109"8"-17135,67 42-418,-1 15-287,3 3-353,9-13-255,13-8-97,7-15 0,9-12-353,2-9-1376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13613,'0'0'9000,"2"104"-7430,27-70-545,10-5-577,4-1-448,7-7-128,-4-4-929,-5-4-1794,-8-4-1825,-8-5-2659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 5637,'0'0'15455,"-12"-1"-13800,-2-1-1133,-33-1 1481,48 7-1917,0 0 0,0 0-1,0 0 1,0-1 0,0 1 0,1 0 0,0-1 0,-1 1 0,2-1-1,-1 0 1,0 0 0,0 1 0,1-1 0,0-1 0,0 1-1,0 0 1,0-1 0,0 1 0,6 2 0,0 1-244,1 0 0,0-1 0,0 0 0,0-1 0,19 6 0,29 0-3339,-19-7-1756,-4-2-1820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2434,'0'0'12492,"9"54"-10346,-34-6 609,-8 6-1410,-3-2-320,3-9-64,4-9-513,6-6-384,9-10-64,1-6-320,3-7-1954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8808,'0'0'15823,"97"110"-14926,-47-89-641,2-3-256,-5-5-32,-5-1-1057,-15-5-1153,-11 0-1569,-8 1-898</inkml:trace>
  <inkml:trace contextRef="#ctx0" brushRef="#br0" timeOffset="1">69 181 5541,'0'0'14222,"112"-88"-14094,-44 72-128,7-3-224,4 0-2083,-5-1-3298,-6 3-4548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6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12492,'0'0'7789,"-21"2"-5948,8-1-1579,5-1-108,1 1-1,-1-1 1,0 1 0,1 1 0,-1-1-1,1 1 1,-1 1 0,1-1-1,0 1 1,0 0 0,0 1-1,1 0 1,-1 0 0,1 0-1,0 1 1,0 0 0,0 0-1,-6 8 1,-5 10 229,2 0-1,1 1 1,0 1 0,2 0 0,1 1 0,1 0-1,-8 33 1,9-19-167,1 1 0,2 0 0,2 0 0,1 53 1,3-89-221,0 0 0,1 1 1,-1-1-1,1 0 1,0 0-1,0 0 0,1 0 1,0 0-1,0 0 1,0 0-1,0-1 0,1 1 1,-1-1-1,1 1 1,0-1-1,1 0 0,-1 0 1,1 0-1,-1-1 1,1 1-1,0-1 0,1 0 1,4 3-1,-2-3-42,0 0-1,0-1 0,0 1 1,0-1-1,0-1 0,1 1 1,-1-1-1,0-1 0,1 1 1,-1-1-1,1-1 0,-1 1 1,1-1-1,-1-1 0,14-3 1,-6-1-209,0 0 1,-1 0 0,1-1-1,-2-1 1,1-1-1,-1 0 1,0 0 0,-1-1-1,0-1 1,0 0-1,-2-1 1,1 0 0,-1 0-1,-1-1 1,0-1 0,-1 0-1,-1 0 1,0 0-1,0-1 1,-2 0 0,0 0-1,4-21 1,-5-2-661,-3-49 1,-1 62 1104,0 25-181,0 0 0,-1 0 0,1-1 0,0 1 0,0 0 1,-1 0-1,1 0 0,0-1 0,-1 1 0,1 0 0,0 0 0,-1 0 0,1 0 0,0 0 0,-1 0 0,1-1 1,-1 1-1,1 0 0,0 0 0,-1 0 0,1 0 0,0 0 0,-1 1 0,1-1 0,0 0 0,-1 0 0,1 0 0,-1 0 1,1 0-1,0 0 0,-1 0 0,1 1 0,0-1 0,0 0 0,-1 0 0,1 1 0,0-1 0,-1 0 0,1 0 1,0 1-1,0-1 0,-1 0 0,1 1 0,-15 9-436,14-9 500,1 0 0,-1 0 0,0-1 0,0 1 0,0 0 0,0-1 0,0 1 0,0-1 0,0 1 1,0-1-1,0 1 0,0-1 0,0 0 0,0 0 0,0 1 0,0-1 0,0 0 0,-1 0 0,1 0 0,0 0 0,0 0 0,0 0 0,0-1 0,0 1 0,0 0 0,0 0 0,0-1 0,-1 1 0,1-1 0,0 1 0,1-1 0,-1 1 0,0-1 0,0 0 0,0 0 0,0 1 0,0-1 0,1 0 0,-1 0 0,0 0 0,-1-1 0,-31-48 1,27 41 10,-5-11-229,8 12-294,-2 1 1,1 0-1,-1 0 1,0 0-1,-9-10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6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4548,'0'0'12012,"29"-119"-27867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6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2530,'0'0'17542,"-19"11"-14867,-59 35-951,76-45-1672,0 1-1,0 0 1,0-1 0,0 1-1,1 0 1,-1 0-1,0 0 1,1 0 0,0 1-1,-1-1 1,1 0-1,0 1 1,0-1 0,0 1-1,1-1 1,-1 1-1,1-1 1,-1 1 0,1-1-1,0 1 1,0 0-1,0-1 1,0 1 0,0-1-1,1 1 1,-1-1-1,1 1 1,1 2 0,-1 4 15,1-3-61,0 1 0,0-1-1,0 0 1,1 0 0,0 0-1,0-1 1,0 1 0,1-1-1,0 1 1,0-1-1,5 5 1,62 56 65,-27-28 20,-30-24-75,0 1 1,-1 1-1,0 0 1,19 34-1,-28-44 14,-1 0 1,0 0-1,-1 0 0,0 0 0,0 1 1,0-1-1,0 1 0,-1-1 0,0 1 0,-1 0 1,1-1-1,-1 1 0,-1 0 0,1 0 1,-1-1-1,0 1 0,-1-1 0,-4 13 0,3-14-37,0 1-1,-1-1 0,0 0 0,0 0 0,0-1 0,-1 1 0,1-1 0,-1 0 0,0 0 0,-1-1 0,1 1 1,0-1-1,-1-1 0,0 1 0,0-1 0,0 1 0,0-2 0,0 1 0,0-1 0,0 0 0,0 0 0,-1 0 1,1-1-1,0 0 0,0-1 0,-13-1 0,16 1-535,0 0 0,0-1 0,1 1 1,-1 0-1,0-1 0,1 0 0,-1 0 0,1 0 1,0 0-1,0 0 0,-1 0 0,1 0 0,1-1 0,-1 1 1,0-1-1,1 1 0,-1-1 0,1 0 0,0 0 1,-1 0-1,0-5 0,-12-39-12718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20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96,'0'0'918,"-2"0"-101,6 0-2520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7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12940,'0'0'7559,"112"-20"-5925,-60 9-833,-2 3-225,-9 3-512,-12-1-64,-15 2-1185,-14-1-2562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304 248 1409,'0'0'9871,"-15"-20"-6764,-48-67-171,58 80-2310,-1 1-1,1-2 1,0 1 0,1 0-1,0-1 1,0 0 0,1 0-1,0 0 1,0 0 0,1-1-1,0 1 1,1-1 0,-1 1-1,1-10 1,1 17-607,1 1 1,-1-1 0,0 0-1,0 1 1,1-1-1,-1 1 1,1-1-1,-1 1 1,0-1-1,1 1 1,-1-1-1,1 1 1,-1-1 0,1 1-1,-1-1 1,1 1-1,0 0 1,-1-1-1,1 1 1,-1 0-1,1 0 1,0-1-1,-1 1 1,1 0-1,0 0 1,-1 0 0,1 0-1,1 0 1,24-2 98,-23 2-98,3 0-19,1 1 0,-1-1 0,1 2 1,-1-1-1,0 1 0,0 0 0,0 0 1,0 0-1,0 1 0,0 0 1,0 0-1,-1 1 0,0-1 0,1 1 1,-1 0-1,-1 1 0,1-1 0,-1 1 1,1 0-1,-2 0 0,1 0 0,0 1 1,-1-1-1,0 1 0,4 10 1,1 4 7,0 1 1,-1 1 0,-1-1 0,-1 1-1,-1 0 1,2 30 0,-5-35-2,0 1 0,-2-1 0,0 1-1,-1-1 1,0 1 0,-2-1 0,0 0 0,0 0 0,-2 0 0,-10 20-1,7-19 6,-2 0-1,0-1 1,-1-1-1,-1 0 0,0-1 1,-1 0-1,0-1 0,-27 20 1,17-16 2,0-2 1,-34 18 0,48-28 109,-1-1 1,0-1 0,0 0 0,0 0 0,-1-1 0,0 0 0,1-1-1,-19 1 1,34-4-89,0 0-1,0 1 0,0-2 0,0 1 0,-1 0 1,1-1-1,0 1 0,5-4 0,14-6-31,35-8-307,1 2 0,1 3 0,1 3 0,78-4 0,-9 10-3208,-1 8-3294,-42 5-1209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8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1837 1217,'0'0'14126,"-2"-10"-12370,-1 3-1466,0 0 1,0-1 0,0 1-1,-1 0 1,0 1-1,0-1 1,-1 0-1,1 1 1,-1 0-1,-1 1 1,1-1 0,-1 1-1,-8-6 1,-85-72 651,-21-17-390,-168-181-1,254 243-439,2-3 0,2 0 0,1-2 0,3-1 0,1-1 0,2-1 0,3-1 0,-28-95 0,33 73-90,4-1 1,2 0-1,4 0 0,2-1 0,14-138 1,-4 167-31,2 1 0,1 0 0,23-54 0,-33 94-245,1 1 0,-1 0 1,1-1-1,-1 1 0,1 0 1,-1 0-1,1 0 0,-1-1 1,1 1-1,-1 0 0,1 0 0,-1 0 1,1 0-1,-1 0 0,1 0 1,0 0-1,-1 0 0,1 0 1,-1 0-1,1 1 0,-1-1 1,1 0-1,-1 0 0,1 0 1,-1 1-1,1-1 0,-1 0 1,1 1-1,0-1 0,18 16-6142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688 715 6598,'0'0'12230,"2"-7"-9587,-2 0-2455,-1-1 1,1 1-1,-1 0 1,-1 0-1,1 0 0,-1-1 1,0 1-1,-1 1 1,0-1-1,0 0 1,0 1-1,-1-1 0,0 1 1,0 0-1,-6-5 1,-11-16-41,-1 2 0,-26-24 0,-19-9-35,-84-55 0,-13-11-66,134 99 18,2-1 0,2-1 1,-32-40-1,52 59-15,3 5-19,0 0 0,1-1 1,-1 1-1,1-1 0,-1 0 1,1 1-1,0-1 0,1 0 1,-3-8-1,4 12-127,31 0-6588,-11 2 1554,-1 10-1452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0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132 554 8712,'0'0'3113,"-18"-19"-530,-57-70-725,69 80-1651,1 0-1,1 0 1,0 0-1,0 0 1,1-1 0,0 1-1,0-1 1,1 0-1,0 0 1,1 0-1,0 0 1,1 0 0,0 0-1,2-16 1,-1-6 313,-1 4-219,2 1-1,8-50 0,-8 68-290,0 0 0,1-1 0,0 1 0,0 1 0,1-1 0,0 0 0,0 1 0,1 0 0,0 0 0,1 0 0,0 1 0,7-8 0,-12 15-6,0-1 0,0 0 0,0 1 0,0 0-1,0-1 1,0 1 0,1 0 0,-1-1 0,0 1 0,0 0 0,0 0 0,0 0 0,1 0 0,-1 0 0,0 0 0,0 0 0,0 1 0,0-1-1,1 0 1,-1 1 0,0-1 0,0 1 0,0-1 0,0 1 0,0-1 0,0 1 0,0 0 0,0-1 0,0 1 0,0 0 0,-1 0 0,1 0-1,0 0 1,0 0 0,-1 0 0,1 0 0,0 1 0,32 48 521,-25-37-361,-8-12-168,92 133 1014,-78-117-1639,0 0 1,2-1-1,-1-1 1,2-1-1,24 18 1,-8-12-6350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1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19 224,'0'0'6033,"-2"-2"-5905,-6-5-112,51 5 21,230 3 346,440-6 62,-551 3-1081,-162 2 608,1 0-1,-1 0 1,1 0 0,-1-1-1,1 1 1,-1 0-1,1 0 1,-1 0 0,1 0-1,-1 0 1,1 0 0,-1 0-1,1 0 1,-1 0-1,1 0 1,0 0 0,-1 0-1,1 0 1,-1 1-1,1-1 1,-1 0 0,0 0-1,1 1 1,-1-1-1,1 0 1,-1 0 0,1 1-1,-1-1 1,0 1-1,1-1 1,-1 0 0,0 1-1,1-1 1,-1 1-1,0-1 1,0 1 0,1-1-1,-1 1 1,0-1-1,0 1 1,0-1 0,1 1-1,-1-1 1,0 1-1,0-1 1,0 1 0,0-1-1,0 1 1,0-1-1,0 1 1,0-1 0,-1 1-1,1-1 1,0 1-1,0-1 1,0 1 0,0-1-1,-1 1 1,1-1-1,0 1 1,-1-1 0,1 0-1,0 1 1,-1-1-1,1 1 1,0-1 0,-1 0-1,0 1 1,-1 2-65,-1 0 0,0 0 1,0 0-1,0 0 0,0-1 1,0 0-1,-7 4 0,-22 4-1626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2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40 5349,'0'0'14558,"-5"-1"-13125,6 0-1147,110 4 582,-63 0-985,0-2 0,0-2 0,78-13 0,-62 1-3123,-2-3-2350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10826,'0'0'5082,"1"17"-4334,8 37 163,16 55 0,7 35 283,-29-120-442,-1-1-1,-1 26 1,-1-32-242,-1-17-484,1 1 0,-1-1 0,1 1 0,-1-1 0,1 1 0,-1-1 0,1 0 0,-1 1 0,1-1 0,-1 0 0,0 1 0,1-1 0,-1 0 0,1 0 0,-1 0 0,0 1 0,1-1 0,-1 0 0,0 0 0,1 0 0,-1 0 0,1 0 0,-1 0 0,0 0 0,1 0 0,-1-1 0,0 1 0,1 0 0,-1 0 0,1 0 0,-1-1 0,0 1 0,1 0 0,-1-1 0,1 1 0,-1-1 0,1 1 0,-2-1 1,-1-5-75,-1 1 1,1-1-1,-1 0 1,2 0-1,-1 0 1,1-1-1,0 1 1,0 0-1,1-1 1,-2-12-1,-3-76-347,5 80 421,0-2-68,1 0 0,0-1 0,2 1 0,0 0-1,1 0 1,9-32 0,-10 43-2,0 1 0,1 0-1,-1 1 1,1-1 0,0 0 0,0 1-1,1 0 1,-1-1 0,1 1 0,0 1 0,0-1-1,0 0 1,1 1 0,-1 0 0,1 0-1,0 1 1,-1-1 0,1 1 0,0 0-1,1 0 1,-1 0 0,0 1 0,1 0-1,-1 0 1,0 0 0,6 1 0,-7 0 25,1-1-19,-1 0 0,1 1 0,-1 0 1,0 0-1,1 0 0,-1 1 0,0 0 1,6 1-1,-8-1 48,-1 0 0,0 0 1,0 0-1,0 0 0,0 0 1,0 0-1,0 0 0,0 0 1,0 1-1,0-1 0,0 0 1,0 1-1,-1-1 0,1 1 0,-1-1 1,1 1-1,-1-1 0,1 1 1,-1-1-1,0 1 0,0-1 1,0 1-1,0-1 0,0 1 1,-1 3-1,0 2 93,0 0 0,-1-1 0,0 1 0,0 0 0,0 0 0,-1-1 0,0 1 0,-1-1 0,1 0 0,-1 0 0,0 0 0,-1-1 0,1 1 0,-1-1 0,-6 5 0,-12 11 357,0-1-1,-30 18 1,41-28-363,7-6-103,0 0 0,0-1 0,0 1 0,0-1 0,0 0 1,-1-1-1,1 1 0,-1-1 0,0 0 0,1 0 0,-9 1 0,24-23-7120,18-11 116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2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10218,'0'0'10410,"-14"130"-10314,30-94 32,3-3-128,-3-7-96,-3-5-1057,-3-6-1538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23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32 320,'0'0'12973,"68"-31"-23447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20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1 1 384</inkml:trace>
  <inkml:trace contextRef="#ctx0" brushRef="#br0" timeOffset="1">1 1 384,'55'11'993,"-61"-11"1249,0 0 1538,18 0-10955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23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5349,'0'0'15182,"-8"119"-14317,8-85-769,0-4-96,12-4-576,5-6-2435,-1-5-4997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24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18 217 160,'0'0'20660,"-4"5"-19833,3-4-827,-12 16 747,18-12-238,13-6-254,-12-1-256,-1 0 0,0 0 0,1-1-1,-1 1 1,0-1 0,0 0 0,0-1 0,-1 1 0,1-1 0,-1 0 0,0 0 0,0 0-1,5-8 1,44-65-95,-49 70 58,0 1 1,-1-1 0,0 0-1,0 0 1,-1 0 0,1 0-1,-2-1 1,1 1-1,-1-1 1,0 1 0,0-11-1,-2 16 46,0 1 0,0 0 0,0 0 0,0-1 0,0 1-1,0 0 1,0 0 0,0 0 0,0 0 0,0 0 0,-1 1 0,1-1-1,0 0 1,-1 0 0,1 1 0,0-1 0,-1 1 0,1-1-1,-1 1 1,1 0 0,-1 0 0,1-1 0,-1 1 0,1 0-1,-1 0 1,1 0 0,-3 1 0,-1-1 50,0 0 0,-1 0 0,1 0 0,0 0 0,0 1 0,-1 0 0,-6 3 0,8-2-5,0 1 0,1 0 0,-1 0 1,1 0-1,0 1 0,0-1 0,0 1 1,1 0-1,-1 0 0,1 0 0,0 0 0,0 0 1,0 0-1,1 0 0,-1 1 0,1-1 1,-1 9-1,-1 9 180,0 1 1,1 28 0,2-48-217,0 14 65,0 1 1,1 0-1,1-1 1,1 0-1,0 1 1,1-1-1,8 21 1,-9-31-130,0-1-1,0 1 1,1-1 0,0 0 0,0 0 0,0 0 0,1 0-1,0-1 1,0 1 0,1-1 0,-1-1 0,1 1-1,0-1 1,0 0 0,1 0 0,-1-1 0,1 0 0,0 0-1,-1 0 1,9 1 0,51 7-2391,2-14-3367,2-14-2987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3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2498,'0'0'6364,"17"-3"-4939,230 5 676,304-7-1164,-450-6-682,-22 1-962,-22 8-3267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3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2434,'0'0'14366,"-4"0"-12861,124-1 3520,16-1-10941,-128 1 1688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07:40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45 2498,'0'0'4389,"7"-7"-3487,28-27 7731,-43 31-6513,-16 2-2876,21 1 1494,-10 1-513,-1 0 1,1 0-1,0 2 0,0 0 0,0 0 0,0 1 1,1 0-1,-1 2 0,1-1 0,0 1 1,0 1-1,1 0 0,0 1 0,0 0 0,-10 11 1,19-16-189,0 0 1,0 0 0,0 1-1,1-1 1,-1 1 0,1-1-1,0 1 1,0-1 0,0 1-1,1 0 1,0-1 0,-1 1-1,1 0 1,0-1 0,0 1-1,1 0 1,1 5 0,-1-3-25,0 1 0,1-1 0,0 0 0,0 0 0,1 0 0,0 0 0,0 0 0,7 9 0,20 21-4567,-15-9-1932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12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47 292 6887,'0'0'11482,"-8"-7"-10078,-23-21-277,23 21 933,9 17-1964,0-1 0,0 0 0,1 0 0,1 0 1,-1 0-1,1-1 0,1 1 0,5 9 0,5 16 171,42 134 668,16 40-522,-57-172-400,1-1-1,3-1 1,38 56 0,-56-88 35,-2-14-7,-1 1 0,0 0-1,0-1 1,-1 1 0,-1 0 0,0 1 0,0-1 0,-9-15 0,-11-28-41,7 2-10,3-1-1,2 0 0,-5-64 1,3-165-172,14 269 55,0 0 0,1 0 0,1 1-1,0-1 1,0 0 0,1 0 0,1 1 0,6-16 0,-7 22-77,0 1 0,0 0 0,1 0 0,0 0 0,-1 0 1,2 1-1,-1-1 0,0 1 0,1 0 0,0 0 1,0 1-1,0-1 0,0 1 0,1 0 0,-1 1 0,1-1 1,0 1-1,0 0 0,6-1 0,10-1-1138,0 0 0,0 1 0,0 2 0,0 0 0,0 1 0,1 1 0,40 8 1,-43-3-563,0 0 1,22 12-1,-42-18 1892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12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399 124 2755,'0'0'9545,"-22"-21"-7693,-69-60-90,89 79-1656,-1-1 0,1 1 1,-1 1-1,1-1 0,-1 0 1,0 1-1,0-1 0,0 1 1,0 0-1,0 0 0,0 0 1,0 0-1,-1 1 0,1-1 1,-5 1-1,5 0-36,0 1 0,1 0 0,-1 0 1,1 0-1,-1 0 0,1 0 0,-1 0 0,1 1 0,0-1 1,0 1-1,-3 2 0,3-2-29,-8 6 72,1 1 0,1 1 0,-1 0 0,1 0 0,1 1 0,0 0 0,1 0 1,-7 16-1,-37 102 694,30-59-480,3 2-1,4 0 1,2 0-1,4 1 1,2 95-1,5-166-329,-1 1 0,1-1 0,0 0-1,1 0 1,-1 0 0,0 0 0,0 0-1,1 0 1,0 0 0,-1 0 0,1 0-1,0 0 1,0 0 0,0 0 0,0 0-1,0-1 1,0 1 0,1 0 0,-1-1-1,0 1 1,1-1 0,-1 1-1,1-1 1,0 0 0,0 0 0,-1 0-1,4 2 1,2-1-17,0 0-1,0-1 1,0 0 0,0 0-1,0-1 1,12 0 0,-11 0 3,-6-1 6,1 1 0,0-1 0,0 1 1,-1-1-1,1 0 0,0 0 0,-1-1 1,1 1-1,-1 0 0,1-1 0,-1 0 1,0 1-1,0-1 0,0 0 0,0 0 1,0 0-1,0 0 0,0-1 1,0 1-1,-1 0 0,0-1 0,2-2 1,26-65-299,-27 64 261,11-42-125,-2-1-1,-2 0 0,4-91 0,0 5 133,-13 131 38,-1 3 2,1 0-1,0 0 1,0 0 0,0 1-1,0-1 1,0 0 0,0 0-1,0 0 1,0 0 0,0 1-1,1-1 1,-1 0 0,0 0-1,0 1 1,1-1 0,-1 0-1,0 0 1,1 1 0,-1-1-1,1 0 1,-1 1 0,1-1-1,-1 0 1,1 1 0,1-2-1,-1 2-62,1 1-48,4 3 109,0 1 0,-1 0-1,0 0 1,0 1 0,0-1 0,-1 1-1,1 0 1,-2 0 0,1 1 0,-1-1-1,5 12 1,-1-3 47,30 70-545,-23-50 1000,1-1-1,28 47 1,-36-71-1103,0 0-1,1-1 1,0 1 0,14 11 0,-16-16-471,1 0-1,-1 0 1,1-1 0,0 0 0,0 0-1,1-1 1,13 5 0,14-1-7627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1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4260,'0'0'9945,"11"31"-8920,71 191 379,-71-192-1083,-3-9-3,0 1 0,2-1 1,0-1-1,25 37 0,-34-56-325,-1 0 1,1 0 0,0 0 0,0 0 0,0 0 0,-1 0 0,1-1 0,0 1 0,0 0 0,0 0 0,0-1 0,0 1 0,0 0 0,1-1 0,-1 1 0,0-1-1,0 0 1,0 1 0,3-1 0,-4 0 3,1 0-1,0-1 0,0 1 1,-1 0-1,1-1 0,0 1 1,-1-1-1,1 1 0,0-1 1,-1 1-1,1-1 0,-1 1 0,1-1 1,0 0-1,-1 1 0,0-1 1,1 0-1,-1 0 0,1 1 1,-1-1-1,0 0 0,1-1 1,2-8-12,-1-1-1,0 1 1,2-20 0,-2 12 31,10-61 18,-3 15-28,2 0 0,4 1 0,27-78 0,-41 139-4,-1-1 0,1 1 0,0 0-1,0 0 1,0 1 0,0-1 0,0 0-1,0 0 1,1 0 0,-1 1 0,1-1-1,-1 1 1,1-1 0,0 1-1,-1 0 1,1-1 0,0 1 0,0 0-1,0 0 1,0 0 0,0 1 0,0-1-1,0 0 1,0 1 0,0-1 0,0 1-1,1 0 1,-1-1 0,0 1 0,0 0-1,0 1 1,0-1 0,1 0 0,-1 1-1,0-1 1,0 1 0,0-1 0,0 1-1,2 1 1,4 2 95,0 0 1,0 1-1,-1-1 0,1 2 0,-1-1 1,-1 1-1,1 0 0,6 8 0,110 154 1587,-7-9-1361,-80-127-1850,-31-29 575,1 0 0,-1 0 0,1-1 0,0 1 1,10 2-1,19-1-4755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1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7111,'0'0'7586,"18"39"-6476,125 274 929,114 332 2947,-245-615-4836,-7-18-60,0 0 0,-1 1 0,0-1 0,-1 1 0,0-1 0,2 21 0,-5-32 48,-19-14 81,-36-27-102,-7-6-116,-93-53-1,144 94-9,0 0 1,0 1-1,0 1 1,-21-5-1,28 7-1,0 0 1,0 1-1,0-1 0,0 1 0,-1 0 1,1 0-1,0 0 0,0 0 1,0 1-1,0 0 0,-1 0 0,1 0 1,0 0-1,1 1 0,-1-1 0,-7 5 1,6 0 0,0-1 1,1 1 0,0 0 0,0 0 0,0 1 0,1-1 0,0 1-1,0 0 1,0 0 0,-2 14 0,-13 79-41,14-72 47,2 1 0,1-1 0,0 1 0,3 0 0,7 46 0,-8-67-6,1-1 1,0 1-1,0-1 0,1 0 0,0 0 0,0 0 0,1 0 0,0-1 0,0 1 0,0-1 1,1 0-1,0 0 0,0-1 0,0 1 0,1-1 0,0 0 0,0-1 0,0 1 1,1-1-1,-1 0 0,1-1 0,0 0 0,0 0 0,0 0 0,1-1 0,11 2 1,-8-2-6,1 0 0,-1-1 1,1-1-1,-1 0 0,1 0 1,-1-1-1,1-1 0,-1 0 1,0 0-1,0-1 0,14-6 1,-10 2-51,-1 0 0,1-1 0,-1-1 0,-1 0 0,1-1 0,-2-1 0,13-12 0,11-17-514,-2-3 1,-1 0 0,45-82-1,-78 123 560,30-49-262,29-69 0,-50 100 315,-2-1-1,0 1 0,-1-1 1,-1 0-1,-1 0 1,2-41-1,-6 61 211,0 31 1104,-1 51-798,4 112 55,-3-185-607,1 0 1,0 0 0,1 0 0,0 0-1,0 0 1,1 0 0,0 0 0,0-1-1,0 0 1,1 1 0,0-1 0,1-1-1,0 1 1,0-1 0,7 7 0,-7-8-6,1-1 0,-1 0 0,1 0 0,0-1 1,1 0-1,-1 0 0,0 0 0,1-1 0,0 0 0,-1 0 0,1 0 1,0-1-1,0 0 0,0-1 0,0 0 0,0 0 0,0 0 1,7-2-1,-10 1 8,0 0 1,0 0-1,-1-1 1,1 1-1,0-1 1,-1 0-1,0-1 1,1 1-1,-1 0 1,0-1-1,0 0 1,-1 1-1,1-1 1,0 0 0,-1-1-1,0 1 1,0 0-1,0-1 1,0 1-1,0-1 1,-1 1-1,1-1 1,-1 0-1,1-7 1,3-7 22,-1-1 0,-1 0 0,2-37 0,-5 51-23,1-21 5,0-1 1,-2 1 0,-5-30-1,4 47-3,0 0 0,-1 0 0,0 0 0,-1 0 0,0 1 0,0-1 0,0 1 0,-1 0 0,-1 1 0,1-1-1,-1 1 1,-9-8 0,9 9 9,0 1 0,-1 0 0,0 0-1,0 1 1,0-1 0,-12-4 0,17 8-32,1 1 1,0-1-1,-1 0 1,1 1 0,-1-1-1,1 1 1,-1-1 0,1 1-1,-1 0 1,1 0-1,-1-1 1,1 1 0,-1 0-1,1 0 1,-1 1-1,0-1 1,1 0 0,-1 0-1,1 1 1,-1-1 0,1 1-1,0-1 1,-1 1-1,1 0 1,-1-1 0,1 1-1,0 0 1,0 0-1,-1 0 1,1 0 0,0 0-1,0 0 1,0 1 0,0-1-1,0 0 1,0 0-1,1 1 1,-1-1 0,0 1-1,1-1 1,-1 0-1,0 3 1,-2 18-614,0-1 1,1 1-1,2 37 0,0-31-711,0-24 931,0 0 1,0 0-1,0 0 1,0 0-1,1 0 1,-1 0-1,1 0 0,0 0 1,0 0-1,1 0 1,-1 0-1,1 0 1,0-1-1,0 1 0,0-1 1,0 1-1,1-1 1,-1 0-1,1 0 1,0 0-1,3 3 0,36 24-7505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1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16 5317,'0'0'10965,"-4"7"-9988,1 3-777,0-1-1,1 1 1,0 0-1,0-1 1,1 1-1,1 0 1,0 0-1,0 0 1,0 0-1,2 0 1,-1 0-1,5 15 1,7 25 722,24 55 0,-29-84-636,0 4-59,-5-16-186,0 0 0,0 0 1,1 0-1,0 0 0,0 0 0,1-1 1,0 0-1,12 15 0,-17-23-42,0 0-1,1 0 1,-1 0-1,0 1 1,0-1-1,0 0 1,1 0-1,-1 0 1,0 1-1,0-1 1,1 0-1,-1 0 1,0 0-1,0 0 1,1 0-1,-1 0 1,0 0-1,1 0 1,-1 0-1,0 1 1,0-1-1,1 0 1,-1 0-1,0 0 1,1-1-1,-1 1 1,0 0-1,0 0 1,1 0-1,-1 0 1,0 0-1,0 0 1,1 0-1,-1 0 1,0-1-1,0 1 1,1 0-1,-1 0 1,0 0-1,0 0 1,1-1-1,-1 1 1,0 0-1,0 0 1,0-1-1,0 1 1,0 0-1,1 0 1,-1-1-1,0 1 1,0 0-1,0 0 1,0-1-1,0 1 1,0 0-1,0-1 1,0 1-1,0 0 1,0 0-1,0-1 1,0 1-1,0 0 1,0-1-1,1-27-128,-1 19 127,6-250 241,-6 200-220,0 59-23,1-1 1,-1 1-1,0-1 0,1 1 0,-1 0 0,1-1 1,-1 1-1,0-1 0,1 1 0,-1 0 1,1-1-1,-1 1 0,1 0 0,-1-1 0,1 1 1,-1 0-1,1 0 0,-1 0 0,1-1 1,0 1-1,-1 0 0,1 0 0,-1 0 1,1 0-1,-1 0 0,1 0 0,0 0 0,-1 0 1,1 0-1,-1 0 0,1 1 0,-1-1 1,1 0-1,0 0 0,-1 0 0,1 1 1,-1-1-1,1 0 0,-1 1 0,0-1 0,1 0 1,-1 1-1,1-1 0,-1 1 0,1-1 1,-1 1-1,16 16 38,-2 0 1,0 0-1,-1 1 0,-1 1 1,0 0-1,10 25 0,3 2 209,-15-28-190,-1-1 25,1 0 0,18 23 0,-26-37-89,1 0 0,0 0 0,-1 0 0,1 0 0,0-1 0,0 1 0,1-1 0,-1 0-1,0 1 1,1-2 0,0 1 0,-1 0 0,1-1 0,0 0 0,0 0 0,0 0 0,-1 0-1,6 0 1,-8-1 9,0 0-1,1-1 1,-1 1-1,0 0 1,0-1-1,0 1 1,0-1-1,0 0 1,0 1-1,0-1 1,0 0-1,0 0 1,0 1-1,0-1 1,0 0-1,0 0 1,-1 0-1,1 0 1,0 0-1,-1 0 1,1 0-1,0-2 1,11-28 129,-10 26-113,42-157-10,2-5-145,-46 164 132,1 1 0,-1-1 0,1 1 0,0-1 0,0 1 1,1 0-1,-1-1 0,0 1 0,1 0 0,-1 0 0,1 0 0,0 0 0,-1 0 0,1 0 0,0 1 0,0-1 0,0 0 0,4-1 0,-4 3 5,-1 0 1,1 0-1,0 1 0,0-1 1,-1 1-1,1-1 0,0 1 1,-1-1-1,1 1 1,0 0-1,-1 0 0,1 0 1,-1 0-1,1 0 0,-1 0 1,0 0-1,1 0 0,-1 1 1,0-1-1,0 0 0,0 1 1,0-1-1,0 1 0,0-1 1,0 1-1,0 2 0,120 203 1305,-61-101-2488,2-3-5068,-22-41-3935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2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76 641,'0'0'8269,"0"-5"-6865,0 4-1342,1-4 521,-1 1 0,0-1 1,0 0-1,-1 1 0,0-1 0,1 1 1,-2-1-1,-1-6 0,2 9-459,-1 0 0,1 1 0,0-1 0,-1 1 0,1-1-1,-1 1 1,1 0 0,-1 0 0,0 0 0,0-1 0,1 2 0,-1-1-1,0 0 1,0 0 0,0 0 0,0 1 0,0-1 0,0 1 0,0 0-1,0 0 1,0 0 0,0-1 0,0 2 0,-3-1 0,-6 0-15,2 0 27,1 0 1,0 0 0,-1 1-1,1 0 1,-10 2-1,15-1-103,-1 0 0,0-1 0,0 1 0,1 1 0,-1-1 0,1 0-1,0 1 1,-1 0 0,1 0 0,1 0 0,-1 0 0,-4 7 0,-7 9 30,2 1 1,1 1 0,0 0-1,1 0 1,2 1-1,0 0 1,1 1 0,-4 29-1,4-9 369,2 0 0,2 0 0,5 70 1,-1-104-366,0 1 0,1 0 1,0-1-1,0 1 0,1-1 1,1 0-1,-1 0 0,9 13 1,-10-17-51,1-1-1,0 1 1,0-1 0,0 0 0,1 0-1,-1 0 1,1 0 0,0-1-1,0 0 1,1 1 0,-1-2 0,1 1-1,-1 0 1,1-1 0,0 0 0,0 0-1,6 2 1,25 4 40,-22-4-47,0-1 0,1 0 1,-1-1-1,1-1 0,0 0 0,-1 0 1,16-3-1,-26 1-6,-1-1 1,0 1 0,1-1-1,-1 0 1,0 0 0,0 0-1,0 0 1,0-1 0,0 1-1,-1-1 1,1 0 0,-1 0-1,0 0 1,1 0 0,-2 0-1,4-5 1,26-58-36,-27 57 15,6-15 6,-2 0 0,9-42 1,-14 55 7,-2-1 1,1 1-1,-2 0 1,1 0-1,-2-1 1,1 1-1,-1 0 1,-5-18-1,4 22 6,-1 1-1,0-1 1,0 1-1,-1 0 1,0 0-1,0 0 1,0 0-1,-1 1 1,-9-9-1,-56-44 50,20 19-50,49 53-11599,8 10 7871,10 16-3050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2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1017 2306,'0'0'8456,"-1"0"-8151,0 0 0,1 0 0,-1 0 0,0 0 0,0 0 0,1-1 0,-1 1 0,0 0 0,1 0 0,-1-1 0,0 1 0,1 0 0,-1-1 0,0 1 0,1 0-1,-1-1 1,1 1 0,-1-1 0,1 1 0,-1-1 0,1 1 0,-1-1 0,0-1 0,-9-33 389,2 10-662,-8-49 0,4-58 201,7-137-1,3 71 259,-14 27 22,10 127-476,0 21 426,-1 1-1569,7 8-8384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2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8 384 4228,'0'0'7538,"-6"-16"1934,5 8-9986,1 5 519,1-1 0,0 1 0,0 0 0,0-1 0,0 1 0,0 0 0,1 0 0,0 0 0,-1 0 0,1 0 0,0 0 0,1 0 0,-1 1 0,4-4 0,45-39 53,-29 27-31,190-151 0,-124 103 10,-87 65 134,-1 0-100,0 1 0,1-1 0,-1 0 0,0 0 0,1 1 0,-1-1 0,1 1 1,-1-1-1,1 0 0,-1 1 0,1-1 0,0 1 0,-1-1 0,1 1 0,0-1 0,-1 1 0,1 0 1,0-1-1,-1 1 0,1 0 0,0 0 0,0-1 0,0 1 0,0 0 0,8 9-129,129 144-6573,-109-121 546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25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0 433 4516,'2'-1'12956,"-2"1"-12831,0 0-1,0 0 1,0-1 0,0 1 0,0 0 0,1 0 0,-1 0-1,0 0 1,0 0 0,0 0 0,0 0 0,1 0 0,-1 0-1,0 0 1,3 2 2497,-3-2-2497,0 0-1,0 0 1,0 1 0,0-1 0,1 0 0,-2 25 1490,0-43-352,-1-42-885,2 39-393,-1 10 5,1 0 1,0 1 0,0-1 0,2 1-1,3-17 1,-5 25 2,1-1 0,0 1 0,0 0 0,0 0 0,0 0 0,1-1 0,-1 1 0,0 1 0,1-1 0,0 0 0,-1 0-1,1 0 1,0 1 0,0-1 0,0 1 0,0 0 0,0-1 0,0 1 0,0 0 0,0 0 0,1 0 0,-1 1 0,0-1 0,1 0 0,-1 1 0,1 0 0,-1-1-1,0 1 1,5 1 0,39-3-97,51 4-11,-74 10 15,-17-5 203,-12-4 524,-39-1-680,0 2 0,-69 16-1,148-40 56,2 2 0,63-23 0,-77 36-6,-1 0 1,1 2-1,-1 1 1,1 0-1,0 2 1,0 0-1,25 4 1,-36-2 3,0 0-1,1 1 1,-1 0 0,0 1 0,0 0-1,-1 1 1,1 0 0,-1 0-1,0 1 1,0 0 0,-1 1 0,0 1-1,0-1 1,-1 1 0,8 9 0,-3 2 10,0-1 0,-2 1 1,0 1-1,-1 0 0,-1 1 1,-1-1-1,-1 2 0,-1-1 1,-1 1-1,4 29 0,-4-2 55,-2-1 0,-2 0 0,-9 84 0,3-99-13,-2 0-1,-1-1 1,-1 0 0,-2-1-1,-27 56 1,2-20 169,-62 88 1,85-142-118,7-15-52,4-30-79,3 21-11,-1-34-4,1 0 0,3 0 1,2 1-1,23-88 0,280-714-673,-297 821 713,-9 18 5,0 1 0,0-1 0,0 0 1,0 0-1,-1-1 0,0 1 0,-1 0 1,1-9-1,-2 15 50,0 11 59,-4 48-16,-2 0-1,-18 73 1,-8 59 76,24-106-4,4 0-1,12 155 0,-5-218-140,1-1 1,1 1-1,2-1 0,0-1 0,0 1 0,2-1 0,0 0 1,2-1-1,0 0 0,16 19 0,-21-29-62,1 0 1,1-1-1,-1 0 0,1 0 1,1 0-1,-1-1 0,1-1 0,0 1 1,17 6-1,-19-9-87,1-1-1,-1 0 1,0-1-1,1 0 1,-1 0-1,1 0 1,-1-1 0,1 0-1,-1-1 1,1 1-1,-1-1 1,1-1 0,-1 0-1,13-4 1,-10 1-356,-1 0 0,0 0-1,0-1 1,0 0 0,-1 0 0,0-1 0,-1 0 0,10-12 0,57-74-7272,-56 68 4177,19-24-5731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2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8936,'0'0'10378,"6"-7"-9337,-1 3-901,0 0 0,1 0-1,-1 0 1,1 1 0,-1-1-1,1 1 1,0 1 0,0-1-1,1 1 1,7-2 0,-10 3-86,0 0 0,0 0 1,0 1-1,0-1 1,0 1-1,0 0 0,0 0 1,0 1-1,0-1 0,0 1 1,-1 0-1,1 0 0,0 0 1,0 0-1,0 1 0,-1-1 1,1 1-1,-1 0 0,0 0 1,1 1-1,-1-1 1,4 5-1,0 1 62,0 1-1,-1-1 1,-1 2 0,1-1-1,-2 0 1,1 1 0,-1 0 0,-1 0-1,0 0 1,0 1 0,2 17-1,0 13 301,-2 70 0,-3-88-287,-1-11-66,0-1 1,-1 1-1,0-1 1,0 1-1,-1-1 1,-1 0-1,0 0 1,0-1 0,-1 1-1,0-1 1,-1 0-1,0 0 1,-1-1-1,0 0 1,-1 0-1,1 0 1,-2-1-1,1 0 1,-11 7-1,18-14-43,-1 0 0,1 0-1,0 0 1,0 0-1,-1 0 1,1 0 0,0-1-1,-1 1 1,1 0 0,-1-1-1,1 1 1,-1-1 0,1 1-1,-1-1 1,1 0-1,-1 0 1,0 0 0,1 0-1,-1 0 1,1 0 0,-1 0-1,1 0 1,-1-1-1,1 1 1,-1 0 0,-1-2-1,1 1-14,1 0 0,0-1 0,0 1 0,-1-1 0,1 1 0,0-1 0,0 1 0,1-1 0,-1 0 0,0 1 0,1-1 0,-1 0 0,1 0 0,-1 0 0,1 1 0,0-1 0,0 0 0,-1 0 0,2-3 0,-1 0-11,0 0 1,1 1-1,0-1 0,0 0 0,0 0 0,0 1 0,1-1 0,-1 1 0,1 0 1,1-1-1,-1 1 0,0 0 0,1 0 0,5-5 0,-2 2-8,1 0-1,0 1 1,0 0-1,0 0 1,1 1-1,0 0 1,11-4-1,-4 1-666,1 2 0,0 0 0,24-5 0,-24 8-1957,1 0 0,33 0 0,9 3-6160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14 233 12620,'0'0'12150,"-4"-6"-11365,3 5-771,0 0 1,0 0 0,0 0-1,1-1 1,-1 1 0,0 0-1,1 0 1,-1 0 0,1-1-1,-1 1 1,1 0 0,-1-1-1,1 1 1,0 0 0,0-1-1,0 1 1,0-1 0,0 1-1,0 0 1,0-1-1,0 1 1,0 0 0,1-1-1,-1 1 1,1 0 0,-1-1-1,1 1 1,-1 0 0,1 0-1,1-2 1,3-3 7,1 1 0,0-1 1,0 1-1,1 1 0,8-6 0,-12 8-17,41-26 448,92-45 0,-111 63-1215,49-14 0,-55 20-1377,-1 1-1,1 0 0,28 1 1,-29 4-4022,-11 8-2215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2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8712,'0'0'12684,"14"0"-12267,11-3-33,18-7 0,0 4-63,4-7-257,6 0-64,5-3-64,6-7-1057,4 1-2018,0 2-1762,8 4-1409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2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37 101 7879,'0'0'12183,"-6"3"-10854,-18 10-277,18-10-374,47-3 928,-8-2-1854,1-2 0,-1-1-1,-1-2 1,62-21 0,22-5-5007,-18 14-1402,5-2-3508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28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 4388,'0'0'14126,"-4"13"-11938,-34 81 528,-94 169 0,66-139-1699,-20 34-382,24-47-325,-50 127 0,105-217-1064,27-45-14855,8-23 8563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2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7976,'0'0'13869,"11"42"-13165,46 29 353,12 10-416,2-1-257,8-9-224,-4-6-160,8-10 0,-1-10-384,1-10-929,-12-3-2114,-6 4-1634,-15-4-2755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2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0 384,'0'0'17409,"-23"36"-15882,-148 240 1393,94-156-1543,-19 32-155,88-131-853,5-11-755,3-50-12094,9-12 6000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2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1922,'19'-2'624,"26"-3"-466,79-8 2661,-93 9 1130,59-17 0,-80 18-2764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29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2530,'0'0'19155,"29"194"-17714,-4-136-736,0-6-449,4-7-160,-4-10-96,0-6-32,-4-6-513,-6-4-1985,-4 1-1922,-4-1-2595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30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8392,'0'0'12139,"65"-48"-11402,-12 32-288,1-3-353,7-1-64,3-2-32,5-1-321,2 7-1536,-6 3-1507,-4 13-1024,-18 0-544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30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8168,'0'0'12652,"-7"197"-11371,7-120-320,0 0-545,0-2-256,0-11-160,0-12 0,0-1-288,11-6-1217,3 1-1442,1-5-897,3 1-4452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30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 12940,'0'0'10410,"-129"177"-9609,86-112-32,0-14-65,15-12-319,13-16-385,1-10-32,10-7-577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31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28 1217,'0'0'14937,"-1"-7"-12823,-4-14-558,11 33 23,19 36 42,-7-19-1239,2 0-1,1-2 0,40 42 0,-37-47-1269,54 39 1,-55-42-3000,-22-18 3070,1 1-1,-1 0 1,0 0 0,0-1 0,0 1-1,0 0 1,0 0 0,0 1 0,0-1 0,0 4-1,1 13-8150</inkml:trace>
  <inkml:trace contextRef="#ctx0" brushRef="#br0" timeOffset="1">4 289 9353,'0'0'11242,"-3"-23"-11113,28 20-97,7 0 64,11-10-64,11 0-32,10-3-673,4-4-2081,4 1-674,-11 9-1472,-15 1-3076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3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5765,'0'0'15952,"-54"223"-15056,43-146-255,8-3-449,-1-13-192,4-9-64,0-10-897,11-3-2818,14-4-2371,0-6-5509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3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39 276 7719,'0'0'8723,"-4"-29"-7345,-5-96-583,9 120-734,1 0 0,0 0 1,0 0-1,0-1 0,1 1 0,-1 0 0,1 0 0,0 1 1,1-1-1,-1 0 0,1 1 0,0 0 0,0-1 1,1 1-1,-1 0 0,1 0 0,0 1 0,0-1 0,0 1 1,0 0-1,0 0 0,1 0 0,-1 1 0,1 0 1,9-4-1,-10 4 37,1 0 1,-1 0 0,1 1 0,0-1-1,0 1 1,-1 0 0,1 0-1,0 1 1,0-1 0,0 1 0,0 0-1,0 0 1,0 1 0,0 0-1,-1 0 1,1 0 0,0 0 0,0 0-1,-1 1 1,1 0 0,-1 0-1,0 1 1,1-1 0,-1 1 0,0 0-1,0 0 1,-1 0 0,1 0-1,-1 1 1,4 3 0,6 10 79,-1 0 1,0 0 0,-2 1-1,0 1 1,13 32 0,-12-21-15,-1 0 0,-2 1 0,0 0 0,4 43 0,-3 130 644,-10-177-719,-1 1 0,-1-1 0,-2 0 0,-1-1 0,-1 1 0,-1-1 0,-1 0 0,-17 34 0,10-30-19,-1 0 0,-2-1 0,0-1 0,-2-1 1,-1-1-1,-33 30 0,49-49-74,-1 0 0,0-1 0,-1 0 1,1 0-1,-1-1 0,0 0 0,0 0 1,-1-1-1,0 0 0,1-1 0,-1 0 1,0 0-1,-1-1 0,1 0 0,0 0 0,-14-1 1,28-17-147,0 11 149,0 1 0,0 0 0,0 0 0,1 1-1,0 0 1,0 0 0,-1 0 0,2 0 0,10-2 0,66-14 2,-74 18-1,71-10-302,0 3 0,1 4 1,114 8-1,-175-2-766,-1 1-1,0 0 0,32 11 1,14 15-6029,-33-4-2298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15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115 210 512,'0'0'5883,"-16"-27"-3427,-50-87-828,44 64 751,11 32 3816,22 40-4252,361 695 1521,-352-674-3511,55 109 121,-62-128-275,2-1 0,0-1 1,1-1-1,21 22 1,-31-37-191,0-1 0,0 0 0,1 0 1,0 0-1,-1-1 0,2 0 0,9 5 1,-13-8-231,0 1 0,0-1 0,0 0 1,0 0-1,0 0 0,0-1 1,1 1-1,-1-1 0,0 0 0,1 0 1,-1-1-1,0 1 0,0-1 0,0 0 1,6-1-1,12-15-5897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1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6438,'0'0'12011,"61"229"-10377,-47-142-801,8-3-417,-4-10-288,0-19-128,3-10-160,-10-9-865,10-17-1281,-10-9-609,0-4-1249,-4-6-1761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16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12 152 6086,'0'0'6790,"-11"-84"-6790,43 55-96,11 3-1441,4 13-1122,-4 13-1601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2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24 641,'0'0'4393,"-15"-24"12076,10 47-14294,-4 38-3581,7-42 2169,-16 206 422,10-203-588,-1 6 178,9-26-773,0-1-1,0 0 1,0 0-1,-1 0 1,1 0 0,0 0-1,-1 0 1,1 0-1,-1 0 1,1 0-1,-1 0 1,0 0 0,1 0-1,-1 0 1,0 0-1,1 0 1,-2 1-1,1-1-2,1-1 6,-9-41-891,8 39 870,0 2-16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17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4644,'0'0'9871,"24"19"-7960,7 6-1413,-1 1 1,-2 1-1,0 2 0,-2 1 0,22 33 1,29 60 474,-6 4 0,70 172 1,-134-272-828,-6-22-98,0-1 1,0 1-1,0 0 0,0-1 1,1 1-1,0-1 0,0 0 1,0 0-1,1 1 0,-1-1 1,6 6-1,-7-10 11,-1-21-33,0-220-794,0 233 727,0 1 0,0-1 0,1 1 0,0-1 0,1 1 0,-1 0 0,1 0 0,1 0 0,-1 0 0,5-8 0,-4 12 23,-1-1-1,0 1 0,1 0 0,0 0 0,0 0 0,0 0 0,0 1 0,0-1 1,1 1-1,-1 0 0,1 0 0,-1 0 0,1 0 0,0 0 0,0 1 1,-1 0-1,1 0 0,0 0 0,9-1 0,-2 1-15,0 0 0,0 1 0,1 0 1,-1 1-1,0 0 0,0 1 0,0 0 0,0 1 0,0 0 0,0 1 0,13 6 1,-18-7 42,-1 0 1,0 0 0,0 0 0,0 1 0,0 0-1,-1 0 1,0 0 0,0 1 0,0-1 0,0 1 0,0 0-1,-1 0 1,0 0 0,0 1 0,-1-1 0,1 1-1,-1-1 1,-1 1 0,1 0 0,-1 0 0,0 0 0,0 0-1,0 7 1,0-3 96,-1 1-1,-1-1 1,0 1-1,0-1 0,-1 1 1,0-1-1,-1 0 1,0 0-1,0 0 1,-1-1-1,-1 1 0,0-1 1,0 0-1,0 0 1,-1 0-1,-1-1 1,0 0-1,0 0 0,-12 10 1,7-5-15,-37 32 311,46-42-395,-1 0 0,1-1 1,-1 0-1,0 0 0,0 0 0,0 0 1,0 0-1,0-1 0,0 0 0,0 0 1,-1 0-1,-6 1 0,10-3-62,1 1-1,-1-1 1,0 1-1,1-1 1,-1 0-1,1 1 1,-1-1-1,1 1 1,-1-1-1,1 0 1,-1 0-1,1 1 1,0-1-1,0 0 0,-1 0 1,1 1-1,0-1 1,0 0-1,0 0 1,0 1-1,0-1 1,0 0-1,0 0 1,0 0-1,0 0 1,0 1-1,0-1 1,0 0-1,0 0 1,1 0-1,-1-7-406,0 3 240,-1-13-435,1-1 0,1 1 0,0 0 0,1-1 0,1 1 0,1 0 1,1 0-1,12-30 0,26-39-1058,4 3-1,112-152 1,-152 227 1491,-1 0 521,1 0 1,0 0-1,1 1 1,10-9-1,-17 16-161,1 0 0,-1-1-1,1 1 1,-1 0 0,1 0 0,-1 0 0,1 1-1,-1-1 1,1 0 0,0 0 0,-1 1 0,1-1-1,0 1 1,0 0 0,-1-1 0,1 1 0,0 0-1,0 0 1,0 0 0,-1 0 0,1 1 0,0-1-1,0 0 1,-1 1 0,1-1 0,0 1 0,-1 0-1,1-1 1,0 1 0,-1 0 0,1 0 0,-1 0-1,1 0 1,1 2 0,8 9 236,0 1 1,-1 1-1,-1-1 0,0 1 1,0 1-1,6 18 1,39 103 754,-45-111-873,6 19 121,-5-11 93,25 51-1,-32-77-432,0 0-1,1-1 0,0 1 0,0-1 0,1 0 0,-1-1 0,1 1 0,1-1 1,-1 0-1,1 0 0,0 0 0,0-1 0,9 5 0,-12-7-41,0-1-1,0 0 1,0 0-1,0 0 1,1 0-1,-1 0 1,0-1-1,1 0 1,-1 1-1,1-1 1,-1 0-1,0-1 1,1 1-1,-1 0 1,0-1-1,1 0 1,-1 0-1,0 0 0,0 0 1,0-1-1,0 1 1,0-1-1,0 0 1,0 1-1,0-1 1,-1-1-1,4-2 1,4-6-45,-1 0 1,0 0-1,-1-1 1,0 0-1,6-16 1,-3 9-38,189-337-3477,-188 338 3373,0 0 1,29-31 0,-41 49 199,1 0 1,-1-1-1,0 1 0,0 0 1,0 0-1,0 0 0,0-1 1,0 1-1,0 0 1,0 0-1,0 0 0,0-1 1,0 1-1,1 0 0,-1 0 1,0 0-1,0 0 0,0 0 1,0-1-1,0 1 0,1 0 1,-1 0-1,0 0 0,0 0 1,0 0-1,1 0 0,-1 0 1,0 0-1,0-1 1,0 1-1,1 0 0,-1 0 1,0 0-1,0 0 0,0 0 1,1 0-1,-1 0 0,0 0 1,0 0-1,0 0 0,1 1 1,-1-1-1,0 0 0,0 0 1,0 0-1,1 0 0,-1 0 1,0 0-1,0 0 1,0 0-1,0 1 0,1-1 1,-1 0-1,0 0 0,0 0 1,0 1-1,1 14 814,-2-7-796,-1 26 330,-2-1-1,-2 1 1,-1-1 0,-21 57-1,17-56-5,1 0 0,1 1 0,2 0 0,-5 67 0,16-79-499,15-20-103,-11-3 277,-3-1-74,1-1-1,0 1 1,-1-1-1,1 0 0,-1 0 1,0 0-1,1-1 1,-1 0-1,0 0 1,-1 0-1,1-1 1,-1 0-1,1 0 0,-1 0 1,0 0-1,0 0 1,-1-1-1,4-5 1,13-18-554,28-55 0,-41 70 487,41-93-1145,-34 71-87,32-58-1,-45 92 1340,-1 0-1,1 0 1,-1 0 0,1 0-1,-1 0 1,1 0-1,0 0 1,-1 1-1,1-1 1,0 0-1,0 0 1,0 1 0,-1-1-1,1 0 1,0 1-1,0-1 1,0 1-1,0-1 1,0 1-1,0 0 1,0-1 0,0 1-1,0 0 1,0 0-1,0-1 1,0 1-1,0 0 1,0 0 0,1 0-1,-1 1 1,0-1-1,0 0 1,0 0-1,0 0 1,0 1-1,0-1 1,0 1 0,0-1-1,0 1 1,0-1-1,0 1 1,-1-1-1,1 1 1,0 0-1,0-1 1,1 2 0,2 3 114,0-1 0,0 1 1,-1-1-1,0 1 1,1 1-1,3 8 1,14 35 770,-15-30-584,2-1 0,0 1 0,2-1 0,-1-1 0,2 0 0,1 0 0,14 16 0,-23-30-291,1 0-1,0 0 1,0 0 0,0-1 0,0 0 0,0 1 0,1-1 0,-1-1 0,1 1 0,-1-1 0,1 1 0,0-1 0,0-1 0,-1 1 0,1-1 0,0 0 0,0 0 0,0 0 0,-1 0-1,1-1 1,8-2 0,-6 1-31,1 0-1,-1-1 1,0 0-1,0 0 1,0-1-1,0 0 1,0 0-1,-1 0 1,0-1-1,0 0 1,0 0-1,7-9 1,4-9-551,-1-1 1,18-35 0,20-31-516,-53 90 1097,0 1 1,0 0-1,0-1 0,-1 1 0,1 0 0,0 0 0,0-1 0,0 1 0,-1 0 0,1 0 0,-1 0 0,1 0 0,-1 0 0,1 0 0,-1 0 0,1 0 0,-1 0 0,1 2 0,-1-1 21,3 5 61,-1 0-1,1 0 1,1 0 0,-1 0 0,1-1-1,1 1 1,-1-1 0,1 0 0,0 0-1,0-1 1,1 1 0,-1-1 0,1-1-1,1 1 1,-1-1 0,0 0-1,1 0 1,0 0 0,0-1 0,0-1-1,0 1 1,1-1 0,-1 0 0,1 0-1,-1-1 1,1 0 0,0-1 0,-1 0-1,1 0 1,0 0 0,12-3 0,-9 1-68,0-1 1,0 0-1,0-1 1,0 0-1,-1 0 1,0-1 0,0 0-1,18-14 1,3-4-132,35-38 0,-23 21-250,160-143-6920,-118 104-1900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3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0 878 5157,'0'0'3448,"37"-2"-2924,551-57 2967,315-136-1707,-7-56-1187,273-69-720,-973 277-3117,-158 36-871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1:3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2146,'0'0'0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0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0 431 192,'0'0'12823,"22"14"-1348,-14-7-12487,78 70 1498,-54-50-447,-28-24-33,0 0-1,-1 0 0,1 0 0,0 0 0,-1 0 0,0 1 0,0 0 0,0-1 1,3 7-1,-6-10 2,1 0 1,-1 0 0,1 1-1,-1-1 1,1 0 0,-1 0-1,1 0 1,-1 0 0,1 0-1,-1 1 1,1-1 0,0 0-1,-1 0 1,1 0 0,-1 0-1,1 0 1,-1-1 0,1 1-1,-1 0 1,1 0 0,-1 0-1,1 0 1,-1-1-1,1 1 1,-1 0 0,1 0-1,-1-1 1,1 1 0,-1 0-1,0-1 1,1 1 0,-1 0-1,0-1 1,1 1 0,-1-1-1,0 1 1,1-1 0,-1 1-1,0-1 1,0 1 0,1-1-1,21-26 447,-19 22-407,36-44-25,57-74 116,134-133 1,-127 173-171,-94 78-500,-9 5 388,1 0 1,-1-1-1,1 1 0,0 0 0,-1 0 0,1 0 0,-1-1 0,1 1 0,-1 0 0,1-1 0,-1 1 0,1 0 0,-1-1 0,1 1 0,-1-1 0,1 1 0,-1 0 0,1-1 0,-1 1 0,0-1 0,1 0 0,-1 1 0,0-1 0,0 1 0,1-1 1,-1 1-1,0-1 0,0 0 0,0 1 0,0-1 0,0 0 0,0 1 0,0-1 0,0 1 0,0-1 0,0 0 0,0 1 0,0-1 0,0 1 0,0-1 0,-1 0 0,1 1 0,0-1 0,0 1 0,-1-2 0,-17-15-7628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10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10 293 7015,'-10'0'17638,"43"34"-16390,-13-15-943,82 109 838,-101-128-1104,0 0 1,0 0-1,0 0 1,0 0 0,0 1-1,-1-2 1,1 1 0,0 0-1,0 0 1,0 0 0,0 0-1,-1-1 1,1 1 0,0 0-1,0 0 1,0-1-1,-1 1 1,1-1 0,0 1-1,0-1 1,-1 1 0,1-1-1,-1 0 1,1 1 0,0-1-1,-1 0 1,1 1 0,-1-1-1,1 0 1,26-30-67,-21 25 140,73-80-45,3 4 0,184-140-1,-254 212-69,-9 7 2,0 0-1,0 1 0,0-1 1,0 1-1,0 0 0,0 0 0,1 0 1,-1 0-1,0 1 0,1-1 0,4 0 1,-37 25 16,-325 281 67,245-204-108,100-92 28,5-3 5,-1-1-1,0 1 1,1-1-1,-2 0 0,1 0 1,0-1-1,-1 0 0,-5 3 1,10-6 8,-6-15-203,-20-37 195,20 38-16,0 0 1,0 0 0,-1 0-1,-1 1 1,-1 0-1,1 1 1,-2 0 0,-17-15-1,28 26 1,0 1 0,0 0 0,0 0 0,0-1 0,-1 1-1,1 0 1,0 0 0,0 0 0,0-1 0,0 1 0,-1 0 0,1 0 0,0 0 0,0 0-1,0 0 1,-1-1 0,1 1 0,0 0 0,0 0 0,0 0 0,-1 0 0,1 0-1,0 0 1,0 0 0,-1 0 0,1 0 0,0 0 0,0 0 0,-1 0 0,1 0-1,0 0 1,0 0 0,-1 0 0,1 0 0,0 0 0,0 0 0,0 0 0,-1 0 0,1 1-1,0-1 1,0 0 0,-1 0 0,1 0 0,0 0 0,0 1 0,3 12-48,11 17 90,140 187 109,-146-208-147,-7-7-8,0 0 0,1 0 1,-1 0-1,1 0 0,0 0 1,0-1-1,-1 1 0,1 0 1,0-1-1,3 2 0,-4-3 8,1 0 0,-1 0-1,0 0 1,0 0-1,0 0 1,0-1-1,0 1 1,0 0 0,1-1-1,-1 1 1,0 0-1,0-1 1,0 0-1,0 1 1,0-1 0,0 1-1,-1-1 1,1 0-1,0 0 1,0 0-1,0 1 1,-1-1 0,1 0-1,0 0 1,-1 0-1,2-2 1,53-76 49,30-37 36,-16 35-92,-27 28 21,3 3-1,2 1 1,72-58-1,-113 103-46,-6 7 14,-14 14 12,-25 24 57,11-11-267,-75 71 589,88-88-1490,0-1 0,0 0 0,-1-2 0,-1 0 0,-21 10 0,6-11-4405,-1-8-1953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25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1018 5765,'0'0'10026,"-13"4"-8836,-38 12-213,38-12 2637,40-19-3203,224-152-8,-44 25-298,83-47 58,165-104-43,-376 246-122,3 3 1,1 3 0,152-50-1,-220 86 24,6-1-3273,-6 4-6348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3 239 9129,'0'0'5205,"-3"-4"-4303,19 49 1228,39 126-726,-48-134-1109,1 56-1,-6-60 106,2 0 0,9 44-1,-8-67-62,0-16 40,-1-17 121,-5-105 262,-3 46-737,5 1 1,3-1 0,18-106-1,-21 183-24,3-14-13,1 1 0,11-30 1,-15 45 6,1 0 1,-1 0 0,0 0-1,1 0 1,0 0 0,-1 0 0,1 0-1,0 0 1,1 1 0,-1-1 0,0 1-1,1 0 1,-1 0 0,1 0-1,0 0 1,0 0 0,-1 0 0,1 1-1,1-1 1,-1 1 0,0 0-1,5-1 1,-4 2-4,0 1 0,0 0 0,-1 0 0,1 0 0,0 0 0,-1 1 0,1-1 0,-1 1 0,0 0-1,1 0 1,-1 0 0,0 1 0,0-1 0,-1 1 0,1 0 0,0-1 0,-1 1 0,0 0 0,1 1 0,-1-1 0,0 0 0,-1 1-1,3 3 1,7 15 13,-2 0-1,11 30 0,-7 1 64,-1 1 0,-3 1-1,-3-1 1,0 85 0,-5-103-26,0-27-31,3 37 25,-4-45-35,0 0 0,1 1 0,-1-1-1,0 0 1,1 0 0,-1 0 0,1 0 0,-1 0-1,1 1 1,-1-1 0,1 0 0,0 0-1,-1 0 1,1-1 0,0 1 0,0 0-1,0 0 1,0 0 0,0 0 0,0-1-1,0 1 1,0-1 0,0 1 0,0-1-1,0 1 1,0-1 0,0 1 0,1-1-1,-1 0 1,1 1 0,-1-3-4,0 0 0,0 0 0,0 0 0,-1 0 0,1 0 0,-1 0 0,0 0 0,1 0-1,-1 0 1,0 0 0,0 0 0,0-3 0,0-5 87,9-58 179,3-24-277,27-107 1,-35 182 8,2-1 0,0 1 0,14-26 0,-18 39-1,1 0 0,0 0-1,-1 0 1,1 0 0,0 1 0,1-1 0,-1 1-1,8-5 1,-10 7-4,1 0 0,0 0 0,0 0-1,0 0 1,0 0 0,0 1 0,0-1 0,0 1-1,0 0 1,0-1 0,0 1 0,0 0 0,0 0-1,1 0 1,-1 0 0,0 1 0,0-1 0,0 1-1,0-1 1,3 2 0,-2 0-5,1 0 1,-1 0-1,0 0 1,0 1 0,0 0-1,0-1 1,-1 1-1,1 0 1,-1 0-1,1 0 1,-1 1-1,0-1 1,0 0-1,1 5 1,21 56 61,-21-56-25,39 171 231,-31-123-37,29 93-1,-27-131-35,-12-16-531,1-1 1,0 0-1,0 1 0,0-1 0,0 0 1,0 0-1,0-1 0,0 1 0,0 0 1,0-1-1,1 1 0,1 0 0,2-1-727,-1 0 0,0 0-1,0-1 1,1 1 0,-1-1 0,0 0-1,0 0 1,9-4 0,26-16-2945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1 6406,'0'0'7549,"-18"1"-6786,-53 4-21,68-5-668,-1 1 1,0 0-1,1-1 0,-1 2 0,1-1 1,0 0-1,-1 1 0,1 0 1,0-1-1,0 1 0,0 0 1,0 1-1,0-1 0,0 1 0,0-1 1,1 1-1,0 0 0,-1 0 1,-2 4-1,-4 6 218,-82 99 1565,81-99-1633,2 1-1,-1 0 1,2 0-1,0 1 1,0 0-1,-7 28 1,13-38-184,1 0 0,-1-1 0,1 1 0,0 0 0,0 0 0,0-1 0,1 1 0,-1 0 0,1-1 0,0 1 0,1-1 0,-1 1 0,1-1 0,0 1 0,4 6 0,-4-6 24,1 1-1,-1-1 1,-1 1 0,1-1-1,1 12 1,-3-12-57,1 1 0,0-1 0,0 0 1,1 0-1,-1 0 0,1 0 0,0-1 0,0 1 1,4 5-1,-4-8 7,-1 0-1,0-1 1,0 1 0,1-1-1,-1 1 1,1-1 0,-1 0 0,1 1-1,-1-1 1,1 0 0,0 0-1,0 0 1,-1 0 0,1 0 0,0-1-1,0 1 1,0-1 0,0 1-1,0-1 1,0 0 0,0 1-1,0-1 1,0 0 0,0 0 0,0 0-1,0-1 1,0 1 0,0-1-1,0 1 1,0-1 0,0 1 0,0-1-1,0 0 1,0 0 0,-1 0-1,1 0 1,0 0 0,-1 0-1,1-1 1,-1 1 0,1 0 0,1-3-1,8-8 115,0 1 0,-1-1-1,-1-1 1,11-17 0,-17 25-144,9-15 50,-1-1 0,0 0 0,-2-1 0,0 0 0,-2 0 0,0-1 0,-2 0 0,0 0 0,-2 0 1,0-1-1,-2 1 0,-1-27 0,8 122 338,3 0 0,33 115 0,-41-176-422,18 55 266,-19-61-310,0-1 1,0 0-1,0 1 1,0-1-1,1 0 1,0 0-1,0 0 1,0-1-1,0 1 1,0-1-1,6 5 1,-7-7-315,-1 0 1,1-1-1,-1 1 0,1-1 1,0 1-1,-1-1 0,1 1 1,0-1-1,-1 0 0,1 0 1,0 0-1,-1 0 0,1 0 1,0 0-1,-1 0 0,1 0 1,0-1-1,-1 1 0,1-1 1,-1 1-1,1-1 0,-1 0 1,1 0-1,-1 1 1,1-1-1,-1 0 0,0 0 1,1 0-1,-1-1 0,0 1 1,0 0-1,2-2 0,10-22-5192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16 203 2146,'0'-19'3353,"0"2"-2437,-1-75 1711,-11 18 7898,10 85-9584,1 22-1110,7 22 988,2 0-1,19 71 1,1 1-312,2 68 135,30 138 430,-58-327-1134,-2-2-193,1-1 1,0 1-1,-1-1 1,1 0-1,1 1 0,-1-1 1,0 0-1,1 1 1,0-1-1,-1 0 0,1 0 1,0 0-1,1-1 1,-1 1-1,0 0 0,1-1 1,3 3-1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6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11307,'0'0'7207,"120"-50"-7207,-62 29 0,6-1-1282,2 3-1344,-2 8-1698,-8 3-2435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3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6 162 1185,'0'0'3812,"-5"-18"7372,39 6-10342,1 1 0,1 2 1,0 1-1,61-5 1,42-8-315,0-6-53,10-5-293,-130 29-185,0 0 0,0 1 0,0 0 0,0 2 0,22 2 0,10-1 341,-66 19-13102,3 3 3630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1537,'0'0'15161,"-10"20"-13933,-30 67-358,36-76-628,0 0-1,1 1 1,1-1-1,0 1 1,1-1-1,0 1 1,0 0-1,1 0 0,3 14 1,-2 11 199,-2-15-207,3 46 405,-2-66-629,1 0 0,-1 0 1,0 0-1,1 0 1,-1 0-1,1 0 1,0 0-1,0 0 0,-1 0 1,1 0-1,1 0 1,-1-1-1,0 1 0,0 0 1,1-1-1,-1 1 1,1-1-1,-1 1 0,1-1 1,-1 0-1,1 0 1,0 1-1,0-1 0,0-1 1,0 1-1,2 1 1,-2-3 9,0 0 1,0 0 0,-1 0 0,1 0-1,0 0 1,0-1 0,-1 1 0,1 0 0,-1-1-1,1 0 1,-1 1 0,1-1 0,-1 0-1,0 1 1,0-1 0,0 0 0,0 0 0,0 0-1,-1 0 1,2-4 0,3-4 82,22-38-604,3 1 1,49-61-1,-66 93-8,0 1-1,1 0 1,0 1-1,1 0 1,1 2 0,0-1-1,0 2 1,1 0-1,1 1 1,27-10-1,-44 19 584,0 0 0,1 0 0,-1 0 0,0 0 0,0 0 0,0 1 0,0-1 0,0 0-1,0 0 1,1 1 0,-1-1 0,0 1 0,0-1 0,0 1 0,0-1 0,0 1 0,0 0 0,-1 0-1,1-1 1,0 1 0,0 0 0,0 0 0,-1 0 0,1 0 0,0 0 0,-1 0 0,1 0 0,-1 0-1,1 0 1,-1 0 0,0 0 0,1 0 0,-1 0 0,0 0 0,0 0 0,0 1 0,0-1 0,0 2-1,8 60 2259,-7-46-1839,10 91 1435,9 78-3493,-20-172-2882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3523,'0'0'12716,"108"-35"-15438,-46 35-1218,2 0-1473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 2819,'0'0'14301,"-8"1"-12667,6 0-1488,-1 0 0,0 0 0,0 0 0,0 0 0,1 0 0,-1 0 0,1 1 0,-1-1 0,1 1 0,-1 0 0,1 0 0,0 0 0,0 0 0,0 0 0,-3 5 0,-1 1 165,2 1 0,-1 0 0,1 0 0,-4 15 0,-19 67-166,3 0-1,-10 95 0,34-181-1106,-1-1 1,0 1-1,0-1 1,0 1-1,0-1 0,-1 1 1,-4 7-1,-6-1-6351</inkml:trace>
  <inkml:trace contextRef="#ctx0" brushRef="#br0" timeOffset="1">1 189 1377,'0'0'19186,"141"108"-18705,-61-95-257,16-9-224,1-2-2082,-8-2-3843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8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65 6022,'0'0'14408,"-11"16"-13778,4-7-503,1 0 1,0 1-1,0 0 0,1 0 0,0 0 1,1 0-1,0 1 0,1 0 1,0 0-1,1 0 0,0 0 1,-1 18-1,20 265 2312,-20-338-3164,4-70-1,1 34 448,-1-154-704,6 250 985,130 308 672,-135-321-672,6 15 80,1-1-1,1-1 1,12 18-1,-20-31-67,0 0-1,1 0 1,-1 0-1,1-1 1,0 1-1,0 0 1,-1-1-1,2 0 1,-1 0-1,0 0 1,0 0-1,1 0 1,-1-1-1,1 1 1,-1-1-1,1 0 1,0 0-1,-1 0 1,1-1-1,0 1 1,0-1-1,6 0 1,-9 0-16,0-1-1,1 0 1,-1 1 0,1-1 0,-1 0-1,0 0 1,0 0 0,1 0-1,-1 0 1,0 0 0,0 0 0,0-1-1,0 1 1,0 0 0,0 0 0,-1-1-1,1 1 1,0-1 0,0-1 0,12-35 198,-9 27-108,7-32-15,-2-1 0,-2 0 0,2-56 0,-5 48-136,18-85-1,-10 109 37,-12 27 21,1 1 0,-1 0 1,0 0-1,1-1 0,-1 1 0,0 0 1,1 0-1,-1 0 0,0 0 0,1 0 1,-1-1-1,0 1 0,1 0 1,-1 0-1,0 0 0,1 0 0,-1 0 1,0 0-1,1 0 0,-1 0 0,1 0 1,-1 0-1,0 0 0,1 0 0,-1 1 1,0-1-1,1 0 0,-1 0 0,0 0 1,1 0-1,-1 1 0,0-1 0,1 0 1,-1 0-1,0 1 0,0-1 1,1 0-1,-1 1 0,4 4-4,-1 0-1,0 0 1,0 1-1,0 0 1,-1-1-1,3 10 1,72 260 1322,-76-270-1414,1-1 0,-1 1 0,1-1 0,0 0 0,1 1 0,-1-1 0,1 0 0,0 0 0,0-1 0,0 1-1,0-1 1,1 1 0,0-1 0,-1 0 0,1 0 0,5 2 0,-2-2-807,0 0-1,0-1 0,1 0 0,-1 0 1,1-1-1,-1 0 0,1 0 0,0-1 1,7 0-1,30 0-6047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8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6 4324,'0'0'10143,"-23"-2"-8098,-6 0-1178,-43 0 1,66 3-734,1 0 1,-1 0 0,1 1-1,0-1 1,0 1 0,0 0 0,0 1-1,0-1 1,0 1 0,0 0-1,1 0 1,0 0 0,-1 1 0,1 0-1,0-1 1,1 1 0,-1 1-1,1-1 1,-4 7 0,-1-1 197,-3 3-81,1 2-1,0 0 0,1 0 0,0 0 0,2 1 1,0 1-1,0-1 0,2 1 0,0 0 0,1 0 1,1 1-1,0-1 0,1 1 0,1 23 0,1-38-255,1 0 0,-1-1 0,1 1 0,0-1 0,0 0 0,0 1 0,0-1 0,1 0 0,-1 1 0,0-1 0,1 0 0,0 0 0,-1 0 0,1 0 0,0-1 0,0 1 0,0 0 0,0-1 0,0 1 0,1-1 0,-1 0 0,0 0 0,1 0 0,-1 0 0,1 0 0,-1 0 0,1-1 0,-1 1 0,1-1 0,-1 0 0,1 1 0,0-1 0,3-1 0,0 2-4,1-1 0,-1-1 0,1 1 0,0-1 0,-1 0 0,1 0 0,-1-1 0,0 0-1,1 0 1,-1-1 0,0 0 0,7-4 0,-5 0-21,1 0 0,-1-1 0,-1 0 0,0-1 1,0 1-1,0-1 0,-1-1 0,-1 1 0,0-1 0,7-18 0,-3 3 20,-1-1 0,-2 0 1,5-32-1,-11 58 11,0 0 0,0 0 0,0 0 0,0 0 0,0 0 0,0 0-1,0 0 1,1 0 0,-1 0 0,0 0 0,0 0 0,0 0 0,0 0 0,0 0 0,1 0 0,-1 0 0,0 0 0,0 0 0,0 0 0,0 0 0,0 0 0,0 0 0,1 0 0,-1 0 0,0 0 0,0 0 0,0 0 0,0 0 0,0 0 0,0 0 0,0 0 0,1 0 0,-1 0 0,0-1 0,0 1 0,0 0 0,0 0 0,0 0-1,0 0 1,0 0 0,0 0 0,0 0 0,0-1 0,0 1 0,0 0 0,0 0 0,1 0 0,-1 0 0,0 0 0,0 0 0,0-1 0,0 1 0,0 0 0,0 0 0,0 0 0,0 0 0,-1 0 0,1-1 0,0 1 0,0 0 0,0 0 0,0 0 0,0 0 0,0 0 0,0 0 0,0 0 0,0-1 0,0 1 0,5 15 106,5 22 245,-10-37-350,8 45 279,-5-26-384,0-1-1,1 1 1,1-1-1,0 0 1,2-1 0,14 29-1,-20-44-348,1 1-1,0-1 1,0 0-1,0 0 1,0 0 0,0 0-1,0 0 1,0 0-1,1-1 1,-1 1-1,1-1 1,-1 0 0,1 1-1,0-1 1,-1 0-1,1 0 1,0-1-1,0 1 1,0-1 0,-1 1-1,1-1 1,0 0-1,4 0 1,17 0-5714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96,'0'0'11211,"-2"19"-8729,-3 28-1273,-21 281 7794,31-291-8451,3-28-506,-8-9-51,1 0 0,0 0 0,0-1 0,-1 1 0,1 0 0,0-1 0,0 1 0,-1-1 0,1 1-1,-1-1 1,1 0 0,0 1 0,-1-1 0,1 1 0,-1-1 0,0 0 0,1 1 0,-1-1-1,1 0 1,-1 0 0,0 0 0,18-35 11,16-47-1,-25 55-23,2 2 0,1-1 0,1 1-1,22-33 1,-35 58 22,1 0-1,-1 0 1,1 0 0,-1 0-1,1 0 1,0 0 0,-1 0-1,1 0 1,0 0 0,0 0-1,0 0 1,-1 1 0,1-1-1,0 0 1,0 1 0,0-1-1,0 0 1,0 1 0,0 0-1,1-1 1,-1 1-1,0-1 1,0 1 0,0 0-1,0 0 1,0 0 0,1 0-1,-1 0 1,0 0 0,0 0-1,0 0 1,0 0 0,0 0-1,1 1 1,-1-1 0,0 0-1,0 1 1,0-1 0,0 1-1,0-1 1,0 1 0,0 0-1,0-1 1,0 1 0,0 0-1,1 1 1,3 5 68,-1 0 0,1 0 0,-1 0 0,-1 1 0,5 11-1,-2-4 95,14 36 644,-16-38-716,1 0 1,0 0-1,1 0 0,0-1 0,1 1 0,0-1 1,14 16-1,-20-27-419,1 1 0,-1-1-1,1 0 1,0 0 0,-1 0 0,1 0 0,0 0 0,0 0 0,0 0-1,-1-1 1,1 1 0,0-1 0,0 1 0,0-1 0,0 0-1,0 0 1,0 0 0,0 0 0,0 0 0,0 0 0,0-1-1,0 1 1,0 0 0,0-1 0,0 0 0,0 1 0,-1-1 0,1 0-1,0 0 1,0 0 0,-1 0 0,1 0 0,-1-1 0,2 0-1,3-3-881,0-1 0,0 1 0,-1-1-1,0 0 1,0 0 0,-1 0 0,5-10-1,5-17-3276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9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8168,'0'0'9449,"0"106"-7335,4-52-353,1 4-415,-1-7-321,4-5-545,0-10-448,3-8-32,-1-4-416,0-9-1026,-5-6-1825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3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9225,'0'0'7239,"43"-52"-7624,-4 61-1825,1 23-2915,1 9-3491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40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1826,'0'0'10970,"5"16"-8589,67 303 6604,-35-16-5425,-66-417-3680,16 69 41,-10-58 1,16 31-424,5-124 0,2 182 484,1 0 0,0 0 0,0 0 0,2 0 0,0 1 0,0-1 0,1 1 0,1 0 0,0 0 0,1 0 0,1 1 0,0-1 0,0 2 0,1-1 0,0 1 0,1 0 0,1 1 0,0 0 0,0 0 0,0 1 0,1 1 0,1 0 0,15-9 0,-24 15 17,0 1 0,0 0 0,0-1 0,0 1 0,0 0 0,0 0 0,0 1 0,0-1 1,0 1-1,0-1 0,0 1 0,1 0 0,-1 0 0,6 1 0,-7 0 0,0 0 0,-1 0 1,1-1-1,0 1 0,-1 0 0,1 0 0,-1 1 0,1-1 0,-1 0 0,1 0 0,-1 1 0,0-1 0,0 1 0,0-1 1,1 1-1,-2 0 0,1-1 0,1 4 0,2 6 14,-1 1-1,-1 0 1,0 0 0,-1-1 0,0 1 0,-1 15-1,0-27-12,0 34 225,-2-1 0,-2 1 0,-1-1 0,-12 45 0,-51 125 716,66-198-930,-3 9 2,3-9-28,-1 1 0,1-1 0,1 0 1,-1 1-1,1-1 0,-1 8 0,26-37-4191,-9 3 2860,-1-1 0,0 0 0,-2-1 0,-1 0 0,0-1 0,8-30 0,31-154 806,-40 155 2403,-5 46 3296,1 19-3522,3 27-1582,-7-33 664,3 21-67,-2-12-436,0-1 0,0 1-1,1-1 1,1 0 0,9 17 0,-13-28-210,1-1 0,0 1 0,0 0 0,0 0-1,0-1 1,0 0 0,1 1 0,-1-1 0,1 0 0,-1 0 0,1 0 0,0 0 0,0-1 0,0 1 0,0-1 0,0 1 0,0-1 0,0 0 0,0-1 0,1 1 0,-1 0 0,0-1 0,1 0 0,-1 0 0,0 0-1,1 0 1,-1 0 0,7-2 0,-6 1 15,0-1-1,0 0 0,0 0 1,0 0-1,0-1 0,0 1 0,0-1 1,-1 0-1,1 0 0,-1 0 1,0-1-1,0 1 0,0-1 0,0 1 1,3-9-1,33-64 189,-32 61-189,-1-1-1,0 1 0,-1-1 1,0 0-1,-2-1 0,0 1 1,1-30-1,-2 67 126,1-1 0,1 0 0,0 0 0,12 30 0,-9-28-69,-4-13-106,0 0 1,0-1-1,1 1 0,0-1 1,0 0-1,1 0 1,0 0-1,12 12 0,-15-18-222,0 0-1,0 0 0,0 0 0,1-1 1,-1 1-1,1-1 0,-1 0 0,1 1 1,-1-1-1,1 0 0,0 0 0,-1-1 1,7 2-1,-6-2-313,0 0 1,0-1-1,1 1 0,-1-1 1,0 1-1,0-1 1,0 0-1,0 0 0,0 0 1,0-1-1,0 1 0,-1-1 1,1 0-1,0 1 1,2-4-1,24-26-9182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4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15503,'0'0'4212,"-4"26"-2130,-17 276 2605,19-207-3737,0-32-760,9 91-1,-7-146-350,2-1 1,-1 1-1,1-1 1,0 0-1,1 0 0,0 1 1,0-2-1,0 1 1,1 0-1,0-1 0,0 0 1,1 0-1,0 0 1,0 0-1,0-1 0,0 0 1,8 5-1,-8-6-524,1 0 1,0-1-1,0 0 0,0-1 0,0 1 1,1-1-1,-1 0 0,0 0 0,1-1 1,0 0-1,-1 0 0,9-1 0,-9 1-95,0-1-1,0 0 0,0 0 0,0 0 0,-1-1 1,1 0-1,0 0 0,0 0 0,-1-1 0,1 0 0,-1 0 1,1-1-1,-1 1 0,6-5 0,15-15-3495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00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57 226 192,'0'0'7362,"-7"8"-6391,-37 39 3335,44-47-4206,0 1 1,0-1 0,0 0-1,0 0 1,0 0 0,-1 0-1,1 0 1,0 0 0,0 0 0,0 0-1,0 0 1,0 0 0,-1 0-1,1 0 1,0 0 0,0 0-1,0 0 1,0 0 0,0 0-1,-1 0 1,1 0 0,-1-1 1308,1 1-1308,-1 0 0,1-1-1,0 1 1,0 0 0,0 0 0,0 0-1,0 0 1,0 0 0,0 0-1,0-1 1,0 1 0,0 0-1,0 0 1,0 0 0,0 0-1,0 0 1,0-1 0,0 1-1,0 0 1,0 0 0,0 0-1,0-1 1,3-19 1004,9-24-1768,-7 33 639,12-26-88,2 0 1,1 1-1,41-55 1,-60 90 464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4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98 6502,'0'0'8408,"1"-15"-6086,3-49 113,-5 63-2348,1 0 0,-1 0 0,1 0 0,-1 0 0,1 0 0,-1 0 0,0 0 0,1 0 0,-1 0 0,0 0 0,0 0 0,0 1 0,0-1 0,0 0 0,0 1 0,0-1 0,0 0 0,0 1 0,0-1 0,0 1 0,0 0 1,0-1-1,-1 1 0,1 0 0,0 0 0,0 0 0,0 0 0,0-1 0,-1 2 0,1-1 0,0 0 0,0 0 0,0 0 0,0 1 0,-1-1 0,1 0 0,0 1 0,0-1 0,0 1 0,-1 0 0,-1 0 44,-6 2 126,0 1 0,0 1-1,0-1 1,0 1 0,1 1-1,0 0 1,0 0 0,0 0-1,1 1 1,-8 9 0,-7 8 619,-32 48-1,53-70-844,-1-1-13,0 1-1,0 0 1,1 1-1,-1-1 1,1 0-1,0 0 0,0 1 1,0-1-1,0 1 1,0-1-1,0 0 1,1 1-1,-1 0 1,1-1-1,0 1 1,-1-1-1,1 1 1,1 4-1,3-6-54,1-1-1,-1 0 1,0 1 0,1-2-1,-1 1 1,0 0 0,0-1-1,1 0 1,4-1-1,1-3-19,-1-1-1,1 1 0,-1-2 1,-1 1-1,1-1 0,-1-1 1,0 0-1,-1 0 1,0 0-1,0-1 0,-1 0 1,10-18-1,-8 14-23,2-1 0,-1 1 1,2 0-1,22-21 0,-32 33 88,0 1 0,0-1 0,0 1 0,0-1-1,0 1 1,0-1 0,0 1 0,0 0 0,0 0 0,0 0-1,0-1 1,0 1 0,0 0 0,0 0 0,0 0-1,0 1 1,0-1 0,0 0 0,0 0 0,0 0 0,0 1-1,0-1 1,0 1 0,0-1 0,0 1 0,0-1-1,0 1 1,0-1 0,-1 1 0,1 0 0,0-1 0,0 1-1,-1 0 1,1 0 0,0 0 0,-1-1 0,1 1-1,-1 0 1,1 0 0,0 2 0,22 45 411,-21-40-368,22 59 260,-17-42-220,2-1 1,12 26 0,-2-32-2456,-19-17 2059,1-1 1,0 0-1,0 1 0,0-1 0,-1 0 1,1 1-1,0-1 0,0 0 1,0 0-1,0 0 0,-1 0 0,1 0 1,0 0-1,0 0 0,0 0 1,0 0-1,-1 0 0,1-1 0,0 1 1,0 0-1,0 0 0,-1-1 0,1 1 1,0-1-1,0 1 0,-1-1 1,1 1-1,0-1 0,0 0 0,14-24-7328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41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14702,'0'0'6918,"-27"107"-5284,25-25-641,2 18 128,0 12 128,17 7-864,6 3-161,0-9 96,-3-14-128,1-15-192,-7-13 0,-1-13-608,-9-12-1346,-4-12-1025,0-16-1794,-19-12-3875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41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12716,'0'0'2242,"23"-20"-2012,1-3-106,-11 9-65,1 2 1,0 0-1,1 0 0,0 1 0,1 1 0,0 1 0,0 0 0,22-7 0,-10 6 18,1 2 0,0 2 0,0 0 0,1 2 0,-1 1 0,55 1 1,-78 3-43,0-1 0,0 1 1,0-1-1,0 2 0,0-1 1,0 1-1,0 0 0,0 0 1,0 0-1,-1 1 1,1 0-1,-1 0 0,0 0 1,0 1-1,0 0 0,0 0 1,-1 0-1,1 1 1,-1-1-1,0 1 0,-1 0 1,1 0-1,-1 0 0,0 1 1,0-1-1,0 1 1,-1 0-1,0-1 0,2 11 1,3 14 622,-2 0 1,-1 0 0,-1 0-1,-3 52 1,0-60-369,0-17-243,0-1 1,0 1-1,-1 0 0,0-1 1,0 1-1,0-1 1,0 1-1,-3 5 0,4-10-46,0 1-1,-1 0 1,1-1-1,0 1 1,-1-1-1,1 1 1,-1-1 0,1 1-1,-1-1 1,1 1-1,-1-1 1,1 0-1,-1 1 1,1-1-1,-1 0 1,0 1-1,1-1 1,-1 0-1,0 0 1,1 1-1,-1-1 1,0 0-1,1 0 1,-2 0-1,1 0-16,-1-1-1,0 1 0,1-1 0,-1 1 0,1-1 0,-1 0 0,1 0 1,-1 0-1,1 1 0,0-1 0,-1-1 0,1 1 0,0 0 1,-2-2-1,-18-21-695,2-1-1,1 0 1,0-1 0,-23-51 0,-40-122-393,70 167 1013,1 0 1,2-1-1,1 0 0,2 0 1,-2-52-1,7 82 62,0 0-1,0 0 0,0 0 1,1 0-1,-1 0 1,1 0-1,-1 0 1,1 0-1,0 0 0,0 1 1,1-1-1,-1 0 1,1 1-1,-1-1 0,1 1 1,3-4-1,-3 4-281,1 0 0,-1 0 0,1 0 0,0 0 0,-1 0 0,1 1 0,0-1 0,0 1-1,5-1 1,19-4-4359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42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83 7815,'0'0'2627,"-3"21"-145,-17 69 21,-17 88 4219,35-169-6402,1-1-146,0 0 0,0 0 0,1-1 0,0 1 0,0 0 0,2 8 0,-2-14-182,0-1 0,1 1 0,0 0 0,-1-1 0,1 1-1,0-1 1,0 1 0,0-1 0,0 0 0,0 1 0,0-1 0,0 0 0,0 0 0,1 1-1,-1-1 1,0 0 0,1 0 0,-1-1 0,1 1 0,-1 0 0,1 0 0,0-1 0,-1 1 0,1-1-1,-1 1 1,1-1 0,0 0 0,0 0 0,-1 1 0,1-1 0,0 0 0,2-1-1,3 0-155,0 0 0,1-1 0,-1 0 0,0 0-1,0-1 1,0 0 0,-1 0 0,1 0-1,-1-1 1,1 0 0,-1 0 0,0-1-1,-1 0 1,1 0 0,-1 0 0,0 0-1,0-1 1,-1 0 0,5-7 0,2-4-180,-1 1 0,0-1 1,-1 0-1,-1-1 0,-1 0 0,7-27 1,-9 20 259,-1 0 0,-1 0 0,-1 0 0,-1-1 0,-1 1 0,-5-28 1,5 51 108,0-1 0,-1 1 0,1-1 0,-1 1 0,0-1 0,0 1 1,0 0-1,0-1 0,0 1 0,0 0 0,-3-4 0,3 6 58,0-1 0,0 0 0,1 1 0,-1-1-1,0 0 1,0 1 0,0-1 0,0 1 0,0-1-1,0 1 1,0 0 0,0-1 0,0 1 0,0 0-1,0 0 1,0 0 0,0 0 0,0 0 0,0 0-1,-1 0 1,-2 1 55,1 0 0,0 0 1,0 0-1,0 1 0,1-1 0,-1 1 0,0 0 0,0-1 0,1 1 0,-1 1 0,1-1 0,0 0 0,0 1 0,0-1 1,0 1-1,-2 3 0,-8 11 279,2 0-1,-15 33 1,22-42-406,0-1 0,1 1 0,0 0 1,0 0-1,1 0 0,0 0 0,0 1 0,1-1 0,1 16 0,-1-23-132,1 1 0,-1 0 0,1-1 0,0 1 0,-1-1 0,1 1 1,0-1-1,0 1 0,0-1 0,0 0 0,0 1 0,0-1 0,0 0 0,0 0 0,1 0 0,-1 0 0,0 0 0,1 0 0,-1 0 1,1 0-1,-1 0 0,1-1 0,-1 1 0,1 0 0,0-1 0,-1 0 0,3 1 0,50 3-5429,-44-5 4012,26 1-4249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42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5061,'0'0'13581,"17"21"-11868,102 142 2328,-116-159-3974,0 0-1,0 0 1,0-1-1,0 1 1,1-1-1,0 1 1,-1-1-1,1 0 1,0-1-1,1 1 1,-1-1-1,0 1 1,1-1-1,-1 0 1,1-1-1,0 1 1,-1-1-1,1 0 1,0 0-1,0-1 1,0 1-1,0-1 1,0 0-1,0 0 1,-1-1-1,1 0 1,0 0-1,0 0 1,0 0-1,-1-1 1,1 1-1,-1-1 1,1 0-1,6-5 1,-3 2-18,1 1-1,-1-1 1,1 1 0,0 1-1,1 0 1,-1 0 0,0 1 0,1 0-1,0 0 1,16 0 0,27 2-2285,-38 0 936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4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8712,'0'0'11371,"118"-104"-11659,-62 78-2018,0 13-5638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44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39 8168,'0'0'5605,"-8"-4"-4916,-22-17-305,30 21-380,0 0 0,0 0 0,-1 0 0,1 0 1,0-1-1,0 1 0,0 0 0,0 0 0,0 0 0,-1 0 0,1 0 0,0 0 0,0-1 0,0 1 1,0 0-1,0 0 0,0 0 0,0 0 0,0-1 0,0 1 0,-1 0 0,1 0 0,0 0 0,0-1 1,0 1-1,0 0 0,0 0 0,0 0 0,0 0 0,0-1 0,0 1 0,1 0 0,-1 0 0,0 0 0,0-1 1,0 1-1,0 0 0,0 0 0,0 0 0,0 0 0,0-1 0,0 1 0,0 0 0,1 0 0,-1 0 1,0 0-1,0 0 0,0 0 0,0-1 0,0 1 0,1 0 0,-1 0 0,0 0 0,0 0 0,0 0 1,0 0-1,1 0 0,-1 0 0,0 0 0,0 0 0,0 0 0,1 0 0,-1 0 0,0 0 0,0 0 1,0 0-1,1 0 0,-1 0 0,0 0 0,17-2 136,-15 2-103,131-4 366,133 15 0,134 30-351,122 9-39,633-34 42,-514-14-41,-260 4 48,1267 3 4,-536-63-51,-665 26-153,-280 16-891,-58-2-2426,3-7-4504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2:4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7431,'0'0'7687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6:51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66 174 5157,'0'0'11937,"-10"-5"-10475,-33-16-165,32 19 3576,9 27-4861,3-21 9,0 0-1,0 0 0,0-1 1,1 1-1,-1-1 1,1 1-1,0-1 1,0 1-1,0-1 0,0 0 1,0 0-1,1 0 1,0 0-1,-1 0 1,1-1-1,0 1 0,0-1 1,0 0-1,1 0 1,-1 0-1,1 0 1,-1-1-1,1 1 1,-1-1-1,1 0 0,7 2 1,-7-2-40,0 0 0,-1 0 0,1-1 0,0 1 1,0-1-1,0 0 0,0 0 0,0 0 0,0 0 0,0-1 0,0 1 1,0-1-1,-1 0 0,1 0 0,0-1 0,0 1 0,-1-1 0,1 0 1,-1 0-1,0 0 0,1 0 0,-1 0 0,0-1 0,0 0 0,0 1 1,3-6-1,0-3 15,-1 1 0,-1-1 0,0 0 1,0 0-1,-1-1 0,3-20 0,-5 26 9,-1 1 0,1-1-1,-1 1 1,1-1 0,-2 1-1,1-1 1,-1 0 0,1 1-1,-2-1 1,1 1 0,0 0-1,-1-1 1,0 1 0,-1 0-1,-4-9 1,4 11 6,0 1 1,1 1-1,-1-1 1,0 0-1,0 1 1,0-1-1,0 1 1,0 0-1,0 0 1,0 0-1,-1 0 1,1 0-1,0 1 1,0 0-1,-1 0 1,1 0-1,0 0 0,-1 0 1,1 0-1,0 1 1,-6 1-1,5-1-110,1 0-1,0 0 1,-1 1-1,1-1 1,0 1-1,0-1 1,0 1-1,0 0 1,-4 3-1,6-3-165,0-1-1,-1 0 1,1 1-1,0 0 1,0-1 0,0 1-1,0-1 1,0 1-1,0 0 1,0 0 0,1-1-1,-1 1 1,1 0 0,-1 0-1,1 0 1,0 0-1,-1 2 1,19 2-6705,-14-6 5569,22 0-5085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6:5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10314,'0'0'10442,"0"69"-9674,7-28-287,1-2 63,4-4-95,1-5-353,3-6-96,-1-5-64,1-6-545,5-6-1473,-2-7-1601,-3 0-3716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0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 1313,'0'-4'19747,"-2"19"-17311,1-10-4751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01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 2114,'0'0'11659,"0"-2"-10538,-2 2-1057,-3 0-64,-3 17-448,-2 11-641,-5 4-1089,-3 5-289,-1 4-1344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6:5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7527,'0'0'10116,"4"-17"-9075,14-53-368,-17 67-632,1-1-1,-1 1 1,1 0-1,0 0 1,0 0-1,0 0 1,1 0-1,-1 0 1,1 0-1,-1 1 1,1-1-1,0 1 1,0 0 0,0 0-1,0 0 1,0 0-1,1 0 1,-1 1-1,0-1 1,1 1-1,-1 0 1,1 0-1,0 0 1,-1 1-1,1-1 1,0 1-1,-1 0 1,1 0 0,0 0-1,-1 0 1,5 2-1,-7-2-30,1 1-1,-1 0 1,1 0-1,-1 0 1,1 0-1,-1 0 1,0 0-1,0 0 1,1 0-1,-1 0 1,0 0-1,0 1 1,0-1-1,0 1 1,0-1-1,-1 0 1,1 1-1,0 0 1,-1-1-1,1 1 1,-1-1-1,1 1 1,-1 0-1,0-1 1,0 1-1,0 3 1,3 49 429,-3-49-382,0 152 1347,2-156-1399,0-1 1,0 1-1,0-1 0,-1 0 1,1 0-1,0 0 0,0 0 1,0 0-1,-1-1 0,1 1 1,0 0-1,0-1 0,-1 0 1,1 1-1,0-1 0,1-1 1,24-16-1281,-1-2 1,25-23-1,14-13-3523,-19 23-2884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6:52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5285,'0'0'16805,"-2"0"-16597,-9 0-117,27 2-118,0 2 1,0 0-1,-1 0 0,1 2 1,28 14-1,32 28 17,-61-37-118,0 0-1,0-1 1,1-1 0,30 12 0,-37-18 108,7 2 24,1 0 0,-1 2 0,0 0 0,0 0 0,0 1 0,-1 1 0,-1 1 0,19 16 0,-31-24 19,-1 0 0,0 0 1,0 0-1,1 0 0,-1 1 1,-1-1-1,1 1 0,0-1 1,-1 0-1,1 1 0,-1-1 1,0 1-1,1 0 0,-1-1 1,-1 1-1,1-1 1,0 1-1,0-1 0,-1 1 1,0-1-1,1 0 0,-3 5 1,0 0 6,0 1 1,0-1-1,-1 0 1,0 0 0,-8 12-1,-3-1-102,0-1 0,-25 22-1,34-34-966,-1 0-1,1-1 0,-1 0 1,1 0-1,-1 0 0,-12 4 0,-9-1-9807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6:54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40 148 769,'0'0'11354,"-7"-8"-9474,-19-23-290,20 23 1912,6 13-2642,0 3-779,0 1 1,1-1 0,0 1-1,1-1 1,0 1-1,0-1 1,1 0-1,0 0 1,0 0-1,1 0 1,0-1 0,1 1-1,-1-1 1,1 0-1,1 0 1,-1-1-1,8 7 1,-12-11-90,0-1 0,0 0-1,1 0 1,-1 0 0,0 0 0,0 0 0,1 0 0,-1-1-1,0 1 1,1 0 0,-1-1 0,1 1 0,-1-1 0,1 1 0,-1-1-1,1 0 1,-1 0 0,1 1 0,-1-1 0,1 0 0,0 0-1,-1-1 1,1 1 0,2-1 0,-2 0 9,-1 0 0,1 0 0,-1-1 0,1 1 0,-1-1 0,0 1 0,1-1 0,-1 0 0,0 1 0,0-1 0,0 0 1,-1 0-1,1 0 0,0 1 0,-1-1 0,1-3 0,2-11 58,0 0 1,-2 0-1,0-26 1,-1 37-48,0-5 8,0 0-1,-1 0 1,0 0-1,-1 1 1,0-1-1,0 1 1,-6-14-1,7 20-20,0 0 0,-1 0 0,0 0-1,1 0 1,-1 1 0,0-1 0,0 0-1,-1 1 1,1 0 0,0 0 0,-1-1-1,0 2 1,1-1 0,-1 0 0,0 0-1,0 1 1,0-1 0,0 1 0,0 0-1,0 0 1,0 0 0,-1 1 0,1-1-1,0 1 1,0-1 0,-5 1 0,7 1-57,-1-1 0,0 0 1,1 0-1,-1 1 1,1-1-1,-1 1 0,1 0 1,-1-1-1,1 1 0,-1 0 1,1 0-1,-1 0 0,1 0 1,0 0-1,0 0 0,0 0 1,-1 1-1,1-1 0,0 0 1,1 1-1,-1-1 0,0 1 1,0-1-1,0 1 1,1-1-1,-1 1 0,1-1 1,-1 1-1,1-1 0,0 1 1,-1 3-1,-2 62-2602,4-52 1602,0 33-2967,8-1-1943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6:5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68 2787,'0'0'11483,"-4"-12"-9311,-8-32-181,9 32 972,3 35-1740,13 171 898,-7-125-2086,6-6-1522,4-25-5401,-9-24-191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6:58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5733,'0'0'7869,"-5"18"-6193,3-11-1541,-4 16 441,0 0 1,1 1-1,1-1 0,-1 32 1,6-37-392,-1 0 1,2-1 0,1 1-1,0-1 1,1 1-1,7 18 1,-8-27-171,0-1 0,1 0 1,0 0-1,1-1 0,-1 1 0,1-1 0,1 0 0,0 0 0,-1-1 1,2 1-1,-1-1 0,1-1 0,0 1 0,11 5 0,-16-9-25,0-1-1,-1 0 0,1 0 1,0 0-1,0 0 0,0 0 0,0-1 1,0 1-1,1-1 0,-1 1 1,0-1-1,0 0 0,0 0 1,0 0-1,1 0 0,-1 0 0,0 0 1,0-1-1,0 1 0,0-1 1,0 1-1,4-2 0,-4 0 5,0 0 0,0 0 0,0 0 0,0 0 0,0 0-1,0 0 1,-1-1 0,1 1 0,-1-1 0,1 1 0,-1-1 0,0 1 0,0-1 0,1-5 0,2-11 23,-1 0 1,-1-1 0,-1 1-1,-2-21 1,1 26 13,0 4-15,-1 1 1,0-1-1,-1 0 1,0 0-1,0 1 1,-1-1-1,-1 1 1,1 0-1,-2 0 1,1 0 0,-1 1-1,0-1 1,-1 1-1,-7-8 1,9 11-6,-1 0 0,0 0 0,0 0 0,-1 1 0,1-1 0,-1 1 0,0 1 0,0-1 0,0 1 0,0 0 0,-1 1 0,0-1 1,1 1-1,-1 0 0,0 1 0,0 0 0,0 0 0,0 0 0,0 1 0,-11 1 0,17-1-76,-1 1 1,1-1-1,0 0 1,0 1-1,0-1 1,0 1-1,0 0 1,0-1-1,0 1 1,0 0-1,0 0 1,0-1-1,0 1 1,1 0-1,-1 0 1,0 0-1,0 0 1,1 0-1,-1 0 1,1 0-1,-1 0 1,1 0-1,-1 1 1,1-1-1,0 0 1,-1 0-1,1 0 1,0 1-1,0-1 0,0 0 1,0 0-1,0 0 1,0 1-1,0-1 1,1 0-1,-1 0 1,1 1-1,-1 2-299,1-1-1,-1 0 1,1 0 0,0 0-1,0 0 1,0 0-1,1 0 1,-1 0-1,1 0 1,0 0 0,-1-1-1,1 1 1,4 3-1,19 11-6014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6:58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0 641,'0'0'17873,"-6"86"-16816,23-36-353,-1-3-384,3-6-287,-5-8-33,5-3-65,4-7-479,0-5-1954,4-8-2980,4-9-3106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6:5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50 1634,'0'0'14104,"-1"0"-14058,0-1 1,1 1 0,-1-1-1,0 1 1,1-1 0,-1 1-1,1-1 1,-1 0 0,1 0-1,0 1 1,-1-1-1,1 0 1,-1 0 0,1 1-1,0-1 1,0 0 0,0 0-1,-1 0 1,1 1 0,0-1-1,0 0 1,0 0 0,0 0-1,0 0 1,0 1 0,1-2-1,1-1-25,1 0-1,0 1 1,1-1-1,-1 1 1,0 0 0,0-1-1,1 2 1,0-1-1,-1 0 1,1 1-1,0-1 1,0 1-1,0 0 1,-1 1-1,1-1 1,0 1-1,0-1 1,0 1-1,8 1 1,-9-1-1,0 0 1,1 0 0,-1 1-1,0-1 1,0 1-1,0 0 1,0-1-1,0 1 1,0 1 0,-1-1-1,1 0 1,0 1-1,0-1 1,-1 1 0,1 0-1,-1 0 1,0 0-1,1 0 1,-1 0 0,0 1-1,0-1 1,-1 1-1,1-1 1,0 1-1,-1 0 1,2 2 0,-1 3 9,-1-1 0,0 0-1,0 0 1,0 1 0,-1-1 0,0 1 0,-1-1 0,0 0 0,0 1 0,0-1 0,-1 0 0,0 0 0,0 0 0,-4 8-1,0-4 137,0 0-1,0 0 1,-1-1-1,-1 0 1,0 0-1,0-1 1,-15 13-1,55-44-299,1 0 0,0 3 0,53-24-1,-68 35-438,116-51-8124,-66 34-175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0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60 11018,'0'0'8718,"0"0"-8715,-1 0 0,1-1 0,-1 1 0,1 0-1,0 0 1,-1-1 0,1 1 0,-1 0 0,1 0 0,0-1 0,-1 1 0,1 0 0,0-1 0,-1 1-1,1 0 1,0-1 0,-1 1 0,1-1 0,0 1 0,0-1 0,0 1 0,-1-1 0,1 1 0,0 0-1,0-1 1,0 1 0,0-1 0,0 1 0,0-1 0,0 1 0,0-1 0,0 1 0,0-1 0,0 0-1,2-2 2,1 1-1,-1-1 1,0 0-1,1 1 1,-1 0-1,1-1 1,0 1-1,0 0 1,0 1-1,0-1 1,0 0-1,0 1 1,1 0-1,-1-1 0,4 1 1,2-3-16,0 2 0,0-1-1,1 1 1,17-1 0,-26 3 13,1 1 0,-1-1 0,0 0 0,0 1 0,0-1 0,1 1 0,-1-1 0,0 1-1,0 0 1,0 0 0,0-1 0,0 1 0,0 0 0,0 0 0,0 0 0,-1 0 0,1 0 0,0 0 0,0 0 0,-1 0 0,1 0-1,-1 0 1,1 0 0,-1 1 0,1-1 0,-1 0 0,0 0 0,0 1 0,0-1 0,1 0 0,-1 3 0,1 51 157,-1-40-84,-1 29 249,-9 72 0,9-114-332,1-1 1,-1 1 0,1-1 0,0 0 0,-1 1 0,1-1 0,0 1 0,0-1-1,0 1 1,0-1 0,0 1 0,1-1 0,-1 0 0,0 1 0,1-1-1,-1 1 1,1-1 0,-1 0 0,1 1 0,-1-1 0,1 0 0,0 0-1,0 0 1,0 1 0,0-1 0,0 0 0,0 0 0,0 0 0,0 0-1,0 0 1,0-1 0,1 1 0,1 1 0,2-1-145,1 0 0,0 0-1,0-1 1,-1 0 0,1 0 0,0 0 0,7-2 0,1 1-246,-5 0 158,1-1 0,0-1 1,-1 1-1,11-5 0,-12 4 334,0 0 0,1 0 0,-1 1 0,1 0 0,17-1 0,-28 21 2934,-9 11-2541,-1 0 0,0-1-1,-25 38 1,-13 28-5568,35-58-3102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03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3972,'0'0'8013,"-13"17"-6593,2-4-1104,5-7-166,0 0 0,0 1 1,1 0-1,0 0 0,0 1 0,1-1 0,0 1 0,0 0 0,1 0 0,0 0 1,0 1-1,1-1 0,-2 16 0,2-2 379,0-7-214,1 1 0,0-1 1,1 1-1,3 22 0,-3-35-303,1 0 0,-1 0 0,1 0 0,0-1 0,0 1 0,0 0 0,0-1 0,0 1 0,1 0 0,-1-1 0,1 0 0,0 1 0,0-1 0,-1 0 0,1 0 0,1 0 0,-1 0 0,0 0 0,0-1 0,1 1 0,-1-1 0,1 1 0,-1-1 0,1 0 0,0 0 0,-1 0 0,1 0 0,0 0 0,0-1 0,3 1 0,0-1-5,-1 0 0,1 0-1,0-1 1,-1 1 0,1-1 0,0-1 0,-1 1 0,1-1-1,-1 0 1,0 0 0,0 0 0,0-1 0,0 0 0,0 0-1,0 0 1,-1-1 0,1 1 0,-1-1 0,0 0 0,0 0-1,0-1 1,-1 1 0,0-1 0,5-8 0,-3 5 5,-1 0 1,0-1 0,-1 1 0,1-1-1,-2 0 1,1 0 0,-1 0-1,-1 0 1,0 0 0,0-1-1,0 1 1,-1 0 0,-1 0-1,0-1 1,-2-9 0,3 19-30,0-1 1,-1 0-1,1 0 1,0 1-1,-1-1 1,1 0-1,-1 0 1,1 1-1,-1-1 1,0 1-1,1-1 1,-1 0 0,0 1-1,1-1 1,-1 1-1,0-1 1,1 1-1,-1 0 1,0-1-1,0 1 1,0 0-1,1 0 1,-1-1-1,0 1 1,0 0-1,0 0 1,0 0-1,0 0 1,1 0-1,-1 0 1,-1 0-1,0 1-42,0-1-1,1 0 0,-1 0 0,1 1 0,-1-1 0,1 1 0,-1-1 0,1 1 0,-1 0 0,1-1 0,0 1 0,-1 0 0,1 0 0,0 0 0,-1 0 0,1 0 0,-1 2 0,-2 4-574,1 0 0,1 1 1,-1-1-1,1 1 0,0-1 0,-1 15 1,0 20-4183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0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6342,'0'0'11979,"-4"41"-11114,4-11 32,0 7-545,0-3-288,0 1-64,0 3 0,0 5-512,11 1-1570,1 3-2018,2-2-1249,-1-2-2723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0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1730,'0'0'1313</inkml:trace>
  <inkml:trace contextRef="#ctx0" brushRef="#br0" timeOffset="1">3 265 2146,'0'0'2402,"-2"-4"-2562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04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 1313,'-6'6'18669,"7"-8"-18657,0 0 0,0 1 0,0-1 0,1 0 0,-1 1 0,1-1 0,-1 1 1,1 0-1,-1-1 0,1 1 0,0 0 0,0 0 0,-1 0 0,1 0 0,0 0 1,0 0-1,0 1 0,0-1 0,0 1 0,0-1 0,0 1 0,4 0 1,-3-1-1,1 0 0,-1 1 1,1 0-1,-1-1 1,1 1-1,-1 1 1,1-1-1,-1 0 1,1 1-1,-1 0 1,1 0-1,-1 0 1,7 3-1,-7-1-12,0 1-1,0-1 1,0 1-1,-1 0 1,0 0-1,1 0 1,-1 0-1,0 0 1,-1 0-1,1 1 1,-1-1-1,0 1 1,0-1-1,0 1 1,0 8-1,0 7-7,-1 0 0,-2 27 0,1-40 3,-1 0-1,1-1 0,-1 1 1,-1-1-1,1 1 1,-6 8-1,7-13 13,0 0 0,0 1 0,0-1-1,-1 0 1,1 0 0,-1 0 0,1 0 0,-1 0 0,0 0 0,0-1 0,0 1 0,0-1-1,0 1 1,0-1 0,0 0 0,-1 1 0,1-1 0,0 0 0,-1-1 0,1 1 0,-4 0-1,8-27-652,0 21 587,0 1 0,0-1 0,0 1 0,1 0 0,0-1 0,0 1 0,0 1 0,0-1 0,1 0 0,-1 1 0,1 0 0,0 0 0,0 0 0,0 0 0,7-3 0,31-11-2687,-1 10-3989,-13 7-1140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04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 9129,'0'0'9662,"-4"2"-9454,-4 3-141,26-10 0,-4 0-70,0 1 0,1 0 1,15-1-1,-27 4-3,-1 1-1,1 0 1,0 0 0,-1 0 0,1 0-1,0 0 1,-1 1 0,1 0-1,0-1 1,-1 1 0,1 0 0,-1 0-1,1 0 1,-1 0 0,0 1-1,4 2 1,-4-2 0,-1 1 1,1 0-1,-1 0 0,0 0 1,0 0-1,0 0 0,0 1 1,0-1-1,-1 0 0,0 0 1,1 0-1,-1 1 0,-1-1 1,1 3-1,-6 85 27,6-90-31,0 0-1,0 1 1,1-1-1,-1 0 0,1 0 1,-1 0-1,1 0 1,-1 0-1,1 0 1,0 0-1,0 0 1,-1 0-1,1 0 0,0 0 1,0 0-1,0 0 1,0-1-1,0 1 1,0 0-1,0-1 0,0 1 1,0-1-1,0 1 1,1-1-1,-1 1 1,2-1-1,45 10-281,-14-3 245,-34-6 129,1-1 0,0 0 0,0 1 0,-1 0 0,1-1 0,0 1 0,-1-1 0,1 1 0,-1 0 0,1-1 0,-1 1 0,1 0 0,-1 0 0,1-1 0,-1 1 0,0 0 0,1 0 0,-1 0 0,0 0 1,0-1-1,0 1 0,1 0 0,-1 0 0,0 0 0,0 0 0,0 0 0,0 0 0,-1-1 0,1 1 0,0 0 0,0 0 0,0 0 0,-1 0 0,1-1 0,-1 1 0,1 0 0,0 0 0,-1 0 0,1-1 0,-1 1 0,0 0 0,1-1 0,-1 1 1,1-1-1,-1 1 0,0 0 0,0 0 0,-34 30 795,-17-2-1233,15-15-4135,15-7-2882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05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0 160,'0'0'32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06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6022,'0'0'10378,"-7"18"-9305,1-7-864,0 1 9,1 0 0,0 1 0,0-1 1,1 1-1,1 0 0,0 0 0,1 0 0,-1 19 0,3-11 203,-2 0-112,2-1 1,1 1-1,0-1 0,7 30 1,-7-46-300,0 0 0,0 0 0,0-1 1,0 1-1,1 0 0,-1-1 0,1 1 1,0-1-1,0 1 0,1-1 0,-1 0 0,1 0 1,-1 0-1,1 0 0,0-1 0,0 1 1,0-1-1,0 0 0,1 1 0,-1-1 0,1-1 1,-1 1-1,1 0 0,-1-1 0,1 0 1,0 0-1,0 0 0,0 0 0,7 0 0,-8-1-7,-1 0 0,1 0 0,0 0-1,-1 0 1,1 0 0,-1-1-1,1 1 1,-1-1 0,1 0 0,-1 1-1,1-1 1,-1 0 0,1-1-1,-1 1 1,0 0 0,0-1 0,1 1-1,-1-1 1,0 0 0,2-3-1,-1 1-1,0 0-1,-1-1 0,0 1 0,0-1 0,0 0 0,0 1 1,-1-1-1,0 0 0,0 0 0,0-6 0,1 3-2,-1 1 0,-1-1 0,0 0 0,0 1 0,0-1 0,-1 0 1,0 1-1,0-1 0,-1 1 0,0-1 0,0 1 0,-1-1 0,0 1 0,0 0 0,0 1 0,-1-1 0,0 0 0,-1 1 0,0 0 0,0 0 0,0 0 0,0 1 0,-1 0 1,0 0-1,0 0 0,0 1 0,-1 0 0,1 0 0,-1 0 0,0 1 0,0 0 0,-12-3 0,19 6-108,0 0 0,-1 0 0,1 1 0,0-1 0,0 0 0,-1 0 1,1 0-1,0 0 0,-1 0 0,1 1 0,0-1 0,0 0 0,-1 0 0,1 0 0,0 1 0,0-1 0,-1 0 0,1 1 0,0-1 0,0 0 0,0 0 0,0 1 0,-1-1 1,1 0-1,0 1 0,0-1 0,0 0 0,0 1 0,0-1 0,0 0 0,0 1 0,0-1 0,0 0 0,0 1 0,0-1 0,0 0 0,0 1 0,0-1 0,0 0 1,1 1-1,-1-1 0,0 0 0,0 0 0,0 1 0,5 17-1926,14 10-2261,9 3-1981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0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4164,'0'0'15919,"4"84"-14862,-2-45-128,-2 6-160,0-2-97,0-6-287,2-5-353,0-6-32,4-2-257,1-1-736,3 1-1056,9-2-3269,3 2-2721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07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66 352,'0'0'15081,"-12"-10"-10063,12 7-4926,0 0 0,-1 0-1,1 0 1,0 0 0,1 0-1,-1 1 1,0-1 0,1 0-1,0 0 1,0 0 0,0 1-1,0-1 1,3-5 0,-4 7-85,1 1 1,0-1-1,0 0 1,0 0 0,1 0-1,-1 0 1,0 1-1,0-1 1,0 1-1,0-1 1,1 1 0,-1-1-1,0 1 1,1 0-1,-1-1 1,0 1-1,1 0 1,-1 0-1,0 0 1,1 0 0,-1 0-1,0 0 1,1 1-1,-1-1 1,0 0-1,1 1 1,-1-1 0,0 1-1,0-1 1,0 1-1,1-1 1,-1 1-1,0 0 1,1 1-1,1 0 1,0 0 0,-1 1 0,1-1 0,-1 1-1,1 0 1,-1 0 0,0 0 0,0 0 0,0 0-1,0 0 1,-1 0 0,0 1 0,1-1 0,-1 1 0,0-1-1,0 1 1,-1-1 0,1 1 0,-1 4-1,1 78 197,-1-70-110,0-11-24,-1-1 0,1 1-1,-1-1 1,1 1 0,-1-1-1,0 0 1,-1 0-1,1 1 1,-1-1 0,0 0-1,0 0 1,0 0 0,0-1-1,-1 1 1,1 0 0,-1-1-1,0 0 1,0 1 0,-1-1-1,-7 5 620,19-24-913,8 2-502,1 1 0,1 1 1,0 1-1,0 0 0,1 1 0,1 1 1,30-10-1,1-2-2655,4-2-2609,-3 7-3144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1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34 136 1217,'0'0'12257,"-4"-4"-10634,4 3-1540,0 1-1,0-1 1,0 1 0,-1-1-1,1 1 1,0-1 0,-1 1-1,1-1 1,0 1 0,-1-1-1,1 1 1,-1 0 0,1-1 0,-1 1-1,1-1 1,-1 1 0,1 0-1,-1 0 1,1-1 0,-1 1-1,1 0 1,-1 0 0,0 0-1,1-1 1,-1 1 0,1 0-1,-1 0 1,1 0 0,-1 0 0,0 0-1,1 0 1,-1 0 0,1 0-1,-1 1 1,0-1 0,0 0-1,-4 36 1994,3-3-1849,-2 71 114,4-96-333,0 1 1,1-1-1,0 0 0,1 1 1,0-1-1,0 0 1,1 0-1,0 0 0,4 9 1,-5-14-16,-1-1 1,1 1-1,0-1 1,0 0-1,-1 0 1,1 1-1,1-1 1,-1 0-1,0-1 0,0 1 1,1 0-1,-1-1 1,4 2-1,-4-2-3,-1-1-1,1 1 1,-1-1-1,1 0 1,-1 0-1,1 0 1,-1 0-1,1 0 1,-1 0-1,1 0 1,-1 0-1,1 0 1,-1-1-1,1 1 1,-1-1-1,1 1 1,-1-1-1,2-1 1,2-1-11,-1 0 0,0-1-1,-1 1 1,1-1 0,-1 0 0,1 0 0,-1 0 0,-1-1-1,1 1 1,0-1 0,-1 1 0,3-9 0,3-15 57,-2 0 1,0-1-1,-2 0 0,-1 0 0,-2 0 1,-2-35-1,1 46-18,0 12-5,-1 0 0,0 0 0,0 0 0,0 0-1,-1 0 1,0 0 0,0 0 0,-1 0 0,1 1 0,-7-10-1,8 13-12,0 1 0,0-1-1,-1 0 1,1 1 0,0-1-1,-1 0 1,1 1 0,-1 0-1,1-1 1,-1 1-1,0 0 1,0 0 0,0 0-1,1 0 1,-1 0 0,0 0-1,0 1 1,0-1 0,0 1-1,0-1 1,0 1-1,-1 0 1,1 0 0,0 0-1,0 0 1,0 0 0,0 0-1,0 0 1,0 1-1,0-1 1,0 1 0,0 0-1,0-1 1,0 1 0,-3 2-1,3-1-53,0 0 0,0 0 0,0 0 0,1 0 0,-1 0 0,1 1 0,-1-1 0,1 1 0,0-1 0,0 1 0,0-1 0,0 1 0,1 0 0,-1-1 0,1 1 0,-1 0 0,1 4 0,0 48-3794,1-53 3580,-1-1-1,0 0 1,0 0 0,0 0 0,0 0 0,1 0 0,-1 0 0,1 0 0,-1 0 0,1 0 0,-1 0-1,1 0 1,-1 0 0,1 0 0,0-1 0,-1 1 0,2 1 0,24 7-7377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2242,'0'0'24023,"-17"105"-23799,17-33-160,11 7-64,3 1-192,1 0-2018,-1-11-1858,-3-6-4933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1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54 487 2146,'0'0'8814,"-9"0"-7923,-24 0-400,33 0-237,-1 0 0,1 0-1,0 0 1,-1 0-1,1 0 1,-1 0-1,1 0 1,-1 0 0,1 0-1,-1-1 1,1 1-1,0 0 1,-1 0 0,1 0-1,-1 0 1,1-1-1,0 1 1,-1 0-1,1 0 1,-1-1 0,1 1-1,0 0 1,-1-1-1,1 1 1,0 0 0,0-1-1,-1 1 1,1 0-1,0-1 1,4-12 1540,14-5-1474,35-10-145,1 3 0,0 2 0,2 2 0,96-21 0,-92 26-134,-1-4 0,84-39 0,-103 37-17,51-39 0,-29 18-8,-28 20 13,48-43 1,-80 65-30,-2 1-27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1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10 384,'0'0'10949,"-4"-10"-7660,18 11-2947,-1 1 1,1 0-1,0 0 1,-1 2 0,0-1-1,1 2 1,12 6-1,95 51 562,-44-21-123,-13-13-429,93 27 0,-64-25-244,-53-15-94,-22-8-3,0 0 0,0-1 0,25 4 1,16-4 938,81-3 0,-140-2-811,0 0-102,-3 3 6,-1-1 0,0 1 0,1-1 0,-1 0 0,0 0 0,0 0 0,-1 0-1,1-1 1,-7 3 0,-3 4 57,-437 262 732,182-104-581,263-163-377,1-2-1,-1 1 0,0 0 1,-1-1-1,-11 2 0,1-3-3147,0-3-3432,-1-6-2797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49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6470,'0'0'11013,"0"6"-10095,-4 29-215,-1 0-1,-1 0 1,-2-1-1,-19 50 1,12-34-351,-49 121 139,42-120-419,3 0 0,2 1 1,-13 69-1,27-92-1284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16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3555,'0'0'6871,"27"19"-5029,175 127 918,41 23-25,-27-21-1979,-138-82-724,-87-64-6123,-13-2-1436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1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 2146,'0'0'9556,"-3"-2"-8643,2 2-841,1-1 0,-1 1 1,1 0-1,-1-1 0,1 1 1,-1 0-1,1 0 0,-1-1 1,1 1-1,-1 0 1,1 0-1,-1 0 0,1 0 1,-1 0-1,1 0 0,-1 0 1,1 0-1,-1 0 0,1 0 1,-1 0-1,0 0 0,1 0 1,-1 0-1,1 0 1,-1 1-1,1-1 0,-1 0 1,1 0-1,-1 1 0,0 0 1,-6 18 1183,6 42-246,2-39-619,13 289 1697,9 199-1229,-23-496-852,-1 0-1,-1 0 1,0 0 0,-1 0-1,-7 22 1,8-31-3,0 1 0,0-1 0,0 0 0,-1 1-1,0-1 1,0 0 0,-1 0 0,1-1 0,-1 1 0,0-1 0,0 0 0,0 0 0,-1 0 0,1 0 0,-1-1 0,-6 3 0,6-4 60,1-1-274,12 4 100,226 111 343,119 49-151,-345-163-111,-1 1 1,1-1-1,1 0 1,-1-1-1,0 0 1,9 0-1,-13-1 58,0 0 0,0 0-1,0 0 1,0-1-1,0 0 1,0 0-1,-1 0 1,1 0 0,0 0-1,-1-1 1,1 0-1,-1 0 1,1 0-1,4-4 1,-7 2 208,0-1-1,0 0 0,-1 0 1,0 0-1,0 1 1,0-1-1,-1-6 1,0-1-175,4-120-33,0 55-49,-14-151 0,-2 151-10,5-1-1,2 0 0,8-119 0,-1 184 31,5-28 0,-5 41-25,-1 0 0,0 0 0,1 0 0,-1 0 0,0 0 0,1 0 0,-1 0 0,0 0 0,1 0-1,-1 0 1,0 0 0,0 1 0,1-1 0,-1 0 0,0 0 0,1 0 0,-1 1 0,0-1 0,0 0 0,0 0-1,1 1 1,-1-1 0,0 0 0,0 1 0,0-1 0,0 0 0,1 0 0,-1 1 0,0-1 0,0 0-1,0 1 1,0-1 0,0 0 0,0 1 0,0-1 0,0 0 0,0 1 0,0-1 0,0 0 0,0 1-1,5 17-2003,11 69-4959,-8-31 219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1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1394 4644,'0'0'9812,"-1"1"-9701,1-1 0,-1 1 0,1-1 0,-1 1 0,1-1 0,0 1-1,-1 0 1,1-1 0,0 1 0,-1 0 0,1-1 0,0 1 0,0 0 0,0 0-1,-1-1 1,1 1 0,0 0 0,0-1 0,0 1 0,0 0 0,0 0 0,0-1-1,1 1 1,-1 0 0,0 1 0,18 1 341,0-1-1,0-1 0,-1 0 1,1-1-1,0-1 1,31-5-1,-7-5-307,0-2 0,-1-1 0,-1-2-1,0-2 1,50-30 0,-14 7 45,12-4-19,2 3-1,2 4 1,102-26-1,-189 62-210,1 0 0,-1 1-1,0-2 1,-1 1 0,1 0 0,0-1-1,-1 0 1,1 0 0,-1-1-1,0 1 1,0-1 0,0 0 0,0 0-1,-1 0 1,0 0 0,0-1 0,3-5-1,9-21-4153,-6-3-4112,-4 8 252</inkml:trace>
  <inkml:trace contextRef="#ctx0" brushRef="#br0" timeOffset="1">1203 54 5189,'0'0'11136,"4"-11"-9641,10-31-417,-14 42-1062,0 0-1,0 0 1,0 1 0,0-1-1,0 0 1,0 0 0,0 0-1,0 0 1,0 0 0,1 0-1,-1 0 1,0 1 0,0-1-1,0 0 1,0 0-1,0 0 1,0 0 0,1 0-1,-1 0 1,0 0 0,0 0-1,0 0 1,0 0 0,0 0-1,1 0 1,-1 0 0,0 0-1,0 0 1,0 0 0,0 0-1,0 0 1,1 0 0,-1 0-1,0 0 1,0 0 0,0 0-1,0 0 1,0 0 0,1 0-1,-1 0 1,0 0 0,0-1-1,0 1 1,0 0 0,0 0-1,0 0 1,0 0 0,1 0-1,-1 0 1,0 0 0,0-1-1,0 1 1,3 17 86,-3-16-57,105 885 4925,-99-818-4650,-5 107 0,-1-174-312,0 0 0,0-1 0,0 1 0,0 0 0,-1-1 0,1 1 0,0 0 0,0 0-1,0-1 1,-1 1 0,1 0 0,0-1 0,0 1 0,-1 0 0,1-1 0,-1 1-1,1 0 1,-1-1 0,1 1 0,-1-1 0,1 1 0,-1-1 0,1 1 0,-1-1 0,0 0-1,1 1 1,-1-1 0,1 1 0,-1-1 0,0 0 0,0 0 0,1 0 0,-1 1-1,0-1 1,0 0 0,1 0 0,-1 0 0,0 0 0,1 0 0,-1 0 0,0 0 0,0 0-1,1 0 1,-1-1 0,0 1 0,0 0 0,1 0 0,-2-1 0,0 0-168,0 0 1,0 0-1,-1 0 1,1 0-1,0 0 1,0-1-1,0 1 1,0-1-1,0 1 1,0-1-1,1 0 1,-3-3 0,-2-6-1013,4 7 86,1-1 0,-2 1 0,1 0 0,0 0 0,-1 1 0,0-1 0,-5-5 0,-6 3-6959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2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46 224,'0'0'17910,"-21"-8"-15988,-63-25-240,81 32-1600,1 0 0,0 1 0,-1-1 0,1 1 0,-1-1 0,1 1 0,-1 0 0,1-1 0,-1 1 1,0 1-1,1-1 0,-1 0 0,1 1 0,-1-1 0,1 1 0,0 0 0,-1 0 0,1-1 0,0 2 0,-1-1 0,1 0 0,0 0 0,0 1 0,0-1 0,0 1 1,0 0-1,0 0 0,1-1 0,-1 1 0,0 0 0,1 1 0,0-1 0,-1 0 0,1 0 0,0 0 0,0 1 0,0-1 0,-1 6 0,-2 1 150,-6 11-29,2 1-1,0 0 1,2 1-1,0-1 1,1 1-1,1 0 0,1 0 1,1 1-1,1-1 1,2 0-1,3 34 0,-3-52-210,0 0-1,0 1 0,1-1 1,-1 0-1,1 0 0,0 0 1,0-1-1,0 1 0,1 0 1,-1-1-1,1 0 0,0 1 1,0-1-1,0 0 0,1-1 1,-1 1-1,1 0 0,-1-1 1,1 0-1,0 0 0,0 0 1,0 0-1,0-1 0,0 1 1,5 0-1,-3 0-15,1-1 0,0 0 0,0 0 0,0-1 0,0 0 0,0 0 0,0 0 0,0-1 1,0 0-1,0 0 0,-1-1 0,1 0 0,0 0 0,-1-1 0,9-3 0,-3-3 6,0 0 1,-1-1 0,1-1-1,-2 1 1,0-2-1,0 1 1,-1-1 0,0-1-1,-1 0 1,-1 0-1,0 0 1,0-1 0,-2 0-1,0 0 1,0-1-1,-1 1 1,-1-1 0,0 0-1,-2 0 1,1 0-1,-2 0 1,-1-19-1,1 31 25,-1-1-1,0 1 0,1-1 0,-1 1 0,-1 0 0,1 0 0,0-1 0,-1 1 0,0 0 0,1 0 0,-1 0 0,0 1 0,-1-1 0,1 0 0,0 1 0,-1 0 0,0-1 0,-3-1 0,0 0-33,0 0 1,-1 1 0,1 0-1,-1 0 1,0 1-1,0 0 1,1 0 0,-13-1-1,5 2-243,1 0-1,0 0 0,0 1 1,-1 1-1,1 1 1,0 0-1,0 0 0,0 1 1,-19 7-1,11 1-1475,1 1 0,0 1 0,-30 25-1,23-16-797,-24 15-3168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2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8776,'0'0'12140,"-4"100"-10603,-8-66-416,-3-3-512,3-3-321,-1-5-192,3-3-96,-2 1-32,-3-1-256,3 3-1057,-1-1-1762,3-3-1890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2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45 141 7879,'0'0'8174,"0"-18"-7059,2-52-341,-2 67-696,0 1 0,0 0 0,0 0 0,0 0 0,1 0 0,-1 0 0,1 0 0,0-1 0,-1 1 0,1 0 0,0 1 0,0-1 0,0 0 0,1 0 0,-1 0 0,0 1 0,1-1 0,-1 0 0,1 1 0,-1-1-1,1 1 1,0 0 0,-1 0 0,1-1 0,0 1 0,0 0 0,0 1 0,0-1 0,0 0 0,0 0 0,0 1 0,0-1 0,1 1 0,-1 0 0,0 0 0,0 0 0,0 0 0,0 0 0,0 0 0,1 0 0,-1 1 0,0-1 0,0 1 0,0 0 0,0-1-1,0 1 1,0 0 0,0 0 0,0 0 0,-1 0 0,1 1 0,3 2 0,1 4 28,0 1 0,0 1-1,-1-1 1,0 1 0,-1 0 0,0 0-1,0 0 1,-1 1 0,-1-1 0,3 22-1,0 11 103,-3 59 0,-2-90-201,0 3 20,-2 1 0,0 0 0,0 0-1,-2-1 1,0 1 0,-1-1 0,0 0 0,-14 27 0,14-33 18,0 0-1,-1 0 1,1-1-1,-1 0 1,-1 0 0,0 0-1,0-1 1,0 0-1,-1 0 1,0-1-1,-1 0 1,1-1 0,-1 1-1,0-2 1,-10 5-1,19-9-42,-1 1-1,1-1 1,-1 0-1,1 1 0,0-1 1,-1 0-1,1 0 1,-1 1-1,1-1 0,-1 0 1,1 0-1,-1 0 1,1 0-1,-1 1 0,1-1 1,-1 0-1,1 0 1,-1 0-1,1 0 0,-1 0 1,1 0-1,-1 0 1,1-1-1,-1 1 0,1 0 1,0 0-1,-1 0 1,1 0-1,-1-1 0,1 1 1,-1 0-1,1 0 1,-1-1-1,1 1 0,0 0 1,-1-1-1,1 1 1,0 0-1,-1-1 0,1 1 1,0-1-1,-1 1 1,1-1-1,0-1-6,0 1 0,1 0-1,-1 0 1,1-1 0,0 1 0,-1 0 0,1 0-1,0 0 1,-1-1 0,1 1 0,0 0 0,0 0-1,0 0 1,0 1 0,0-1 0,2-1 0,9-7-2,1 1 1,1 1 0,-1 0 0,1 1-1,1 0 1,-1 1 0,1 1 0,0 0 0,19-2-1,6 1-1018,1 2-1,50 2 1,-89 1 802,-1 0-1,1 0 1,0 0 0,0 1 0,0-1 0,0 0 0,-1 1 0,1-1 0,0 1 0,-1-1 0,1 1 0,0 0-1,-1 0 1,1 0 0,0 0 0,-1 0 0,0 0 0,1 0 0,-1 0 0,0 1 0,1-1 0,-1 0-1,0 1 1,0-1 0,1 4 0,0 1-843,0-1 1,-1 1-1,0 0 0,0 0 1,0 0-1,-1 12 0,0 34-5137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2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3748,'0'0'9555,"0"-4"-8952,0-31 2061,0 47-11451,0 6 6075,0 4-790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29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8360,'0'0'11867,"-7"17"-9956,-44 129 1174,40-110-2354,1 0 1,-8 66 0,17-91-2599,3-21-5555,3-17 1080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29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0 4164,'0'0'15892,"-13"17"-14205,6-7-1493,-6 5 146,2 1-1,0 0 1,0 1-1,2 1 1,-15 36 0,15-27 28,2 1 0,1 0 1,0 0-1,3 0 0,0 1 1,2 41-1,1-69-372,0 0-1,0 0 0,0 0 1,0 0-1,0 0 1,0 0-1,1 0 1,-1 0-1,0 0 0,1 0 1,-1 0-1,1 0 1,-1-1-1,1 1 1,-1 0-1,1 0 0,-1 0 1,1 0-1,0-1 1,0 1-1,-1 0 1,1-1-1,0 1 1,0-1-1,0 1 0,0-1 1,0 1-1,0-1 1,0 1-1,0-1 1,0 0-1,0 0 0,0 1 1,0-1-1,0 0 1,0 0-1,1 0 1,0 0-3,0-1 0,0 1 1,0 0-1,0-1 1,0 1-1,0-1 0,0 0 1,0 0-1,0 1 1,0-1-1,0-1 0,-1 1 1,1 0-1,0 0 1,-1-1-1,1 1 0,-1-1 1,2-1-1,4-9 63,0 0 0,0 0 0,-2-1 0,1 1-1,-2-2 1,0 1 0,0 0 0,-1-1 0,1-19 0,-2 25-44,-2 0 0,1-1 1,-1 1-1,0 0 0,-1-1 1,0 1-1,0 0 1,-1-1-1,0 1 0,0 0 1,-1 0-1,0 1 0,0-1 1,-1 0-1,0 1 1,-9-12-1,7 12-57,-1 0-1,-1 1 1,1-1 0,-1 1 0,0 1-1,-1-1 1,1 2 0,-1-1 0,0 1 0,0 0-1,-1 1 1,1 0 0,-1 1 0,1-1-1,-1 2 1,0 0 0,0 0 0,-13 1-1,21 0-87,0 0-1,0 1 1,0-1-1,1 1 1,-1-1-1,0 1 0,0 0 1,1-1-1,-1 1 1,0 0-1,1 0 0,-1 1 1,1-1-1,-1 0 1,1 0-1,-2 3 0,-4 11-3170,15 1-3538,7-11-1683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3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55 1826,'0'0'18198,"-4"-2"-16911,2 2-1159,1 0 0,0 0 0,0-1 0,-1 1 0,1 0 1,0-1-1,0 1 0,-1-1 0,1 0 0,0 1 0,0-1 0,0 0 0,0 0 1,0 0-1,0 1 0,-1-3 0,48-8 1089,4-3-983,-40 10-199,0 1-1,0 0 1,1 1 0,-1 0 0,12 0 0,-21 2 40,-4 191 2430,-1-45-2321,16 148-1,-9-270-115,14 205 553,-18-228-604,1-1 1,0 1 0,0-1-1,-1 1 1,1 0 0,0-1-1,-1 0 1,1 1 0,0-1-1,-1 1 1,1-1 0,-1 1 0,1-1-1,-1 0 1,1 1 0,-1-1-1,1 0 1,-1 0 0,1 1-1,-1-1 1,1 0 0,-1 0-1,0 0 1,1 0 0,-1 0 0,1 1-1,-1-1 1,1 0 0,-1 0-1,-1-1 1,-25 1 69,19 0-50,-112-10-1321,14 0-4067,22 8-708,-11 1-3113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9641,'0'0'9220,"1"3"-8377,4 4-609,-1 0 0,1 0 0,1 0 1,-1-1-1,1 0 0,0 0 0,0-1 0,1 1 0,0-1 0,8 5 1,4 3-40,19 16-345,2-2 1,0-2 0,1-2 0,2-2 0,47 18 0,-20-18-3742,2-7-3319,-34-8 575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3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176 159 3780,'0'0'9555,"11"-17"-7959,31-52-117,-41 67-1231,1-1 0,-1 1 0,1-1-1,-1 0 1,0 1 0,0-1 0,0 0-1,0 1 1,0-1 0,-1 0 0,0 0 0,1 0-1,-1 0 1,0 0 0,-1-4 0,1 6-171,0 0 0,-1 0 1,0-1-1,1 1 0,-1 0 1,0 0-1,0 0 0,1 0 0,-1 0 1,0 0-1,0 0 0,0 0 1,0 0-1,-1 0 0,1 1 1,0-1-1,0 0 0,0 1 1,-1-1-1,1 1 0,0-1 1,-2 0-1,-7 0 41,0 0-1,0 0 1,0 0-1,1 1 1,-1 1-1,-12 1 1,8 0 213,9-2-309,0 0-1,0 1 0,1-1 0,-1 1 0,0 0 0,0 1 0,1-1 1,-1 1-1,1 0 0,0 0 0,-1 0 0,1 1 0,0 0 0,0-1 1,1 1-1,-1 1 0,0-1 0,1 0 0,0 1 0,0 0 0,0 0 1,0 0-1,-2 5 0,1 1 58,0 1 1,0 0-1,1 0 1,1 0-1,0 1 1,0-1-1,1 0 0,1 19 1,-2 129 428,6 181-7,12-187-301,4 73 27,-20-204-192,1-16 62,0 1 0,-1 0 0,0-1-1,0 1 1,-1-1 0,0 1 0,0-1 0,0 1 0,-4 7 859,8-16-979,0 0-1,1 1 1,-1-1-1,0 0 1,0 1-1,1 0 1,-1 0-1,1 0 1,3 0-1,14-3-1124,0 1 0,26-1 0,44 4-5883,-38 1 1283,11-1-5495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3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68 320,'0'0'26601,"0"-1"-26523,1 0 0,-1 0 0,0 1 0,1-1 0,-1 0 0,1 0 0,-1 1 0,0-1-1,1 0 1,0 1 0,-1-1 0,1 1 0,-1-1 0,1 0 0,0 1 0,-1 0 0,1-1 0,0 1-1,0-1 1,-1 1 0,2-1 0,23-9-101,1 0 1,0 2-1,0 0 0,35-4 1,12 7-8711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3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2306,'0'0'18834,"12"2"-18514,15-2-160,2 0-95,4 0-1,7 0-64,1 0-801,7 0-1762,2 0-1472,-3 0-3685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34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9257,'0'0'10057,"0"16"-8226,0-10-1656,-1 130 2219,-1-112-2111,0 1 0,-2-1-1,0 1 1,-9 26 0,3-20 58,-2-1 1,0 0 0,-2-1-1,-2 0 1,-20 30 0,23-45 141,40-23-267,88-6-303,33-6 140,-133 18-1023,0-1 0,-1 0 0,0-1 0,0-1 0,0-1 0,0 0 0,18-12 0,-13 2-3023,-11-2-2168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35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8040,'0'0'11755,"-23"123"-9353,19-34-352,2 16-256,0-1-801,0-9-545,2-4-384,0-12-64,0-7-448,0-6-1762,4-12-1154,0-6-543,-4-12-4133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36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17 96,'0'0'17163,"-2"-16"-10800,-31 64-5441,1 3-1,3 0 1,-32 81 0,24-52-471,13-31-230,-46 108 330,62-137-531,2 1-1,1-1 1,0 1 0,1 0 0,-1 42 0,1-25-484,-6-15-7234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3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38 5669,'0'0'14905,"-8"-8"-13036,4 4-1611,-22-20 722,26 24-963,-1 0 0,1 0 0,0 0 0,0 0 0,-1-1 0,1 1 0,0 0 0,-1 0 1,1 0-1,0 0 0,0 0 0,-1 0 0,1 0 0,0 0 0,-1 0 0,1 0 0,0 0 1,-1 0-1,1 0 0,0 0 0,0 0 0,-1 0 0,1 0 0,0 0 0,-1 0 0,1 0 0,0 0 1,0 1-1,-1-1 0,1 0 0,0 0 0,0 0 0,-1 0 0,1 1 0,0-1 0,-1 22 857,9 9-308,1-1 0,1-1 0,2 0 0,21 39 0,-13-28-246,1 4-142,2-1 0,2-2 0,2 0 0,48 55-1,-50-69-881,1-1 0,1-2 0,54 38 0,-22-23-4319,-6 0-3567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3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15 156 11787,'0'0'10570,"-14"0"-6016,23-1-4516,1 1-1,0-2 1,0 1 0,-1-1 0,1-1 0,-1 0 0,0 0 0,1-1-1,-1 0 1,-1 0 0,17-12 0,1-4-1088,-2 0 1,30-32-1,-39 37-569,-6 10-2866,-33 29-10616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17:3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42 545,'0'0'14509,"-42"32"-9800,46-32-4613,13 0 128,8-8-224,4-5 0,2-2-961,-8-5-2722,-3 3-5318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2:5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2 4324,'-3'-1'17930,"-21"1"-16647,-162 21-525,353-8-21033,-160-13 18177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10474,'0'0'8264,"58"0"-7367,-25-8-673,4-3-192,3-2-32,-3 0-128,-4-2-1025,-6 4-1378,-8 3-2273,-5 8-1763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21 4773,'0'0'17189,"-4"-2"-16030,0 0-1091,-9 0 1184,12 3-1184,1 0 0,-1 0 0,0 0 1,0 0-1,1 0 0,-1 0 0,1 0 0,-1 0 0,1 0 0,-1 0 0,1 0 0,0 0 0,-1 1 1,1-1-1,0 0 0,0 0 0,0 2 0,-104 432 2592,73-321-2277,-75 217 314,21-77 74,81-242-1035,1 1 0,0-1 1,1 1-1,-2 20 0,6-76-1045,1 1-1,2-1 1,16-60-1,47-124-4143,3-14 663,-43 99 3959,18-72 655,-38 185 1261,2 0 0,1 1 0,1 1 0,1 0 1,18-28-1,-25 52 3820,8 17-3404,10 29-736,-2 1 1,-2 1-1,19 66 1,-33-94-662,55 166 660,67 182 10,-86-261-740,80 143 0,-117-239-431,-1 0 0,0 0-1,-1 0 1,0 0-1,2 10 1,-4-14-1071,0 0-1,-1 0 1,1 1 0,-1-1 0,0 0-1,-1 1 1,0 4 0,-4 5-7575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12364,'0'0'9993,"132"-47"-8936,-70 34-705,9 4-352,3 7 0,5 2-64,0 0-512,0 13-2435,-7 7-2626,-4 5-6535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24 1762,'0'0'9625,"-4"-24"6070,2 26-15622,0-1 1,0 1 0,0-1 0,0 1-1,0 0 1,1 0 0,-1 0 0,1 0 0,-1 0-1,1 0 1,0 1 0,0-1 0,0 0-1,0 1 1,0-1 0,0 0 0,1 1 0,-1 2-1,-4 9 100,-161 332 777,-47 114-410,202-431-529,1 0-14,-1-1 0,-1-1 1,-2 0-1,0 0 0,-22 28 1,23-42 378,13-13-569,0 0 0,0 0 0,-1 1 0,1-1 0,0 0 0,-1 0 0,1 0 0,0 1 0,-1-1 0,1 0 0,0 0 0,-1 0 0,1 0 0,0 0 0,-1 1 0,1-1 0,0 0 0,-1 0 0,1 0 0,-1 0 0,1 0 0,0 0 0,-1 0 0,1-1 0,0 1 0,-1 0 0,1 0 0,-1 0 0,1 0 0,0 0 0,-1 0 0,1-1 0,-1-1-528,0 1-1,1-1 0,0 0 0,-1 0 0,1 1 1,0-1-1,0 0 0,0 0 0,0 0 0,0 0 1,0 1-1,0-1 0,1 0 0,-1 0 0,1 1 1,0-4-1,15-31-10740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90 512,'0'0'19043,"-14"-15"-17346,-1-3-1109,-39-39 5059,59 67-5460,83 72 483,32 32 86,166 254 310,-109-129-1001,-102-155-384,-20-33-6841,-31-27 274,1 3-3311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60 7719,'0'0'14953,"-13"-4"-10602,249-40-1453,-156 35-6246,-1 6-6137,-73 3 4061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21 133 5669,'0'0'17430,"-5"0"-16325,-10 0-389,21 0-308,36-4-149,233-73-2133,-33 36-8119,-157 30 3544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10314,'0'0'12534,"0"0"-12496,0 0-1,0 0 0,0 0 1,-1 0-1,1 0 0,0 0 1,0 0-1,-1 0 1,1 0-1,0 0 0,0 0 1,0 0-1,-1 0 0,1 0 1,0 0-1,0 0 1,0 0-1,-1 0 0,1 0 1,0 0-1,0 1 0,0-1 1,-1 0-1,1 0 0,0 0 1,0 0-1,0 0 1,0 0-1,-1 1 0,1-1 1,0 0-1,0 0 0,0 0 1,0 1-1,0-1 1,0 0-1,0 0 0,0 0 1,-1 1-1,1-1 0,0 0 1,0 0-1,0 0 0,0 1 1,0-1-1,0 0 1,0 0-1,0 0 0,0 1 1,-1 7 182,1 1 0,-1-1 0,2 1 0,-1-1 0,1 1 0,0-1 0,1 0 0,-1 0 0,7 15 0,-2 1 174,53 280 1431,-39-185-1460,4-1 0,48 136 0,-69-337-616,-6 42 71,1 9-40,1-1 0,5-58-1,-3 84 186,0 0-1,0 0 1,1 0-1,0 0 1,0 0-1,0 1 1,1-1-1,0 1 1,0 0-1,1 0 1,0 0-1,0 0 0,0 0 1,1 1-1,-1 0 1,1 0-1,1 0 1,9-7-1,-11 9 21,1 1 0,0-1-1,0 1 1,0 0 0,1 0 0,-1 0-1,0 1 1,1 0 0,-1 0 0,1 0-1,-1 1 1,1 0 0,0 0 0,-1 0-1,1 1 1,-1-1 0,1 2 0,-1-1-1,0 0 1,9 4 0,-6-1-11,0 0 1,-1 1 0,1 0-1,-1 0 1,0 1 0,0 0-1,-1 0 1,1 1 0,-1 0-1,-1 0 1,9 13 0,-9-13 53,-1 0 1,0 1-1,0 0 1,0 0-1,-1 0 1,-1 0-1,1 0 1,-1 1-1,0-1 1,-1 1-1,0 0 1,0 11 0,-2-13 54,0-2 1,0 1 0,-1 0 0,1 0 0,-1 0 0,0 0 0,-1-1 0,1 0-1,-1 1 1,0-1 0,-1 0 0,1 0 0,-1 0 0,0-1 0,0 1 0,-1-1-1,1 0 1,-8 5 0,-2 2 29,0-1 0,0-1 0,-1 0 0,0-1 0,-1-1 0,-25 9 0,31-14-1431,-1 0-1,1 0 0,0-1 0,-13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 9769,'0'0'10501,"0"6"-9305,-5 77 1067,-3 0 1,-37 157-1,13-141-1836,-5-2 0,-3-2 0,-73 126 0,104-206-456,6-11-35,0 0-1,1 0 0,0 0 0,-1 1 0,1-1 0,1 1 0,-1 0 0,1-1 0,-1 7 0,2-29-8125,0 13 6627,1-29-4523,6-11-1211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10506,'0'0'11093,"10"4"-9785,4 3-855,0 1 1,0 0-1,-1 1 1,0 0-1,0 1 1,-1 1-1,14 16 1,82 101 1265,-63-72-1311,-22-28-493,15 20 277,3-1-1,56 49 1,-82-83-651,1-1-1,0 0 1,0-2-1,1 0 1,0-1-1,1 0 1,0-2-1,0 0 1,1-1-1,0 0 1,24 2-1,2-4-3608,51-2-1,-76-2 2352,65 0-7551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7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6470,'0'0'16058,"19"-2"-15295,25-5-395,240-28 1560,-262 33-2268,15 0 111,-13 2-8576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41 6470,'0'0'11787,"-2"0"-10986,17 0-256,3 0-353,5 0-160,2 0-32,4-11-577,2 0-1024,2 0-834,0 5-2049,2 4-3523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7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7751,'0'0'14958,"7"9"-14637,20-9 31,6 0-192,2 0-32,6 0-128,7-5-704,8 1-2948,10 2-1889,5 0-7239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8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 10474,'0'0'10570,"-14"-8"-7089,11 26-2681,14 188 1132,47 267 0,-42-361-1509,-9-66-297,-5-19-85,2 1 0,1 0 0,2-1 0,13 38 0,-16-83 300,-3-20-330,-3-42-83,-1 33-19,3 0 1,6-52-1,-4 87 38,0-1 0,0 1 0,1 0-1,1 0 1,0 0 0,1 1 0,0-1 0,0 1-1,1 0 1,1 1 0,0-1 0,15-16 0,-17 22 18,0 0 1,1 1 0,-1 0 0,1 1 0,-1-1-1,1 1 1,0 0 0,0 0 0,1 1-1,-1 0 1,0 0 0,1 0 0,-1 1-1,1 0 1,0 0 0,-1 1 0,1-1 0,0 2-1,0-1 1,-1 1 0,10 2 0,-6-1 7,0 1 1,-1 0 0,1 0 0,0 1-1,-1 1 1,0 0 0,0 0 0,-1 1-1,1 0 1,-1 0 0,0 1 0,13 15-1,-12-11 67,0 2 1,-1-1-1,0 1 0,-1 0 0,-1 1 0,0 0 0,-1 0 0,0 0 1,-1 1-1,-1-1 0,0 1 0,-1 0 0,-1 0 0,0 0 0,-1 0 0,-1 0 1,0 0-1,-1 0 0,0 0 0,-1-1 0,-1 1 0,-1-1 0,0 0 1,0 0-1,-2 0 0,-10 17 0,11-22 13,0 0-1,-1-1 1,1 0 0,-2 0-1,1-1 1,-1 0 0,-1 0 0,1 0-1,-1-1 1,0-1 0,0 0-1,-1 0 1,1 0 0,-1-1-1,0-1 1,0 0 0,-1 0-1,1-1 1,-1 0 0,1-1-1,-1 0 1,-16-1 0,11 0-510,5 1 387,0-1 0,1 0-1,-21-4 1,6-8-2385,24 11 2132,1 0 0,-1 0-1,0 0 1,0 0-1,1 0 1,-1 0 0,0-1-1,1 1 1,-1 0 0,1-1-1,0 1 1,-1 0-1,1-1 1,0 1 0,0 0-1,0-1 1,0 1-1,0-2 1,7-16-6270,25-6-2877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8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224 131 14382,'0'0'6993,"-12"27"-5755,4-7-1017,-9 18 350,2 1 0,2 0-1,-11 54 1,-101 458 4052,122-534-4648,0 0-1,1 0 1,0 19 0,2-35-429,0-6-699,3-45-1157,8-53-1,4-48 515,-14 13 1351,7-147-787,-4 235 1945,3 1 0,2 0 0,26-84 0,-34 133-633,-1-1 0,0 0 0,1 0 0,-1 0 0,1 1 0,-1-1 0,1 0 0,-1 1 0,1-1 1,0 0-1,-1 1 0,1-1 0,0 1 0,-1-1 0,1 1 0,0-1 0,0 1 0,-1 0 0,1-1 1,0 1-1,0 0 0,0 0 0,0-1 0,-1 1 0,1 0 0,0 0 0,0 0 0,0 0 0,0 0 1,0 0-1,0 0 0,-1 0 0,1 1 0,0-1 0,0 0 0,0 0 0,0 1 0,-1-1 1,1 1-1,0-1 0,0 1 0,-1-1 0,1 1 0,0-1 0,-1 1 0,1-1 0,0 2 0,34 29 741,41 57 256,-4 2-1,99 164 1,32 130-1541,-203-384 237,0 1 1,1-1 0,-1 0-1,0 1 1,0-1-1,0 1 1,1-1 0,-1 1-1,0-1 1,0 0 0,0 1-1,0-1 1,0 1 0,0-1-1,0 1 1,0-1 0,0 1-1,0-1 1,0 1-1,0-1 1,-1 1 0,1-1-1,0 0 1,0 1 0,0-1-1,-1 1 1,1-1 0,0 0-1,0 1 1,-1-1-1,1 0 1,0 1 0,-1-1-1,1 0 1,0 1 0,-1-1-1,1 0 1,-1 1 0,-20 4-3090,12-4 1751,-28 8-4089,-7 4-1040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9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9577,'0'0'15156,"1"-3"-14121,0 2-952,0-1 0,0 1-1,0 0 1,0 0 0,1 0 0,-1 0-1,0 0 1,0 0 0,1 1-1,-1-1 1,1 0 0,-1 1-1,1-1 1,-1 1 0,1-1-1,-1 1 1,1-1 0,-1 1 0,1 0-1,2 0 1,42 0 709,-25 1-545,50-6-58,0-3 0,0-3 0,-1-3 0,76-26 0,8-1-1838,-16 12-6615,-86 22 1180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15246,'0'0'9353,"124"-32"-9000,-80 24-321,1 1-32,-5 7-64,-5 0-385,-6 0-2177,-6 0-3172,-5 13-3555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09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5317,'0'0'23126,"13"142"-22453,-3-77-481,-2 1-192,-1-3-96,-5 0-1346,-2 4-4643,0 1-7945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1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984 701 7463,'0'0'7137,"-19"-3"-6053,-16-4 48,0-1 0,1-2-1,1-1 1,-63-31 0,-18-23 790,-118-91 1,179 115-1804,3-1 1,2-3-1,1-2 0,-48-64 0,5 2 196,87 105-604,24 10-17193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1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34 299 3107,'0'0'14526,"-6"-14"-13784,3 5-618,-2-2 35,1 0-1,0 0 1,1-1 0,0 0-1,1 0 1,0 0-1,1-15 1,0 15-20,2-1 0,0 1 0,0 0 0,1-1 0,1 1 0,0 0 0,9-21 0,-11 30-104,0 0-1,1 0 1,0 0 0,0 0-1,0 1 1,0-1-1,0 0 1,0 1-1,1 0 1,-1-1 0,1 1-1,-1 0 1,1 0-1,0 0 1,0 1-1,0-1 1,0 1 0,0 0-1,1 0 1,-1 0-1,0 0 1,0 0-1,1 1 1,-1-1 0,0 1-1,1 0 1,-1 0-1,1 0 1,-1 0-1,0 1 1,1-1 0,-1 1-1,0 0 1,6 2-1,-2 0-10,1 1-1,-1 0 1,0 0-1,0 0 0,-1 0 1,1 1-1,-1 0 1,6 7-1,48 53-1360,-39-40-766,14 15-2884,0-1-3090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1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0 384,'0'0'2563,"95"36"-2723,-62-27-1314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18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1 224,'0'0'11942,"-7"1"-11638,29 8-129,2-2 0,-1 0-1,1-2 1,0 0-1,43 2 1,-20-2 165,297 32 429,648-15 0,-564-63-1428,53 1-3230,-544 40-1188,24 0 299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8040,'0'0'11787,"-4"12"-10986,6 23 576,12 8-608,1 11-353,-1 2-160,3-2-224,-7-2-32,-1-7-96,-9-4-705,0-2-1569,0 8-1441,-25 8-2948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19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155 207 224,'0'0'11109,"-21"0"-10527,-112-3 166,814 31 2951,43-45-3661,-591 8-33,1527-137 534,-1408 115 6,279 2-1,-532 29-631,1 1 0,0-1 0,0 0 0,0 0 0,-1 0 0,1 0 0,0 0-1,0 0 1,0 0 0,0 1 0,0-1 0,-1 0 0,1 0 0,0 0 0,0 0 0,0 0 0,0 1 0,0-1 0,0 0 0,0 0-1,-1 0 1,1 1 0,0-1 0,0 0 0,0 0 0,0 0 0,0 1 0,0-1 0,0 0 0,0 0 0,0 0 0,0 1 0,0-1-1,0 0 1,0 0 0,0 0 0,1 1 0,-1-1 0,0 0 0,0 0 0,0 0 0,0 0 0,0 1 0,0-1 0,0 0 0,0 0-1,1 0 1,-1 0 0,0 0 0,0 1 0,0-1 0,0 0 0,1 0 0,-1 0 0,0 0 0,0 0 0,0 0 0,1 0 0,-1 0-1,0 0 1,-24 16-4915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1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10 1217,'0'0'8040,"-107"-9"-10186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4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23 5990,'0'0'7425,"-8"-4"-6352,-24-11-160,24 12 2151,8 9-2055,2 20-695,2 0-1,1-1 0,1 1 0,1-1 0,1 0 1,1-1-1,2 0 0,20 36 0,-29-56-293,0 1 0,0 0 0,1-1 1,0 1-1,0-1 0,0 0 0,0 0 0,1 0 0,0 0 0,0-1 0,0 1 1,0-1-1,0 0 0,1-1 0,-1 1 0,1-1 0,-1 1 0,1-1 0,0-1 1,0 1-1,0-1 0,0 0 0,1 0 0,-1 0 0,8 0 0,-12-2-14,0 1 0,0 0 0,0-1 0,0 1 0,1-1 0,-1 1 0,0-1 0,0 0 0,0 1 0,0-1 0,0 0 0,-1 0 0,1 0 0,0 0 0,0 0 0,0 0 0,-1 0 0,1 0 0,0 0 0,-1 0 0,1 0 0,-1 0 0,0 0 0,1 0 0,-1-1 0,1-1 0,7-38 247,-8 35-219,27-185-8,-27 190-35,1 0 0,-1 0-1,0 0 1,1 0 0,-1 0 0,1 0-1,-1 1 1,1-1 0,-1 0-1,1 0 1,0 0 0,-1 1-1,1-1 1,0 0 0,-1 1-1,1-1 1,0 1 0,0-1 0,0 1-1,0-1 1,0 1 0,-1-1-1,1 1 1,0 0 0,0-1-1,0 1 1,0 0 0,0 0-1,0 0 1,0 0 0,0 0 0,0 0-1,0 0 1,0 0 0,0 0-1,0 1 1,0-1 0,0 0-1,0 0 1,0 1 0,0-1-1,0 1 1,1 0 0,3 1-19,1 1 0,-1 0 0,0 0 0,0 0 1,9 8-1,-2 0 51,1 2 0,-2-1 1,0 2-1,-1-1 0,0 1 0,-1 1 0,0 0 1,-1 0-1,-1 1 0,-1 0 0,0 0 1,-1 0-1,-1 1 0,0 0 0,-1-1 1,1 27-1,-4-25 54,-1-1 0,-1 0 0,0 1 0,-1-1 0,-1 0 1,-7 20-1,8-28-31,-1-1 1,0 1-1,0-1 1,-1 0-1,0 0 1,-1-1-1,1 0 0,-1 1 1,-1-2-1,1 1 1,-1-1-1,-1 0 1,-12 8-1,16-12-26,-1 1 1,1-1-1,-1 0 0,0 0 0,1 0 0,-1-1 0,0 0 0,0 0 0,0 0 0,0 0 0,0-1 0,-1 0 0,1 0 1,0 0-1,0-1 0,-9-2 0,10 2-209,1 0 0,-1-1 1,1 1-1,0-1 0,0 0 1,0 1-1,0-2 0,0 1 0,-5-5 1,5 4-431,1 0 0,0 0 0,0 0 0,0 0 0,0 0 0,0 0 0,1-1 0,-1 1 0,1-1 0,-1-4 0,1-11-4298,8 12-1307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54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49 5862,'0'0'12577,"-17"-8"-11013,-53-27-320,70 34-1170,-1 1 0,0-1 0,1 1 0,-1-1 0,0 1 0,1-1 0,-1 1 0,0 0 0,0-1 0,1 1 0,-1 0 0,0 0 0,0 0 0,0-1 0,0 1 0,1 0 0,-1 0 0,0 0 0,0 0 0,0 0 0,1 1 0,-1-1 0,0 0 0,-1 1 0,3 10-278,1-7 351,5 26-64,2 0 0,1 0 0,1-1-1,1-1 1,2 0 0,1 0 0,31 42-1,-38-59-69,0 0 0,1-1-1,16 14 1,-22-21-11,0 0 1,1 0-1,0-1 0,0 1 1,0-1-1,0 0 0,0 0 1,0-1-1,0 1 0,1-1 1,-1 0-1,0 0 0,1 0 1,5 0-1,-9-2-2,0 1 0,0-1-1,0 1 1,0 0 0,0-1 0,0 0 0,-1 1 0,1-1 0,0 1-1,0-1 1,-1 0 0,1 0 0,0 1 0,-1-1 0,1 0 0,-1 0 0,1 0-1,-1 0 1,1 0 0,-1 0 0,1-1 0,9-28-9,-8 24 5,17-70-94,-15 53 35,1 0 0,2 1 0,0 0 1,1 0-1,14-26 0,-21 46 55,0 0 1,0 0-1,0 0 1,0 0-1,0 0 1,1 0-1,-1 0 1,1 1-1,-1-1 1,1 0 0,-1 1-1,1-1 1,0 1-1,0 0 1,0 0-1,0 0 1,0 0-1,0 0 1,0 0-1,0 0 1,0 0-1,0 1 1,1-1-1,-1 1 1,0 0-1,0-1 1,0 1-1,1 0 1,-1 1-1,0-1 1,0 0 0,1 0-1,-1 1 1,0 0-1,0-1 1,0 1-1,0 0 1,0 0-1,0 0 1,0 0-1,0 0 1,0 1-1,0-1 1,-1 1-1,1-1 1,2 4-1,7 5-21,-1 2-1,-1 0 1,0 0-1,0 0 1,10 22-1,0 5 79,-2 0-1,-2 2 1,-1 0-1,-2 0 1,-3 1-1,0 1 1,-3-1-1,-2 1 1,-1 0 0,-5 64-1,1-95 72,-1 0 1,0 0-1,-1 0 1,0-1-1,-1 1 1,0-1-1,-1 0 0,0 0 1,0 0-1,-2-1 1,1 0-1,-10 11 1,12-16-92,0 0 0,0-1 1,0 0-1,-1 0 1,1 0-1,-1 0 0,0-1 1,0 0-1,0 0 1,-1 0-1,1 0 0,-1-1 1,1 0-1,-1 0 1,0-1-1,0 0 1,0 1-1,0-2 0,0 1 1,0-1-1,0 0 1,0 0-1,0-1 0,0 0 1,0 0-1,-5-2 1,8 2-164,0-1 1,0 1 0,0-1 0,0 0-1,0 0 1,1 0 0,-1-1 0,1 1-1,0-1 1,-1 1 0,1-1 0,0 0-1,1 0 1,-1 0 0,0 0 0,1 0-1,0 0 1,-1 0 0,1 0 0,1-1-1,-1 1 1,0 0 0,1-1 0,0 1-1,0-6 1,-1 2-539,1 0 1,0 0-1,1 0 0,-1 0 0,1 0 1,1 0-1,0 0 0,0 0 0,0 1 1,0-1-1,7-10 0,30-24-5227,11 1-2338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54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7815,'0'0'10154,"85"-3"-9385,-54-1-481,-2-3-160,0 1-64,-7 0-64,-3 1-32,-7 5-384,-5 0-1570,-3 0-1537,-4 13-7560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5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60 4773,'0'0'11402,"-4"9"-11145,25-9-129,4 0-128,6-9 0,4-10-1762,6-1-2978,7-1-3332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5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11531,'0'0'9139,"0"10"-8157,-4 51-112,-2-1-1,-3-1 0,-3 0 0,-37 112 0,24-92-1039,6-18 1248,6-21-3270,2-7-3014,-1 0-4234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5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10730,'0'0'10122,"85"65"-9097,-50-42-705,-2-3-192,2-1-64,2-2-64,3-4 0,-3-4-160,-2-3-1345,-2-6-2211,-1 0-1601,-1 0-2915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5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85 288,'0'0'16752,"5"-12"-15385,19-36-81,-21 45-1205,0 1 0,0 0-1,0-1 1,1 1 0,-1 1-1,0-1 1,1 0 0,-1 1-1,1-1 1,0 1-1,-1 0 1,1 1 0,0-1-1,0 0 1,0 1 0,-1 0-1,1 0 1,0 0 0,0 1-1,0-1 1,5 2 0,8-1 136,-13-1-175,0 1 1,0-1 0,0 1 0,0 0 0,0 0 0,0 0 0,0 1 0,0-1 0,0 1 0,0 0 0,-1 0 0,1 1 0,-1-1 0,0 1 0,0-1 0,1 1 0,-2 0 0,1 0 0,0 0 0,-1 1 0,1-1 0,-1 1 0,0-1 0,0 1 0,0 0 0,-1 0 0,0 0 0,1 0 0,-1 0 0,0 0 0,0 5 0,0-2 20,0-1 0,0 1 0,-1-1 0,1 1 0,-1 0 0,-1-1 0,0 1 1,0-1-1,0 1 0,0-1 0,-1 1 0,0-1 0,-1 0 0,1 0 0,-1 0 0,0 0 0,-1 0 0,0-1 1,-4 7-1,-57 35 465,64-46-522,26-4-455,27-6-654,-11 1-3404,75-4 1,-43 12-2482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5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15 4228,'0'0'8648,"-13"-14"299,11 14-8692,-1 0-1,1 0 1,0 0 0,0 0-1,-1 0 1,1 1-1,0-1 1,0 0-1,0 1 1,0 0-1,-1-1 1,1 1 0,-3 2-1,4-1-232,0-1 0,0 1 0,0 0-1,0 0 1,0 0 0,1-1 0,-1 1 0,0 0 0,1 0-1,0 0 1,-1 0 0,1 1 0,0-1 0,0 0 0,0 3-1,-1 18 44,0 4 0,1 1-1,4 40 1,-3-61-61,0 0 1,0-1-1,1 1 0,0-1 0,0 1 0,0-1 0,1 0 1,0 0-1,0 0 0,1 0 0,0-1 0,0 1 0,0-1 1,0 0-1,9 8 0,-11-11-20,1 0 0,-1-1 1,0 1-1,1 0 0,0-1 0,-1 0 0,1 1 0,0-1 1,-1 0-1,1 0 0,0-1 0,0 1 0,0-1 1,0 1-1,0-1 0,0 0 0,0 0 0,0 0 1,0 0-1,5-2 0,-5 1-24,1-1 1,-1 1-1,0-1 1,0 0-1,1-1 1,-1 1-1,0 0 1,-1-1-1,1 0 1,0 1-1,-1-1 1,0 0-1,1 0 1,1-4-1,2-4-88,-1 0 0,0-1 0,0 0 0,-1 1 0,-1-1 0,0-1 0,0 1 0,1-21 0,-4 28 123,0 0-1,0 0 1,-1 0-1,1 0 1,-1 0-1,0 0 1,0 0-1,-1 1 1,1-1-1,-1 0 1,0 1-1,0-1 1,-1 1-1,1 0 1,-1 0-1,0 0 1,0 0 0,-1 0-1,1 1 1,-1-1-1,1 1 1,-1 0-1,0 0 1,0 0-1,-1 1 1,1-1-1,-1 1 1,1 0-1,-1 0 1,0 1-1,1-1 1,-1 1-1,0 0 1,-8 0-1,7 1 80,0-1 0,0 2 1,0-1-1,0 1 0,0 0 0,0 0 0,0 0 0,0 1 0,1 0 0,-1 0 0,-9 5 1,12-5-393,0 0 1,0 0 0,0 1 0,0-1-1,0 1 1,0-1 0,1 1 0,-1 0-1,1 0 1,-4 7 0,5-8-784,-1 1-1,1 0 1,0 0 0,0 0 0,1 0-1,-1 0 1,1 0 0,-1 0 0,1 3-1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1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59 7207,'0'0'10047,"-4"-8"-8091,4 8-1891,0 0 65,0 0-66,0 0 1,0 0 0,-1 0 0,1 0-1,0 0 1,0 0 0,0 0 0,0 0-1,0 0 1,0 0 0,0 0-1,0 1 1,-1-1 0,1 0 0,0 0-1,0 0 1,0 0 0,0 0 0,0 0-1,0 0 1,0 0 0,0 0 0,-1-1-1,1 1 1,0 0 0,0 0 0,0 0-1,0 0 1,0 0 0,0 0-1,0 0 1,0 0 0,-1 0 194,1 0-194,0 0-1,0 0 1,0-1 0,0 1 0,0 0-1,0 0 1,0 0 0,0 0 0,0 0-1,0 0 1,1 22 182,1 0 1,1-1-1,1 1 0,0 0 1,2-1-1,11 26 1,-12-33-223,0-1 1,2 0-1,0 0 1,0-1-1,1 1 1,0-2-1,1 1 1,1-1-1,-1-1 1,21 17 0,-27-24-29,1-1 1,-1 0 0,0 0 0,1 0-1,-1 0 1,1-1 0,0 1-1,-1-1 1,1 0 0,0 0 0,0 0-1,0-1 1,0 1 0,0-1 0,0 0-1,0 0 1,-1 0 0,1-1 0,0 1-1,0-1 1,6-2 0,-6 1-19,0 0 1,1-1-1,-1 0 0,0 0 1,-1 0-1,1 0 0,0 0 1,-1-1-1,0 1 1,0-1-1,0 0 0,0 0 1,-1 0-1,1-1 0,-1 1 1,3-8-1,2-14-10,0 0-1,-2 0 0,-1 0 1,-1-1-1,-1 1 1,-2-1-1,-3-37 0,2-12-14,1 75-7,1 4-118,20 33 97,-2 2-1,-2 0 1,22 74-1,21 128 127,-51-192 66,-2 0-1,-1 1 1,-4 96-1,-2-143-96,0-1-1,0 1 1,-1-1-1,1 1 1,-1-1-1,0 0 1,1 1-1,-1-1 1,0 1-1,0-1 1,0 0-1,0 0 1,0 1-1,0-1 1,0 0-1,0 0 1,0 0-1,-1 0 1,1-1-1,0 1 1,-1 0-1,1 0 1,-1-1-1,1 1 1,0-1-1,-1 1 1,1-1-1,-1 1 1,0-1-1,-1 0 1,-55 3 235,45-4-192,3 1-33,1-1 0,-1 0 0,1 0 0,0-1 0,-1-1 0,1 1 0,0-1 0,1-1 0,-1 0 0,0 0 0,-8-6 0,14 8-122,0 0-1,0 0 1,0-1-1,0 1 1,1-1 0,-1 0-1,0 0 1,1 0-1,0 0 1,0 0 0,0 0-1,0 0 1,0-1 0,1 1-1,0-1 1,-1 1-1,1-1 1,1 0 0,-1 1-1,0-1 1,1 0-1,0 0 1,0 0 0,0 1-1,0-1 1,1 0-1,-1 0 1,1 1 0,0-1-1,3-7 1,-2 6-347,1 0 0,-1 0 0,1 0-1,1 1 1,-1-1 0,1 1 0,0-1 0,0 1 0,0 0 0,0 1 0,6-4 0,56-33-6381,-9 12-1023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5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 1441,'0'0'13955,"-4"-13"-10704,4 67-571,0 12-1245,0 74 1495,0-47-9420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4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 6022,'0'0'12080,"-1"-3"-11177,-4-8-343,8 23-7,14 29 10,15 29-137,-2 2 0,-3 1 0,28 131 0,20 239 48,22 780 16,-94-1154-468,18 817 121,-14-445 195,-8-436-335,1-1 1,0 1-1,1-1 1,-1 1 0,1 0-1,0-1 1,0 0-1,0 1 1,1-1-1,-1 0 1,4 6-1,-3-8-6,0 0 0,0 0 0,1 0 0,-1 0 0,0-1 0,1 1 0,-1-1 0,1 0 0,0 0 0,-1 0-1,1 0 1,0 0 0,0-1 0,-1 1 0,1-1 0,0 1 0,0-1 0,5-1 0,29 0 38,1-1-1,-1-3 1,0-1 0,0-1 0,-1-3 0,45-17-1,29-6 0,175-33-23,2 12-1,392-24 1,588 44 22,357 75-290,-1602-40-260,15 1-780,-13 2-6343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49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6342,'1'4'16727,"-1"22"-15405,-6-3-907,-1 0 0,-1-1 1,-14 29-1,1-4-47,4-2-208,-2-2 0,-3 0 0,-1-1 0,-45 62 0,48-85 787,5-14-4676,14-5 3324,-1-1-1,1 0 1,0 1-1,0-1 1,0 0-1,0 0 1,0 0-1,0 0 1,0 0-1,0 0 1,0-1-1,1 1 1,-1 0-1,0 0 1,1 0-1,-1-1 1,1 1-1,-1 0 1,1-1-1,0 1 1,-1 0-1,1-1 1,0 1-1,0-1 1,0 1-1,0 0 1,0-3-1,-2-30-5503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4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4164,'0'0'15823,"31"39"-13709,21 2-256,8 2-449,0 2-512,-4-6-577,-2-4-256,-2-5-64,-2-6-64,-5-3-769,-1-3-2370,-7 5-1825,-2 3-2371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5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7175,'0'0'13404,"0"14"-12074,23 166 2172,-16-91-4519,-12 0-9994,-3-40 3650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3:5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 6887,'0'0'11888,"0"0"-11805,0-1 1,0 1-1,0 0 0,-1 0 1,1-1-1,0 1 0,0 0 1,0 0-1,0 0 0,-1 0 1,1-1-1,0 1 0,0 0 1,-1 0-1,1 0 0,0 0 1,0 0-1,-1 0 1,1-1-1,0 1 0,0 0 1,-1 0-1,1 0 0,0 0 1,0 0-1,-1 0 0,1 0 1,0 0-1,-1 0 0,1 0 1,0 0-1,0 1 0,-1-1 1,1 0-1,-1 0 0,-1 37 1139,3-23-869,-2 24 377,0-19-543,0-1 0,2 0 0,0 0 0,1 1 0,1-1 0,7 27 0,-1-32-1919,6-10-8574,-4-3 4290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0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69 7015,'0'0'11669,"0"17"-10468,-1-8-1129,1 8 322,-1 0 1,2 0-1,0-1 1,7 29-1,-8-42-362,0 0 0,1 0 0,0 0 0,0 0 0,0 0-1,0 0 1,0 0 0,1-1 0,-1 1 0,1 0 0,0-1 0,-1 1 0,1-1 0,0 0 0,1 0 0,-1 1 0,0-1-1,1 0 1,-1-1 0,1 1 0,-1 0 0,1-1 0,0 0 0,0 1 0,0-1 0,0 0 0,0-1 0,0 1 0,0 0-1,0-1 1,0 0 0,0 1 0,0-1 0,0 0 0,0-1 0,6 0 0,-6 0-6,1-1 0,-1 0 0,1 0-1,-1 0 1,1 0 0,-1 0 0,0 0 0,0-1 0,0 0 0,0 1 0,-1-1 0,1 0 0,-1-1-1,0 1 1,0 0 0,0-1 0,0 1 0,0-1 0,-1 1 0,0-1 0,1 0 0,-1 0 0,0-4-1,3-8 39,-1-1-1,0 0 1,0-33-1,-3 47-60,0-4 19,0 0 0,0 0-1,-1 0 1,1 0-1,-2 0 1,-2-12-1,3 17-16,0 0-1,-1 0 0,1 0 1,0 0-1,-1 0 0,1 0 0,-1 0 1,0 1-1,1-1 0,-1 1 1,0-1-1,0 1 0,0 0 1,0 0-1,0 0 0,0 0 1,0 0-1,-1 0 0,1 1 0,0-1 1,0 1-1,-1-1 0,1 1 1,-4 0-1,1-1-89,0 1 0,0 0 0,1 0 0,-1 1 0,0 0 0,0-1 0,0 2 0,1-1 0,-1 0 0,1 1 0,-1 0 1,1 0-1,0 0 0,-1 1 0,1-1 0,0 1 0,1 0 0,-1 0 0,0 0 0,1 1 0,0-1 0,-3 5 0,-4 5-684,2 1 1,0-1-1,1 1 0,0 1 0,-8 24 1,0 14-5702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0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135 109 833,'0'0'9192,"11"-15"-7675,34-47 132,-33 42-1441,-9 8 4438,-11 15 118,0 4-4346,-11 16-277,1 1-1,1 1 0,2 1 1,0 0-1,-13 34 0,-2 0-26,15-24-2108,12-27 706,-1 0 0,1 0 0,-2-1-1,-6 12 1,4-10-4114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0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5990,'0'0'12652,"-14"36"-12268,14-23-384,14-2 0,3-2-64,6-5-641,3-2-1857,10-2-1506,5 0-3203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03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23 3940,'0'0'8877,"-42"-17"2403,34 15-10531,5-1-1311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2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11851,'0'0'7175,"68"-1"-6566,-37-7-481,-2 1-128,-4 1 0,-6 2-737,-5 4-1249,-5 0-801,-1 0-1633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1057,'0'0'4591,"17"-11"8979,-17 10-13509,0 1 1,1-1-1,-1 0 0,0 1 0,1-1 0,-1 0 1,1 1-1,-1-1 0,1 0 0,-1 1 0,1-1 0,0 1 1,-1-1-1,1 1 0,0 0 0,-1-1 0,1 1 1,0 0-1,-1-1 0,1 1 0,0 0 0,0 0 1,0 0-1,-1-1 0,1 1 0,0 0 0,0 0 1,-1 0-1,2 1 0,30-2-185,-27 1 286,-2 0-142,0 0-1,0 1 1,0-1-1,0 1 1,0-1-1,0 1 1,0 0-1,0 0 1,-1 0-1,1 1 1,0-1-1,-1 1 1,1-1 0,-1 1-1,1 0 1,-1 0-1,0 0 1,0 0-1,0 0 1,0 1-1,0-1 1,0 1-1,-1-1 1,1 1 0,-1-1-1,2 6 1,-1-2 53,0 0 0,0 0 0,-1 0 0,0 0 0,0 1 1,-1-1-1,0 0 0,0 1 0,0-1 0,0 0 0,-1 1 1,-2 7-1,1-11-36,1-1 0,0 1 0,-1 0 0,0-1 0,1 1 0,-1-1 0,0 0 0,0 0 0,-1 0 0,1 0 0,0 0 0,-1 0 0,1 0 0,-1-1 0,1 1 0,-1-1 0,0 0 0,0 0 0,0 0 0,1 0 0,-1 0 0,0 0 0,0-1 0,0 0 0,0 1 0,0-1 0,0-1 0,0 1 0,0 0 0,-5-2 0,6 2-10,1-1-1,0 0 0,0 0 1,0 0-1,0 0 0,1 0 1,-1 0-1,0 0 0,0 0 1,1 0-1,-1 0 0,0-1 0,1 1 1,-1 0-1,1 0 0,0-1 1,-1 1-1,1 0 0,0-1 1,0 1-1,0 0 0,0-1 1,0 1-1,0 0 0,0-1 0,0 1 1,1 0-1,0-3 0,-1 2-178,1 0 0,-1 0-1,1 0 1,-1 0-1,1 1 1,0-1-1,0 0 1,0 0 0,0 1-1,0-1 1,1 1-1,-1-1 1,0 1 0,1-1-1,-1 1 1,1 0-1,3-2 1,-1 1-1071,0 1 0,0 0-1,0 0 1,1 0 0,-1 1 0,1 0 0,5 0 0,18 0-7975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3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11755,'0'0'7474,"5"-4"-7132,-1 0-280,1 1 0,0 0 0,0 0 0,0 1 0,1-1 0,-1 1 0,1 0 0,-1 1 0,1-1 0,0 1 0,-1 0 0,1 1 0,0-1 0,7 1 0,-11 0-46,1 0-1,-1 0 1,1 1-1,-1-1 1,1 1-1,-1-1 1,1 1-1,-1 0 1,1 0-1,-1 0 1,0 0 0,0 0-1,1 0 1,-1 1-1,0-1 1,0 1-1,0 0 1,-1-1-1,1 1 1,0 0-1,0 0 1,-1 0-1,0 0 1,1 0 0,-1 1-1,0-1 1,0 0-1,0 1 1,0-1-1,0 1 1,-1-1-1,1 1 1,-1-1-1,0 1 1,0-1-1,0 6 1,1-5 44,-1 1 1,0 0-1,0-1 1,0 1-1,-1 0 0,1-1 1,-1 1-1,0-1 1,0 1-1,0-1 0,-1 1 1,1-1-1,-3 5 1,2-6-35,-1-1 0,1 1 0,0-1 1,-1 1-1,1-1 0,-1 0 0,0 0 1,1 0-1,-1 0 0,0 0 1,0-1-1,1 1 0,-1-1 0,0 0 1,0 1-1,0-2 0,-4 1 1,5 0-22,0 0 1,0 1 0,-1-1 0,1 0 0,0 0-1,0-1 1,0 1 0,0 0 0,0-1 0,0 1-1,0-1 1,0 0 0,0 1 0,1-1 0,-1 0-1,0 0 1,0 0 0,0 0 0,1-1 0,-1 1-1,1 0 1,-1-1 0,1 1 0,0-1 0,-1 0-1,1 1 1,0-1 0,0 0 0,0 0 0,0 0-1,0 1 1,1-1 0,-1 0 0,0 0 0,1 0-1,0 0 1,-1 0 0,1 0 0,0-1 0,0 1-1,0 0 1,0 0 0,1 0 0,-1 0 0,1-3-1,0 3-234,0 1-1,-1 0 0,1 0 0,0 0 0,0 0 0,-1 0 0,1 0 0,0 0 1,0 0-1,0 0 0,0 0 0,0 0 0,1 0 0,-1 1 0,0-1 1,0 1-1,0-1 0,1 1 0,-1-1 0,0 1 0,0-1 0,1 1 0,-1 0 1,0 0-1,1 0 0,-1 0 0,1 0 0,-1 0 0,0 0 0,1 0 1,-1 1-1,2-1 0,-3 0 37,29 0-5273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46 11018,'0'0'12791,"-1"-4"-11979,1 3-799,-1-1 1,1 1 0,-1 0-1,1 0 1,0 0 0,-1-1-1,1 1 1,0 0 0,0 0-1,0-1 1,0 1 0,0 0-1,0 0 1,0 0 0,1-1-1,-1 1 1,0 0 0,1 0-1,-1 0 1,1-1-1,-1 1 1,1 0 0,0 0-1,-1 0 1,1 0 0,1-2-1,1 2-31,-1 0 0,1 0 0,0 0 0,-1 0 0,1 1-1,0-1 1,-1 0 0,1 1 0,0 0 0,0 0-1,-1 0 1,1 0 0,0 0 0,3 1 0,-2 0 10,-1 0 1,0 0 0,1 0 0,-1 1-1,0-1 1,0 1 0,0 0 0,0 0-1,0 0 1,0 0 0,0 0 0,-1 1 0,1-1-1,-1 1 1,0 0 0,1-1 0,-1 1-1,-1 0 1,1 0 0,0 1 0,-1-1-1,1 0 1,1 6 0,0 3 105,1-1 1,-2 1-1,1 0 0,-1-1 1,0 23-1,-3-33-80,1 0 0,-1-1 0,0 1 1,0 0-1,1-1 0,-1 1 0,0-1 0,0 1 0,0-1 0,0 1 0,1-1 0,-1 0 1,0 1-1,0-1 0,0 0 0,0 0 0,0 0 0,0 1 0,0-1 0,0 0 0,0 0 1,0-1-1,0 1 0,0 0 0,0 0 0,0 0 0,-2-1 0,1 1-14,-1-1-1,1 1 1,-1-1-1,1 1 1,-1-1 0,1 0-1,0 1 1,-1-1-1,1-1 1,0 1-1,-3-2 1,2 0-25,1-1 0,-1 0 0,1 0 0,0 1 0,0-1-1,0 0 1,1-1 0,-1 1 0,1 0 0,0 0 0,1-1 0,-1 1 0,1-1 0,-1 1 0,1 0 0,1-1-1,-1 1 1,0-1 0,2-4 0,0 7-253,-1 1 0,0 0 0,1 0 0,-1 0 0,0 0-1,1 0 1,-1 0 0,1 0 0,-1 1 0,1-1 0,0 1 0,-1-1 0,1 1 0,0-1-1,-1 1 1,1 0 0,0 0 0,-1 0 0,1 0 0,2 0 0,1 0-798,-1 0 1,1 0-1,-1 1 1,0 0-1,1 0 1,-1 0-1,7 2 1,21 21-7684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61 8712,'0'0'14312,"-2"-5"-13505,1 3-761,0-1 1,0 1 0,0-1 0,0 1 0,1-1 0,-1 0 0,1 1 0,0-1 0,0 1 0,0-1 0,0 0 0,1-4 0,0 5-53,0 1 1,-1 0 0,1 0-1,0 0 1,0 0-1,0 0 1,0-1 0,1 2-1,-1-1 1,0 0-1,0 0 1,1 0 0,-1 1-1,0-1 1,1 0-1,-1 1 1,0-1 0,1 1-1,-1 0 1,1-1-1,-1 1 1,1 0 0,-1 0-1,1 0 1,-1 0-1,1 0 1,1 1 0,2-1-14,0 0 0,-1 0 0,1 1 0,0 0 0,-1 0 0,1 0 0,-1 0 0,1 1 0,-1 0 1,0 0-1,0 0 0,0 0 0,0 1 0,0-1 0,0 1 0,-1 0 0,1 0 0,-1 0 0,0 1 0,0-1 1,0 1-1,0 0 0,2 5 0,-3-6 507,-3-8 801,-2-16-424,4 11-4269,24 6-10926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5 198 7976,'0'0'11173,"-1"-6"-9940,0 0-1079,1 5-127,-1 0 1,1 0-1,0 0 0,-1 0 0,1 0 1,0 0-1,0 0 0,0 0 0,0 0 1,0 0-1,0 0 0,0 0 0,0 0 1,0 0-1,0 0 0,1 0 0,-1 0 1,0 0-1,1 0 0,-1 0 0,0 0 1,1 0-1,0 0 0,-1 0 0,1 1 1,-1-1-1,1 0 0,0 0 0,0 1 1,-1-1-1,1 0 0,0 1 0,0-1 1,0 1-1,0-1 0,0 1 0,0-1 1,0 1-1,0-1 0,0 1 0,0 0 1,0 0-1,0 0 0,0 0 0,0-1 1,0 1-1,3 1 3673,-3-6-3543,-1 1-1,1 0 0,0-1 1,0 1-1,0-1 0,1 1 1,0 0-1,0 0 0,0 0 1,2-4-1,-3 6-258,1 0 0,-1 0 1,0 0-1,1 0 0,-1 0 1,1 1-1,0-1 0,0 0 1,-1 1-1,1-1 0,0 1 0,0 0 1,1 0-1,-1 0 0,0 0 1,0 0-1,0 0 0,1 0 0,-1 1 1,4-1-1,-5 1 220,-6 2-4,0-1 0,-1 1 0,1-1 0,0 0 0,0 0 0,0 0 0,-11-1 0,16 0-162,-4-27-1078,4 23 976,-1 2-174,1 1 1,0-1-1,0 1 1,0-1-1,0 0 1,0 1-1,0-1 1,1 1-1,-1-1 1,0 0-1,1 1 1,-1-1 0,1 1-1,0-1 1,-1 1-1,1 0 1,0-1-1,0 1 1,0 0-1,0-1 1,0 1-1,0 0 1,1 0-1,0-1 1,23-10-6788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5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9993,'0'0'8104,"2"-11"-7586,8-33-59,-10 43-422,0 0-1,1 1 1,-1-1 0,0 0 0,1 0-1,-1 0 1,0 1 0,1-1-1,-1 0 1,1 0 0,-1 1 0,1-1-1,0 0 1,-1 1 0,1-1-1,-1 1 1,1-1 0,0 1 0,0-1-1,-1 1 1,1-1 0,0 1-1,0 0 1,0-1 0,-1 1 0,1 0-1,0 0 1,0 0 0,0-1-1,0 1 1,0 0 0,0 0 0,-1 0-1,1 1 1,0-1 0,0 0-1,0 0 1,0 0 0,0 1 0,-1-1-1,2 1 1,-1-1 79,-1 0 0,0 1 0,1-1-1,-1 0 1,0 0 0,1 0 0,-1 1 0,0-1 0,1 0-1,-1 0 1,0 0 0,1 0 0,-1 0 0,0 0 0,1 0-1,-1 0 1,1 0 0,-1 0 0,0 0 0,1 0 0,-1 0-1,0 0 1,1 0 0,-1 0 0,0 0 0,1 0 0,-1-1-1,0 1 1,1 0 0,-1 0 0,0 0 0,1-1 0,-1 1 0,0 0-1,1 0 1,-1-1 0,0 1 0,0 0 0,1 0 0,-1-1-1,0 1 1,0 0 0,0-1 0,0 1 0,1 0 0,-1-1-1,0 1 1,0-1 0,0 1 0,0 0 0,0-1 0,0 1-1,0 0 1,0-1 0,0 0 0,0-3-288,0-1 1,0 1-1,1-1 1,-1 1-1,1-1 0,0 1 1,1-1-1,-1 1 1,1 0-1,0-1 1,0 1-1,4-7 0,1 3-993,0 0 0,1 1 0,-1 0 0,15-10 0,9-5-4109,6 1-2637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6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9801,'0'0'11019,"4"-17"-9669,16-53-405,-19 67-903,-1 0 0,1 1-1,0-1 1,0 1 0,0-1-1,0 1 1,1 0 0,-1-1-1,1 1 1,-1 0 0,1 0-1,0 0 1,0 0 0,0 0-1,0 1 1,0-1 0,0 0-1,0 1 1,1 0 0,-1-1-1,1 1 1,-1 0 0,1 0-1,-1 0 1,1 1 0,-1-1-1,1 1 1,0-1 0,-1 1-1,1 0 1,0 0 0,-1 0-1,1 0 1,0 1 0,2 0-1,-4-1-8,-1 0-1,0 0 0,1 1 1,-1-1-1,1 0 1,-1 0-1,1 1 0,-1-1 1,0 1-1,1-1 0,-1 0 1,1 1-1,-1-1 0,0 1 1,0-1-1,1 1 1,-1-1-1,0 1 0,0-1 1,0 1-1,1-1 0,-1 1 1,0-1-1,0 1 1,0-1-1,0 1 0,0-1 1,0 1-1,0-1 0,0 1 1,0-1-1,0 1 1,0-1-1,-1 1 0,1-1 1,0 1-1,0-1 0,0 1 1,-1-1-1,1 1 0,0-1 1,-1 1-1,1-1 1,0 0-1,-1 1 0,1-1 1,0 1-1,-1-1 0,1 0 1,-1 0-1,1 1 1,-1-1-1,1 0 0,-1 0 1,1 1-1,-1-1 0,1 0 1,-1 0-1,1 0 0,-1 0 1,1 0-1,-1 0 1,-2 1-11,0-1 0,0 1 0,0-1 0,0 0 0,1 0 0,-1 0 0,0 0 0,0-1 1,0 1-1,0-1 0,1 0 0,-1 0 0,0 0 0,1 0 0,-1 0 0,0 0 0,1-1 1,0 1-1,-1-1 0,1 0 0,0 0 0,0 1 0,-3-4 0,3 1-53,1 0 0,-1 0 0,1 0 0,-1 0-1,1 0 1,0 0 0,1 0 0,-1 0 0,1-1 0,0 1-1,0 0 1,0 0 0,0-1 0,1 1 0,1-7 0,-1 8-185,0 1 0,-1 0 0,1 0 0,0 0 0,0 0 0,0 0 1,0 0-1,0 0 0,1 0 0,-1 0 0,1 1 0,-1-1 1,1 1-1,-1-1 0,4-1 0,-2 1-796,1-1-1,-1 1 1,1 0 0,0 1-1,0-1 1,0 1 0,5-2-1,12 0-6882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54 187 2755,'0'0'18663,"-1"-1"-18628,1 1 1,0 0 0,0-1 0,0 1 0,0-1 0,0 1 0,0 0 0,0-1-1,0 1 1,0-1 0,0 1 0,0 0 0,0-1 0,0 1 0,0-1-1,0 1 1,0 0 0,0-1 0,1 1 0,-1 0 0,0-1 0,0 1 0,0 0-1,1-1 1,-1 1 0,0 0 0,1-1 0,-1 1 0,0 0 0,0 0 0,1-1-1,0 2 33,0-1 0,0 1 0,0 0 1,0 0-1,0 0 0,0 0 0,0 0 0,0 0 0,-1 0 0,1 0 0,0 0 0,-1 0 0,1 0 0,-1 0 0,1 0 0,-1 1 0,0-1 0,1 0 0,-1 0 0,0 1 0,0-1 0,0 0 0,0 0 0,0 1 0,0-1 0,0 1 0,-2-1 20,1 0-1,0 0 1,0 0-1,0-1 1,-1 1-1,1-1 1,0 1-1,-1-1 1,1 1-1,0-1 1,-1 0-1,1 1 1,-1-1-1,1 0 1,0 0-1,-1 0 0,1 0 1,-1-1-1,1 1 1,-1 0-1,1 0 1,-2-2-1,1 2-58,0-1 0,0 0-1,0-1 1,1 1-1,-1 0 1,0 0 0,1-1-1,-1 1 1,1-1-1,-1 1 1,1-1 0,0 0-1,0 0 1,0 1 0,0-1-1,0 0 1,0 0-1,0 0 1,1 0 0,-1 0-1,1 0 1,-1-4-1,-6-46 163,7 50-189,-1-6 0,1-1 0,0 1 1,0 0-1,1-1 0,3-15 1,-3 22-2,0-1 1,1 1-1,-1-1 1,0 1-1,1 0 1,-1-1-1,1 1 1,0 0-1,0 0 0,0 0 1,0 0-1,0 1 1,0-1-1,1 0 1,-1 1-1,0 0 1,1-1-1,-1 1 1,1 0-1,0 0 1,2 0-1,0-1-116,19-4-733,-8 4-3340,-4 2-2501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290 372 7015,'0'0'16041,"-17"-18"-14749,-129-147 694,112 123-1906,21 26-289,0 0 0,1 0 0,0-1 0,1 0 0,1-1 1,-11-29-1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40 325 9097,'0'0'10762,"-39"-126"-9833,39 88 0,4-1-577,16 4-352,-1 1 0,2 8-481,2 7-1889,6 12-1602,6 7-2370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2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7911,'0'0'12749,"12"-2"-12525,15-11-160,8-5-64,6-5-224,7-3-1698,4 8-2370,2 1-4132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7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11979,'0'0'14382,"15"114"-13934,-7-94-191,4-1-257,1-4-64,-3-4-609,3-4-1345,-1-5-1473,7-2-1474,-1 0-1954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7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 9513,'0'0'13805,"-3"24"-12673,0-2-820,-2 5 199,2 0 0,1 1 0,1-1 0,3 34 0,-2-59-501,0 0 1,1 0-1,-1 0 1,1 0 0,0 0-1,-1 0 1,1 0 0,0 0-1,0 0 1,0 0-1,1 0 1,-1-1 0,0 1-1,1-1 1,-1 1 0,1-1-1,-1 1 1,1-1 0,0 0-1,0 0 1,-1 1-1,1-1 1,4 1 0,-5-2-52,1 0 1,-1 1 0,0-1-1,1 0 1,-1 0-1,1 0 1,-1 0 0,0 0-1,1 0 1,-1 0-1,1-1 1,-1 1 0,0-1-1,1 1 1,-1-1-1,0 1 1,1-1 0,-1 0-1,0 1 1,0-1 0,0 0-1,0 0 1,0 0-1,0 0 1,0 0 0,0 0-1,0 0 1,0 0-1,0 0 1,-1-1 0,1 1-1,0 0 1,-1 0-1,1-3 1,3-5 15,-1 0 1,0-1-1,-1 1 0,0-1 0,0 1 0,-1-1 1,-1 0-1,1 0 0,-2 1 0,1-1 1,-1 0-1,-1 1 0,0-1 0,0 1 1,-1-1-1,0 1 0,0 0 0,-1 0 0,-1 0 1,1 1-1,-1-1 0,-1 1 0,0 0 1,-9-10-1,15 18 38,0-1 0,-1 1 0,1-1 1,0 1-1,-1-1 0,1 1 0,0-1 0,-1 1 1,1-1-1,-1 1 0,1 0 0,-1-1 0,1 1 0,-1 0 1,1-1-1,-1 1 0,1 0 0,-1-1 0,1 1 1,-1 0-1,1 0 0,-1 0 0,0 0 0,1 0 1,-1 0-1,1 0 0,-1 0 0,0 0 0,1 0 1,-1 0-1,1 0 0,-1 0 0,0 0 0,1 0 0,-1 1 1,1-1-1,-1 0 0,1 0 0,-1 1 0,1-1 1,-1 0-1,1 1 0,-1-1 0,1 0 0,-1 1 1,1-1-1,-1 1 0,1-1 0,0 1 0,-1-1 0,1 1 1,0-1-1,0 1 0,-1-1 0,1 1 0,0 0 1,0-1-1,0 1 0,0 0 0,1 18-1289,11-7-3412,9-8-896,7-3-1671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5 138 8360,'0'0'13447,"0"15"-12283,-1 1-893,-1-4-44,1 1-1,0-1 0,1 1 1,1-1-1,0 1 0,1-1 1,6 23-1,-8-33-239,1 0-1,0 0 1,0-1 0,-1 1 0,1-1-1,0 1 1,0-1 0,1 1-1,-1-1 1,0 1 0,0-1-1,1 0 1,-1 0 0,1 1-1,-1-1 1,1 0 0,-1-1 0,1 1-1,0 0 1,-1 0 0,1-1-1,0 1 1,0-1 0,-1 1-1,1-1 1,0 0 0,0 0 0,0 1-1,0-2 1,-1 1 0,1 0-1,0 0 1,0 0 0,0-1-1,0 1 1,-1-1 0,1 1-1,0-1 1,-1 0 0,1 0 0,0 0-1,-1 0 1,1 0 0,-1 0-1,1 0 1,-1 0 0,0-1-1,0 1 1,1-1 0,-1 1 0,0-1-1,0 1 1,0-1 0,-1 1-1,1-1 1,0 0 0,0 0-1,-1 1 1,1-1 0,-1 0-1,0 0 1,1-2 0,2-27-102,-1 0 0,-2 0 1,-5-50-1,3 73 109,0 1 1,0-1-1,0 1 0,-1-1 1,0 1-1,-1 0 0,-4-8 1,6 13 56,1-1 1,-1 0 0,0 1 0,0-1-1,0 1 1,0-1 0,0 1-1,-1 0 1,1 0 0,-1 0 0,1 0-1,-1 0 1,0 1 0,0-1-1,1 1 1,-1-1 0,0 1 0,0 0-1,-1 1 1,-2-2 0,5 3-31,0-1 1,0 0-1,1 1 1,-1-1-1,0 1 1,1-1-1,-1 1 1,1-1-1,-1 1 1,1-1 0,-1 1-1,1 0 1,-1-1-1,1 1 1,-1 0-1,1-1 1,0 1-1,-1 0 1,1 0-1,0-1 1,0 1-1,-1 0 1,1 0-1,0-1 1,0 1-1,0 0 1,0 0-1,0 0 1,0 1-1,1 32-572,-1-26 78,0-6 57,0 0 1,1 0-1,-1 1 1,1-1-1,-1 0 1,1 0-1,0 0 1,0 0-1,0 0 1,0 0-1,0 0 1,0-1-1,0 1 1,1 0-1,-1-1 1,1 1-1,-1 0 1,1-1-1,0 0 1,-1 1-1,1-1 1,0 0-1,0 0 1,0 0-1,0 0 1,0 0-1,0-1 1,0 1-1,4 0 1,27 10-7086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7:24:1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203 147 7527,'0'0'10693,"6"16"-9220,19 51-373,-24-65-1067,-1-1 0,1 1 0,-1-1-1,1 0 1,-1 1 0,1-1 0,0 0 0,0 1 0,0-1-1,0 0 1,0 0 0,0 0 0,0 0 0,2 2 0,-3-3-27,1 0 0,-1 0 0,1 0 0,-1-1 0,0 1 0,1 0 1,-1 0-1,0 0 0,1 0 0,-1 0 0,0 0 0,1-1 0,-1 1 1,0 0-1,1 0 0,-1 0 0,0-1 0,1 1 0,-1 0 0,0-1 1,0 1-1,1 0 0,-1 0 0,0-1 0,0 1 0,0 0 0,0-1 1,1 1-1,-1-1 0,0 1 0,0 0 0,0-1 0,7-34 398,-7 34-291,5-30 114,0 0 0,-3 0-1,-1-46 1,-1 75-205,0 0-1,-1 0 1,1 1-1,-1-1 1,1 0 0,-1 1-1,0-1 1,0 1-1,0-1 1,0 1-1,0-1 1,0 1-1,0-1 1,0 1-1,0 0 1,-1 0-1,1 0 1,0-1-1,-1 1 1,1 1-1,-1-1 1,0 0 0,1 0-1,-1 1 1,0-1-1,1 0 1,-1 1-1,0 0 1,1-1-1,-1 1 1,0 0-1,0 0 1,0 0-1,1 0 1,-1 0-1,0 1 1,-3 0-1,-1-1 52,0 1-1,0 1 0,0-1 0,0 1 0,0 0 1,0 0-1,0 1 0,1 0 0,-1 0 0,-5 4 1,0 4-310,0 0 0,0 0-1,1 1 1,0 0 0,1 1 0,-7 14 0,-24 48-5727,3 0-5556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1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88 215 2979,'0'0'14643,"-2"-5"-13559,1 0-912,0 0 1,0 0 0,0 0-1,0 0 1,1 0 0,0 0-1,0 0 1,0 0 0,1-1-1,0 1 1,0 0 0,0 0-1,1 0 1,-1 1 0,1-1-1,0 0 1,1 1 0,4-9-1,-2 7-125,1-1-1,0 1 1,0 0-1,0 0 1,1 1-1,0 0 1,0 0-1,0 0 1,1 1-1,0 0 1,11-4-1,2 1-4,1 0 0,1 2 0,-1 0 0,1 2 1,0 0-1,0 2 0,0 0 0,44 5 0,-56-2-42,0 1 0,0 1 0,0-1 0,-1 2-1,1-1 1,-1 1 0,0 1 0,-1 0 0,0 0 0,10 9 0,13 12 3,36 39 0,-56-53 11,0 1 0,-1 1 0,-1 0 0,0 0 0,-1 1 0,-1 0 0,0 1 0,-1 0 0,-1 0 0,5 22 0,-4-4 87,-1 0 1,-3 0 0,0 0 0,-4 49-1,0-72-77,-2 1 0,1-1-1,-1 1 1,-1-1 0,0 0-1,-1-1 1,-1 1 0,1-1-1,-2 0 1,-10 15 0,2-5 10,-1-1 0,-1-1 1,-1 0-1,-25 20 1,29-28-30,0-1 1,0-1-1,-1 0 1,-1 0-1,1-2 1,-1 0-1,-1-1 1,-27 7-1,14-8 3,1-1 1,-1-1-1,0-1 0,-35-3 0,56 0-20,1 0 0,-1 0 0,1-1-1,-1 0 1,1 0 0,0-1-1,0 0 1,0-1 0,0 1 0,1-1-1,-1-1 1,-7-5 0,5 1 3,0 0-1,0-1 1,1 0 0,0 0 0,0-1 0,2 0 0,-9-14-1,4 2-11,1-1-1,1-1 1,1 0-1,1 0 1,1-1-1,1 0 0,-3-39 1,6 30-6,1 0-1,2 1 1,6-39 0,-3 53 19,1 0 0,0 0 0,2 1 0,1-1-1,0 1 1,17-30 0,-4 13-19,37-48 0,-50 73-540,2 1 0,0 0 0,0 1 0,0 0 0,1 1 0,1 0 0,-1 0 0,20-10 0,-3 10-3383,-3 7-1613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2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88 9225,'0'0'7708,"-13"-14"-6373,-45-43-54,57 55-1239,-1 1-1,1 0 1,0-1-1,-1 1 1,0 0-1,1 0 1,-1 0-1,0 0 1,1 0 0,-1 0-1,0 0 1,0 1-1,0-1 1,1 1-1,-1-1 1,0 1-1,0 0 1,0 0-1,0 0 1,0 0-1,0 0 1,0 0-1,0 0 1,0 1 0,0-1-1,0 1 1,1-1-1,-1 1 1,0 0-1,0-1 1,0 1-1,1 0 1,-1 0-1,-2 2 1,0 2-24,-1-1 0,1 1 0,0 0 0,1 0 0,-1 1-1,1-1 1,-3 6 0,5-9 8,-2 3-37,0 1 0,1-1-1,-1 1 1,1 0 0,0-1 0,1 1 0,-1 0 0,1 0-1,0 0 1,1 0 0,0 0 0,0 0 0,0 0-1,0 1 1,1-1 0,0 0 0,0 0 0,1-1 0,0 1-1,0 0 1,0 0 0,1-1 0,4 9 0,6 3-260,1-1 1,0 0 0,0-1-1,2-1 1,26 19 0,-27-22 191,0 1 1,-1 0-1,0 0 1,-1 2-1,-1 0 1,20 28-1,-31-40 119,0 0 0,0 0 0,0 0 0,0 1 1,-1-1-1,1 0 0,-1 1 0,1-1 0,-1 0 0,0 1 0,0-1 0,0 1 0,0-1 0,-1 0 0,1 1 0,0-1 0,-1 0 0,0 1 0,0-1 0,0 0 0,0 0 0,0 1 0,0-1 0,0 0 0,0 0 0,-1 0 0,1-1 0,-1 1 0,0 0 0,0 0 0,1-1 0,-5 3 0,3-2 35,0 0 1,0 0-1,0 0 1,-1-1-1,1 1 0,0-1 1,-1 0-1,1 0 0,-1 0 1,1 0-1,-1-1 1,1 1-1,-1-1 0,0 0 1,1 0-1,-1-1 0,1 1 1,-1-1-1,1 1 0,-1-1 1,-6-2-1,8 1-71,0 0 0,1 0 1,-1 0-1,0 0 0,1-1 0,-1 1 0,1 0 0,0-1 0,-1 1 0,1-1 0,0 1 0,1-1 0,-1 0 1,0 1-1,1-1 0,-1 0 0,1 1 0,0-1 0,0-5 0,0-2-123,0 0 0,1 0 0,0 1 1,4-17-1,-2 16-105,2 0 1,-1 1-1,2-1 1,-1 1-1,1 0 0,0 0 1,1 1-1,0-1 1,1 2-1,11-11 1,17-12-1323,41-26 0,-54 40 1006,0 0 229,159-99 6227,-179 135-6252,-2-17 923,14 94 519,4 25-1533,-11-39-7619,-8-66 1432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4548,'0'0'10186,"70"19"-10955,-32 5-1793,-5 10-2691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2434,'0'0'13229,"1"5"-11852,2 17-964,1 0-1,1-1 0,1 0 1,1 0-1,1 0 0,0-1 1,13 20-1,-21-40-413,0 1 0,1-1 0,-1 0-1,0 0 1,0 1 0,0-1 0,0 0 0,1 0-1,-1 0 1,0 1 0,0-1 0,1 0 0,-1 0-1,0 0 1,0 0 0,1 0 0,-1 1 0,0-1-1,1 0 1,-1 0 0,0 0 0,1 0 0,-1 0-1,0 0 1,0 0 0,1 0 0,-1 0 0,0 0-1,1 0 1,-1 0 0,0 0 0,0-1 0,1 1-1,-1 0 1,0 0 0,1 0 0,-1 0 0,0 0-1,0-1 1,1 1 0,-1 0 0,0 0 0,0 0-1,0-1 1,1 1 0,-1 0 0,0 0-1,0 0 1,0-1 0,0 1 0,1 0 0,-1-1-1,0 1 1,0 0 0,0 0 0,0-1 0,0 1-1,0 0 1,0-1 0,0 1 0,6-22-30,-6 22 34,11-71-116,6-28-501,-15 89 527,1 1 1,0 0-1,0 0 0,1 0 1,1 1-1,-1-1 0,12-14 1,-15 21 79,0 1-1,0 0 1,0-1 0,0 1 0,1 0 0,-1-1-1,0 1 1,1 0 0,-1 0 0,0 0 0,1 0-1,-1 1 1,1-1 0,0 0 0,-1 1 0,1-1-1,0 1 1,-1-1 0,1 1 0,0 0 0,0-1 0,-1 1-1,4 0 1,-2 1 54,-1 0 0,0 0 1,0 0-1,1 0 0,-1 1 0,0-1 0,0 1 0,0-1 1,0 1-1,0-1 0,-1 1 0,1 0 0,0 0 1,1 3-1,6 9 527,-2 0 1,0 0-1,11 30 1,-17-40-451,4 13 149,-1 1 0,-1-1 0,0 1 0,0 35-1,0-3-1993,5-1-3719,1-19-929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17 7431,'0'0'10575,"2"-5"-9080,8-6-507,-6 24-54,-5 49 573,0-34-1028,0-10-232,-1 0 0,-1 0 0,-1-1 0,0 1 1,-1-1-1,-1 0 0,-9 20 0,-67 112-238,39-75-2097,39-65-1433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4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9673,'0'0'8520,"83"117"-7527,-23-87-416,8-6-33,9-5-480,-7-8-64,-10 0-833,-12 4-2113,-17 2-4325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1345,'0'0'14953,"-8"23"-13480,-15 44-200,3 1-1,-21 140 0,39-183-1099,0 1-1,3-1 0,0 0 0,1 1 1,1-1-1,7 25 0,-7-42-363,0 0 1,0 0-1,1 0 1,0 0-1,0 0 1,1-1-1,-1 0 1,2 0-1,5 7 1,-6-9-387,1-1 0,-1 1 0,1-1 0,0 0 0,0 0 0,0-1 0,1 0 0,-1 0 0,1 0 0,0-1 1,0 0-1,10 2 0,29 0-6438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5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13453,'0'0'3171,"130"91"-1634,-78-26 33,-2 13-321,-15 6-737,-14 4-416,-19 1-96,-2-5 0,-33-2-736,-15-3-2820,-18-10-3010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49 102 416,'0'0'9658,"-7"-5"-8228,-2-3-853,-20-13 3080,27 20-2003,2 1-1526,0 0-1,-1 0 0,1-1 1,0 1-1,0 0 0,0 0 1,0 0-1,0 0 0,0-1 0,0 1 1,0 0-1,0 0 0,0 0 1,0-1-1,0 1 0,0 0 1,0 0-1,0 0 0,0 0 0,0-1 1,0 1-1,0 0 0,2-2 1528,-2 2-1527,13-10 932,12-5-1551,46-13 618,-65 26-129,0 1-1,0-1 1,0 1 0,0 0-1,0 1 1,0 0 0,0 0-1,1 0 1,-1 1 0,9 1 0,-13-1 4,-1 0 0,1 0 0,0 0 1,0 1-1,-1-1 0,1 0 0,0 1 1,-1-1-1,0 1 0,1 0 0,-1-1 1,0 1-1,0 0 0,0 0 0,0 0 1,0 0-1,0 0 0,-1 0 0,1 0 1,0 0-1,-1 0 0,1 3 0,4 49 224,-5-30-48,-1-1 0,-1 1 1,-1-1-1,-1 1 0,-12 37 0,1-18 0,-2-1-1,-24 41 1,28-60-136,8-15-38,1-1 0,-1 1 1,2-1-1,-1 1 0,1 0 1,0 0-1,1 1 0,-1-1 1,0 11-1,4-18-2,-1 1 0,1-1 0,-1 0 0,1 1 1,0-1-1,0 0 0,0 0 0,-1 0 0,1 1 0,0-1 0,1 0 0,-1 0 0,0 0 0,0-1 1,0 1-1,1 0 0,-1 0 0,0-1 0,0 1 0,1-1 0,-1 1 0,1-1 0,-1 1 1,1-1-1,-1 0 0,0 0 0,4 0 0,43 4 94,-26-4-561,17 1 934,52-7 1,-29-9-3462,-1-13-7019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10666,'0'0'10890,"98"-24"-10217,-45 3-513,10-7-160,5-3-160,9-1-1377,10 4-2531,10 6-2498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19:5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13068,'0'0'7303,"122"-69"-7207,-78 54-96,-7 6-96,-4 3-320,-10 6-1282,-5 0-1985,-3 0-1122,-5 19-2658</inkml:trace>
  <inkml:trace contextRef="#ctx0" brushRef="#br0" timeOffset="1">104 220 384,'0'0'17809,"0"-15"-17424,36-5-65,9-3-320,7-3-224,8 2-1858,4 7-2883,-4 4-6150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1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14 512,'0'0'15274,"-1"0"-15157,1-1 0,0 1 0,-1 0 0,1 0 0,-1-1 0,1 1 0,0-1 0,-1 1 0,1 0 0,0-1 0,-1 1 0,1-1 0,0 1 0,0-1 1,-1 1-1,1-1 0,0 1 0,0-1 0,0 1 0,0-1 0,0 1 0,0-1 0,-1 1 0,1-1 0,1 1 0,-1-1 0,0 0 0,16 1-2834,7 0-2418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1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2979,'0'0'8290,"-4"1"-6720,3-1-1519,0 0 0,0 0 0,1 1 0,-1-1 0,0 1 0,0-1 1,0 1-1,0-1 0,0 1 0,1-1 0,-1 1 0,0 0 0,0-1 0,1 1 0,-1 0 0,1 0 1,-1 0-1,1 0 0,-1-1 0,1 1 0,-1 0 0,1 0 0,0 0 0,-1 0 0,1 0 0,0 0 1,0 0-1,0 0 0,-1 0 0,1 0 0,1 0 0,-1 0 0,0 0 0,0 0 0,0 1 0,9 49 812,-7-40-560,43 195 1731,106 453 454,-145-634-2713,9 32 451,2-25-3558,-9-30-2663,-2-2 1842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14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1451 3395,'0'0'4757,"-2"-5"-4149,-4-16 198,6 20-753,0 0 0,1 0-1,-1 0 1,1 0 0,-1 0-1,1 0 1,0 0 0,-1 0 0,1 0-1,0 1 1,0-1 0,0 0-1,0 0 1,-1 1 0,1-1-1,0 0 1,0 1 0,0-1-1,0 1 1,1-1 0,-1 1-1,0 0 1,0-1 0,0 1-1,0 0 1,0 0 0,0 0 0,1 0-1,1 0 1,1-1 203,149-45 1655,228-57-854,-18 7-856,14-4-39,-193 52-181,255-103 0,-294 97 20,198-51 27,-133 45-19,196-43-25,3 0 0,-6 5 112,-337 82-113,-1-4-1,-1-2 1,83-41-1,-70 28 5,111-34 0,109-26 13,-280 90 1,-10 2 30,0 1 0,1 0 0,-1 0 0,0 1 0,1-1 0,-1 1 0,0 1 0,1 0 0,-1 0 0,15 2 0,-17 2 70,-1-1 0,-1 1 0,1 0 1,0 1-1,-1-1 0,0 1 0,0-1 1,-1 1-1,1 0 0,-1 0 0,0 0 1,2 7-1,2 2-40,33 86 393,-4 3 0,32 152 0,-11-36 47,30 38-340,17 65-60,-94-277 144,-3 0 1,-1 0-1,-3 70 1,-3-111-198,0 1 1,0-1-1,0 0 0,0 0 1,-1 0-1,0 0 0,0 0 1,0-1-1,0 1 0,-1 0 1,1-1-1,-1 0 1,0 1-1,0-1 0,0 0 1,0-1-1,0 1 0,-1 0 1,-4 2-1,-11 7 48,0-1 0,-25 11 0,43-22-97,-132 54 182,-3-6-1,-176 37 0,232-65-96,-201 51 67,-524 150 403,-940 286-368,1352-396-101,105-27 241,188-58-288,96-25-256,-27 6 564,19-8-3005,12-7-4868,1 5 5696,4-16-8034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2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18 302 192,'0'0'13282,"-17"17"-7976,17-16-5197,0 1-1,0-1 1,0 0-1,0 1 0,0-1 1,0 1-1,0-1 1,1 0-1,-1 1 0,0-1 1,1 0-1,-1 1 1,1-1-1,0 0 0,-1 1 1,1-1-1,0 0 0,0 0 1,0 0-1,-1 0 1,1 0-1,0 0 0,1 0 1,-1 0-1,0 0 1,2 1-1,2-1-66,0 0 0,0 0 0,-1 0-1,1 0 1,0-1 0,10 0 0,-9 0 59,19-1 32,-1-2 0,0 0 0,0-1 0,0-1 0,-1-2 0,30-11 0,134-69-79,-116 51 23,81-41 18,81-38 184,-231 113 1082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2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32 801,'0'0'11056,"-8"0"-9444,-19 0-574,6 0 8296,-3-21-6942,25 21-2339,0-1 0,0 0 0,0 0 0,0 1 0,0-1 0,1 1 0,-1-1 0,0 1 0,0-1 0,1 1 0,-1 0 0,0-1 0,1 1 0,-1 0 0,0 0 0,1 0 0,-1 0 0,2 1 0,37-2-159,-33 1 192,34-1-61,-28-1-17,0 2-1,1 0 0,-1 0 0,1 1 0,-1 1 0,19 4 0,-7 2 239,-25-7-236,0-1 231,-1 21 421,-5-3-628,-1 0 1,-1-1 0,0 0 0,-2 0-1,-13 19 1,-17 32 2,32-52-39,5-12 5,0 0 0,1 0 1,0 1-1,0-1 0,0 1 0,0 0 0,1-1 1,-1 7-1,2-11-8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39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3107,'0'0'3331,"19"0"-3587,18-13-64,15-11-2627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4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1505,'0'0'7282,"6"-13"934,16 11-8158,1-2 1,-1 0-1,0-1 1,0-2-1,42-17 1,2 0 1,45-14 20,-109 44 75,-1 1-1,0-1 1,0 0 0,0 1-1,-1-1 1,0 1 0,-1 8-1,1-7-78,-1 30 204,-2 0-1,-2 0 1,-1-1 0,-1 0-1,-3 0 1,0 0-1,-23 48 1,24-64-159,0-1-1,0 1 0,2 0 0,0 0 0,1 1 0,1 0 0,-3 36 614,8-58-686,2 0-38,8 0-1298,1 0-1,-1-1 0,0 0 1,18-4-1,-25 4 796,0 0 0,1-1-1,-1 1 1,0-1 0,0 1 0,0-1 0,0 0-1,-1-1 1,1 1 0,-1 0 0,1-1 0,-1 1-1,0-1 1,0 0 0,0 1 0,0-1 0,2-4-1,2-8-4652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41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4132,'0'0'5947,"0"0"-5857,-1 0-1,1 0 1,0 0 0,0 1-1,0-1 1,0 0 0,0 0-1,-1 0 1,1 1 0,0-1 0,0 0-1,0 0 1,0 0 0,0 1-1,0-1 1,0 0 0,0 0 0,0 1-1,0-1 1,0 0 0,0 0-1,0 1 1,0-1 0,0 0-1,0 0 1,0 1 0,0-1 0,0 0-1,0 0 1,1 0 0,-1 1-1,0-1 1,0 0 0,0 0-1,0 0 1,0 1 0,1-1 0,-1 0-1,0 0 1,0 0 0,0 0-1,1 0 1,-1 1 0,0-1-1,0 0 1,0 0 0,1 0 0,-1 0-1,0 0 1,0 0 0,1 0-1,-1 0 1,0 0 0,0 0-1,1 0 1,-1 0 0,0 0 0,0 0-1,0 0 1,1 0 0,48-1 521,0-1 0,0-3 0,56-12 1,-92 13-893,-18 4 2857,-9 2-3064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00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6662,'0'0'10965,"1"-30"-7548,1 27-3408,0 0 0,0 0-1,1 1 1,-1-1 0,1 1 0,-1 0 0,1-1-1,0 1 1,0 0 0,0 0 0,0 1 0,0-1-1,6-1 1,46-17 48,-54 20-56,21-6-17,0 1 0,0 1 0,0 1 0,0 1 0,36 1 0,-55 1 10,-1 1 0,0-1 0,0 1 0,0-1 0,0 1 0,0 0 1,0 0-1,-1 0 0,1 0 0,0 0 0,0 0 0,-1 1 0,1-1 0,-1 1 0,1-1 0,-1 1 0,1-1 0,-1 1 0,0 0 0,0 0 0,0-1 0,0 1 0,0 0 0,0 0 0,0 0 0,-1 0 0,1 0 0,-1 0 0,0 0 0,1 1 0,-1-1 0,0 0 0,0 0 0,-1 4 0,1 1 13,0 0-1,0 0 1,-1 0-1,0 0 1,-1 0-1,0 0 1,0 0-1,0 0 1,-6 11-1,-2-4 73,0 0 0,0-1 0,-1 0-1,-1-1 1,0 0 0,-15 11 0,-90 59 253,46-34 145,66-43-412,11-1-369,-4-4 261,112 0-428,-67-2-237,69 8 1,-102-5 609,-1 2 1,1-1-1,-1 2 0,1 0 1,-1 0-1,0 2 1,-1-1-1,1 2 1,15 10-1,-26-17 108,-1 1 1,1 0-1,-1 0 0,0 0 0,1 0 0,-1 0 1,0 0-1,0 0 0,0 0 0,0 0 0,0 0 1,0 1-1,0-1 0,0 0 0,0 1 0,-1-1 1,1 1-1,0-1 0,-1 1 0,1-1 1,-1 1-1,0-1 0,0 1 0,1 0 0,-1-1 1,0 1-1,0-1 0,0 1 0,-1-1 0,1 1 1,0 0-1,-1-1 0,1 1 0,-1-1 0,1 1 1,-1-1-1,1 1 0,-1-1 0,0 0 0,0 1 1,0-1-1,0 0 0,0 0 0,0 1 0,0-1 1,-2 1-1,-6 6 211,-1-1-1,0 1 1,0-2 0,-21 11-1,18-10-143,8-4 19,-25 14 414,-1-1 0,0-1 0,-34 10 0,64-25-857,17-15-9812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01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5 993,'6'-5'17125,"-7"25"-16233,-2-1 0,-1 0 0,0 1-1,-2-1 1,-14 35 0,10-29-635,1 1 1,-8 40 0,15-50-373,-5 22-2950,-1-14-8660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0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3011,'0'0'12705,"-4"18"-10548,-114 579 5028,117-589-7995,-1 5 2776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17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6 1409,'0'0'17227,"-1"-1"-16946,1 1 0,-1-1-1,0 1 1,0-1 0,0 1-1,0-1 1,0 1 0,0-1-1,0 1 1,1 0 0,-1 0 0,0-1-1,0 1 1,0 0 0,0 0-1,0 0 1,0 0 0,-2 0-1,-12 12-148,0 0-1,1 1 0,0 0 0,1 1 0,1 0 1,0 1-1,-15 26 0,2-7 31,-13 17-54,-13 18 188,-52 89-1,82-127-2839,16-23 852,-2-2-1,1 1 1,-1-1-1,0 0 1,0 0-1,0-1 1,-9 5-1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0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9257,'0'0'11787,"2"-9"-10986,25 9-513,12 0 32,13 0-224,8 0-96,4-4 0,2-11-96,3 2-865,1 2-1665,-4 6-1634,-2 5-2274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0:03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52 7431,'0'0'12460,"-2"-7"-10773,-5-12-797,4 23 37,2 41 453,1-26-1214,-2 38 536,0-36-466,1 1-1,1 0 0,1 0 1,7 39-1,-7-59-238,-1 1 0,1-1 1,0 1-1,0 0 0,0-1 0,1 1 1,-1-1-1,1 0 0,-1 0 0,1 1 0,0-1 1,0 0-1,0 0 0,0 0 0,0-1 1,0 1-1,0 0 0,1-1 0,-1 0 0,0 1 1,1-1-1,-1 0 0,1 0 0,0 0 1,-1-1-1,1 1 0,0-1 0,0 1 0,-1-1 1,1 0-1,0 0 0,0 0 0,-1-1 0,1 1 1,0 0-1,-1-1 0,1 0 0,0 0 1,-1 0-1,1 0 0,-1 0 0,1 0 0,-1-1 1,1 1-1,-1-1 0,0 1 0,2-3 1,6-9-73,-1 1 0,0-2 1,-1 1-1,-1-1 1,0 0-1,-1-1 0,-1 1 1,8-29-1,-3-8-232,6-68-1,-16 118 307,0 1-1,-1 0 1,1 0 0,0-1 0,0 1-1,0 0 1,0 0 0,0-1-1,0 1 1,0 0 0,1 0-1,-1-1 1,0 1 0,0 0 0,0 0-1,0-1 1,0 1 0,0 0-1,0 0 1,0-1 0,1 1 0,-1 0-1,0 0 1,0 0 0,0-1-1,0 1 1,1 0 0,-1 0-1,0 0 1,0 0 0,1 0 0,-1-1-1,0 1 1,0 0 0,1 0-1,-1 0 1,0 0 0,0 0-1,1 0 1,-1 0 0,0 0 0,1 0-1,10 9-123,8 17-89,5 13 318,-2 1 0,-1 2 0,-3-1 0,-1 2-1,-2 0 1,-2 1 0,-2 1 0,-2 0 0,-2 0 0,-1 1 0,-3-1 0,-5 82 0,2-119-36,-1 1 1,-1-1 0,1 0 0,-2 0 0,1 1 0,-1-2 0,0 1-1,0 0 1,-1-1 0,0 1 0,-1-1 0,0 0 0,0 0 0,0-1 0,-1 1-1,-10 8 1,8-9-23,-1 0 0,0 0 0,0-1 0,-1-1 0,1 0 0,-1 0 0,0 0 0,0-1 0,0-1 1,0 0-1,0 0 0,-1-1 0,-10 0 0,-132-4-586,52-9-3757,49 3-2317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4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34 1794,'0'0'1879,"-3"-4"-1634,-16-20 1869,18 23-1964,1 0-161,-6 0 2216,-13-1-6166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0,'0'0'160,"-2"0"-160,0 0-160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4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0,'0'0'32,"2"21"-64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4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0 224,'0'0'14040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4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96,'0'0'1121,"-2"4"-96,0-4-705,0 0-159,-3 0-97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1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1 160,'0'0'2242,"-2"0"-2274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19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1 160,'-5'7'9184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7 163 416,'0'0'9658,"-6"9"-4939,30-12-4525,0-1 1,1-1-1,-2-1 1,1-1-1,-1-1 0,0-2 1,32-16-1,28-11-78,-50 24-667,85-28 1496,-104 37-2688,0 1 0,1 1 1,23-1-1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1:17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2 352,'0'0'17809,"0"0"-17741,0 0 0,0 0 1,-1-1-1,1 1 0,0 0 0,0 0 0,-1 0 0,1 0 0,0 0 0,0 0 0,-1-1 0,1 1 1,0 0-1,0 0 0,-1 0 0,1 0 0,0 0 0,0 0 0,-1 0 0,1 0 0,0 0 1,0 0-1,-1 0 0,1 0 0,0 0 0,0 0 0,-1 1 0,1-1 0,0 0 0,0 0 1,-1 0-1,1 0 0,0 0 0,0 1 0,-1-1 0,1 0 0,0 0 0,0 0 0,0 0 0,0 1 1,-1-1-1,1 0 0,0 0 0,0 1 0,0-1 0,0 0 0,0 0 0,0 1 0,0-1 1,0 0-1,-1 0 0,1 1 0,0-1 0,0 0 0,0 0 0,0 1 0,0-1 0,0 0 1,1 1-1,-1-1 0,0 0 0,-4 79 1096,2-47-639,1 0-1,5 55 1,-3-83-499,1 1-1,-1-1 0,1 0 0,-1 0 1,1 0-1,0 0 0,1 0 0,-1 0 1,1 0-1,-1-1 0,1 1 0,0-1 1,1 0-1,-1 0 0,0 0 1,1 0-1,0-1 0,-1 1 0,1-1 1,0 0-1,6 2 0,-7-3-98,1 1 1,0-1-1,0 0 0,0 0 0,-1 0 1,1 0-1,0-1 0,0 1 0,1-1 1,-1 0-1,0-1 0,0 1 0,0-1 0,-1 1 1,1-1-1,0 0 0,0-1 0,0 1 1,0-1-1,-1 0 0,1 1 0,-1-1 1,7-5-1,-6 3-388,-2 2-286,0 0 0,0 0 1,1 0-1,-1 0 1,1 0-1,-1 1 0,1-1 1,-1 1-1,6-2 0,9 0-8787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 3011,'0'0'7671,"-10"-3"-4361,23 4-3186,1 1 0,-1 0 1,1 1-1,-1 0 0,0 2 0,0-1 0,0 1 1,-1 1-1,0 0 0,0 1 0,-1 1 0,1-1 1,-2 2-1,17 15 0,-24-20-71,1 1-1,-1 0 1,0-1 0,0 2 0,0-1-1,-1 0 1,0 0 0,0 1-1,0 0 1,-1-1 0,0 1 0,0 0-1,0-1 1,-1 1 0,0 0-1,0 0 1,0-1 0,-1 1 0,0 0-1,0 0 1,-2 7 0,-2-2 76,1 0 0,-1 0 0,-1 0 0,0 0 0,-1-1 0,0 0 0,0 0 0,-1-1 0,-9 8 0,-12 19-1704,26-31 595,1 0 0,-1 0 0,1 0 0,0 0 0,1 0 1,-2 7-1,-2 14-4663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1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23 302 2050,'0'0'9283,"-4"-1"-7654,4 2-1549,-1-1 0,0 0 1,1 0-1,-1 0 1,0 0-1,1 0 1,-1 0-1,0 0 0,1-1 1,-1 1-1,0 0 1,1 0-1,-1 0 1,0-1-1,1 1 0,-1 0 1,1-1-1,-1 1 1,1 0-1,-1-1 1,1 1-1,-1-1 1,1 1-1,-1-1 0,1 1 1,-1-1-1,1 1 1,0-1-1,-1 0 1,1 1-1,0-1 0,0 1 1,-1-1-1,1 0 1,0 1-1,0-1 1,0 0-1,0 1 0,0-1 1,0 0-1,0 1 1,0-2-1,1-1-6,1 0-1,-1 0 1,1 0 0,0 1-1,0-1 1,0 0 0,0 1-1,0 0 1,5-4 0,63-46 71,-32 31-33,1 2 1,1 2-1,0 2 0,1 1 1,53-10-1,54-19 73,-59 12-793,-88 20-6989,-1 4 2381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12 2146,'0'0'11077,"-6"-2"-10030,-15-5 25,18 4-214,18 6-653,-9-1-282,0 0 0,1 0 0,-1 1 0,0 0 1,-1 0-1,1 0 0,0 1 0,-1 0 0,0 0 0,0 0 1,0 1-1,0 0 0,-1 0 0,0 0 0,0 0 0,0 1 0,-1-1 1,1 1-1,-1 0 0,-1 0 0,1 0 0,-1 1 0,3 12 1,1 11-1403,-1 1 0,-2 1 1,-1 59-1,-1-30-1033,2 10-2373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3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8 128,'0'0'123,"-2"-1"-241,-5-3 118,4 3 32,2 1 251,-3-1 209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41 769,'0'0'11178,"-4"-6"-9363,-18-29 2120,29 80-2408,10-2-1344,3-1 0,30 49 0,20 43-4090,-46-64-3620,-16-34 2103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4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45 2562,'0'0'9556,"-2"-3"-9316,2 2-235,-1 0-1,1 0 0,0 1 1,-1-1-1,1 0 0,0 0 1,-1 0-1,1 0 0,0 0 1,0 1-1,0-1 0,0 0 1,0 0-1,0 0 0,0 0 1,0 0-1,0 0 0,0 0 1,0 0-1,1 0 0,-1 1 1,0-1-1,1 0 0,-1 0 1,0 0-1,1 0 0,-1 1 0,1-1 1,0 0-1,-1 1 0,1-1 1,-1 0-1,1 1 0,1-1 1,0-1-5,0 0 0,1 1 1,-1 0-1,1 0 0,-1 0 0,1 0 0,0 0 1,-1 0-1,1 1 0,0-1 0,0 1 1,-1 0-1,4 0 0,-4 0 0,-1 1-1,0-1 1,0 1-1,0 0 1,1-1-1,-1 1 1,0 0-1,0 0 1,0 0-1,0 0 1,-1 0-1,1 0 1,0 0-1,0 0 1,0 1-1,-1-1 1,1 0-1,-1 0 1,1 1-1,-1-1 1,1 0-1,-1 1 1,0-1-1,0 0 1,0 1-1,0-1 1,0 0-1,0 3 1,2 51 112,-2-47-98,0 13 164,-2 43-160,2-60 170,-1 0 1,0 0-1,0-1 1,0 1-1,0 0 1,0-1-1,-1 1 1,0-1-1,1 1 1,-1-1-1,-1 0 1,1 0-1,-5 6 1,5-15 2531,7-8-2942,2 4 56,-1 1 0,1 0-1,1 0 1,0 1 0,0 0-1,0 0 1,1 1-1,1 0 1,11-7 0,-13 9-522,0 1 1,0 0-1,0 1 1,1 0-1,0 0 0,-1 0 1,15-1-1,20 2-3764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5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0 194 352,'0'0'3171,"127"-26"-3075,-84 13-64,3 4 65,5 1-97,9 3 0,9-3 32,14-1 0,22-8-32,20-9-32,22-6-321,16-9-2017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972 178 128,'0'0'0,"-163"-88"-128,92 60 416,-14 6 1,-12 1 95,-11 8-96,-2 8 193,1 5-449,-5 0-32,0 3-801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41 224,'0'0'6940,"-7"1"-4394,7-1-2500,0 0 1,0-1-1,0 1 0,0 0 1,0 0-1,0 0 0,0 0 0,0 0 1,0 0-1,0 0 0,0 0 0,0 0 1,0 0-1,0 0 0,0-1 1,0 1-1,0 0 0,0 0 0,0 0 1,0 0-1,0 0 0,0 0 0,0 0 1,0 0-1,0 0 0,0 0 1,0-1-1,0 1 0,0 0 0,0 0 1,0 0-1,0 0 0,0 0 0,0 0 1,-1 0-1,1 0 0,0 0 1,0 0-1,0 0 0,0 0 0,0 0 1,0 0-1,0 0 0,0 0 0,0 0 1,0 0-1,0 0 0,-1 0 1,1 0-1,0 0 0,0 0 0,0 0 1,0 0-1,7-5-29,0 0 0,1 1 1,0 0-1,0 0 0,0 1 0,0 0 1,0 0-1,1 1 0,-1 0 0,1 1 1,-1 0-1,14-1 0,-21 3 15,0 0 1,0 0-1,0 0 0,-1 0 1,1 0-1,-1 0 0,1 0 0,0 0 1,-1 0-1,0 0 0,1 0 1,-1 0-1,0 0 0,1 1 0,-1-1 1,0 0-1,0 0 0,0 0 1,0 0-1,0 1 0,0-1 0,0 0 1,-1 0-1,1 0 0,-1 2 1,-5 35 739,2-29-670,-1 0-1,0 0 0,-1 0 0,1-1 0,-11 11 1,-1 2 267,17-20-283,50-2-359,-29-1-50,-1 2 0,1 0 0,26 5 0,-44-4 327,0 0 0,0 1-1,0 0 1,-1 0 0,1 0-1,0 0 1,-1 0-1,0 0 1,1 1 0,-1-1-1,0 1 1,0-1-1,0 1 1,-1 0 0,1 0-1,-1 0 1,1 0 0,-1 0-1,0 0 1,0 0-1,0 1 1,-1-1 0,1 0-1,-1 1 1,0 3-1,1-1 73,0 1 0,0-1-1,-1 0 1,0 0 0,-1 0-1,1 0 1,-1 0 0,0 0-1,-1 0 1,1 0 0,-1 0-1,0 0 1,-4 7 0,-30 25-1,2-1-5654,24-23-1852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6:22:38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5445,'0'0'833,"7"14"-96,96 180 2763,-51-101-2176,-3 2 1,40 114-1,-86-200-889,-1 0 0,1 0-1,-1 0 1,-1 1 0,0-1 0,0 11-1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B2383-545C-4CB6-9788-06F9F3EF60EC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755F1-379E-4780-97B0-266344D30B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874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7C75-F8ED-45AB-B36B-44960242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82689-AFB5-4112-8D35-EF76EA0D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EBF8-170D-4BBB-B9BA-3DBB5D95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AD34-35AD-4F97-8167-7A8713C4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449F-6C23-471E-889B-7977F716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36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CABE-E4A1-48C0-8460-AE509342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F2E66-3BF2-4DF8-8D95-BF37BDB6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6397-F7E0-4E8C-82B2-9E34E9F7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5F31-0802-44D1-9C77-5D6725E5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8F75-DDDA-438C-A737-E9F5A527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5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B3DF1-A4D6-47A8-9F8B-90B470A6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50400-CB54-4EAF-9DD7-04C7DDB6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00C7-68B2-4BFB-92BD-2A2090B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8639-FDAF-49FD-A3E8-0879DBED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E7B8-78FA-4655-8366-395217D0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7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8661-D9D0-46E6-8F19-C085118B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980E-4A06-471C-BF84-67CA751B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72AF-BF42-42C1-97F1-0682D51B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14BC-90CE-4A74-B2A2-D694AF76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783D-7117-4B08-BF2E-D3B47FB0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9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680E-708A-4B3B-BF82-2795A1E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93FF-70EB-4294-8EA4-9E2DFDAD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2731-C6CD-4AB3-9E4B-369AEE2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312D-94BB-4A0C-8CC9-BBD54449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189A-D8F8-4CDD-861D-84A5429D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969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8F9A-2BD8-4FF2-877F-4A1FE5B3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ECD7-13CA-4F35-9C63-DCA0AE59B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3767-3F9A-43CA-8290-9CC3DE4B1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B54B-8AF1-4071-897A-4A70EC8E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FFFDF-170D-43CE-A5C9-B9BDD7AB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684E-9E46-4D9E-9F95-75AA7CD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21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0C0-960C-4AE2-9C9A-2F25CB91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E128-A63B-432B-989F-843D0CD3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7C035-09C2-440E-AAA5-A5490F3F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22684-2E9D-43E9-AB41-6EF7D1E9D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38232-E90B-4D22-A358-31E5B09D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38CED-42F0-4039-91C4-7EF5D9E1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EFEC-6A91-42E9-81A4-A43E8762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5B5B9-375C-4478-8F60-B715B2FD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2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1071-D30B-4B2F-94D5-9E91F69E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FE9E8-FADD-48FF-93AB-9D0A7319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E061-969A-4660-AB5A-60FB8E99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302F-C49C-42E4-9D58-DEBC4EEB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0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AB789-185F-4181-ABC0-232AC7D2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06B5C-4D06-4EC8-A94D-4BE6779C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84ED8-F3EF-4BEE-BE02-12BB6B9F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89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A863-500D-4C60-B9A6-39D69AAC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C44F-229C-4C76-ABBC-ABBFB3A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8F35-1197-4D9A-8932-F203E1412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88A2-4A6A-461F-BA92-24695EDE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3193-83B5-4C01-89F6-83B4327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0336-60CE-49AA-B64B-65FFCDA4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41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3446-447B-4C11-8C41-C6492B90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D9EB6-0E0B-41E9-A703-9160BE9E4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EA691-2DF6-4B0E-88DB-5747CB07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3F3B-8D8F-4A74-B5EE-119BB943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8A5C-2E9B-49E4-89AC-DD1C066E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62EEC-EB35-4CA8-9316-73D99C99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16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FCA98-3B1C-4624-86BD-642540B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955C-9B3D-4192-9A26-DEA4864B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27DC-D53A-45B5-AFA2-A30ABB649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38D0-2E85-4565-A853-7472A3D50D0D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18E1-09AA-4F22-A8AF-8F25E4049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05DA-26FC-41D5-88BF-F5460B84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A9509-DE6C-46C5-BDAA-215415202E02}"/>
              </a:ext>
            </a:extLst>
          </p:cNvPr>
          <p:cNvSpPr txBox="1"/>
          <p:nvPr userDrawn="1"/>
        </p:nvSpPr>
        <p:spPr>
          <a:xfrm>
            <a:off x="404769" y="159157"/>
            <a:ext cx="11625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MY" sz="1200" b="1" dirty="0">
                <a:solidFill>
                  <a:schemeClr val="bg1">
                    <a:lumMod val="75000"/>
                  </a:schemeClr>
                </a:solidFill>
              </a:rPr>
              <a:t>Slide:4.1 –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Object-oriented Programming &amp; Open Source</a:t>
            </a:r>
            <a:endParaRPr lang="en-MY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7286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08.png"/><Relationship Id="rId21" Type="http://schemas.openxmlformats.org/officeDocument/2006/relationships/customXml" Target="../ink/ink505.xml"/><Relationship Id="rId42" Type="http://schemas.openxmlformats.org/officeDocument/2006/relationships/image" Target="../media/image515.png"/><Relationship Id="rId47" Type="http://schemas.openxmlformats.org/officeDocument/2006/relationships/customXml" Target="../ink/ink518.xml"/><Relationship Id="rId63" Type="http://schemas.openxmlformats.org/officeDocument/2006/relationships/customXml" Target="../ink/ink526.xml"/><Relationship Id="rId68" Type="http://schemas.openxmlformats.org/officeDocument/2006/relationships/image" Target="../media/image528.png"/><Relationship Id="rId84" Type="http://schemas.openxmlformats.org/officeDocument/2006/relationships/image" Target="../media/image536.png"/><Relationship Id="rId16" Type="http://schemas.openxmlformats.org/officeDocument/2006/relationships/image" Target="../media/image503.png"/><Relationship Id="rId11" Type="http://schemas.openxmlformats.org/officeDocument/2006/relationships/customXml" Target="../ink/ink500.xml"/><Relationship Id="rId32" Type="http://schemas.openxmlformats.org/officeDocument/2006/relationships/image" Target="../media/image511.png"/><Relationship Id="rId37" Type="http://schemas.openxmlformats.org/officeDocument/2006/relationships/customXml" Target="../ink/ink513.xml"/><Relationship Id="rId53" Type="http://schemas.openxmlformats.org/officeDocument/2006/relationships/customXml" Target="../ink/ink521.xml"/><Relationship Id="rId58" Type="http://schemas.openxmlformats.org/officeDocument/2006/relationships/image" Target="../media/image523.png"/><Relationship Id="rId74" Type="http://schemas.openxmlformats.org/officeDocument/2006/relationships/image" Target="../media/image531.png"/><Relationship Id="rId79" Type="http://schemas.openxmlformats.org/officeDocument/2006/relationships/customXml" Target="../ink/ink534.xml"/><Relationship Id="rId5" Type="http://schemas.openxmlformats.org/officeDocument/2006/relationships/image" Target="../media/image497.png"/><Relationship Id="rId19" Type="http://schemas.openxmlformats.org/officeDocument/2006/relationships/customXml" Target="../ink/ink504.xml"/><Relationship Id="rId14" Type="http://schemas.openxmlformats.org/officeDocument/2006/relationships/image" Target="../media/image502.png"/><Relationship Id="rId22" Type="http://schemas.openxmlformats.org/officeDocument/2006/relationships/image" Target="../media/image506.png"/><Relationship Id="rId27" Type="http://schemas.openxmlformats.org/officeDocument/2006/relationships/customXml" Target="../ink/ink508.xml"/><Relationship Id="rId30" Type="http://schemas.openxmlformats.org/officeDocument/2006/relationships/image" Target="../media/image510.png"/><Relationship Id="rId35" Type="http://schemas.openxmlformats.org/officeDocument/2006/relationships/customXml" Target="../ink/ink512.xml"/><Relationship Id="rId43" Type="http://schemas.openxmlformats.org/officeDocument/2006/relationships/customXml" Target="../ink/ink516.xml"/><Relationship Id="rId48" Type="http://schemas.openxmlformats.org/officeDocument/2006/relationships/image" Target="../media/image518.png"/><Relationship Id="rId56" Type="http://schemas.openxmlformats.org/officeDocument/2006/relationships/image" Target="../media/image522.png"/><Relationship Id="rId64" Type="http://schemas.openxmlformats.org/officeDocument/2006/relationships/image" Target="../media/image526.png"/><Relationship Id="rId69" Type="http://schemas.openxmlformats.org/officeDocument/2006/relationships/customXml" Target="../ink/ink529.xml"/><Relationship Id="rId77" Type="http://schemas.openxmlformats.org/officeDocument/2006/relationships/customXml" Target="../ink/ink533.xml"/><Relationship Id="rId8" Type="http://schemas.openxmlformats.org/officeDocument/2006/relationships/image" Target="../media/image499.png"/><Relationship Id="rId51" Type="http://schemas.openxmlformats.org/officeDocument/2006/relationships/customXml" Target="../ink/ink520.xml"/><Relationship Id="rId72" Type="http://schemas.openxmlformats.org/officeDocument/2006/relationships/image" Target="../media/image530.png"/><Relationship Id="rId80" Type="http://schemas.openxmlformats.org/officeDocument/2006/relationships/image" Target="../media/image534.png"/><Relationship Id="rId85" Type="http://schemas.openxmlformats.org/officeDocument/2006/relationships/customXml" Target="../ink/ink537.xml"/><Relationship Id="rId3" Type="http://schemas.openxmlformats.org/officeDocument/2006/relationships/image" Target="../media/image473.png"/><Relationship Id="rId12" Type="http://schemas.openxmlformats.org/officeDocument/2006/relationships/image" Target="../media/image501.png"/><Relationship Id="rId17" Type="http://schemas.openxmlformats.org/officeDocument/2006/relationships/customXml" Target="../ink/ink503.xml"/><Relationship Id="rId25" Type="http://schemas.openxmlformats.org/officeDocument/2006/relationships/customXml" Target="../ink/ink507.xml"/><Relationship Id="rId33" Type="http://schemas.openxmlformats.org/officeDocument/2006/relationships/customXml" Target="../ink/ink511.xml"/><Relationship Id="rId38" Type="http://schemas.openxmlformats.org/officeDocument/2006/relationships/image" Target="../media/image513.png"/><Relationship Id="rId46" Type="http://schemas.openxmlformats.org/officeDocument/2006/relationships/image" Target="../media/image517.png"/><Relationship Id="rId59" Type="http://schemas.openxmlformats.org/officeDocument/2006/relationships/customXml" Target="../ink/ink524.xml"/><Relationship Id="rId67" Type="http://schemas.openxmlformats.org/officeDocument/2006/relationships/customXml" Target="../ink/ink528.xml"/><Relationship Id="rId20" Type="http://schemas.openxmlformats.org/officeDocument/2006/relationships/image" Target="../media/image505.png"/><Relationship Id="rId41" Type="http://schemas.openxmlformats.org/officeDocument/2006/relationships/customXml" Target="../ink/ink515.xml"/><Relationship Id="rId54" Type="http://schemas.openxmlformats.org/officeDocument/2006/relationships/image" Target="../media/image521.png"/><Relationship Id="rId62" Type="http://schemas.openxmlformats.org/officeDocument/2006/relationships/image" Target="../media/image525.png"/><Relationship Id="rId70" Type="http://schemas.openxmlformats.org/officeDocument/2006/relationships/image" Target="../media/image529.png"/><Relationship Id="rId75" Type="http://schemas.openxmlformats.org/officeDocument/2006/relationships/customXml" Target="../ink/ink532.xml"/><Relationship Id="rId83" Type="http://schemas.openxmlformats.org/officeDocument/2006/relationships/customXml" Target="../ink/ink536.xml"/><Relationship Id="rId88" Type="http://schemas.openxmlformats.org/officeDocument/2006/relationships/image" Target="../media/image538.png"/><Relationship Id="rId1" Type="http://schemas.openxmlformats.org/officeDocument/2006/relationships/tags" Target="../tags/tag11.xml"/><Relationship Id="rId6" Type="http://schemas.openxmlformats.org/officeDocument/2006/relationships/image" Target="../media/image498.png"/><Relationship Id="rId15" Type="http://schemas.openxmlformats.org/officeDocument/2006/relationships/customXml" Target="../ink/ink502.xml"/><Relationship Id="rId23" Type="http://schemas.openxmlformats.org/officeDocument/2006/relationships/customXml" Target="../ink/ink506.xml"/><Relationship Id="rId28" Type="http://schemas.openxmlformats.org/officeDocument/2006/relationships/image" Target="../media/image509.png"/><Relationship Id="rId36" Type="http://schemas.openxmlformats.org/officeDocument/2006/relationships/image" Target="../media/image86.png"/><Relationship Id="rId49" Type="http://schemas.openxmlformats.org/officeDocument/2006/relationships/customXml" Target="../ink/ink519.xml"/><Relationship Id="rId57" Type="http://schemas.openxmlformats.org/officeDocument/2006/relationships/customXml" Target="../ink/ink523.xml"/><Relationship Id="rId10" Type="http://schemas.openxmlformats.org/officeDocument/2006/relationships/image" Target="../media/image500.png"/><Relationship Id="rId31" Type="http://schemas.openxmlformats.org/officeDocument/2006/relationships/customXml" Target="../ink/ink510.xml"/><Relationship Id="rId44" Type="http://schemas.openxmlformats.org/officeDocument/2006/relationships/image" Target="../media/image516.png"/><Relationship Id="rId52" Type="http://schemas.openxmlformats.org/officeDocument/2006/relationships/image" Target="../media/image520.png"/><Relationship Id="rId60" Type="http://schemas.openxmlformats.org/officeDocument/2006/relationships/image" Target="../media/image524.png"/><Relationship Id="rId65" Type="http://schemas.openxmlformats.org/officeDocument/2006/relationships/customXml" Target="../ink/ink527.xml"/><Relationship Id="rId73" Type="http://schemas.openxmlformats.org/officeDocument/2006/relationships/customXml" Target="../ink/ink531.xml"/><Relationship Id="rId78" Type="http://schemas.openxmlformats.org/officeDocument/2006/relationships/image" Target="../media/image533.png"/><Relationship Id="rId81" Type="http://schemas.openxmlformats.org/officeDocument/2006/relationships/customXml" Target="../ink/ink535.xml"/><Relationship Id="rId86" Type="http://schemas.openxmlformats.org/officeDocument/2006/relationships/image" Target="../media/image537.png"/><Relationship Id="rId4" Type="http://schemas.openxmlformats.org/officeDocument/2006/relationships/image" Target="../media/image496.png"/><Relationship Id="rId9" Type="http://schemas.openxmlformats.org/officeDocument/2006/relationships/customXml" Target="../ink/ink499.xml"/><Relationship Id="rId13" Type="http://schemas.openxmlformats.org/officeDocument/2006/relationships/customXml" Target="../ink/ink501.xml"/><Relationship Id="rId18" Type="http://schemas.openxmlformats.org/officeDocument/2006/relationships/image" Target="../media/image504.png"/><Relationship Id="rId39" Type="http://schemas.openxmlformats.org/officeDocument/2006/relationships/customXml" Target="../ink/ink514.xml"/><Relationship Id="rId34" Type="http://schemas.openxmlformats.org/officeDocument/2006/relationships/image" Target="../media/image512.png"/><Relationship Id="rId50" Type="http://schemas.openxmlformats.org/officeDocument/2006/relationships/image" Target="../media/image519.png"/><Relationship Id="rId55" Type="http://schemas.openxmlformats.org/officeDocument/2006/relationships/customXml" Target="../ink/ink522.xml"/><Relationship Id="rId76" Type="http://schemas.openxmlformats.org/officeDocument/2006/relationships/image" Target="../media/image532.png"/><Relationship Id="rId7" Type="http://schemas.openxmlformats.org/officeDocument/2006/relationships/customXml" Target="../ink/ink498.xml"/><Relationship Id="rId71" Type="http://schemas.openxmlformats.org/officeDocument/2006/relationships/customXml" Target="../ink/ink530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509.xml"/><Relationship Id="rId24" Type="http://schemas.openxmlformats.org/officeDocument/2006/relationships/image" Target="../media/image507.png"/><Relationship Id="rId40" Type="http://schemas.openxmlformats.org/officeDocument/2006/relationships/image" Target="../media/image514.png"/><Relationship Id="rId45" Type="http://schemas.openxmlformats.org/officeDocument/2006/relationships/customXml" Target="../ink/ink517.xml"/><Relationship Id="rId66" Type="http://schemas.openxmlformats.org/officeDocument/2006/relationships/image" Target="../media/image527.png"/><Relationship Id="rId87" Type="http://schemas.openxmlformats.org/officeDocument/2006/relationships/customXml" Target="../ink/ink538.xml"/><Relationship Id="rId61" Type="http://schemas.openxmlformats.org/officeDocument/2006/relationships/customXml" Target="../ink/ink525.xml"/><Relationship Id="rId82" Type="http://schemas.openxmlformats.org/officeDocument/2006/relationships/image" Target="../media/image5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3.xml"/><Relationship Id="rId18" Type="http://schemas.openxmlformats.org/officeDocument/2006/relationships/image" Target="../media/image545.png"/><Relationship Id="rId26" Type="http://schemas.openxmlformats.org/officeDocument/2006/relationships/image" Target="../media/image549.png"/><Relationship Id="rId39" Type="http://schemas.openxmlformats.org/officeDocument/2006/relationships/customXml" Target="../ink/ink556.xml"/><Relationship Id="rId21" Type="http://schemas.openxmlformats.org/officeDocument/2006/relationships/customXml" Target="../ink/ink547.xml"/><Relationship Id="rId34" Type="http://schemas.openxmlformats.org/officeDocument/2006/relationships/image" Target="../media/image553.png"/><Relationship Id="rId42" Type="http://schemas.openxmlformats.org/officeDocument/2006/relationships/image" Target="../media/image557.png"/><Relationship Id="rId47" Type="http://schemas.openxmlformats.org/officeDocument/2006/relationships/customXml" Target="../ink/ink560.xml"/><Relationship Id="rId50" Type="http://schemas.openxmlformats.org/officeDocument/2006/relationships/image" Target="../media/image561.png"/><Relationship Id="rId7" Type="http://schemas.openxmlformats.org/officeDocument/2006/relationships/customXml" Target="../ink/ink540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4.png"/><Relationship Id="rId29" Type="http://schemas.openxmlformats.org/officeDocument/2006/relationships/customXml" Target="../ink/ink551.xml"/><Relationship Id="rId11" Type="http://schemas.openxmlformats.org/officeDocument/2006/relationships/customXml" Target="../ink/ink542.xml"/><Relationship Id="rId24" Type="http://schemas.openxmlformats.org/officeDocument/2006/relationships/image" Target="../media/image548.png"/><Relationship Id="rId32" Type="http://schemas.openxmlformats.org/officeDocument/2006/relationships/image" Target="../media/image552.png"/><Relationship Id="rId37" Type="http://schemas.openxmlformats.org/officeDocument/2006/relationships/customXml" Target="../ink/ink555.xml"/><Relationship Id="rId40" Type="http://schemas.openxmlformats.org/officeDocument/2006/relationships/image" Target="../media/image556.png"/><Relationship Id="rId45" Type="http://schemas.openxmlformats.org/officeDocument/2006/relationships/customXml" Target="../ink/ink559.xml"/><Relationship Id="rId5" Type="http://schemas.openxmlformats.org/officeDocument/2006/relationships/customXml" Target="../ink/ink539.xml"/><Relationship Id="rId15" Type="http://schemas.openxmlformats.org/officeDocument/2006/relationships/customXml" Target="../ink/ink544.xml"/><Relationship Id="rId23" Type="http://schemas.openxmlformats.org/officeDocument/2006/relationships/customXml" Target="../ink/ink548.xml"/><Relationship Id="rId28" Type="http://schemas.openxmlformats.org/officeDocument/2006/relationships/image" Target="../media/image550.png"/><Relationship Id="rId36" Type="http://schemas.openxmlformats.org/officeDocument/2006/relationships/image" Target="../media/image554.png"/><Relationship Id="rId49" Type="http://schemas.openxmlformats.org/officeDocument/2006/relationships/customXml" Target="../ink/ink561.xml"/><Relationship Id="rId10" Type="http://schemas.openxmlformats.org/officeDocument/2006/relationships/image" Target="../media/image541.png"/><Relationship Id="rId19" Type="http://schemas.openxmlformats.org/officeDocument/2006/relationships/customXml" Target="../ink/ink546.xml"/><Relationship Id="rId31" Type="http://schemas.openxmlformats.org/officeDocument/2006/relationships/customXml" Target="../ink/ink552.xml"/><Relationship Id="rId44" Type="http://schemas.openxmlformats.org/officeDocument/2006/relationships/image" Target="../media/image558.png"/><Relationship Id="rId4" Type="http://schemas.openxmlformats.org/officeDocument/2006/relationships/image" Target="../media/image473.png"/><Relationship Id="rId9" Type="http://schemas.openxmlformats.org/officeDocument/2006/relationships/customXml" Target="../ink/ink541.xml"/><Relationship Id="rId14" Type="http://schemas.openxmlformats.org/officeDocument/2006/relationships/image" Target="../media/image543.png"/><Relationship Id="rId22" Type="http://schemas.openxmlformats.org/officeDocument/2006/relationships/image" Target="../media/image547.png"/><Relationship Id="rId27" Type="http://schemas.openxmlformats.org/officeDocument/2006/relationships/customXml" Target="../ink/ink550.xml"/><Relationship Id="rId30" Type="http://schemas.openxmlformats.org/officeDocument/2006/relationships/image" Target="../media/image551.png"/><Relationship Id="rId35" Type="http://schemas.openxmlformats.org/officeDocument/2006/relationships/customXml" Target="../ink/ink554.xml"/><Relationship Id="rId43" Type="http://schemas.openxmlformats.org/officeDocument/2006/relationships/customXml" Target="../ink/ink558.xml"/><Relationship Id="rId48" Type="http://schemas.openxmlformats.org/officeDocument/2006/relationships/image" Target="../media/image560.png"/><Relationship Id="rId8" Type="http://schemas.openxmlformats.org/officeDocument/2006/relationships/image" Target="../media/image540.png"/><Relationship Id="rId3" Type="http://schemas.openxmlformats.org/officeDocument/2006/relationships/image" Target="../media/image700.png"/><Relationship Id="rId12" Type="http://schemas.openxmlformats.org/officeDocument/2006/relationships/image" Target="../media/image542.png"/><Relationship Id="rId17" Type="http://schemas.openxmlformats.org/officeDocument/2006/relationships/customXml" Target="../ink/ink545.xml"/><Relationship Id="rId25" Type="http://schemas.openxmlformats.org/officeDocument/2006/relationships/customXml" Target="../ink/ink549.xml"/><Relationship Id="rId33" Type="http://schemas.openxmlformats.org/officeDocument/2006/relationships/customXml" Target="../ink/ink553.xml"/><Relationship Id="rId38" Type="http://schemas.openxmlformats.org/officeDocument/2006/relationships/image" Target="../media/image555.png"/><Relationship Id="rId46" Type="http://schemas.openxmlformats.org/officeDocument/2006/relationships/image" Target="../media/image559.png"/><Relationship Id="rId20" Type="http://schemas.openxmlformats.org/officeDocument/2006/relationships/image" Target="../media/image546.png"/><Relationship Id="rId41" Type="http://schemas.openxmlformats.org/officeDocument/2006/relationships/customXml" Target="../ink/ink557.xml"/><Relationship Id="rId1" Type="http://schemas.openxmlformats.org/officeDocument/2006/relationships/tags" Target="../tags/tag13.xml"/><Relationship Id="rId6" Type="http://schemas.openxmlformats.org/officeDocument/2006/relationships/image" Target="../media/image539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4.png"/><Relationship Id="rId21" Type="http://schemas.openxmlformats.org/officeDocument/2006/relationships/customXml" Target="../ink/ink570.xml"/><Relationship Id="rId34" Type="http://schemas.openxmlformats.org/officeDocument/2006/relationships/image" Target="../media/image578.png"/><Relationship Id="rId42" Type="http://schemas.openxmlformats.org/officeDocument/2006/relationships/image" Target="../media/image582.png"/><Relationship Id="rId47" Type="http://schemas.openxmlformats.org/officeDocument/2006/relationships/customXml" Target="../ink/ink583.xml"/><Relationship Id="rId50" Type="http://schemas.openxmlformats.org/officeDocument/2006/relationships/image" Target="../media/image586.png"/><Relationship Id="rId55" Type="http://schemas.openxmlformats.org/officeDocument/2006/relationships/customXml" Target="../ink/ink587.xml"/><Relationship Id="rId63" Type="http://schemas.openxmlformats.org/officeDocument/2006/relationships/customXml" Target="../ink/ink591.xml"/><Relationship Id="rId68" Type="http://schemas.openxmlformats.org/officeDocument/2006/relationships/image" Target="../media/image595.png"/><Relationship Id="rId7" Type="http://schemas.openxmlformats.org/officeDocument/2006/relationships/customXml" Target="../ink/ink56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9.png"/><Relationship Id="rId29" Type="http://schemas.openxmlformats.org/officeDocument/2006/relationships/customXml" Target="../ink/ink574.xml"/><Relationship Id="rId11" Type="http://schemas.openxmlformats.org/officeDocument/2006/relationships/customXml" Target="../ink/ink565.xml"/><Relationship Id="rId24" Type="http://schemas.openxmlformats.org/officeDocument/2006/relationships/image" Target="../media/image573.png"/><Relationship Id="rId32" Type="http://schemas.openxmlformats.org/officeDocument/2006/relationships/image" Target="../media/image577.png"/><Relationship Id="rId37" Type="http://schemas.openxmlformats.org/officeDocument/2006/relationships/customXml" Target="../ink/ink578.xml"/><Relationship Id="rId40" Type="http://schemas.openxmlformats.org/officeDocument/2006/relationships/image" Target="../media/image581.png"/><Relationship Id="rId45" Type="http://schemas.openxmlformats.org/officeDocument/2006/relationships/customXml" Target="../ink/ink582.xml"/><Relationship Id="rId53" Type="http://schemas.openxmlformats.org/officeDocument/2006/relationships/customXml" Target="../ink/ink586.xml"/><Relationship Id="rId58" Type="http://schemas.openxmlformats.org/officeDocument/2006/relationships/image" Target="../media/image590.png"/><Relationship Id="rId66" Type="http://schemas.openxmlformats.org/officeDocument/2006/relationships/image" Target="../media/image594.png"/><Relationship Id="rId5" Type="http://schemas.openxmlformats.org/officeDocument/2006/relationships/customXml" Target="../ink/ink562.xml"/><Relationship Id="rId61" Type="http://schemas.openxmlformats.org/officeDocument/2006/relationships/customXml" Target="../ink/ink590.xml"/><Relationship Id="rId19" Type="http://schemas.openxmlformats.org/officeDocument/2006/relationships/customXml" Target="../ink/ink569.xml"/><Relationship Id="rId14" Type="http://schemas.openxmlformats.org/officeDocument/2006/relationships/image" Target="../media/image568.png"/><Relationship Id="rId22" Type="http://schemas.openxmlformats.org/officeDocument/2006/relationships/image" Target="../media/image572.png"/><Relationship Id="rId27" Type="http://schemas.openxmlformats.org/officeDocument/2006/relationships/customXml" Target="../ink/ink573.xml"/><Relationship Id="rId30" Type="http://schemas.openxmlformats.org/officeDocument/2006/relationships/image" Target="../media/image576.png"/><Relationship Id="rId35" Type="http://schemas.openxmlformats.org/officeDocument/2006/relationships/customXml" Target="../ink/ink577.xml"/><Relationship Id="rId43" Type="http://schemas.openxmlformats.org/officeDocument/2006/relationships/customXml" Target="../ink/ink581.xml"/><Relationship Id="rId48" Type="http://schemas.openxmlformats.org/officeDocument/2006/relationships/image" Target="../media/image585.png"/><Relationship Id="rId56" Type="http://schemas.openxmlformats.org/officeDocument/2006/relationships/image" Target="../media/image589.png"/><Relationship Id="rId64" Type="http://schemas.openxmlformats.org/officeDocument/2006/relationships/image" Target="../media/image593.png"/><Relationship Id="rId8" Type="http://schemas.openxmlformats.org/officeDocument/2006/relationships/image" Target="../media/image565.png"/><Relationship Id="rId51" Type="http://schemas.openxmlformats.org/officeDocument/2006/relationships/customXml" Target="../ink/ink585.xml"/><Relationship Id="rId3" Type="http://schemas.openxmlformats.org/officeDocument/2006/relationships/image" Target="../media/image562.png"/><Relationship Id="rId12" Type="http://schemas.openxmlformats.org/officeDocument/2006/relationships/image" Target="../media/image567.png"/><Relationship Id="rId17" Type="http://schemas.openxmlformats.org/officeDocument/2006/relationships/customXml" Target="../ink/ink568.xml"/><Relationship Id="rId25" Type="http://schemas.openxmlformats.org/officeDocument/2006/relationships/customXml" Target="../ink/ink572.xml"/><Relationship Id="rId33" Type="http://schemas.openxmlformats.org/officeDocument/2006/relationships/customXml" Target="../ink/ink576.xml"/><Relationship Id="rId38" Type="http://schemas.openxmlformats.org/officeDocument/2006/relationships/image" Target="../media/image580.png"/><Relationship Id="rId46" Type="http://schemas.openxmlformats.org/officeDocument/2006/relationships/image" Target="../media/image584.png"/><Relationship Id="rId59" Type="http://schemas.openxmlformats.org/officeDocument/2006/relationships/customXml" Target="../ink/ink589.xml"/><Relationship Id="rId67" Type="http://schemas.openxmlformats.org/officeDocument/2006/relationships/customXml" Target="../ink/ink593.xml"/><Relationship Id="rId20" Type="http://schemas.openxmlformats.org/officeDocument/2006/relationships/image" Target="../media/image571.png"/><Relationship Id="rId41" Type="http://schemas.openxmlformats.org/officeDocument/2006/relationships/customXml" Target="../ink/ink580.xml"/><Relationship Id="rId54" Type="http://schemas.openxmlformats.org/officeDocument/2006/relationships/image" Target="../media/image588.png"/><Relationship Id="rId62" Type="http://schemas.openxmlformats.org/officeDocument/2006/relationships/image" Target="../media/image592.png"/><Relationship Id="rId1" Type="http://schemas.openxmlformats.org/officeDocument/2006/relationships/tags" Target="../tags/tag14.xml"/><Relationship Id="rId6" Type="http://schemas.openxmlformats.org/officeDocument/2006/relationships/image" Target="../media/image564.png"/><Relationship Id="rId15" Type="http://schemas.openxmlformats.org/officeDocument/2006/relationships/customXml" Target="../ink/ink567.xml"/><Relationship Id="rId23" Type="http://schemas.openxmlformats.org/officeDocument/2006/relationships/customXml" Target="../ink/ink571.xml"/><Relationship Id="rId28" Type="http://schemas.openxmlformats.org/officeDocument/2006/relationships/image" Target="../media/image575.png"/><Relationship Id="rId36" Type="http://schemas.openxmlformats.org/officeDocument/2006/relationships/image" Target="../media/image579.png"/><Relationship Id="rId49" Type="http://schemas.openxmlformats.org/officeDocument/2006/relationships/customXml" Target="../ink/ink584.xml"/><Relationship Id="rId57" Type="http://schemas.openxmlformats.org/officeDocument/2006/relationships/customXml" Target="../ink/ink588.xml"/><Relationship Id="rId10" Type="http://schemas.openxmlformats.org/officeDocument/2006/relationships/image" Target="../media/image566.png"/><Relationship Id="rId31" Type="http://schemas.openxmlformats.org/officeDocument/2006/relationships/customXml" Target="../ink/ink575.xml"/><Relationship Id="rId44" Type="http://schemas.openxmlformats.org/officeDocument/2006/relationships/image" Target="../media/image583.png"/><Relationship Id="rId52" Type="http://schemas.openxmlformats.org/officeDocument/2006/relationships/image" Target="../media/image587.png"/><Relationship Id="rId60" Type="http://schemas.openxmlformats.org/officeDocument/2006/relationships/image" Target="../media/image591.png"/><Relationship Id="rId65" Type="http://schemas.openxmlformats.org/officeDocument/2006/relationships/customXml" Target="../ink/ink592.xml"/><Relationship Id="rId4" Type="http://schemas.openxmlformats.org/officeDocument/2006/relationships/image" Target="../media/image563.png"/><Relationship Id="rId9" Type="http://schemas.openxmlformats.org/officeDocument/2006/relationships/customXml" Target="../ink/ink564.xml"/><Relationship Id="rId13" Type="http://schemas.openxmlformats.org/officeDocument/2006/relationships/customXml" Target="../ink/ink566.xml"/><Relationship Id="rId18" Type="http://schemas.openxmlformats.org/officeDocument/2006/relationships/image" Target="../media/image570.png"/><Relationship Id="rId39" Type="http://schemas.openxmlformats.org/officeDocument/2006/relationships/customXml" Target="../ink/ink5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279" Type="http://schemas.openxmlformats.org/officeDocument/2006/relationships/customXml" Target="../ink/ink139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48" Type="http://schemas.openxmlformats.org/officeDocument/2006/relationships/image" Target="../media/image124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172" Type="http://schemas.openxmlformats.org/officeDocument/2006/relationships/image" Target="../media/image86.png"/><Relationship Id="rId228" Type="http://schemas.openxmlformats.org/officeDocument/2006/relationships/image" Target="../media/image114.png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230" Type="http://schemas.openxmlformats.org/officeDocument/2006/relationships/image" Target="../media/image115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132" Type="http://schemas.openxmlformats.org/officeDocument/2006/relationships/image" Target="../media/image66.png"/><Relationship Id="rId174" Type="http://schemas.openxmlformats.org/officeDocument/2006/relationships/image" Target="../media/image87.png"/><Relationship Id="rId241" Type="http://schemas.openxmlformats.org/officeDocument/2006/relationships/customXml" Target="../ink/ink120.xml"/><Relationship Id="rId36" Type="http://schemas.openxmlformats.org/officeDocument/2006/relationships/image" Target="../media/image18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customXml" Target="../ink/ink186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image" Target="../media/image186.png"/><Relationship Id="rId1" Type="http://schemas.openxmlformats.org/officeDocument/2006/relationships/tags" Target="../tags/tag6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customXml" Target="../ink/ink187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image" Target="../media/image187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258" Type="http://schemas.openxmlformats.org/officeDocument/2006/relationships/image" Target="../media/image129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240" Type="http://schemas.openxmlformats.org/officeDocument/2006/relationships/image" Target="../media/image120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251" Type="http://schemas.openxmlformats.org/officeDocument/2006/relationships/customXml" Target="../ink/ink125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220" Type="http://schemas.openxmlformats.org/officeDocument/2006/relationships/image" Target="../media/image110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9.png"/><Relationship Id="rId21" Type="http://schemas.openxmlformats.org/officeDocument/2006/relationships/customXml" Target="../ink/ink197.xml"/><Relationship Id="rId42" Type="http://schemas.openxmlformats.org/officeDocument/2006/relationships/image" Target="../media/image207.png"/><Relationship Id="rId47" Type="http://schemas.openxmlformats.org/officeDocument/2006/relationships/customXml" Target="../ink/ink210.xml"/><Relationship Id="rId63" Type="http://schemas.openxmlformats.org/officeDocument/2006/relationships/customXml" Target="../ink/ink218.xml"/><Relationship Id="rId68" Type="http://schemas.openxmlformats.org/officeDocument/2006/relationships/image" Target="../media/image220.png"/><Relationship Id="rId84" Type="http://schemas.openxmlformats.org/officeDocument/2006/relationships/image" Target="../media/image228.png"/><Relationship Id="rId89" Type="http://schemas.openxmlformats.org/officeDocument/2006/relationships/customXml" Target="../ink/ink231.xml"/><Relationship Id="rId16" Type="http://schemas.openxmlformats.org/officeDocument/2006/relationships/image" Target="../media/image194.png"/><Relationship Id="rId11" Type="http://schemas.openxmlformats.org/officeDocument/2006/relationships/customXml" Target="../ink/ink192.xml"/><Relationship Id="rId32" Type="http://schemas.openxmlformats.org/officeDocument/2006/relationships/image" Target="../media/image202.png"/><Relationship Id="rId37" Type="http://schemas.openxmlformats.org/officeDocument/2006/relationships/customXml" Target="../ink/ink205.xml"/><Relationship Id="rId53" Type="http://schemas.openxmlformats.org/officeDocument/2006/relationships/customXml" Target="../ink/ink213.xml"/><Relationship Id="rId58" Type="http://schemas.openxmlformats.org/officeDocument/2006/relationships/image" Target="../media/image215.png"/><Relationship Id="rId74" Type="http://schemas.openxmlformats.org/officeDocument/2006/relationships/image" Target="../media/image223.png"/><Relationship Id="rId79" Type="http://schemas.openxmlformats.org/officeDocument/2006/relationships/customXml" Target="../ink/ink226.xml"/><Relationship Id="rId5" Type="http://schemas.openxmlformats.org/officeDocument/2006/relationships/customXml" Target="../ink/ink189.xml"/><Relationship Id="rId90" Type="http://schemas.openxmlformats.org/officeDocument/2006/relationships/image" Target="../media/image231.png"/><Relationship Id="rId95" Type="http://schemas.openxmlformats.org/officeDocument/2006/relationships/customXml" Target="../ink/ink234.xml"/><Relationship Id="rId22" Type="http://schemas.openxmlformats.org/officeDocument/2006/relationships/image" Target="../media/image197.png"/><Relationship Id="rId27" Type="http://schemas.openxmlformats.org/officeDocument/2006/relationships/customXml" Target="../ink/ink200.xml"/><Relationship Id="rId43" Type="http://schemas.openxmlformats.org/officeDocument/2006/relationships/customXml" Target="../ink/ink208.xml"/><Relationship Id="rId48" Type="http://schemas.openxmlformats.org/officeDocument/2006/relationships/image" Target="../media/image210.png"/><Relationship Id="rId64" Type="http://schemas.openxmlformats.org/officeDocument/2006/relationships/image" Target="../media/image218.png"/><Relationship Id="rId69" Type="http://schemas.openxmlformats.org/officeDocument/2006/relationships/customXml" Target="../ink/ink221.xml"/><Relationship Id="rId80" Type="http://schemas.openxmlformats.org/officeDocument/2006/relationships/image" Target="../media/image226.png"/><Relationship Id="rId85" Type="http://schemas.openxmlformats.org/officeDocument/2006/relationships/customXml" Target="../ink/ink229.xml"/><Relationship Id="rId3" Type="http://schemas.openxmlformats.org/officeDocument/2006/relationships/customXml" Target="../ink/ink188.xml"/><Relationship Id="rId12" Type="http://schemas.openxmlformats.org/officeDocument/2006/relationships/image" Target="../media/image192.png"/><Relationship Id="rId17" Type="http://schemas.openxmlformats.org/officeDocument/2006/relationships/customXml" Target="../ink/ink195.xml"/><Relationship Id="rId25" Type="http://schemas.openxmlformats.org/officeDocument/2006/relationships/customXml" Target="../ink/ink199.xml"/><Relationship Id="rId33" Type="http://schemas.openxmlformats.org/officeDocument/2006/relationships/customXml" Target="../ink/ink203.xml"/><Relationship Id="rId38" Type="http://schemas.openxmlformats.org/officeDocument/2006/relationships/image" Target="../media/image205.png"/><Relationship Id="rId46" Type="http://schemas.openxmlformats.org/officeDocument/2006/relationships/image" Target="../media/image209.png"/><Relationship Id="rId59" Type="http://schemas.openxmlformats.org/officeDocument/2006/relationships/customXml" Target="../ink/ink216.xml"/><Relationship Id="rId67" Type="http://schemas.openxmlformats.org/officeDocument/2006/relationships/customXml" Target="../ink/ink220.xml"/><Relationship Id="rId20" Type="http://schemas.openxmlformats.org/officeDocument/2006/relationships/image" Target="../media/image196.png"/><Relationship Id="rId41" Type="http://schemas.openxmlformats.org/officeDocument/2006/relationships/customXml" Target="../ink/ink207.xml"/><Relationship Id="rId54" Type="http://schemas.openxmlformats.org/officeDocument/2006/relationships/image" Target="../media/image213.png"/><Relationship Id="rId62" Type="http://schemas.openxmlformats.org/officeDocument/2006/relationships/image" Target="../media/image217.png"/><Relationship Id="rId70" Type="http://schemas.openxmlformats.org/officeDocument/2006/relationships/image" Target="../media/image221.png"/><Relationship Id="rId75" Type="http://schemas.openxmlformats.org/officeDocument/2006/relationships/customXml" Target="../ink/ink224.xml"/><Relationship Id="rId83" Type="http://schemas.openxmlformats.org/officeDocument/2006/relationships/customXml" Target="../ink/ink228.xml"/><Relationship Id="rId88" Type="http://schemas.openxmlformats.org/officeDocument/2006/relationships/image" Target="../media/image230.png"/><Relationship Id="rId91" Type="http://schemas.openxmlformats.org/officeDocument/2006/relationships/customXml" Target="../ink/ink232.xml"/><Relationship Id="rId96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customXml" Target="../ink/ink194.xml"/><Relationship Id="rId23" Type="http://schemas.openxmlformats.org/officeDocument/2006/relationships/customXml" Target="../ink/ink198.xml"/><Relationship Id="rId28" Type="http://schemas.openxmlformats.org/officeDocument/2006/relationships/image" Target="../media/image200.png"/><Relationship Id="rId36" Type="http://schemas.openxmlformats.org/officeDocument/2006/relationships/image" Target="../media/image204.png"/><Relationship Id="rId49" Type="http://schemas.openxmlformats.org/officeDocument/2006/relationships/customXml" Target="../ink/ink211.xml"/><Relationship Id="rId57" Type="http://schemas.openxmlformats.org/officeDocument/2006/relationships/customXml" Target="../ink/ink215.xml"/><Relationship Id="rId10" Type="http://schemas.openxmlformats.org/officeDocument/2006/relationships/image" Target="../media/image86.png"/><Relationship Id="rId31" Type="http://schemas.openxmlformats.org/officeDocument/2006/relationships/customXml" Target="../ink/ink202.xml"/><Relationship Id="rId44" Type="http://schemas.openxmlformats.org/officeDocument/2006/relationships/image" Target="../media/image208.png"/><Relationship Id="rId52" Type="http://schemas.openxmlformats.org/officeDocument/2006/relationships/image" Target="../media/image212.png"/><Relationship Id="rId60" Type="http://schemas.openxmlformats.org/officeDocument/2006/relationships/image" Target="../media/image216.png"/><Relationship Id="rId65" Type="http://schemas.openxmlformats.org/officeDocument/2006/relationships/customXml" Target="../ink/ink219.xml"/><Relationship Id="rId73" Type="http://schemas.openxmlformats.org/officeDocument/2006/relationships/customXml" Target="../ink/ink223.xml"/><Relationship Id="rId78" Type="http://schemas.openxmlformats.org/officeDocument/2006/relationships/image" Target="../media/image225.png"/><Relationship Id="rId81" Type="http://schemas.openxmlformats.org/officeDocument/2006/relationships/customXml" Target="../ink/ink227.xml"/><Relationship Id="rId86" Type="http://schemas.openxmlformats.org/officeDocument/2006/relationships/image" Target="../media/image229.png"/><Relationship Id="rId94" Type="http://schemas.openxmlformats.org/officeDocument/2006/relationships/image" Target="../media/image233.png"/><Relationship Id="rId99" Type="http://schemas.openxmlformats.org/officeDocument/2006/relationships/customXml" Target="../ink/ink236.xml"/><Relationship Id="rId4" Type="http://schemas.openxmlformats.org/officeDocument/2006/relationships/image" Target="../media/image189.png"/><Relationship Id="rId9" Type="http://schemas.openxmlformats.org/officeDocument/2006/relationships/customXml" Target="../ink/ink191.xml"/><Relationship Id="rId13" Type="http://schemas.openxmlformats.org/officeDocument/2006/relationships/customXml" Target="../ink/ink193.xml"/><Relationship Id="rId18" Type="http://schemas.openxmlformats.org/officeDocument/2006/relationships/image" Target="../media/image195.png"/><Relationship Id="rId39" Type="http://schemas.openxmlformats.org/officeDocument/2006/relationships/customXml" Target="../ink/ink206.xml"/><Relationship Id="rId34" Type="http://schemas.openxmlformats.org/officeDocument/2006/relationships/image" Target="../media/image203.png"/><Relationship Id="rId50" Type="http://schemas.openxmlformats.org/officeDocument/2006/relationships/image" Target="../media/image211.png"/><Relationship Id="rId55" Type="http://schemas.openxmlformats.org/officeDocument/2006/relationships/customXml" Target="../ink/ink214.xml"/><Relationship Id="rId76" Type="http://schemas.openxmlformats.org/officeDocument/2006/relationships/image" Target="../media/image224.png"/><Relationship Id="rId97" Type="http://schemas.openxmlformats.org/officeDocument/2006/relationships/customXml" Target="../ink/ink235.xml"/><Relationship Id="rId7" Type="http://schemas.openxmlformats.org/officeDocument/2006/relationships/customXml" Target="../ink/ink190.xml"/><Relationship Id="rId71" Type="http://schemas.openxmlformats.org/officeDocument/2006/relationships/customXml" Target="../ink/ink222.xml"/><Relationship Id="rId92" Type="http://schemas.openxmlformats.org/officeDocument/2006/relationships/image" Target="../media/image232.png"/><Relationship Id="rId2" Type="http://schemas.openxmlformats.org/officeDocument/2006/relationships/image" Target="../media/image188.png"/><Relationship Id="rId29" Type="http://schemas.openxmlformats.org/officeDocument/2006/relationships/customXml" Target="../ink/ink201.xml"/><Relationship Id="rId24" Type="http://schemas.openxmlformats.org/officeDocument/2006/relationships/image" Target="../media/image198.png"/><Relationship Id="rId40" Type="http://schemas.openxmlformats.org/officeDocument/2006/relationships/image" Target="../media/image206.png"/><Relationship Id="rId45" Type="http://schemas.openxmlformats.org/officeDocument/2006/relationships/customXml" Target="../ink/ink209.xml"/><Relationship Id="rId66" Type="http://schemas.openxmlformats.org/officeDocument/2006/relationships/image" Target="../media/image219.png"/><Relationship Id="rId87" Type="http://schemas.openxmlformats.org/officeDocument/2006/relationships/customXml" Target="../ink/ink230.xml"/><Relationship Id="rId61" Type="http://schemas.openxmlformats.org/officeDocument/2006/relationships/customXml" Target="../ink/ink217.xml"/><Relationship Id="rId82" Type="http://schemas.openxmlformats.org/officeDocument/2006/relationships/image" Target="../media/image227.png"/><Relationship Id="rId19" Type="http://schemas.openxmlformats.org/officeDocument/2006/relationships/customXml" Target="../ink/ink196.xml"/><Relationship Id="rId14" Type="http://schemas.openxmlformats.org/officeDocument/2006/relationships/image" Target="../media/image193.png"/><Relationship Id="rId30" Type="http://schemas.openxmlformats.org/officeDocument/2006/relationships/image" Target="../media/image201.png"/><Relationship Id="rId35" Type="http://schemas.openxmlformats.org/officeDocument/2006/relationships/customXml" Target="../ink/ink204.xml"/><Relationship Id="rId56" Type="http://schemas.openxmlformats.org/officeDocument/2006/relationships/image" Target="../media/image214.png"/><Relationship Id="rId77" Type="http://schemas.openxmlformats.org/officeDocument/2006/relationships/customXml" Target="../ink/ink225.xml"/><Relationship Id="rId100" Type="http://schemas.openxmlformats.org/officeDocument/2006/relationships/image" Target="../media/image236.png"/><Relationship Id="rId8" Type="http://schemas.openxmlformats.org/officeDocument/2006/relationships/image" Target="../media/image191.png"/><Relationship Id="rId51" Type="http://schemas.openxmlformats.org/officeDocument/2006/relationships/customXml" Target="../ink/ink212.xml"/><Relationship Id="rId72" Type="http://schemas.openxmlformats.org/officeDocument/2006/relationships/image" Target="../media/image222.png"/><Relationship Id="rId93" Type="http://schemas.openxmlformats.org/officeDocument/2006/relationships/customXml" Target="../ink/ink233.xml"/><Relationship Id="rId98" Type="http://schemas.openxmlformats.org/officeDocument/2006/relationships/image" Target="../media/image23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3.png"/><Relationship Id="rId21" Type="http://schemas.openxmlformats.org/officeDocument/2006/relationships/image" Target="../media/image246.png"/><Relationship Id="rId63" Type="http://schemas.openxmlformats.org/officeDocument/2006/relationships/image" Target="../media/image266.png"/><Relationship Id="rId159" Type="http://schemas.openxmlformats.org/officeDocument/2006/relationships/image" Target="../media/image314.png"/><Relationship Id="rId170" Type="http://schemas.openxmlformats.org/officeDocument/2006/relationships/customXml" Target="../ink/ink321.xml"/><Relationship Id="rId226" Type="http://schemas.openxmlformats.org/officeDocument/2006/relationships/image" Target="../media/image347.png"/><Relationship Id="rId268" Type="http://schemas.openxmlformats.org/officeDocument/2006/relationships/image" Target="../media/image368.png"/><Relationship Id="rId32" Type="http://schemas.openxmlformats.org/officeDocument/2006/relationships/customXml" Target="../ink/ink252.xml"/><Relationship Id="rId74" Type="http://schemas.openxmlformats.org/officeDocument/2006/relationships/customXml" Target="../ink/ink273.xml"/><Relationship Id="rId128" Type="http://schemas.openxmlformats.org/officeDocument/2006/relationships/customXml" Target="../ink/ink300.xml"/><Relationship Id="rId5" Type="http://schemas.openxmlformats.org/officeDocument/2006/relationships/image" Target="../media/image238.png"/><Relationship Id="rId181" Type="http://schemas.openxmlformats.org/officeDocument/2006/relationships/image" Target="../media/image325.png"/><Relationship Id="rId237" Type="http://schemas.openxmlformats.org/officeDocument/2006/relationships/customXml" Target="../ink/ink355.xml"/><Relationship Id="rId279" Type="http://schemas.openxmlformats.org/officeDocument/2006/relationships/customXml" Target="../ink/ink376.xml"/><Relationship Id="rId43" Type="http://schemas.openxmlformats.org/officeDocument/2006/relationships/image" Target="../media/image256.png"/><Relationship Id="rId139" Type="http://schemas.openxmlformats.org/officeDocument/2006/relationships/image" Target="../media/image304.png"/><Relationship Id="rId290" Type="http://schemas.openxmlformats.org/officeDocument/2006/relationships/image" Target="../media/image379.png"/><Relationship Id="rId85" Type="http://schemas.openxmlformats.org/officeDocument/2006/relationships/image" Target="../media/image277.png"/><Relationship Id="rId150" Type="http://schemas.openxmlformats.org/officeDocument/2006/relationships/customXml" Target="../ink/ink311.xml"/><Relationship Id="rId192" Type="http://schemas.openxmlformats.org/officeDocument/2006/relationships/customXml" Target="../ink/ink332.xml"/><Relationship Id="rId206" Type="http://schemas.openxmlformats.org/officeDocument/2006/relationships/image" Target="../media/image337.png"/><Relationship Id="rId248" Type="http://schemas.openxmlformats.org/officeDocument/2006/relationships/image" Target="../media/image358.png"/><Relationship Id="rId12" Type="http://schemas.openxmlformats.org/officeDocument/2006/relationships/customXml" Target="../ink/ink242.xml"/><Relationship Id="rId33" Type="http://schemas.openxmlformats.org/officeDocument/2006/relationships/image" Target="../media/image252.png"/><Relationship Id="rId108" Type="http://schemas.openxmlformats.org/officeDocument/2006/relationships/customXml" Target="../ink/ink290.xml"/><Relationship Id="rId129" Type="http://schemas.openxmlformats.org/officeDocument/2006/relationships/image" Target="../media/image299.png"/><Relationship Id="rId280" Type="http://schemas.openxmlformats.org/officeDocument/2006/relationships/image" Target="../media/image374.png"/><Relationship Id="rId54" Type="http://schemas.openxmlformats.org/officeDocument/2006/relationships/customXml" Target="../ink/ink263.xml"/><Relationship Id="rId75" Type="http://schemas.openxmlformats.org/officeDocument/2006/relationships/image" Target="../media/image272.png"/><Relationship Id="rId96" Type="http://schemas.openxmlformats.org/officeDocument/2006/relationships/customXml" Target="../ink/ink284.xml"/><Relationship Id="rId140" Type="http://schemas.openxmlformats.org/officeDocument/2006/relationships/customXml" Target="../ink/ink306.xml"/><Relationship Id="rId161" Type="http://schemas.openxmlformats.org/officeDocument/2006/relationships/image" Target="../media/image315.png"/><Relationship Id="rId182" Type="http://schemas.openxmlformats.org/officeDocument/2006/relationships/customXml" Target="../ink/ink327.xml"/><Relationship Id="rId217" Type="http://schemas.openxmlformats.org/officeDocument/2006/relationships/customXml" Target="../ink/ink345.xml"/><Relationship Id="rId6" Type="http://schemas.openxmlformats.org/officeDocument/2006/relationships/customXml" Target="../ink/ink239.xml"/><Relationship Id="rId238" Type="http://schemas.openxmlformats.org/officeDocument/2006/relationships/image" Target="../media/image353.png"/><Relationship Id="rId259" Type="http://schemas.openxmlformats.org/officeDocument/2006/relationships/customXml" Target="../ink/ink366.xml"/><Relationship Id="rId23" Type="http://schemas.openxmlformats.org/officeDocument/2006/relationships/image" Target="../media/image247.png"/><Relationship Id="rId119" Type="http://schemas.openxmlformats.org/officeDocument/2006/relationships/image" Target="../media/image294.png"/><Relationship Id="rId270" Type="http://schemas.openxmlformats.org/officeDocument/2006/relationships/image" Target="../media/image369.png"/><Relationship Id="rId291" Type="http://schemas.openxmlformats.org/officeDocument/2006/relationships/customXml" Target="../ink/ink382.xml"/><Relationship Id="rId44" Type="http://schemas.openxmlformats.org/officeDocument/2006/relationships/customXml" Target="../ink/ink258.xml"/><Relationship Id="rId65" Type="http://schemas.openxmlformats.org/officeDocument/2006/relationships/image" Target="../media/image267.png"/><Relationship Id="rId86" Type="http://schemas.openxmlformats.org/officeDocument/2006/relationships/customXml" Target="../ink/ink279.xml"/><Relationship Id="rId130" Type="http://schemas.openxmlformats.org/officeDocument/2006/relationships/customXml" Target="../ink/ink301.xml"/><Relationship Id="rId151" Type="http://schemas.openxmlformats.org/officeDocument/2006/relationships/image" Target="../media/image310.png"/><Relationship Id="rId172" Type="http://schemas.openxmlformats.org/officeDocument/2006/relationships/customXml" Target="../ink/ink322.xml"/><Relationship Id="rId193" Type="http://schemas.openxmlformats.org/officeDocument/2006/relationships/customXml" Target="../ink/ink333.xml"/><Relationship Id="rId207" Type="http://schemas.openxmlformats.org/officeDocument/2006/relationships/customXml" Target="../ink/ink340.xml"/><Relationship Id="rId228" Type="http://schemas.openxmlformats.org/officeDocument/2006/relationships/image" Target="../media/image348.png"/><Relationship Id="rId249" Type="http://schemas.openxmlformats.org/officeDocument/2006/relationships/customXml" Target="../ink/ink361.xml"/><Relationship Id="rId13" Type="http://schemas.openxmlformats.org/officeDocument/2006/relationships/image" Target="../media/image242.png"/><Relationship Id="rId109" Type="http://schemas.openxmlformats.org/officeDocument/2006/relationships/image" Target="../media/image289.png"/><Relationship Id="rId260" Type="http://schemas.openxmlformats.org/officeDocument/2006/relationships/image" Target="../media/image364.png"/><Relationship Id="rId281" Type="http://schemas.openxmlformats.org/officeDocument/2006/relationships/customXml" Target="../ink/ink377.xml"/><Relationship Id="rId34" Type="http://schemas.openxmlformats.org/officeDocument/2006/relationships/customXml" Target="../ink/ink253.xml"/><Relationship Id="rId55" Type="http://schemas.openxmlformats.org/officeDocument/2006/relationships/image" Target="../media/image262.png"/><Relationship Id="rId76" Type="http://schemas.openxmlformats.org/officeDocument/2006/relationships/customXml" Target="../ink/ink274.xml"/><Relationship Id="rId97" Type="http://schemas.openxmlformats.org/officeDocument/2006/relationships/image" Target="../media/image283.png"/><Relationship Id="rId120" Type="http://schemas.openxmlformats.org/officeDocument/2006/relationships/customXml" Target="../ink/ink296.xml"/><Relationship Id="rId141" Type="http://schemas.openxmlformats.org/officeDocument/2006/relationships/image" Target="../media/image305.png"/><Relationship Id="rId7" Type="http://schemas.openxmlformats.org/officeDocument/2006/relationships/image" Target="../media/image239.png"/><Relationship Id="rId162" Type="http://schemas.openxmlformats.org/officeDocument/2006/relationships/customXml" Target="../ink/ink317.xml"/><Relationship Id="rId183" Type="http://schemas.openxmlformats.org/officeDocument/2006/relationships/image" Target="../media/image326.png"/><Relationship Id="rId218" Type="http://schemas.openxmlformats.org/officeDocument/2006/relationships/image" Target="../media/image343.png"/><Relationship Id="rId239" Type="http://schemas.openxmlformats.org/officeDocument/2006/relationships/customXml" Target="../ink/ink356.xml"/><Relationship Id="rId250" Type="http://schemas.openxmlformats.org/officeDocument/2006/relationships/image" Target="../media/image359.png"/><Relationship Id="rId271" Type="http://schemas.openxmlformats.org/officeDocument/2006/relationships/customXml" Target="../ink/ink372.xml"/><Relationship Id="rId292" Type="http://schemas.openxmlformats.org/officeDocument/2006/relationships/image" Target="../media/image380.png"/><Relationship Id="rId24" Type="http://schemas.openxmlformats.org/officeDocument/2006/relationships/customXml" Target="../ink/ink248.xml"/><Relationship Id="rId45" Type="http://schemas.openxmlformats.org/officeDocument/2006/relationships/image" Target="../media/image257.png"/><Relationship Id="rId66" Type="http://schemas.openxmlformats.org/officeDocument/2006/relationships/customXml" Target="../ink/ink269.xml"/><Relationship Id="rId87" Type="http://schemas.openxmlformats.org/officeDocument/2006/relationships/image" Target="../media/image278.png"/><Relationship Id="rId110" Type="http://schemas.openxmlformats.org/officeDocument/2006/relationships/customXml" Target="../ink/ink291.xml"/><Relationship Id="rId131" Type="http://schemas.openxmlformats.org/officeDocument/2006/relationships/image" Target="../media/image300.png"/><Relationship Id="rId152" Type="http://schemas.openxmlformats.org/officeDocument/2006/relationships/customXml" Target="../ink/ink312.xml"/><Relationship Id="rId173" Type="http://schemas.openxmlformats.org/officeDocument/2006/relationships/image" Target="../media/image321.png"/><Relationship Id="rId194" Type="http://schemas.openxmlformats.org/officeDocument/2006/relationships/image" Target="../media/image331.png"/><Relationship Id="rId208" Type="http://schemas.openxmlformats.org/officeDocument/2006/relationships/image" Target="../media/image338.png"/><Relationship Id="rId229" Type="http://schemas.openxmlformats.org/officeDocument/2006/relationships/customXml" Target="../ink/ink351.xml"/><Relationship Id="rId240" Type="http://schemas.openxmlformats.org/officeDocument/2006/relationships/image" Target="../media/image354.png"/><Relationship Id="rId261" Type="http://schemas.openxmlformats.org/officeDocument/2006/relationships/customXml" Target="../ink/ink367.xml"/><Relationship Id="rId14" Type="http://schemas.openxmlformats.org/officeDocument/2006/relationships/customXml" Target="../ink/ink243.xml"/><Relationship Id="rId35" Type="http://schemas.openxmlformats.org/officeDocument/2006/relationships/image" Target="../media/image86.png"/><Relationship Id="rId56" Type="http://schemas.openxmlformats.org/officeDocument/2006/relationships/customXml" Target="../ink/ink264.xml"/><Relationship Id="rId77" Type="http://schemas.openxmlformats.org/officeDocument/2006/relationships/image" Target="../media/image273.png"/><Relationship Id="rId100" Type="http://schemas.openxmlformats.org/officeDocument/2006/relationships/customXml" Target="../ink/ink286.xml"/><Relationship Id="rId282" Type="http://schemas.openxmlformats.org/officeDocument/2006/relationships/image" Target="../media/image375.png"/><Relationship Id="rId8" Type="http://schemas.openxmlformats.org/officeDocument/2006/relationships/customXml" Target="../ink/ink240.xml"/><Relationship Id="rId98" Type="http://schemas.openxmlformats.org/officeDocument/2006/relationships/customXml" Target="../ink/ink285.xml"/><Relationship Id="rId121" Type="http://schemas.openxmlformats.org/officeDocument/2006/relationships/image" Target="../media/image295.png"/><Relationship Id="rId142" Type="http://schemas.openxmlformats.org/officeDocument/2006/relationships/customXml" Target="../ink/ink307.xml"/><Relationship Id="rId163" Type="http://schemas.openxmlformats.org/officeDocument/2006/relationships/image" Target="../media/image316.png"/><Relationship Id="rId184" Type="http://schemas.openxmlformats.org/officeDocument/2006/relationships/customXml" Target="../ink/ink328.xml"/><Relationship Id="rId219" Type="http://schemas.openxmlformats.org/officeDocument/2006/relationships/customXml" Target="../ink/ink346.xml"/><Relationship Id="rId230" Type="http://schemas.openxmlformats.org/officeDocument/2006/relationships/image" Target="../media/image349.png"/><Relationship Id="rId251" Type="http://schemas.openxmlformats.org/officeDocument/2006/relationships/customXml" Target="../ink/ink362.xml"/><Relationship Id="rId25" Type="http://schemas.openxmlformats.org/officeDocument/2006/relationships/image" Target="../media/image248.png"/><Relationship Id="rId46" Type="http://schemas.openxmlformats.org/officeDocument/2006/relationships/customXml" Target="../ink/ink259.xml"/><Relationship Id="rId67" Type="http://schemas.openxmlformats.org/officeDocument/2006/relationships/image" Target="../media/image268.png"/><Relationship Id="rId272" Type="http://schemas.openxmlformats.org/officeDocument/2006/relationships/image" Target="../media/image370.png"/><Relationship Id="rId293" Type="http://schemas.openxmlformats.org/officeDocument/2006/relationships/customXml" Target="../ink/ink383.xml"/><Relationship Id="rId88" Type="http://schemas.openxmlformats.org/officeDocument/2006/relationships/customXml" Target="../ink/ink280.xml"/><Relationship Id="rId111" Type="http://schemas.openxmlformats.org/officeDocument/2006/relationships/image" Target="../media/image290.png"/><Relationship Id="rId132" Type="http://schemas.openxmlformats.org/officeDocument/2006/relationships/customXml" Target="../ink/ink302.xml"/><Relationship Id="rId153" Type="http://schemas.openxmlformats.org/officeDocument/2006/relationships/image" Target="../media/image311.png"/><Relationship Id="rId174" Type="http://schemas.openxmlformats.org/officeDocument/2006/relationships/customXml" Target="../ink/ink323.xml"/><Relationship Id="rId195" Type="http://schemas.openxmlformats.org/officeDocument/2006/relationships/customXml" Target="../ink/ink334.xml"/><Relationship Id="rId209" Type="http://schemas.openxmlformats.org/officeDocument/2006/relationships/customXml" Target="../ink/ink341.xml"/><Relationship Id="rId220" Type="http://schemas.openxmlformats.org/officeDocument/2006/relationships/image" Target="../media/image344.png"/><Relationship Id="rId241" Type="http://schemas.openxmlformats.org/officeDocument/2006/relationships/customXml" Target="../ink/ink357.xml"/><Relationship Id="rId15" Type="http://schemas.openxmlformats.org/officeDocument/2006/relationships/image" Target="../media/image243.png"/><Relationship Id="rId36" Type="http://schemas.openxmlformats.org/officeDocument/2006/relationships/customXml" Target="../ink/ink254.xml"/><Relationship Id="rId57" Type="http://schemas.openxmlformats.org/officeDocument/2006/relationships/image" Target="../media/image263.png"/><Relationship Id="rId262" Type="http://schemas.openxmlformats.org/officeDocument/2006/relationships/image" Target="../media/image365.png"/><Relationship Id="rId283" Type="http://schemas.openxmlformats.org/officeDocument/2006/relationships/customXml" Target="../ink/ink378.xml"/><Relationship Id="rId78" Type="http://schemas.openxmlformats.org/officeDocument/2006/relationships/customXml" Target="../ink/ink275.xml"/><Relationship Id="rId99" Type="http://schemas.openxmlformats.org/officeDocument/2006/relationships/image" Target="../media/image284.png"/><Relationship Id="rId101" Type="http://schemas.openxmlformats.org/officeDocument/2006/relationships/image" Target="../media/image285.png"/><Relationship Id="rId122" Type="http://schemas.openxmlformats.org/officeDocument/2006/relationships/customXml" Target="../ink/ink297.xml"/><Relationship Id="rId143" Type="http://schemas.openxmlformats.org/officeDocument/2006/relationships/image" Target="../media/image306.png"/><Relationship Id="rId164" Type="http://schemas.openxmlformats.org/officeDocument/2006/relationships/customXml" Target="../ink/ink318.xml"/><Relationship Id="rId185" Type="http://schemas.openxmlformats.org/officeDocument/2006/relationships/image" Target="../media/image327.png"/><Relationship Id="rId9" Type="http://schemas.openxmlformats.org/officeDocument/2006/relationships/image" Target="../media/image240.png"/><Relationship Id="rId210" Type="http://schemas.openxmlformats.org/officeDocument/2006/relationships/image" Target="../media/image339.png"/><Relationship Id="rId26" Type="http://schemas.openxmlformats.org/officeDocument/2006/relationships/customXml" Target="../ink/ink249.xml"/><Relationship Id="rId231" Type="http://schemas.openxmlformats.org/officeDocument/2006/relationships/customXml" Target="../ink/ink352.xml"/><Relationship Id="rId252" Type="http://schemas.openxmlformats.org/officeDocument/2006/relationships/image" Target="../media/image360.png"/><Relationship Id="rId273" Type="http://schemas.openxmlformats.org/officeDocument/2006/relationships/customXml" Target="../ink/ink373.xml"/><Relationship Id="rId294" Type="http://schemas.openxmlformats.org/officeDocument/2006/relationships/image" Target="../media/image381.png"/><Relationship Id="rId47" Type="http://schemas.openxmlformats.org/officeDocument/2006/relationships/image" Target="../media/image258.png"/><Relationship Id="rId68" Type="http://schemas.openxmlformats.org/officeDocument/2006/relationships/customXml" Target="../ink/ink270.xml"/><Relationship Id="rId89" Type="http://schemas.openxmlformats.org/officeDocument/2006/relationships/image" Target="../media/image279.png"/><Relationship Id="rId112" Type="http://schemas.openxmlformats.org/officeDocument/2006/relationships/customXml" Target="../ink/ink292.xml"/><Relationship Id="rId133" Type="http://schemas.openxmlformats.org/officeDocument/2006/relationships/image" Target="../media/image301.png"/><Relationship Id="rId154" Type="http://schemas.openxmlformats.org/officeDocument/2006/relationships/customXml" Target="../ink/ink313.xml"/><Relationship Id="rId175" Type="http://schemas.openxmlformats.org/officeDocument/2006/relationships/image" Target="../media/image322.png"/><Relationship Id="rId196" Type="http://schemas.openxmlformats.org/officeDocument/2006/relationships/image" Target="../media/image332.png"/><Relationship Id="rId200" Type="http://schemas.openxmlformats.org/officeDocument/2006/relationships/image" Target="../media/image334.png"/><Relationship Id="rId16" Type="http://schemas.openxmlformats.org/officeDocument/2006/relationships/customXml" Target="../ink/ink244.xml"/><Relationship Id="rId221" Type="http://schemas.openxmlformats.org/officeDocument/2006/relationships/customXml" Target="../ink/ink347.xml"/><Relationship Id="rId242" Type="http://schemas.openxmlformats.org/officeDocument/2006/relationships/image" Target="../media/image355.png"/><Relationship Id="rId263" Type="http://schemas.openxmlformats.org/officeDocument/2006/relationships/customXml" Target="../ink/ink368.xml"/><Relationship Id="rId284" Type="http://schemas.openxmlformats.org/officeDocument/2006/relationships/image" Target="../media/image376.png"/><Relationship Id="rId37" Type="http://schemas.openxmlformats.org/officeDocument/2006/relationships/image" Target="../media/image253.png"/><Relationship Id="rId58" Type="http://schemas.openxmlformats.org/officeDocument/2006/relationships/customXml" Target="../ink/ink265.xml"/><Relationship Id="rId79" Type="http://schemas.openxmlformats.org/officeDocument/2006/relationships/image" Target="../media/image274.png"/><Relationship Id="rId102" Type="http://schemas.openxmlformats.org/officeDocument/2006/relationships/customXml" Target="../ink/ink287.xml"/><Relationship Id="rId123" Type="http://schemas.openxmlformats.org/officeDocument/2006/relationships/image" Target="../media/image296.png"/><Relationship Id="rId144" Type="http://schemas.openxmlformats.org/officeDocument/2006/relationships/customXml" Target="../ink/ink308.xml"/><Relationship Id="rId90" Type="http://schemas.openxmlformats.org/officeDocument/2006/relationships/customXml" Target="../ink/ink281.xml"/><Relationship Id="rId165" Type="http://schemas.openxmlformats.org/officeDocument/2006/relationships/image" Target="../media/image317.png"/><Relationship Id="rId186" Type="http://schemas.openxmlformats.org/officeDocument/2006/relationships/customXml" Target="../ink/ink329.xml"/><Relationship Id="rId211" Type="http://schemas.openxmlformats.org/officeDocument/2006/relationships/customXml" Target="../ink/ink342.xml"/><Relationship Id="rId232" Type="http://schemas.openxmlformats.org/officeDocument/2006/relationships/image" Target="../media/image350.png"/><Relationship Id="rId253" Type="http://schemas.openxmlformats.org/officeDocument/2006/relationships/customXml" Target="../ink/ink363.xml"/><Relationship Id="rId274" Type="http://schemas.openxmlformats.org/officeDocument/2006/relationships/image" Target="../media/image371.png"/><Relationship Id="rId295" Type="http://schemas.openxmlformats.org/officeDocument/2006/relationships/customXml" Target="../ink/ink384.xml"/><Relationship Id="rId27" Type="http://schemas.openxmlformats.org/officeDocument/2006/relationships/image" Target="../media/image249.png"/><Relationship Id="rId48" Type="http://schemas.openxmlformats.org/officeDocument/2006/relationships/customXml" Target="../ink/ink260.xml"/><Relationship Id="rId69" Type="http://schemas.openxmlformats.org/officeDocument/2006/relationships/image" Target="../media/image269.png"/><Relationship Id="rId113" Type="http://schemas.openxmlformats.org/officeDocument/2006/relationships/image" Target="../media/image291.png"/><Relationship Id="rId134" Type="http://schemas.openxmlformats.org/officeDocument/2006/relationships/customXml" Target="../ink/ink303.xml"/><Relationship Id="rId80" Type="http://schemas.openxmlformats.org/officeDocument/2006/relationships/customXml" Target="../ink/ink276.xml"/><Relationship Id="rId155" Type="http://schemas.openxmlformats.org/officeDocument/2006/relationships/image" Target="../media/image312.png"/><Relationship Id="rId176" Type="http://schemas.openxmlformats.org/officeDocument/2006/relationships/customXml" Target="../ink/ink324.xml"/><Relationship Id="rId197" Type="http://schemas.openxmlformats.org/officeDocument/2006/relationships/customXml" Target="../ink/ink335.xml"/><Relationship Id="rId201" Type="http://schemas.openxmlformats.org/officeDocument/2006/relationships/customXml" Target="../ink/ink337.xml"/><Relationship Id="rId222" Type="http://schemas.openxmlformats.org/officeDocument/2006/relationships/image" Target="../media/image345.png"/><Relationship Id="rId243" Type="http://schemas.openxmlformats.org/officeDocument/2006/relationships/customXml" Target="../ink/ink358.xml"/><Relationship Id="rId264" Type="http://schemas.openxmlformats.org/officeDocument/2006/relationships/image" Target="../media/image366.png"/><Relationship Id="rId285" Type="http://schemas.openxmlformats.org/officeDocument/2006/relationships/customXml" Target="../ink/ink379.xml"/><Relationship Id="rId17" Type="http://schemas.openxmlformats.org/officeDocument/2006/relationships/image" Target="../media/image244.png"/><Relationship Id="rId38" Type="http://schemas.openxmlformats.org/officeDocument/2006/relationships/customXml" Target="../ink/ink255.xml"/><Relationship Id="rId59" Type="http://schemas.openxmlformats.org/officeDocument/2006/relationships/image" Target="../media/image264.png"/><Relationship Id="rId103" Type="http://schemas.openxmlformats.org/officeDocument/2006/relationships/image" Target="../media/image286.png"/><Relationship Id="rId124" Type="http://schemas.openxmlformats.org/officeDocument/2006/relationships/customXml" Target="../ink/ink298.xml"/><Relationship Id="rId70" Type="http://schemas.openxmlformats.org/officeDocument/2006/relationships/customXml" Target="../ink/ink271.xml"/><Relationship Id="rId91" Type="http://schemas.openxmlformats.org/officeDocument/2006/relationships/image" Target="../media/image280.png"/><Relationship Id="rId145" Type="http://schemas.openxmlformats.org/officeDocument/2006/relationships/image" Target="../media/image307.png"/><Relationship Id="rId166" Type="http://schemas.openxmlformats.org/officeDocument/2006/relationships/customXml" Target="../ink/ink319.xml"/><Relationship Id="rId187" Type="http://schemas.openxmlformats.org/officeDocument/2006/relationships/image" Target="../media/image328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40.png"/><Relationship Id="rId233" Type="http://schemas.openxmlformats.org/officeDocument/2006/relationships/customXml" Target="../ink/ink353.xml"/><Relationship Id="rId254" Type="http://schemas.openxmlformats.org/officeDocument/2006/relationships/image" Target="../media/image361.png"/><Relationship Id="rId28" Type="http://schemas.openxmlformats.org/officeDocument/2006/relationships/customXml" Target="../ink/ink250.xml"/><Relationship Id="rId49" Type="http://schemas.openxmlformats.org/officeDocument/2006/relationships/image" Target="../media/image259.png"/><Relationship Id="rId114" Type="http://schemas.openxmlformats.org/officeDocument/2006/relationships/customXml" Target="../ink/ink293.xml"/><Relationship Id="rId275" Type="http://schemas.openxmlformats.org/officeDocument/2006/relationships/customXml" Target="../ink/ink374.xml"/><Relationship Id="rId296" Type="http://schemas.openxmlformats.org/officeDocument/2006/relationships/image" Target="../media/image382.png"/><Relationship Id="rId60" Type="http://schemas.openxmlformats.org/officeDocument/2006/relationships/customXml" Target="../ink/ink266.xml"/><Relationship Id="rId81" Type="http://schemas.openxmlformats.org/officeDocument/2006/relationships/image" Target="../media/image275.png"/><Relationship Id="rId135" Type="http://schemas.openxmlformats.org/officeDocument/2006/relationships/image" Target="../media/image302.png"/><Relationship Id="rId156" Type="http://schemas.openxmlformats.org/officeDocument/2006/relationships/customXml" Target="../ink/ink314.xml"/><Relationship Id="rId177" Type="http://schemas.openxmlformats.org/officeDocument/2006/relationships/image" Target="../media/image323.png"/><Relationship Id="rId198" Type="http://schemas.openxmlformats.org/officeDocument/2006/relationships/image" Target="../media/image333.png"/><Relationship Id="rId202" Type="http://schemas.openxmlformats.org/officeDocument/2006/relationships/image" Target="../media/image335.png"/><Relationship Id="rId223" Type="http://schemas.openxmlformats.org/officeDocument/2006/relationships/customXml" Target="../ink/ink348.xml"/><Relationship Id="rId244" Type="http://schemas.openxmlformats.org/officeDocument/2006/relationships/image" Target="../media/image356.png"/><Relationship Id="rId18" Type="http://schemas.openxmlformats.org/officeDocument/2006/relationships/customXml" Target="../ink/ink245.xml"/><Relationship Id="rId39" Type="http://schemas.openxmlformats.org/officeDocument/2006/relationships/image" Target="../media/image254.png"/><Relationship Id="rId265" Type="http://schemas.openxmlformats.org/officeDocument/2006/relationships/customXml" Target="../ink/ink369.xml"/><Relationship Id="rId286" Type="http://schemas.openxmlformats.org/officeDocument/2006/relationships/image" Target="../media/image377.png"/><Relationship Id="rId50" Type="http://schemas.openxmlformats.org/officeDocument/2006/relationships/customXml" Target="../ink/ink261.xml"/><Relationship Id="rId104" Type="http://schemas.openxmlformats.org/officeDocument/2006/relationships/customXml" Target="../ink/ink288.xml"/><Relationship Id="rId125" Type="http://schemas.openxmlformats.org/officeDocument/2006/relationships/image" Target="../media/image297.png"/><Relationship Id="rId146" Type="http://schemas.openxmlformats.org/officeDocument/2006/relationships/customXml" Target="../ink/ink309.xml"/><Relationship Id="rId167" Type="http://schemas.openxmlformats.org/officeDocument/2006/relationships/image" Target="../media/image318.png"/><Relationship Id="rId188" Type="http://schemas.openxmlformats.org/officeDocument/2006/relationships/customXml" Target="../ink/ink330.xml"/><Relationship Id="rId71" Type="http://schemas.openxmlformats.org/officeDocument/2006/relationships/image" Target="../media/image270.png"/><Relationship Id="rId92" Type="http://schemas.openxmlformats.org/officeDocument/2006/relationships/customXml" Target="../ink/ink282.xml"/><Relationship Id="rId213" Type="http://schemas.openxmlformats.org/officeDocument/2006/relationships/customXml" Target="../ink/ink343.xml"/><Relationship Id="rId234" Type="http://schemas.openxmlformats.org/officeDocument/2006/relationships/image" Target="../media/image351.png"/><Relationship Id="rId2" Type="http://schemas.openxmlformats.org/officeDocument/2006/relationships/customXml" Target="../ink/ink237.xml"/><Relationship Id="rId29" Type="http://schemas.openxmlformats.org/officeDocument/2006/relationships/image" Target="../media/image250.png"/><Relationship Id="rId255" Type="http://schemas.openxmlformats.org/officeDocument/2006/relationships/customXml" Target="../ink/ink364.xml"/><Relationship Id="rId276" Type="http://schemas.openxmlformats.org/officeDocument/2006/relationships/image" Target="../media/image372.png"/><Relationship Id="rId40" Type="http://schemas.openxmlformats.org/officeDocument/2006/relationships/customXml" Target="../ink/ink256.xml"/><Relationship Id="rId115" Type="http://schemas.openxmlformats.org/officeDocument/2006/relationships/image" Target="../media/image292.png"/><Relationship Id="rId136" Type="http://schemas.openxmlformats.org/officeDocument/2006/relationships/customXml" Target="../ink/ink304.xml"/><Relationship Id="rId157" Type="http://schemas.openxmlformats.org/officeDocument/2006/relationships/image" Target="../media/image313.png"/><Relationship Id="rId178" Type="http://schemas.openxmlformats.org/officeDocument/2006/relationships/customXml" Target="../ink/ink325.xml"/><Relationship Id="rId61" Type="http://schemas.openxmlformats.org/officeDocument/2006/relationships/image" Target="../media/image265.png"/><Relationship Id="rId82" Type="http://schemas.openxmlformats.org/officeDocument/2006/relationships/customXml" Target="../ink/ink277.xml"/><Relationship Id="rId199" Type="http://schemas.openxmlformats.org/officeDocument/2006/relationships/customXml" Target="../ink/ink336.xml"/><Relationship Id="rId203" Type="http://schemas.openxmlformats.org/officeDocument/2006/relationships/customXml" Target="../ink/ink338.xml"/><Relationship Id="rId19" Type="http://schemas.openxmlformats.org/officeDocument/2006/relationships/image" Target="../media/image245.png"/><Relationship Id="rId224" Type="http://schemas.openxmlformats.org/officeDocument/2006/relationships/image" Target="../media/image346.png"/><Relationship Id="rId245" Type="http://schemas.openxmlformats.org/officeDocument/2006/relationships/customXml" Target="../ink/ink359.xml"/><Relationship Id="rId266" Type="http://schemas.openxmlformats.org/officeDocument/2006/relationships/image" Target="../media/image367.png"/><Relationship Id="rId287" Type="http://schemas.openxmlformats.org/officeDocument/2006/relationships/customXml" Target="../ink/ink380.xml"/><Relationship Id="rId30" Type="http://schemas.openxmlformats.org/officeDocument/2006/relationships/customXml" Target="../ink/ink251.xml"/><Relationship Id="rId105" Type="http://schemas.openxmlformats.org/officeDocument/2006/relationships/image" Target="../media/image287.png"/><Relationship Id="rId126" Type="http://schemas.openxmlformats.org/officeDocument/2006/relationships/customXml" Target="../ink/ink299.xml"/><Relationship Id="rId147" Type="http://schemas.openxmlformats.org/officeDocument/2006/relationships/image" Target="../media/image308.png"/><Relationship Id="rId168" Type="http://schemas.openxmlformats.org/officeDocument/2006/relationships/customXml" Target="../ink/ink320.xml"/><Relationship Id="rId51" Type="http://schemas.openxmlformats.org/officeDocument/2006/relationships/image" Target="../media/image260.png"/><Relationship Id="rId72" Type="http://schemas.openxmlformats.org/officeDocument/2006/relationships/customXml" Target="../ink/ink272.xml"/><Relationship Id="rId93" Type="http://schemas.openxmlformats.org/officeDocument/2006/relationships/image" Target="../media/image281.png"/><Relationship Id="rId189" Type="http://schemas.openxmlformats.org/officeDocument/2006/relationships/image" Target="../media/image329.png"/><Relationship Id="rId3" Type="http://schemas.openxmlformats.org/officeDocument/2006/relationships/image" Target="../media/image237.png"/><Relationship Id="rId214" Type="http://schemas.openxmlformats.org/officeDocument/2006/relationships/image" Target="../media/image341.png"/><Relationship Id="rId235" Type="http://schemas.openxmlformats.org/officeDocument/2006/relationships/customXml" Target="../ink/ink354.xml"/><Relationship Id="rId256" Type="http://schemas.openxmlformats.org/officeDocument/2006/relationships/image" Target="../media/image362.png"/><Relationship Id="rId277" Type="http://schemas.openxmlformats.org/officeDocument/2006/relationships/customXml" Target="../ink/ink375.xml"/><Relationship Id="rId116" Type="http://schemas.openxmlformats.org/officeDocument/2006/relationships/customXml" Target="../ink/ink294.xml"/><Relationship Id="rId137" Type="http://schemas.openxmlformats.org/officeDocument/2006/relationships/image" Target="../media/image303.png"/><Relationship Id="rId158" Type="http://schemas.openxmlformats.org/officeDocument/2006/relationships/customXml" Target="../ink/ink315.xml"/><Relationship Id="rId20" Type="http://schemas.openxmlformats.org/officeDocument/2006/relationships/customXml" Target="../ink/ink246.xml"/><Relationship Id="rId41" Type="http://schemas.openxmlformats.org/officeDocument/2006/relationships/image" Target="../media/image255.png"/><Relationship Id="rId62" Type="http://schemas.openxmlformats.org/officeDocument/2006/relationships/customXml" Target="../ink/ink267.xml"/><Relationship Id="rId83" Type="http://schemas.openxmlformats.org/officeDocument/2006/relationships/image" Target="../media/image276.png"/><Relationship Id="rId179" Type="http://schemas.openxmlformats.org/officeDocument/2006/relationships/image" Target="../media/image324.png"/><Relationship Id="rId190" Type="http://schemas.openxmlformats.org/officeDocument/2006/relationships/customXml" Target="../ink/ink331.xml"/><Relationship Id="rId204" Type="http://schemas.openxmlformats.org/officeDocument/2006/relationships/image" Target="../media/image336.png"/><Relationship Id="rId225" Type="http://schemas.openxmlformats.org/officeDocument/2006/relationships/customXml" Target="../ink/ink349.xml"/><Relationship Id="rId246" Type="http://schemas.openxmlformats.org/officeDocument/2006/relationships/image" Target="../media/image357.png"/><Relationship Id="rId267" Type="http://schemas.openxmlformats.org/officeDocument/2006/relationships/customXml" Target="../ink/ink370.xml"/><Relationship Id="rId288" Type="http://schemas.openxmlformats.org/officeDocument/2006/relationships/image" Target="../media/image378.png"/><Relationship Id="rId106" Type="http://schemas.openxmlformats.org/officeDocument/2006/relationships/customXml" Target="../ink/ink289.xml"/><Relationship Id="rId127" Type="http://schemas.openxmlformats.org/officeDocument/2006/relationships/image" Target="../media/image298.png"/><Relationship Id="rId10" Type="http://schemas.openxmlformats.org/officeDocument/2006/relationships/customXml" Target="../ink/ink241.xml"/><Relationship Id="rId31" Type="http://schemas.openxmlformats.org/officeDocument/2006/relationships/image" Target="../media/image251.png"/><Relationship Id="rId52" Type="http://schemas.openxmlformats.org/officeDocument/2006/relationships/customXml" Target="../ink/ink262.xml"/><Relationship Id="rId73" Type="http://schemas.openxmlformats.org/officeDocument/2006/relationships/image" Target="../media/image271.png"/><Relationship Id="rId94" Type="http://schemas.openxmlformats.org/officeDocument/2006/relationships/customXml" Target="../ink/ink283.xml"/><Relationship Id="rId148" Type="http://schemas.openxmlformats.org/officeDocument/2006/relationships/customXml" Target="../ink/ink310.xml"/><Relationship Id="rId169" Type="http://schemas.openxmlformats.org/officeDocument/2006/relationships/image" Target="../media/image319.png"/><Relationship Id="rId4" Type="http://schemas.openxmlformats.org/officeDocument/2006/relationships/customXml" Target="../ink/ink238.xml"/><Relationship Id="rId180" Type="http://schemas.openxmlformats.org/officeDocument/2006/relationships/customXml" Target="../ink/ink326.xml"/><Relationship Id="rId215" Type="http://schemas.openxmlformats.org/officeDocument/2006/relationships/customXml" Target="../ink/ink344.xml"/><Relationship Id="rId236" Type="http://schemas.openxmlformats.org/officeDocument/2006/relationships/image" Target="../media/image352.png"/><Relationship Id="rId257" Type="http://schemas.openxmlformats.org/officeDocument/2006/relationships/customXml" Target="../ink/ink365.xml"/><Relationship Id="rId278" Type="http://schemas.openxmlformats.org/officeDocument/2006/relationships/image" Target="../media/image373.png"/><Relationship Id="rId42" Type="http://schemas.openxmlformats.org/officeDocument/2006/relationships/customXml" Target="../ink/ink257.xml"/><Relationship Id="rId84" Type="http://schemas.openxmlformats.org/officeDocument/2006/relationships/customXml" Target="../ink/ink278.xml"/><Relationship Id="rId138" Type="http://schemas.openxmlformats.org/officeDocument/2006/relationships/customXml" Target="../ink/ink305.xml"/><Relationship Id="rId191" Type="http://schemas.openxmlformats.org/officeDocument/2006/relationships/image" Target="../media/image330.png"/><Relationship Id="rId205" Type="http://schemas.openxmlformats.org/officeDocument/2006/relationships/customXml" Target="../ink/ink339.xml"/><Relationship Id="rId247" Type="http://schemas.openxmlformats.org/officeDocument/2006/relationships/customXml" Target="../ink/ink360.xml"/><Relationship Id="rId107" Type="http://schemas.openxmlformats.org/officeDocument/2006/relationships/image" Target="../media/image288.png"/><Relationship Id="rId289" Type="http://schemas.openxmlformats.org/officeDocument/2006/relationships/customXml" Target="../ink/ink381.xml"/><Relationship Id="rId11" Type="http://schemas.openxmlformats.org/officeDocument/2006/relationships/image" Target="../media/image241.png"/><Relationship Id="rId53" Type="http://schemas.openxmlformats.org/officeDocument/2006/relationships/image" Target="../media/image261.png"/><Relationship Id="rId149" Type="http://schemas.openxmlformats.org/officeDocument/2006/relationships/image" Target="../media/image309.png"/><Relationship Id="rId95" Type="http://schemas.openxmlformats.org/officeDocument/2006/relationships/image" Target="../media/image282.png"/><Relationship Id="rId160" Type="http://schemas.openxmlformats.org/officeDocument/2006/relationships/customXml" Target="../ink/ink316.xml"/><Relationship Id="rId216" Type="http://schemas.openxmlformats.org/officeDocument/2006/relationships/image" Target="../media/image342.png"/><Relationship Id="rId258" Type="http://schemas.openxmlformats.org/officeDocument/2006/relationships/image" Target="../media/image363.png"/><Relationship Id="rId22" Type="http://schemas.openxmlformats.org/officeDocument/2006/relationships/customXml" Target="../ink/ink247.xml"/><Relationship Id="rId64" Type="http://schemas.openxmlformats.org/officeDocument/2006/relationships/customXml" Target="../ink/ink268.xml"/><Relationship Id="rId118" Type="http://schemas.openxmlformats.org/officeDocument/2006/relationships/customXml" Target="../ink/ink295.xml"/><Relationship Id="rId171" Type="http://schemas.openxmlformats.org/officeDocument/2006/relationships/image" Target="../media/image320.png"/><Relationship Id="rId227" Type="http://schemas.openxmlformats.org/officeDocument/2006/relationships/customXml" Target="../ink/ink350.xml"/><Relationship Id="rId269" Type="http://schemas.openxmlformats.org/officeDocument/2006/relationships/customXml" Target="../ink/ink37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7.xml"/><Relationship Id="rId13" Type="http://schemas.openxmlformats.org/officeDocument/2006/relationships/image" Target="../media/image387.png"/><Relationship Id="rId3" Type="http://schemas.openxmlformats.org/officeDocument/2006/relationships/hyperlink" Target="https://docs.python.org/3/py-modindex.html" TargetMode="External"/><Relationship Id="rId7" Type="http://schemas.openxmlformats.org/officeDocument/2006/relationships/image" Target="../media/image384.png"/><Relationship Id="rId12" Type="http://schemas.openxmlformats.org/officeDocument/2006/relationships/customXml" Target="../ink/ink3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customXml" Target="../ink/ink386.xml"/><Relationship Id="rId11" Type="http://schemas.openxmlformats.org/officeDocument/2006/relationships/image" Target="../media/image386.png"/><Relationship Id="rId5" Type="http://schemas.openxmlformats.org/officeDocument/2006/relationships/image" Target="../media/image383.png"/><Relationship Id="rId10" Type="http://schemas.openxmlformats.org/officeDocument/2006/relationships/customXml" Target="../ink/ink388.xml"/><Relationship Id="rId4" Type="http://schemas.openxmlformats.org/officeDocument/2006/relationships/customXml" Target="../ink/ink385.xml"/><Relationship Id="rId9" Type="http://schemas.openxmlformats.org/officeDocument/2006/relationships/image" Target="../media/image38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1.xml"/><Relationship Id="rId21" Type="http://schemas.openxmlformats.org/officeDocument/2006/relationships/image" Target="../media/image397.png"/><Relationship Id="rId42" Type="http://schemas.openxmlformats.org/officeDocument/2006/relationships/customXml" Target="../ink/ink409.xml"/><Relationship Id="rId47" Type="http://schemas.openxmlformats.org/officeDocument/2006/relationships/image" Target="../media/image410.png"/><Relationship Id="rId63" Type="http://schemas.openxmlformats.org/officeDocument/2006/relationships/image" Target="../media/image418.png"/><Relationship Id="rId68" Type="http://schemas.openxmlformats.org/officeDocument/2006/relationships/customXml" Target="../ink/ink422.xml"/><Relationship Id="rId84" Type="http://schemas.openxmlformats.org/officeDocument/2006/relationships/customXml" Target="../ink/ink430.xml"/><Relationship Id="rId89" Type="http://schemas.openxmlformats.org/officeDocument/2006/relationships/image" Target="../media/image431.png"/><Relationship Id="rId112" Type="http://schemas.openxmlformats.org/officeDocument/2006/relationships/customXml" Target="../ink/ink444.xml"/><Relationship Id="rId16" Type="http://schemas.openxmlformats.org/officeDocument/2006/relationships/customXml" Target="../ink/ink396.xml"/><Relationship Id="rId107" Type="http://schemas.openxmlformats.org/officeDocument/2006/relationships/image" Target="../media/image440.png"/><Relationship Id="rId11" Type="http://schemas.openxmlformats.org/officeDocument/2006/relationships/image" Target="../media/image392.png"/><Relationship Id="rId32" Type="http://schemas.openxmlformats.org/officeDocument/2006/relationships/customXml" Target="../ink/ink404.xml"/><Relationship Id="rId37" Type="http://schemas.openxmlformats.org/officeDocument/2006/relationships/image" Target="../media/image405.png"/><Relationship Id="rId53" Type="http://schemas.openxmlformats.org/officeDocument/2006/relationships/image" Target="../media/image413.png"/><Relationship Id="rId58" Type="http://schemas.openxmlformats.org/officeDocument/2006/relationships/customXml" Target="../ink/ink417.xml"/><Relationship Id="rId74" Type="http://schemas.openxmlformats.org/officeDocument/2006/relationships/customXml" Target="../ink/ink425.xml"/><Relationship Id="rId79" Type="http://schemas.openxmlformats.org/officeDocument/2006/relationships/image" Target="../media/image426.png"/><Relationship Id="rId102" Type="http://schemas.openxmlformats.org/officeDocument/2006/relationships/customXml" Target="../ink/ink439.xml"/><Relationship Id="rId5" Type="http://schemas.openxmlformats.org/officeDocument/2006/relationships/image" Target="../media/image389.png"/><Relationship Id="rId90" Type="http://schemas.openxmlformats.org/officeDocument/2006/relationships/customXml" Target="../ink/ink433.xml"/><Relationship Id="rId95" Type="http://schemas.openxmlformats.org/officeDocument/2006/relationships/image" Target="../media/image434.png"/><Relationship Id="rId22" Type="http://schemas.openxmlformats.org/officeDocument/2006/relationships/customXml" Target="../ink/ink399.xml"/><Relationship Id="rId27" Type="http://schemas.openxmlformats.org/officeDocument/2006/relationships/image" Target="../media/image400.png"/><Relationship Id="rId43" Type="http://schemas.openxmlformats.org/officeDocument/2006/relationships/image" Target="../media/image408.png"/><Relationship Id="rId48" Type="http://schemas.openxmlformats.org/officeDocument/2006/relationships/customXml" Target="../ink/ink412.xml"/><Relationship Id="rId64" Type="http://schemas.openxmlformats.org/officeDocument/2006/relationships/customXml" Target="../ink/ink420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80" Type="http://schemas.openxmlformats.org/officeDocument/2006/relationships/customXml" Target="../ink/ink428.xml"/><Relationship Id="rId85" Type="http://schemas.openxmlformats.org/officeDocument/2006/relationships/image" Target="../media/image429.png"/><Relationship Id="rId12" Type="http://schemas.openxmlformats.org/officeDocument/2006/relationships/customXml" Target="../ink/ink394.xml"/><Relationship Id="rId17" Type="http://schemas.openxmlformats.org/officeDocument/2006/relationships/image" Target="../media/image395.png"/><Relationship Id="rId33" Type="http://schemas.openxmlformats.org/officeDocument/2006/relationships/image" Target="../media/image403.png"/><Relationship Id="rId38" Type="http://schemas.openxmlformats.org/officeDocument/2006/relationships/customXml" Target="../ink/ink407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08" Type="http://schemas.openxmlformats.org/officeDocument/2006/relationships/customXml" Target="../ink/ink442.xml"/><Relationship Id="rId54" Type="http://schemas.openxmlformats.org/officeDocument/2006/relationships/customXml" Target="../ink/ink415.xml"/><Relationship Id="rId70" Type="http://schemas.openxmlformats.org/officeDocument/2006/relationships/customXml" Target="../ink/ink423.xml"/><Relationship Id="rId75" Type="http://schemas.openxmlformats.org/officeDocument/2006/relationships/image" Target="../media/image424.png"/><Relationship Id="rId91" Type="http://schemas.openxmlformats.org/officeDocument/2006/relationships/image" Target="../media/image432.png"/><Relationship Id="rId96" Type="http://schemas.openxmlformats.org/officeDocument/2006/relationships/customXml" Target="../ink/ink4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1.xml"/><Relationship Id="rId15" Type="http://schemas.openxmlformats.org/officeDocument/2006/relationships/image" Target="../media/image394.png"/><Relationship Id="rId23" Type="http://schemas.openxmlformats.org/officeDocument/2006/relationships/image" Target="../media/image398.png"/><Relationship Id="rId28" Type="http://schemas.openxmlformats.org/officeDocument/2006/relationships/customXml" Target="../ink/ink402.xml"/><Relationship Id="rId36" Type="http://schemas.openxmlformats.org/officeDocument/2006/relationships/customXml" Target="../ink/ink406.xml"/><Relationship Id="rId49" Type="http://schemas.openxmlformats.org/officeDocument/2006/relationships/image" Target="../media/image411.png"/><Relationship Id="rId57" Type="http://schemas.openxmlformats.org/officeDocument/2006/relationships/image" Target="../media/image415.png"/><Relationship Id="rId106" Type="http://schemas.openxmlformats.org/officeDocument/2006/relationships/customXml" Target="../ink/ink441.xml"/><Relationship Id="rId10" Type="http://schemas.openxmlformats.org/officeDocument/2006/relationships/customXml" Target="../ink/ink393.xml"/><Relationship Id="rId31" Type="http://schemas.openxmlformats.org/officeDocument/2006/relationships/image" Target="../media/image402.png"/><Relationship Id="rId44" Type="http://schemas.openxmlformats.org/officeDocument/2006/relationships/customXml" Target="../ink/ink410.xml"/><Relationship Id="rId52" Type="http://schemas.openxmlformats.org/officeDocument/2006/relationships/customXml" Target="../ink/ink414.xml"/><Relationship Id="rId60" Type="http://schemas.openxmlformats.org/officeDocument/2006/relationships/customXml" Target="../ink/ink418.xml"/><Relationship Id="rId65" Type="http://schemas.openxmlformats.org/officeDocument/2006/relationships/image" Target="../media/image419.png"/><Relationship Id="rId73" Type="http://schemas.openxmlformats.org/officeDocument/2006/relationships/image" Target="../media/image423.png"/><Relationship Id="rId78" Type="http://schemas.openxmlformats.org/officeDocument/2006/relationships/customXml" Target="../ink/ink427.xml"/><Relationship Id="rId81" Type="http://schemas.openxmlformats.org/officeDocument/2006/relationships/image" Target="../media/image427.png"/><Relationship Id="rId86" Type="http://schemas.openxmlformats.org/officeDocument/2006/relationships/customXml" Target="../ink/ink431.xml"/><Relationship Id="rId94" Type="http://schemas.openxmlformats.org/officeDocument/2006/relationships/customXml" Target="../ink/ink435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4" Type="http://schemas.openxmlformats.org/officeDocument/2006/relationships/customXml" Target="../ink/ink390.xml"/><Relationship Id="rId9" Type="http://schemas.openxmlformats.org/officeDocument/2006/relationships/image" Target="../media/image391.png"/><Relationship Id="rId13" Type="http://schemas.openxmlformats.org/officeDocument/2006/relationships/image" Target="../media/image393.png"/><Relationship Id="rId18" Type="http://schemas.openxmlformats.org/officeDocument/2006/relationships/customXml" Target="../ink/ink397.xml"/><Relationship Id="rId39" Type="http://schemas.openxmlformats.org/officeDocument/2006/relationships/image" Target="../media/image406.png"/><Relationship Id="rId109" Type="http://schemas.openxmlformats.org/officeDocument/2006/relationships/image" Target="../media/image441.png"/><Relationship Id="rId34" Type="http://schemas.openxmlformats.org/officeDocument/2006/relationships/customXml" Target="../ink/ink405.xml"/><Relationship Id="rId50" Type="http://schemas.openxmlformats.org/officeDocument/2006/relationships/customXml" Target="../ink/ink413.xml"/><Relationship Id="rId55" Type="http://schemas.openxmlformats.org/officeDocument/2006/relationships/image" Target="../media/image414.png"/><Relationship Id="rId76" Type="http://schemas.openxmlformats.org/officeDocument/2006/relationships/customXml" Target="../ink/ink426.xml"/><Relationship Id="rId97" Type="http://schemas.openxmlformats.org/officeDocument/2006/relationships/image" Target="../media/image435.png"/><Relationship Id="rId104" Type="http://schemas.openxmlformats.org/officeDocument/2006/relationships/customXml" Target="../ink/ink440.xml"/><Relationship Id="rId7" Type="http://schemas.openxmlformats.org/officeDocument/2006/relationships/image" Target="../media/image390.png"/><Relationship Id="rId71" Type="http://schemas.openxmlformats.org/officeDocument/2006/relationships/image" Target="../media/image422.png"/><Relationship Id="rId92" Type="http://schemas.openxmlformats.org/officeDocument/2006/relationships/customXml" Target="../ink/ink434.xml"/><Relationship Id="rId2" Type="http://schemas.openxmlformats.org/officeDocument/2006/relationships/image" Target="../media/image3100.png"/><Relationship Id="rId29" Type="http://schemas.openxmlformats.org/officeDocument/2006/relationships/image" Target="../media/image401.png"/><Relationship Id="rId24" Type="http://schemas.openxmlformats.org/officeDocument/2006/relationships/customXml" Target="../ink/ink400.xml"/><Relationship Id="rId40" Type="http://schemas.openxmlformats.org/officeDocument/2006/relationships/customXml" Target="../ink/ink408.xml"/><Relationship Id="rId45" Type="http://schemas.openxmlformats.org/officeDocument/2006/relationships/image" Target="../media/image409.png"/><Relationship Id="rId66" Type="http://schemas.openxmlformats.org/officeDocument/2006/relationships/customXml" Target="../ink/ink421.xml"/><Relationship Id="rId87" Type="http://schemas.openxmlformats.org/officeDocument/2006/relationships/image" Target="../media/image430.png"/><Relationship Id="rId110" Type="http://schemas.openxmlformats.org/officeDocument/2006/relationships/customXml" Target="../ink/ink443.xml"/><Relationship Id="rId61" Type="http://schemas.openxmlformats.org/officeDocument/2006/relationships/image" Target="../media/image417.png"/><Relationship Id="rId82" Type="http://schemas.openxmlformats.org/officeDocument/2006/relationships/customXml" Target="../ink/ink429.xml"/><Relationship Id="rId19" Type="http://schemas.openxmlformats.org/officeDocument/2006/relationships/image" Target="../media/image396.png"/><Relationship Id="rId14" Type="http://schemas.openxmlformats.org/officeDocument/2006/relationships/customXml" Target="../ink/ink395.xml"/><Relationship Id="rId30" Type="http://schemas.openxmlformats.org/officeDocument/2006/relationships/customXml" Target="../ink/ink403.xml"/><Relationship Id="rId35" Type="http://schemas.openxmlformats.org/officeDocument/2006/relationships/image" Target="../media/image404.png"/><Relationship Id="rId56" Type="http://schemas.openxmlformats.org/officeDocument/2006/relationships/customXml" Target="../ink/ink416.xml"/><Relationship Id="rId77" Type="http://schemas.openxmlformats.org/officeDocument/2006/relationships/image" Target="../media/image425.png"/><Relationship Id="rId100" Type="http://schemas.openxmlformats.org/officeDocument/2006/relationships/customXml" Target="../ink/ink438.xml"/><Relationship Id="rId105" Type="http://schemas.openxmlformats.org/officeDocument/2006/relationships/image" Target="../media/image439.png"/><Relationship Id="rId8" Type="http://schemas.openxmlformats.org/officeDocument/2006/relationships/customXml" Target="../ink/ink392.xml"/><Relationship Id="rId51" Type="http://schemas.openxmlformats.org/officeDocument/2006/relationships/image" Target="../media/image412.png"/><Relationship Id="rId72" Type="http://schemas.openxmlformats.org/officeDocument/2006/relationships/customXml" Target="../ink/ink424.xml"/><Relationship Id="rId93" Type="http://schemas.openxmlformats.org/officeDocument/2006/relationships/image" Target="../media/image433.png"/><Relationship Id="rId98" Type="http://schemas.openxmlformats.org/officeDocument/2006/relationships/customXml" Target="../ink/ink437.xml"/><Relationship Id="rId3" Type="http://schemas.openxmlformats.org/officeDocument/2006/relationships/image" Target="../media/image388.png"/><Relationship Id="rId25" Type="http://schemas.openxmlformats.org/officeDocument/2006/relationships/image" Target="../media/image399.png"/><Relationship Id="rId46" Type="http://schemas.openxmlformats.org/officeDocument/2006/relationships/customXml" Target="../ink/ink411.xml"/><Relationship Id="rId67" Type="http://schemas.openxmlformats.org/officeDocument/2006/relationships/image" Target="../media/image420.png"/><Relationship Id="rId20" Type="http://schemas.openxmlformats.org/officeDocument/2006/relationships/customXml" Target="../ink/ink398.xml"/><Relationship Id="rId41" Type="http://schemas.openxmlformats.org/officeDocument/2006/relationships/image" Target="../media/image407.png"/><Relationship Id="rId62" Type="http://schemas.openxmlformats.org/officeDocument/2006/relationships/customXml" Target="../ink/ink419.xml"/><Relationship Id="rId83" Type="http://schemas.openxmlformats.org/officeDocument/2006/relationships/image" Target="../media/image428.png"/><Relationship Id="rId88" Type="http://schemas.openxmlformats.org/officeDocument/2006/relationships/customXml" Target="../ink/ink432.xml"/><Relationship Id="rId111" Type="http://schemas.openxmlformats.org/officeDocument/2006/relationships/image" Target="../media/image44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8.png"/><Relationship Id="rId18" Type="http://schemas.openxmlformats.org/officeDocument/2006/relationships/customXml" Target="../ink/ink452.xml"/><Relationship Id="rId26" Type="http://schemas.openxmlformats.org/officeDocument/2006/relationships/customXml" Target="../ink/ink456.xml"/><Relationship Id="rId39" Type="http://schemas.openxmlformats.org/officeDocument/2006/relationships/image" Target="../media/image461.png"/><Relationship Id="rId21" Type="http://schemas.openxmlformats.org/officeDocument/2006/relationships/image" Target="../media/image452.png"/><Relationship Id="rId34" Type="http://schemas.openxmlformats.org/officeDocument/2006/relationships/customXml" Target="../ink/ink460.xml"/><Relationship Id="rId42" Type="http://schemas.openxmlformats.org/officeDocument/2006/relationships/customXml" Target="../ink/ink464.xml"/><Relationship Id="rId47" Type="http://schemas.openxmlformats.org/officeDocument/2006/relationships/image" Target="../media/image465.png"/><Relationship Id="rId50" Type="http://schemas.openxmlformats.org/officeDocument/2006/relationships/customXml" Target="../ink/ink468.xml"/><Relationship Id="rId55" Type="http://schemas.openxmlformats.org/officeDocument/2006/relationships/image" Target="../media/image469.png"/><Relationship Id="rId7" Type="http://schemas.openxmlformats.org/officeDocument/2006/relationships/image" Target="../media/image445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451.xml"/><Relationship Id="rId29" Type="http://schemas.openxmlformats.org/officeDocument/2006/relationships/image" Target="../media/image456.png"/><Relationship Id="rId11" Type="http://schemas.openxmlformats.org/officeDocument/2006/relationships/image" Target="../media/image447.png"/><Relationship Id="rId24" Type="http://schemas.openxmlformats.org/officeDocument/2006/relationships/customXml" Target="../ink/ink455.xml"/><Relationship Id="rId32" Type="http://schemas.openxmlformats.org/officeDocument/2006/relationships/customXml" Target="../ink/ink459.xml"/><Relationship Id="rId37" Type="http://schemas.openxmlformats.org/officeDocument/2006/relationships/image" Target="../media/image460.png"/><Relationship Id="rId40" Type="http://schemas.openxmlformats.org/officeDocument/2006/relationships/customXml" Target="../ink/ink463.xml"/><Relationship Id="rId45" Type="http://schemas.openxmlformats.org/officeDocument/2006/relationships/image" Target="../media/image464.png"/><Relationship Id="rId53" Type="http://schemas.openxmlformats.org/officeDocument/2006/relationships/image" Target="../media/image468.png"/><Relationship Id="rId58" Type="http://schemas.openxmlformats.org/officeDocument/2006/relationships/customXml" Target="../ink/ink472.xml"/><Relationship Id="rId5" Type="http://schemas.openxmlformats.org/officeDocument/2006/relationships/image" Target="../media/image444.png"/><Relationship Id="rId19" Type="http://schemas.openxmlformats.org/officeDocument/2006/relationships/image" Target="../media/image451.png"/><Relationship Id="rId4" Type="http://schemas.openxmlformats.org/officeDocument/2006/relationships/customXml" Target="../ink/ink445.xml"/><Relationship Id="rId9" Type="http://schemas.openxmlformats.org/officeDocument/2006/relationships/image" Target="../media/image446.png"/><Relationship Id="rId14" Type="http://schemas.openxmlformats.org/officeDocument/2006/relationships/customXml" Target="../ink/ink450.xml"/><Relationship Id="rId22" Type="http://schemas.openxmlformats.org/officeDocument/2006/relationships/customXml" Target="../ink/ink454.xml"/><Relationship Id="rId27" Type="http://schemas.openxmlformats.org/officeDocument/2006/relationships/image" Target="../media/image455.png"/><Relationship Id="rId30" Type="http://schemas.openxmlformats.org/officeDocument/2006/relationships/customXml" Target="../ink/ink458.xml"/><Relationship Id="rId35" Type="http://schemas.openxmlformats.org/officeDocument/2006/relationships/image" Target="../media/image459.png"/><Relationship Id="rId43" Type="http://schemas.openxmlformats.org/officeDocument/2006/relationships/image" Target="../media/image463.png"/><Relationship Id="rId48" Type="http://schemas.openxmlformats.org/officeDocument/2006/relationships/customXml" Target="../ink/ink467.xml"/><Relationship Id="rId56" Type="http://schemas.openxmlformats.org/officeDocument/2006/relationships/customXml" Target="../ink/ink471.xml"/><Relationship Id="rId8" Type="http://schemas.openxmlformats.org/officeDocument/2006/relationships/customXml" Target="../ink/ink447.xml"/><Relationship Id="rId51" Type="http://schemas.openxmlformats.org/officeDocument/2006/relationships/image" Target="../media/image467.png"/><Relationship Id="rId3" Type="http://schemas.openxmlformats.org/officeDocument/2006/relationships/image" Target="../media/image597.png"/><Relationship Id="rId12" Type="http://schemas.openxmlformats.org/officeDocument/2006/relationships/customXml" Target="../ink/ink449.xml"/><Relationship Id="rId17" Type="http://schemas.openxmlformats.org/officeDocument/2006/relationships/image" Target="../media/image450.png"/><Relationship Id="rId25" Type="http://schemas.openxmlformats.org/officeDocument/2006/relationships/image" Target="../media/image454.png"/><Relationship Id="rId33" Type="http://schemas.openxmlformats.org/officeDocument/2006/relationships/image" Target="../media/image458.png"/><Relationship Id="rId38" Type="http://schemas.openxmlformats.org/officeDocument/2006/relationships/customXml" Target="../ink/ink462.xml"/><Relationship Id="rId46" Type="http://schemas.openxmlformats.org/officeDocument/2006/relationships/customXml" Target="../ink/ink466.xml"/><Relationship Id="rId59" Type="http://schemas.openxmlformats.org/officeDocument/2006/relationships/image" Target="../media/image86.png"/><Relationship Id="rId20" Type="http://schemas.openxmlformats.org/officeDocument/2006/relationships/customXml" Target="../ink/ink453.xml"/><Relationship Id="rId41" Type="http://schemas.openxmlformats.org/officeDocument/2006/relationships/image" Target="../media/image462.png"/><Relationship Id="rId54" Type="http://schemas.openxmlformats.org/officeDocument/2006/relationships/customXml" Target="../ink/ink470.xml"/><Relationship Id="rId1" Type="http://schemas.openxmlformats.org/officeDocument/2006/relationships/tags" Target="../tags/tag8.xml"/><Relationship Id="rId6" Type="http://schemas.openxmlformats.org/officeDocument/2006/relationships/customXml" Target="../ink/ink446.xml"/><Relationship Id="rId15" Type="http://schemas.openxmlformats.org/officeDocument/2006/relationships/image" Target="../media/image449.png"/><Relationship Id="rId23" Type="http://schemas.openxmlformats.org/officeDocument/2006/relationships/image" Target="../media/image453.png"/><Relationship Id="rId28" Type="http://schemas.openxmlformats.org/officeDocument/2006/relationships/customXml" Target="../ink/ink457.xml"/><Relationship Id="rId36" Type="http://schemas.openxmlformats.org/officeDocument/2006/relationships/customXml" Target="../ink/ink461.xml"/><Relationship Id="rId49" Type="http://schemas.openxmlformats.org/officeDocument/2006/relationships/image" Target="../media/image466.png"/><Relationship Id="rId57" Type="http://schemas.openxmlformats.org/officeDocument/2006/relationships/image" Target="../media/image470.png"/><Relationship Id="rId10" Type="http://schemas.openxmlformats.org/officeDocument/2006/relationships/customXml" Target="../ink/ink448.xml"/><Relationship Id="rId31" Type="http://schemas.openxmlformats.org/officeDocument/2006/relationships/image" Target="../media/image457.png"/><Relationship Id="rId44" Type="http://schemas.openxmlformats.org/officeDocument/2006/relationships/customXml" Target="../ink/ink465.xml"/><Relationship Id="rId52" Type="http://schemas.openxmlformats.org/officeDocument/2006/relationships/customXml" Target="../ink/ink4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72.png"/><Relationship Id="rId5" Type="http://schemas.openxmlformats.org/officeDocument/2006/relationships/customXml" Target="../ink/ink474.xml"/><Relationship Id="rId4" Type="http://schemas.openxmlformats.org/officeDocument/2006/relationships/image" Target="../media/image47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8.png"/><Relationship Id="rId18" Type="http://schemas.openxmlformats.org/officeDocument/2006/relationships/customXml" Target="../ink/ink482.xml"/><Relationship Id="rId26" Type="http://schemas.openxmlformats.org/officeDocument/2006/relationships/customXml" Target="../ink/ink486.xml"/><Relationship Id="rId39" Type="http://schemas.openxmlformats.org/officeDocument/2006/relationships/image" Target="../media/image491.png"/><Relationship Id="rId21" Type="http://schemas.openxmlformats.org/officeDocument/2006/relationships/image" Target="../media/image482.png"/><Relationship Id="rId34" Type="http://schemas.openxmlformats.org/officeDocument/2006/relationships/customXml" Target="../ink/ink490.xml"/><Relationship Id="rId42" Type="http://schemas.openxmlformats.org/officeDocument/2006/relationships/customXml" Target="../ink/ink494.xml"/><Relationship Id="rId47" Type="http://schemas.openxmlformats.org/officeDocument/2006/relationships/image" Target="../media/image495.png"/><Relationship Id="rId7" Type="http://schemas.openxmlformats.org/officeDocument/2006/relationships/image" Target="../media/image475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481.xml"/><Relationship Id="rId29" Type="http://schemas.openxmlformats.org/officeDocument/2006/relationships/image" Target="../media/image486.png"/><Relationship Id="rId11" Type="http://schemas.openxmlformats.org/officeDocument/2006/relationships/image" Target="../media/image477.png"/><Relationship Id="rId24" Type="http://schemas.openxmlformats.org/officeDocument/2006/relationships/customXml" Target="../ink/ink485.xml"/><Relationship Id="rId32" Type="http://schemas.openxmlformats.org/officeDocument/2006/relationships/customXml" Target="../ink/ink489.xml"/><Relationship Id="rId37" Type="http://schemas.openxmlformats.org/officeDocument/2006/relationships/image" Target="../media/image490.png"/><Relationship Id="rId40" Type="http://schemas.openxmlformats.org/officeDocument/2006/relationships/customXml" Target="../ink/ink493.xml"/><Relationship Id="rId45" Type="http://schemas.openxmlformats.org/officeDocument/2006/relationships/image" Target="../media/image494.png"/><Relationship Id="rId5" Type="http://schemas.openxmlformats.org/officeDocument/2006/relationships/image" Target="../media/image474.png"/><Relationship Id="rId15" Type="http://schemas.openxmlformats.org/officeDocument/2006/relationships/image" Target="../media/image479.png"/><Relationship Id="rId23" Type="http://schemas.openxmlformats.org/officeDocument/2006/relationships/image" Target="../media/image483.png"/><Relationship Id="rId28" Type="http://schemas.openxmlformats.org/officeDocument/2006/relationships/customXml" Target="../ink/ink487.xml"/><Relationship Id="rId36" Type="http://schemas.openxmlformats.org/officeDocument/2006/relationships/customXml" Target="../ink/ink491.xml"/><Relationship Id="rId49" Type="http://schemas.openxmlformats.org/officeDocument/2006/relationships/image" Target="../media/image86.png"/><Relationship Id="rId10" Type="http://schemas.openxmlformats.org/officeDocument/2006/relationships/customXml" Target="../ink/ink478.xml"/><Relationship Id="rId19" Type="http://schemas.openxmlformats.org/officeDocument/2006/relationships/image" Target="../media/image481.png"/><Relationship Id="rId31" Type="http://schemas.openxmlformats.org/officeDocument/2006/relationships/image" Target="../media/image487.png"/><Relationship Id="rId44" Type="http://schemas.openxmlformats.org/officeDocument/2006/relationships/customXml" Target="../ink/ink495.xml"/><Relationship Id="rId4" Type="http://schemas.openxmlformats.org/officeDocument/2006/relationships/customXml" Target="../ink/ink475.xml"/><Relationship Id="rId9" Type="http://schemas.openxmlformats.org/officeDocument/2006/relationships/image" Target="../media/image476.png"/><Relationship Id="rId14" Type="http://schemas.openxmlformats.org/officeDocument/2006/relationships/customXml" Target="../ink/ink480.xml"/><Relationship Id="rId22" Type="http://schemas.openxmlformats.org/officeDocument/2006/relationships/customXml" Target="../ink/ink484.xml"/><Relationship Id="rId27" Type="http://schemas.openxmlformats.org/officeDocument/2006/relationships/image" Target="../media/image485.png"/><Relationship Id="rId30" Type="http://schemas.openxmlformats.org/officeDocument/2006/relationships/customXml" Target="../ink/ink488.xml"/><Relationship Id="rId35" Type="http://schemas.openxmlformats.org/officeDocument/2006/relationships/image" Target="../media/image489.png"/><Relationship Id="rId43" Type="http://schemas.openxmlformats.org/officeDocument/2006/relationships/image" Target="../media/image493.png"/><Relationship Id="rId48" Type="http://schemas.openxmlformats.org/officeDocument/2006/relationships/customXml" Target="../ink/ink497.xml"/><Relationship Id="rId8" Type="http://schemas.openxmlformats.org/officeDocument/2006/relationships/customXml" Target="../ink/ink477.xml"/><Relationship Id="rId3" Type="http://schemas.openxmlformats.org/officeDocument/2006/relationships/image" Target="../media/image473.png"/><Relationship Id="rId12" Type="http://schemas.openxmlformats.org/officeDocument/2006/relationships/customXml" Target="../ink/ink479.xml"/><Relationship Id="rId17" Type="http://schemas.openxmlformats.org/officeDocument/2006/relationships/image" Target="../media/image480.png"/><Relationship Id="rId25" Type="http://schemas.openxmlformats.org/officeDocument/2006/relationships/image" Target="../media/image484.png"/><Relationship Id="rId33" Type="http://schemas.openxmlformats.org/officeDocument/2006/relationships/image" Target="../media/image488.png"/><Relationship Id="rId38" Type="http://schemas.openxmlformats.org/officeDocument/2006/relationships/customXml" Target="../ink/ink492.xml"/><Relationship Id="rId46" Type="http://schemas.openxmlformats.org/officeDocument/2006/relationships/customXml" Target="../ink/ink496.xml"/><Relationship Id="rId20" Type="http://schemas.openxmlformats.org/officeDocument/2006/relationships/customXml" Target="../ink/ink483.xml"/><Relationship Id="rId41" Type="http://schemas.openxmlformats.org/officeDocument/2006/relationships/image" Target="../media/image492.png"/><Relationship Id="rId1" Type="http://schemas.openxmlformats.org/officeDocument/2006/relationships/tags" Target="../tags/tag10.xml"/><Relationship Id="rId6" Type="http://schemas.openxmlformats.org/officeDocument/2006/relationships/customXml" Target="../ink/ink4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est Programming Languages for Engineers - Freelancinggig">
            <a:extLst>
              <a:ext uri="{FF2B5EF4-FFF2-40B4-BE49-F238E27FC236}">
                <a16:creationId xmlns:a16="http://schemas.microsoft.com/office/drawing/2014/main" id="{F0D73423-03C2-46E6-A837-5D346E6A5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r="23585" b="55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6EF3-7C69-4E39-B633-CA355385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Programming for Engineers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BCA9E-35DE-4721-AC73-8CE2689C9A65}"/>
              </a:ext>
            </a:extLst>
          </p:cNvPr>
          <p:cNvSpPr txBox="1"/>
          <p:nvPr/>
        </p:nvSpPr>
        <p:spPr>
          <a:xfrm>
            <a:off x="548352" y="4796633"/>
            <a:ext cx="4703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&gt;&gt; Slide 4.1 </a:t>
            </a:r>
          </a:p>
          <a:p>
            <a:r>
              <a:rPr lang="en-MY" b="1" dirty="0"/>
              <a:t>&gt;&gt; </a:t>
            </a:r>
            <a:r>
              <a:rPr lang="en-SG" b="1" dirty="0"/>
              <a:t>OBJECT-ORIENTED PROGRAMMING AND OPEN SOURCE</a:t>
            </a:r>
            <a:r>
              <a:rPr lang="en-SG" dirty="0"/>
              <a:t>.</a:t>
            </a:r>
            <a:endParaRPr lang="en-US" dirty="0"/>
          </a:p>
          <a:p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A79A2-F75C-4851-AF12-5322BE7D09F3}"/>
              </a:ext>
            </a:extLst>
          </p:cNvPr>
          <p:cNvSpPr txBox="1"/>
          <p:nvPr/>
        </p:nvSpPr>
        <p:spPr>
          <a:xfrm>
            <a:off x="387075" y="292086"/>
            <a:ext cx="1054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/>
              <a:t>BEP2073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23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72DE-6EAB-40AF-8141-1E18937A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Numpy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CFFDE-BC1D-44D5-A305-FAB72594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991" y="485128"/>
            <a:ext cx="2452552" cy="1085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A6B61-E163-4565-BA50-48C85D2B7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24" y="1835543"/>
            <a:ext cx="2892205" cy="2786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91A6E9-63C9-4974-81B3-095517B77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023" y="1754062"/>
            <a:ext cx="3341151" cy="3349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99B2B4-5CEC-4BC6-9CD1-C5F90F49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589" y="1290886"/>
            <a:ext cx="4832803" cy="54811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EC4056-B6B5-4A3C-B19E-6B71399A8F5C}"/>
                  </a:ext>
                </a:extLst>
              </p14:cNvPr>
              <p14:cNvContentPartPr/>
              <p14:nvPr/>
            </p14:nvContentPartPr>
            <p14:xfrm>
              <a:off x="863168" y="3588427"/>
              <a:ext cx="75960" cy="9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EC4056-B6B5-4A3C-B19E-6B71399A8F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4168" y="3579787"/>
                <a:ext cx="936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F2C7D3-E007-4F08-A768-7B80922A2FFE}"/>
                  </a:ext>
                </a:extLst>
              </p14:cNvPr>
              <p14:cNvContentPartPr/>
              <p14:nvPr/>
            </p14:nvContentPartPr>
            <p14:xfrm>
              <a:off x="1212008" y="3550267"/>
              <a:ext cx="51840" cy="10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F2C7D3-E007-4F08-A768-7B80922A2F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03008" y="3541627"/>
                <a:ext cx="694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290B95-2559-44BA-B241-B73D31A48371}"/>
                  </a:ext>
                </a:extLst>
              </p14:cNvPr>
              <p14:cNvContentPartPr/>
              <p14:nvPr/>
            </p14:nvContentPartPr>
            <p14:xfrm>
              <a:off x="1546088" y="3531547"/>
              <a:ext cx="142200" cy="9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290B95-2559-44BA-B241-B73D31A483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37088" y="3522907"/>
                <a:ext cx="1598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514F79-474A-4EE9-B653-8CD9B98B674B}"/>
                  </a:ext>
                </a:extLst>
              </p14:cNvPr>
              <p14:cNvContentPartPr/>
              <p14:nvPr/>
            </p14:nvContentPartPr>
            <p14:xfrm>
              <a:off x="1939208" y="3490507"/>
              <a:ext cx="175320" cy="16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514F79-474A-4EE9-B653-8CD9B98B6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30568" y="3481867"/>
                <a:ext cx="192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7D5F6D-63C0-4D05-A58A-488F300E1160}"/>
                  </a:ext>
                </a:extLst>
              </p14:cNvPr>
              <p14:cNvContentPartPr/>
              <p14:nvPr/>
            </p14:nvContentPartPr>
            <p14:xfrm>
              <a:off x="3663608" y="3808747"/>
              <a:ext cx="46800" cy="95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7D5F6D-63C0-4D05-A58A-488F300E11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4968" y="3799747"/>
                <a:ext cx="644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D45C04-ECDC-4820-98F5-5EFEBCF3C435}"/>
                  </a:ext>
                </a:extLst>
              </p14:cNvPr>
              <p14:cNvContentPartPr/>
              <p14:nvPr/>
            </p14:nvContentPartPr>
            <p14:xfrm>
              <a:off x="3707528" y="4257667"/>
              <a:ext cx="19800" cy="144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D45C04-ECDC-4820-98F5-5EFEBCF3C4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98888" y="4248667"/>
                <a:ext cx="374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5B90E8-B89E-4C46-8617-9FAF687F118B}"/>
                  </a:ext>
                </a:extLst>
              </p14:cNvPr>
              <p14:cNvContentPartPr/>
              <p14:nvPr/>
            </p14:nvContentPartPr>
            <p14:xfrm>
              <a:off x="4218368" y="5047507"/>
              <a:ext cx="79200" cy="156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5B90E8-B89E-4C46-8617-9FAF687F118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09368" y="5038507"/>
                <a:ext cx="96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78B272-DCA2-463A-8A6C-CE0746421CAE}"/>
                  </a:ext>
                </a:extLst>
              </p14:cNvPr>
              <p14:cNvContentPartPr/>
              <p14:nvPr/>
            </p14:nvContentPartPr>
            <p14:xfrm>
              <a:off x="4642088" y="5123467"/>
              <a:ext cx="68040" cy="122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78B272-DCA2-463A-8A6C-CE0746421CA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33088" y="5114467"/>
                <a:ext cx="856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F34141-FFF2-408B-9D80-C245D14A98C0}"/>
                  </a:ext>
                </a:extLst>
              </p14:cNvPr>
              <p14:cNvContentPartPr/>
              <p14:nvPr/>
            </p14:nvContentPartPr>
            <p14:xfrm>
              <a:off x="5093888" y="5069107"/>
              <a:ext cx="169560" cy="92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F34141-FFF2-408B-9D80-C245D14A98C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84888" y="5060107"/>
                <a:ext cx="1872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D188A75-9305-48FD-8E8E-FA221EBD4D8A}"/>
                  </a:ext>
                </a:extLst>
              </p14:cNvPr>
              <p14:cNvContentPartPr/>
              <p14:nvPr/>
            </p14:nvContentPartPr>
            <p14:xfrm>
              <a:off x="5466488" y="5019427"/>
              <a:ext cx="122040" cy="207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D188A75-9305-48FD-8E8E-FA221EBD4D8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57848" y="5010427"/>
                <a:ext cx="139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0D3DD7-D942-4EF2-9C61-745C339D8C6F}"/>
                  </a:ext>
                </a:extLst>
              </p14:cNvPr>
              <p14:cNvContentPartPr/>
              <p14:nvPr/>
            </p14:nvContentPartPr>
            <p14:xfrm>
              <a:off x="8344328" y="4096747"/>
              <a:ext cx="79560" cy="120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0D3DD7-D942-4EF2-9C61-745C339D8C6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35688" y="4087747"/>
                <a:ext cx="972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172FD9-517B-43CC-8633-9A6FE0DC02F4}"/>
                  </a:ext>
                </a:extLst>
              </p14:cNvPr>
              <p14:cNvContentPartPr/>
              <p14:nvPr/>
            </p14:nvContentPartPr>
            <p14:xfrm>
              <a:off x="8450888" y="4495267"/>
              <a:ext cx="18360" cy="15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4172FD9-517B-43CC-8633-9A6FE0DC02F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41888" y="4486267"/>
                <a:ext cx="360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8E0F18-9F67-4977-8FD3-98EBEADA7DA5}"/>
                  </a:ext>
                </a:extLst>
              </p14:cNvPr>
              <p14:cNvContentPartPr/>
              <p14:nvPr/>
            </p14:nvContentPartPr>
            <p14:xfrm>
              <a:off x="8423888" y="4949227"/>
              <a:ext cx="84600" cy="93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8E0F18-9F67-4977-8FD3-98EBEADA7DA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15248" y="4940227"/>
                <a:ext cx="1022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77A003E-C6F1-47FE-952F-64268204B4B1}"/>
                  </a:ext>
                </a:extLst>
              </p14:cNvPr>
              <p14:cNvContentPartPr/>
              <p14:nvPr/>
            </p14:nvContentPartPr>
            <p14:xfrm>
              <a:off x="8457008" y="5328307"/>
              <a:ext cx="93600" cy="111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77A003E-C6F1-47FE-952F-64268204B4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48008" y="5319667"/>
                <a:ext cx="11124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E8C8C5A-60C8-4F29-8975-710164F34548}"/>
              </a:ext>
            </a:extLst>
          </p:cNvPr>
          <p:cNvGrpSpPr/>
          <p:nvPr/>
        </p:nvGrpSpPr>
        <p:grpSpPr>
          <a:xfrm>
            <a:off x="8780648" y="5803147"/>
            <a:ext cx="62640" cy="185760"/>
            <a:chOff x="8780648" y="5803147"/>
            <a:chExt cx="6264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15E6AB-EB99-46DB-B9C7-94A75899D725}"/>
                    </a:ext>
                  </a:extLst>
                </p14:cNvPr>
                <p14:cNvContentPartPr/>
                <p14:nvPr/>
              </p14:nvContentPartPr>
              <p14:xfrm>
                <a:off x="8819888" y="5803147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15E6AB-EB99-46DB-B9C7-94A75899D7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10888" y="5794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405EC6-9ED0-4607-AB84-93830D29351E}"/>
                    </a:ext>
                  </a:extLst>
                </p14:cNvPr>
                <p14:cNvContentPartPr/>
                <p14:nvPr/>
              </p14:nvContentPartPr>
              <p14:xfrm>
                <a:off x="8780648" y="5847427"/>
                <a:ext cx="62640" cy="141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405EC6-9ED0-4607-AB84-93830D29351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71648" y="5838427"/>
                  <a:ext cx="8028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7867DBA-4214-469C-B6CD-2DD7725DA72B}"/>
                  </a:ext>
                </a:extLst>
              </p14:cNvPr>
              <p14:cNvContentPartPr/>
              <p14:nvPr/>
            </p14:nvContentPartPr>
            <p14:xfrm>
              <a:off x="9042728" y="6085747"/>
              <a:ext cx="27360" cy="152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7867DBA-4214-469C-B6CD-2DD7725DA72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34088" y="6076747"/>
                <a:ext cx="450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48EE3C9-DFEB-4376-BCD5-9CDBAB0FB400}"/>
                  </a:ext>
                </a:extLst>
              </p14:cNvPr>
              <p14:cNvContentPartPr/>
              <p14:nvPr/>
            </p14:nvContentPartPr>
            <p14:xfrm>
              <a:off x="9431168" y="6262867"/>
              <a:ext cx="138600" cy="9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48EE3C9-DFEB-4376-BCD5-9CDBAB0FB40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422168" y="6254227"/>
                <a:ext cx="1562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CF18C7-9E6E-4425-ADD8-CF27B2ECA7B0}"/>
                  </a:ext>
                </a:extLst>
              </p14:cNvPr>
              <p14:cNvContentPartPr/>
              <p14:nvPr/>
            </p14:nvContentPartPr>
            <p14:xfrm>
              <a:off x="10039568" y="6222187"/>
              <a:ext cx="56520" cy="151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CF18C7-9E6E-4425-ADD8-CF27B2ECA7B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30928" y="6213547"/>
                <a:ext cx="741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CB7EF87-E47C-4F99-B7E1-E93C808276D4}"/>
                  </a:ext>
                </a:extLst>
              </p14:cNvPr>
              <p14:cNvContentPartPr/>
              <p14:nvPr/>
            </p14:nvContentPartPr>
            <p14:xfrm>
              <a:off x="10419368" y="6120667"/>
              <a:ext cx="23400" cy="197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CB7EF87-E47C-4F99-B7E1-E93C808276D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410368" y="6111667"/>
                <a:ext cx="4104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EC93C6E-DB22-4682-817E-FCD17AA80A3B}"/>
              </a:ext>
            </a:extLst>
          </p:cNvPr>
          <p:cNvGrpSpPr/>
          <p:nvPr/>
        </p:nvGrpSpPr>
        <p:grpSpPr>
          <a:xfrm>
            <a:off x="9462848" y="4223467"/>
            <a:ext cx="742680" cy="726840"/>
            <a:chOff x="9462848" y="4223467"/>
            <a:chExt cx="742680" cy="7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51511C-1E2D-481B-9FF2-1577D96E8739}"/>
                    </a:ext>
                  </a:extLst>
                </p14:cNvPr>
                <p14:cNvContentPartPr/>
                <p14:nvPr/>
              </p14:nvContentPartPr>
              <p14:xfrm>
                <a:off x="9462848" y="4243627"/>
                <a:ext cx="347760" cy="175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51511C-1E2D-481B-9FF2-1577D96E873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54208" y="4234627"/>
                  <a:ext cx="365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A9E3B6A-9AB1-4FE1-BCF9-AB602481F1BE}"/>
                    </a:ext>
                  </a:extLst>
                </p14:cNvPr>
                <p14:cNvContentPartPr/>
                <p14:nvPr/>
              </p14:nvContentPartPr>
              <p14:xfrm>
                <a:off x="9751208" y="4223467"/>
                <a:ext cx="349200" cy="28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A9E3B6A-9AB1-4FE1-BCF9-AB602481F1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42568" y="4214467"/>
                  <a:ext cx="366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696486-6519-437A-AD7B-E0B68DDA7B3D}"/>
                    </a:ext>
                  </a:extLst>
                </p14:cNvPr>
                <p14:cNvContentPartPr/>
                <p14:nvPr/>
              </p14:nvContentPartPr>
              <p14:xfrm>
                <a:off x="9506048" y="4384387"/>
                <a:ext cx="276120" cy="198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696486-6519-437A-AD7B-E0B68DDA7B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97048" y="4375747"/>
                  <a:ext cx="293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E304AE-8CA3-4368-A16A-1B3D5993B272}"/>
                    </a:ext>
                  </a:extLst>
                </p14:cNvPr>
                <p14:cNvContentPartPr/>
                <p14:nvPr/>
              </p14:nvContentPartPr>
              <p14:xfrm>
                <a:off x="9495248" y="4426867"/>
                <a:ext cx="265320" cy="50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E304AE-8CA3-4368-A16A-1B3D5993B2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86248" y="4418227"/>
                  <a:ext cx="2829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64CE4D-90F8-4725-84E0-72AE5AD5F59F}"/>
                    </a:ext>
                  </a:extLst>
                </p14:cNvPr>
                <p14:cNvContentPartPr/>
                <p14:nvPr/>
              </p14:nvContentPartPr>
              <p14:xfrm>
                <a:off x="9722408" y="4439107"/>
                <a:ext cx="483120" cy="511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64CE4D-90F8-4725-84E0-72AE5AD5F59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13408" y="4430467"/>
                  <a:ext cx="500760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4C1C80-6F6E-41AE-AE6B-7CC5E092B323}"/>
              </a:ext>
            </a:extLst>
          </p:cNvPr>
          <p:cNvGrpSpPr/>
          <p:nvPr/>
        </p:nvGrpSpPr>
        <p:grpSpPr>
          <a:xfrm>
            <a:off x="10878728" y="4142107"/>
            <a:ext cx="1020600" cy="452880"/>
            <a:chOff x="10878728" y="4142107"/>
            <a:chExt cx="1020600" cy="4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C595FC-E438-4EEF-BCCB-7145E379D09D}"/>
                    </a:ext>
                  </a:extLst>
                </p14:cNvPr>
                <p14:cNvContentPartPr/>
                <p14:nvPr/>
              </p14:nvContentPartPr>
              <p14:xfrm>
                <a:off x="10951088" y="4289707"/>
                <a:ext cx="161280" cy="156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C595FC-E438-4EEF-BCCB-7145E379D09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42088" y="4280707"/>
                  <a:ext cx="178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860126-55B8-4E0B-88AA-741C6937C2F5}"/>
                    </a:ext>
                  </a:extLst>
                </p14:cNvPr>
                <p14:cNvContentPartPr/>
                <p14:nvPr/>
              </p14:nvContentPartPr>
              <p14:xfrm>
                <a:off x="11158088" y="4449547"/>
                <a:ext cx="46440" cy="12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860126-55B8-4E0B-88AA-741C6937C2F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49448" y="4440907"/>
                  <a:ext cx="64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F2D23D-5760-465E-B42D-612AEF9C393A}"/>
                    </a:ext>
                  </a:extLst>
                </p14:cNvPr>
                <p14:cNvContentPartPr/>
                <p14:nvPr/>
              </p14:nvContentPartPr>
              <p14:xfrm>
                <a:off x="11283728" y="4241467"/>
                <a:ext cx="142560" cy="222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F2D23D-5760-465E-B42D-612AEF9C393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75088" y="4232827"/>
                  <a:ext cx="160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704AD0-3A33-49A7-B7AF-5D1BDDD13D77}"/>
                    </a:ext>
                  </a:extLst>
                </p14:cNvPr>
                <p14:cNvContentPartPr/>
                <p14:nvPr/>
              </p14:nvContentPartPr>
              <p14:xfrm>
                <a:off x="11541488" y="4299427"/>
                <a:ext cx="360" cy="19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704AD0-3A33-49A7-B7AF-5D1BDDD13D7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532848" y="4290427"/>
                  <a:ext cx="18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47E91F-84FB-4256-B4CD-6D6D39BA8D3B}"/>
                    </a:ext>
                  </a:extLst>
                </p14:cNvPr>
                <p14:cNvContentPartPr/>
                <p14:nvPr/>
              </p14:nvContentPartPr>
              <p14:xfrm>
                <a:off x="11490008" y="4409227"/>
                <a:ext cx="35640" cy="125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47E91F-84FB-4256-B4CD-6D6D39BA8D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81008" y="4400587"/>
                  <a:ext cx="53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47265E-A2FD-48B1-9A16-7E68353085A3}"/>
                    </a:ext>
                  </a:extLst>
                </p14:cNvPr>
                <p14:cNvContentPartPr/>
                <p14:nvPr/>
              </p14:nvContentPartPr>
              <p14:xfrm>
                <a:off x="11583248" y="4249027"/>
                <a:ext cx="98640" cy="153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47265E-A2FD-48B1-9A16-7E68353085A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574248" y="4240027"/>
                  <a:ext cx="11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68BC40-AC79-481A-8825-14AF74E03CE6}"/>
                    </a:ext>
                  </a:extLst>
                </p14:cNvPr>
                <p14:cNvContentPartPr/>
                <p14:nvPr/>
              </p14:nvContentPartPr>
              <p14:xfrm>
                <a:off x="11734808" y="4142107"/>
                <a:ext cx="164520" cy="322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68BC40-AC79-481A-8825-14AF74E03CE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725808" y="4133467"/>
                  <a:ext cx="182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D3F0A3-3815-42C5-9853-4AEBED391147}"/>
                    </a:ext>
                  </a:extLst>
                </p14:cNvPr>
                <p14:cNvContentPartPr/>
                <p14:nvPr/>
              </p14:nvContentPartPr>
              <p14:xfrm>
                <a:off x="10878728" y="4178467"/>
                <a:ext cx="132120" cy="41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D3F0A3-3815-42C5-9853-4AEBED39114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69728" y="4169467"/>
                  <a:ext cx="149760" cy="43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875908-4234-4AC4-93B9-EEE234C3069D}"/>
              </a:ext>
            </a:extLst>
          </p:cNvPr>
          <p:cNvGrpSpPr/>
          <p:nvPr/>
        </p:nvGrpSpPr>
        <p:grpSpPr>
          <a:xfrm>
            <a:off x="12403328" y="4306627"/>
            <a:ext cx="118080" cy="77760"/>
            <a:chOff x="12403328" y="4306627"/>
            <a:chExt cx="11808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020ACC-3D22-4D6C-9341-766AEDEDC870}"/>
                    </a:ext>
                  </a:extLst>
                </p14:cNvPr>
                <p14:cNvContentPartPr/>
                <p14:nvPr/>
              </p14:nvContentPartPr>
              <p14:xfrm>
                <a:off x="12406568" y="4306627"/>
                <a:ext cx="90360" cy="24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020ACC-3D22-4D6C-9341-766AEDEDC87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397568" y="4297987"/>
                  <a:ext cx="108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5DBC0F-6C6E-419E-8F25-3B841CE056D6}"/>
                    </a:ext>
                  </a:extLst>
                </p14:cNvPr>
                <p14:cNvContentPartPr/>
                <p14:nvPr/>
              </p14:nvContentPartPr>
              <p14:xfrm>
                <a:off x="12403328" y="4383307"/>
                <a:ext cx="118080" cy="1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5DBC0F-6C6E-419E-8F25-3B841CE056D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94688" y="4374307"/>
                  <a:ext cx="1357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22468F-0D25-4A9D-B21F-B71AF964D63F}"/>
              </a:ext>
            </a:extLst>
          </p:cNvPr>
          <p:cNvGrpSpPr/>
          <p:nvPr/>
        </p:nvGrpSpPr>
        <p:grpSpPr>
          <a:xfrm>
            <a:off x="12736688" y="4185667"/>
            <a:ext cx="162360" cy="358200"/>
            <a:chOff x="12736688" y="4185667"/>
            <a:chExt cx="16236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AF6EE2-B3DE-41C3-9900-0DB34AEDE35C}"/>
                    </a:ext>
                  </a:extLst>
                </p14:cNvPr>
                <p14:cNvContentPartPr/>
                <p14:nvPr/>
              </p14:nvContentPartPr>
              <p14:xfrm>
                <a:off x="12736688" y="4185667"/>
                <a:ext cx="162360" cy="19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AF6EE2-B3DE-41C3-9900-0DB34AEDE3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728048" y="4177027"/>
                  <a:ext cx="180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A780730-0DA5-4438-A1EE-4ABDABABAAD8}"/>
                    </a:ext>
                  </a:extLst>
                </p14:cNvPr>
                <p14:cNvContentPartPr/>
                <p14:nvPr/>
              </p14:nvContentPartPr>
              <p14:xfrm>
                <a:off x="12850808" y="4197187"/>
                <a:ext cx="12240" cy="346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A780730-0DA5-4438-A1EE-4ABDABABAAD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842168" y="4188547"/>
                  <a:ext cx="298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179DD9-E55A-4399-946E-1C3DF956D5C7}"/>
              </a:ext>
            </a:extLst>
          </p:cNvPr>
          <p:cNvGrpSpPr/>
          <p:nvPr/>
        </p:nvGrpSpPr>
        <p:grpSpPr>
          <a:xfrm>
            <a:off x="10591088" y="4228867"/>
            <a:ext cx="192600" cy="314280"/>
            <a:chOff x="10591088" y="4228867"/>
            <a:chExt cx="19260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6E3484-D17C-45E4-AAD1-9397AA98D2F1}"/>
                    </a:ext>
                  </a:extLst>
                </p14:cNvPr>
                <p14:cNvContentPartPr/>
                <p14:nvPr/>
              </p14:nvContentPartPr>
              <p14:xfrm>
                <a:off x="10628888" y="4228867"/>
                <a:ext cx="120960" cy="28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6E3484-D17C-45E4-AAD1-9397AA98D2F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20248" y="4220227"/>
                  <a:ext cx="1386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0D0BBC-5039-47D2-BE7E-3CBA49A366F9}"/>
                    </a:ext>
                  </a:extLst>
                </p14:cNvPr>
                <p14:cNvContentPartPr/>
                <p14:nvPr/>
              </p14:nvContentPartPr>
              <p14:xfrm>
                <a:off x="10591088" y="4278907"/>
                <a:ext cx="192600" cy="26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0D0BBC-5039-47D2-BE7E-3CBA49A366F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2088" y="4270267"/>
                  <a:ext cx="21024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D95364-C0FB-4F6D-85A6-3A05A906AAF5}"/>
              </a:ext>
            </a:extLst>
          </p:cNvPr>
          <p:cNvGrpSpPr/>
          <p:nvPr/>
        </p:nvGrpSpPr>
        <p:grpSpPr>
          <a:xfrm>
            <a:off x="12926048" y="4619827"/>
            <a:ext cx="92880" cy="91080"/>
            <a:chOff x="12926048" y="4619827"/>
            <a:chExt cx="92880" cy="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19C64B-E22D-4DDE-A9EC-35A10BDEB025}"/>
                    </a:ext>
                  </a:extLst>
                </p14:cNvPr>
                <p14:cNvContentPartPr/>
                <p14:nvPr/>
              </p14:nvContentPartPr>
              <p14:xfrm>
                <a:off x="12926048" y="4619827"/>
                <a:ext cx="92880" cy="56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19C64B-E22D-4DDE-A9EC-35A10BDEB02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917408" y="4611187"/>
                  <a:ext cx="110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00EBA0-D308-4E46-8F1A-73B5FC24A130}"/>
                    </a:ext>
                  </a:extLst>
                </p14:cNvPr>
                <p14:cNvContentPartPr/>
                <p14:nvPr/>
              </p14:nvContentPartPr>
              <p14:xfrm>
                <a:off x="12939728" y="4684267"/>
                <a:ext cx="54000" cy="26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00EBA0-D308-4E46-8F1A-73B5FC24A13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930728" y="4675627"/>
                  <a:ext cx="7164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17005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B0EA-B180-433F-B502-809BDCF5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5BC5-3BAE-4672-BDA9-EE89B7AD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&gt;&gt; a = </a:t>
            </a:r>
            <a:r>
              <a:rPr lang="en-US" dirty="0" err="1">
                <a:solidFill>
                  <a:srgbClr val="0000FF"/>
                </a:solidFill>
              </a:rPr>
              <a:t>np.linspace</a:t>
            </a:r>
            <a:r>
              <a:rPr lang="en-US" dirty="0">
                <a:solidFill>
                  <a:srgbClr val="0000FF"/>
                </a:solidFill>
              </a:rPr>
              <a:t>(1,2,10)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&gt;&gt; </a:t>
            </a:r>
            <a:r>
              <a:rPr lang="en-US" dirty="0" err="1">
                <a:solidFill>
                  <a:srgbClr val="0000FF"/>
                </a:solidFill>
              </a:rPr>
              <a:t>Af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0000FF"/>
                </a:solidFill>
              </a:rPr>
              <a:t>np.array</a:t>
            </a:r>
            <a:r>
              <a:rPr lang="en-US" dirty="0">
                <a:solidFill>
                  <a:srgbClr val="0000FF"/>
                </a:solidFill>
              </a:rPr>
              <a:t>([1, 2, 3], float)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&gt;&gt; M = </a:t>
            </a:r>
            <a:r>
              <a:rPr lang="en-US" dirty="0" err="1">
                <a:solidFill>
                  <a:srgbClr val="0000FF"/>
                </a:solidFill>
              </a:rPr>
              <a:t>np.ones</a:t>
            </a:r>
            <a:r>
              <a:rPr lang="en-US" dirty="0">
                <a:solidFill>
                  <a:srgbClr val="0000FF"/>
                </a:solidFill>
              </a:rPr>
              <a:t>((3,3))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&gt;&gt; k = </a:t>
            </a:r>
            <a:r>
              <a:rPr lang="en-US" dirty="0" err="1">
                <a:solidFill>
                  <a:srgbClr val="0000FF"/>
                </a:solidFill>
              </a:rPr>
              <a:t>np.random.random</a:t>
            </a:r>
            <a:r>
              <a:rPr lang="en-US" dirty="0">
                <a:solidFill>
                  <a:srgbClr val="0000FF"/>
                </a:solidFill>
              </a:rPr>
              <a:t>((4,5))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&gt;&gt; k[2, :]</a:t>
            </a:r>
          </a:p>
          <a:p>
            <a:endParaRPr lang="en-MY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17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FB45-FC59-4735-8EBD-3922FB50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Numpy</a:t>
            </a:r>
            <a:r>
              <a:rPr lang="en-MY" dirty="0"/>
              <a:t> (</a:t>
            </a:r>
            <a:r>
              <a:rPr lang="en-MY" b="1" dirty="0"/>
              <a:t>Linear algebra)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ABB95-C69B-4ACC-93CB-D93A4356A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Solve a linear matrix equation, or system of linear scalar equations.</a:t>
                </a:r>
                <a:endParaRPr lang="en-MY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Solve the system of equations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+ 2 </m:t>
                      </m:r>
                      <m:sSub>
                        <m:sSubPr>
                          <m:ctrlPr>
                            <a:rPr lang="en-MY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3 </m:t>
                      </m:r>
                      <m:sSub>
                        <m:sSubPr>
                          <m:ctrlPr>
                            <a:rPr lang="en-MY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+ 5 </m:t>
                      </m:r>
                      <m:sSub>
                        <m:sSubPr>
                          <m:ctrlPr>
                            <a:rPr lang="en-MY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ABB95-C69B-4ACC-93CB-D93A4356A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7D73D7D-E1EE-40E4-BF3D-738B2C61A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991" y="485128"/>
            <a:ext cx="2452552" cy="1085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5DFFE5-446A-44A9-B95C-D8D8DFED2542}"/>
              </a:ext>
            </a:extLst>
          </p:cNvPr>
          <p:cNvSpPr txBox="1"/>
          <p:nvPr/>
        </p:nvSpPr>
        <p:spPr>
          <a:xfrm>
            <a:off x="1075888" y="4756287"/>
            <a:ext cx="2824993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 = </a:t>
            </a:r>
            <a:r>
              <a:rPr lang="en-US" dirty="0" err="1">
                <a:solidFill>
                  <a:srgbClr val="0000FF"/>
                </a:solidFill>
              </a:rPr>
              <a:t>np.array</a:t>
            </a:r>
            <a:r>
              <a:rPr lang="en-US" dirty="0">
                <a:solidFill>
                  <a:srgbClr val="0000FF"/>
                </a:solidFill>
              </a:rPr>
              <a:t>([[1, 2], [3, 5]])</a:t>
            </a:r>
          </a:p>
          <a:p>
            <a:r>
              <a:rPr lang="en-US" dirty="0">
                <a:solidFill>
                  <a:srgbClr val="0000FF"/>
                </a:solidFill>
              </a:rPr>
              <a:t>b = </a:t>
            </a:r>
            <a:r>
              <a:rPr lang="en-US" dirty="0" err="1">
                <a:solidFill>
                  <a:srgbClr val="0000FF"/>
                </a:solidFill>
              </a:rPr>
              <a:t>np.array</a:t>
            </a:r>
            <a:r>
              <a:rPr lang="en-US" dirty="0">
                <a:solidFill>
                  <a:srgbClr val="0000FF"/>
                </a:solidFill>
              </a:rPr>
              <a:t>([1, 2])</a:t>
            </a:r>
          </a:p>
          <a:p>
            <a:r>
              <a:rPr lang="en-US" dirty="0">
                <a:solidFill>
                  <a:srgbClr val="0000FF"/>
                </a:solidFill>
              </a:rPr>
              <a:t>x = </a:t>
            </a:r>
            <a:r>
              <a:rPr lang="en-US" dirty="0" err="1">
                <a:solidFill>
                  <a:srgbClr val="0000FF"/>
                </a:solidFill>
              </a:rPr>
              <a:t>np.linalg.solve</a:t>
            </a:r>
            <a:r>
              <a:rPr lang="en-US" dirty="0">
                <a:solidFill>
                  <a:srgbClr val="0000FF"/>
                </a:solidFill>
              </a:rPr>
              <a:t>(a, b)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083928-6584-4602-AF6B-1ABE662983B4}"/>
                  </a:ext>
                </a:extLst>
              </p14:cNvPr>
              <p14:cNvContentPartPr/>
              <p14:nvPr/>
            </p14:nvContentPartPr>
            <p14:xfrm>
              <a:off x="5054648" y="4926907"/>
              <a:ext cx="77040" cy="1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083928-6584-4602-AF6B-1ABE662983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5648" y="4918267"/>
                <a:ext cx="9468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52B2AC8-C768-47C8-80F1-EC7A5168FE52}"/>
              </a:ext>
            </a:extLst>
          </p:cNvPr>
          <p:cNvGrpSpPr/>
          <p:nvPr/>
        </p:nvGrpSpPr>
        <p:grpSpPr>
          <a:xfrm>
            <a:off x="5125208" y="4807387"/>
            <a:ext cx="314280" cy="462600"/>
            <a:chOff x="5125208" y="4807387"/>
            <a:chExt cx="31428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2B069E-45C7-4E5C-9768-EEF4F3D618F8}"/>
                    </a:ext>
                  </a:extLst>
                </p14:cNvPr>
                <p14:cNvContentPartPr/>
                <p14:nvPr/>
              </p14:nvContentPartPr>
              <p14:xfrm>
                <a:off x="5125208" y="4807387"/>
                <a:ext cx="302400" cy="46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2B069E-45C7-4E5C-9768-EEF4F3D618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16208" y="4798387"/>
                  <a:ext cx="3200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4C36EC-CF99-46CD-8877-7B771B7E3DEF}"/>
                    </a:ext>
                  </a:extLst>
                </p14:cNvPr>
                <p14:cNvContentPartPr/>
                <p14:nvPr/>
              </p14:nvContentPartPr>
              <p14:xfrm>
                <a:off x="5181008" y="5065507"/>
                <a:ext cx="258480" cy="2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4C36EC-CF99-46CD-8877-7B771B7E3D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72368" y="5056867"/>
                  <a:ext cx="2761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8A955E-45DD-40C1-AC7E-638BDFE1D385}"/>
              </a:ext>
            </a:extLst>
          </p:cNvPr>
          <p:cNvGrpSpPr/>
          <p:nvPr/>
        </p:nvGrpSpPr>
        <p:grpSpPr>
          <a:xfrm>
            <a:off x="5704448" y="4861027"/>
            <a:ext cx="308160" cy="396000"/>
            <a:chOff x="5704448" y="4861027"/>
            <a:chExt cx="30816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1DBA0A-D736-4F81-80A8-F7828D6D5AE9}"/>
                    </a:ext>
                  </a:extLst>
                </p14:cNvPr>
                <p14:cNvContentPartPr/>
                <p14:nvPr/>
              </p14:nvContentPartPr>
              <p14:xfrm>
                <a:off x="5751968" y="4861027"/>
                <a:ext cx="198360" cy="396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1DBA0A-D736-4F81-80A8-F7828D6D5A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3328" y="4852027"/>
                  <a:ext cx="2160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E78683-F357-47BC-8E48-222058DEE32F}"/>
                    </a:ext>
                  </a:extLst>
                </p14:cNvPr>
                <p14:cNvContentPartPr/>
                <p14:nvPr/>
              </p14:nvContentPartPr>
              <p14:xfrm>
                <a:off x="5704448" y="4871107"/>
                <a:ext cx="308160" cy="36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E78683-F357-47BC-8E48-222058DEE32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5808" y="4862107"/>
                  <a:ext cx="32580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78F677-AF95-4739-ABA8-49F0E19703C2}"/>
              </a:ext>
            </a:extLst>
          </p:cNvPr>
          <p:cNvGrpSpPr/>
          <p:nvPr/>
        </p:nvGrpSpPr>
        <p:grpSpPr>
          <a:xfrm>
            <a:off x="6401408" y="4815667"/>
            <a:ext cx="631440" cy="333000"/>
            <a:chOff x="6401408" y="4815667"/>
            <a:chExt cx="63144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6741FB-F152-4168-9C7E-07818253BBAD}"/>
                    </a:ext>
                  </a:extLst>
                </p14:cNvPr>
                <p14:cNvContentPartPr/>
                <p14:nvPr/>
              </p14:nvContentPartPr>
              <p14:xfrm>
                <a:off x="6401408" y="4980547"/>
                <a:ext cx="145080" cy="21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6741FB-F152-4168-9C7E-07818253BBA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92768" y="4971547"/>
                  <a:ext cx="162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CF05D9-6BF7-40F7-89B9-AAABE9483451}"/>
                    </a:ext>
                  </a:extLst>
                </p14:cNvPr>
                <p14:cNvContentPartPr/>
                <p14:nvPr/>
              </p14:nvContentPartPr>
              <p14:xfrm>
                <a:off x="6430928" y="5038867"/>
                <a:ext cx="234360" cy="48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CF05D9-6BF7-40F7-89B9-AAABE948345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22288" y="5029867"/>
                  <a:ext cx="252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8754DC-EBE0-4DA5-81E3-D7711863C2FF}"/>
                    </a:ext>
                  </a:extLst>
                </p14:cNvPr>
                <p14:cNvContentPartPr/>
                <p14:nvPr/>
              </p14:nvContentPartPr>
              <p14:xfrm>
                <a:off x="6848168" y="4815667"/>
                <a:ext cx="184680" cy="333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8754DC-EBE0-4DA5-81E3-D7711863C2F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39168" y="4807027"/>
                  <a:ext cx="20232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4FA15A-1473-4BF1-A3DE-4FF06E0D7A2F}"/>
              </a:ext>
            </a:extLst>
          </p:cNvPr>
          <p:cNvGrpSpPr/>
          <p:nvPr/>
        </p:nvGrpSpPr>
        <p:grpSpPr>
          <a:xfrm>
            <a:off x="5956448" y="5644027"/>
            <a:ext cx="345600" cy="356400"/>
            <a:chOff x="5956448" y="5644027"/>
            <a:chExt cx="34560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D0E743-BEC9-4CB0-8CCE-CE03D1101C14}"/>
                    </a:ext>
                  </a:extLst>
                </p14:cNvPr>
                <p14:cNvContentPartPr/>
                <p14:nvPr/>
              </p14:nvContentPartPr>
              <p14:xfrm>
                <a:off x="6028088" y="5644027"/>
                <a:ext cx="112320" cy="356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D0E743-BEC9-4CB0-8CCE-CE03D1101C1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19448" y="5635387"/>
                  <a:ext cx="1299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2D060E-666D-4064-B207-8AABD4A62354}"/>
                    </a:ext>
                  </a:extLst>
                </p14:cNvPr>
                <p14:cNvContentPartPr/>
                <p14:nvPr/>
              </p14:nvContentPartPr>
              <p14:xfrm>
                <a:off x="5956448" y="5682187"/>
                <a:ext cx="345600" cy="22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2D060E-666D-4064-B207-8AABD4A623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47808" y="5673547"/>
                  <a:ext cx="36324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2C0A29-C295-46AD-A115-D908BA4763E1}"/>
              </a:ext>
            </a:extLst>
          </p:cNvPr>
          <p:cNvGrpSpPr/>
          <p:nvPr/>
        </p:nvGrpSpPr>
        <p:grpSpPr>
          <a:xfrm>
            <a:off x="6577808" y="5760667"/>
            <a:ext cx="182880" cy="77760"/>
            <a:chOff x="6577808" y="5760667"/>
            <a:chExt cx="18288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D0D77A-8036-41A0-B839-C8F1945FB356}"/>
                    </a:ext>
                  </a:extLst>
                </p14:cNvPr>
                <p14:cNvContentPartPr/>
                <p14:nvPr/>
              </p14:nvContentPartPr>
              <p14:xfrm>
                <a:off x="6577808" y="5760667"/>
                <a:ext cx="155160" cy="1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D0D77A-8036-41A0-B839-C8F1945FB35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68808" y="5752027"/>
                  <a:ext cx="172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205003-1CAF-4292-A845-34942BAD157B}"/>
                    </a:ext>
                  </a:extLst>
                </p14:cNvPr>
                <p14:cNvContentPartPr/>
                <p14:nvPr/>
              </p14:nvContentPartPr>
              <p14:xfrm>
                <a:off x="6622448" y="5833387"/>
                <a:ext cx="138240" cy="5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205003-1CAF-4292-A845-34942BAD157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13448" y="5824387"/>
                  <a:ext cx="15588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6FBF25-DD7B-4741-802A-5A90F7F537B2}"/>
              </a:ext>
            </a:extLst>
          </p:cNvPr>
          <p:cNvGrpSpPr/>
          <p:nvPr/>
        </p:nvGrpSpPr>
        <p:grpSpPr>
          <a:xfrm>
            <a:off x="7041488" y="5344147"/>
            <a:ext cx="849600" cy="551880"/>
            <a:chOff x="7041488" y="5344147"/>
            <a:chExt cx="849600" cy="5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75413B-7460-4FD4-B626-754B9C4A625C}"/>
                    </a:ext>
                  </a:extLst>
                </p14:cNvPr>
                <p14:cNvContentPartPr/>
                <p14:nvPr/>
              </p14:nvContentPartPr>
              <p14:xfrm>
                <a:off x="7041488" y="5505067"/>
                <a:ext cx="202680" cy="39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75413B-7460-4FD4-B626-754B9C4A625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32488" y="5496067"/>
                  <a:ext cx="220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5C8D68-CB27-4520-AC1E-C25E24819872}"/>
                    </a:ext>
                  </a:extLst>
                </p14:cNvPr>
                <p14:cNvContentPartPr/>
                <p14:nvPr/>
              </p14:nvContentPartPr>
              <p14:xfrm>
                <a:off x="7406888" y="5507227"/>
                <a:ext cx="247680" cy="36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5C8D68-CB27-4520-AC1E-C25E248198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97888" y="5498227"/>
                  <a:ext cx="2653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5944DE-5D20-44E9-8A3C-43EF0A9060C3}"/>
                    </a:ext>
                  </a:extLst>
                </p14:cNvPr>
                <p14:cNvContentPartPr/>
                <p14:nvPr/>
              </p14:nvContentPartPr>
              <p14:xfrm>
                <a:off x="7356128" y="5636107"/>
                <a:ext cx="314280" cy="6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5944DE-5D20-44E9-8A3C-43EF0A9060C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47488" y="5627107"/>
                  <a:ext cx="331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8C8E35-32D2-43E4-AAA4-E5C3EAF81697}"/>
                    </a:ext>
                  </a:extLst>
                </p14:cNvPr>
                <p14:cNvContentPartPr/>
                <p14:nvPr/>
              </p14:nvContentPartPr>
              <p14:xfrm>
                <a:off x="7665008" y="5454667"/>
                <a:ext cx="129240" cy="1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8C8E35-32D2-43E4-AAA4-E5C3EAF8169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56008" y="5446027"/>
                  <a:ext cx="146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B07669-31E3-4268-88A6-1D3541CC36A1}"/>
                    </a:ext>
                  </a:extLst>
                </p14:cNvPr>
                <p14:cNvContentPartPr/>
                <p14:nvPr/>
              </p14:nvContentPartPr>
              <p14:xfrm>
                <a:off x="7876688" y="5344147"/>
                <a:ext cx="14400" cy="192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B07669-31E3-4268-88A6-1D3541CC36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67688" y="5335147"/>
                  <a:ext cx="3204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FA8DB6-40EC-4E92-B9A1-BD4E99D896E8}"/>
              </a:ext>
            </a:extLst>
          </p:cNvPr>
          <p:cNvGrpSpPr/>
          <p:nvPr/>
        </p:nvGrpSpPr>
        <p:grpSpPr>
          <a:xfrm>
            <a:off x="3202088" y="5670667"/>
            <a:ext cx="357840" cy="262440"/>
            <a:chOff x="3202088" y="5670667"/>
            <a:chExt cx="35784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E116F8-BF32-43DA-BDE3-D19EF7EB671C}"/>
                    </a:ext>
                  </a:extLst>
                </p14:cNvPr>
                <p14:cNvContentPartPr/>
                <p14:nvPr/>
              </p14:nvContentPartPr>
              <p14:xfrm>
                <a:off x="3205328" y="5680387"/>
                <a:ext cx="354600" cy="252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E116F8-BF32-43DA-BDE3-D19EF7EB671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96328" y="5671387"/>
                  <a:ext cx="372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305C45-4ABD-4268-A1B4-2CCCA2D5337E}"/>
                    </a:ext>
                  </a:extLst>
                </p14:cNvPr>
                <p14:cNvContentPartPr/>
                <p14:nvPr/>
              </p14:nvContentPartPr>
              <p14:xfrm>
                <a:off x="3202088" y="5670667"/>
                <a:ext cx="124200" cy="108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305C45-4ABD-4268-A1B4-2CCCA2D533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93088" y="5662027"/>
                  <a:ext cx="14184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D72C270-851B-4490-975D-C02286D98F17}"/>
                  </a:ext>
                </a:extLst>
              </p14:cNvPr>
              <p14:cNvContentPartPr/>
              <p14:nvPr/>
            </p14:nvContentPartPr>
            <p14:xfrm>
              <a:off x="3003728" y="5462227"/>
              <a:ext cx="46440" cy="16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D72C270-851B-4490-975D-C02286D98F1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995088" y="5453227"/>
                <a:ext cx="6408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BA94A2E-32F4-4E4C-9B41-4D84A2329D2A}"/>
              </a:ext>
            </a:extLst>
          </p:cNvPr>
          <p:cNvGrpSpPr/>
          <p:nvPr/>
        </p:nvGrpSpPr>
        <p:grpSpPr>
          <a:xfrm>
            <a:off x="6156608" y="6094387"/>
            <a:ext cx="1702440" cy="83520"/>
            <a:chOff x="6156608" y="6094387"/>
            <a:chExt cx="1702440" cy="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E1EE1E-7992-4C15-8AF4-59E692E4A9A7}"/>
                    </a:ext>
                  </a:extLst>
                </p14:cNvPr>
                <p14:cNvContentPartPr/>
                <p14:nvPr/>
              </p14:nvContentPartPr>
              <p14:xfrm>
                <a:off x="6967328" y="6133267"/>
                <a:ext cx="891720" cy="38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E1EE1E-7992-4C15-8AF4-59E692E4A9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58688" y="6124627"/>
                  <a:ext cx="909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4E28C3-D837-4F2C-A466-CFD010BA1838}"/>
                    </a:ext>
                  </a:extLst>
                </p14:cNvPr>
                <p14:cNvContentPartPr/>
                <p14:nvPr/>
              </p14:nvContentPartPr>
              <p14:xfrm>
                <a:off x="6156608" y="6094387"/>
                <a:ext cx="1433880" cy="83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4E28C3-D837-4F2C-A466-CFD010BA183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47968" y="6085387"/>
                  <a:ext cx="1451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85B342-730F-4D35-9198-2D4F7304D9E3}"/>
                    </a:ext>
                  </a:extLst>
                </p14:cNvPr>
                <p14:cNvContentPartPr/>
                <p14:nvPr/>
              </p14:nvContentPartPr>
              <p14:xfrm>
                <a:off x="7441088" y="6116347"/>
                <a:ext cx="39240" cy="3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85B342-730F-4D35-9198-2D4F7304D9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32448" y="6107707"/>
                  <a:ext cx="56880" cy="2124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71008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FB8D-699B-49B0-8BB6-E0393884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F3C9-9122-45A4-84B8-B95BA8A9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library for Python</a:t>
            </a:r>
          </a:p>
          <a:p>
            <a:r>
              <a:rPr lang="en-US" dirty="0"/>
              <a:t>Works well with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Syntax similar to </a:t>
            </a:r>
            <a:r>
              <a:rPr lang="en-US" dirty="0" err="1"/>
              <a:t>Matlab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FAC29-9452-4DA2-ABA5-76C959225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506" y="564302"/>
            <a:ext cx="2359549" cy="5807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BAA944-D76D-42F3-88A5-9FB71336ECE2}"/>
              </a:ext>
            </a:extLst>
          </p:cNvPr>
          <p:cNvSpPr txBox="1">
            <a:spLocks/>
          </p:cNvSpPr>
          <p:nvPr/>
        </p:nvSpPr>
        <p:spPr>
          <a:xfrm>
            <a:off x="1141601" y="3842158"/>
            <a:ext cx="3992461" cy="253753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MY" sz="2400" dirty="0">
                <a:solidFill>
                  <a:srgbClr val="0000FF"/>
                </a:solidFill>
              </a:rPr>
              <a:t>import </a:t>
            </a:r>
            <a:r>
              <a:rPr lang="en-MY" sz="2400" dirty="0" err="1">
                <a:solidFill>
                  <a:srgbClr val="0000FF"/>
                </a:solidFill>
              </a:rPr>
              <a:t>numpy</a:t>
            </a:r>
            <a:r>
              <a:rPr lang="en-MY" sz="2400" dirty="0">
                <a:solidFill>
                  <a:srgbClr val="0000FF"/>
                </a:solidFill>
              </a:rPr>
              <a:t> as 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2400" dirty="0">
                <a:solidFill>
                  <a:srgbClr val="0000FF"/>
                </a:solidFill>
              </a:rPr>
              <a:t>import </a:t>
            </a:r>
            <a:r>
              <a:rPr lang="en-MY" sz="2400" b="1" dirty="0" err="1">
                <a:solidFill>
                  <a:srgbClr val="FF0000"/>
                </a:solidFill>
              </a:rPr>
              <a:t>matplotlib.pyplot</a:t>
            </a:r>
            <a:r>
              <a:rPr lang="en-MY" sz="2400" b="1" dirty="0">
                <a:solidFill>
                  <a:srgbClr val="FF0000"/>
                </a:solidFill>
              </a:rPr>
              <a:t> </a:t>
            </a:r>
            <a:r>
              <a:rPr lang="en-MY" sz="2400" dirty="0">
                <a:solidFill>
                  <a:srgbClr val="0000FF"/>
                </a:solidFill>
              </a:rPr>
              <a:t>as </a:t>
            </a:r>
            <a:r>
              <a:rPr lang="en-MY" sz="2400" dirty="0" err="1">
                <a:solidFill>
                  <a:srgbClr val="0000FF"/>
                </a:solidFill>
              </a:rPr>
              <a:t>plt</a:t>
            </a:r>
            <a:endParaRPr lang="en-MY" sz="2400" dirty="0">
              <a:solidFill>
                <a:srgbClr val="0000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MY" sz="2400" dirty="0">
              <a:solidFill>
                <a:srgbClr val="0000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2400" dirty="0">
                <a:solidFill>
                  <a:srgbClr val="0000FF"/>
                </a:solidFill>
              </a:rPr>
              <a:t>x = np. </a:t>
            </a:r>
            <a:r>
              <a:rPr lang="en-MY" sz="2400" dirty="0" err="1">
                <a:solidFill>
                  <a:srgbClr val="0000FF"/>
                </a:solidFill>
              </a:rPr>
              <a:t>linspace</a:t>
            </a:r>
            <a:r>
              <a:rPr lang="en-MY" sz="2400" dirty="0">
                <a:solidFill>
                  <a:srgbClr val="0000FF"/>
                </a:solidFill>
              </a:rPr>
              <a:t> (0, 10, 1000)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2400" dirty="0">
                <a:solidFill>
                  <a:srgbClr val="0000FF"/>
                </a:solidFill>
              </a:rPr>
              <a:t>y = np. power(x,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2400" dirty="0" err="1">
                <a:solidFill>
                  <a:srgbClr val="0000FF"/>
                </a:solidFill>
              </a:rPr>
              <a:t>plt.plot</a:t>
            </a:r>
            <a:r>
              <a:rPr lang="en-MY" sz="2400" dirty="0">
                <a:solidFill>
                  <a:srgbClr val="0000FF"/>
                </a:solidFill>
              </a:rPr>
              <a:t> (x, 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2400" dirty="0" err="1">
                <a:solidFill>
                  <a:srgbClr val="0000FF"/>
                </a:solidFill>
              </a:rPr>
              <a:t>plt.show</a:t>
            </a:r>
            <a:r>
              <a:rPr lang="en-MY" sz="2400" dirty="0">
                <a:solidFill>
                  <a:srgbClr val="0000FF"/>
                </a:solidFill>
              </a:rPr>
              <a:t>()</a:t>
            </a:r>
          </a:p>
          <a:p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C8AB5B-92CE-4A6E-AA49-D52F059C0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469" y="1430447"/>
            <a:ext cx="5617586" cy="51368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C1BD5A-D491-4C48-9388-003CA265B4D8}"/>
                  </a:ext>
                </a:extLst>
              </p14:cNvPr>
              <p14:cNvContentPartPr/>
              <p14:nvPr/>
            </p14:nvContentPartPr>
            <p14:xfrm>
              <a:off x="-1534432" y="1214947"/>
              <a:ext cx="165960" cy="230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C1BD5A-D491-4C48-9388-003CA265B4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543072" y="1206307"/>
                <a:ext cx="183600" cy="24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7D50065-ABC7-438D-936E-2A90104FBF6A}"/>
              </a:ext>
            </a:extLst>
          </p:cNvPr>
          <p:cNvGrpSpPr/>
          <p:nvPr/>
        </p:nvGrpSpPr>
        <p:grpSpPr>
          <a:xfrm>
            <a:off x="134584" y="243667"/>
            <a:ext cx="893520" cy="513360"/>
            <a:chOff x="134584" y="243667"/>
            <a:chExt cx="89352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5D7816-52C7-444B-AD12-A42719EF7097}"/>
                    </a:ext>
                  </a:extLst>
                </p14:cNvPr>
                <p14:cNvContentPartPr/>
                <p14:nvPr/>
              </p14:nvContentPartPr>
              <p14:xfrm>
                <a:off x="134584" y="434467"/>
                <a:ext cx="218880" cy="32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5D7816-52C7-444B-AD12-A42719EF70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5944" y="425467"/>
                  <a:ext cx="236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F4E63F-C700-489D-9DFF-2F47016A3871}"/>
                    </a:ext>
                  </a:extLst>
                </p14:cNvPr>
                <p14:cNvContentPartPr/>
                <p14:nvPr/>
              </p14:nvContentPartPr>
              <p14:xfrm>
                <a:off x="462544" y="518347"/>
                <a:ext cx="86040" cy="1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F4E63F-C700-489D-9DFF-2F47016A38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3904" y="509707"/>
                  <a:ext cx="103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D4D983-1FFA-4119-A275-9A7DA4F76EAF}"/>
                    </a:ext>
                  </a:extLst>
                </p14:cNvPr>
                <p14:cNvContentPartPr/>
                <p14:nvPr/>
              </p14:nvContentPartPr>
              <p14:xfrm>
                <a:off x="490264" y="555427"/>
                <a:ext cx="72720" cy="2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D4D983-1FFA-4119-A275-9A7DA4F76E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1264" y="546427"/>
                  <a:ext cx="90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2C6EF9-D3BC-4388-8D89-25BFB1A25E3C}"/>
                    </a:ext>
                  </a:extLst>
                </p14:cNvPr>
                <p14:cNvContentPartPr/>
                <p14:nvPr/>
              </p14:nvContentPartPr>
              <p14:xfrm>
                <a:off x="735064" y="362827"/>
                <a:ext cx="57960" cy="240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2C6EF9-D3BC-4388-8D89-25BFB1A25E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424" y="353827"/>
                  <a:ext cx="75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DB1393-6BEE-4062-B94C-B7C082F61D36}"/>
                    </a:ext>
                  </a:extLst>
                </p14:cNvPr>
                <p14:cNvContentPartPr/>
                <p14:nvPr/>
              </p14:nvContentPartPr>
              <p14:xfrm>
                <a:off x="683224" y="397747"/>
                <a:ext cx="156240" cy="61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DB1393-6BEE-4062-B94C-B7C082F61D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4584" y="388747"/>
                  <a:ext cx="173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B6103C-FFF0-4D47-9321-CC705B19D938}"/>
                    </a:ext>
                  </a:extLst>
                </p14:cNvPr>
                <p14:cNvContentPartPr/>
                <p14:nvPr/>
              </p14:nvContentPartPr>
              <p14:xfrm>
                <a:off x="872584" y="243667"/>
                <a:ext cx="155520" cy="9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B6103C-FFF0-4D47-9321-CC705B19D9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3944" y="235027"/>
                  <a:ext cx="17316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CFE669-0A71-4EA2-894D-1288B0041B60}"/>
                  </a:ext>
                </a:extLst>
              </p14:cNvPr>
              <p14:cNvContentPartPr/>
              <p14:nvPr/>
            </p14:nvContentPartPr>
            <p14:xfrm>
              <a:off x="-1050176" y="2701747"/>
              <a:ext cx="83160" cy="111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CFE669-0A71-4EA2-894D-1288B0041B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059176" y="2693107"/>
                <a:ext cx="100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2E1ABC-2743-46AE-8194-5EA12ADB795A}"/>
                  </a:ext>
                </a:extLst>
              </p14:cNvPr>
              <p14:cNvContentPartPr/>
              <p14:nvPr/>
            </p14:nvContentPartPr>
            <p14:xfrm>
              <a:off x="-1066016" y="2417347"/>
              <a:ext cx="1800" cy="12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2E1ABC-2743-46AE-8194-5EA12ADB79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1074656" y="2408707"/>
                <a:ext cx="1944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29EF858-8177-485F-9D3D-9BB841EC0BEC}"/>
              </a:ext>
            </a:extLst>
          </p:cNvPr>
          <p:cNvGrpSpPr/>
          <p:nvPr/>
        </p:nvGrpSpPr>
        <p:grpSpPr>
          <a:xfrm>
            <a:off x="-1316632" y="1191187"/>
            <a:ext cx="1825920" cy="1553400"/>
            <a:chOff x="-1316632" y="1191187"/>
            <a:chExt cx="1825920" cy="155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C62AD9-C0FF-40DF-BB8F-0E7A87D7FD38}"/>
                    </a:ext>
                  </a:extLst>
                </p14:cNvPr>
                <p14:cNvContentPartPr/>
                <p14:nvPr/>
              </p14:nvContentPartPr>
              <p14:xfrm>
                <a:off x="-1316632" y="1191187"/>
                <a:ext cx="1825920" cy="1301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C62AD9-C0FF-40DF-BB8F-0E7A87D7FD3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-1325272" y="1182187"/>
                  <a:ext cx="1843560" cy="13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191C85-024C-4F2F-B2CC-47D354132472}"/>
                    </a:ext>
                  </a:extLst>
                </p14:cNvPr>
                <p14:cNvContentPartPr/>
                <p14:nvPr/>
              </p14:nvContentPartPr>
              <p14:xfrm>
                <a:off x="278224" y="2565307"/>
                <a:ext cx="96840" cy="179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191C85-024C-4F2F-B2CC-47D3541324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9584" y="2556307"/>
                  <a:ext cx="114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AC3A7E-C0E4-40FF-8BFF-B5845C6771D6}"/>
                    </a:ext>
                  </a:extLst>
                </p14:cNvPr>
                <p14:cNvContentPartPr/>
                <p14:nvPr/>
              </p14:nvContentPartPr>
              <p14:xfrm>
                <a:off x="219544" y="2566387"/>
                <a:ext cx="207720" cy="13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AC3A7E-C0E4-40FF-8BFF-B5845C6771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544" y="2557747"/>
                  <a:ext cx="225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5CDB6B-AB00-4922-8471-51329390D4AC}"/>
                    </a:ext>
                  </a:extLst>
                </p14:cNvPr>
                <p14:cNvContentPartPr/>
                <p14:nvPr/>
              </p14:nvContentPartPr>
              <p14:xfrm>
                <a:off x="70504" y="2326267"/>
                <a:ext cx="11160" cy="151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5CDB6B-AB00-4922-8471-51329390D4A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504" y="2317627"/>
                  <a:ext cx="28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3E1BBF-CCDF-448F-8629-CF10240A1304}"/>
                    </a:ext>
                  </a:extLst>
                </p14:cNvPr>
                <p14:cNvContentPartPr/>
                <p14:nvPr/>
              </p14:nvContentPartPr>
              <p14:xfrm>
                <a:off x="34504" y="2649907"/>
                <a:ext cx="19080" cy="9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3E1BBF-CCDF-448F-8629-CF10240A13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504" y="2640907"/>
                  <a:ext cx="36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7B23EF-20CD-448F-AC10-22755348AB01}"/>
                    </a:ext>
                  </a:extLst>
                </p14:cNvPr>
                <p14:cNvContentPartPr/>
                <p14:nvPr/>
              </p14:nvContentPartPr>
              <p14:xfrm>
                <a:off x="79144" y="2641267"/>
                <a:ext cx="82440" cy="9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7B23EF-20CD-448F-AC10-22755348AB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504" y="2632267"/>
                  <a:ext cx="10008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FF6FAC0-4636-4121-87EA-01AB3399A42A}"/>
                  </a:ext>
                </a:extLst>
              </p14:cNvPr>
              <p14:cNvContentPartPr/>
              <p14:nvPr/>
            </p14:nvContentPartPr>
            <p14:xfrm>
              <a:off x="4164784" y="4752667"/>
              <a:ext cx="74520" cy="128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FF6FAC0-4636-4121-87EA-01AB3399A42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55784" y="4743667"/>
                <a:ext cx="921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EE0835D-5C49-4C0F-85DE-70ED360DC5FB}"/>
                  </a:ext>
                </a:extLst>
              </p14:cNvPr>
              <p14:cNvContentPartPr/>
              <p14:nvPr/>
            </p14:nvContentPartPr>
            <p14:xfrm>
              <a:off x="4136344" y="4850947"/>
              <a:ext cx="56880" cy="27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EE0835D-5C49-4C0F-85DE-70ED360DC5F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27704" y="4841947"/>
                <a:ext cx="74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BDB5464-4467-4CAE-8085-74A61FDCDA0A}"/>
                  </a:ext>
                </a:extLst>
              </p14:cNvPr>
              <p14:cNvContentPartPr/>
              <p14:nvPr/>
            </p14:nvContentPartPr>
            <p14:xfrm>
              <a:off x="4431544" y="4674907"/>
              <a:ext cx="19440" cy="8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BDB5464-4467-4CAE-8085-74A61FDCDA0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22544" y="4666267"/>
                <a:ext cx="370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385E546-621D-4FB0-8718-02C101CD8E9A}"/>
                  </a:ext>
                </a:extLst>
              </p14:cNvPr>
              <p14:cNvContentPartPr/>
              <p14:nvPr/>
            </p14:nvContentPartPr>
            <p14:xfrm>
              <a:off x="-1185896" y="1459387"/>
              <a:ext cx="53640" cy="64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385E546-621D-4FB0-8718-02C101CD8E9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-1194896" y="1450387"/>
                <a:ext cx="712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E4549BD-BE41-4FDA-A67E-736D9FDB51D8}"/>
                  </a:ext>
                </a:extLst>
              </p14:cNvPr>
              <p14:cNvContentPartPr/>
              <p14:nvPr/>
            </p14:nvContentPartPr>
            <p14:xfrm>
              <a:off x="-1030376" y="1670707"/>
              <a:ext cx="55800" cy="48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E4549BD-BE41-4FDA-A67E-736D9FDB51D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-1039016" y="1661707"/>
                <a:ext cx="734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E191645-0EB0-4B75-88A7-84860CA5FF2C}"/>
                  </a:ext>
                </a:extLst>
              </p14:cNvPr>
              <p14:cNvContentPartPr/>
              <p14:nvPr/>
            </p14:nvContentPartPr>
            <p14:xfrm>
              <a:off x="-859016" y="1787707"/>
              <a:ext cx="58680" cy="58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E191645-0EB0-4B75-88A7-84860CA5FF2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-867656" y="1779067"/>
                <a:ext cx="763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C9C187-E384-4729-A322-F51428DC5674}"/>
                  </a:ext>
                </a:extLst>
              </p14:cNvPr>
              <p14:cNvContentPartPr/>
              <p14:nvPr/>
            </p14:nvContentPartPr>
            <p14:xfrm>
              <a:off x="-701336" y="1870507"/>
              <a:ext cx="57600" cy="21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C9C187-E384-4729-A322-F51428DC567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-709976" y="1861507"/>
                <a:ext cx="75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31A78A3-AFC8-4955-BA8E-46150CB4CB6A}"/>
                  </a:ext>
                </a:extLst>
              </p14:cNvPr>
              <p14:cNvContentPartPr/>
              <p14:nvPr/>
            </p14:nvContentPartPr>
            <p14:xfrm>
              <a:off x="-532856" y="1786627"/>
              <a:ext cx="32400" cy="71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31A78A3-AFC8-4955-BA8E-46150CB4CB6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-541496" y="1777987"/>
                <a:ext cx="500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DF43A83-10B9-414D-BEAA-F99DEA0D4A5B}"/>
                  </a:ext>
                </a:extLst>
              </p14:cNvPr>
              <p14:cNvContentPartPr/>
              <p14:nvPr/>
            </p14:nvContentPartPr>
            <p14:xfrm>
              <a:off x="-454736" y="1663147"/>
              <a:ext cx="69840" cy="83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DF43A83-10B9-414D-BEAA-F99DEA0D4A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-463376" y="1654507"/>
                <a:ext cx="874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FC86378-5343-4D68-817F-ACA53C59686A}"/>
                  </a:ext>
                </a:extLst>
              </p14:cNvPr>
              <p14:cNvContentPartPr/>
              <p14:nvPr/>
            </p14:nvContentPartPr>
            <p14:xfrm>
              <a:off x="-311456" y="1498987"/>
              <a:ext cx="38880" cy="92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FC86378-5343-4D68-817F-ACA53C59686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-320096" y="1489987"/>
                <a:ext cx="565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56F7EBB-E225-4CB9-BF77-B20E20DC9827}"/>
                  </a:ext>
                </a:extLst>
              </p14:cNvPr>
              <p14:cNvContentPartPr/>
              <p14:nvPr/>
            </p14:nvContentPartPr>
            <p14:xfrm>
              <a:off x="-226856" y="1339867"/>
              <a:ext cx="39600" cy="76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56F7EBB-E225-4CB9-BF77-B20E20DC982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-235496" y="1330867"/>
                <a:ext cx="572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E6B5236-502A-4122-8792-795292D8CF0B}"/>
                  </a:ext>
                </a:extLst>
              </p14:cNvPr>
              <p14:cNvContentPartPr/>
              <p14:nvPr/>
            </p14:nvContentPartPr>
            <p14:xfrm>
              <a:off x="-469496" y="2013427"/>
              <a:ext cx="104760" cy="134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E6B5236-502A-4122-8792-795292D8CF0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-478136" y="2004427"/>
                <a:ext cx="122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73E36C8-0F20-4C8F-9CEA-04146E460E7D}"/>
                  </a:ext>
                </a:extLst>
              </p14:cNvPr>
              <p14:cNvContentPartPr/>
              <p14:nvPr/>
            </p14:nvContentPartPr>
            <p14:xfrm>
              <a:off x="-500816" y="1954387"/>
              <a:ext cx="54720" cy="117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73E36C8-0F20-4C8F-9CEA-04146E460E7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-509456" y="1945747"/>
                <a:ext cx="72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04FFF22-E153-4F0E-9B9B-39BC99E59E1B}"/>
                  </a:ext>
                </a:extLst>
              </p14:cNvPr>
              <p14:cNvContentPartPr/>
              <p14:nvPr/>
            </p14:nvContentPartPr>
            <p14:xfrm>
              <a:off x="-241976" y="1998307"/>
              <a:ext cx="43560" cy="68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04FFF22-E153-4F0E-9B9B-39BC99E59E1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-250976" y="1989307"/>
                <a:ext cx="612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B8DA9C-A7A4-49BB-9FFD-69C06C26E622}"/>
                  </a:ext>
                </a:extLst>
              </p14:cNvPr>
              <p14:cNvContentPartPr/>
              <p14:nvPr/>
            </p14:nvContentPartPr>
            <p14:xfrm>
              <a:off x="-159536" y="1977427"/>
              <a:ext cx="33480" cy="98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B8DA9C-A7A4-49BB-9FFD-69C06C26E62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-168176" y="1968787"/>
                <a:ext cx="511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57EB91F-F8F6-4569-986F-5E4B22A4ABD0}"/>
                  </a:ext>
                </a:extLst>
              </p14:cNvPr>
              <p14:cNvContentPartPr/>
              <p14:nvPr/>
            </p14:nvContentPartPr>
            <p14:xfrm>
              <a:off x="-69176" y="1903627"/>
              <a:ext cx="36360" cy="115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57EB91F-F8F6-4569-986F-5E4B22A4ABD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-78176" y="1894627"/>
                <a:ext cx="540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1C7E27C-5836-4226-AE96-BF71C60028C6}"/>
                  </a:ext>
                </a:extLst>
              </p14:cNvPr>
              <p14:cNvContentPartPr/>
              <p14:nvPr/>
            </p14:nvContentPartPr>
            <p14:xfrm>
              <a:off x="-9416" y="1872307"/>
              <a:ext cx="100080" cy="99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1C7E27C-5836-4226-AE96-BF71C60028C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-18416" y="1863667"/>
                <a:ext cx="117720" cy="117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8825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E910-D378-4D3F-86C3-87039AAB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03D7-E084-4FFB-AE9E-5C454779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sz="2400" dirty="0">
                <a:solidFill>
                  <a:srgbClr val="0000FF"/>
                </a:solidFill>
              </a:rPr>
              <a:t>import </a:t>
            </a:r>
            <a:r>
              <a:rPr lang="en-MY" sz="2400" dirty="0" err="1">
                <a:solidFill>
                  <a:srgbClr val="0000FF"/>
                </a:solidFill>
              </a:rPr>
              <a:t>numpy</a:t>
            </a:r>
            <a:r>
              <a:rPr lang="en-MY" sz="2400" dirty="0">
                <a:solidFill>
                  <a:srgbClr val="0000FF"/>
                </a:solidFill>
              </a:rPr>
              <a:t> as np</a:t>
            </a:r>
          </a:p>
          <a:p>
            <a:pPr marL="0" indent="0">
              <a:buNone/>
            </a:pPr>
            <a:r>
              <a:rPr lang="en-MY" sz="2400" dirty="0">
                <a:solidFill>
                  <a:srgbClr val="0000FF"/>
                </a:solidFill>
              </a:rPr>
              <a:t>import </a:t>
            </a:r>
            <a:r>
              <a:rPr lang="en-MY" sz="2400" dirty="0" err="1">
                <a:solidFill>
                  <a:srgbClr val="0000FF"/>
                </a:solidFill>
              </a:rPr>
              <a:t>matplotlib.pyplot</a:t>
            </a:r>
            <a:r>
              <a:rPr lang="en-MY" sz="2400" dirty="0">
                <a:solidFill>
                  <a:srgbClr val="0000FF"/>
                </a:solidFill>
              </a:rPr>
              <a:t> as </a:t>
            </a:r>
            <a:r>
              <a:rPr lang="en-MY" sz="2400" dirty="0" err="1">
                <a:solidFill>
                  <a:srgbClr val="0000FF"/>
                </a:solidFill>
              </a:rPr>
              <a:t>plt</a:t>
            </a:r>
            <a:endParaRPr lang="en-MY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MY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MY" sz="2400" dirty="0">
                <a:solidFill>
                  <a:srgbClr val="0000FF"/>
                </a:solidFill>
              </a:rPr>
              <a:t>x = np. </a:t>
            </a:r>
            <a:r>
              <a:rPr lang="en-MY" sz="2400" dirty="0" err="1">
                <a:solidFill>
                  <a:srgbClr val="0000FF"/>
                </a:solidFill>
              </a:rPr>
              <a:t>linspace</a:t>
            </a:r>
            <a:r>
              <a:rPr lang="en-MY" sz="2400" dirty="0">
                <a:solidFill>
                  <a:srgbClr val="0000FF"/>
                </a:solidFill>
              </a:rPr>
              <a:t> (0, 10, 1000)</a:t>
            </a:r>
          </a:p>
          <a:p>
            <a:pPr marL="0" indent="0">
              <a:buNone/>
            </a:pPr>
            <a:r>
              <a:rPr lang="en-MY" sz="2400" dirty="0">
                <a:solidFill>
                  <a:srgbClr val="0000FF"/>
                </a:solidFill>
              </a:rPr>
              <a:t>y = np. power(x, 2)</a:t>
            </a:r>
          </a:p>
          <a:p>
            <a:pPr marL="0" indent="0">
              <a:buNone/>
            </a:pPr>
            <a:r>
              <a:rPr lang="en-MY" sz="2400" dirty="0" err="1">
                <a:solidFill>
                  <a:srgbClr val="0000FF"/>
                </a:solidFill>
              </a:rPr>
              <a:t>plt.plot</a:t>
            </a:r>
            <a:r>
              <a:rPr lang="en-MY" sz="2400" dirty="0">
                <a:solidFill>
                  <a:srgbClr val="0000FF"/>
                </a:solidFill>
              </a:rPr>
              <a:t> (x, y)</a:t>
            </a:r>
          </a:p>
          <a:p>
            <a:pPr marL="0" indent="0">
              <a:buNone/>
            </a:pPr>
            <a:r>
              <a:rPr lang="en-MY" sz="2400" dirty="0" err="1">
                <a:solidFill>
                  <a:srgbClr val="0000FF"/>
                </a:solidFill>
              </a:rPr>
              <a:t>plt.show</a:t>
            </a:r>
            <a:r>
              <a:rPr lang="en-MY" sz="2400" dirty="0">
                <a:solidFill>
                  <a:srgbClr val="0000FF"/>
                </a:solidFill>
              </a:rPr>
              <a:t>()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93CBF-3995-4DDA-85CD-269E3A209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506" y="564302"/>
            <a:ext cx="2359549" cy="580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842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E910-D378-4D3F-86C3-87039AAB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03D7-E084-4FFB-AE9E-5C454779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sz="2800" dirty="0">
                <a:solidFill>
                  <a:srgbClr val="0000FF"/>
                </a:solidFill>
              </a:rPr>
              <a:t>import </a:t>
            </a:r>
            <a:r>
              <a:rPr lang="en-MY" sz="2800" dirty="0" err="1">
                <a:solidFill>
                  <a:srgbClr val="0000FF"/>
                </a:solidFill>
              </a:rPr>
              <a:t>numpy</a:t>
            </a:r>
            <a:r>
              <a:rPr lang="en-MY" sz="2800" dirty="0">
                <a:solidFill>
                  <a:srgbClr val="0000FF"/>
                </a:solidFill>
              </a:rPr>
              <a:t> as np</a:t>
            </a:r>
          </a:p>
          <a:p>
            <a:pPr marL="0" indent="0">
              <a:buNone/>
            </a:pPr>
            <a:r>
              <a:rPr lang="en-MY" sz="2800" dirty="0">
                <a:solidFill>
                  <a:srgbClr val="0000FF"/>
                </a:solidFill>
              </a:rPr>
              <a:t>import </a:t>
            </a:r>
            <a:r>
              <a:rPr lang="en-MY" sz="2800" dirty="0" err="1">
                <a:solidFill>
                  <a:srgbClr val="0000FF"/>
                </a:solidFill>
              </a:rPr>
              <a:t>matplotlib.pyplot</a:t>
            </a:r>
            <a:r>
              <a:rPr lang="en-MY" sz="2800" dirty="0">
                <a:solidFill>
                  <a:srgbClr val="0000FF"/>
                </a:solidFill>
              </a:rPr>
              <a:t> as </a:t>
            </a:r>
            <a:r>
              <a:rPr lang="en-MY" sz="2800" dirty="0" err="1">
                <a:solidFill>
                  <a:srgbClr val="0000FF"/>
                </a:solidFill>
              </a:rPr>
              <a:t>plt</a:t>
            </a:r>
            <a:endParaRPr lang="en-MY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MY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MY" sz="2800" dirty="0">
                <a:solidFill>
                  <a:srgbClr val="0000FF"/>
                </a:solidFill>
              </a:rPr>
              <a:t>x = np. </a:t>
            </a:r>
            <a:r>
              <a:rPr lang="en-MY" sz="2800" dirty="0" err="1">
                <a:solidFill>
                  <a:srgbClr val="0000FF"/>
                </a:solidFill>
              </a:rPr>
              <a:t>linspace</a:t>
            </a:r>
            <a:r>
              <a:rPr lang="en-MY" sz="2800" dirty="0">
                <a:solidFill>
                  <a:srgbClr val="0000FF"/>
                </a:solidFill>
              </a:rPr>
              <a:t> (0, 10, 1000)</a:t>
            </a:r>
          </a:p>
          <a:p>
            <a:pPr marL="0" indent="0">
              <a:buNone/>
            </a:pPr>
            <a:r>
              <a:rPr lang="en-MY" sz="2800" dirty="0">
                <a:solidFill>
                  <a:srgbClr val="0000FF"/>
                </a:solidFill>
              </a:rPr>
              <a:t>y = np. power(x, 2)</a:t>
            </a:r>
          </a:p>
          <a:p>
            <a:pPr marL="0" indent="0">
              <a:buNone/>
            </a:pPr>
            <a:r>
              <a:rPr lang="en-MY" sz="2800" dirty="0" err="1">
                <a:solidFill>
                  <a:srgbClr val="0000FF"/>
                </a:solidFill>
              </a:rPr>
              <a:t>plt.plot</a:t>
            </a:r>
            <a:r>
              <a:rPr lang="en-MY" sz="2800" dirty="0">
                <a:solidFill>
                  <a:srgbClr val="0000FF"/>
                </a:solidFill>
              </a:rPr>
              <a:t> (x, y)</a:t>
            </a:r>
          </a:p>
          <a:p>
            <a:pPr marL="0" indent="0">
              <a:buNone/>
            </a:pPr>
            <a:r>
              <a:rPr lang="en-MY" dirty="0" err="1">
                <a:solidFill>
                  <a:srgbClr val="0000FF"/>
                </a:solidFill>
              </a:rPr>
              <a:t>plt.set_xlabel</a:t>
            </a:r>
            <a:r>
              <a:rPr lang="en-MY" dirty="0">
                <a:solidFill>
                  <a:srgbClr val="0000FF"/>
                </a:solidFill>
              </a:rPr>
              <a:t>(’my x label’)</a:t>
            </a:r>
          </a:p>
          <a:p>
            <a:pPr marL="0" indent="0">
              <a:buNone/>
            </a:pPr>
            <a:r>
              <a:rPr lang="en-MY" dirty="0" err="1">
                <a:solidFill>
                  <a:srgbClr val="0000FF"/>
                </a:solidFill>
              </a:rPr>
              <a:t>plt.set_ylabel</a:t>
            </a:r>
            <a:r>
              <a:rPr lang="en-MY" dirty="0">
                <a:solidFill>
                  <a:srgbClr val="0000FF"/>
                </a:solidFill>
              </a:rPr>
              <a:t>(’my y label’)</a:t>
            </a:r>
            <a:endParaRPr lang="en-MY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MY" sz="2800" dirty="0" err="1">
                <a:solidFill>
                  <a:srgbClr val="0000FF"/>
                </a:solidFill>
              </a:rPr>
              <a:t>plt.show</a:t>
            </a:r>
            <a:r>
              <a:rPr lang="en-MY" sz="28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00F16-A851-49C9-ACDF-F9D0847DBE7B}"/>
              </a:ext>
            </a:extLst>
          </p:cNvPr>
          <p:cNvSpPr txBox="1"/>
          <p:nvPr/>
        </p:nvSpPr>
        <p:spPr>
          <a:xfrm>
            <a:off x="7736747" y="1690688"/>
            <a:ext cx="3110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Adding titles and labels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B5ABC-50AA-4C22-ADA4-C247D363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506" y="564302"/>
            <a:ext cx="2359549" cy="580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834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E910-D378-4D3F-86C3-87039AAB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03D7-E084-4FFB-AE9E-5C454779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MY" sz="2800" dirty="0">
                <a:solidFill>
                  <a:srgbClr val="0000FF"/>
                </a:solidFill>
              </a:rPr>
              <a:t>import </a:t>
            </a:r>
            <a:r>
              <a:rPr lang="en-MY" sz="2800" dirty="0" err="1">
                <a:solidFill>
                  <a:srgbClr val="0000FF"/>
                </a:solidFill>
              </a:rPr>
              <a:t>numpy</a:t>
            </a:r>
            <a:r>
              <a:rPr lang="en-MY" sz="2800" dirty="0">
                <a:solidFill>
                  <a:srgbClr val="0000FF"/>
                </a:solidFill>
              </a:rPr>
              <a:t> as np</a:t>
            </a:r>
          </a:p>
          <a:p>
            <a:pPr marL="0" indent="0">
              <a:buNone/>
            </a:pPr>
            <a:r>
              <a:rPr lang="en-MY" sz="2800" dirty="0">
                <a:solidFill>
                  <a:srgbClr val="0000FF"/>
                </a:solidFill>
              </a:rPr>
              <a:t>import </a:t>
            </a:r>
            <a:r>
              <a:rPr lang="en-MY" sz="2800" dirty="0" err="1">
                <a:solidFill>
                  <a:srgbClr val="0000FF"/>
                </a:solidFill>
              </a:rPr>
              <a:t>matplotlib.pyplot</a:t>
            </a:r>
            <a:r>
              <a:rPr lang="en-MY" sz="2800" dirty="0">
                <a:solidFill>
                  <a:srgbClr val="0000FF"/>
                </a:solidFill>
              </a:rPr>
              <a:t> as </a:t>
            </a:r>
            <a:r>
              <a:rPr lang="en-MY" sz="2800" dirty="0" err="1">
                <a:solidFill>
                  <a:srgbClr val="0000FF"/>
                </a:solidFill>
              </a:rPr>
              <a:t>plt</a:t>
            </a:r>
            <a:endParaRPr lang="en-MY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MY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l-PL" sz="2800" dirty="0">
                <a:solidFill>
                  <a:srgbClr val="0000FF"/>
                </a:solidFill>
              </a:rPr>
              <a:t>x = np. linspace (0, 10, 50)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0000FF"/>
                </a:solidFill>
              </a:rPr>
              <a:t>y1 = np. power(x, 2)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0000FF"/>
                </a:solidFill>
              </a:rPr>
              <a:t>y2 = np. power(x, 3)</a:t>
            </a:r>
            <a:endParaRPr lang="en-MY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MY" sz="2800" dirty="0" err="1">
                <a:solidFill>
                  <a:srgbClr val="0000FF"/>
                </a:solidFill>
              </a:rPr>
              <a:t>plt.plot</a:t>
            </a:r>
            <a:r>
              <a:rPr lang="en-MY" sz="2800" dirty="0">
                <a:solidFill>
                  <a:srgbClr val="0000FF"/>
                </a:solidFill>
              </a:rPr>
              <a:t>(x, y1, ’b−’ , label=’$x^2$ ’)</a:t>
            </a:r>
          </a:p>
          <a:p>
            <a:pPr marL="0" indent="0">
              <a:buNone/>
            </a:pPr>
            <a:r>
              <a:rPr lang="en-MY" sz="2800" dirty="0" err="1">
                <a:solidFill>
                  <a:srgbClr val="0000FF"/>
                </a:solidFill>
              </a:rPr>
              <a:t>plt.plot</a:t>
            </a:r>
            <a:r>
              <a:rPr lang="en-MY" sz="2800" dirty="0">
                <a:solidFill>
                  <a:srgbClr val="0000FF"/>
                </a:solidFill>
              </a:rPr>
              <a:t>(x, y2, ’go ’ , label=’$x^3$ ’)</a:t>
            </a:r>
          </a:p>
          <a:p>
            <a:pPr marL="0" indent="0">
              <a:buNone/>
            </a:pPr>
            <a:r>
              <a:rPr lang="en-MY" sz="2800" dirty="0" err="1">
                <a:solidFill>
                  <a:srgbClr val="0000FF"/>
                </a:solidFill>
              </a:rPr>
              <a:t>plt.xlim</a:t>
            </a:r>
            <a:r>
              <a:rPr lang="en-MY" sz="2800" dirty="0">
                <a:solidFill>
                  <a:srgbClr val="0000FF"/>
                </a:solidFill>
              </a:rPr>
              <a:t>((1 , 5))</a:t>
            </a:r>
          </a:p>
          <a:p>
            <a:pPr marL="0" indent="0">
              <a:buNone/>
            </a:pPr>
            <a:r>
              <a:rPr lang="en-MY" sz="2800" dirty="0" err="1">
                <a:solidFill>
                  <a:srgbClr val="0000FF"/>
                </a:solidFill>
              </a:rPr>
              <a:t>plt.ylim</a:t>
            </a:r>
            <a:r>
              <a:rPr lang="en-MY" sz="2800" dirty="0">
                <a:solidFill>
                  <a:srgbClr val="0000FF"/>
                </a:solidFill>
              </a:rPr>
              <a:t>((0 , 30))</a:t>
            </a:r>
          </a:p>
          <a:p>
            <a:pPr marL="0" indent="0">
              <a:buNone/>
            </a:pPr>
            <a:r>
              <a:rPr lang="en-MY" sz="2800" dirty="0" err="1">
                <a:solidFill>
                  <a:srgbClr val="0000FF"/>
                </a:solidFill>
              </a:rPr>
              <a:t>plt.xlabel</a:t>
            </a:r>
            <a:r>
              <a:rPr lang="en-MY" sz="2800" dirty="0">
                <a:solidFill>
                  <a:srgbClr val="0000FF"/>
                </a:solidFill>
              </a:rPr>
              <a:t>( ’my x label ’)</a:t>
            </a:r>
          </a:p>
          <a:p>
            <a:pPr marL="0" indent="0">
              <a:buNone/>
            </a:pPr>
            <a:r>
              <a:rPr lang="en-MY" sz="2800" dirty="0" err="1">
                <a:solidFill>
                  <a:srgbClr val="0000FF"/>
                </a:solidFill>
              </a:rPr>
              <a:t>plt.ylabel</a:t>
            </a:r>
            <a:r>
              <a:rPr lang="en-MY" sz="2800" dirty="0">
                <a:solidFill>
                  <a:srgbClr val="0000FF"/>
                </a:solidFill>
              </a:rPr>
              <a:t>( ’my y label ’)</a:t>
            </a:r>
          </a:p>
          <a:p>
            <a:pPr marL="0" indent="0">
              <a:buNone/>
            </a:pPr>
            <a:r>
              <a:rPr lang="en-MY" sz="2800" dirty="0" err="1">
                <a:solidFill>
                  <a:srgbClr val="0000FF"/>
                </a:solidFill>
              </a:rPr>
              <a:t>plt.title</a:t>
            </a:r>
            <a:r>
              <a:rPr lang="en-MY" sz="2800" dirty="0">
                <a:solidFill>
                  <a:srgbClr val="0000FF"/>
                </a:solidFill>
              </a:rPr>
              <a:t>(’plot title , including $\Omega$’)</a:t>
            </a:r>
          </a:p>
          <a:p>
            <a:pPr marL="0" indent="0">
              <a:buNone/>
            </a:pPr>
            <a:r>
              <a:rPr lang="en-MY" sz="2800" dirty="0" err="1">
                <a:solidFill>
                  <a:srgbClr val="0000FF"/>
                </a:solidFill>
              </a:rPr>
              <a:t>plt.legend</a:t>
            </a:r>
            <a:r>
              <a:rPr lang="en-MY" sz="2800" dirty="0">
                <a:solidFill>
                  <a:srgbClr val="0000FF"/>
                </a:solidFill>
              </a:rPr>
              <a:t> ()</a:t>
            </a:r>
          </a:p>
          <a:p>
            <a:pPr marL="0" indent="0">
              <a:buNone/>
            </a:pPr>
            <a:endParaRPr lang="en-MY" sz="2800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7B3BE-4606-4414-86D1-82466468B5DC}"/>
              </a:ext>
            </a:extLst>
          </p:cNvPr>
          <p:cNvSpPr txBox="1"/>
          <p:nvPr/>
        </p:nvSpPr>
        <p:spPr>
          <a:xfrm>
            <a:off x="6973348" y="1690688"/>
            <a:ext cx="384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Adding multiple lines and a legend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2E6A3-1768-4015-8893-C4357D197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506" y="564302"/>
            <a:ext cx="2359549" cy="580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732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E1FD-BCC0-49FD-BAB3-D692CDB1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C0C8-F155-4C07-98F3-EA1743DA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data define the sea-level concentration of dissolved oxygen for fresh water as a function of temperature: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Plot CO over the temperature, 𝑇.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8C9E8C-9FDA-4C04-B2D5-3CB1CEA49057}"/>
              </a:ext>
            </a:extLst>
          </p:cNvPr>
          <p:cNvGraphicFramePr>
            <a:graphicFrameLocks noGrp="1"/>
          </p:cNvGraphicFramePr>
          <p:nvPr/>
        </p:nvGraphicFramePr>
        <p:xfrm>
          <a:off x="1763552" y="2913096"/>
          <a:ext cx="792572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247">
                  <a:extLst>
                    <a:ext uri="{9D8B030D-6E8A-4147-A177-3AD203B41FA5}">
                      <a16:colId xmlns:a16="http://schemas.microsoft.com/office/drawing/2014/main" val="3545824440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2221702093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3816409538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3349051063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321544124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1159169219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93772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b="1" dirty="0"/>
                        <a:t>T </a:t>
                      </a:r>
                      <a:r>
                        <a:rPr lang="en-MY" b="1" baseline="30000" dirty="0"/>
                        <a:t>o</a:t>
                      </a:r>
                      <a:r>
                        <a:rPr lang="en-MY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8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b="1" dirty="0"/>
                        <a:t>DO, 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11.843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9.870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7.305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6.413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39310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A51F7448-03AE-4766-BE34-FDC2097B0E0F}"/>
              </a:ext>
            </a:extLst>
          </p:cNvPr>
          <p:cNvGrpSpPr/>
          <p:nvPr/>
        </p:nvGrpSpPr>
        <p:grpSpPr>
          <a:xfrm>
            <a:off x="12515849" y="714568"/>
            <a:ext cx="5057775" cy="4397055"/>
            <a:chOff x="10753724" y="681037"/>
            <a:chExt cx="5057775" cy="4397055"/>
          </a:xfrm>
        </p:grpSpPr>
        <p:sp>
          <p:nvSpPr>
            <p:cNvPr id="9" name="Flowchart: Terminator 8">
              <a:extLst>
                <a:ext uri="{FF2B5EF4-FFF2-40B4-BE49-F238E27FC236}">
                  <a16:creationId xmlns:a16="http://schemas.microsoft.com/office/drawing/2014/main" id="{F49F3F79-AF43-4E34-AEAE-4DDE275636E3}"/>
                </a:ext>
              </a:extLst>
            </p:cNvPr>
            <p:cNvSpPr/>
            <p:nvPr/>
          </p:nvSpPr>
          <p:spPr>
            <a:xfrm>
              <a:off x="12806170" y="681037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START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671650-EC8C-4592-B7BD-8E1395812E62}"/>
                </a:ext>
              </a:extLst>
            </p:cNvPr>
            <p:cNvSpPr/>
            <p:nvPr/>
          </p:nvSpPr>
          <p:spPr>
            <a:xfrm>
              <a:off x="10753724" y="1227051"/>
              <a:ext cx="5057775" cy="900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 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=[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MY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24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32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pl-PL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algn="ctr"/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DO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=[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14.621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11.843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9.87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8.47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7.30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5,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6.413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AB197A76-9787-4557-8DCE-AAE2A83CF9EB}"/>
                </a:ext>
              </a:extLst>
            </p:cNvPr>
            <p:cNvSpPr/>
            <p:nvPr/>
          </p:nvSpPr>
          <p:spPr>
            <a:xfrm>
              <a:off x="12674815" y="3718109"/>
              <a:ext cx="1211530" cy="315565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DO[</a:t>
              </a:r>
              <a:r>
                <a:rPr lang="en-US" sz="1400" b="0" i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39394E69-31BF-44A2-9125-C2BE720DAC21}"/>
                </a:ext>
              </a:extLst>
            </p:cNvPr>
            <p:cNvSpPr/>
            <p:nvPr/>
          </p:nvSpPr>
          <p:spPr>
            <a:xfrm>
              <a:off x="12803186" y="4762527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END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7062A6-D19F-4902-BDF1-C1BC84C1573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13282612" y="996602"/>
              <a:ext cx="952" cy="2304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259E22-3B56-465A-9DBC-1C03FDF75F26}"/>
                </a:ext>
              </a:extLst>
            </p:cNvPr>
            <p:cNvSpPr txBox="1"/>
            <p:nvPr/>
          </p:nvSpPr>
          <p:spPr>
            <a:xfrm>
              <a:off x="14296652" y="2468629"/>
              <a:ext cx="481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8CFB2B22-8261-42C9-B2C3-A63A81B7E99D}"/>
                </a:ext>
              </a:extLst>
            </p:cNvPr>
            <p:cNvSpPr/>
            <p:nvPr/>
          </p:nvSpPr>
          <p:spPr>
            <a:xfrm>
              <a:off x="12273461" y="2357450"/>
              <a:ext cx="2020207" cy="777587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 err="1">
                  <a:solidFill>
                    <a:schemeClr val="tx1"/>
                  </a:solidFill>
                </a:rPr>
                <a:t>i</a:t>
              </a:r>
              <a:r>
                <a:rPr lang="en-MY" sz="1400" b="1" dirty="0">
                  <a:solidFill>
                    <a:schemeClr val="tx1"/>
                  </a:solidFill>
                </a:rPr>
                <a:t> = 1,2,4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25D6F5-B962-4718-8846-DD9C48ED158D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13282612" y="2127902"/>
              <a:ext cx="953" cy="2295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42748C-CD63-4BD7-B38C-1F2BA8F5AB4C}"/>
                </a:ext>
              </a:extLst>
            </p:cNvPr>
            <p:cNvSpPr txBox="1"/>
            <p:nvPr/>
          </p:nvSpPr>
          <p:spPr>
            <a:xfrm>
              <a:off x="13345000" y="3068323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885CB6B-6E47-4B9B-9601-B49AC3048C62}"/>
                </a:ext>
              </a:extLst>
            </p:cNvPr>
            <p:cNvCxnSpPr>
              <a:cxnSpLocks/>
              <a:stCxn id="11" idx="4"/>
              <a:endCxn id="25" idx="2"/>
            </p:cNvCxnSpPr>
            <p:nvPr/>
          </p:nvCxnSpPr>
          <p:spPr>
            <a:xfrm rot="5400000" flipH="1">
              <a:off x="12156659" y="2909754"/>
              <a:ext cx="498043" cy="1749798"/>
            </a:xfrm>
            <a:prstGeom prst="bentConnector3">
              <a:avLst>
                <a:gd name="adj1" fmla="val -459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D37B4A4-E6F7-407E-9DDB-B576F8F9DFEF}"/>
                </a:ext>
              </a:extLst>
            </p:cNvPr>
            <p:cNvCxnSpPr>
              <a:cxnSpLocks/>
              <a:stCxn id="15" idx="3"/>
              <a:endCxn id="12" idx="0"/>
            </p:cNvCxnSpPr>
            <p:nvPr/>
          </p:nvCxnSpPr>
          <p:spPr>
            <a:xfrm flipH="1">
              <a:off x="13280580" y="2746244"/>
              <a:ext cx="1013088" cy="2016283"/>
            </a:xfrm>
            <a:prstGeom prst="bentConnector4">
              <a:avLst>
                <a:gd name="adj1" fmla="val -22565"/>
                <a:gd name="adj2" fmla="val 88458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2C57C2-698F-4C8D-B399-988603CE2C7B}"/>
                </a:ext>
              </a:extLst>
            </p:cNvPr>
            <p:cNvSpPr/>
            <p:nvPr/>
          </p:nvSpPr>
          <p:spPr>
            <a:xfrm>
              <a:off x="10929030" y="3155012"/>
              <a:ext cx="1203504" cy="3806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+= 1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07CCEA83-5A98-4810-8475-64017FE70774}"/>
                </a:ext>
              </a:extLst>
            </p:cNvPr>
            <p:cNvCxnSpPr>
              <a:cxnSpLocks/>
              <a:stCxn id="25" idx="0"/>
              <a:endCxn id="15" idx="1"/>
            </p:cNvCxnSpPr>
            <p:nvPr/>
          </p:nvCxnSpPr>
          <p:spPr>
            <a:xfrm rot="5400000" flipH="1" flipV="1">
              <a:off x="11697737" y="2579289"/>
              <a:ext cx="408768" cy="742679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5982482-6897-48D5-8599-AA735478481B}"/>
                </a:ext>
              </a:extLst>
            </p:cNvPr>
            <p:cNvCxnSpPr>
              <a:cxnSpLocks/>
              <a:stCxn id="15" idx="2"/>
              <a:endCxn id="11" idx="1"/>
            </p:cNvCxnSpPr>
            <p:nvPr/>
          </p:nvCxnSpPr>
          <p:spPr>
            <a:xfrm flipH="1">
              <a:off x="13280580" y="3135037"/>
              <a:ext cx="2985" cy="583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274A04D3-7D39-466C-9545-77FE4864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524" y="5524910"/>
            <a:ext cx="7048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CB079-9CE4-4CA5-964E-E1A2952E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413" y="4190731"/>
            <a:ext cx="5829173" cy="1141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F06477-DF5C-4B7F-A2BB-95BF5196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Answer on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560B-38CE-4C57-8FFC-ED8BD511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Q1. By using </a:t>
            </a:r>
            <a:r>
              <a:rPr lang="en-US" dirty="0" err="1"/>
              <a:t>numpy</a:t>
            </a:r>
            <a:r>
              <a:rPr lang="en-US" dirty="0"/>
              <a:t>, create list of array in between 1 to 100 and display the odd number from this array.</a:t>
            </a:r>
          </a:p>
          <a:p>
            <a:pPr marL="0" indent="0" algn="just">
              <a:buNone/>
            </a:pPr>
            <a:r>
              <a:rPr lang="en-US" dirty="0"/>
              <a:t>Q2. Plot y versus x for a function of y = sin(x) from π to 2π. Display and test the program whether point at coordinate (x = 3, y = 0.5) is on the graph.</a:t>
            </a:r>
          </a:p>
          <a:p>
            <a:pPr marL="0" indent="0" algn="just">
              <a:buNone/>
            </a:pPr>
            <a:r>
              <a:rPr lang="en-US" dirty="0"/>
              <a:t>Q3. The volume V of liquid in a hollow horizontal cylinder of radius r and length L is related to the depth of the liquid h by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Develop a program to input user’s specify depth and create a plot of volume versus depth. Test the program for r = 2 m and L = 5 m.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8521E-8082-438F-8FF3-C61EAB1D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7A6E-ED9A-4150-9208-97FA2DE5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31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3A81-2C9F-431A-AD71-3DED867B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Course Learning Outcome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38FDC-BA0E-42D1-AAD4-12252110D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32426"/>
              </p:ext>
            </p:extLst>
          </p:nvPr>
        </p:nvGraphicFramePr>
        <p:xfrm>
          <a:off x="838200" y="1770562"/>
          <a:ext cx="10515599" cy="44643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47173">
                  <a:extLst>
                    <a:ext uri="{9D8B030D-6E8A-4147-A177-3AD203B41FA5}">
                      <a16:colId xmlns:a16="http://schemas.microsoft.com/office/drawing/2014/main" val="3800953435"/>
                    </a:ext>
                  </a:extLst>
                </a:gridCol>
                <a:gridCol w="8468426">
                  <a:extLst>
                    <a:ext uri="{9D8B030D-6E8A-4147-A177-3AD203B41FA5}">
                      <a16:colId xmlns:a16="http://schemas.microsoft.com/office/drawing/2014/main" val="1484048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5720" lvl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CLO1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b="0" dirty="0">
                          <a:effectLst/>
                        </a:rPr>
                        <a:t>Outline the operational procedure of programming language.</a:t>
                      </a:r>
                      <a:endParaRPr lang="en-MY" sz="3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CLO2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Outline the object-oriented attribute in the programming flow.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4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CLO3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Evaluate the program structure on function, branching and condition.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0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CLO4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Develop a programming/syntax solution for chemical engineering case study.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7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CLO5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Differentiate between solution error and syntax error for complex engineering case study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5896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168C6B-98B2-4A5C-A431-8BA0CD03F17E}"/>
                  </a:ext>
                </a:extLst>
              </p14:cNvPr>
              <p14:cNvContentPartPr/>
              <p14:nvPr/>
            </p14:nvContentPartPr>
            <p14:xfrm>
              <a:off x="4828208" y="3110347"/>
              <a:ext cx="1661760" cy="80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168C6B-98B2-4A5C-A431-8BA0CD03F1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9568" y="3101347"/>
                <a:ext cx="16794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279A93B-5C18-4FC0-A5AE-72207DC5826D}"/>
                  </a:ext>
                </a:extLst>
              </p14:cNvPr>
              <p14:cNvContentPartPr/>
              <p14:nvPr/>
            </p14:nvContentPartPr>
            <p14:xfrm>
              <a:off x="11164208" y="888787"/>
              <a:ext cx="222480" cy="172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279A93B-5C18-4FC0-A5AE-72207DC582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5208" y="880147"/>
                <a:ext cx="240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0323EF8-E895-4C3C-9C57-A1CCDA57F48E}"/>
                  </a:ext>
                </a:extLst>
              </p14:cNvPr>
              <p14:cNvContentPartPr/>
              <p14:nvPr/>
            </p14:nvContentPartPr>
            <p14:xfrm>
              <a:off x="11468408" y="2033587"/>
              <a:ext cx="46440" cy="172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0323EF8-E895-4C3C-9C57-A1CCDA57F4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59768" y="2024947"/>
                <a:ext cx="640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D26FB8C-E3E6-436D-9C4F-136D3519E6A1}"/>
                  </a:ext>
                </a:extLst>
              </p14:cNvPr>
              <p14:cNvContentPartPr/>
              <p14:nvPr/>
            </p14:nvContentPartPr>
            <p14:xfrm>
              <a:off x="11671448" y="1971307"/>
              <a:ext cx="79920" cy="96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D26FB8C-E3E6-436D-9C4F-136D3519E6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62808" y="1962667"/>
                <a:ext cx="975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FAEA6F9-6FC2-4381-8501-36BC3654FEBB}"/>
                  </a:ext>
                </a:extLst>
              </p14:cNvPr>
              <p14:cNvContentPartPr/>
              <p14:nvPr/>
            </p14:nvContentPartPr>
            <p14:xfrm>
              <a:off x="13014248" y="2866627"/>
              <a:ext cx="1800" cy="7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FAEA6F9-6FC2-4381-8501-36BC3654FE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05608" y="2857627"/>
                <a:ext cx="1944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75564CA2-4BD0-491B-ABBA-ACEE529612B7}"/>
              </a:ext>
            </a:extLst>
          </p:cNvPr>
          <p:cNvGrpSpPr/>
          <p:nvPr/>
        </p:nvGrpSpPr>
        <p:grpSpPr>
          <a:xfrm>
            <a:off x="12514568" y="4188547"/>
            <a:ext cx="393480" cy="485640"/>
            <a:chOff x="12514568" y="4188547"/>
            <a:chExt cx="393480" cy="4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8B1BDEB-0A3E-4CFE-B29A-EA2296C0F2A1}"/>
                    </a:ext>
                  </a:extLst>
                </p14:cNvPr>
                <p14:cNvContentPartPr/>
                <p14:nvPr/>
              </p14:nvContentPartPr>
              <p14:xfrm>
                <a:off x="12514568" y="4335427"/>
                <a:ext cx="282960" cy="338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8B1BDEB-0A3E-4CFE-B29A-EA2296C0F2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505568" y="4326787"/>
                  <a:ext cx="300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1BE6A08-DC4B-450F-AAF1-67F575FC863C}"/>
                    </a:ext>
                  </a:extLst>
                </p14:cNvPr>
                <p14:cNvContentPartPr/>
                <p14:nvPr/>
              </p14:nvContentPartPr>
              <p14:xfrm>
                <a:off x="12694208" y="4457467"/>
                <a:ext cx="14760" cy="5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1BE6A08-DC4B-450F-AAF1-67F575FC86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685208" y="4448827"/>
                  <a:ext cx="32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E9C9935-F016-4BA4-831A-75A39575BAE3}"/>
                    </a:ext>
                  </a:extLst>
                </p14:cNvPr>
                <p14:cNvContentPartPr/>
                <p14:nvPr/>
              </p14:nvContentPartPr>
              <p14:xfrm>
                <a:off x="12748928" y="4188547"/>
                <a:ext cx="159120" cy="191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E9C9935-F016-4BA4-831A-75A39575BAE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739928" y="4179547"/>
                  <a:ext cx="176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460815-4F77-4DA9-82F6-1FD2A28CDDC3}"/>
                    </a:ext>
                  </a:extLst>
                </p14:cNvPr>
                <p14:cNvContentPartPr/>
                <p14:nvPr/>
              </p14:nvContentPartPr>
              <p14:xfrm>
                <a:off x="12755408" y="4287907"/>
                <a:ext cx="78840" cy="116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460815-4F77-4DA9-82F6-1FD2A28CDD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746408" y="4278907"/>
                  <a:ext cx="964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EC4D46D-A830-4331-A08D-F8313D353B74}"/>
                  </a:ext>
                </a:extLst>
              </p14:cNvPr>
              <p14:cNvContentPartPr/>
              <p14:nvPr/>
            </p14:nvContentPartPr>
            <p14:xfrm>
              <a:off x="13002728" y="2660707"/>
              <a:ext cx="93960" cy="283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EC4D46D-A830-4331-A08D-F8313D353B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993728" y="2652067"/>
                <a:ext cx="111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802FB84-799F-4CF4-B7F8-9ACCCF46967F}"/>
                  </a:ext>
                </a:extLst>
              </p14:cNvPr>
              <p14:cNvContentPartPr/>
              <p14:nvPr/>
            </p14:nvContentPartPr>
            <p14:xfrm>
              <a:off x="12234128" y="3944107"/>
              <a:ext cx="159840" cy="66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802FB84-799F-4CF4-B7F8-9ACCCF4696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225128" y="3935467"/>
                <a:ext cx="177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328E6FE-A398-4A31-85A6-A314DD976235}"/>
                  </a:ext>
                </a:extLst>
              </p14:cNvPr>
              <p14:cNvContentPartPr/>
              <p14:nvPr/>
            </p14:nvContentPartPr>
            <p14:xfrm>
              <a:off x="13024688" y="2929627"/>
              <a:ext cx="3240" cy="2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328E6FE-A398-4A31-85A6-A314DD97623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015688" y="2920627"/>
                <a:ext cx="2088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62713C7-3ED0-478D-B766-216F0E0F0DB8}"/>
              </a:ext>
            </a:extLst>
          </p:cNvPr>
          <p:cNvGrpSpPr/>
          <p:nvPr/>
        </p:nvGrpSpPr>
        <p:grpSpPr>
          <a:xfrm>
            <a:off x="10713128" y="723187"/>
            <a:ext cx="2536920" cy="2743200"/>
            <a:chOff x="10713128" y="723187"/>
            <a:chExt cx="2536920" cy="274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31F61E-1EB8-448C-91DB-7B3633215D25}"/>
                    </a:ext>
                  </a:extLst>
                </p14:cNvPr>
                <p14:cNvContentPartPr/>
                <p14:nvPr/>
              </p14:nvContentPartPr>
              <p14:xfrm>
                <a:off x="11861528" y="2812987"/>
                <a:ext cx="190440" cy="254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31F61E-1EB8-448C-91DB-7B3633215D2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852528" y="2803987"/>
                  <a:ext cx="208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4BA911-9A08-4B82-9679-877D7138A85E}"/>
                    </a:ext>
                  </a:extLst>
                </p14:cNvPr>
                <p14:cNvContentPartPr/>
                <p14:nvPr/>
              </p14:nvContentPartPr>
              <p14:xfrm>
                <a:off x="11588288" y="3022147"/>
                <a:ext cx="308520" cy="244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4BA911-9A08-4B82-9679-877D7138A8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579288" y="3013507"/>
                  <a:ext cx="326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9B31A6-5983-4834-A787-3B5E5FE8233B}"/>
                    </a:ext>
                  </a:extLst>
                </p14:cNvPr>
                <p14:cNvContentPartPr/>
                <p14:nvPr/>
              </p14:nvContentPartPr>
              <p14:xfrm>
                <a:off x="11587568" y="3223387"/>
                <a:ext cx="382320" cy="58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9B31A6-5983-4834-A787-3B5E5FE823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578568" y="3214747"/>
                  <a:ext cx="399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73B689-C311-4DA4-9AA4-D598CD3D90C1}"/>
                    </a:ext>
                  </a:extLst>
                </p14:cNvPr>
                <p14:cNvContentPartPr/>
                <p14:nvPr/>
              </p14:nvContentPartPr>
              <p14:xfrm>
                <a:off x="11895008" y="3165067"/>
                <a:ext cx="224640" cy="24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73B689-C311-4DA4-9AA4-D598CD3D90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886008" y="3156427"/>
                  <a:ext cx="242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A28B87-61F6-42C3-9ACC-2E5034223E3B}"/>
                    </a:ext>
                  </a:extLst>
                </p14:cNvPr>
                <p14:cNvContentPartPr/>
                <p14:nvPr/>
              </p14:nvContentPartPr>
              <p14:xfrm>
                <a:off x="12074648" y="3184507"/>
                <a:ext cx="154440" cy="17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A28B87-61F6-42C3-9ACC-2E5034223E3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066008" y="3175867"/>
                  <a:ext cx="172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D9126F-B072-47DA-9512-EA5B4CB19E39}"/>
                    </a:ext>
                  </a:extLst>
                </p14:cNvPr>
                <p14:cNvContentPartPr/>
                <p14:nvPr/>
              </p14:nvContentPartPr>
              <p14:xfrm>
                <a:off x="12173648" y="3163987"/>
                <a:ext cx="455760" cy="41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D9126F-B072-47DA-9512-EA5B4CB19E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165008" y="3154987"/>
                  <a:ext cx="473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EDC3CC-B426-4082-99A9-C6FEB1F2A295}"/>
                    </a:ext>
                  </a:extLst>
                </p14:cNvPr>
                <p14:cNvContentPartPr/>
                <p14:nvPr/>
              </p14:nvContentPartPr>
              <p14:xfrm>
                <a:off x="12617528" y="3082627"/>
                <a:ext cx="200880" cy="254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EDC3CC-B426-4082-99A9-C6FEB1F2A29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608528" y="3073627"/>
                  <a:ext cx="2185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DAB44A-6025-479D-994C-2A7316322C31}"/>
                    </a:ext>
                  </a:extLst>
                </p14:cNvPr>
                <p14:cNvContentPartPr/>
                <p14:nvPr/>
              </p14:nvContentPartPr>
              <p14:xfrm>
                <a:off x="12071768" y="2706427"/>
                <a:ext cx="537480" cy="7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DAB44A-6025-479D-994C-2A7316322C3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062768" y="2697427"/>
                  <a:ext cx="555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E89661-D0E7-40C8-8C49-3EEBDF950BD2}"/>
                    </a:ext>
                  </a:extLst>
                </p14:cNvPr>
                <p14:cNvContentPartPr/>
                <p14:nvPr/>
              </p14:nvContentPartPr>
              <p14:xfrm>
                <a:off x="12589088" y="2702827"/>
                <a:ext cx="100440" cy="133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E89661-D0E7-40C8-8C49-3EEBDF950B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580448" y="2694187"/>
                  <a:ext cx="118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274050-897A-4EA9-BE92-E0683982DC46}"/>
                    </a:ext>
                  </a:extLst>
                </p14:cNvPr>
                <p14:cNvContentPartPr/>
                <p14:nvPr/>
              </p14:nvContentPartPr>
              <p14:xfrm>
                <a:off x="12707168" y="2813707"/>
                <a:ext cx="510480" cy="263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274050-897A-4EA9-BE92-E0683982DC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698528" y="2805067"/>
                  <a:ext cx="528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E9ECAF-C087-4B85-AB8A-6E1DCA26840B}"/>
                    </a:ext>
                  </a:extLst>
                </p14:cNvPr>
                <p14:cNvContentPartPr/>
                <p14:nvPr/>
              </p14:nvContentPartPr>
              <p14:xfrm>
                <a:off x="12755768" y="3081547"/>
                <a:ext cx="396000" cy="47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E9ECAF-C087-4B85-AB8A-6E1DCA26840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747128" y="3072907"/>
                  <a:ext cx="413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FF20D9-CEDF-42A8-BF00-73ED41C74F78}"/>
                    </a:ext>
                  </a:extLst>
                </p14:cNvPr>
                <p14:cNvContentPartPr/>
                <p14:nvPr/>
              </p14:nvContentPartPr>
              <p14:xfrm>
                <a:off x="12004448" y="3212947"/>
                <a:ext cx="20520" cy="147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FF20D9-CEDF-42A8-BF00-73ED41C74F7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995808" y="3204307"/>
                  <a:ext cx="38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3C882A-AA03-4E71-B62C-E8AA39A87A52}"/>
                    </a:ext>
                  </a:extLst>
                </p14:cNvPr>
                <p14:cNvContentPartPr/>
                <p14:nvPr/>
              </p14:nvContentPartPr>
              <p14:xfrm>
                <a:off x="11939648" y="3272347"/>
                <a:ext cx="119520" cy="35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3C882A-AA03-4E71-B62C-E8AA39A87A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31008" y="3263707"/>
                  <a:ext cx="137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8C43DD-A779-41F9-B36C-912DCA2D5AE9}"/>
                    </a:ext>
                  </a:extLst>
                </p14:cNvPr>
                <p14:cNvContentPartPr/>
                <p14:nvPr/>
              </p14:nvContentPartPr>
              <p14:xfrm>
                <a:off x="12689168" y="3156427"/>
                <a:ext cx="104040" cy="162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8C43DD-A779-41F9-B36C-912DCA2D5A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680168" y="3147427"/>
                  <a:ext cx="121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29B6CC-76DF-4062-BE16-FCEE100AB1D2}"/>
                    </a:ext>
                  </a:extLst>
                </p14:cNvPr>
                <p14:cNvContentPartPr/>
                <p14:nvPr/>
              </p14:nvContentPartPr>
              <p14:xfrm>
                <a:off x="12682328" y="3217987"/>
                <a:ext cx="121320" cy="72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29B6CC-76DF-4062-BE16-FCEE100AB1D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673688" y="3209347"/>
                  <a:ext cx="138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25BDE24-F486-458B-926E-9B1EB508C8CD}"/>
                    </a:ext>
                  </a:extLst>
                </p14:cNvPr>
                <p14:cNvContentPartPr/>
                <p14:nvPr/>
              </p14:nvContentPartPr>
              <p14:xfrm>
                <a:off x="11887088" y="3138067"/>
                <a:ext cx="228240" cy="256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25BDE24-F486-458B-926E-9B1EB508C8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878448" y="3129067"/>
                  <a:ext cx="245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E87D68-BDF3-4BAC-B156-0970FBE42AFD}"/>
                    </a:ext>
                  </a:extLst>
                </p14:cNvPr>
                <p14:cNvContentPartPr/>
                <p14:nvPr/>
              </p14:nvContentPartPr>
              <p14:xfrm>
                <a:off x="12266168" y="2770507"/>
                <a:ext cx="54360" cy="352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E87D68-BDF3-4BAC-B156-0970FBE42AF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257528" y="2761507"/>
                  <a:ext cx="72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54617D9-8951-4D4A-9296-5C15A0117789}"/>
                    </a:ext>
                  </a:extLst>
                </p14:cNvPr>
                <p14:cNvContentPartPr/>
                <p14:nvPr/>
              </p14:nvContentPartPr>
              <p14:xfrm>
                <a:off x="11979968" y="2841067"/>
                <a:ext cx="639360" cy="163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54617D9-8951-4D4A-9296-5C15A011778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971328" y="2832067"/>
                  <a:ext cx="657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0D05FF-94CE-468F-B391-672BACF6A154}"/>
                    </a:ext>
                  </a:extLst>
                </p14:cNvPr>
                <p14:cNvContentPartPr/>
                <p14:nvPr/>
              </p14:nvContentPartPr>
              <p14:xfrm>
                <a:off x="12342488" y="3039067"/>
                <a:ext cx="197280" cy="61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0D05FF-94CE-468F-B391-672BACF6A15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2333488" y="3030067"/>
                  <a:ext cx="21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E415626-FBAD-4C3B-8716-66F4C2C34A14}"/>
                    </a:ext>
                  </a:extLst>
                </p14:cNvPr>
                <p14:cNvContentPartPr/>
                <p14:nvPr/>
              </p14:nvContentPartPr>
              <p14:xfrm>
                <a:off x="12465608" y="2854387"/>
                <a:ext cx="177840" cy="256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E415626-FBAD-4C3B-8716-66F4C2C34A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456608" y="2845747"/>
                  <a:ext cx="195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B404BC-E8DF-4544-845F-D7FE7D1D8BDE}"/>
                    </a:ext>
                  </a:extLst>
                </p14:cNvPr>
                <p14:cNvContentPartPr/>
                <p14:nvPr/>
              </p14:nvContentPartPr>
              <p14:xfrm>
                <a:off x="12510968" y="2858347"/>
                <a:ext cx="132840" cy="63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B404BC-E8DF-4544-845F-D7FE7D1D8BD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501968" y="2849707"/>
                  <a:ext cx="150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DF8202F-0CAD-4E41-B408-B67FCAC50C79}"/>
                    </a:ext>
                  </a:extLst>
                </p14:cNvPr>
                <p14:cNvContentPartPr/>
                <p14:nvPr/>
              </p14:nvContentPartPr>
              <p14:xfrm>
                <a:off x="12453368" y="2776267"/>
                <a:ext cx="99000" cy="152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DF8202F-0CAD-4E41-B408-B67FCAC50C7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444368" y="2767627"/>
                  <a:ext cx="116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9FEDF0C-87BA-4332-9758-9237D9524763}"/>
                    </a:ext>
                  </a:extLst>
                </p14:cNvPr>
                <p14:cNvContentPartPr/>
                <p14:nvPr/>
              </p14:nvContentPartPr>
              <p14:xfrm>
                <a:off x="12797528" y="2891467"/>
                <a:ext cx="14760" cy="102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9FEDF0C-87BA-4332-9758-9237D952476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788888" y="2882467"/>
                  <a:ext cx="32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D5D2B6-0A29-4BB3-B852-F07DA385C807}"/>
                    </a:ext>
                  </a:extLst>
                </p14:cNvPr>
                <p14:cNvContentPartPr/>
                <p14:nvPr/>
              </p14:nvContentPartPr>
              <p14:xfrm>
                <a:off x="12774128" y="2832067"/>
                <a:ext cx="412920" cy="200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D5D2B6-0A29-4BB3-B852-F07DA385C80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765488" y="2823427"/>
                  <a:ext cx="430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9B2A024-539E-48A5-8B69-345D3DBB71F5}"/>
                    </a:ext>
                  </a:extLst>
                </p14:cNvPr>
                <p14:cNvContentPartPr/>
                <p14:nvPr/>
              </p14:nvContentPartPr>
              <p14:xfrm>
                <a:off x="12300368" y="2797147"/>
                <a:ext cx="75960" cy="81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9B2A024-539E-48A5-8B69-345D3DBB71F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291728" y="2788147"/>
                  <a:ext cx="9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CB51FC-9BF2-45C6-A077-6FAE43E0866B}"/>
                    </a:ext>
                  </a:extLst>
                </p14:cNvPr>
                <p14:cNvContentPartPr/>
                <p14:nvPr/>
              </p14:nvContentPartPr>
              <p14:xfrm>
                <a:off x="12357968" y="2904787"/>
                <a:ext cx="25560" cy="172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CB51FC-9BF2-45C6-A077-6FAE43E086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349328" y="2895787"/>
                  <a:ext cx="43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A4ADF02-7CB3-4633-9BC3-0E7FD4C67B45}"/>
                    </a:ext>
                  </a:extLst>
                </p14:cNvPr>
                <p14:cNvContentPartPr/>
                <p14:nvPr/>
              </p14:nvContentPartPr>
              <p14:xfrm>
                <a:off x="12295328" y="2906227"/>
                <a:ext cx="137520" cy="78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A4ADF02-7CB3-4633-9BC3-0E7FD4C67B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286688" y="2897227"/>
                  <a:ext cx="155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2228ED-6722-499B-AD8B-CC43A4496CB4}"/>
                    </a:ext>
                  </a:extLst>
                </p14:cNvPr>
                <p14:cNvContentPartPr/>
                <p14:nvPr/>
              </p14:nvContentPartPr>
              <p14:xfrm>
                <a:off x="12360128" y="3013507"/>
                <a:ext cx="86760" cy="60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2228ED-6722-499B-AD8B-CC43A4496C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351488" y="3004507"/>
                  <a:ext cx="104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EEFCAD5-12C5-45CC-8DB6-4DF1BFBEC8BC}"/>
                    </a:ext>
                  </a:extLst>
                </p14:cNvPr>
                <p14:cNvContentPartPr/>
                <p14:nvPr/>
              </p14:nvContentPartPr>
              <p14:xfrm>
                <a:off x="12817328" y="3350467"/>
                <a:ext cx="85320" cy="115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EEFCAD5-12C5-45CC-8DB6-4DF1BFBEC8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808328" y="3341467"/>
                  <a:ext cx="102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8F887A-5110-4D87-8803-92FD2E36AEC6}"/>
                    </a:ext>
                  </a:extLst>
                </p14:cNvPr>
                <p14:cNvContentPartPr/>
                <p14:nvPr/>
              </p14:nvContentPartPr>
              <p14:xfrm>
                <a:off x="12784568" y="3341107"/>
                <a:ext cx="72000" cy="120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8F887A-5110-4D87-8803-92FD2E36AEC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775568" y="3332107"/>
                  <a:ext cx="89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4C80E69-C9DC-4CA4-AB8F-491D65AF0A1F}"/>
                    </a:ext>
                  </a:extLst>
                </p14:cNvPr>
                <p14:cNvContentPartPr/>
                <p14:nvPr/>
              </p14:nvContentPartPr>
              <p14:xfrm>
                <a:off x="12587288" y="3195307"/>
                <a:ext cx="144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4C80E69-C9DC-4CA4-AB8F-491D65AF0A1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578288" y="3186667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1056AAB-BDBC-4155-8AEC-8873AE0D6C41}"/>
                    </a:ext>
                  </a:extLst>
                </p14:cNvPr>
                <p14:cNvContentPartPr/>
                <p14:nvPr/>
              </p14:nvContentPartPr>
              <p14:xfrm>
                <a:off x="12587648" y="3195307"/>
                <a:ext cx="20520" cy="4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1056AAB-BDBC-4155-8AEC-8873AE0D6C4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579008" y="3186667"/>
                  <a:ext cx="38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200BFA0-F5DF-4537-8317-B0396AE83B06}"/>
                    </a:ext>
                  </a:extLst>
                </p14:cNvPr>
                <p14:cNvContentPartPr/>
                <p14:nvPr/>
              </p14:nvContentPartPr>
              <p14:xfrm>
                <a:off x="12644168" y="3108547"/>
                <a:ext cx="145080" cy="248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200BFA0-F5DF-4537-8317-B0396AE83B0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635168" y="3099547"/>
                  <a:ext cx="162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C32F354-7F53-470D-B4C7-9374975A96C4}"/>
                    </a:ext>
                  </a:extLst>
                </p14:cNvPr>
                <p14:cNvContentPartPr/>
                <p14:nvPr/>
              </p14:nvContentPartPr>
              <p14:xfrm>
                <a:off x="12934328" y="3383227"/>
                <a:ext cx="115200" cy="17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32F354-7F53-470D-B4C7-9374975A96C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2925688" y="3374587"/>
                  <a:ext cx="132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A0D397E-C383-4E1D-BC20-048C20160152}"/>
                    </a:ext>
                  </a:extLst>
                </p14:cNvPr>
                <p14:cNvContentPartPr/>
                <p14:nvPr/>
              </p14:nvContentPartPr>
              <p14:xfrm>
                <a:off x="12806168" y="2882107"/>
                <a:ext cx="31680" cy="144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A0D397E-C383-4E1D-BC20-048C201601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2797168" y="2873107"/>
                  <a:ext cx="49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B542829-0D97-47F3-828C-B99337227D57}"/>
                    </a:ext>
                  </a:extLst>
                </p14:cNvPr>
                <p14:cNvContentPartPr/>
                <p14:nvPr/>
              </p14:nvContentPartPr>
              <p14:xfrm>
                <a:off x="12827408" y="2846467"/>
                <a:ext cx="307080" cy="58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B542829-0D97-47F3-828C-B99337227D5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2818768" y="2837827"/>
                  <a:ext cx="324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6F260-6D9A-4798-BED5-AD9F6F1CDB33}"/>
                    </a:ext>
                  </a:extLst>
                </p14:cNvPr>
                <p14:cNvContentPartPr/>
                <p14:nvPr/>
              </p14:nvContentPartPr>
              <p14:xfrm>
                <a:off x="12617168" y="3332107"/>
                <a:ext cx="50040" cy="101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6F260-6D9A-4798-BED5-AD9F6F1CDB3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608528" y="3323107"/>
                  <a:ext cx="67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FDEA2CD-55CC-4C25-A4B1-51AF21C17B4E}"/>
                    </a:ext>
                  </a:extLst>
                </p14:cNvPr>
                <p14:cNvContentPartPr/>
                <p14:nvPr/>
              </p14:nvContentPartPr>
              <p14:xfrm>
                <a:off x="13032968" y="2792827"/>
                <a:ext cx="28080" cy="56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FDEA2CD-55CC-4C25-A4B1-51AF21C17B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3023968" y="2783827"/>
                  <a:ext cx="45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69B6D3-FFF2-4628-902E-E02201BCF381}"/>
                    </a:ext>
                  </a:extLst>
                </p14:cNvPr>
                <p14:cNvContentPartPr/>
                <p14:nvPr/>
              </p14:nvContentPartPr>
              <p14:xfrm>
                <a:off x="12923888" y="2935747"/>
                <a:ext cx="51840" cy="95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69B6D3-FFF2-4628-902E-E02201BCF38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915248" y="2926747"/>
                  <a:ext cx="69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444019-3FBD-4003-A30E-902F20F47215}"/>
                    </a:ext>
                  </a:extLst>
                </p14:cNvPr>
                <p14:cNvContentPartPr/>
                <p14:nvPr/>
              </p14:nvContentPartPr>
              <p14:xfrm>
                <a:off x="11295608" y="733267"/>
                <a:ext cx="79560" cy="27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444019-3FBD-4003-A30E-902F20F47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86608" y="724267"/>
                  <a:ext cx="97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6B148E-A714-4925-A606-6C2F020FAAF6}"/>
                    </a:ext>
                  </a:extLst>
                </p14:cNvPr>
                <p14:cNvContentPartPr/>
                <p14:nvPr/>
              </p14:nvContentPartPr>
              <p14:xfrm>
                <a:off x="11255288" y="831907"/>
                <a:ext cx="203040" cy="105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6B148E-A714-4925-A606-6C2F020FAAF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246288" y="822907"/>
                  <a:ext cx="220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C1F8A6-09EE-47D6-BD70-4B1014E81130}"/>
                    </a:ext>
                  </a:extLst>
                </p14:cNvPr>
                <p14:cNvContentPartPr/>
                <p14:nvPr/>
              </p14:nvContentPartPr>
              <p14:xfrm>
                <a:off x="11608448" y="841267"/>
                <a:ext cx="107640" cy="2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C1F8A6-09EE-47D6-BD70-4B1014E8113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599808" y="832267"/>
                  <a:ext cx="12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2BE044-A78C-48CA-90A3-D216FF1379F8}"/>
                    </a:ext>
                  </a:extLst>
                </p14:cNvPr>
                <p14:cNvContentPartPr/>
                <p14:nvPr/>
              </p14:nvContentPartPr>
              <p14:xfrm>
                <a:off x="11661728" y="900307"/>
                <a:ext cx="87480" cy="1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2BE044-A78C-48CA-90A3-D216FF1379F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652728" y="891307"/>
                  <a:ext cx="105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EE2908-D481-442F-95FA-D7D0FD5A3090}"/>
                    </a:ext>
                  </a:extLst>
                </p14:cNvPr>
                <p14:cNvContentPartPr/>
                <p14:nvPr/>
              </p14:nvContentPartPr>
              <p14:xfrm>
                <a:off x="11920208" y="723187"/>
                <a:ext cx="29520" cy="19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EE2908-D481-442F-95FA-D7D0FD5A30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911568" y="714187"/>
                  <a:ext cx="47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0C9F35-FD23-45D0-8CFE-0B204B320101}"/>
                    </a:ext>
                  </a:extLst>
                </p14:cNvPr>
                <p14:cNvContentPartPr/>
                <p14:nvPr/>
              </p14:nvContentPartPr>
              <p14:xfrm>
                <a:off x="11366168" y="1149787"/>
                <a:ext cx="178560" cy="28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0C9F35-FD23-45D0-8CFE-0B204B32010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357528" y="1141147"/>
                  <a:ext cx="1962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DFF8DF-BD6E-4423-995B-68ED2A71348C}"/>
                    </a:ext>
                  </a:extLst>
                </p14:cNvPr>
                <p14:cNvContentPartPr/>
                <p14:nvPr/>
              </p14:nvContentPartPr>
              <p14:xfrm>
                <a:off x="11701688" y="1236547"/>
                <a:ext cx="73440" cy="9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DFF8DF-BD6E-4423-995B-68ED2A71348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693048" y="1227547"/>
                  <a:ext cx="91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8B8B13-7C07-4FCC-B066-68D2C5658071}"/>
                    </a:ext>
                  </a:extLst>
                </p14:cNvPr>
                <p14:cNvContentPartPr/>
                <p14:nvPr/>
              </p14:nvContentPartPr>
              <p14:xfrm>
                <a:off x="11708528" y="1277947"/>
                <a:ext cx="97200" cy="42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8B8B13-7C07-4FCC-B066-68D2C565807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699888" y="1269307"/>
                  <a:ext cx="114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325ADF-5392-4B6C-B13C-A18DBF931173}"/>
                    </a:ext>
                  </a:extLst>
                </p14:cNvPr>
                <p14:cNvContentPartPr/>
                <p14:nvPr/>
              </p14:nvContentPartPr>
              <p14:xfrm>
                <a:off x="11995088" y="1126387"/>
                <a:ext cx="215640" cy="189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325ADF-5392-4B6C-B13C-A18DBF93117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986448" y="1117747"/>
                  <a:ext cx="233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3E44CC-48FB-45CC-B292-07DFCFB7AF41}"/>
                    </a:ext>
                  </a:extLst>
                </p14:cNvPr>
                <p14:cNvContentPartPr/>
                <p14:nvPr/>
              </p14:nvContentPartPr>
              <p14:xfrm>
                <a:off x="12130448" y="1045387"/>
                <a:ext cx="51120" cy="2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3E44CC-48FB-45CC-B292-07DFCFB7AF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121808" y="1036387"/>
                  <a:ext cx="68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54DA8C-7CCC-430B-AB8C-E45F24DAA480}"/>
                    </a:ext>
                  </a:extLst>
                </p14:cNvPr>
                <p14:cNvContentPartPr/>
                <p14:nvPr/>
              </p14:nvContentPartPr>
              <p14:xfrm>
                <a:off x="12242408" y="1106587"/>
                <a:ext cx="108360" cy="132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54DA8C-7CCC-430B-AB8C-E45F24DAA48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233768" y="1097587"/>
                  <a:ext cx="126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DCAA10-6AF4-4E16-A848-6DC0EE9DD17B}"/>
                    </a:ext>
                  </a:extLst>
                </p14:cNvPr>
                <p14:cNvContentPartPr/>
                <p14:nvPr/>
              </p14:nvContentPartPr>
              <p14:xfrm>
                <a:off x="12512048" y="1080307"/>
                <a:ext cx="61920" cy="17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DCAA10-6AF4-4E16-A848-6DC0EE9DD17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2503048" y="1071667"/>
                  <a:ext cx="79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ADEA7B-693F-4330-96C6-9446050C2DB4}"/>
                    </a:ext>
                  </a:extLst>
                </p14:cNvPr>
                <p14:cNvContentPartPr/>
                <p14:nvPr/>
              </p14:nvContentPartPr>
              <p14:xfrm>
                <a:off x="12464528" y="1086067"/>
                <a:ext cx="179280" cy="88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ADEA7B-693F-4330-96C6-9446050C2DB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455888" y="1077427"/>
                  <a:ext cx="196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AE45CD3-8E00-44E2-A6BC-C0631EA14205}"/>
                    </a:ext>
                  </a:extLst>
                </p14:cNvPr>
                <p14:cNvContentPartPr/>
                <p14:nvPr/>
              </p14:nvContentPartPr>
              <p14:xfrm>
                <a:off x="12451928" y="981307"/>
                <a:ext cx="72720" cy="252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AE45CD3-8E00-44E2-A6BC-C0631EA1420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442928" y="972667"/>
                  <a:ext cx="90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3DBA75-2303-4856-8658-1E22FF88CE33}"/>
                    </a:ext>
                  </a:extLst>
                </p14:cNvPr>
                <p14:cNvContentPartPr/>
                <p14:nvPr/>
              </p14:nvContentPartPr>
              <p14:xfrm>
                <a:off x="12697088" y="983467"/>
                <a:ext cx="104760" cy="291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3DBA75-2303-4856-8658-1E22FF88CE3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688448" y="974827"/>
                  <a:ext cx="1224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A6EFD6-4DF9-45E7-A5BB-1266A1132B36}"/>
                    </a:ext>
                  </a:extLst>
                </p14:cNvPr>
                <p14:cNvContentPartPr/>
                <p14:nvPr/>
              </p14:nvContentPartPr>
              <p14:xfrm>
                <a:off x="11531408" y="1712107"/>
                <a:ext cx="155160" cy="21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A6EFD6-4DF9-45E7-A5BB-1266A1132B3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522768" y="1703467"/>
                  <a:ext cx="172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A093E3-CE35-4F5F-AEDD-4B96E300453B}"/>
                    </a:ext>
                  </a:extLst>
                </p14:cNvPr>
                <p14:cNvContentPartPr/>
                <p14:nvPr/>
              </p14:nvContentPartPr>
              <p14:xfrm>
                <a:off x="11527448" y="1732987"/>
                <a:ext cx="195840" cy="67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A093E3-CE35-4F5F-AEDD-4B96E300453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518448" y="1724347"/>
                  <a:ext cx="213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FBEB616-61E5-47C9-9132-A04ACB49B854}"/>
                    </a:ext>
                  </a:extLst>
                </p14:cNvPr>
                <p14:cNvContentPartPr/>
                <p14:nvPr/>
              </p14:nvContentPartPr>
              <p14:xfrm>
                <a:off x="11900048" y="1657387"/>
                <a:ext cx="151560" cy="79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FBEB616-61E5-47C9-9132-A04ACB49B85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891408" y="1648387"/>
                  <a:ext cx="169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99DDF3B-DF9C-42A4-AE49-AD4A352AB9C6}"/>
                    </a:ext>
                  </a:extLst>
                </p14:cNvPr>
                <p14:cNvContentPartPr/>
                <p14:nvPr/>
              </p14:nvContentPartPr>
              <p14:xfrm>
                <a:off x="11369048" y="1666747"/>
                <a:ext cx="93960" cy="38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99DDF3B-DF9C-42A4-AE49-AD4A352AB9C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360048" y="1657747"/>
                  <a:ext cx="111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26776F-E4FA-4D97-A29E-F03F7EB9F680}"/>
                    </a:ext>
                  </a:extLst>
                </p14:cNvPr>
                <p14:cNvContentPartPr/>
                <p14:nvPr/>
              </p14:nvContentPartPr>
              <p14:xfrm>
                <a:off x="11335568" y="1200907"/>
                <a:ext cx="1914480" cy="1058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26776F-E4FA-4D97-A29E-F03F7EB9F68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26928" y="1192267"/>
                  <a:ext cx="1932120" cy="10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16AEA3-FDB7-4A4D-B913-770A57164C76}"/>
                    </a:ext>
                  </a:extLst>
                </p14:cNvPr>
                <p14:cNvContentPartPr/>
                <p14:nvPr/>
              </p14:nvContentPartPr>
              <p14:xfrm>
                <a:off x="11234768" y="2019907"/>
                <a:ext cx="327600" cy="129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16AEA3-FDB7-4A4D-B913-770A57164C7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226128" y="2010907"/>
                  <a:ext cx="345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7DA4E5-09CD-4D40-9448-8CC7C622B998}"/>
                    </a:ext>
                  </a:extLst>
                </p14:cNvPr>
                <p14:cNvContentPartPr/>
                <p14:nvPr/>
              </p14:nvContentPartPr>
              <p14:xfrm>
                <a:off x="11447528" y="2005507"/>
                <a:ext cx="90720" cy="105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7DA4E5-09CD-4D40-9448-8CC7C622B9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438888" y="1996867"/>
                  <a:ext cx="108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E4BBFB3-B331-446C-A11D-20B9A3DB6F33}"/>
                    </a:ext>
                  </a:extLst>
                </p14:cNvPr>
                <p14:cNvContentPartPr/>
                <p14:nvPr/>
              </p14:nvContentPartPr>
              <p14:xfrm>
                <a:off x="11288048" y="2029627"/>
                <a:ext cx="39240" cy="13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E4BBFB3-B331-446C-A11D-20B9A3DB6F3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279048" y="2020987"/>
                  <a:ext cx="56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FD71EBC-64ED-40D0-A483-C9B9CFB8B147}"/>
                    </a:ext>
                  </a:extLst>
                </p14:cNvPr>
                <p14:cNvContentPartPr/>
                <p14:nvPr/>
              </p14:nvContentPartPr>
              <p14:xfrm>
                <a:off x="11496128" y="1698427"/>
                <a:ext cx="131400" cy="22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FD71EBC-64ED-40D0-A483-C9B9CFB8B14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87128" y="1689427"/>
                  <a:ext cx="149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757D0E-0D6F-4CC0-B21A-73FF086956DC}"/>
                    </a:ext>
                  </a:extLst>
                </p14:cNvPr>
                <p14:cNvContentPartPr/>
                <p14:nvPr/>
              </p14:nvContentPartPr>
              <p14:xfrm>
                <a:off x="11563808" y="1771147"/>
                <a:ext cx="98280" cy="10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757D0E-0D6F-4CC0-B21A-73FF086956D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55168" y="1762147"/>
                  <a:ext cx="115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BEC46D-4F2B-4FDE-B075-5F94D6B4C973}"/>
                    </a:ext>
                  </a:extLst>
                </p14:cNvPr>
                <p14:cNvContentPartPr/>
                <p14:nvPr/>
              </p14:nvContentPartPr>
              <p14:xfrm>
                <a:off x="12266888" y="1496467"/>
                <a:ext cx="166680" cy="22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BEC46D-4F2B-4FDE-B075-5F94D6B4C97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258248" y="1487467"/>
                  <a:ext cx="184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8963EE-D4DA-4A38-B14B-22F9D44926BA}"/>
                    </a:ext>
                  </a:extLst>
                </p14:cNvPr>
                <p14:cNvContentPartPr/>
                <p14:nvPr/>
              </p14:nvContentPartPr>
              <p14:xfrm>
                <a:off x="12564248" y="1504747"/>
                <a:ext cx="33120" cy="12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8963EE-D4DA-4A38-B14B-22F9D44926B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555608" y="1495747"/>
                  <a:ext cx="50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0632B3-B924-4FD6-8731-CB32BB32C529}"/>
                    </a:ext>
                  </a:extLst>
                </p14:cNvPr>
                <p14:cNvContentPartPr/>
                <p14:nvPr/>
              </p14:nvContentPartPr>
              <p14:xfrm>
                <a:off x="12561728" y="1456507"/>
                <a:ext cx="45360" cy="229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0632B3-B924-4FD6-8731-CB32BB32C52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553088" y="1447867"/>
                  <a:ext cx="63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989BDD-7018-485D-BD25-BF508691351F}"/>
                    </a:ext>
                  </a:extLst>
                </p14:cNvPr>
                <p14:cNvContentPartPr/>
                <p14:nvPr/>
              </p14:nvContentPartPr>
              <p14:xfrm>
                <a:off x="12504128" y="1551187"/>
                <a:ext cx="209160" cy="2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989BDD-7018-485D-BD25-BF508691351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495488" y="1542547"/>
                  <a:ext cx="226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E52011-1DFD-4A3F-8D33-1E845F3D991E}"/>
                    </a:ext>
                  </a:extLst>
                </p14:cNvPr>
                <p14:cNvContentPartPr/>
                <p14:nvPr/>
              </p14:nvContentPartPr>
              <p14:xfrm>
                <a:off x="12763688" y="1388467"/>
                <a:ext cx="188280" cy="312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E52011-1DFD-4A3F-8D33-1E845F3D991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754688" y="1379827"/>
                  <a:ext cx="2059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6B72789-84A1-4709-B58D-026C0D34A196}"/>
                    </a:ext>
                  </a:extLst>
                </p14:cNvPr>
                <p14:cNvContentPartPr/>
                <p14:nvPr/>
              </p14:nvContentPartPr>
              <p14:xfrm>
                <a:off x="12837488" y="1368667"/>
                <a:ext cx="17640" cy="1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6B72789-84A1-4709-B58D-026C0D34A19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2828488" y="1360027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E8281BD-6858-4839-99FC-B198DDA83EC6}"/>
                    </a:ext>
                  </a:extLst>
                </p14:cNvPr>
                <p14:cNvContentPartPr/>
                <p14:nvPr/>
              </p14:nvContentPartPr>
              <p14:xfrm>
                <a:off x="12813008" y="1386307"/>
                <a:ext cx="180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E8281BD-6858-4839-99FC-B198DDA83EC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804008" y="1377307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1B6A03-FA6A-478C-8207-C763A0CEB6E1}"/>
                    </a:ext>
                  </a:extLst>
                </p14:cNvPr>
                <p14:cNvContentPartPr/>
                <p14:nvPr/>
              </p14:nvContentPartPr>
              <p14:xfrm>
                <a:off x="12840368" y="1482787"/>
                <a:ext cx="1080" cy="7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1B6A03-FA6A-478C-8207-C763A0CEB6E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831728" y="1473787"/>
                  <a:ext cx="18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DA3FA34-9A06-40A2-A223-A299DD6F5071}"/>
                    </a:ext>
                  </a:extLst>
                </p14:cNvPr>
                <p14:cNvContentPartPr/>
                <p14:nvPr/>
              </p14:nvContentPartPr>
              <p14:xfrm>
                <a:off x="12850088" y="1498987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DA3FA34-9A06-40A2-A223-A299DD6F507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841448" y="1489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534ECBD-AC07-4B6B-8A6F-C9F834D574B0}"/>
                    </a:ext>
                  </a:extLst>
                </p14:cNvPr>
                <p14:cNvContentPartPr/>
                <p14:nvPr/>
              </p14:nvContentPartPr>
              <p14:xfrm>
                <a:off x="12932168" y="1483507"/>
                <a:ext cx="3960" cy="1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534ECBD-AC07-4B6B-8A6F-C9F834D574B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923168" y="1474507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F43CCF3-4660-4858-8AC2-444ADC757B1B}"/>
                    </a:ext>
                  </a:extLst>
                </p14:cNvPr>
                <p14:cNvContentPartPr/>
                <p14:nvPr/>
              </p14:nvContentPartPr>
              <p14:xfrm>
                <a:off x="12923888" y="1659907"/>
                <a:ext cx="1080" cy="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F43CCF3-4660-4858-8AC2-444ADC757B1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2915248" y="1651267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C1C66C-825B-44B8-A3F7-2FFFF54AAD3A}"/>
                    </a:ext>
                  </a:extLst>
                </p14:cNvPr>
                <p14:cNvContentPartPr/>
                <p14:nvPr/>
              </p14:nvContentPartPr>
              <p14:xfrm>
                <a:off x="12923168" y="1659907"/>
                <a:ext cx="2160" cy="2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C1C66C-825B-44B8-A3F7-2FFFF54AAD3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914168" y="1651267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6BF6DEA-3749-4242-987F-84CFBE66BD73}"/>
                    </a:ext>
                  </a:extLst>
                </p14:cNvPr>
                <p14:cNvContentPartPr/>
                <p14:nvPr/>
              </p14:nvContentPartPr>
              <p14:xfrm>
                <a:off x="10910408" y="1053307"/>
                <a:ext cx="193680" cy="61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6BF6DEA-3749-4242-987F-84CFBE66BD7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901768" y="1044307"/>
                  <a:ext cx="211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D358056-1B1B-481A-B722-35D166B52FAF}"/>
                    </a:ext>
                  </a:extLst>
                </p14:cNvPr>
                <p14:cNvContentPartPr/>
                <p14:nvPr/>
              </p14:nvContentPartPr>
              <p14:xfrm>
                <a:off x="11038928" y="998227"/>
                <a:ext cx="84240" cy="156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D358056-1B1B-481A-B722-35D166B52FA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030288" y="989587"/>
                  <a:ext cx="101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2C78FE1-CEDF-4F8A-A441-B5CF8D6659E9}"/>
                    </a:ext>
                  </a:extLst>
                </p14:cNvPr>
                <p14:cNvContentPartPr/>
                <p14:nvPr/>
              </p14:nvContentPartPr>
              <p14:xfrm>
                <a:off x="10987448" y="1390987"/>
                <a:ext cx="224640" cy="109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2C78FE1-CEDF-4F8A-A441-B5CF8D6659E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78808" y="1381987"/>
                  <a:ext cx="242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BB60A8-472C-4A1A-85FA-F84036A25064}"/>
                    </a:ext>
                  </a:extLst>
                </p14:cNvPr>
                <p14:cNvContentPartPr/>
                <p14:nvPr/>
              </p14:nvContentPartPr>
              <p14:xfrm>
                <a:off x="11163488" y="1306747"/>
                <a:ext cx="53280" cy="158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BB60A8-472C-4A1A-85FA-F84036A2506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154848" y="1297747"/>
                  <a:ext cx="70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67C01ED-13FF-4289-9EDE-A61965DEFDB4}"/>
                    </a:ext>
                  </a:extLst>
                </p14:cNvPr>
                <p14:cNvContentPartPr/>
                <p14:nvPr/>
              </p14:nvContentPartPr>
              <p14:xfrm>
                <a:off x="10901048" y="1487467"/>
                <a:ext cx="6480" cy="2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67C01ED-13FF-4289-9EDE-A61965DEFDB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892048" y="1478827"/>
                  <a:ext cx="2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0CA0A22-6B99-4780-A0ED-A3F215CCDB8A}"/>
                    </a:ext>
                  </a:extLst>
                </p14:cNvPr>
                <p14:cNvContentPartPr/>
                <p14:nvPr/>
              </p14:nvContentPartPr>
              <p14:xfrm>
                <a:off x="10713128" y="1162027"/>
                <a:ext cx="70920" cy="165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0CA0A22-6B99-4780-A0ED-A3F215CCDB8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704488" y="1153027"/>
                  <a:ext cx="88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E1DC3C-6655-4CC1-8758-78E1915D2590}"/>
                    </a:ext>
                  </a:extLst>
                </p14:cNvPr>
                <p14:cNvContentPartPr/>
                <p14:nvPr/>
              </p14:nvContentPartPr>
              <p14:xfrm>
                <a:off x="10869008" y="1571347"/>
                <a:ext cx="95040" cy="85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E1DC3C-6655-4CC1-8758-78E1915D259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860368" y="1562707"/>
                  <a:ext cx="112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980EFD-116E-4403-9210-898D93A6A263}"/>
                    </a:ext>
                  </a:extLst>
                </p14:cNvPr>
                <p14:cNvContentPartPr/>
                <p14:nvPr/>
              </p14:nvContentPartPr>
              <p14:xfrm>
                <a:off x="10857848" y="1725067"/>
                <a:ext cx="367200" cy="70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980EFD-116E-4403-9210-898D93A6A26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848848" y="1716067"/>
                  <a:ext cx="384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6248D2E-0E61-45F1-8848-0B03FC0D6B49}"/>
                    </a:ext>
                  </a:extLst>
                </p14:cNvPr>
                <p14:cNvContentPartPr/>
                <p14:nvPr/>
              </p14:nvContentPartPr>
              <p14:xfrm>
                <a:off x="12151328" y="727147"/>
                <a:ext cx="349920" cy="64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6248D2E-0E61-45F1-8848-0B03FC0D6B4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142688" y="718507"/>
                  <a:ext cx="367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E658B83-7E04-412B-93DE-51090CC48ED1}"/>
                    </a:ext>
                  </a:extLst>
                </p14:cNvPr>
                <p14:cNvContentPartPr/>
                <p14:nvPr/>
              </p14:nvContentPartPr>
              <p14:xfrm>
                <a:off x="11133968" y="2129707"/>
                <a:ext cx="97200" cy="146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E658B83-7E04-412B-93DE-51090CC48ED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125328" y="2120707"/>
                  <a:ext cx="114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791D4F9-1CEC-4036-886E-4E0DBAFD55F2}"/>
                    </a:ext>
                  </a:extLst>
                </p14:cNvPr>
                <p14:cNvContentPartPr/>
                <p14:nvPr/>
              </p14:nvContentPartPr>
              <p14:xfrm>
                <a:off x="11350688" y="2347147"/>
                <a:ext cx="113040" cy="245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791D4F9-1CEC-4036-886E-4E0DBAFD55F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341688" y="2338147"/>
                  <a:ext cx="130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29EB874-28A5-4F35-9B3B-F6DC0CEB7CB8}"/>
                    </a:ext>
                  </a:extLst>
                </p14:cNvPr>
                <p14:cNvContentPartPr/>
                <p14:nvPr/>
              </p14:nvContentPartPr>
              <p14:xfrm>
                <a:off x="11443208" y="2596627"/>
                <a:ext cx="47520" cy="82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29EB874-28A5-4F35-9B3B-F6DC0CEB7CB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434208" y="2587627"/>
                  <a:ext cx="6516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2F2FA10-042A-4CB4-B9D7-1ED4FAF30D2C}"/>
                  </a:ext>
                </a:extLst>
              </p14:cNvPr>
              <p14:cNvContentPartPr/>
              <p14:nvPr/>
            </p14:nvContentPartPr>
            <p14:xfrm>
              <a:off x="6310328" y="3112147"/>
              <a:ext cx="128880" cy="130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2F2FA10-042A-4CB4-B9D7-1ED4FAF30D2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301688" y="3103507"/>
                <a:ext cx="1465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88532FB-312D-49D6-AFC6-1D5DDA3ABA3B}"/>
                  </a:ext>
                </a:extLst>
              </p14:cNvPr>
              <p14:cNvContentPartPr/>
              <p14:nvPr/>
            </p14:nvContentPartPr>
            <p14:xfrm>
              <a:off x="6243008" y="2244547"/>
              <a:ext cx="121320" cy="12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88532FB-312D-49D6-AFC6-1D5DDA3ABA3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234008" y="2235547"/>
                <a:ext cx="1389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19172A6-D164-4B91-A670-C87071C5F104}"/>
                  </a:ext>
                </a:extLst>
              </p14:cNvPr>
              <p14:cNvContentPartPr/>
              <p14:nvPr/>
            </p14:nvContentPartPr>
            <p14:xfrm>
              <a:off x="6504008" y="3967867"/>
              <a:ext cx="231840" cy="298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19172A6-D164-4B91-A670-C87071C5F10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495008" y="3958867"/>
                <a:ext cx="249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47D4D0A-34D8-4CAC-B74E-AB5769634B31}"/>
                  </a:ext>
                </a:extLst>
              </p14:cNvPr>
              <p14:cNvContentPartPr/>
              <p14:nvPr/>
            </p14:nvContentPartPr>
            <p14:xfrm>
              <a:off x="10267088" y="3922867"/>
              <a:ext cx="219240" cy="129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47D4D0A-34D8-4CAC-B74E-AB5769634B31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258448" y="3914227"/>
                <a:ext cx="2368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3077683-8A15-4F31-9FCF-EE347B97BE45}"/>
                  </a:ext>
                </a:extLst>
              </p14:cNvPr>
              <p14:cNvContentPartPr/>
              <p14:nvPr/>
            </p14:nvContentPartPr>
            <p14:xfrm>
              <a:off x="4554968" y="4368907"/>
              <a:ext cx="208800" cy="180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3077683-8A15-4F31-9FCF-EE347B97BE4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546328" y="4359907"/>
                <a:ext cx="2264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5ABD261-9EFD-4245-9327-184463AD70A3}"/>
                  </a:ext>
                </a:extLst>
              </p14:cNvPr>
              <p14:cNvContentPartPr/>
              <p14:nvPr/>
            </p14:nvContentPartPr>
            <p14:xfrm>
              <a:off x="5262368" y="4793707"/>
              <a:ext cx="241200" cy="14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5ABD261-9EFD-4245-9327-184463AD70A3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253368" y="4785067"/>
                <a:ext cx="25884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8ED8566-6F10-4584-ACE9-39FB85D50126}"/>
              </a:ext>
            </a:extLst>
          </p:cNvPr>
          <p:cNvGrpSpPr/>
          <p:nvPr/>
        </p:nvGrpSpPr>
        <p:grpSpPr>
          <a:xfrm>
            <a:off x="7326248" y="4915387"/>
            <a:ext cx="922680" cy="553320"/>
            <a:chOff x="7326248" y="4915387"/>
            <a:chExt cx="92268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C74E2BB-D675-4FB4-AF6A-011F99B7C246}"/>
                    </a:ext>
                  </a:extLst>
                </p14:cNvPr>
                <p14:cNvContentPartPr/>
                <p14:nvPr/>
              </p14:nvContentPartPr>
              <p14:xfrm>
                <a:off x="7326248" y="4944187"/>
                <a:ext cx="81000" cy="210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C74E2BB-D675-4FB4-AF6A-011F99B7C24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317248" y="4935187"/>
                  <a:ext cx="98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6D4F594-94B8-424F-ADE6-814A1738E4D8}"/>
                    </a:ext>
                  </a:extLst>
                </p14:cNvPr>
                <p14:cNvContentPartPr/>
                <p14:nvPr/>
              </p14:nvContentPartPr>
              <p14:xfrm>
                <a:off x="7433528" y="5029507"/>
                <a:ext cx="144720" cy="92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6D4F594-94B8-424F-ADE6-814A1738E4D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424528" y="5020867"/>
                  <a:ext cx="162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B605EDB-7F34-42B4-8EA2-0C2A45935275}"/>
                    </a:ext>
                  </a:extLst>
                </p14:cNvPr>
                <p14:cNvContentPartPr/>
                <p14:nvPr/>
              </p14:nvContentPartPr>
              <p14:xfrm>
                <a:off x="7520288" y="4961107"/>
                <a:ext cx="24120" cy="7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B605EDB-7F34-42B4-8EA2-0C2A4593527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11288" y="4952107"/>
                  <a:ext cx="41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D693FA-DD8F-4E7F-93B6-033BF6CC3D18}"/>
                    </a:ext>
                  </a:extLst>
                </p14:cNvPr>
                <p14:cNvContentPartPr/>
                <p14:nvPr/>
              </p14:nvContentPartPr>
              <p14:xfrm>
                <a:off x="7629008" y="5045347"/>
                <a:ext cx="101520" cy="73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D693FA-DD8F-4E7F-93B6-033BF6CC3D1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20008" y="5036707"/>
                  <a:ext cx="119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B33AC64-7202-425F-8695-C5FF7AF6477C}"/>
                    </a:ext>
                  </a:extLst>
                </p14:cNvPr>
                <p14:cNvContentPartPr/>
                <p14:nvPr/>
              </p14:nvContentPartPr>
              <p14:xfrm>
                <a:off x="7774448" y="4915387"/>
                <a:ext cx="53280" cy="229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B33AC64-7202-425F-8695-C5FF7AF6477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765808" y="4906387"/>
                  <a:ext cx="70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71DFFC4-16B5-4B0C-A35A-E9F3530663D2}"/>
                    </a:ext>
                  </a:extLst>
                </p14:cNvPr>
                <p14:cNvContentPartPr/>
                <p14:nvPr/>
              </p14:nvContentPartPr>
              <p14:xfrm>
                <a:off x="7760408" y="5011867"/>
                <a:ext cx="105480" cy="80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71DFFC4-16B5-4B0C-A35A-E9F3530663D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751408" y="5003227"/>
                  <a:ext cx="123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17DE6C7-6646-42BE-B3FF-8BC9863DE892}"/>
                    </a:ext>
                  </a:extLst>
                </p14:cNvPr>
                <p14:cNvContentPartPr/>
                <p14:nvPr/>
              </p14:nvContentPartPr>
              <p14:xfrm>
                <a:off x="7924208" y="4960387"/>
                <a:ext cx="82440" cy="192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17DE6C7-6646-42BE-B3FF-8BC9863DE89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915568" y="4951387"/>
                  <a:ext cx="100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2457434-1404-4DB8-81F5-3FEE5C10CECF}"/>
                    </a:ext>
                  </a:extLst>
                </p14:cNvPr>
                <p14:cNvContentPartPr/>
                <p14:nvPr/>
              </p14:nvContentPartPr>
              <p14:xfrm>
                <a:off x="8018888" y="4983787"/>
                <a:ext cx="151920" cy="221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2457434-1404-4DB8-81F5-3FEE5C10CEC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010248" y="4974787"/>
                  <a:ext cx="169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016EA69-2287-45A4-8BEB-C519711935AD}"/>
                    </a:ext>
                  </a:extLst>
                </p14:cNvPr>
                <p14:cNvContentPartPr/>
                <p14:nvPr/>
              </p14:nvContentPartPr>
              <p14:xfrm>
                <a:off x="8147408" y="4933387"/>
                <a:ext cx="101520" cy="195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016EA69-2287-45A4-8BEB-C519711935A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138408" y="4924747"/>
                  <a:ext cx="119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C2B486E-400A-4FCF-A1BA-B68BA758402E}"/>
                    </a:ext>
                  </a:extLst>
                </p14:cNvPr>
                <p14:cNvContentPartPr/>
                <p14:nvPr/>
              </p14:nvContentPartPr>
              <p14:xfrm>
                <a:off x="7795328" y="5290867"/>
                <a:ext cx="126720" cy="177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C2B486E-400A-4FCF-A1BA-B68BA758402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86688" y="5282227"/>
                  <a:ext cx="144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42577AF-97F0-4B92-AC22-6DACAAAE22DB}"/>
                    </a:ext>
                  </a:extLst>
                </p14:cNvPr>
                <p14:cNvContentPartPr/>
                <p14:nvPr/>
              </p14:nvContentPartPr>
              <p14:xfrm>
                <a:off x="7816928" y="5247307"/>
                <a:ext cx="104760" cy="57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42577AF-97F0-4B92-AC22-6DACAAAE22D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808288" y="5238667"/>
                  <a:ext cx="12240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D3C2172-3CAB-4566-A883-F42340328A21}"/>
                  </a:ext>
                </a:extLst>
              </p14:cNvPr>
              <p14:cNvContentPartPr/>
              <p14:nvPr/>
            </p14:nvContentPartPr>
            <p14:xfrm>
              <a:off x="10412528" y="4749067"/>
              <a:ext cx="18360" cy="1540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D3C2172-3CAB-4566-A883-F42340328A21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0403888" y="4740067"/>
                <a:ext cx="360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C81B88-90DC-46A1-9D62-4D464CF3C15C}"/>
              </a:ext>
            </a:extLst>
          </p:cNvPr>
          <p:cNvGrpSpPr/>
          <p:nvPr/>
        </p:nvGrpSpPr>
        <p:grpSpPr>
          <a:xfrm>
            <a:off x="11906528" y="4974427"/>
            <a:ext cx="1309680" cy="807840"/>
            <a:chOff x="11906528" y="4974427"/>
            <a:chExt cx="1309680" cy="8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0D1D87-D064-4F83-86FD-246EAAB43130}"/>
                    </a:ext>
                  </a:extLst>
                </p14:cNvPr>
                <p14:cNvContentPartPr/>
                <p14:nvPr/>
              </p14:nvContentPartPr>
              <p14:xfrm>
                <a:off x="11906528" y="5139667"/>
                <a:ext cx="195120" cy="392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0D1D87-D064-4F83-86FD-246EAAB4313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897888" y="5130667"/>
                  <a:ext cx="2127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0F24486-A10F-40A9-B1E9-C2C1416DE08E}"/>
                    </a:ext>
                  </a:extLst>
                </p14:cNvPr>
                <p14:cNvContentPartPr/>
                <p14:nvPr/>
              </p14:nvContentPartPr>
              <p14:xfrm>
                <a:off x="12195608" y="5243347"/>
                <a:ext cx="57600" cy="11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0F24486-A10F-40A9-B1E9-C2C1416DE08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2186608" y="5234707"/>
                  <a:ext cx="75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B8AC516-311A-442C-9B4F-A58DB384544C}"/>
                    </a:ext>
                  </a:extLst>
                </p14:cNvPr>
                <p14:cNvContentPartPr/>
                <p14:nvPr/>
              </p14:nvContentPartPr>
              <p14:xfrm>
                <a:off x="12197768" y="5277547"/>
                <a:ext cx="75600" cy="58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B8AC516-311A-442C-9B4F-A58DB384544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2188768" y="5268907"/>
                  <a:ext cx="93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7057C60-D293-4C44-B7CC-E5A8C0CD7AB3}"/>
                    </a:ext>
                  </a:extLst>
                </p14:cNvPr>
                <p14:cNvContentPartPr/>
                <p14:nvPr/>
              </p14:nvContentPartPr>
              <p14:xfrm>
                <a:off x="12411608" y="5081707"/>
                <a:ext cx="147240" cy="195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7057C60-D293-4C44-B7CC-E5A8C0CD7AB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2402968" y="5073067"/>
                  <a:ext cx="164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A70F9AD-1A2D-42CA-9840-8CC51B2E41A7}"/>
                    </a:ext>
                  </a:extLst>
                </p14:cNvPr>
                <p14:cNvContentPartPr/>
                <p14:nvPr/>
              </p14:nvContentPartPr>
              <p14:xfrm>
                <a:off x="12650288" y="5084227"/>
                <a:ext cx="69120" cy="170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A70F9AD-1A2D-42CA-9840-8CC51B2E41A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2641648" y="5075587"/>
                  <a:ext cx="86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CEFCDE4-AE8F-4C7D-A3F2-2DF8AC9CD72B}"/>
                    </a:ext>
                  </a:extLst>
                </p14:cNvPr>
                <p14:cNvContentPartPr/>
                <p14:nvPr/>
              </p14:nvContentPartPr>
              <p14:xfrm>
                <a:off x="12615368" y="5161627"/>
                <a:ext cx="142200" cy="33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CEFCDE4-AE8F-4C7D-A3F2-2DF8AC9CD72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2606368" y="5152627"/>
                  <a:ext cx="159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35DFE8-E190-4D07-8FB5-46E60CBA2EA3}"/>
                    </a:ext>
                  </a:extLst>
                </p14:cNvPr>
                <p14:cNvContentPartPr/>
                <p14:nvPr/>
              </p14:nvContentPartPr>
              <p14:xfrm>
                <a:off x="12758288" y="4974427"/>
                <a:ext cx="114480" cy="121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35DFE8-E190-4D07-8FB5-46E60CBA2EA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2749648" y="4965427"/>
                  <a:ext cx="132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E9A3B64-7400-4053-A042-A0B6F6A47AA0}"/>
                    </a:ext>
                  </a:extLst>
                </p14:cNvPr>
                <p14:cNvContentPartPr/>
                <p14:nvPr/>
              </p14:nvContentPartPr>
              <p14:xfrm>
                <a:off x="12935048" y="5087107"/>
                <a:ext cx="42120" cy="151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E9A3B64-7400-4053-A042-A0B6F6A47AA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2926408" y="5078107"/>
                  <a:ext cx="59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EC7141A-E2CF-4673-96B9-B8AECB74172D}"/>
                    </a:ext>
                  </a:extLst>
                </p14:cNvPr>
                <p14:cNvContentPartPr/>
                <p14:nvPr/>
              </p14:nvContentPartPr>
              <p14:xfrm>
                <a:off x="12899408" y="5146147"/>
                <a:ext cx="125640" cy="36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EC7141A-E2CF-4673-96B9-B8AECB7417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2890408" y="5137147"/>
                  <a:ext cx="143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A3BBAB6-B406-4288-9C64-014B308572D2}"/>
                    </a:ext>
                  </a:extLst>
                </p14:cNvPr>
                <p14:cNvContentPartPr/>
                <p14:nvPr/>
              </p14:nvContentPartPr>
              <p14:xfrm>
                <a:off x="13099208" y="5046067"/>
                <a:ext cx="117000" cy="101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A3BBAB6-B406-4288-9C64-014B308572D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3090208" y="5037067"/>
                  <a:ext cx="134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5E339ED-786F-4B8B-9DA8-AAF41B823615}"/>
                    </a:ext>
                  </a:extLst>
                </p14:cNvPr>
                <p14:cNvContentPartPr/>
                <p14:nvPr/>
              </p14:nvContentPartPr>
              <p14:xfrm>
                <a:off x="13119728" y="5001787"/>
                <a:ext cx="78840" cy="158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5E339ED-786F-4B8B-9DA8-AAF41B82361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3111088" y="4993147"/>
                  <a:ext cx="96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A72E670-E552-42B4-99F9-1167D5ABAD92}"/>
                    </a:ext>
                  </a:extLst>
                </p14:cNvPr>
                <p14:cNvContentPartPr/>
                <p14:nvPr/>
              </p14:nvContentPartPr>
              <p14:xfrm>
                <a:off x="12712208" y="5358907"/>
                <a:ext cx="12240" cy="126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A72E670-E552-42B4-99F9-1167D5ABAD9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2703208" y="5350267"/>
                  <a:ext cx="29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8FED67E-8D4D-4B79-A6E0-10238BB42B59}"/>
                    </a:ext>
                  </a:extLst>
                </p14:cNvPr>
                <p14:cNvContentPartPr/>
                <p14:nvPr/>
              </p14:nvContentPartPr>
              <p14:xfrm>
                <a:off x="12650288" y="5313547"/>
                <a:ext cx="117000" cy="77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8FED67E-8D4D-4B79-A6E0-10238BB42B5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2641648" y="5304907"/>
                  <a:ext cx="134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9B569C4-250C-454C-AFFD-E60014676390}"/>
                    </a:ext>
                  </a:extLst>
                </p14:cNvPr>
                <p14:cNvContentPartPr/>
                <p14:nvPr/>
              </p14:nvContentPartPr>
              <p14:xfrm>
                <a:off x="12083288" y="5615227"/>
                <a:ext cx="41040" cy="1670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9B569C4-250C-454C-AFFD-E6001467639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2074288" y="5606227"/>
                  <a:ext cx="58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F07F5AC-9C68-44EF-8486-E7F17ED8A6C0}"/>
                    </a:ext>
                  </a:extLst>
                </p14:cNvPr>
                <p14:cNvContentPartPr/>
                <p14:nvPr/>
              </p14:nvContentPartPr>
              <p14:xfrm>
                <a:off x="12017768" y="5574907"/>
                <a:ext cx="109440" cy="117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F07F5AC-9C68-44EF-8486-E7F17ED8A6C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2008768" y="5566267"/>
                  <a:ext cx="1270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C0B6936-9613-4E16-82F4-37C66C846344}"/>
              </a:ext>
            </a:extLst>
          </p:cNvPr>
          <p:cNvGrpSpPr/>
          <p:nvPr/>
        </p:nvGrpSpPr>
        <p:grpSpPr>
          <a:xfrm>
            <a:off x="11832368" y="5973787"/>
            <a:ext cx="923760" cy="644400"/>
            <a:chOff x="11832368" y="5973787"/>
            <a:chExt cx="92376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B199BB3-9694-4824-A55C-C88610ACD71F}"/>
                    </a:ext>
                  </a:extLst>
                </p14:cNvPr>
                <p14:cNvContentPartPr/>
                <p14:nvPr/>
              </p14:nvContentPartPr>
              <p14:xfrm>
                <a:off x="11896448" y="6016987"/>
                <a:ext cx="845280" cy="549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B199BB3-9694-4824-A55C-C88610ACD71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887448" y="6007987"/>
                  <a:ext cx="8629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7FA9BCA-FF04-46B7-BA36-EE01C59AB2DC}"/>
                    </a:ext>
                  </a:extLst>
                </p14:cNvPr>
                <p14:cNvContentPartPr/>
                <p14:nvPr/>
              </p14:nvContentPartPr>
              <p14:xfrm>
                <a:off x="11832368" y="5973787"/>
                <a:ext cx="134280" cy="1857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7FA9BCA-FF04-46B7-BA36-EE01C59AB2D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823728" y="5964787"/>
                  <a:ext cx="151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B0620E8-6576-4300-BDF6-7EFB44A4C438}"/>
                    </a:ext>
                  </a:extLst>
                </p14:cNvPr>
                <p14:cNvContentPartPr/>
                <p14:nvPr/>
              </p14:nvContentPartPr>
              <p14:xfrm>
                <a:off x="12633728" y="6359347"/>
                <a:ext cx="122400" cy="171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B0620E8-6576-4300-BDF6-7EFB44A4C43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2625088" y="6350707"/>
                  <a:ext cx="140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B548ECA-7182-4BE0-9AF0-9B86EC7608D5}"/>
                    </a:ext>
                  </a:extLst>
                </p14:cNvPr>
                <p14:cNvContentPartPr/>
                <p14:nvPr/>
              </p14:nvContentPartPr>
              <p14:xfrm>
                <a:off x="12054128" y="6029227"/>
                <a:ext cx="546120" cy="324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B548ECA-7182-4BE0-9AF0-9B86EC7608D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045488" y="6020587"/>
                  <a:ext cx="5637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E57C79C-0BBD-4DBB-BA8F-22B5D9B6EB39}"/>
                    </a:ext>
                  </a:extLst>
                </p14:cNvPr>
                <p14:cNvContentPartPr/>
                <p14:nvPr/>
              </p14:nvContentPartPr>
              <p14:xfrm>
                <a:off x="11869808" y="6152707"/>
                <a:ext cx="73440" cy="25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E57C79C-0BBD-4DBB-BA8F-22B5D9B6EB3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861168" y="6144067"/>
                  <a:ext cx="91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97C3C18-F71A-4FB6-98A2-2BB190313383}"/>
                    </a:ext>
                  </a:extLst>
                </p14:cNvPr>
                <p14:cNvContentPartPr/>
                <p14:nvPr/>
              </p14:nvContentPartPr>
              <p14:xfrm>
                <a:off x="11919128" y="6277627"/>
                <a:ext cx="59040" cy="36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97C3C18-F71A-4FB6-98A2-2BB19031338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910128" y="6268627"/>
                  <a:ext cx="76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06D5630-18CC-4D84-8112-FDA2B8547DC7}"/>
                    </a:ext>
                  </a:extLst>
                </p14:cNvPr>
                <p14:cNvContentPartPr/>
                <p14:nvPr/>
              </p14:nvContentPartPr>
              <p14:xfrm>
                <a:off x="11941808" y="6378787"/>
                <a:ext cx="54000" cy="34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06D5630-18CC-4D84-8112-FDA2B8547DC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933168" y="6370147"/>
                  <a:ext cx="71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10FEC61-C079-4177-BB2C-FD953C3C596E}"/>
                    </a:ext>
                  </a:extLst>
                </p14:cNvPr>
                <p14:cNvContentPartPr/>
                <p14:nvPr/>
              </p14:nvContentPartPr>
              <p14:xfrm>
                <a:off x="11926328" y="6499027"/>
                <a:ext cx="82440" cy="27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10FEC61-C079-4177-BB2C-FD953C3C596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917328" y="6490027"/>
                  <a:ext cx="100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AC1247E-C862-4328-83F2-D4EB613FC38C}"/>
                    </a:ext>
                  </a:extLst>
                </p14:cNvPr>
                <p14:cNvContentPartPr/>
                <p14:nvPr/>
              </p14:nvContentPartPr>
              <p14:xfrm>
                <a:off x="12114968" y="6494347"/>
                <a:ext cx="19080" cy="80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AC1247E-C862-4328-83F2-D4EB613FC38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2105968" y="6485347"/>
                  <a:ext cx="36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AC4DF9D-2A3A-4E1B-9B29-56A75826E0DF}"/>
                    </a:ext>
                  </a:extLst>
                </p14:cNvPr>
                <p14:cNvContentPartPr/>
                <p14:nvPr/>
              </p14:nvContentPartPr>
              <p14:xfrm>
                <a:off x="12208928" y="6433147"/>
                <a:ext cx="147240" cy="144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AC4DF9D-2A3A-4E1B-9B29-56A75826E0D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2199928" y="6424507"/>
                  <a:ext cx="164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CD1C9BA-CF6C-4C8A-B66C-C90B577538EE}"/>
                    </a:ext>
                  </a:extLst>
                </p14:cNvPr>
                <p14:cNvContentPartPr/>
                <p14:nvPr/>
              </p14:nvContentPartPr>
              <p14:xfrm>
                <a:off x="12480368" y="6463387"/>
                <a:ext cx="28800" cy="154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CD1C9BA-CF6C-4C8A-B66C-C90B577538E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471368" y="6454747"/>
                  <a:ext cx="46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D7EE40A-E468-4A13-807C-9EEEBE741A41}"/>
                    </a:ext>
                  </a:extLst>
                </p14:cNvPr>
                <p14:cNvContentPartPr/>
                <p14:nvPr/>
              </p14:nvContentPartPr>
              <p14:xfrm>
                <a:off x="11866208" y="6014107"/>
                <a:ext cx="97560" cy="129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D7EE40A-E468-4A13-807C-9EEEBE741A4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857568" y="6005467"/>
                  <a:ext cx="115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A1D7AB8-1922-4CF4-8D41-FBECB5BE0331}"/>
                    </a:ext>
                  </a:extLst>
                </p14:cNvPr>
                <p14:cNvContentPartPr/>
                <p14:nvPr/>
              </p14:nvContentPartPr>
              <p14:xfrm>
                <a:off x="11935328" y="6042187"/>
                <a:ext cx="149400" cy="111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A1D7AB8-1922-4CF4-8D41-FBECB5BE033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926328" y="6033187"/>
                  <a:ext cx="167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4987DEA-D42A-49EF-9994-779B4ECDA243}"/>
                    </a:ext>
                  </a:extLst>
                </p14:cNvPr>
                <p14:cNvContentPartPr/>
                <p14:nvPr/>
              </p14:nvContentPartPr>
              <p14:xfrm>
                <a:off x="12513128" y="5980267"/>
                <a:ext cx="178920" cy="325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4987DEA-D42A-49EF-9994-779B4ECDA24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2504128" y="5971627"/>
                  <a:ext cx="196560" cy="34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6E24A0C-1EF8-45B2-87D8-4988D67BBA62}"/>
                  </a:ext>
                </a:extLst>
              </p14:cNvPr>
              <p14:cNvContentPartPr/>
              <p14:nvPr/>
            </p14:nvContentPartPr>
            <p14:xfrm>
              <a:off x="6410408" y="5701627"/>
              <a:ext cx="1636560" cy="1249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6E24A0C-1EF8-45B2-87D8-4988D67BBA6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6401768" y="5692987"/>
                <a:ext cx="165420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C76B7C8-F167-4627-AFBA-352A01D23347}"/>
              </a:ext>
            </a:extLst>
          </p:cNvPr>
          <p:cNvGrpSpPr/>
          <p:nvPr/>
        </p:nvGrpSpPr>
        <p:grpSpPr>
          <a:xfrm>
            <a:off x="8574368" y="4501747"/>
            <a:ext cx="2963160" cy="1249920"/>
            <a:chOff x="8574368" y="4501747"/>
            <a:chExt cx="2963160" cy="12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269F1E3-F5A1-43F8-9F77-9B107FE30FBA}"/>
                    </a:ext>
                  </a:extLst>
                </p14:cNvPr>
                <p14:cNvContentPartPr/>
                <p14:nvPr/>
              </p14:nvContentPartPr>
              <p14:xfrm>
                <a:off x="8749688" y="4939507"/>
                <a:ext cx="163080" cy="238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269F1E3-F5A1-43F8-9F77-9B107FE30FB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741048" y="4930867"/>
                  <a:ext cx="180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473FB25-6953-4A15-A004-27DACB2048B9}"/>
                    </a:ext>
                  </a:extLst>
                </p14:cNvPr>
                <p14:cNvContentPartPr/>
                <p14:nvPr/>
              </p14:nvContentPartPr>
              <p14:xfrm>
                <a:off x="9008528" y="4986307"/>
                <a:ext cx="68400" cy="31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473FB25-6953-4A15-A004-27DACB2048B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999528" y="4977667"/>
                  <a:ext cx="86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99BC1B0-6C11-4057-B505-05D0B7CED4DF}"/>
                    </a:ext>
                  </a:extLst>
                </p14:cNvPr>
                <p14:cNvContentPartPr/>
                <p14:nvPr/>
              </p14:nvContentPartPr>
              <p14:xfrm>
                <a:off x="9029408" y="5037427"/>
                <a:ext cx="72000" cy="44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99BC1B0-6C11-4057-B505-05D0B7CED4D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020408" y="5028787"/>
                  <a:ext cx="89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C9666C5-B558-4375-85AD-5763A9732638}"/>
                    </a:ext>
                  </a:extLst>
                </p14:cNvPr>
                <p14:cNvContentPartPr/>
                <p14:nvPr/>
              </p14:nvContentPartPr>
              <p14:xfrm>
                <a:off x="9216608" y="4890187"/>
                <a:ext cx="97200" cy="233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C9666C5-B558-4375-85AD-5763A973263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207608" y="4881547"/>
                  <a:ext cx="114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711AE6-5DEC-4AE6-8502-AF9F4503CF3E}"/>
                    </a:ext>
                  </a:extLst>
                </p14:cNvPr>
                <p14:cNvContentPartPr/>
                <p14:nvPr/>
              </p14:nvContentPartPr>
              <p14:xfrm>
                <a:off x="9437288" y="4868947"/>
                <a:ext cx="54720" cy="215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711AE6-5DEC-4AE6-8502-AF9F4503CF3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428288" y="4860307"/>
                  <a:ext cx="72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2CEA475-FEC7-4ABF-B8E4-E6BDD7C03361}"/>
                    </a:ext>
                  </a:extLst>
                </p14:cNvPr>
                <p14:cNvContentPartPr/>
                <p14:nvPr/>
              </p14:nvContentPartPr>
              <p14:xfrm>
                <a:off x="9394088" y="4933387"/>
                <a:ext cx="122040" cy="80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2CEA475-FEC7-4ABF-B8E4-E6BDD7C0336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385088" y="4924747"/>
                  <a:ext cx="139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CADB07D-E0BA-4AFB-AB23-67CA6651D2EB}"/>
                    </a:ext>
                  </a:extLst>
                </p14:cNvPr>
                <p14:cNvContentPartPr/>
                <p14:nvPr/>
              </p14:nvContentPartPr>
              <p14:xfrm>
                <a:off x="9593888" y="4906747"/>
                <a:ext cx="175680" cy="164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CADB07D-E0BA-4AFB-AB23-67CA6651D2E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584888" y="4898107"/>
                  <a:ext cx="193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CE28796-8924-4D08-9DD5-FA73977C8FB0}"/>
                    </a:ext>
                  </a:extLst>
                </p14:cNvPr>
                <p14:cNvContentPartPr/>
                <p14:nvPr/>
              </p14:nvContentPartPr>
              <p14:xfrm>
                <a:off x="9801968" y="4682467"/>
                <a:ext cx="73080" cy="331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CE28796-8924-4D08-9DD5-FA73977C8FB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792968" y="4673467"/>
                  <a:ext cx="90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06E230F-15AD-4B5F-88DC-B5BF51592220}"/>
                    </a:ext>
                  </a:extLst>
                </p14:cNvPr>
                <p14:cNvContentPartPr/>
                <p14:nvPr/>
              </p14:nvContentPartPr>
              <p14:xfrm>
                <a:off x="8574368" y="4974427"/>
                <a:ext cx="102600" cy="346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06E230F-15AD-4B5F-88DC-B5BF5159222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565728" y="4965427"/>
                  <a:ext cx="120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C7B1733-6DA6-4683-8F7E-F14D12A9E470}"/>
                    </a:ext>
                  </a:extLst>
                </p14:cNvPr>
                <p14:cNvContentPartPr/>
                <p14:nvPr/>
              </p14:nvContentPartPr>
              <p14:xfrm>
                <a:off x="10432688" y="4888747"/>
                <a:ext cx="788400" cy="392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C7B1733-6DA6-4683-8F7E-F14D12A9E47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424048" y="4879747"/>
                  <a:ext cx="8060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3D74E72-E1B6-46F2-B147-055260B074CC}"/>
                    </a:ext>
                  </a:extLst>
                </p14:cNvPr>
                <p14:cNvContentPartPr/>
                <p14:nvPr/>
              </p14:nvContentPartPr>
              <p14:xfrm>
                <a:off x="10312088" y="4885147"/>
                <a:ext cx="79200" cy="167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3D74E72-E1B6-46F2-B147-055260B074C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303088" y="4876147"/>
                  <a:ext cx="96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753FB23-74FB-4419-931A-9A867D33B2CD}"/>
                    </a:ext>
                  </a:extLst>
                </p14:cNvPr>
                <p14:cNvContentPartPr/>
                <p14:nvPr/>
              </p14:nvContentPartPr>
              <p14:xfrm>
                <a:off x="11283368" y="5275387"/>
                <a:ext cx="43560" cy="140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753FB23-74FB-4419-931A-9A867D33B2C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74728" y="5266747"/>
                  <a:ext cx="61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6A4AE40-B28A-42E6-8D88-AFA0855A0C18}"/>
                    </a:ext>
                  </a:extLst>
                </p14:cNvPr>
                <p14:cNvContentPartPr/>
                <p14:nvPr/>
              </p14:nvContentPartPr>
              <p14:xfrm>
                <a:off x="11282648" y="5286547"/>
                <a:ext cx="81000" cy="25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6A4AE40-B28A-42E6-8D88-AFA0855A0C1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274008" y="5277547"/>
                  <a:ext cx="98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26A8F7D-D187-4B03-BD5B-DD3007D91F8D}"/>
                    </a:ext>
                  </a:extLst>
                </p14:cNvPr>
                <p14:cNvContentPartPr/>
                <p14:nvPr/>
              </p14:nvContentPartPr>
              <p14:xfrm>
                <a:off x="10424408" y="5149387"/>
                <a:ext cx="54720" cy="107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26A8F7D-D187-4B03-BD5B-DD3007D91F8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415768" y="5140747"/>
                  <a:ext cx="72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FB911A9-EAC8-4B33-B9B4-E17756F84377}"/>
                    </a:ext>
                  </a:extLst>
                </p14:cNvPr>
                <p14:cNvContentPartPr/>
                <p14:nvPr/>
              </p14:nvContentPartPr>
              <p14:xfrm>
                <a:off x="10432688" y="4804147"/>
                <a:ext cx="757080" cy="385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FB911A9-EAC8-4B33-B9B4-E17756F8437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424048" y="4795147"/>
                  <a:ext cx="7747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04E1922-8F7A-4A5F-AF1D-145A27A8DA71}"/>
                    </a:ext>
                  </a:extLst>
                </p14:cNvPr>
                <p14:cNvContentPartPr/>
                <p14:nvPr/>
              </p14:nvContentPartPr>
              <p14:xfrm>
                <a:off x="10230728" y="4661947"/>
                <a:ext cx="111240" cy="924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04E1922-8F7A-4A5F-AF1D-145A27A8DA7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222088" y="4653307"/>
                  <a:ext cx="12888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C241186-D662-4563-9DB3-E1D7160453A4}"/>
                    </a:ext>
                  </a:extLst>
                </p14:cNvPr>
                <p14:cNvContentPartPr/>
                <p14:nvPr/>
              </p14:nvContentPartPr>
              <p14:xfrm>
                <a:off x="10188968" y="4501747"/>
                <a:ext cx="1348560" cy="1160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C241186-D662-4563-9DB3-E1D7160453A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179968" y="4492747"/>
                  <a:ext cx="136620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C6AF79F-FEFA-4C55-BD2B-4E563F2DE59F}"/>
                    </a:ext>
                  </a:extLst>
                </p14:cNvPr>
                <p14:cNvContentPartPr/>
                <p14:nvPr/>
              </p14:nvContentPartPr>
              <p14:xfrm>
                <a:off x="9161168" y="5663827"/>
                <a:ext cx="1134000" cy="87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C6AF79F-FEFA-4C55-BD2B-4E563F2DE59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152168" y="5655187"/>
                  <a:ext cx="115164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011241E-D1A6-49DB-9749-A43A6E6A37FE}"/>
              </a:ext>
            </a:extLst>
          </p:cNvPr>
          <p:cNvGrpSpPr/>
          <p:nvPr/>
        </p:nvGrpSpPr>
        <p:grpSpPr>
          <a:xfrm>
            <a:off x="9608648" y="5769307"/>
            <a:ext cx="1658160" cy="1046880"/>
            <a:chOff x="9608648" y="5769307"/>
            <a:chExt cx="1658160" cy="10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9782F13-9540-42BB-B8EB-A8AACCAFE264}"/>
                    </a:ext>
                  </a:extLst>
                </p14:cNvPr>
                <p14:cNvContentPartPr/>
                <p14:nvPr/>
              </p14:nvContentPartPr>
              <p14:xfrm>
                <a:off x="9789368" y="5875507"/>
                <a:ext cx="129240" cy="182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9782F13-9540-42BB-B8EB-A8AACCAFE26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780368" y="5866507"/>
                  <a:ext cx="146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92E4927-CB2C-4460-AA31-D564C046F5AA}"/>
                    </a:ext>
                  </a:extLst>
                </p14:cNvPr>
                <p14:cNvContentPartPr/>
                <p14:nvPr/>
              </p14:nvContentPartPr>
              <p14:xfrm>
                <a:off x="9998168" y="5923747"/>
                <a:ext cx="35280" cy="136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92E4927-CB2C-4460-AA31-D564C046F5A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989168" y="5915107"/>
                  <a:ext cx="52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5B98B02-CE1A-443A-B1C2-B72B1640AB41}"/>
                    </a:ext>
                  </a:extLst>
                </p14:cNvPr>
                <p14:cNvContentPartPr/>
                <p14:nvPr/>
              </p14:nvContentPartPr>
              <p14:xfrm>
                <a:off x="9951728" y="5953267"/>
                <a:ext cx="110880" cy="54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5B98B02-CE1A-443A-B1C2-B72B1640AB4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943088" y="5944627"/>
                  <a:ext cx="128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347AB3C-6F8F-4E7B-84E2-79E80EA4D148}"/>
                    </a:ext>
                  </a:extLst>
                </p14:cNvPr>
                <p14:cNvContentPartPr/>
                <p14:nvPr/>
              </p14:nvContentPartPr>
              <p14:xfrm>
                <a:off x="10138208" y="5906827"/>
                <a:ext cx="66600" cy="93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347AB3C-6F8F-4E7B-84E2-79E80EA4D14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129208" y="5898187"/>
                  <a:ext cx="84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0A0C87B-1BB0-4F27-8F5C-60E4D9FE739B}"/>
                    </a:ext>
                  </a:extLst>
                </p14:cNvPr>
                <p14:cNvContentPartPr/>
                <p14:nvPr/>
              </p14:nvContentPartPr>
              <p14:xfrm>
                <a:off x="10254488" y="5893147"/>
                <a:ext cx="61200" cy="203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0A0C87B-1BB0-4F27-8F5C-60E4D9FE739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245848" y="5884147"/>
                  <a:ext cx="78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887702C-0FDD-4009-A199-88996BF8D8EC}"/>
                    </a:ext>
                  </a:extLst>
                </p14:cNvPr>
                <p14:cNvContentPartPr/>
                <p14:nvPr/>
              </p14:nvContentPartPr>
              <p14:xfrm>
                <a:off x="10378328" y="5817907"/>
                <a:ext cx="39240" cy="215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887702C-0FDD-4009-A199-88996BF8D8E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369328" y="5808907"/>
                  <a:ext cx="56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F8EA57F-A1F2-4C37-B1F4-18D1AFFF4D77}"/>
                    </a:ext>
                  </a:extLst>
                </p14:cNvPr>
                <p14:cNvContentPartPr/>
                <p14:nvPr/>
              </p14:nvContentPartPr>
              <p14:xfrm>
                <a:off x="10375448" y="5943907"/>
                <a:ext cx="130680" cy="74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F8EA57F-A1F2-4C37-B1F4-18D1AFFF4D7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366448" y="5935267"/>
                  <a:ext cx="148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3497CF6-7867-4AFE-9329-86CBCD18BA78}"/>
                    </a:ext>
                  </a:extLst>
                </p14:cNvPr>
                <p14:cNvContentPartPr/>
                <p14:nvPr/>
              </p14:nvContentPartPr>
              <p14:xfrm>
                <a:off x="10457168" y="5829787"/>
                <a:ext cx="12240" cy="5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3497CF6-7867-4AFE-9329-86CBCD18BA7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448528" y="5821147"/>
                  <a:ext cx="29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D548522-A1EC-41DD-9427-40C2E27F6B28}"/>
                    </a:ext>
                  </a:extLst>
                </p14:cNvPr>
                <p14:cNvContentPartPr/>
                <p14:nvPr/>
              </p14:nvContentPartPr>
              <p14:xfrm>
                <a:off x="10561568" y="5891707"/>
                <a:ext cx="51480" cy="87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D548522-A1EC-41DD-9427-40C2E27F6B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552928" y="5882707"/>
                  <a:ext cx="69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50358A9-BBAC-4E8B-9D80-D13EC7C3EE41}"/>
                    </a:ext>
                  </a:extLst>
                </p14:cNvPr>
                <p14:cNvContentPartPr/>
                <p14:nvPr/>
              </p14:nvContentPartPr>
              <p14:xfrm>
                <a:off x="10684688" y="5926987"/>
                <a:ext cx="74880" cy="867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50358A9-BBAC-4E8B-9D80-D13EC7C3EE4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676048" y="5917987"/>
                  <a:ext cx="92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D41B517-EAC2-4DA6-A7FD-F21DB26A9136}"/>
                    </a:ext>
                  </a:extLst>
                </p14:cNvPr>
                <p14:cNvContentPartPr/>
                <p14:nvPr/>
              </p14:nvContentPartPr>
              <p14:xfrm>
                <a:off x="10313528" y="6248107"/>
                <a:ext cx="60120" cy="1778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D41B517-EAC2-4DA6-A7FD-F21DB26A913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304888" y="6239107"/>
                  <a:ext cx="77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83C4A48-3D82-452C-A362-6F2BF13580BE}"/>
                    </a:ext>
                  </a:extLst>
                </p14:cNvPr>
                <p14:cNvContentPartPr/>
                <p14:nvPr/>
              </p14:nvContentPartPr>
              <p14:xfrm>
                <a:off x="10278248" y="6282307"/>
                <a:ext cx="201600" cy="63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83C4A48-3D82-452C-A362-6F2BF13580B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269608" y="6273307"/>
                  <a:ext cx="219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346B91C-A061-4354-8CA5-38D4A2AA923E}"/>
                    </a:ext>
                  </a:extLst>
                </p14:cNvPr>
                <p14:cNvContentPartPr/>
                <p14:nvPr/>
              </p14:nvContentPartPr>
              <p14:xfrm>
                <a:off x="10539608" y="6231907"/>
                <a:ext cx="107640" cy="1332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346B91C-A061-4354-8CA5-38D4A2AA923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530608" y="6222907"/>
                  <a:ext cx="125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595A4EB-E608-4728-B171-36F34486839B}"/>
                    </a:ext>
                  </a:extLst>
                </p14:cNvPr>
                <p14:cNvContentPartPr/>
                <p14:nvPr/>
              </p14:nvContentPartPr>
              <p14:xfrm>
                <a:off x="10570568" y="6572107"/>
                <a:ext cx="199440" cy="106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595A4EB-E608-4728-B171-36F34486839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561928" y="6563107"/>
                  <a:ext cx="217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64C466F-11F0-4A3E-915A-7ED0C417927E}"/>
                    </a:ext>
                  </a:extLst>
                </p14:cNvPr>
                <p14:cNvContentPartPr/>
                <p14:nvPr/>
              </p14:nvContentPartPr>
              <p14:xfrm>
                <a:off x="10786928" y="6525307"/>
                <a:ext cx="23400" cy="87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64C466F-11F0-4A3E-915A-7ED0C417927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777928" y="6516307"/>
                  <a:ext cx="41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78266E2-B6D7-489E-876B-A87E8936983B}"/>
                    </a:ext>
                  </a:extLst>
                </p14:cNvPr>
                <p14:cNvContentPartPr/>
                <p14:nvPr/>
              </p14:nvContentPartPr>
              <p14:xfrm>
                <a:off x="10797368" y="6484987"/>
                <a:ext cx="221760" cy="131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78266E2-B6D7-489E-876B-A87E8936983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788368" y="6475987"/>
                  <a:ext cx="239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EA2074A-499E-4DAD-8EC3-9F73E7ED87A9}"/>
                    </a:ext>
                  </a:extLst>
                </p14:cNvPr>
                <p14:cNvContentPartPr/>
                <p14:nvPr/>
              </p14:nvContentPartPr>
              <p14:xfrm>
                <a:off x="9626648" y="5851387"/>
                <a:ext cx="368640" cy="7952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EA2074A-499E-4DAD-8EC3-9F73E7ED87A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617648" y="5842747"/>
                  <a:ext cx="38628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12FFF4D-0DB0-4887-9B6E-4F8164E24DC0}"/>
                    </a:ext>
                  </a:extLst>
                </p14:cNvPr>
                <p14:cNvContentPartPr/>
                <p14:nvPr/>
              </p14:nvContentPartPr>
              <p14:xfrm>
                <a:off x="9608648" y="5769307"/>
                <a:ext cx="1658160" cy="1040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12FFF4D-0DB0-4887-9B6E-4F8164E24DC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600008" y="5760307"/>
                  <a:ext cx="1675800" cy="10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9F258ED-4F91-45DF-B38F-246AB02DA9EC}"/>
                    </a:ext>
                  </a:extLst>
                </p14:cNvPr>
                <p14:cNvContentPartPr/>
                <p14:nvPr/>
              </p14:nvContentPartPr>
              <p14:xfrm>
                <a:off x="10223168" y="6703147"/>
                <a:ext cx="360" cy="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9F258ED-4F91-45DF-B38F-246AB02DA9E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14528" y="6694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D3AED9-39AD-4ED4-A7E1-11198883A3AC}"/>
                    </a:ext>
                  </a:extLst>
                </p14:cNvPr>
                <p14:cNvContentPartPr/>
                <p14:nvPr/>
              </p14:nvContentPartPr>
              <p14:xfrm>
                <a:off x="9996368" y="6659227"/>
                <a:ext cx="94320" cy="1569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D3AED9-39AD-4ED4-A7E1-11198883A3A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987728" y="6650227"/>
                  <a:ext cx="11196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44282A2-81CD-49C5-9EFF-142AA9CDD79B}"/>
                  </a:ext>
                </a:extLst>
              </p14:cNvPr>
              <p14:cNvContentPartPr/>
              <p14:nvPr/>
            </p14:nvContentPartPr>
            <p14:xfrm>
              <a:off x="2244848" y="2508787"/>
              <a:ext cx="436680" cy="4406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44282A2-81CD-49C5-9EFF-142AA9CDD79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2235848" y="2499787"/>
                <a:ext cx="454320" cy="458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50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2AD4D1-4AF5-4D99-A11A-DFA8FE7CB55C}"/>
              </a:ext>
            </a:extLst>
          </p:cNvPr>
          <p:cNvSpPr/>
          <p:nvPr/>
        </p:nvSpPr>
        <p:spPr>
          <a:xfrm>
            <a:off x="838200" y="5176007"/>
            <a:ext cx="9371202" cy="1241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E1FD-BCC0-49FD-BAB3-D692CDB1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Revision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C0C8-F155-4C07-98F3-EA1743DA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data define the sea-level concentration of dissolved oxygen for fresh water as a function of temperature: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 a program to determine DO at T = 8 </a:t>
            </a:r>
            <a:r>
              <a:rPr lang="en-US" baseline="30000" dirty="0"/>
              <a:t>o</a:t>
            </a:r>
            <a:r>
              <a:rPr lang="en-US" dirty="0"/>
              <a:t>C, 16</a:t>
            </a:r>
            <a:r>
              <a:rPr lang="en-US" baseline="30000" dirty="0"/>
              <a:t> o</a:t>
            </a:r>
            <a:r>
              <a:rPr lang="en-US" dirty="0"/>
              <a:t>C, and 32 </a:t>
            </a:r>
            <a:r>
              <a:rPr lang="en-US" baseline="30000" dirty="0"/>
              <a:t>o</a:t>
            </a:r>
            <a:r>
              <a:rPr lang="en-US" dirty="0"/>
              <a:t>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Challenge</a:t>
            </a:r>
            <a:r>
              <a:rPr lang="en-US" dirty="0"/>
              <a:t>: Compute DO at T = 26 </a:t>
            </a:r>
            <a:r>
              <a:rPr lang="en-US" baseline="30000" dirty="0"/>
              <a:t>o</a:t>
            </a:r>
            <a:r>
              <a:rPr lang="en-US" dirty="0"/>
              <a:t>C</a:t>
            </a:r>
            <a:endParaRPr lang="en-MY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8C9E8C-9FDA-4C04-B2D5-3CB1CEA49057}"/>
              </a:ext>
            </a:extLst>
          </p:cNvPr>
          <p:cNvGraphicFramePr>
            <a:graphicFrameLocks noGrp="1"/>
          </p:cNvGraphicFramePr>
          <p:nvPr/>
        </p:nvGraphicFramePr>
        <p:xfrm>
          <a:off x="1763552" y="2913096"/>
          <a:ext cx="792572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247">
                  <a:extLst>
                    <a:ext uri="{9D8B030D-6E8A-4147-A177-3AD203B41FA5}">
                      <a16:colId xmlns:a16="http://schemas.microsoft.com/office/drawing/2014/main" val="3545824440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2221702093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3816409538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3349051063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321544124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1159169219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93772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b="1" dirty="0"/>
                        <a:t>T </a:t>
                      </a:r>
                      <a:r>
                        <a:rPr lang="en-MY" b="1" baseline="30000" dirty="0"/>
                        <a:t>o</a:t>
                      </a:r>
                      <a:r>
                        <a:rPr lang="en-MY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8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b="1" dirty="0"/>
                        <a:t>DO, 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11.843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9.870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7.305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6.413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39310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A51F7448-03AE-4766-BE34-FDC2097B0E0F}"/>
              </a:ext>
            </a:extLst>
          </p:cNvPr>
          <p:cNvGrpSpPr/>
          <p:nvPr/>
        </p:nvGrpSpPr>
        <p:grpSpPr>
          <a:xfrm>
            <a:off x="12515849" y="714568"/>
            <a:ext cx="5057775" cy="4397055"/>
            <a:chOff x="10753724" y="681037"/>
            <a:chExt cx="5057775" cy="4397055"/>
          </a:xfrm>
        </p:grpSpPr>
        <p:sp>
          <p:nvSpPr>
            <p:cNvPr id="9" name="Flowchart: Terminator 8">
              <a:extLst>
                <a:ext uri="{FF2B5EF4-FFF2-40B4-BE49-F238E27FC236}">
                  <a16:creationId xmlns:a16="http://schemas.microsoft.com/office/drawing/2014/main" id="{F49F3F79-AF43-4E34-AEAE-4DDE275636E3}"/>
                </a:ext>
              </a:extLst>
            </p:cNvPr>
            <p:cNvSpPr/>
            <p:nvPr/>
          </p:nvSpPr>
          <p:spPr>
            <a:xfrm>
              <a:off x="12806170" y="681037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START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671650-EC8C-4592-B7BD-8E1395812E62}"/>
                </a:ext>
              </a:extLst>
            </p:cNvPr>
            <p:cNvSpPr/>
            <p:nvPr/>
          </p:nvSpPr>
          <p:spPr>
            <a:xfrm>
              <a:off x="10753724" y="1227051"/>
              <a:ext cx="5057775" cy="900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 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=[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MY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24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32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pl-PL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algn="ctr"/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DO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=[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14.621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11.843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9.87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8.47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7.30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5, </a:t>
              </a:r>
              <a:r>
                <a:rPr lang="pl-PL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6.413</a:t>
              </a:r>
              <a:r>
                <a:rPr lang="en-MY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AB197A76-9787-4557-8DCE-AAE2A83CF9EB}"/>
                </a:ext>
              </a:extLst>
            </p:cNvPr>
            <p:cNvSpPr/>
            <p:nvPr/>
          </p:nvSpPr>
          <p:spPr>
            <a:xfrm>
              <a:off x="12674815" y="3718109"/>
              <a:ext cx="1211530" cy="315565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DO[</a:t>
              </a:r>
              <a:r>
                <a:rPr lang="en-US" sz="1400" b="0" i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39394E69-31BF-44A2-9125-C2BE720DAC21}"/>
                </a:ext>
              </a:extLst>
            </p:cNvPr>
            <p:cNvSpPr/>
            <p:nvPr/>
          </p:nvSpPr>
          <p:spPr>
            <a:xfrm>
              <a:off x="12803186" y="4762527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END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7062A6-D19F-4902-BDF1-C1BC84C1573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13282612" y="996602"/>
              <a:ext cx="952" cy="2304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259E22-3B56-465A-9DBC-1C03FDF75F26}"/>
                </a:ext>
              </a:extLst>
            </p:cNvPr>
            <p:cNvSpPr txBox="1"/>
            <p:nvPr/>
          </p:nvSpPr>
          <p:spPr>
            <a:xfrm>
              <a:off x="14296652" y="2468629"/>
              <a:ext cx="481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8CFB2B22-8261-42C9-B2C3-A63A81B7E99D}"/>
                </a:ext>
              </a:extLst>
            </p:cNvPr>
            <p:cNvSpPr/>
            <p:nvPr/>
          </p:nvSpPr>
          <p:spPr>
            <a:xfrm>
              <a:off x="12273461" y="2357450"/>
              <a:ext cx="2020207" cy="777587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 err="1">
                  <a:solidFill>
                    <a:schemeClr val="tx1"/>
                  </a:solidFill>
                </a:rPr>
                <a:t>i</a:t>
              </a:r>
              <a:r>
                <a:rPr lang="en-MY" sz="1400" b="1" dirty="0">
                  <a:solidFill>
                    <a:schemeClr val="tx1"/>
                  </a:solidFill>
                </a:rPr>
                <a:t> = 1,2,4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25D6F5-B962-4718-8846-DD9C48ED158D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13282612" y="2127902"/>
              <a:ext cx="953" cy="2295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42748C-CD63-4BD7-B38C-1F2BA8F5AB4C}"/>
                </a:ext>
              </a:extLst>
            </p:cNvPr>
            <p:cNvSpPr txBox="1"/>
            <p:nvPr/>
          </p:nvSpPr>
          <p:spPr>
            <a:xfrm>
              <a:off x="13345000" y="3068323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885CB6B-6E47-4B9B-9601-B49AC3048C62}"/>
                </a:ext>
              </a:extLst>
            </p:cNvPr>
            <p:cNvCxnSpPr>
              <a:cxnSpLocks/>
              <a:stCxn id="11" idx="4"/>
              <a:endCxn id="25" idx="2"/>
            </p:cNvCxnSpPr>
            <p:nvPr/>
          </p:nvCxnSpPr>
          <p:spPr>
            <a:xfrm rot="5400000" flipH="1">
              <a:off x="12156659" y="2909754"/>
              <a:ext cx="498043" cy="1749798"/>
            </a:xfrm>
            <a:prstGeom prst="bentConnector3">
              <a:avLst>
                <a:gd name="adj1" fmla="val -459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D37B4A4-E6F7-407E-9DDB-B576F8F9DFEF}"/>
                </a:ext>
              </a:extLst>
            </p:cNvPr>
            <p:cNvCxnSpPr>
              <a:cxnSpLocks/>
              <a:stCxn id="15" idx="3"/>
              <a:endCxn id="12" idx="0"/>
            </p:cNvCxnSpPr>
            <p:nvPr/>
          </p:nvCxnSpPr>
          <p:spPr>
            <a:xfrm flipH="1">
              <a:off x="13280580" y="2746244"/>
              <a:ext cx="1013088" cy="2016283"/>
            </a:xfrm>
            <a:prstGeom prst="bentConnector4">
              <a:avLst>
                <a:gd name="adj1" fmla="val -22565"/>
                <a:gd name="adj2" fmla="val 88458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2C57C2-698F-4C8D-B399-988603CE2C7B}"/>
                </a:ext>
              </a:extLst>
            </p:cNvPr>
            <p:cNvSpPr/>
            <p:nvPr/>
          </p:nvSpPr>
          <p:spPr>
            <a:xfrm>
              <a:off x="10929030" y="3155012"/>
              <a:ext cx="1203504" cy="3806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+= 1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07CCEA83-5A98-4810-8475-64017FE70774}"/>
                </a:ext>
              </a:extLst>
            </p:cNvPr>
            <p:cNvCxnSpPr>
              <a:cxnSpLocks/>
              <a:stCxn id="25" idx="0"/>
              <a:endCxn id="15" idx="1"/>
            </p:cNvCxnSpPr>
            <p:nvPr/>
          </p:nvCxnSpPr>
          <p:spPr>
            <a:xfrm rot="5400000" flipH="1" flipV="1">
              <a:off x="11697737" y="2579289"/>
              <a:ext cx="408768" cy="742679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5982482-6897-48D5-8599-AA735478481B}"/>
                </a:ext>
              </a:extLst>
            </p:cNvPr>
            <p:cNvCxnSpPr>
              <a:cxnSpLocks/>
              <a:stCxn id="15" idx="2"/>
              <a:endCxn id="11" idx="1"/>
            </p:cNvCxnSpPr>
            <p:nvPr/>
          </p:nvCxnSpPr>
          <p:spPr>
            <a:xfrm flipH="1">
              <a:off x="13280580" y="3135037"/>
              <a:ext cx="2985" cy="583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274A04D3-7D39-466C-9545-77FE4864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524" y="5524910"/>
            <a:ext cx="7048500" cy="341947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FCE71-D1E1-42D8-8217-9A986486D830}"/>
              </a:ext>
            </a:extLst>
          </p:cNvPr>
          <p:cNvGrpSpPr/>
          <p:nvPr/>
        </p:nvGrpSpPr>
        <p:grpSpPr>
          <a:xfrm>
            <a:off x="7334970" y="5671275"/>
            <a:ext cx="598320" cy="469080"/>
            <a:chOff x="7334970" y="5671275"/>
            <a:chExt cx="59832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85309E-4BCD-44E6-9390-364858F4AD2B}"/>
                    </a:ext>
                  </a:extLst>
                </p14:cNvPr>
                <p14:cNvContentPartPr/>
                <p14:nvPr/>
              </p14:nvContentPartPr>
              <p14:xfrm>
                <a:off x="7334970" y="5671275"/>
                <a:ext cx="136800" cy="469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85309E-4BCD-44E6-9390-364858F4AD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6330" y="5662635"/>
                  <a:ext cx="1544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D570CF-C5A3-4889-B875-6CE01CF032ED}"/>
                    </a:ext>
                  </a:extLst>
                </p14:cNvPr>
                <p14:cNvContentPartPr/>
                <p14:nvPr/>
              </p14:nvContentPartPr>
              <p14:xfrm>
                <a:off x="7455930" y="5747235"/>
                <a:ext cx="80280" cy="34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D570CF-C5A3-4889-B875-6CE01CF032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46930" y="5738595"/>
                  <a:ext cx="97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D8B47B-B138-4CCC-B929-3ABC9F08E8EC}"/>
                    </a:ext>
                  </a:extLst>
                </p14:cNvPr>
                <p14:cNvContentPartPr/>
                <p14:nvPr/>
              </p14:nvContentPartPr>
              <p14:xfrm>
                <a:off x="7409490" y="5909955"/>
                <a:ext cx="233640" cy="15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D8B47B-B138-4CCC-B929-3ABC9F08E8E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00490" y="5901315"/>
                  <a:ext cx="251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4FCF64-372F-45C6-B56F-D5EC1E6896BE}"/>
                    </a:ext>
                  </a:extLst>
                </p14:cNvPr>
                <p14:cNvContentPartPr/>
                <p14:nvPr/>
              </p14:nvContentPartPr>
              <p14:xfrm>
                <a:off x="7540890" y="5907795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4FCF64-372F-45C6-B56F-D5EC1E6896B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31890" y="58991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50ABD1-86CA-4720-81CD-62BDE5DC6E75}"/>
                    </a:ext>
                  </a:extLst>
                </p14:cNvPr>
                <p14:cNvContentPartPr/>
                <p14:nvPr/>
              </p14:nvContentPartPr>
              <p14:xfrm>
                <a:off x="7675890" y="5899515"/>
                <a:ext cx="144720" cy="123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50ABD1-86CA-4720-81CD-62BDE5DC6E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67250" y="5890875"/>
                  <a:ext cx="162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290F84-7860-47C4-918E-E354431732BE}"/>
                    </a:ext>
                  </a:extLst>
                </p14:cNvPr>
                <p14:cNvContentPartPr/>
                <p14:nvPr/>
              </p14:nvContentPartPr>
              <p14:xfrm>
                <a:off x="7770930" y="5749395"/>
                <a:ext cx="162360" cy="23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290F84-7860-47C4-918E-E354431732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62290" y="5740395"/>
                  <a:ext cx="180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DF7050-22AA-456C-A5A8-BAA76D99A4B3}"/>
                    </a:ext>
                  </a:extLst>
                </p14:cNvPr>
                <p14:cNvContentPartPr/>
                <p14:nvPr/>
              </p14:nvContentPartPr>
              <p14:xfrm>
                <a:off x="7538730" y="5784675"/>
                <a:ext cx="344520" cy="151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DF7050-22AA-456C-A5A8-BAA76D99A4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29730" y="5776035"/>
                  <a:ext cx="3621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327459-D6E7-440A-A2BC-036EB1BF9B9A}"/>
              </a:ext>
            </a:extLst>
          </p:cNvPr>
          <p:cNvGrpSpPr/>
          <p:nvPr/>
        </p:nvGrpSpPr>
        <p:grpSpPr>
          <a:xfrm>
            <a:off x="8264130" y="5449155"/>
            <a:ext cx="625320" cy="655920"/>
            <a:chOff x="8264130" y="5449155"/>
            <a:chExt cx="625320" cy="65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808F584-12FD-4BFD-8162-C787E850684F}"/>
                    </a:ext>
                  </a:extLst>
                </p14:cNvPr>
                <p14:cNvContentPartPr/>
                <p14:nvPr/>
              </p14:nvContentPartPr>
              <p14:xfrm>
                <a:off x="8264130" y="5477235"/>
                <a:ext cx="197280" cy="333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808F584-12FD-4BFD-8162-C787E85068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55130" y="5468235"/>
                  <a:ext cx="2149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BD0BF9-19CE-4A07-A111-6AADE6180660}"/>
                    </a:ext>
                  </a:extLst>
                </p14:cNvPr>
                <p14:cNvContentPartPr/>
                <p14:nvPr/>
              </p14:nvContentPartPr>
              <p14:xfrm>
                <a:off x="8445210" y="5622675"/>
                <a:ext cx="127800" cy="139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BD0BF9-19CE-4A07-A111-6AADE61806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36210" y="5613675"/>
                  <a:ext cx="145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D914FD-95F6-4EB8-8DD9-77A3ADF86C0C}"/>
                    </a:ext>
                  </a:extLst>
                </p14:cNvPr>
                <p14:cNvContentPartPr/>
                <p14:nvPr/>
              </p14:nvContentPartPr>
              <p14:xfrm>
                <a:off x="8558610" y="5563635"/>
                <a:ext cx="97200" cy="14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D914FD-95F6-4EB8-8DD9-77A3ADF86C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49970" y="5554635"/>
                  <a:ext cx="114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52092B-9BBC-4C7B-9C38-2B9AA846C01C}"/>
                    </a:ext>
                  </a:extLst>
                </p14:cNvPr>
                <p14:cNvContentPartPr/>
                <p14:nvPr/>
              </p14:nvContentPartPr>
              <p14:xfrm>
                <a:off x="8640690" y="5449155"/>
                <a:ext cx="138600" cy="204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52092B-9BBC-4C7B-9C38-2B9AA846C0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32050" y="5440515"/>
                  <a:ext cx="156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03685F-16DC-483F-8CBA-BDA2027FBAFA}"/>
                    </a:ext>
                  </a:extLst>
                </p14:cNvPr>
                <p14:cNvContentPartPr/>
                <p14:nvPr/>
              </p14:nvContentPartPr>
              <p14:xfrm>
                <a:off x="8741490" y="5484795"/>
                <a:ext cx="113760" cy="11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03685F-16DC-483F-8CBA-BDA2027FBAF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32850" y="5475795"/>
                  <a:ext cx="131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AA9D2A-E045-4A32-AE26-69B884E0FE7D}"/>
                    </a:ext>
                  </a:extLst>
                </p14:cNvPr>
                <p14:cNvContentPartPr/>
                <p14:nvPr/>
              </p14:nvContentPartPr>
              <p14:xfrm>
                <a:off x="8507850" y="5832915"/>
                <a:ext cx="200880" cy="272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AA9D2A-E045-4A32-AE26-69B884E0FE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99210" y="5824275"/>
                  <a:ext cx="218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A9CF07-5FC8-439D-B573-504327B84534}"/>
                    </a:ext>
                  </a:extLst>
                </p14:cNvPr>
                <p14:cNvContentPartPr/>
                <p14:nvPr/>
              </p14:nvContentPartPr>
              <p14:xfrm>
                <a:off x="8591370" y="5946675"/>
                <a:ext cx="222480" cy="137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A9CF07-5FC8-439D-B573-504327B8453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82370" y="5938035"/>
                  <a:ext cx="240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00E587-7D22-43AB-975B-DA73D0E6E950}"/>
                    </a:ext>
                  </a:extLst>
                </p14:cNvPr>
                <p14:cNvContentPartPr/>
                <p14:nvPr/>
              </p14:nvContentPartPr>
              <p14:xfrm>
                <a:off x="8834370" y="5840835"/>
                <a:ext cx="55080" cy="14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00E587-7D22-43AB-975B-DA73D0E6E9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25730" y="5832195"/>
                  <a:ext cx="7272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C87A97-7109-4C0F-846F-65FDAEB82E5A}"/>
              </a:ext>
            </a:extLst>
          </p:cNvPr>
          <p:cNvGrpSpPr/>
          <p:nvPr/>
        </p:nvGrpSpPr>
        <p:grpSpPr>
          <a:xfrm>
            <a:off x="9034170" y="5365275"/>
            <a:ext cx="647280" cy="434160"/>
            <a:chOff x="9034170" y="5365275"/>
            <a:chExt cx="647280" cy="4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DDEB33-F87B-465F-A465-999B90FFD9FF}"/>
                    </a:ext>
                  </a:extLst>
                </p14:cNvPr>
                <p14:cNvContentPartPr/>
                <p14:nvPr/>
              </p14:nvContentPartPr>
              <p14:xfrm>
                <a:off x="9098610" y="5678115"/>
                <a:ext cx="84600" cy="121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DDEB33-F87B-465F-A465-999B90FFD9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89970" y="5669475"/>
                  <a:ext cx="102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DF138A-31BC-4E4F-BF86-B1506E1E7A9A}"/>
                    </a:ext>
                  </a:extLst>
                </p14:cNvPr>
                <p14:cNvContentPartPr/>
                <p14:nvPr/>
              </p14:nvContentPartPr>
              <p14:xfrm>
                <a:off x="9034170" y="5671995"/>
                <a:ext cx="48960" cy="1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DF138A-31BC-4E4F-BF86-B1506E1E7A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25530" y="5663355"/>
                  <a:ext cx="66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D1B7B4-6460-4D80-B27C-25C4692D162F}"/>
                    </a:ext>
                  </a:extLst>
                </p14:cNvPr>
                <p14:cNvContentPartPr/>
                <p14:nvPr/>
              </p14:nvContentPartPr>
              <p14:xfrm>
                <a:off x="9207330" y="5588115"/>
                <a:ext cx="149400" cy="141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D1B7B4-6460-4D80-B27C-25C4692D16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98690" y="5579475"/>
                  <a:ext cx="167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E2BDE1-2F35-465F-AC70-F46C2E5DDB7E}"/>
                    </a:ext>
                  </a:extLst>
                </p14:cNvPr>
                <p14:cNvContentPartPr/>
                <p14:nvPr/>
              </p14:nvContentPartPr>
              <p14:xfrm>
                <a:off x="9311370" y="5448435"/>
                <a:ext cx="133200" cy="204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E2BDE1-2F35-465F-AC70-F46C2E5DDB7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02730" y="5439795"/>
                  <a:ext cx="150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DA6E12A-4E1D-4403-9B60-267CF9772C0F}"/>
                    </a:ext>
                  </a:extLst>
                </p14:cNvPr>
                <p14:cNvContentPartPr/>
                <p14:nvPr/>
              </p14:nvContentPartPr>
              <p14:xfrm>
                <a:off x="9445650" y="5440515"/>
                <a:ext cx="101520" cy="138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DA6E12A-4E1D-4403-9B60-267CF9772C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37010" y="5431515"/>
                  <a:ext cx="119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417411-8B3A-46EF-8FCB-0D51B1448CF7}"/>
                    </a:ext>
                  </a:extLst>
                </p14:cNvPr>
                <p14:cNvContentPartPr/>
                <p14:nvPr/>
              </p14:nvContentPartPr>
              <p14:xfrm>
                <a:off x="9572730" y="5379315"/>
                <a:ext cx="16920" cy="133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417411-8B3A-46EF-8FCB-0D51B1448C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63730" y="5370675"/>
                  <a:ext cx="34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88044C-2B1D-4067-8043-18731ACE9432}"/>
                    </a:ext>
                  </a:extLst>
                </p14:cNvPr>
                <p14:cNvContentPartPr/>
                <p14:nvPr/>
              </p14:nvContentPartPr>
              <p14:xfrm>
                <a:off x="9506490" y="5365275"/>
                <a:ext cx="174960" cy="64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88044C-2B1D-4067-8043-18731ACE943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97850" y="5356275"/>
                  <a:ext cx="19260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949EAF5-9EC1-4744-A48B-545F7998494A}"/>
              </a:ext>
            </a:extLst>
          </p:cNvPr>
          <p:cNvGrpSpPr/>
          <p:nvPr/>
        </p:nvGrpSpPr>
        <p:grpSpPr>
          <a:xfrm>
            <a:off x="10648050" y="3100515"/>
            <a:ext cx="1402560" cy="1601280"/>
            <a:chOff x="10648050" y="3100515"/>
            <a:chExt cx="1402560" cy="160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69DD4E-EE4E-4C0D-AA47-08CA76BC83A6}"/>
                    </a:ext>
                  </a:extLst>
                </p14:cNvPr>
                <p14:cNvContentPartPr/>
                <p14:nvPr/>
              </p14:nvContentPartPr>
              <p14:xfrm>
                <a:off x="10648050" y="3374115"/>
                <a:ext cx="264240" cy="242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69DD4E-EE4E-4C0D-AA47-08CA76BC83A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639410" y="3365115"/>
                  <a:ext cx="281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EBB664D-8C0D-487C-A94B-0F3E2A4C4D5F}"/>
                    </a:ext>
                  </a:extLst>
                </p14:cNvPr>
                <p14:cNvContentPartPr/>
                <p14:nvPr/>
              </p14:nvContentPartPr>
              <p14:xfrm>
                <a:off x="10937130" y="3332715"/>
                <a:ext cx="11160" cy="32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EBB664D-8C0D-487C-A94B-0F3E2A4C4D5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28130" y="3324075"/>
                  <a:ext cx="28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E87923-A1A5-4280-8E08-7C554E2849ED}"/>
                    </a:ext>
                  </a:extLst>
                </p14:cNvPr>
                <p14:cNvContentPartPr/>
                <p14:nvPr/>
              </p14:nvContentPartPr>
              <p14:xfrm>
                <a:off x="11021370" y="3459795"/>
                <a:ext cx="14760" cy="1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E87923-A1A5-4280-8E08-7C554E2849E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12370" y="3451155"/>
                  <a:ext cx="32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33F12F-2174-4309-ADAE-170AB37C7843}"/>
                    </a:ext>
                  </a:extLst>
                </p14:cNvPr>
                <p14:cNvContentPartPr/>
                <p14:nvPr/>
              </p14:nvContentPartPr>
              <p14:xfrm>
                <a:off x="11160330" y="3194115"/>
                <a:ext cx="109080" cy="167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33F12F-2174-4309-ADAE-170AB37C784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51330" y="3185115"/>
                  <a:ext cx="12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6F7997-5ED3-4EC2-A8ED-896C2F97F8B9}"/>
                    </a:ext>
                  </a:extLst>
                </p14:cNvPr>
                <p14:cNvContentPartPr/>
                <p14:nvPr/>
              </p14:nvContentPartPr>
              <p14:xfrm>
                <a:off x="11217210" y="3153075"/>
                <a:ext cx="102960" cy="244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6F7997-5ED3-4EC2-A8ED-896C2F97F8B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08570" y="3144075"/>
                  <a:ext cx="120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3AB679-0E91-4DDB-A80B-59FCBB90BB98}"/>
                    </a:ext>
                  </a:extLst>
                </p14:cNvPr>
                <p14:cNvContentPartPr/>
                <p14:nvPr/>
              </p14:nvContentPartPr>
              <p14:xfrm>
                <a:off x="11306850" y="3100515"/>
                <a:ext cx="153720" cy="16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3AB679-0E91-4DDB-A80B-59FCBB90BB9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98210" y="3091515"/>
                  <a:ext cx="171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E5B58C-B771-406F-B759-8F572CD92E65}"/>
                    </a:ext>
                  </a:extLst>
                </p14:cNvPr>
                <p14:cNvContentPartPr/>
                <p14:nvPr/>
              </p14:nvContentPartPr>
              <p14:xfrm>
                <a:off x="11339610" y="3484995"/>
                <a:ext cx="80280" cy="119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E5B58C-B771-406F-B759-8F572CD92E6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30610" y="3475995"/>
                  <a:ext cx="9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6CE2A7-2DA6-40F8-93A2-1E502A5DB892}"/>
                    </a:ext>
                  </a:extLst>
                </p14:cNvPr>
                <p14:cNvContentPartPr/>
                <p14:nvPr/>
              </p14:nvContentPartPr>
              <p14:xfrm>
                <a:off x="11501250" y="3405795"/>
                <a:ext cx="128880" cy="103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6CE2A7-2DA6-40F8-93A2-1E502A5DB8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492610" y="3396795"/>
                  <a:ext cx="146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3C09A5-EE16-469F-B356-48FEC56BAAE0}"/>
                    </a:ext>
                  </a:extLst>
                </p14:cNvPr>
                <p14:cNvContentPartPr/>
                <p14:nvPr/>
              </p14:nvContentPartPr>
              <p14:xfrm>
                <a:off x="11463450" y="3300315"/>
                <a:ext cx="119160" cy="102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3C09A5-EE16-469F-B356-48FEC56BAA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54450" y="3291675"/>
                  <a:ext cx="136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5D57F9-B08B-4EBA-A138-79093162421F}"/>
                    </a:ext>
                  </a:extLst>
                </p14:cNvPr>
                <p14:cNvContentPartPr/>
                <p14:nvPr/>
              </p14:nvContentPartPr>
              <p14:xfrm>
                <a:off x="10838850" y="3884955"/>
                <a:ext cx="1440" cy="2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5D57F9-B08B-4EBA-A138-79093162421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830210" y="3876315"/>
                  <a:ext cx="19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103ACC-5342-4877-9872-9C31515F6F6E}"/>
                    </a:ext>
                  </a:extLst>
                </p14:cNvPr>
                <p14:cNvContentPartPr/>
                <p14:nvPr/>
              </p14:nvContentPartPr>
              <p14:xfrm>
                <a:off x="10968810" y="3545835"/>
                <a:ext cx="833040" cy="629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103ACC-5342-4877-9872-9C31515F6F6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60170" y="3537195"/>
                  <a:ext cx="85068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73DEE12-310C-4CE3-BB61-AA055C1AD426}"/>
                    </a:ext>
                  </a:extLst>
                </p14:cNvPr>
                <p14:cNvContentPartPr/>
                <p14:nvPr/>
              </p14:nvContentPartPr>
              <p14:xfrm>
                <a:off x="11171130" y="4172955"/>
                <a:ext cx="233280" cy="186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73DEE12-310C-4CE3-BB61-AA055C1AD42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62490" y="4164315"/>
                  <a:ext cx="250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0A21D0-0706-4CE4-83E2-57A665AF83C2}"/>
                    </a:ext>
                  </a:extLst>
                </p14:cNvPr>
                <p14:cNvContentPartPr/>
                <p14:nvPr/>
              </p14:nvContentPartPr>
              <p14:xfrm>
                <a:off x="11380650" y="4048395"/>
                <a:ext cx="33120" cy="23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0A21D0-0706-4CE4-83E2-57A665AF83C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371650" y="4039755"/>
                  <a:ext cx="50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6EAFF3-84E5-42F7-AB60-23772069F190}"/>
                    </a:ext>
                  </a:extLst>
                </p14:cNvPr>
                <p14:cNvContentPartPr/>
                <p14:nvPr/>
              </p14:nvContentPartPr>
              <p14:xfrm>
                <a:off x="11443650" y="4099875"/>
                <a:ext cx="13320" cy="36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6EAFF3-84E5-42F7-AB60-23772069F19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434650" y="4090875"/>
                  <a:ext cx="30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8C2C03A-5833-480F-8890-7D951F082BF5}"/>
                    </a:ext>
                  </a:extLst>
                </p14:cNvPr>
                <p14:cNvContentPartPr/>
                <p14:nvPr/>
              </p14:nvContentPartPr>
              <p14:xfrm>
                <a:off x="11573610" y="3879555"/>
                <a:ext cx="155520" cy="16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8C2C03A-5833-480F-8890-7D951F082BF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564970" y="3870915"/>
                  <a:ext cx="173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3E15C-E9AD-40AB-B105-3495A5942198}"/>
                    </a:ext>
                  </a:extLst>
                </p14:cNvPr>
                <p14:cNvContentPartPr/>
                <p14:nvPr/>
              </p14:nvContentPartPr>
              <p14:xfrm>
                <a:off x="11552370" y="3780555"/>
                <a:ext cx="133920" cy="118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3E15C-E9AD-40AB-B105-3495A594219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543370" y="3771555"/>
                  <a:ext cx="151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E5FFE52-E022-4DED-B2D7-35CAB5EBD699}"/>
                    </a:ext>
                  </a:extLst>
                </p14:cNvPr>
                <p14:cNvContentPartPr/>
                <p14:nvPr/>
              </p14:nvContentPartPr>
              <p14:xfrm>
                <a:off x="11780250" y="3726555"/>
                <a:ext cx="118800" cy="201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E5FFE52-E022-4DED-B2D7-35CAB5EBD69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771250" y="3717555"/>
                  <a:ext cx="136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25C47DC-EB2C-4004-B130-03EC9963ECE5}"/>
                    </a:ext>
                  </a:extLst>
                </p14:cNvPr>
                <p14:cNvContentPartPr/>
                <p14:nvPr/>
              </p14:nvContentPartPr>
              <p14:xfrm>
                <a:off x="11735970" y="3634035"/>
                <a:ext cx="149400" cy="89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25C47DC-EB2C-4004-B130-03EC9963ECE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727330" y="3625395"/>
                  <a:ext cx="167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986E36-6D0A-4744-B44B-56EC45998F47}"/>
                    </a:ext>
                  </a:extLst>
                </p14:cNvPr>
                <p14:cNvContentPartPr/>
                <p14:nvPr/>
              </p14:nvContentPartPr>
              <p14:xfrm>
                <a:off x="11398650" y="4019955"/>
                <a:ext cx="598320" cy="602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986E36-6D0A-4744-B44B-56EC45998F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390010" y="4011315"/>
                  <a:ext cx="6159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3BECB3-2E0D-4658-8C6D-9E7398F8813A}"/>
                    </a:ext>
                  </a:extLst>
                </p14:cNvPr>
                <p14:cNvContentPartPr/>
                <p14:nvPr/>
              </p14:nvContentPartPr>
              <p14:xfrm>
                <a:off x="11390730" y="4051275"/>
                <a:ext cx="659880" cy="650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3BECB3-2E0D-4658-8C6D-9E7398F8813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81730" y="4042275"/>
                  <a:ext cx="677520" cy="66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AE9B07-AEB7-4B3B-A623-19C8E43DD334}"/>
              </a:ext>
            </a:extLst>
          </p:cNvPr>
          <p:cNvGrpSpPr/>
          <p:nvPr/>
        </p:nvGrpSpPr>
        <p:grpSpPr>
          <a:xfrm>
            <a:off x="10796370" y="4046595"/>
            <a:ext cx="84240" cy="135000"/>
            <a:chOff x="10796370" y="4046595"/>
            <a:chExt cx="84240" cy="1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9740C5-89F3-46E9-B9B7-89BF8972F893}"/>
                    </a:ext>
                  </a:extLst>
                </p14:cNvPr>
                <p14:cNvContentPartPr/>
                <p14:nvPr/>
              </p14:nvContentPartPr>
              <p14:xfrm>
                <a:off x="10804290" y="4055595"/>
                <a:ext cx="76320" cy="95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9740C5-89F3-46E9-B9B7-89BF8972F89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95290" y="4046595"/>
                  <a:ext cx="93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53CDBDC-3D07-4B28-9A49-8DBB77D062A0}"/>
                    </a:ext>
                  </a:extLst>
                </p14:cNvPr>
                <p14:cNvContentPartPr/>
                <p14:nvPr/>
              </p14:nvContentPartPr>
              <p14:xfrm>
                <a:off x="10796370" y="4046595"/>
                <a:ext cx="78480" cy="135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53CDBDC-3D07-4B28-9A49-8DBB77D062A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87730" y="4037595"/>
                  <a:ext cx="961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0362455-9A57-4089-830C-5F80E3C8C28D}"/>
              </a:ext>
            </a:extLst>
          </p:cNvPr>
          <p:cNvGrpSpPr/>
          <p:nvPr/>
        </p:nvGrpSpPr>
        <p:grpSpPr>
          <a:xfrm>
            <a:off x="10871250" y="1101435"/>
            <a:ext cx="652680" cy="418320"/>
            <a:chOff x="10871250" y="1101435"/>
            <a:chExt cx="65268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460F83-5F2B-49FB-90DD-7C2E9AF5EF45}"/>
                    </a:ext>
                  </a:extLst>
                </p14:cNvPr>
                <p14:cNvContentPartPr/>
                <p14:nvPr/>
              </p14:nvContentPartPr>
              <p14:xfrm>
                <a:off x="10871250" y="1349115"/>
                <a:ext cx="197640" cy="170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460F83-5F2B-49FB-90DD-7C2E9AF5EF4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62610" y="1340115"/>
                  <a:ext cx="215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6CB80B-C47C-4907-9647-D93EE2D6EA9E}"/>
                    </a:ext>
                  </a:extLst>
                </p14:cNvPr>
                <p14:cNvContentPartPr/>
                <p14:nvPr/>
              </p14:nvContentPartPr>
              <p14:xfrm>
                <a:off x="11140530" y="1295475"/>
                <a:ext cx="73440" cy="14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6CB80B-C47C-4907-9647-D93EE2D6EA9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31890" y="1286835"/>
                  <a:ext cx="91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F697938-C7B7-4582-8A88-B7744B8530E6}"/>
                    </a:ext>
                  </a:extLst>
                </p14:cNvPr>
                <p14:cNvContentPartPr/>
                <p14:nvPr/>
              </p14:nvContentPartPr>
              <p14:xfrm>
                <a:off x="11210370" y="1337235"/>
                <a:ext cx="106200" cy="73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F697938-C7B7-4582-8A88-B7744B8530E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201370" y="1328595"/>
                  <a:ext cx="123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ABACDD-58F8-4C13-94CC-3988A09879C7}"/>
                    </a:ext>
                  </a:extLst>
                </p14:cNvPr>
                <p14:cNvContentPartPr/>
                <p14:nvPr/>
              </p14:nvContentPartPr>
              <p14:xfrm>
                <a:off x="11381370" y="1206915"/>
                <a:ext cx="142560" cy="178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ABACDD-58F8-4C13-94CC-3988A09879C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372730" y="1198275"/>
                  <a:ext cx="160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A4E58F-0811-43BB-AA56-D415F92D8B7B}"/>
                    </a:ext>
                  </a:extLst>
                </p14:cNvPr>
                <p14:cNvContentPartPr/>
                <p14:nvPr/>
              </p14:nvContentPartPr>
              <p14:xfrm>
                <a:off x="11367690" y="1101435"/>
                <a:ext cx="117360" cy="91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A4E58F-0811-43BB-AA56-D415F92D8B7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358690" y="1092435"/>
                  <a:ext cx="13500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459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E33184-10A9-478B-B949-E639AA289EDA}"/>
                  </a:ext>
                </a:extLst>
              </p14:cNvPr>
              <p14:cNvContentPartPr/>
              <p14:nvPr/>
            </p14:nvContentPartPr>
            <p14:xfrm>
              <a:off x="2070608" y="823987"/>
              <a:ext cx="475200" cy="51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E33184-10A9-478B-B949-E639AA289E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1608" y="814987"/>
                <a:ext cx="492840" cy="52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B2CC175-C657-4488-9050-3C77077E3DB3}"/>
              </a:ext>
            </a:extLst>
          </p:cNvPr>
          <p:cNvGrpSpPr/>
          <p:nvPr/>
        </p:nvGrpSpPr>
        <p:grpSpPr>
          <a:xfrm>
            <a:off x="807008" y="5448907"/>
            <a:ext cx="1086120" cy="1068120"/>
            <a:chOff x="807008" y="5448907"/>
            <a:chExt cx="1086120" cy="10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7C97CB-DE55-4B19-A19B-0276B463DA3A}"/>
                    </a:ext>
                  </a:extLst>
                </p14:cNvPr>
                <p14:cNvContentPartPr/>
                <p14:nvPr/>
              </p14:nvContentPartPr>
              <p14:xfrm>
                <a:off x="907088" y="5577787"/>
                <a:ext cx="154800" cy="326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7C97CB-DE55-4B19-A19B-0276B463DA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8088" y="5568787"/>
                  <a:ext cx="172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7EB806-012E-4487-AC0D-7E1F2AC0436F}"/>
                    </a:ext>
                  </a:extLst>
                </p14:cNvPr>
                <p14:cNvContentPartPr/>
                <p14:nvPr/>
              </p14:nvContentPartPr>
              <p14:xfrm>
                <a:off x="989888" y="5599747"/>
                <a:ext cx="826920" cy="326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7EB806-012E-4487-AC0D-7E1F2AC043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0888" y="5591107"/>
                  <a:ext cx="8445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6E80EA-838F-4254-8A51-3D57D25533A1}"/>
                    </a:ext>
                  </a:extLst>
                </p14:cNvPr>
                <p14:cNvContentPartPr/>
                <p14:nvPr/>
              </p14:nvContentPartPr>
              <p14:xfrm>
                <a:off x="1076288" y="5448907"/>
                <a:ext cx="139320" cy="423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6E80EA-838F-4254-8A51-3D57D25533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7288" y="5439907"/>
                  <a:ext cx="1569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F8C7CE-3827-4CCC-B5C4-CBC38BDC7EB5}"/>
                    </a:ext>
                  </a:extLst>
                </p14:cNvPr>
                <p14:cNvContentPartPr/>
                <p14:nvPr/>
              </p14:nvContentPartPr>
              <p14:xfrm>
                <a:off x="807008" y="5941747"/>
                <a:ext cx="375480" cy="54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F8C7CE-3827-4CCC-B5C4-CBC38BDC7E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8368" y="5933107"/>
                  <a:ext cx="393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A5780D-AE89-43D9-9738-30B5E9AA6970}"/>
                    </a:ext>
                  </a:extLst>
                </p14:cNvPr>
                <p14:cNvContentPartPr/>
                <p14:nvPr/>
              </p14:nvContentPartPr>
              <p14:xfrm>
                <a:off x="976208" y="5867587"/>
                <a:ext cx="29520" cy="437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A5780D-AE89-43D9-9738-30B5E9AA69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568" y="5858587"/>
                  <a:ext cx="471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5EB2A9-F780-4D2D-B923-4BF75821F2F5}"/>
                    </a:ext>
                  </a:extLst>
                </p14:cNvPr>
                <p14:cNvContentPartPr/>
                <p14:nvPr/>
              </p14:nvContentPartPr>
              <p14:xfrm>
                <a:off x="1112648" y="6006547"/>
                <a:ext cx="69840" cy="33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5EB2A9-F780-4D2D-B923-4BF75821F2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4008" y="5997547"/>
                  <a:ext cx="874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5CB2F7-E4FD-4C98-B7D6-C0C87DFEC16F}"/>
                    </a:ext>
                  </a:extLst>
                </p14:cNvPr>
                <p14:cNvContentPartPr/>
                <p14:nvPr/>
              </p14:nvContentPartPr>
              <p14:xfrm>
                <a:off x="914288" y="6213907"/>
                <a:ext cx="242640" cy="10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5CB2F7-E4FD-4C98-B7D6-C0C87DFEC1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5648" y="6204907"/>
                  <a:ext cx="260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534431-EE95-46AF-A4B6-FECFC07C60E8}"/>
                    </a:ext>
                  </a:extLst>
                </p14:cNvPr>
                <p14:cNvContentPartPr/>
                <p14:nvPr/>
              </p14:nvContentPartPr>
              <p14:xfrm>
                <a:off x="1240448" y="6070987"/>
                <a:ext cx="636480" cy="10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534431-EE95-46AF-A4B6-FECFC07C60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31448" y="6061987"/>
                  <a:ext cx="654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F5A2E1-BB3C-4ACA-848C-8BFBF6A98FC5}"/>
                    </a:ext>
                  </a:extLst>
                </p14:cNvPr>
                <p14:cNvContentPartPr/>
                <p14:nvPr/>
              </p14:nvContentPartPr>
              <p14:xfrm>
                <a:off x="1822568" y="6104827"/>
                <a:ext cx="70560" cy="360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F5A2E1-BB3C-4ACA-848C-8BFBF6A98F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13928" y="6096187"/>
                  <a:ext cx="882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EADD0F-89A6-434D-A742-E4FB42469D4E}"/>
                    </a:ext>
                  </a:extLst>
                </p14:cNvPr>
                <p14:cNvContentPartPr/>
                <p14:nvPr/>
              </p14:nvContentPartPr>
              <p14:xfrm>
                <a:off x="1217048" y="6373387"/>
                <a:ext cx="594000" cy="14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EADD0F-89A6-434D-A742-E4FB42469D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08408" y="6364747"/>
                  <a:ext cx="6116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E287C4-C8A7-4159-8248-C14A3A5DD694}"/>
              </a:ext>
            </a:extLst>
          </p:cNvPr>
          <p:cNvGrpSpPr/>
          <p:nvPr/>
        </p:nvGrpSpPr>
        <p:grpSpPr>
          <a:xfrm>
            <a:off x="2533928" y="5950747"/>
            <a:ext cx="449280" cy="286920"/>
            <a:chOff x="2533928" y="5950747"/>
            <a:chExt cx="44928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F9AA5D-4ED6-48EB-A2C8-6009338D9944}"/>
                    </a:ext>
                  </a:extLst>
                </p14:cNvPr>
                <p14:cNvContentPartPr/>
                <p14:nvPr/>
              </p14:nvContentPartPr>
              <p14:xfrm>
                <a:off x="2553008" y="5954347"/>
                <a:ext cx="96840" cy="283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F9AA5D-4ED6-48EB-A2C8-6009338D99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4368" y="5945707"/>
                  <a:ext cx="114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57F8DE-47A0-482F-AB37-95EAF53BB793}"/>
                    </a:ext>
                  </a:extLst>
                </p14:cNvPr>
                <p14:cNvContentPartPr/>
                <p14:nvPr/>
              </p14:nvContentPartPr>
              <p14:xfrm>
                <a:off x="2533928" y="5977027"/>
                <a:ext cx="90000" cy="60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57F8DE-47A0-482F-AB37-95EAF53BB7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25288" y="5968027"/>
                  <a:ext cx="107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B004C4-507E-4E2E-B1DB-FF2FBB974E53}"/>
                    </a:ext>
                  </a:extLst>
                </p14:cNvPr>
                <p14:cNvContentPartPr/>
                <p14:nvPr/>
              </p14:nvContentPartPr>
              <p14:xfrm>
                <a:off x="2543648" y="6097267"/>
                <a:ext cx="261360" cy="92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B004C4-507E-4E2E-B1DB-FF2FBB974E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5008" y="6088267"/>
                  <a:ext cx="279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26E24A-FA2E-4A61-B556-A915ACBBFCD2}"/>
                    </a:ext>
                  </a:extLst>
                </p14:cNvPr>
                <p14:cNvContentPartPr/>
                <p14:nvPr/>
              </p14:nvContentPartPr>
              <p14:xfrm>
                <a:off x="2871968" y="5950747"/>
                <a:ext cx="19800" cy="212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26E24A-FA2E-4A61-B556-A915ACBBFC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62968" y="5942107"/>
                  <a:ext cx="37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1A6EAB-C0BE-4E48-9F98-74B990EC0054}"/>
                    </a:ext>
                  </a:extLst>
                </p14:cNvPr>
                <p14:cNvContentPartPr/>
                <p14:nvPr/>
              </p14:nvContentPartPr>
              <p14:xfrm>
                <a:off x="2837408" y="6021307"/>
                <a:ext cx="145800" cy="74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1A6EAB-C0BE-4E48-9F98-74B990EC00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28768" y="6012307"/>
                  <a:ext cx="16344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D854CC-0836-4B78-A899-7FA7F662B0F8}"/>
              </a:ext>
            </a:extLst>
          </p:cNvPr>
          <p:cNvGrpSpPr/>
          <p:nvPr/>
        </p:nvGrpSpPr>
        <p:grpSpPr>
          <a:xfrm>
            <a:off x="1823288" y="4984507"/>
            <a:ext cx="1192320" cy="735480"/>
            <a:chOff x="1823288" y="4984507"/>
            <a:chExt cx="1192320" cy="73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3298D4-CB57-4D24-AC14-1F26AD3E1F8B}"/>
                    </a:ext>
                  </a:extLst>
                </p14:cNvPr>
                <p14:cNvContentPartPr/>
                <p14:nvPr/>
              </p14:nvContentPartPr>
              <p14:xfrm>
                <a:off x="2144768" y="5585707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3298D4-CB57-4D24-AC14-1F26AD3E1F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6128" y="55767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0E5879-7262-497C-9399-EA22ADD0DC15}"/>
                    </a:ext>
                  </a:extLst>
                </p14:cNvPr>
                <p14:cNvContentPartPr/>
                <p14:nvPr/>
              </p14:nvContentPartPr>
              <p14:xfrm>
                <a:off x="2130728" y="5475187"/>
                <a:ext cx="271800" cy="20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0E5879-7262-497C-9399-EA22ADD0DC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21728" y="5466547"/>
                  <a:ext cx="289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B0D405C-5758-4C15-B36B-3E26EEF41C00}"/>
                    </a:ext>
                  </a:extLst>
                </p14:cNvPr>
                <p14:cNvContentPartPr/>
                <p14:nvPr/>
              </p14:nvContentPartPr>
              <p14:xfrm>
                <a:off x="2370128" y="5506507"/>
                <a:ext cx="10080" cy="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B0D405C-5758-4C15-B36B-3E26EEF41C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61128" y="5497507"/>
                  <a:ext cx="27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D58802-B126-4D9A-B6BB-5F8BD18A76E3}"/>
                    </a:ext>
                  </a:extLst>
                </p14:cNvPr>
                <p14:cNvContentPartPr/>
                <p14:nvPr/>
              </p14:nvContentPartPr>
              <p14:xfrm>
                <a:off x="2325128" y="5461507"/>
                <a:ext cx="8640" cy="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D58802-B126-4D9A-B6BB-5F8BD18A76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16128" y="5452507"/>
                  <a:ext cx="26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11FF5A-23E8-4FA5-A5EA-9FD71C1BB7AF}"/>
                    </a:ext>
                  </a:extLst>
                </p14:cNvPr>
                <p14:cNvContentPartPr/>
                <p14:nvPr/>
              </p14:nvContentPartPr>
              <p14:xfrm>
                <a:off x="1955408" y="5492467"/>
                <a:ext cx="309960" cy="56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11FF5A-23E8-4FA5-A5EA-9FD71C1BB7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46768" y="5483467"/>
                  <a:ext cx="327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972158-F00B-4BA8-8EA1-0FFEC35A4233}"/>
                    </a:ext>
                  </a:extLst>
                </p14:cNvPr>
                <p14:cNvContentPartPr/>
                <p14:nvPr/>
              </p14:nvContentPartPr>
              <p14:xfrm>
                <a:off x="2619248" y="5477707"/>
                <a:ext cx="199080" cy="242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972158-F00B-4BA8-8EA1-0FFEC35A42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10608" y="5468707"/>
                  <a:ext cx="216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179EE2-D350-4423-9ED2-43323DD6FA31}"/>
                    </a:ext>
                  </a:extLst>
                </p14:cNvPr>
                <p14:cNvContentPartPr/>
                <p14:nvPr/>
              </p14:nvContentPartPr>
              <p14:xfrm>
                <a:off x="1823288" y="4984507"/>
                <a:ext cx="1192320" cy="531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179EE2-D350-4423-9ED2-43323DD6FA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14648" y="4975867"/>
                  <a:ext cx="1209960" cy="54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1B9CF46-B4C0-40DD-9393-00F6A1B7C11E}"/>
                  </a:ext>
                </a:extLst>
              </p14:cNvPr>
              <p14:cNvContentPartPr/>
              <p14:nvPr/>
            </p14:nvContentPartPr>
            <p14:xfrm>
              <a:off x="1461128" y="1202707"/>
              <a:ext cx="3380040" cy="3719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1B9CF46-B4C0-40DD-9393-00F6A1B7C1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43128" y="1167067"/>
                <a:ext cx="3415680" cy="37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EB88E40-4D27-4354-AEF3-A6A2F8511A39}"/>
                  </a:ext>
                </a:extLst>
              </p14:cNvPr>
              <p14:cNvContentPartPr/>
              <p14:nvPr/>
            </p14:nvContentPartPr>
            <p14:xfrm>
              <a:off x="6062288" y="187867"/>
              <a:ext cx="76680" cy="6537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EB88E40-4D27-4354-AEF3-A6A2F8511A3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53288" y="178867"/>
                <a:ext cx="94320" cy="65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8CD6701-1173-44CC-8764-F910F949CB07}"/>
              </a:ext>
            </a:extLst>
          </p:cNvPr>
          <p:cNvGrpSpPr/>
          <p:nvPr/>
        </p:nvGrpSpPr>
        <p:grpSpPr>
          <a:xfrm>
            <a:off x="5205488" y="325747"/>
            <a:ext cx="642240" cy="378720"/>
            <a:chOff x="5205488" y="325747"/>
            <a:chExt cx="64224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A3A1BD-61F7-4108-B120-36CD07B133A1}"/>
                    </a:ext>
                  </a:extLst>
                </p14:cNvPr>
                <p14:cNvContentPartPr/>
                <p14:nvPr/>
              </p14:nvContentPartPr>
              <p14:xfrm>
                <a:off x="5208728" y="343387"/>
                <a:ext cx="14400" cy="326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7A3A1BD-61F7-4108-B120-36CD07B133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00088" y="334387"/>
                  <a:ext cx="320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7BC94B5-85D3-4C35-BD89-13452B29BC82}"/>
                    </a:ext>
                  </a:extLst>
                </p14:cNvPr>
                <p14:cNvContentPartPr/>
                <p14:nvPr/>
              </p14:nvContentPartPr>
              <p14:xfrm>
                <a:off x="5205488" y="377227"/>
                <a:ext cx="237600" cy="310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7BC94B5-85D3-4C35-BD89-13452B29BC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6848" y="368587"/>
                  <a:ext cx="255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705648-A991-4D9C-89B7-BAFE1A3B9B4A}"/>
                    </a:ext>
                  </a:extLst>
                </p14:cNvPr>
                <p14:cNvContentPartPr/>
                <p14:nvPr/>
              </p14:nvContentPartPr>
              <p14:xfrm>
                <a:off x="5517248" y="325747"/>
                <a:ext cx="44280" cy="354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705648-A991-4D9C-89B7-BAFE1A3B9B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08608" y="317107"/>
                  <a:ext cx="619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970FC7-E4FB-4263-96C2-A594E3F32866}"/>
                    </a:ext>
                  </a:extLst>
                </p14:cNvPr>
                <p14:cNvContentPartPr/>
                <p14:nvPr/>
              </p14:nvContentPartPr>
              <p14:xfrm>
                <a:off x="5540648" y="498907"/>
                <a:ext cx="88920" cy="119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970FC7-E4FB-4263-96C2-A594E3F328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1648" y="490267"/>
                  <a:ext cx="106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C29B57-136C-4E0F-B772-BAA4F22B6039}"/>
                    </a:ext>
                  </a:extLst>
                </p14:cNvPr>
                <p14:cNvContentPartPr/>
                <p14:nvPr/>
              </p14:nvContentPartPr>
              <p14:xfrm>
                <a:off x="5715968" y="411787"/>
                <a:ext cx="131760" cy="292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C29B57-136C-4E0F-B772-BAA4F22B60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06968" y="402787"/>
                  <a:ext cx="149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6A2251-581E-4C72-909C-2A436F367CDA}"/>
                    </a:ext>
                  </a:extLst>
                </p14:cNvPr>
                <p14:cNvContentPartPr/>
                <p14:nvPr/>
              </p14:nvContentPartPr>
              <p14:xfrm>
                <a:off x="5730728" y="436627"/>
                <a:ext cx="105480" cy="37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6A2251-581E-4C72-909C-2A436F367C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21728" y="427627"/>
                  <a:ext cx="1231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67F99C4-72D2-409D-AA4B-4F1029D14FA1}"/>
                  </a:ext>
                </a:extLst>
              </p14:cNvPr>
              <p14:cNvContentPartPr/>
              <p14:nvPr/>
            </p14:nvContentPartPr>
            <p14:xfrm>
              <a:off x="8901248" y="245467"/>
              <a:ext cx="7200" cy="204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67F99C4-72D2-409D-AA4B-4F1029D14FA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892248" y="236467"/>
                <a:ext cx="248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509B6D-6215-4A76-8810-D7737ACB856B}"/>
                  </a:ext>
                </a:extLst>
              </p14:cNvPr>
              <p14:cNvContentPartPr/>
              <p14:nvPr/>
            </p14:nvContentPartPr>
            <p14:xfrm>
              <a:off x="8639168" y="-18413"/>
              <a:ext cx="462240" cy="270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509B6D-6215-4A76-8810-D7737ACB856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30168" y="-27053"/>
                <a:ext cx="479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E24CD52-397C-4D9D-8704-FF35385E19BA}"/>
                  </a:ext>
                </a:extLst>
              </p14:cNvPr>
              <p14:cNvContentPartPr/>
              <p14:nvPr/>
            </p14:nvContentPartPr>
            <p14:xfrm>
              <a:off x="8835728" y="64060"/>
              <a:ext cx="62640" cy="97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E24CD52-397C-4D9D-8704-FF35385E19B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26728" y="55420"/>
                <a:ext cx="802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42F7922-85DC-4138-8DBC-3599FECA30B3}"/>
                  </a:ext>
                </a:extLst>
              </p14:cNvPr>
              <p14:cNvContentPartPr/>
              <p14:nvPr/>
            </p14:nvContentPartPr>
            <p14:xfrm>
              <a:off x="8858408" y="381940"/>
              <a:ext cx="116280" cy="108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42F7922-85DC-4138-8DBC-3599FECA30B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49408" y="372940"/>
                <a:ext cx="13392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636259A3-9F91-4425-9209-6BEE886CE60B}"/>
              </a:ext>
            </a:extLst>
          </p:cNvPr>
          <p:cNvGrpSpPr/>
          <p:nvPr/>
        </p:nvGrpSpPr>
        <p:grpSpPr>
          <a:xfrm>
            <a:off x="8340368" y="618427"/>
            <a:ext cx="948600" cy="696993"/>
            <a:chOff x="8340368" y="618427"/>
            <a:chExt cx="948600" cy="69699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301CC42-C5DD-47FC-B052-ACE7DEDD9A06}"/>
                    </a:ext>
                  </a:extLst>
                </p14:cNvPr>
                <p14:cNvContentPartPr/>
                <p14:nvPr/>
              </p14:nvContentPartPr>
              <p14:xfrm>
                <a:off x="8441528" y="672067"/>
                <a:ext cx="163440" cy="285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301CC42-C5DD-47FC-B052-ACE7DEDD9A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2528" y="663427"/>
                  <a:ext cx="181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90D382-D715-4985-856D-03BF018CF40E}"/>
                    </a:ext>
                  </a:extLst>
                </p14:cNvPr>
                <p14:cNvContentPartPr/>
                <p14:nvPr/>
              </p14:nvContentPartPr>
              <p14:xfrm>
                <a:off x="8549888" y="618427"/>
                <a:ext cx="684000" cy="67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90D382-D715-4985-856D-03BF018CF4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41248" y="609787"/>
                  <a:ext cx="701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820DA8-D6D9-46EB-A677-14B5638632E4}"/>
                    </a:ext>
                  </a:extLst>
                </p14:cNvPr>
                <p14:cNvContentPartPr/>
                <p14:nvPr/>
              </p14:nvContentPartPr>
              <p14:xfrm>
                <a:off x="9085208" y="648700"/>
                <a:ext cx="203760" cy="284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820DA8-D6D9-46EB-A677-14B5638632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76568" y="639700"/>
                  <a:ext cx="221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EFCA2E2-A667-4E42-A7F4-BABF046DABE2}"/>
                    </a:ext>
                  </a:extLst>
                </p14:cNvPr>
                <p14:cNvContentPartPr/>
                <p14:nvPr/>
              </p14:nvContentPartPr>
              <p14:xfrm>
                <a:off x="8340368" y="966940"/>
                <a:ext cx="805680" cy="40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EFCA2E2-A667-4E42-A7F4-BABF046DAB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31728" y="958300"/>
                  <a:ext cx="823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93CCC51-D2BA-4110-B964-9A198F24868D}"/>
                    </a:ext>
                  </a:extLst>
                </p14:cNvPr>
                <p14:cNvContentPartPr/>
                <p14:nvPr/>
              </p14:nvContentPartPr>
              <p14:xfrm>
                <a:off x="8726288" y="748060"/>
                <a:ext cx="91080" cy="190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93CCC51-D2BA-4110-B964-9A198F2486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17648" y="739420"/>
                  <a:ext cx="108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42E1CEF-E517-424F-9471-9CFF5DC6E275}"/>
                    </a:ext>
                  </a:extLst>
                </p14:cNvPr>
                <p14:cNvContentPartPr/>
                <p14:nvPr/>
              </p14:nvContentPartPr>
              <p14:xfrm>
                <a:off x="8895488" y="790540"/>
                <a:ext cx="59760" cy="93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42E1CEF-E517-424F-9471-9CFF5DC6E2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86488" y="781900"/>
                  <a:ext cx="77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C5746F6-7482-4EE1-91C3-BD02E0A31ECA}"/>
                    </a:ext>
                  </a:extLst>
                </p14:cNvPr>
                <p14:cNvContentPartPr/>
                <p14:nvPr/>
              </p14:nvContentPartPr>
              <p14:xfrm>
                <a:off x="9018968" y="780460"/>
                <a:ext cx="14040" cy="114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C5746F6-7482-4EE1-91C3-BD02E0A31E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9968" y="771820"/>
                  <a:ext cx="31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6D9DE1D-7417-4E4F-AF16-FD0B807F2B92}"/>
                    </a:ext>
                  </a:extLst>
                </p14:cNvPr>
                <p14:cNvContentPartPr/>
                <p14:nvPr/>
              </p14:nvContentPartPr>
              <p14:xfrm>
                <a:off x="8985488" y="755980"/>
                <a:ext cx="86400" cy="48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6D9DE1D-7417-4E4F-AF16-FD0B807F2B9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76488" y="746980"/>
                  <a:ext cx="104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51B21D-9CB5-4205-B195-9E6AFF6E8BD4}"/>
                    </a:ext>
                  </a:extLst>
                </p14:cNvPr>
                <p14:cNvContentPartPr/>
                <p14:nvPr/>
              </p14:nvContentPartPr>
              <p14:xfrm>
                <a:off x="9004208" y="748060"/>
                <a:ext cx="75600" cy="122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51B21D-9CB5-4205-B195-9E6AFF6E8B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95208" y="739060"/>
                  <a:ext cx="93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B4B065F-26C8-4F44-B117-5C5046E52901}"/>
                    </a:ext>
                  </a:extLst>
                </p14:cNvPr>
                <p14:cNvContentPartPr/>
                <p14:nvPr/>
              </p14:nvContentPartPr>
              <p14:xfrm>
                <a:off x="8827448" y="1025260"/>
                <a:ext cx="30960" cy="290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B4B065F-26C8-4F44-B117-5C5046E529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18448" y="1016620"/>
                  <a:ext cx="48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2B4FC7C-9669-4E0C-94FE-CEE76E0D1023}"/>
                    </a:ext>
                  </a:extLst>
                </p14:cNvPr>
                <p14:cNvContentPartPr/>
                <p14:nvPr/>
              </p14:nvContentPartPr>
              <p14:xfrm>
                <a:off x="8838248" y="985300"/>
                <a:ext cx="54360" cy="79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2B4FC7C-9669-4E0C-94FE-CEE76E0D10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29248" y="976300"/>
                  <a:ext cx="7200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79B3A56-E210-48F5-A11B-8465064580BC}"/>
                  </a:ext>
                </a:extLst>
              </p14:cNvPr>
              <p14:cNvContentPartPr/>
              <p14:nvPr/>
            </p14:nvContentPartPr>
            <p14:xfrm>
              <a:off x="8613248" y="1549420"/>
              <a:ext cx="1800" cy="6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79B3A56-E210-48F5-A11B-8465064580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04608" y="1540780"/>
                <a:ext cx="194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8C0FE17-7C5C-4919-9C92-D398D61406C5}"/>
                  </a:ext>
                </a:extLst>
              </p14:cNvPr>
              <p14:cNvContentPartPr/>
              <p14:nvPr/>
            </p14:nvContentPartPr>
            <p14:xfrm>
              <a:off x="6834848" y="1932820"/>
              <a:ext cx="124200" cy="2286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8C0FE17-7C5C-4919-9C92-D398D61406C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25848" y="1923820"/>
                <a:ext cx="14184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8CB9306-139C-464F-9A1F-9207D817DFED}"/>
              </a:ext>
            </a:extLst>
          </p:cNvPr>
          <p:cNvGrpSpPr/>
          <p:nvPr/>
        </p:nvGrpSpPr>
        <p:grpSpPr>
          <a:xfrm>
            <a:off x="1851008" y="1221787"/>
            <a:ext cx="10577160" cy="3771720"/>
            <a:chOff x="1851008" y="1221787"/>
            <a:chExt cx="10577160" cy="37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032F94-8EF8-4F81-ACAE-B8BAEAA8E4A6}"/>
                    </a:ext>
                  </a:extLst>
                </p14:cNvPr>
                <p14:cNvContentPartPr/>
                <p14:nvPr/>
              </p14:nvContentPartPr>
              <p14:xfrm>
                <a:off x="2538248" y="1221787"/>
                <a:ext cx="1344240" cy="3771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032F94-8EF8-4F81-ACAE-B8BAEAA8E4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29608" y="1212787"/>
                  <a:ext cx="1361880" cy="37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CF6FA1-41D5-4C8D-8014-46E1D89ED2E2}"/>
                    </a:ext>
                  </a:extLst>
                </p14:cNvPr>
                <p14:cNvContentPartPr/>
                <p14:nvPr/>
              </p14:nvContentPartPr>
              <p14:xfrm>
                <a:off x="1851008" y="2811907"/>
                <a:ext cx="791280" cy="261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CF6FA1-41D5-4C8D-8014-46E1D89ED2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42368" y="2802907"/>
                  <a:ext cx="808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510545-D9AA-43EC-B363-E75986935469}"/>
                    </a:ext>
                  </a:extLst>
                </p14:cNvPr>
                <p14:cNvContentPartPr/>
                <p14:nvPr/>
              </p14:nvContentPartPr>
              <p14:xfrm>
                <a:off x="3259688" y="4286467"/>
                <a:ext cx="520560" cy="145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510545-D9AA-43EC-B363-E759869354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50688" y="4277827"/>
                  <a:ext cx="538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686634-4A53-4A98-9C67-C6314CD56388}"/>
                    </a:ext>
                  </a:extLst>
                </p14:cNvPr>
                <p14:cNvContentPartPr/>
                <p14:nvPr/>
              </p14:nvContentPartPr>
              <p14:xfrm>
                <a:off x="3348968" y="2789587"/>
                <a:ext cx="279720" cy="447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686634-4A53-4A98-9C67-C6314CD563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40328" y="2780587"/>
                  <a:ext cx="297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135386-6D07-44CA-9F83-4BA29048D4E8}"/>
                    </a:ext>
                  </a:extLst>
                </p14:cNvPr>
                <p14:cNvContentPartPr/>
                <p14:nvPr/>
              </p14:nvContentPartPr>
              <p14:xfrm>
                <a:off x="5400248" y="2715787"/>
                <a:ext cx="597600" cy="407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135386-6D07-44CA-9F83-4BA29048D4E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91608" y="2707147"/>
                  <a:ext cx="6152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78DCCC-BCB9-4861-8343-8CE46ABF1F87}"/>
                    </a:ext>
                  </a:extLst>
                </p14:cNvPr>
                <p14:cNvContentPartPr/>
                <p14:nvPr/>
              </p14:nvContentPartPr>
              <p14:xfrm>
                <a:off x="3799328" y="2451907"/>
                <a:ext cx="1756080" cy="995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78DCCC-BCB9-4861-8343-8CE46ABF1F8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90688" y="2442907"/>
                  <a:ext cx="177372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D03E291-8348-472E-B1EF-4BEB4AFD21E9}"/>
                    </a:ext>
                  </a:extLst>
                </p14:cNvPr>
                <p14:cNvContentPartPr/>
                <p14:nvPr/>
              </p14:nvContentPartPr>
              <p14:xfrm>
                <a:off x="4243208" y="1808947"/>
                <a:ext cx="773640" cy="385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D03E291-8348-472E-B1EF-4BEB4AFD21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34208" y="1799947"/>
                  <a:ext cx="7912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EF5D7E4-F9F1-42DE-A190-46C8D52815DB}"/>
                    </a:ext>
                  </a:extLst>
                </p14:cNvPr>
                <p14:cNvContentPartPr/>
                <p14:nvPr/>
              </p14:nvContentPartPr>
              <p14:xfrm>
                <a:off x="4194248" y="2066707"/>
                <a:ext cx="168480" cy="28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EF5D7E4-F9F1-42DE-A190-46C8D52815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85248" y="2057707"/>
                  <a:ext cx="186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5B63B13-5C12-4545-9724-2AF360C3EB5C}"/>
                    </a:ext>
                  </a:extLst>
                </p14:cNvPr>
                <p14:cNvContentPartPr/>
                <p14:nvPr/>
              </p14:nvContentPartPr>
              <p14:xfrm>
                <a:off x="10881968" y="1708900"/>
                <a:ext cx="102600" cy="202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5B63B13-5C12-4545-9724-2AF360C3EB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72968" y="1700260"/>
                  <a:ext cx="120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2D1FF1A-8F61-4EFE-B2C9-DFAE2126EA9C}"/>
                    </a:ext>
                  </a:extLst>
                </p14:cNvPr>
                <p14:cNvContentPartPr/>
                <p14:nvPr/>
              </p14:nvContentPartPr>
              <p14:xfrm>
                <a:off x="11058368" y="1735540"/>
                <a:ext cx="30240" cy="113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2D1FF1A-8F61-4EFE-B2C9-DFAE2126EA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49368" y="1726540"/>
                  <a:ext cx="47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1E63FC4-3F49-48ED-9C31-9C774C9AA7A0}"/>
                    </a:ext>
                  </a:extLst>
                </p14:cNvPr>
                <p14:cNvContentPartPr/>
                <p14:nvPr/>
              </p14:nvContentPartPr>
              <p14:xfrm>
                <a:off x="11143688" y="1736260"/>
                <a:ext cx="79200" cy="153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1E63FC4-3F49-48ED-9C31-9C774C9AA7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34688" y="1727260"/>
                  <a:ext cx="96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50AD30-9C89-4F44-802C-8A6BD578F116}"/>
                    </a:ext>
                  </a:extLst>
                </p14:cNvPr>
                <p14:cNvContentPartPr/>
                <p14:nvPr/>
              </p14:nvContentPartPr>
              <p14:xfrm>
                <a:off x="11377688" y="1703140"/>
                <a:ext cx="120600" cy="176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50AD30-9C89-4F44-802C-8A6BD578F11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69048" y="1694500"/>
                  <a:ext cx="138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4E7586E-41F2-4266-8A17-F00E4524EF8F}"/>
                    </a:ext>
                  </a:extLst>
                </p14:cNvPr>
                <p14:cNvContentPartPr/>
                <p14:nvPr/>
              </p14:nvContentPartPr>
              <p14:xfrm>
                <a:off x="11668208" y="1685860"/>
                <a:ext cx="169200" cy="192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4E7586E-41F2-4266-8A17-F00E4524EF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59568" y="1676860"/>
                  <a:ext cx="186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AA4E2B-3320-4B39-A3A4-5E33110DDAB0}"/>
                    </a:ext>
                  </a:extLst>
                </p14:cNvPr>
                <p14:cNvContentPartPr/>
                <p14:nvPr/>
              </p14:nvContentPartPr>
              <p14:xfrm>
                <a:off x="11914448" y="1684420"/>
                <a:ext cx="135360" cy="201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AA4E2B-3320-4B39-A3A4-5E33110DDAB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05448" y="1675420"/>
                  <a:ext cx="153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F1219C0-CE92-45FA-83C4-091CE86BDB3C}"/>
                    </a:ext>
                  </a:extLst>
                </p14:cNvPr>
                <p14:cNvContentPartPr/>
                <p14:nvPr/>
              </p14:nvContentPartPr>
              <p14:xfrm>
                <a:off x="12123248" y="1716460"/>
                <a:ext cx="146520" cy="102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F1219C0-CE92-45FA-83C4-091CE86BDB3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114248" y="1707820"/>
                  <a:ext cx="164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29CC56B-F51C-498B-B291-2DC8150DCF29}"/>
                    </a:ext>
                  </a:extLst>
                </p14:cNvPr>
                <p14:cNvContentPartPr/>
                <p14:nvPr/>
              </p14:nvContentPartPr>
              <p14:xfrm>
                <a:off x="12307928" y="1642300"/>
                <a:ext cx="120240" cy="223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29CC56B-F51C-498B-B291-2DC8150DCF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299288" y="1633300"/>
                  <a:ext cx="137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1C477E1-A1D2-4B88-9783-68CC35E8BFD3}"/>
                    </a:ext>
                  </a:extLst>
                </p14:cNvPr>
                <p14:cNvContentPartPr/>
                <p14:nvPr/>
              </p14:nvContentPartPr>
              <p14:xfrm>
                <a:off x="10201568" y="1770460"/>
                <a:ext cx="84600" cy="128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1C477E1-A1D2-4B88-9783-68CC35E8BF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92568" y="1761460"/>
                  <a:ext cx="102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128CCA9-39AF-4E9B-A88F-57CA8CA17370}"/>
                    </a:ext>
                  </a:extLst>
                </p14:cNvPr>
                <p14:cNvContentPartPr/>
                <p14:nvPr/>
              </p14:nvContentPartPr>
              <p14:xfrm>
                <a:off x="10317848" y="1828780"/>
                <a:ext cx="89280" cy="62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128CCA9-39AF-4E9B-A88F-57CA8CA1737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09208" y="1819780"/>
                  <a:ext cx="106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868DAB-96C5-4379-91C3-CFAFEDED3F2C}"/>
                    </a:ext>
                  </a:extLst>
                </p14:cNvPr>
                <p14:cNvContentPartPr/>
                <p14:nvPr/>
              </p14:nvContentPartPr>
              <p14:xfrm>
                <a:off x="10503608" y="1697740"/>
                <a:ext cx="118080" cy="181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868DAB-96C5-4379-91C3-CFAFEDED3F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94608" y="1689100"/>
                  <a:ext cx="135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5A42537-64C4-4EB5-B337-704C5AFC8E18}"/>
                    </a:ext>
                  </a:extLst>
                </p14:cNvPr>
                <p14:cNvContentPartPr/>
                <p14:nvPr/>
              </p14:nvContentPartPr>
              <p14:xfrm>
                <a:off x="8728088" y="1227940"/>
                <a:ext cx="108360" cy="115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5A42537-64C4-4EB5-B337-704C5AFC8E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19448" y="1219300"/>
                  <a:ext cx="126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D35C1D-B94D-4925-BBE4-0053328194DB}"/>
                    </a:ext>
                  </a:extLst>
                </p14:cNvPr>
                <p14:cNvContentPartPr/>
                <p14:nvPr/>
              </p14:nvContentPartPr>
              <p14:xfrm>
                <a:off x="8355128" y="1463380"/>
                <a:ext cx="459720" cy="526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D35C1D-B94D-4925-BBE4-0053328194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46488" y="1454740"/>
                  <a:ext cx="4773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360923D-3C07-4D92-8C82-8CA018F8FF0C}"/>
                    </a:ext>
                  </a:extLst>
                </p14:cNvPr>
                <p14:cNvContentPartPr/>
                <p14:nvPr/>
              </p14:nvContentPartPr>
              <p14:xfrm>
                <a:off x="8895848" y="1362940"/>
                <a:ext cx="548280" cy="51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360923D-3C07-4D92-8C82-8CA018F8FF0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87208" y="1354300"/>
                  <a:ext cx="5659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12A86BE-8F0A-41B9-8BD0-854BA6A8BA32}"/>
                    </a:ext>
                  </a:extLst>
                </p14:cNvPr>
                <p14:cNvContentPartPr/>
                <p14:nvPr/>
              </p14:nvContentPartPr>
              <p14:xfrm>
                <a:off x="9022568" y="1880260"/>
                <a:ext cx="429840" cy="564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12A86BE-8F0A-41B9-8BD0-854BA6A8BA3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13928" y="1871620"/>
                  <a:ext cx="4474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A662C7-C8B4-492B-8E39-AB7D435D7CF0}"/>
                    </a:ext>
                  </a:extLst>
                </p14:cNvPr>
                <p14:cNvContentPartPr/>
                <p14:nvPr/>
              </p14:nvContentPartPr>
              <p14:xfrm>
                <a:off x="8269448" y="1995820"/>
                <a:ext cx="785160" cy="512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A662C7-C8B4-492B-8E39-AB7D435D7CF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60808" y="1986820"/>
                  <a:ext cx="8028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24C7AEC-AC2D-49A2-BE73-3298023D62A3}"/>
                    </a:ext>
                  </a:extLst>
                </p14:cNvPr>
                <p14:cNvContentPartPr/>
                <p14:nvPr/>
              </p14:nvContentPartPr>
              <p14:xfrm>
                <a:off x="8585888" y="1937500"/>
                <a:ext cx="49680" cy="117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24C7AEC-AC2D-49A2-BE73-3298023D62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76888" y="1928500"/>
                  <a:ext cx="67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95B4FCC-EBED-4837-8694-8675C4D5900B}"/>
                    </a:ext>
                  </a:extLst>
                </p14:cNvPr>
                <p14:cNvContentPartPr/>
                <p14:nvPr/>
              </p14:nvContentPartPr>
              <p14:xfrm>
                <a:off x="8587328" y="1852180"/>
                <a:ext cx="22680" cy="11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95B4FCC-EBED-4837-8694-8675C4D5900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78328" y="1843540"/>
                  <a:ext cx="40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6E6956-FD49-40C3-B799-D30EB86F5C92}"/>
                    </a:ext>
                  </a:extLst>
                </p14:cNvPr>
                <p14:cNvContentPartPr/>
                <p14:nvPr/>
              </p14:nvContentPartPr>
              <p14:xfrm>
                <a:off x="8688848" y="1849300"/>
                <a:ext cx="80640" cy="213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6E6956-FD49-40C3-B799-D30EB86F5C9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79848" y="1840660"/>
                  <a:ext cx="98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58A44EE-B776-40A0-A196-2BAE42B02473}"/>
                    </a:ext>
                  </a:extLst>
                </p14:cNvPr>
                <p14:cNvContentPartPr/>
                <p14:nvPr/>
              </p14:nvContentPartPr>
              <p14:xfrm>
                <a:off x="8658968" y="1987900"/>
                <a:ext cx="85320" cy="15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58A44EE-B776-40A0-A196-2BAE42B024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49968" y="1978900"/>
                  <a:ext cx="102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8D7BEA9-23A8-415E-ADF9-D067C25FF9D8}"/>
                    </a:ext>
                  </a:extLst>
                </p14:cNvPr>
                <p14:cNvContentPartPr/>
                <p14:nvPr/>
              </p14:nvContentPartPr>
              <p14:xfrm>
                <a:off x="8892608" y="1893940"/>
                <a:ext cx="122400" cy="192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D7BEA9-23A8-415E-ADF9-D067C25FF9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83608" y="1885300"/>
                  <a:ext cx="140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7C046C-14C6-49D0-9F01-20BF2DDE5C5C}"/>
                    </a:ext>
                  </a:extLst>
                </p14:cNvPr>
                <p14:cNvContentPartPr/>
                <p14:nvPr/>
              </p14:nvContentPartPr>
              <p14:xfrm>
                <a:off x="9083768" y="1904380"/>
                <a:ext cx="110160" cy="153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7C046C-14C6-49D0-9F01-20BF2DDE5C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75128" y="1895380"/>
                  <a:ext cx="127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04F2E75-F4C6-4739-9670-34AE712E82D5}"/>
                    </a:ext>
                  </a:extLst>
                </p14:cNvPr>
                <p14:cNvContentPartPr/>
                <p14:nvPr/>
              </p14:nvContentPartPr>
              <p14:xfrm>
                <a:off x="9253328" y="1865500"/>
                <a:ext cx="91800" cy="192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04F2E75-F4C6-4739-9670-34AE712E82D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244328" y="1856860"/>
                  <a:ext cx="109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4A869C-879B-4E70-BFA4-B88EEFE64069}"/>
                    </a:ext>
                  </a:extLst>
                </p14:cNvPr>
                <p14:cNvContentPartPr/>
                <p14:nvPr/>
              </p14:nvContentPartPr>
              <p14:xfrm>
                <a:off x="9564728" y="1811140"/>
                <a:ext cx="6480" cy="37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4A869C-879B-4E70-BFA4-B88EEFE6406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56088" y="1802500"/>
                  <a:ext cx="24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C27BCA5-6A07-4726-A6B2-D7792220758F}"/>
                    </a:ext>
                  </a:extLst>
                </p14:cNvPr>
                <p14:cNvContentPartPr/>
                <p14:nvPr/>
              </p14:nvContentPartPr>
              <p14:xfrm>
                <a:off x="9564008" y="1820860"/>
                <a:ext cx="112320" cy="189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C27BCA5-6A07-4726-A6B2-D779222075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55368" y="1811860"/>
                  <a:ext cx="129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61691E-1BCC-48F2-92EA-D436A7D51EE9}"/>
                    </a:ext>
                  </a:extLst>
                </p14:cNvPr>
                <p14:cNvContentPartPr/>
                <p14:nvPr/>
              </p14:nvContentPartPr>
              <p14:xfrm>
                <a:off x="9725648" y="1801780"/>
                <a:ext cx="56520" cy="190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61691E-1BCC-48F2-92EA-D436A7D51EE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17008" y="1793140"/>
                  <a:ext cx="74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BAA60A-698B-4643-9F87-DE64C50D0DF4}"/>
                    </a:ext>
                  </a:extLst>
                </p14:cNvPr>
                <p14:cNvContentPartPr/>
                <p14:nvPr/>
              </p14:nvContentPartPr>
              <p14:xfrm>
                <a:off x="9833288" y="1835260"/>
                <a:ext cx="19080" cy="91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BAA60A-698B-4643-9F87-DE64C50D0DF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24288" y="1826620"/>
                  <a:ext cx="36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6A7F63C-BE0F-4CF6-AE8B-BE7B244B4814}"/>
                    </a:ext>
                  </a:extLst>
                </p14:cNvPr>
                <p14:cNvContentPartPr/>
                <p14:nvPr/>
              </p14:nvContentPartPr>
              <p14:xfrm>
                <a:off x="9919328" y="1774780"/>
                <a:ext cx="72360" cy="180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6A7F63C-BE0F-4CF6-AE8B-BE7B244B48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10688" y="1765780"/>
                  <a:ext cx="90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31CE70-59A8-447E-9C3E-DAD6BC198704}"/>
                    </a:ext>
                  </a:extLst>
                </p14:cNvPr>
                <p14:cNvContentPartPr/>
                <p14:nvPr/>
              </p14:nvContentPartPr>
              <p14:xfrm>
                <a:off x="8941208" y="2426020"/>
                <a:ext cx="162360" cy="872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31CE70-59A8-447E-9C3E-DAD6BC1987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32568" y="2417020"/>
                  <a:ext cx="18000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E9961A8-F811-4DC3-913E-B08AFA188CBD}"/>
                    </a:ext>
                  </a:extLst>
                </p14:cNvPr>
                <p14:cNvContentPartPr/>
                <p14:nvPr/>
              </p14:nvContentPartPr>
              <p14:xfrm>
                <a:off x="7713248" y="1974220"/>
                <a:ext cx="610560" cy="39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E9961A8-F811-4DC3-913E-B08AFA188CB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04248" y="1965220"/>
                  <a:ext cx="628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EB5E3D-CFE6-46CF-AC58-EDA39B99B4DD}"/>
                    </a:ext>
                  </a:extLst>
                </p14:cNvPr>
                <p14:cNvContentPartPr/>
                <p14:nvPr/>
              </p14:nvContentPartPr>
              <p14:xfrm>
                <a:off x="9178808" y="2626540"/>
                <a:ext cx="74880" cy="178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EB5E3D-CFE6-46CF-AC58-EDA39B99B4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70168" y="2617900"/>
                  <a:ext cx="92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0CB1208-283E-44B0-85A3-06ECA7CFEB01}"/>
                    </a:ext>
                  </a:extLst>
                </p14:cNvPr>
                <p14:cNvContentPartPr/>
                <p14:nvPr/>
              </p14:nvContentPartPr>
              <p14:xfrm>
                <a:off x="9349448" y="2623300"/>
                <a:ext cx="101160" cy="96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0CB1208-283E-44B0-85A3-06ECA7CFEB0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40448" y="2614300"/>
                  <a:ext cx="118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FFF9F3-E935-48DC-BE2D-A02270815A24}"/>
                    </a:ext>
                  </a:extLst>
                </p14:cNvPr>
                <p14:cNvContentPartPr/>
                <p14:nvPr/>
              </p14:nvContentPartPr>
              <p14:xfrm>
                <a:off x="9452768" y="2623300"/>
                <a:ext cx="82080" cy="99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FFF9F3-E935-48DC-BE2D-A02270815A2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44128" y="2614300"/>
                  <a:ext cx="99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57B0E9F-E333-474F-A7C6-5F901F53519D}"/>
                    </a:ext>
                  </a:extLst>
                </p14:cNvPr>
                <p14:cNvContentPartPr/>
                <p14:nvPr/>
              </p14:nvContentPartPr>
              <p14:xfrm>
                <a:off x="7833848" y="1751380"/>
                <a:ext cx="292320" cy="156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57B0E9F-E333-474F-A7C6-5F901F53519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25208" y="1742740"/>
                  <a:ext cx="309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AA8DF8-0D1A-4EC2-A333-34F8AD27F0E2}"/>
                    </a:ext>
                  </a:extLst>
                </p14:cNvPr>
                <p14:cNvContentPartPr/>
                <p14:nvPr/>
              </p14:nvContentPartPr>
              <p14:xfrm>
                <a:off x="8880008" y="3186340"/>
                <a:ext cx="201960" cy="124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AA8DF8-0D1A-4EC2-A333-34F8AD27F0E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71368" y="3177340"/>
                  <a:ext cx="219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635B7D8-5357-4A30-9C4C-D165D6910B16}"/>
                    </a:ext>
                  </a:extLst>
                </p14:cNvPr>
                <p14:cNvContentPartPr/>
                <p14:nvPr/>
              </p14:nvContentPartPr>
              <p14:xfrm>
                <a:off x="9839768" y="1674340"/>
                <a:ext cx="7200" cy="6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635B7D8-5357-4A30-9C4C-D165D6910B1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31128" y="1665700"/>
                  <a:ext cx="24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95E0F8F-11F8-418D-8ECA-FB1AF0945A94}"/>
                    </a:ext>
                  </a:extLst>
                </p14:cNvPr>
                <p14:cNvContentPartPr/>
                <p14:nvPr/>
              </p14:nvContentPartPr>
              <p14:xfrm>
                <a:off x="8618288" y="3440500"/>
                <a:ext cx="286200" cy="194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95E0F8F-11F8-418D-8ECA-FB1AF0945A9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09288" y="3431860"/>
                  <a:ext cx="303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D705AF0-E5EB-4F8B-8A28-24E666E55A20}"/>
                    </a:ext>
                  </a:extLst>
                </p14:cNvPr>
                <p14:cNvContentPartPr/>
                <p14:nvPr/>
              </p14:nvContentPartPr>
              <p14:xfrm>
                <a:off x="8993768" y="3369580"/>
                <a:ext cx="20520" cy="147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D705AF0-E5EB-4F8B-8A28-24E666E55A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84768" y="3360580"/>
                  <a:ext cx="38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8CEAEE4-7C40-4672-BF4B-BCCB7B3856E6}"/>
                    </a:ext>
                  </a:extLst>
                </p14:cNvPr>
                <p14:cNvContentPartPr/>
                <p14:nvPr/>
              </p14:nvContentPartPr>
              <p14:xfrm>
                <a:off x="9030848" y="3469300"/>
                <a:ext cx="71280" cy="99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8CEAEE4-7C40-4672-BF4B-BCCB7B3856E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22208" y="3460660"/>
                  <a:ext cx="88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DFEEB00-1F7F-4189-B38C-37AB60C060FD}"/>
                    </a:ext>
                  </a:extLst>
                </p14:cNvPr>
                <p14:cNvContentPartPr/>
                <p14:nvPr/>
              </p14:nvContentPartPr>
              <p14:xfrm>
                <a:off x="9145688" y="3499540"/>
                <a:ext cx="360" cy="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DFEEB00-1F7F-4189-B38C-37AB60C060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37048" y="3490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C7E2E9A-CB90-4280-B352-08854DEF7602}"/>
                    </a:ext>
                  </a:extLst>
                </p14:cNvPr>
                <p14:cNvContentPartPr/>
                <p14:nvPr/>
              </p14:nvContentPartPr>
              <p14:xfrm>
                <a:off x="9503528" y="3407020"/>
                <a:ext cx="48240" cy="164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C7E2E9A-CB90-4280-B352-08854DEF760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494888" y="3398380"/>
                  <a:ext cx="65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CE70E1C-4869-45D8-BAE1-D29EF4EF4DE8}"/>
                    </a:ext>
                  </a:extLst>
                </p14:cNvPr>
                <p14:cNvContentPartPr/>
                <p14:nvPr/>
              </p14:nvContentPartPr>
              <p14:xfrm>
                <a:off x="9499928" y="3366700"/>
                <a:ext cx="48240" cy="9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CE70E1C-4869-45D8-BAE1-D29EF4EF4DE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490928" y="3358060"/>
                  <a:ext cx="65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775F791-BD14-4D45-8A0C-371FFD5349FC}"/>
                    </a:ext>
                  </a:extLst>
                </p14:cNvPr>
                <p14:cNvContentPartPr/>
                <p14:nvPr/>
              </p14:nvContentPartPr>
              <p14:xfrm>
                <a:off x="9602168" y="3428980"/>
                <a:ext cx="85320" cy="86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775F791-BD14-4D45-8A0C-371FFD5349F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593168" y="3419980"/>
                  <a:ext cx="102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9223B2A-C3DD-4BD9-BD70-567203F7AC45}"/>
                    </a:ext>
                  </a:extLst>
                </p14:cNvPr>
                <p14:cNvContentPartPr/>
                <p14:nvPr/>
              </p14:nvContentPartPr>
              <p14:xfrm>
                <a:off x="9733928" y="3311260"/>
                <a:ext cx="40320" cy="227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9223B2A-C3DD-4BD9-BD70-567203F7AC4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725288" y="3302260"/>
                  <a:ext cx="57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ED0FAC-32C1-4537-9FFD-CBFB9DFA1AC3}"/>
                    </a:ext>
                  </a:extLst>
                </p14:cNvPr>
                <p14:cNvContentPartPr/>
                <p14:nvPr/>
              </p14:nvContentPartPr>
              <p14:xfrm>
                <a:off x="9705128" y="3407020"/>
                <a:ext cx="521640" cy="203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ED0FAC-32C1-4537-9FFD-CBFB9DFA1AC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96128" y="3398380"/>
                  <a:ext cx="539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4BFFCF8-0D58-4AE8-B305-25BACDB9EBA7}"/>
                    </a:ext>
                  </a:extLst>
                </p14:cNvPr>
                <p14:cNvContentPartPr/>
                <p14:nvPr/>
              </p14:nvContentPartPr>
              <p14:xfrm>
                <a:off x="10311728" y="3295060"/>
                <a:ext cx="106920" cy="209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4BFFCF8-0D58-4AE8-B305-25BACDB9EBA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303088" y="3286060"/>
                  <a:ext cx="124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5AABC4A-1C06-49CC-BBBE-F531ADA17CE4}"/>
                    </a:ext>
                  </a:extLst>
                </p14:cNvPr>
                <p14:cNvContentPartPr/>
                <p14:nvPr/>
              </p14:nvContentPartPr>
              <p14:xfrm>
                <a:off x="10502168" y="3323140"/>
                <a:ext cx="63000" cy="272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5AABC4A-1C06-49CC-BBBE-F531ADA17CE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493168" y="3314500"/>
                  <a:ext cx="80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389CF53-E590-4118-83D9-93C3EBD4A065}"/>
                    </a:ext>
                  </a:extLst>
                </p14:cNvPr>
                <p14:cNvContentPartPr/>
                <p14:nvPr/>
              </p14:nvContentPartPr>
              <p14:xfrm>
                <a:off x="10474448" y="3421780"/>
                <a:ext cx="127080" cy="147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389CF53-E590-4118-83D9-93C3EBD4A06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465808" y="3413140"/>
                  <a:ext cx="144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DDC3381-30B0-4D63-8989-760B0140200B}"/>
                    </a:ext>
                  </a:extLst>
                </p14:cNvPr>
                <p14:cNvContentPartPr/>
                <p14:nvPr/>
              </p14:nvContentPartPr>
              <p14:xfrm>
                <a:off x="10672448" y="3427180"/>
                <a:ext cx="312480" cy="120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DDC3381-30B0-4D63-8989-760B0140200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663448" y="3418540"/>
                  <a:ext cx="330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019EE31-01B9-4FC4-8C31-9F8704988A9A}"/>
                    </a:ext>
                  </a:extLst>
                </p14:cNvPr>
                <p14:cNvContentPartPr/>
                <p14:nvPr/>
              </p14:nvContentPartPr>
              <p14:xfrm>
                <a:off x="8352968" y="3211180"/>
                <a:ext cx="37800" cy="584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019EE31-01B9-4FC4-8C31-9F8704988A9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344328" y="3202180"/>
                  <a:ext cx="554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CB48D9F-040A-4259-A630-E156BF87A8E1}"/>
                    </a:ext>
                  </a:extLst>
                </p14:cNvPr>
                <p14:cNvContentPartPr/>
                <p14:nvPr/>
              </p14:nvContentPartPr>
              <p14:xfrm>
                <a:off x="8323088" y="3245380"/>
                <a:ext cx="2781720" cy="625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B48D9F-040A-4259-A630-E156BF87A8E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314448" y="3236380"/>
                  <a:ext cx="279936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00CBF1A-A6C7-4CC3-ADD8-7142094C677B}"/>
                    </a:ext>
                  </a:extLst>
                </p14:cNvPr>
                <p14:cNvContentPartPr/>
                <p14:nvPr/>
              </p14:nvContentPartPr>
              <p14:xfrm>
                <a:off x="8366648" y="3933340"/>
                <a:ext cx="2696760" cy="193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00CBF1A-A6C7-4CC3-ADD8-7142094C677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357648" y="3924340"/>
                  <a:ext cx="2714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2990114-D240-44B7-A7C2-20328B87F6A5}"/>
                    </a:ext>
                  </a:extLst>
                </p14:cNvPr>
                <p14:cNvContentPartPr/>
                <p14:nvPr/>
              </p14:nvContentPartPr>
              <p14:xfrm>
                <a:off x="11009048" y="4075540"/>
                <a:ext cx="3240" cy="2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2990114-D240-44B7-A7C2-20328B87F6A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000408" y="4066540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5F1439C-BE3F-4C66-9207-4164F00240B6}"/>
                    </a:ext>
                  </a:extLst>
                </p14:cNvPr>
                <p14:cNvContentPartPr/>
                <p14:nvPr/>
              </p14:nvContentPartPr>
              <p14:xfrm>
                <a:off x="9020408" y="4001740"/>
                <a:ext cx="58320" cy="914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5F1439C-BE3F-4C66-9207-4164F00240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011768" y="3992740"/>
                  <a:ext cx="7596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6CA70E0-D95F-498A-99F0-D96753D840BB}"/>
                    </a:ext>
                  </a:extLst>
                </p14:cNvPr>
                <p14:cNvContentPartPr/>
                <p14:nvPr/>
              </p14:nvContentPartPr>
              <p14:xfrm>
                <a:off x="8040128" y="1752100"/>
                <a:ext cx="108360" cy="139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6CA70E0-D95F-498A-99F0-D96753D840B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031128" y="1743460"/>
                  <a:ext cx="126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0D94A62-E058-42F1-86A1-8E90FFB585EA}"/>
                    </a:ext>
                  </a:extLst>
                </p14:cNvPr>
                <p14:cNvContentPartPr/>
                <p14:nvPr/>
              </p14:nvContentPartPr>
              <p14:xfrm>
                <a:off x="7684808" y="2013100"/>
                <a:ext cx="45720" cy="9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0D94A62-E058-42F1-86A1-8E90FFB585E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676168" y="2004460"/>
                  <a:ext cx="63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8CFCA52-211E-4060-B678-EB50AA18C300}"/>
                    </a:ext>
                  </a:extLst>
                </p14:cNvPr>
                <p14:cNvContentPartPr/>
                <p14:nvPr/>
              </p14:nvContentPartPr>
              <p14:xfrm>
                <a:off x="6671048" y="1477060"/>
                <a:ext cx="551880" cy="501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8CFCA52-211E-4060-B678-EB50AA18C30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62408" y="1468420"/>
                  <a:ext cx="5695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0DC9FAB-FD64-4C0E-B672-DE56182FBA77}"/>
                    </a:ext>
                  </a:extLst>
                </p14:cNvPr>
                <p14:cNvContentPartPr/>
                <p14:nvPr/>
              </p14:nvContentPartPr>
              <p14:xfrm>
                <a:off x="6695528" y="1966300"/>
                <a:ext cx="1130040" cy="788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0DC9FAB-FD64-4C0E-B672-DE56182FBA7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686528" y="1957300"/>
                  <a:ext cx="114768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515598F-7EC9-4C84-A29C-DB5346E55FFA}"/>
                    </a:ext>
                  </a:extLst>
                </p14:cNvPr>
                <p14:cNvContentPartPr/>
                <p14:nvPr/>
              </p14:nvContentPartPr>
              <p14:xfrm>
                <a:off x="7383848" y="1509820"/>
                <a:ext cx="406080" cy="829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515598F-7EC9-4C84-A29C-DB5346E55FF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374848" y="1501180"/>
                  <a:ext cx="42372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6ECDE0B-1ADE-48EA-927E-C7BB06AAC473}"/>
                    </a:ext>
                  </a:extLst>
                </p14:cNvPr>
                <p14:cNvContentPartPr/>
                <p14:nvPr/>
              </p14:nvContentPartPr>
              <p14:xfrm>
                <a:off x="6958688" y="2031100"/>
                <a:ext cx="47880" cy="97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6ECDE0B-1ADE-48EA-927E-C7BB06AAC47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50048" y="2022460"/>
                  <a:ext cx="65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80DA4F0-F708-452D-A383-643FD94C86C2}"/>
                    </a:ext>
                  </a:extLst>
                </p14:cNvPr>
                <p14:cNvContentPartPr/>
                <p14:nvPr/>
              </p14:nvContentPartPr>
              <p14:xfrm>
                <a:off x="7053728" y="2012020"/>
                <a:ext cx="22680" cy="104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80DA4F0-F708-452D-A383-643FD94C86C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044728" y="2003020"/>
                  <a:ext cx="40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F9D4BA8-C0E7-4520-8AD2-2C869157E47C}"/>
                    </a:ext>
                  </a:extLst>
                </p14:cNvPr>
                <p14:cNvContentPartPr/>
                <p14:nvPr/>
              </p14:nvContentPartPr>
              <p14:xfrm>
                <a:off x="7131128" y="2023540"/>
                <a:ext cx="103320" cy="125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F9D4BA8-C0E7-4520-8AD2-2C869157E47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122128" y="2014900"/>
                  <a:ext cx="120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C0EE7B3-5BA7-455E-A34B-DEB6A2870CD6}"/>
                    </a:ext>
                  </a:extLst>
                </p14:cNvPr>
                <p14:cNvContentPartPr/>
                <p14:nvPr/>
              </p14:nvContentPartPr>
              <p14:xfrm>
                <a:off x="7290608" y="2003020"/>
                <a:ext cx="93600" cy="153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C0EE7B3-5BA7-455E-A34B-DEB6A2870CD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81968" y="1994020"/>
                  <a:ext cx="111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883A657-9089-47D7-8C87-2277A128A4DB}"/>
                    </a:ext>
                  </a:extLst>
                </p14:cNvPr>
                <p14:cNvContentPartPr/>
                <p14:nvPr/>
              </p14:nvContentPartPr>
              <p14:xfrm>
                <a:off x="7426688" y="1969540"/>
                <a:ext cx="50040" cy="139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883A657-9089-47D7-8C87-2277A128A4D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417688" y="1960900"/>
                  <a:ext cx="67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966C634-0B37-4444-8EB3-48D259A45A70}"/>
                    </a:ext>
                  </a:extLst>
                </p14:cNvPr>
                <p14:cNvContentPartPr/>
                <p14:nvPr/>
              </p14:nvContentPartPr>
              <p14:xfrm>
                <a:off x="7265048" y="1947220"/>
                <a:ext cx="32400" cy="239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966C634-0B37-4444-8EB3-48D259A45A7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56408" y="1938220"/>
                  <a:ext cx="50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52C831F-DE52-42E3-B18B-57EEC58B9B9C}"/>
                    </a:ext>
                  </a:extLst>
                </p14:cNvPr>
                <p14:cNvContentPartPr/>
                <p14:nvPr/>
              </p14:nvContentPartPr>
              <p14:xfrm>
                <a:off x="6987128" y="2282740"/>
                <a:ext cx="122760" cy="82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52C831F-DE52-42E3-B18B-57EEC58B9B9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978128" y="2274100"/>
                  <a:ext cx="140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1A511FC-A678-48B8-B916-7CDCD572A471}"/>
                    </a:ext>
                  </a:extLst>
                </p14:cNvPr>
                <p14:cNvContentPartPr/>
                <p14:nvPr/>
              </p14:nvContentPartPr>
              <p14:xfrm>
                <a:off x="7127888" y="2291020"/>
                <a:ext cx="171720" cy="82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1A511FC-A678-48B8-B916-7CDCD572A47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119248" y="2282380"/>
                  <a:ext cx="189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1C6B522-76CB-468B-BC4A-8898525293E3}"/>
                    </a:ext>
                  </a:extLst>
                </p14:cNvPr>
                <p14:cNvContentPartPr/>
                <p14:nvPr/>
              </p14:nvContentPartPr>
              <p14:xfrm>
                <a:off x="7323008" y="2282380"/>
                <a:ext cx="41400" cy="127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1C6B522-76CB-468B-BC4A-8898525293E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14368" y="2273740"/>
                  <a:ext cx="59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6F34A11-54EC-4D73-940D-BA131230424A}"/>
                    </a:ext>
                  </a:extLst>
                </p14:cNvPr>
                <p14:cNvContentPartPr/>
                <p14:nvPr/>
              </p14:nvContentPartPr>
              <p14:xfrm>
                <a:off x="6914048" y="2478220"/>
                <a:ext cx="123480" cy="250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6F34A11-54EC-4D73-940D-BA13123042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05048" y="2469220"/>
                  <a:ext cx="141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F8B5F87-5DC4-4059-BE41-C18558EB5E5D}"/>
                    </a:ext>
                  </a:extLst>
                </p14:cNvPr>
                <p14:cNvContentPartPr/>
                <p14:nvPr/>
              </p14:nvContentPartPr>
              <p14:xfrm>
                <a:off x="7081808" y="2572180"/>
                <a:ext cx="60840" cy="79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F8B5F87-5DC4-4059-BE41-C18558EB5E5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72808" y="2563540"/>
                  <a:ext cx="78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91F30E6-9A61-4FEB-9B82-BC5C35BC404E}"/>
                    </a:ext>
                  </a:extLst>
                </p14:cNvPr>
                <p14:cNvContentPartPr/>
                <p14:nvPr/>
              </p14:nvContentPartPr>
              <p14:xfrm>
                <a:off x="7167848" y="2548780"/>
                <a:ext cx="60480" cy="102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91F30E6-9A61-4FEB-9B82-BC5C35BC404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159208" y="2539780"/>
                  <a:ext cx="78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4641935-C269-4000-9165-7C2B469A9497}"/>
                    </a:ext>
                  </a:extLst>
                </p14:cNvPr>
                <p14:cNvContentPartPr/>
                <p14:nvPr/>
              </p14:nvContentPartPr>
              <p14:xfrm>
                <a:off x="7305368" y="2481820"/>
                <a:ext cx="24840" cy="27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4641935-C269-4000-9165-7C2B469A949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296728" y="2472820"/>
                  <a:ext cx="42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6C4712F-BF6E-455F-B730-234CE38E025E}"/>
                    </a:ext>
                  </a:extLst>
                </p14:cNvPr>
                <p14:cNvContentPartPr/>
                <p14:nvPr/>
              </p14:nvContentPartPr>
              <p14:xfrm>
                <a:off x="7134008" y="1896460"/>
                <a:ext cx="102960" cy="224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6C4712F-BF6E-455F-B730-234CE38E025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25008" y="1887820"/>
                  <a:ext cx="120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7471D4C-CDB8-4D95-9221-D1D5AA7BF03A}"/>
                    </a:ext>
                  </a:extLst>
                </p14:cNvPr>
                <p14:cNvContentPartPr/>
                <p14:nvPr/>
              </p14:nvContentPartPr>
              <p14:xfrm>
                <a:off x="7284488" y="2503780"/>
                <a:ext cx="139680" cy="174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7471D4C-CDB8-4D95-9221-D1D5AA7BF03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275848" y="2495140"/>
                  <a:ext cx="157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BA15CBE-9618-4EC9-BF55-B18067A9EBEF}"/>
                    </a:ext>
                  </a:extLst>
                </p14:cNvPr>
                <p14:cNvContentPartPr/>
                <p14:nvPr/>
              </p14:nvContentPartPr>
              <p14:xfrm>
                <a:off x="7484288" y="2468140"/>
                <a:ext cx="98640" cy="171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BA15CBE-9618-4EC9-BF55-B18067A9EBE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475648" y="2459140"/>
                  <a:ext cx="116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777F77E-D4AD-48EC-9B97-2926E81FCF97}"/>
                    </a:ext>
                  </a:extLst>
                </p14:cNvPr>
                <p14:cNvContentPartPr/>
                <p14:nvPr/>
              </p14:nvContentPartPr>
              <p14:xfrm>
                <a:off x="7416608" y="2437180"/>
                <a:ext cx="107640" cy="235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777F77E-D4AD-48EC-9B97-2926E81FCF9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407608" y="2428180"/>
                  <a:ext cx="125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555D40E-D563-41CC-9950-4FC60E7985BE}"/>
                    </a:ext>
                  </a:extLst>
                </p14:cNvPr>
                <p14:cNvContentPartPr/>
                <p14:nvPr/>
              </p14:nvContentPartPr>
              <p14:xfrm>
                <a:off x="7639448" y="2378500"/>
                <a:ext cx="123840" cy="306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555D40E-D563-41CC-9950-4FC60E7985B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630808" y="2369500"/>
                  <a:ext cx="141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0AC3955-825D-40B2-BC25-4D472848B738}"/>
                    </a:ext>
                  </a:extLst>
                </p14:cNvPr>
                <p14:cNvContentPartPr/>
                <p14:nvPr/>
              </p14:nvContentPartPr>
              <p14:xfrm>
                <a:off x="6962288" y="2807260"/>
                <a:ext cx="216000" cy="851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0AC3955-825D-40B2-BC25-4D472848B73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953648" y="2798260"/>
                  <a:ext cx="23364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3A24D8F-E123-4D79-8F59-3A8796936A36}"/>
                    </a:ext>
                  </a:extLst>
                </p14:cNvPr>
                <p14:cNvContentPartPr/>
                <p14:nvPr/>
              </p14:nvContentPartPr>
              <p14:xfrm>
                <a:off x="6164528" y="1937140"/>
                <a:ext cx="539640" cy="45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3A24D8F-E123-4D79-8F59-3A8796936A3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155888" y="1928500"/>
                  <a:ext cx="557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7A67F46-AC7A-414C-B900-12C6C666EEDA}"/>
                    </a:ext>
                  </a:extLst>
                </p14:cNvPr>
                <p14:cNvContentPartPr/>
                <p14:nvPr/>
              </p14:nvContentPartPr>
              <p14:xfrm>
                <a:off x="6024488" y="1950100"/>
                <a:ext cx="123480" cy="315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7A67F46-AC7A-414C-B900-12C6C666EED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015488" y="1941460"/>
                  <a:ext cx="1411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0BA1D1-D628-4C83-9CD4-1CA0318AE2B1}"/>
                    </a:ext>
                  </a:extLst>
                </p14:cNvPr>
                <p14:cNvContentPartPr/>
                <p14:nvPr/>
              </p14:nvContentPartPr>
              <p14:xfrm>
                <a:off x="6011168" y="2145580"/>
                <a:ext cx="27360" cy="93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0BA1D1-D628-4C83-9CD4-1CA0318AE2B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002168" y="2136580"/>
                  <a:ext cx="45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16BC374-78AA-48D1-A8B5-D9BED939779D}"/>
                    </a:ext>
                  </a:extLst>
                </p14:cNvPr>
                <p14:cNvContentPartPr/>
                <p14:nvPr/>
              </p14:nvContentPartPr>
              <p14:xfrm>
                <a:off x="5428328" y="1617100"/>
                <a:ext cx="1134000" cy="1207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16BC374-78AA-48D1-A8B5-D9BED939779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419688" y="1608460"/>
                  <a:ext cx="115164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BA13C9F-D22D-4952-83E0-521CB78D5FE9}"/>
                    </a:ext>
                  </a:extLst>
                </p14:cNvPr>
                <p14:cNvContentPartPr/>
                <p14:nvPr/>
              </p14:nvContentPartPr>
              <p14:xfrm>
                <a:off x="6263888" y="1507300"/>
                <a:ext cx="429480" cy="1071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BA13C9F-D22D-4952-83E0-521CB78D5FE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254888" y="1498300"/>
                  <a:ext cx="44712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E589001-A2D8-43DF-816F-0828FC2B86E5}"/>
                    </a:ext>
                  </a:extLst>
                </p14:cNvPr>
                <p14:cNvContentPartPr/>
                <p14:nvPr/>
              </p14:nvContentPartPr>
              <p14:xfrm>
                <a:off x="6022688" y="3129820"/>
                <a:ext cx="191520" cy="1116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E589001-A2D8-43DF-816F-0828FC2B86E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013688" y="3121180"/>
                  <a:ext cx="209160" cy="11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D349FD5-1AC9-4176-BF9D-76B0DFF77B5C}"/>
                    </a:ext>
                  </a:extLst>
                </p14:cNvPr>
                <p14:cNvContentPartPr/>
                <p14:nvPr/>
              </p14:nvContentPartPr>
              <p14:xfrm>
                <a:off x="5983448" y="4019020"/>
                <a:ext cx="341280" cy="207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D349FD5-1AC9-4176-BF9D-76B0DFF77B5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974448" y="4010380"/>
                  <a:ext cx="358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AA811B8-5D66-404B-A3F8-5D0D91B6CC9B}"/>
                    </a:ext>
                  </a:extLst>
                </p14:cNvPr>
                <p14:cNvContentPartPr/>
                <p14:nvPr/>
              </p14:nvContentPartPr>
              <p14:xfrm>
                <a:off x="7221128" y="3772780"/>
                <a:ext cx="44280" cy="99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AA811B8-5D66-404B-A3F8-5D0D91B6CC9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212488" y="3764140"/>
                  <a:ext cx="6192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B5E3039-C9A6-45DB-B48C-8986E28E66D6}"/>
              </a:ext>
            </a:extLst>
          </p:cNvPr>
          <p:cNvGrpSpPr/>
          <p:nvPr/>
        </p:nvGrpSpPr>
        <p:grpSpPr>
          <a:xfrm>
            <a:off x="5790848" y="5389900"/>
            <a:ext cx="3709440" cy="943920"/>
            <a:chOff x="5790848" y="5389900"/>
            <a:chExt cx="3709440" cy="9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188D5CD-2B4B-40BF-A686-D3A122478854}"/>
                    </a:ext>
                  </a:extLst>
                </p14:cNvPr>
                <p14:cNvContentPartPr/>
                <p14:nvPr/>
              </p14:nvContentPartPr>
              <p14:xfrm>
                <a:off x="5790848" y="5393860"/>
                <a:ext cx="3709440" cy="939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188D5CD-2B4B-40BF-A686-D3A12247885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782208" y="5384860"/>
                  <a:ext cx="3727080" cy="9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BC7EFA0-0496-4968-8FF4-1A6B854FD831}"/>
                    </a:ext>
                  </a:extLst>
                </p14:cNvPr>
                <p14:cNvContentPartPr/>
                <p14:nvPr/>
              </p14:nvContentPartPr>
              <p14:xfrm>
                <a:off x="6069128" y="5389900"/>
                <a:ext cx="51840" cy="415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BC7EFA0-0496-4968-8FF4-1A6B854FD83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060488" y="5381260"/>
                  <a:ext cx="694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FC68301-1C9A-4F4E-A053-E0C084212DC2}"/>
                    </a:ext>
                  </a:extLst>
                </p14:cNvPr>
                <p14:cNvContentPartPr/>
                <p14:nvPr/>
              </p14:nvContentPartPr>
              <p14:xfrm>
                <a:off x="7091528" y="5878780"/>
                <a:ext cx="90720" cy="208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FC68301-1C9A-4F4E-A053-E0C084212DC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082528" y="5869780"/>
                  <a:ext cx="108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5473C8E-E03E-4694-BDD3-AD81D753FFA6}"/>
                    </a:ext>
                  </a:extLst>
                </p14:cNvPr>
                <p14:cNvContentPartPr/>
                <p14:nvPr/>
              </p14:nvContentPartPr>
              <p14:xfrm>
                <a:off x="7249568" y="5927740"/>
                <a:ext cx="78480" cy="132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5473C8E-E03E-4694-BDD3-AD81D753FFA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240568" y="5918740"/>
                  <a:ext cx="96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F2AA1D5-6CCD-470A-8418-3065BE154391}"/>
                    </a:ext>
                  </a:extLst>
                </p14:cNvPr>
                <p14:cNvContentPartPr/>
                <p14:nvPr/>
              </p14:nvContentPartPr>
              <p14:xfrm>
                <a:off x="7416608" y="5847820"/>
                <a:ext cx="5400" cy="2412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F2AA1D5-6CCD-470A-8418-3065BE15439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07608" y="5838820"/>
                  <a:ext cx="23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62F2E68-793B-4623-A924-2D953CF3F564}"/>
                    </a:ext>
                  </a:extLst>
                </p14:cNvPr>
                <p14:cNvContentPartPr/>
                <p14:nvPr/>
              </p14:nvContentPartPr>
              <p14:xfrm>
                <a:off x="7409768" y="6030700"/>
                <a:ext cx="369360" cy="117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62F2E68-793B-4623-A924-2D953CF3F56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401128" y="6021700"/>
                  <a:ext cx="38700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62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99E-C97B-48CB-AF0D-F08DF45A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600" dirty="0"/>
              <a:t>Build-in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82CC-D6FC-42F2-852D-4184B3A7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Refer to: </a:t>
            </a:r>
            <a:r>
              <a:rPr lang="en-MY" dirty="0">
                <a:hlinkClick r:id="rId3"/>
              </a:rPr>
              <a:t>https://docs.python.org/3/py-modindex.html</a:t>
            </a:r>
            <a:endParaRPr lang="en-MY" dirty="0"/>
          </a:p>
          <a:p>
            <a:endParaRPr lang="en-MY" dirty="0"/>
          </a:p>
          <a:p>
            <a:r>
              <a:rPr lang="en-MY" dirty="0"/>
              <a:t> math — Mathematical functions</a:t>
            </a:r>
          </a:p>
          <a:p>
            <a:r>
              <a:rPr lang="en-MY" dirty="0"/>
              <a:t> random — Generate pseudo-random numbers</a:t>
            </a:r>
          </a:p>
          <a:p>
            <a:r>
              <a:rPr lang="en-US" dirty="0"/>
              <a:t> types — Dynamic type creation and names for built-in types</a:t>
            </a:r>
            <a:endParaRPr lang="en-MY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804562-B127-49AC-A308-8DB7C9BD111B}"/>
              </a:ext>
            </a:extLst>
          </p:cNvPr>
          <p:cNvGrpSpPr/>
          <p:nvPr/>
        </p:nvGrpSpPr>
        <p:grpSpPr>
          <a:xfrm>
            <a:off x="838200" y="5521545"/>
            <a:ext cx="7314361" cy="655418"/>
            <a:chOff x="5128564" y="2044006"/>
            <a:chExt cx="7314361" cy="6554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F0DD7E-16DD-4088-9723-B977E1BF7B73}"/>
                </a:ext>
              </a:extLst>
            </p:cNvPr>
            <p:cNvSpPr/>
            <p:nvPr/>
          </p:nvSpPr>
          <p:spPr>
            <a:xfrm>
              <a:off x="5128564" y="2044006"/>
              <a:ext cx="3455425" cy="655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MY" sz="2000" dirty="0">
                  <a:solidFill>
                    <a:schemeClr val="tx1"/>
                  </a:solidFill>
                </a:rPr>
                <a:t>Import Module1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C46EC2-23A7-436D-A3BE-4825191863BF}"/>
                </a:ext>
              </a:extLst>
            </p:cNvPr>
            <p:cNvSpPr/>
            <p:nvPr/>
          </p:nvSpPr>
          <p:spPr>
            <a:xfrm>
              <a:off x="8987500" y="2044006"/>
              <a:ext cx="3455425" cy="655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MY" sz="2000" dirty="0">
                  <a:solidFill>
                    <a:schemeClr val="tx1"/>
                  </a:solidFill>
                </a:rPr>
                <a:t>Import Module1 as m1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3644E0-54AD-42C7-AC4A-33BD7C92C2D6}"/>
              </a:ext>
            </a:extLst>
          </p:cNvPr>
          <p:cNvSpPr txBox="1"/>
          <p:nvPr/>
        </p:nvSpPr>
        <p:spPr>
          <a:xfrm>
            <a:off x="838200" y="4986498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MY" sz="2000" b="1" dirty="0"/>
              <a:t>Requirement to use MODULE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109BC4-DC85-4E65-870A-74211B7114A0}"/>
                  </a:ext>
                </a:extLst>
              </p14:cNvPr>
              <p14:cNvContentPartPr/>
              <p14:nvPr/>
            </p14:nvContentPartPr>
            <p14:xfrm>
              <a:off x="7244888" y="5693707"/>
              <a:ext cx="421920" cy="27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109BC4-DC85-4E65-870A-74211B7114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6888" y="5657707"/>
                <a:ext cx="457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D2530A-224E-4FA3-9FC2-722C56EC873B}"/>
                  </a:ext>
                </a:extLst>
              </p14:cNvPr>
              <p14:cNvContentPartPr/>
              <p14:nvPr/>
            </p14:nvContentPartPr>
            <p14:xfrm>
              <a:off x="6081728" y="6014827"/>
              <a:ext cx="657360" cy="1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D2530A-224E-4FA3-9FC2-722C56EC87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728" y="6006187"/>
                <a:ext cx="6750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C5D2C3-6FE6-4742-AF37-5E96F3F4C9AE}"/>
                  </a:ext>
                </a:extLst>
              </p14:cNvPr>
              <p14:cNvContentPartPr/>
              <p14:nvPr/>
            </p14:nvContentPartPr>
            <p14:xfrm>
              <a:off x="2256368" y="6038947"/>
              <a:ext cx="650880" cy="27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C5D2C3-6FE6-4742-AF37-5E96F3F4C9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7368" y="6030307"/>
                <a:ext cx="66852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399EBAD-94D3-4736-9BAC-2A1A9EB67E8D}"/>
              </a:ext>
            </a:extLst>
          </p:cNvPr>
          <p:cNvGrpSpPr/>
          <p:nvPr/>
        </p:nvGrpSpPr>
        <p:grpSpPr>
          <a:xfrm>
            <a:off x="7675448" y="5360347"/>
            <a:ext cx="135000" cy="317520"/>
            <a:chOff x="7675448" y="5360347"/>
            <a:chExt cx="13500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E2486F-51A5-4AAF-BFE2-C5195C905BFA}"/>
                    </a:ext>
                  </a:extLst>
                </p14:cNvPr>
                <p14:cNvContentPartPr/>
                <p14:nvPr/>
              </p14:nvContentPartPr>
              <p14:xfrm>
                <a:off x="7708928" y="5360347"/>
                <a:ext cx="101520" cy="27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E2486F-51A5-4AAF-BFE2-C5195C905B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00288" y="5351347"/>
                  <a:ext cx="1191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864254-9D19-4ADE-80F8-2DF86865CC5B}"/>
                    </a:ext>
                  </a:extLst>
                </p14:cNvPr>
                <p14:cNvContentPartPr/>
                <p14:nvPr/>
              </p14:nvContentPartPr>
              <p14:xfrm>
                <a:off x="7675448" y="5628907"/>
                <a:ext cx="56520" cy="48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864254-9D19-4ADE-80F8-2DF86865CC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6808" y="5619907"/>
                  <a:ext cx="74160" cy="6660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81752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43A9-961A-4CC6-8521-4AD39601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Build-in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0F89-FCD1-4EE3-8E79-4ABD5F8B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593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b="1" dirty="0"/>
              <a:t>Math Library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This module provides access to the mathematical functions defined by the C standard.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These functions cannot be used with complex numbers; 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Lucida Grande"/>
              </a:rPr>
              <a:t>Available method</a:t>
            </a:r>
            <a:endParaRPr lang="en-US" b="0" i="0" dirty="0">
              <a:solidFill>
                <a:srgbClr val="222222"/>
              </a:solidFill>
              <a:effectLst/>
              <a:latin typeface="Lucida Grande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Mathematical functions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Power and logarithmic functions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Trigonometric functions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Constants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Lucida Grande"/>
              </a:rPr>
              <a:t>Etc.</a:t>
            </a:r>
            <a:endParaRPr lang="en-US" b="0" i="0" dirty="0">
              <a:solidFill>
                <a:srgbClr val="222222"/>
              </a:solidFill>
              <a:effectLst/>
              <a:latin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B9E9C5-7997-462E-8F9D-518C3407FF09}"/>
                  </a:ext>
                </a:extLst>
              </p:cNvPr>
              <p:cNvSpPr txBox="1"/>
              <p:nvPr/>
            </p:nvSpPr>
            <p:spPr>
              <a:xfrm>
                <a:off x="7420411" y="2323187"/>
                <a:ext cx="335944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MY" sz="2000" dirty="0">
                    <a:latin typeface="Cambria Math" panose="02040503050406030204" pitchFamily="18" charset="0"/>
                  </a:rPr>
                  <a:t>Q. Compute y for x = 2.35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MY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2000" b="0" i="1" dirty="0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en-MY" sz="2000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MY" sz="2000" b="0" i="1" dirty="0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MY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B9E9C5-7997-462E-8F9D-518C3407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11" y="2323187"/>
                <a:ext cx="3359441" cy="1015663"/>
              </a:xfrm>
              <a:prstGeom prst="rect">
                <a:avLst/>
              </a:prstGeom>
              <a:blipFill>
                <a:blip r:embed="rId2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86AEB14-94BB-4AF1-A910-C7BE7DCE50DB}"/>
              </a:ext>
            </a:extLst>
          </p:cNvPr>
          <p:cNvGrpSpPr/>
          <p:nvPr/>
        </p:nvGrpSpPr>
        <p:grpSpPr>
          <a:xfrm>
            <a:off x="7522129" y="3891653"/>
            <a:ext cx="3190612" cy="1779916"/>
            <a:chOff x="7522129" y="3790985"/>
            <a:chExt cx="3190612" cy="17799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9A3F27-588C-421B-91EE-239CB297D939}"/>
                </a:ext>
              </a:extLst>
            </p:cNvPr>
            <p:cNvSpPr txBox="1"/>
            <p:nvPr/>
          </p:nvSpPr>
          <p:spPr>
            <a:xfrm>
              <a:off x="7522129" y="4093573"/>
              <a:ext cx="3190612" cy="14773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Try-It-Yourself:</a:t>
              </a:r>
            </a:p>
            <a:p>
              <a:r>
                <a:rPr lang="es-ES" b="0" dirty="0" err="1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import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s-ES" b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math</a:t>
              </a:r>
              <a:endPara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  <a:p>
              <a:r>
                <a:rPr lang="es-E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x = </a:t>
              </a:r>
              <a:r>
                <a:rPr lang="es-ES" b="0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2.35</a:t>
              </a:r>
              <a:endPara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  <a:p>
              <a:r>
                <a:rPr lang="es-E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y = </a:t>
              </a:r>
              <a:r>
                <a:rPr lang="es-ES" b="0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*</a:t>
              </a:r>
              <a:r>
                <a:rPr lang="es-ES" b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math.cos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(x)</a:t>
              </a:r>
            </a:p>
            <a:p>
              <a:r>
                <a:rPr lang="es-ES" b="0" dirty="0" err="1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print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s-ES" b="0" dirty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'y = %0.3f'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%y)</a:t>
              </a:r>
            </a:p>
          </p:txBody>
        </p:sp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826EDC46-EBD1-4078-9F08-57E312D52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2780" y="3790985"/>
              <a:ext cx="1019961" cy="302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314621-3FA7-4E22-B456-6E269263CA8F}"/>
              </a:ext>
            </a:extLst>
          </p:cNvPr>
          <p:cNvGrpSpPr/>
          <p:nvPr/>
        </p:nvGrpSpPr>
        <p:grpSpPr>
          <a:xfrm>
            <a:off x="7605248" y="1030267"/>
            <a:ext cx="704520" cy="653760"/>
            <a:chOff x="7605248" y="1030267"/>
            <a:chExt cx="704520" cy="65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13E1E4-62BB-4549-9E28-68823B4A9CF2}"/>
                    </a:ext>
                  </a:extLst>
                </p14:cNvPr>
                <p14:cNvContentPartPr/>
                <p14:nvPr/>
              </p14:nvContentPartPr>
              <p14:xfrm>
                <a:off x="7605248" y="1115587"/>
                <a:ext cx="16920" cy="56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13E1E4-62BB-4549-9E28-68823B4A9C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96248" y="1106587"/>
                  <a:ext cx="345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4B4602-72B1-4B4E-9E1B-3DFFCA1768E6}"/>
                    </a:ext>
                  </a:extLst>
                </p14:cNvPr>
                <p14:cNvContentPartPr/>
                <p14:nvPr/>
              </p14:nvContentPartPr>
              <p14:xfrm>
                <a:off x="7827008" y="1157347"/>
                <a:ext cx="177840" cy="43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4B4602-72B1-4B4E-9E1B-3DFFCA1768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18368" y="1148707"/>
                  <a:ext cx="1954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94CD1E-C9B4-44FE-9644-26519D50FF03}"/>
                    </a:ext>
                  </a:extLst>
                </p14:cNvPr>
                <p14:cNvContentPartPr/>
                <p14:nvPr/>
              </p14:nvContentPartPr>
              <p14:xfrm>
                <a:off x="8104208" y="1030267"/>
                <a:ext cx="205560" cy="13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94CD1E-C9B4-44FE-9644-26519D50FF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95208" y="1021267"/>
                  <a:ext cx="22320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6E5ECC-5B9D-4229-9432-833F82F9EB53}"/>
              </a:ext>
            </a:extLst>
          </p:cNvPr>
          <p:cNvGrpSpPr/>
          <p:nvPr/>
        </p:nvGrpSpPr>
        <p:grpSpPr>
          <a:xfrm>
            <a:off x="9173408" y="1227187"/>
            <a:ext cx="604080" cy="204480"/>
            <a:chOff x="9173408" y="1227187"/>
            <a:chExt cx="60408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1FCF13-1A85-4615-8E05-808ED80CA5F3}"/>
                    </a:ext>
                  </a:extLst>
                </p14:cNvPr>
                <p14:cNvContentPartPr/>
                <p14:nvPr/>
              </p14:nvContentPartPr>
              <p14:xfrm>
                <a:off x="9173408" y="1309627"/>
                <a:ext cx="242640" cy="6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1FCF13-1A85-4615-8E05-808ED80CA5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64408" y="1300987"/>
                  <a:ext cx="260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597EEA-0FD2-4C9F-AA55-9A678791CA8B}"/>
                    </a:ext>
                  </a:extLst>
                </p14:cNvPr>
                <p14:cNvContentPartPr/>
                <p14:nvPr/>
              </p14:nvContentPartPr>
              <p14:xfrm>
                <a:off x="9200768" y="1369387"/>
                <a:ext cx="252000" cy="6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597EEA-0FD2-4C9F-AA55-9A678791CA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1768" y="1360387"/>
                  <a:ext cx="269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9D62B1-869B-49F5-A280-E8A6A001F859}"/>
                    </a:ext>
                  </a:extLst>
                </p14:cNvPr>
                <p14:cNvContentPartPr/>
                <p14:nvPr/>
              </p14:nvContentPartPr>
              <p14:xfrm>
                <a:off x="9555008" y="1227187"/>
                <a:ext cx="168840" cy="5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9D62B1-869B-49F5-A280-E8A6A001F8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46368" y="1218187"/>
                  <a:ext cx="186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607EAA-6CFE-445F-B302-C913B167530C}"/>
                    </a:ext>
                  </a:extLst>
                </p14:cNvPr>
                <p14:cNvContentPartPr/>
                <p14:nvPr/>
              </p14:nvContentPartPr>
              <p14:xfrm>
                <a:off x="9616928" y="1269307"/>
                <a:ext cx="160560" cy="66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607EAA-6CFE-445F-B302-C913B16753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08288" y="1260667"/>
                  <a:ext cx="17820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8A54D1-6F86-4D92-BF9D-86E4128D6746}"/>
              </a:ext>
            </a:extLst>
          </p:cNvPr>
          <p:cNvGrpSpPr/>
          <p:nvPr/>
        </p:nvGrpSpPr>
        <p:grpSpPr>
          <a:xfrm>
            <a:off x="10190408" y="1088947"/>
            <a:ext cx="1185840" cy="327240"/>
            <a:chOff x="10190408" y="1088947"/>
            <a:chExt cx="118584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AC8081-103D-4FD2-8294-1FA52EDD5176}"/>
                    </a:ext>
                  </a:extLst>
                </p14:cNvPr>
                <p14:cNvContentPartPr/>
                <p14:nvPr/>
              </p14:nvContentPartPr>
              <p14:xfrm>
                <a:off x="10190408" y="1088947"/>
                <a:ext cx="64440" cy="245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AC8081-103D-4FD2-8294-1FA52EDD51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81408" y="1079947"/>
                  <a:ext cx="82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27C994-4513-4E62-AB04-B14593FBD216}"/>
                    </a:ext>
                  </a:extLst>
                </p14:cNvPr>
                <p14:cNvContentPartPr/>
                <p14:nvPr/>
              </p14:nvContentPartPr>
              <p14:xfrm>
                <a:off x="10309568" y="1102987"/>
                <a:ext cx="190440" cy="28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27C994-4513-4E62-AB04-B14593FBD2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00928" y="1093987"/>
                  <a:ext cx="208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E029AA-F641-454E-AB49-72AB0B7DB814}"/>
                    </a:ext>
                  </a:extLst>
                </p14:cNvPr>
                <p14:cNvContentPartPr/>
                <p14:nvPr/>
              </p14:nvContentPartPr>
              <p14:xfrm>
                <a:off x="10603328" y="1156627"/>
                <a:ext cx="180000" cy="21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E029AA-F641-454E-AB49-72AB0B7DB8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94688" y="1147987"/>
                  <a:ext cx="197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CE51C6-91E4-4E71-B6FE-956BA1F179B8}"/>
                    </a:ext>
                  </a:extLst>
                </p14:cNvPr>
                <p14:cNvContentPartPr/>
                <p14:nvPr/>
              </p14:nvContentPartPr>
              <p14:xfrm>
                <a:off x="10848128" y="1180747"/>
                <a:ext cx="93600" cy="144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CE51C6-91E4-4E71-B6FE-956BA1F179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39128" y="1172107"/>
                  <a:ext cx="111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8530DC-6994-44AC-8972-304B379477F7}"/>
                    </a:ext>
                  </a:extLst>
                </p14:cNvPr>
                <p14:cNvContentPartPr/>
                <p14:nvPr/>
              </p14:nvContentPartPr>
              <p14:xfrm>
                <a:off x="10798808" y="1178947"/>
                <a:ext cx="297720" cy="77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8530DC-6994-44AC-8972-304B379477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90168" y="1169947"/>
                  <a:ext cx="315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D5EA6E-818F-4907-AD86-24776FBA5B49}"/>
                    </a:ext>
                  </a:extLst>
                </p14:cNvPr>
                <p14:cNvContentPartPr/>
                <p14:nvPr/>
              </p14:nvContentPartPr>
              <p14:xfrm>
                <a:off x="11031728" y="1166347"/>
                <a:ext cx="190440" cy="249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D5EA6E-818F-4907-AD86-24776FBA5B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22728" y="1157347"/>
                  <a:ext cx="208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EE1A5A-24BE-470C-9464-495BC585502C}"/>
                    </a:ext>
                  </a:extLst>
                </p14:cNvPr>
                <p14:cNvContentPartPr/>
                <p14:nvPr/>
              </p14:nvContentPartPr>
              <p14:xfrm>
                <a:off x="10694408" y="1175347"/>
                <a:ext cx="34560" cy="219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EE1A5A-24BE-470C-9464-495BC58550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85768" y="1166707"/>
                  <a:ext cx="52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9464A4-0618-4DDD-818A-E3C0E7C3CF98}"/>
                    </a:ext>
                  </a:extLst>
                </p14:cNvPr>
                <p14:cNvContentPartPr/>
                <p14:nvPr/>
              </p14:nvContentPartPr>
              <p14:xfrm>
                <a:off x="10605128" y="1249867"/>
                <a:ext cx="143640" cy="43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9464A4-0618-4DDD-818A-E3C0E7C3CF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96128" y="1241227"/>
                  <a:ext cx="161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BF0B07-4FBE-4F32-94E9-04DCC92A4D9B}"/>
                    </a:ext>
                  </a:extLst>
                </p14:cNvPr>
                <p14:cNvContentPartPr/>
                <p14:nvPr/>
              </p14:nvContentPartPr>
              <p14:xfrm>
                <a:off x="10841288" y="1249147"/>
                <a:ext cx="88200" cy="20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BF0B07-4FBE-4F32-94E9-04DCC92A4D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32648" y="1240507"/>
                  <a:ext cx="105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8D3219-2FB1-4C9E-801B-CFDA78F63A06}"/>
                    </a:ext>
                  </a:extLst>
                </p14:cNvPr>
                <p14:cNvContentPartPr/>
                <p14:nvPr/>
              </p14:nvContentPartPr>
              <p14:xfrm>
                <a:off x="10908608" y="1142587"/>
                <a:ext cx="10080" cy="167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8D3219-2FB1-4C9E-801B-CFDA78F63A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99608" y="1133587"/>
                  <a:ext cx="27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37507EA-3FD9-456D-AF88-45150D562C77}"/>
                    </a:ext>
                  </a:extLst>
                </p14:cNvPr>
                <p14:cNvContentPartPr/>
                <p14:nvPr/>
              </p14:nvContentPartPr>
              <p14:xfrm>
                <a:off x="11130728" y="1372267"/>
                <a:ext cx="245520" cy="2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37507EA-3FD9-456D-AF88-45150D562C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22088" y="1363267"/>
                  <a:ext cx="2631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C819FF-0C52-4FD7-AA5B-AE500A8C5863}"/>
              </a:ext>
            </a:extLst>
          </p:cNvPr>
          <p:cNvGrpSpPr/>
          <p:nvPr/>
        </p:nvGrpSpPr>
        <p:grpSpPr>
          <a:xfrm>
            <a:off x="11067368" y="1839187"/>
            <a:ext cx="832320" cy="494640"/>
            <a:chOff x="11067368" y="1839187"/>
            <a:chExt cx="83232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D358E0-5121-4969-9F10-A55287CF50C1}"/>
                    </a:ext>
                  </a:extLst>
                </p14:cNvPr>
                <p14:cNvContentPartPr/>
                <p14:nvPr/>
              </p14:nvContentPartPr>
              <p14:xfrm>
                <a:off x="11067368" y="1858267"/>
                <a:ext cx="281520" cy="475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D358E0-5121-4969-9F10-A55287CF50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58368" y="1849627"/>
                  <a:ext cx="299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318088-8475-4B4F-B173-9779A94B977D}"/>
                    </a:ext>
                  </a:extLst>
                </p14:cNvPr>
                <p14:cNvContentPartPr/>
                <p14:nvPr/>
              </p14:nvContentPartPr>
              <p14:xfrm>
                <a:off x="11377328" y="1839187"/>
                <a:ext cx="522360" cy="46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318088-8475-4B4F-B173-9779A94B97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68688" y="1830187"/>
                  <a:ext cx="540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943D82-DB2D-4AB1-BE45-B301371F9984}"/>
                    </a:ext>
                  </a:extLst>
                </p14:cNvPr>
                <p14:cNvContentPartPr/>
                <p14:nvPr/>
              </p14:nvContentPartPr>
              <p14:xfrm>
                <a:off x="11486048" y="2041507"/>
                <a:ext cx="226440" cy="25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943D82-DB2D-4AB1-BE45-B301371F99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77408" y="2032507"/>
                  <a:ext cx="24408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F57D8B-3EBB-40E7-A204-2B30D0363444}"/>
              </a:ext>
            </a:extLst>
          </p:cNvPr>
          <p:cNvGrpSpPr/>
          <p:nvPr/>
        </p:nvGrpSpPr>
        <p:grpSpPr>
          <a:xfrm>
            <a:off x="11528135" y="2448307"/>
            <a:ext cx="2077233" cy="974160"/>
            <a:chOff x="11528135" y="2448307"/>
            <a:chExt cx="2077233" cy="9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CAB701-8F33-44C8-9B37-26BD1FA9365A}"/>
                    </a:ext>
                  </a:extLst>
                </p14:cNvPr>
                <p14:cNvContentPartPr/>
                <p14:nvPr/>
              </p14:nvContentPartPr>
              <p14:xfrm>
                <a:off x="11993648" y="2554507"/>
                <a:ext cx="270720" cy="345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CAB701-8F33-44C8-9B37-26BD1FA936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984648" y="2545507"/>
                  <a:ext cx="288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989FCB-9BE4-43C4-8575-3434F4BC03B0}"/>
                    </a:ext>
                  </a:extLst>
                </p14:cNvPr>
                <p14:cNvContentPartPr/>
                <p14:nvPr/>
              </p14:nvContentPartPr>
              <p14:xfrm>
                <a:off x="12417368" y="2573947"/>
                <a:ext cx="117720" cy="208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989FCB-9BE4-43C4-8575-3434F4BC03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408728" y="2564947"/>
                  <a:ext cx="135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997D00-29BC-4321-ABCB-7012716C2E22}"/>
                    </a:ext>
                  </a:extLst>
                </p14:cNvPr>
                <p14:cNvContentPartPr/>
                <p14:nvPr/>
              </p14:nvContentPartPr>
              <p14:xfrm>
                <a:off x="12383168" y="2602747"/>
                <a:ext cx="116640" cy="117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997D00-29BC-4321-ABCB-7012716C2E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374528" y="2594107"/>
                  <a:ext cx="134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AC095D-E4A7-47C9-B125-2FCCF5D149E7}"/>
                    </a:ext>
                  </a:extLst>
                </p14:cNvPr>
                <p14:cNvContentPartPr/>
                <p14:nvPr/>
              </p14:nvContentPartPr>
              <p14:xfrm>
                <a:off x="12382448" y="2576107"/>
                <a:ext cx="408240" cy="150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AC095D-E4A7-47C9-B125-2FCCF5D149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373808" y="2567107"/>
                  <a:ext cx="425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5BC478-C1B0-409E-A0F8-6DD3B4B441A3}"/>
                    </a:ext>
                  </a:extLst>
                </p14:cNvPr>
                <p14:cNvContentPartPr/>
                <p14:nvPr/>
              </p14:nvContentPartPr>
              <p14:xfrm>
                <a:off x="12646688" y="2602747"/>
                <a:ext cx="118080" cy="74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5BC478-C1B0-409E-A0F8-6DD3B4B441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637688" y="2594107"/>
                  <a:ext cx="135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8B9120-6AD0-4EFF-99DB-249737896BB0}"/>
                    </a:ext>
                  </a:extLst>
                </p14:cNvPr>
                <p14:cNvContentPartPr/>
                <p14:nvPr/>
              </p14:nvContentPartPr>
              <p14:xfrm>
                <a:off x="12643448" y="2604187"/>
                <a:ext cx="151560" cy="77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8B9120-6AD0-4EFF-99DB-249737896B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634808" y="2595547"/>
                  <a:ext cx="169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5D64F93-75BA-4A5D-B397-AE0798ABFED7}"/>
                    </a:ext>
                  </a:extLst>
                </p14:cNvPr>
                <p14:cNvContentPartPr/>
                <p14:nvPr/>
              </p14:nvContentPartPr>
              <p14:xfrm>
                <a:off x="12876368" y="2492587"/>
                <a:ext cx="113760" cy="260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5D64F93-75BA-4A5D-B397-AE0798ABFE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867368" y="2483947"/>
                  <a:ext cx="131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E4B514-6DF9-4D35-B85D-104726FCB0F6}"/>
                    </a:ext>
                  </a:extLst>
                </p14:cNvPr>
                <p14:cNvContentPartPr/>
                <p14:nvPr/>
              </p14:nvContentPartPr>
              <p14:xfrm>
                <a:off x="13104968" y="2487907"/>
                <a:ext cx="46440" cy="173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E4B514-6DF9-4D35-B85D-104726FCB0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096328" y="2479267"/>
                  <a:ext cx="64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B87A3A-161B-4808-91F9-BFD41D6AF820}"/>
                    </a:ext>
                  </a:extLst>
                </p14:cNvPr>
                <p14:cNvContentPartPr/>
                <p14:nvPr/>
              </p14:nvContentPartPr>
              <p14:xfrm>
                <a:off x="13226648" y="2467747"/>
                <a:ext cx="101160" cy="302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B87A3A-161B-4808-91F9-BFD41D6AF8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218008" y="2459107"/>
                  <a:ext cx="118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5EAA9A-1415-4EF6-80FC-E6F3C7BBBFCB}"/>
                    </a:ext>
                  </a:extLst>
                </p14:cNvPr>
                <p14:cNvContentPartPr/>
                <p14:nvPr/>
              </p14:nvContentPartPr>
              <p14:xfrm>
                <a:off x="13344368" y="2574307"/>
                <a:ext cx="153360" cy="154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5EAA9A-1415-4EF6-80FC-E6F3C7BBBF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335728" y="2565667"/>
                  <a:ext cx="171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54881D5-CCD3-443A-9305-363C505A6DFF}"/>
                    </a:ext>
                  </a:extLst>
                </p14:cNvPr>
                <p14:cNvContentPartPr/>
                <p14:nvPr/>
              </p14:nvContentPartPr>
              <p14:xfrm>
                <a:off x="13497368" y="2448307"/>
                <a:ext cx="108000" cy="27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54881D5-CCD3-443A-9305-363C505A6D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488368" y="2439667"/>
                  <a:ext cx="125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37EF30B-FD78-4722-A1A2-DFCE581B5829}"/>
                    </a:ext>
                  </a:extLst>
                </p14:cNvPr>
                <p14:cNvContentPartPr/>
                <p14:nvPr/>
              </p14:nvContentPartPr>
              <p14:xfrm>
                <a:off x="12390695" y="3206107"/>
                <a:ext cx="106920" cy="128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37EF30B-FD78-4722-A1A2-DFCE581B58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381695" y="3197107"/>
                  <a:ext cx="124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FD4207-EFE7-4378-88B8-A1D123BBCA59}"/>
                    </a:ext>
                  </a:extLst>
                </p14:cNvPr>
                <p14:cNvContentPartPr/>
                <p14:nvPr/>
              </p14:nvContentPartPr>
              <p14:xfrm>
                <a:off x="12383135" y="3229507"/>
                <a:ext cx="111600" cy="9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FD4207-EFE7-4378-88B8-A1D123BBCA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74495" y="3220867"/>
                  <a:ext cx="129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5748BF-9901-4032-BF0B-83650A309A72}"/>
                    </a:ext>
                  </a:extLst>
                </p14:cNvPr>
                <p14:cNvContentPartPr/>
                <p14:nvPr/>
              </p14:nvContentPartPr>
              <p14:xfrm>
                <a:off x="12338495" y="3247147"/>
                <a:ext cx="92880" cy="42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5748BF-9901-4032-BF0B-83650A309A7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329495" y="3238147"/>
                  <a:ext cx="110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19D9673-EED7-440D-93B4-A0C3243F18E6}"/>
                    </a:ext>
                  </a:extLst>
                </p14:cNvPr>
                <p14:cNvContentPartPr/>
                <p14:nvPr/>
              </p14:nvContentPartPr>
              <p14:xfrm>
                <a:off x="12577175" y="3160387"/>
                <a:ext cx="77760" cy="12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19D9673-EED7-440D-93B4-A0C3243F18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568175" y="3151747"/>
                  <a:ext cx="95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373BA0-06E3-4309-8BFB-154BCA2AA719}"/>
                    </a:ext>
                  </a:extLst>
                </p14:cNvPr>
                <p14:cNvContentPartPr/>
                <p14:nvPr/>
              </p14:nvContentPartPr>
              <p14:xfrm>
                <a:off x="12530735" y="3197467"/>
                <a:ext cx="196560" cy="70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373BA0-06E3-4309-8BFB-154BCA2AA7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522095" y="3188467"/>
                  <a:ext cx="214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AB603A-5024-4E49-A041-C6A1D70CF71E}"/>
                    </a:ext>
                  </a:extLst>
                </p14:cNvPr>
                <p14:cNvContentPartPr/>
                <p14:nvPr/>
              </p14:nvContentPartPr>
              <p14:xfrm>
                <a:off x="12890375" y="3118267"/>
                <a:ext cx="159120" cy="244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4AB603A-5024-4E49-A041-C6A1D70CF7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881375" y="3109267"/>
                  <a:ext cx="176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9072DE-F8CC-4B5E-9467-163A1B129BF9}"/>
                    </a:ext>
                  </a:extLst>
                </p14:cNvPr>
                <p14:cNvContentPartPr/>
                <p14:nvPr/>
              </p14:nvContentPartPr>
              <p14:xfrm>
                <a:off x="13119695" y="3223027"/>
                <a:ext cx="10800" cy="43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9072DE-F8CC-4B5E-9467-163A1B129B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111055" y="3214027"/>
                  <a:ext cx="28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E52B19-10C8-456C-A750-04798945C3B9}"/>
                    </a:ext>
                  </a:extLst>
                </p14:cNvPr>
                <p14:cNvContentPartPr/>
                <p14:nvPr/>
              </p14:nvContentPartPr>
              <p14:xfrm>
                <a:off x="13201055" y="3143827"/>
                <a:ext cx="97560" cy="228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E52B19-10C8-456C-A750-04798945C3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192415" y="3134827"/>
                  <a:ext cx="115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9B9BCB-F60E-4730-98F1-43C55F97271D}"/>
                    </a:ext>
                  </a:extLst>
                </p14:cNvPr>
                <p14:cNvContentPartPr/>
                <p14:nvPr/>
              </p14:nvContentPartPr>
              <p14:xfrm>
                <a:off x="13205735" y="3106027"/>
                <a:ext cx="107640" cy="21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9B9BCB-F60E-4730-98F1-43C55F9727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196735" y="3097387"/>
                  <a:ext cx="12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28985FE-A792-4FD3-A9C2-FD005BC42864}"/>
                    </a:ext>
                  </a:extLst>
                </p14:cNvPr>
                <p14:cNvContentPartPr/>
                <p14:nvPr/>
              </p14:nvContentPartPr>
              <p14:xfrm>
                <a:off x="12032135" y="3151027"/>
                <a:ext cx="283320" cy="271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28985FE-A792-4FD3-A9C2-FD005BC428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023495" y="3142387"/>
                  <a:ext cx="300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958373-8FCF-4AAE-822D-4012E1EDCEB4}"/>
                    </a:ext>
                  </a:extLst>
                </p14:cNvPr>
                <p14:cNvContentPartPr/>
                <p14:nvPr/>
              </p14:nvContentPartPr>
              <p14:xfrm>
                <a:off x="11541095" y="2663227"/>
                <a:ext cx="319680" cy="661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8958373-8FCF-4AAE-822D-4012E1EDCE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532095" y="2654227"/>
                  <a:ext cx="33732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E8B4F7-F583-4E45-8827-0A477E92CBD8}"/>
                    </a:ext>
                  </a:extLst>
                </p14:cNvPr>
                <p14:cNvContentPartPr/>
                <p14:nvPr/>
              </p14:nvContentPartPr>
              <p14:xfrm>
                <a:off x="11590415" y="2627587"/>
                <a:ext cx="248400" cy="257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E8B4F7-F583-4E45-8827-0A477E92CB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81775" y="2618947"/>
                  <a:ext cx="266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EF16FF-5F4C-494C-A052-5A0482CD3D4B}"/>
                    </a:ext>
                  </a:extLst>
                </p14:cNvPr>
                <p14:cNvContentPartPr/>
                <p14:nvPr/>
              </p14:nvContentPartPr>
              <p14:xfrm>
                <a:off x="11528135" y="2577187"/>
                <a:ext cx="143280" cy="199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EF16FF-5F4C-494C-A052-5A0482CD3D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19495" y="2568547"/>
                  <a:ext cx="16092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F2CF222-80B8-4A1D-914D-8B93CF80642D}"/>
                  </a:ext>
                </a:extLst>
              </p14:cNvPr>
              <p14:cNvContentPartPr/>
              <p14:nvPr/>
            </p14:nvContentPartPr>
            <p14:xfrm>
              <a:off x="1022255" y="2163907"/>
              <a:ext cx="435600" cy="20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F2CF222-80B8-4A1D-914D-8B93CF80642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3615" y="2155267"/>
                <a:ext cx="4532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C548B1-2E65-4901-9FE4-E30364C5CAFD}"/>
                  </a:ext>
                </a:extLst>
              </p14:cNvPr>
              <p14:cNvContentPartPr/>
              <p14:nvPr/>
            </p14:nvContentPartPr>
            <p14:xfrm>
              <a:off x="2975975" y="5664187"/>
              <a:ext cx="183240" cy="16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C548B1-2E65-4901-9FE4-E30364C5CAF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66975" y="5655547"/>
                <a:ext cx="20088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94F0F0B-CA05-4326-9C86-6ECB74CDC5D7}"/>
              </a:ext>
            </a:extLst>
          </p:cNvPr>
          <p:cNvGrpSpPr/>
          <p:nvPr/>
        </p:nvGrpSpPr>
        <p:grpSpPr>
          <a:xfrm>
            <a:off x="3327335" y="5555467"/>
            <a:ext cx="346320" cy="241560"/>
            <a:chOff x="3327335" y="5555467"/>
            <a:chExt cx="34632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DD185C-9BB6-4DAB-95BD-C58C3A5119C4}"/>
                    </a:ext>
                  </a:extLst>
                </p14:cNvPr>
                <p14:cNvContentPartPr/>
                <p14:nvPr/>
              </p14:nvContentPartPr>
              <p14:xfrm>
                <a:off x="3327335" y="5637187"/>
                <a:ext cx="86760" cy="159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DD185C-9BB6-4DAB-95BD-C58C3A5119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18695" y="5628547"/>
                  <a:ext cx="104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421A55-F56F-4466-92CD-EA032299F668}"/>
                    </a:ext>
                  </a:extLst>
                </p14:cNvPr>
                <p14:cNvContentPartPr/>
                <p14:nvPr/>
              </p14:nvContentPartPr>
              <p14:xfrm>
                <a:off x="3520295" y="5608387"/>
                <a:ext cx="27360" cy="94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421A55-F56F-4466-92CD-EA032299F66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1655" y="5599747"/>
                  <a:ext cx="45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30DD26-6BA1-4730-8FEE-167CE5DF0F4E}"/>
                    </a:ext>
                  </a:extLst>
                </p14:cNvPr>
                <p14:cNvContentPartPr/>
                <p14:nvPr/>
              </p14:nvContentPartPr>
              <p14:xfrm>
                <a:off x="3472775" y="5555467"/>
                <a:ext cx="24840" cy="1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30DD26-6BA1-4730-8FEE-167CE5DF0F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63775" y="5546827"/>
                  <a:ext cx="42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0793EE-6684-4CE2-A2BA-309E2A8E40EA}"/>
                    </a:ext>
                  </a:extLst>
                </p14:cNvPr>
                <p14:cNvContentPartPr/>
                <p14:nvPr/>
              </p14:nvContentPartPr>
              <p14:xfrm>
                <a:off x="3656735" y="5696587"/>
                <a:ext cx="16920" cy="88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0793EE-6684-4CE2-A2BA-309E2A8E40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48095" y="5687587"/>
                  <a:ext cx="345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2725B68-D734-4F8E-82A0-A61915A57753}"/>
                  </a:ext>
                </a:extLst>
              </p14:cNvPr>
              <p14:cNvContentPartPr/>
              <p14:nvPr/>
            </p14:nvContentPartPr>
            <p14:xfrm>
              <a:off x="3876335" y="5608387"/>
              <a:ext cx="137160" cy="163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2725B68-D734-4F8E-82A0-A61915A5775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867335" y="5599387"/>
                <a:ext cx="1548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E809432-B862-462A-ABF6-B8DB08249F2F}"/>
                  </a:ext>
                </a:extLst>
              </p14:cNvPr>
              <p14:cNvContentPartPr/>
              <p14:nvPr/>
            </p14:nvContentPartPr>
            <p14:xfrm>
              <a:off x="9863495" y="2765827"/>
              <a:ext cx="379080" cy="11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E809432-B862-462A-ABF6-B8DB08249F2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54855" y="2757187"/>
                <a:ext cx="39672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29E0B6E-FFEA-4BDF-91D1-74B6B3940C3A}"/>
              </a:ext>
            </a:extLst>
          </p:cNvPr>
          <p:cNvGrpSpPr/>
          <p:nvPr/>
        </p:nvGrpSpPr>
        <p:grpSpPr>
          <a:xfrm>
            <a:off x="10006775" y="3079387"/>
            <a:ext cx="138600" cy="101880"/>
            <a:chOff x="10006775" y="3079387"/>
            <a:chExt cx="138600" cy="1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0856C67-960C-4B1B-B7EB-97B3970BD1DF}"/>
                    </a:ext>
                  </a:extLst>
                </p14:cNvPr>
                <p14:cNvContentPartPr/>
                <p14:nvPr/>
              </p14:nvContentPartPr>
              <p14:xfrm>
                <a:off x="10049975" y="3131227"/>
                <a:ext cx="95400" cy="1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0856C67-960C-4B1B-B7EB-97B3970BD1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41335" y="3122587"/>
                  <a:ext cx="113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25C2C9A-8A14-4160-AC8C-63C2E8A4EA5E}"/>
                    </a:ext>
                  </a:extLst>
                </p14:cNvPr>
                <p14:cNvContentPartPr/>
                <p14:nvPr/>
              </p14:nvContentPartPr>
              <p14:xfrm>
                <a:off x="10006775" y="3079387"/>
                <a:ext cx="93240" cy="101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5C2C9A-8A14-4160-AC8C-63C2E8A4EA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97775" y="3070387"/>
                  <a:ext cx="110880" cy="11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17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F003-6E4E-477A-A34D-DC9B1DB4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 1- by using </a:t>
            </a:r>
            <a:r>
              <a:rPr lang="en-MY" b="1" dirty="0"/>
              <a:t>MATH</a:t>
            </a:r>
            <a:r>
              <a:rPr lang="en-MY" dirty="0"/>
              <a:t> library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2B76E-2CD4-4018-B8DA-5F7F1710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MY" dirty="0"/>
                  <a:t>Generate random number in range of 2 to 5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MY" dirty="0"/>
              </a:p>
              <a:p>
                <a:pPr marL="514350" indent="-514350">
                  <a:buFont typeface="+mj-lt"/>
                  <a:buAutoNum type="arabicPeriod"/>
                </a:pPr>
                <a:endParaRPr lang="en-MY" dirty="0"/>
              </a:p>
              <a:p>
                <a:pPr marL="514350" indent="-514350">
                  <a:buFont typeface="+mj-lt"/>
                  <a:buAutoNum type="arabicPeriod"/>
                </a:pPr>
                <a:endParaRPr lang="en-MY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MY" dirty="0"/>
                  <a:t>Solve </a:t>
                </a: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MY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7</m:t>
                    </m:r>
                    <m:func>
                      <m:funcPr>
                        <m:ctrlPr>
                          <a:rPr lang="en-MY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MY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MY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MY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MY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MY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dirty="0"/>
              </a:p>
              <a:p>
                <a:pPr marL="514350" indent="-514350">
                  <a:buFont typeface="+mj-lt"/>
                  <a:buAutoNum type="arabicPeriod"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2B76E-2CD4-4018-B8DA-5F7F1710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74AAF16-EFE4-4444-9399-95A460ACC83F}"/>
              </a:ext>
            </a:extLst>
          </p:cNvPr>
          <p:cNvGrpSpPr/>
          <p:nvPr/>
        </p:nvGrpSpPr>
        <p:grpSpPr>
          <a:xfrm>
            <a:off x="2767503" y="2578074"/>
            <a:ext cx="1568880" cy="609840"/>
            <a:chOff x="2767503" y="2578074"/>
            <a:chExt cx="156888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A1B18A-3C07-4A19-A23C-0FEDE172F447}"/>
                    </a:ext>
                  </a:extLst>
                </p14:cNvPr>
                <p14:cNvContentPartPr/>
                <p14:nvPr/>
              </p14:nvContentPartPr>
              <p14:xfrm>
                <a:off x="2767503" y="2846994"/>
                <a:ext cx="204120" cy="340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A1B18A-3C07-4A19-A23C-0FEDE172F4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58503" y="2838354"/>
                  <a:ext cx="2217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65DC6D-C631-4F43-80B6-20ED8A6DAAFB}"/>
                    </a:ext>
                  </a:extLst>
                </p14:cNvPr>
                <p14:cNvContentPartPr/>
                <p14:nvPr/>
              </p14:nvContentPartPr>
              <p14:xfrm>
                <a:off x="3025263" y="2854194"/>
                <a:ext cx="209520" cy="302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65DC6D-C631-4F43-80B6-20ED8A6DAA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6263" y="2845554"/>
                  <a:ext cx="227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477CA6D-E3CE-4587-9E87-DF7525FB9D69}"/>
                    </a:ext>
                  </a:extLst>
                </p14:cNvPr>
                <p14:cNvContentPartPr/>
                <p14:nvPr/>
              </p14:nvContentPartPr>
              <p14:xfrm>
                <a:off x="3261423" y="2855634"/>
                <a:ext cx="291960" cy="195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477CA6D-E3CE-4587-9E87-DF7525FB9D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2783" y="2846634"/>
                  <a:ext cx="309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39F4C9-9E6F-4E3D-975E-00D39FFB496A}"/>
                    </a:ext>
                  </a:extLst>
                </p14:cNvPr>
                <p14:cNvContentPartPr/>
                <p14:nvPr/>
              </p14:nvContentPartPr>
              <p14:xfrm>
                <a:off x="3579303" y="2578074"/>
                <a:ext cx="365400" cy="53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39F4C9-9E6F-4E3D-975E-00D39FFB49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70303" y="2569434"/>
                  <a:ext cx="3830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5200880-F773-4E0B-AFB9-D256410646A0}"/>
                    </a:ext>
                  </a:extLst>
                </p14:cNvPr>
                <p14:cNvContentPartPr/>
                <p14:nvPr/>
              </p14:nvContentPartPr>
              <p14:xfrm>
                <a:off x="4013823" y="2814234"/>
                <a:ext cx="322560" cy="18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5200880-F773-4E0B-AFB9-D256410646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05183" y="2805234"/>
                  <a:ext cx="34020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DFD014-D9D8-480B-B0E5-9474A3834A1C}"/>
              </a:ext>
            </a:extLst>
          </p:cNvPr>
          <p:cNvGrpSpPr/>
          <p:nvPr/>
        </p:nvGrpSpPr>
        <p:grpSpPr>
          <a:xfrm>
            <a:off x="5067543" y="4374474"/>
            <a:ext cx="213120" cy="427320"/>
            <a:chOff x="5067543" y="4374474"/>
            <a:chExt cx="21312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5EA05C-BFA9-4CC4-9564-2521A5693C15}"/>
                    </a:ext>
                  </a:extLst>
                </p14:cNvPr>
                <p14:cNvContentPartPr/>
                <p14:nvPr/>
              </p14:nvContentPartPr>
              <p14:xfrm>
                <a:off x="5178423" y="4435674"/>
                <a:ext cx="37800" cy="36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5EA05C-BFA9-4CC4-9564-2521A5693C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69783" y="4427034"/>
                  <a:ext cx="554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59D031-B89A-4790-839E-260B694CEB68}"/>
                    </a:ext>
                  </a:extLst>
                </p14:cNvPr>
                <p14:cNvContentPartPr/>
                <p14:nvPr/>
              </p14:nvContentPartPr>
              <p14:xfrm>
                <a:off x="5067543" y="4374474"/>
                <a:ext cx="213120" cy="138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59D031-B89A-4790-839E-260B694CEB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8903" y="4365474"/>
                  <a:ext cx="23076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E1B6BD-E23B-47D5-9611-F860D58AD657}"/>
              </a:ext>
            </a:extLst>
          </p:cNvPr>
          <p:cNvGrpSpPr/>
          <p:nvPr/>
        </p:nvGrpSpPr>
        <p:grpSpPr>
          <a:xfrm>
            <a:off x="7717503" y="3930954"/>
            <a:ext cx="562680" cy="627120"/>
            <a:chOff x="7717503" y="3930954"/>
            <a:chExt cx="56268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BD55DF-A54D-4C91-B238-5FA12689EFFC}"/>
                    </a:ext>
                  </a:extLst>
                </p14:cNvPr>
                <p14:cNvContentPartPr/>
                <p14:nvPr/>
              </p14:nvContentPartPr>
              <p14:xfrm>
                <a:off x="7717503" y="4089714"/>
                <a:ext cx="463680" cy="46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BD55DF-A54D-4C91-B238-5FA12689EF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08503" y="4081074"/>
                  <a:ext cx="4813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CB49C3-A4BC-4F19-B394-F08E7EB2513B}"/>
                    </a:ext>
                  </a:extLst>
                </p14:cNvPr>
                <p14:cNvContentPartPr/>
                <p14:nvPr/>
              </p14:nvContentPartPr>
              <p14:xfrm>
                <a:off x="8137983" y="3930954"/>
                <a:ext cx="142200" cy="199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CB49C3-A4BC-4F19-B394-F08E7EB251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29343" y="3921954"/>
                  <a:ext cx="15984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3DA5ED-1215-404F-BC48-EF2DA8EAA719}"/>
              </a:ext>
            </a:extLst>
          </p:cNvPr>
          <p:cNvGrpSpPr/>
          <p:nvPr/>
        </p:nvGrpSpPr>
        <p:grpSpPr>
          <a:xfrm>
            <a:off x="9111063" y="4222194"/>
            <a:ext cx="268200" cy="246240"/>
            <a:chOff x="9111063" y="4222194"/>
            <a:chExt cx="26820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EE5BBC-3361-4C28-8AA1-084C8F204CF9}"/>
                    </a:ext>
                  </a:extLst>
                </p14:cNvPr>
                <p14:cNvContentPartPr/>
                <p14:nvPr/>
              </p14:nvContentPartPr>
              <p14:xfrm>
                <a:off x="9111063" y="4222194"/>
                <a:ext cx="166320" cy="8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EE5BBC-3361-4C28-8AA1-084C8F204C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2423" y="4213554"/>
                  <a:ext cx="183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EFD80A-A0D4-4767-8059-2B0742FBE003}"/>
                    </a:ext>
                  </a:extLst>
                </p14:cNvPr>
                <p14:cNvContentPartPr/>
                <p14:nvPr/>
              </p14:nvContentPartPr>
              <p14:xfrm>
                <a:off x="9139143" y="4333794"/>
                <a:ext cx="201600" cy="51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EFD80A-A0D4-4767-8059-2B0742FBE0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30143" y="4324794"/>
                  <a:ext cx="219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2AFA09-BE9C-4B07-BB2A-A3A28BB3E846}"/>
                    </a:ext>
                  </a:extLst>
                </p14:cNvPr>
                <p14:cNvContentPartPr/>
                <p14:nvPr/>
              </p14:nvContentPartPr>
              <p14:xfrm>
                <a:off x="9168663" y="4425234"/>
                <a:ext cx="210600" cy="4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2AFA09-BE9C-4B07-BB2A-A3A28BB3E8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60023" y="4416594"/>
                  <a:ext cx="2282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6291DE-607A-4284-8AD6-4FED2D3AFD8C}"/>
              </a:ext>
            </a:extLst>
          </p:cNvPr>
          <p:cNvGrpSpPr/>
          <p:nvPr/>
        </p:nvGrpSpPr>
        <p:grpSpPr>
          <a:xfrm>
            <a:off x="9877143" y="4012674"/>
            <a:ext cx="1405440" cy="451080"/>
            <a:chOff x="9877143" y="4012674"/>
            <a:chExt cx="140544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7BED69-12A7-4B1D-9E9E-D8892410710A}"/>
                    </a:ext>
                  </a:extLst>
                </p14:cNvPr>
                <p14:cNvContentPartPr/>
                <p14:nvPr/>
              </p14:nvContentPartPr>
              <p14:xfrm>
                <a:off x="9883983" y="4095474"/>
                <a:ext cx="182880" cy="368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7BED69-12A7-4B1D-9E9E-D889241071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75343" y="4086834"/>
                  <a:ext cx="2005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76B8E4-00B1-458F-AE62-25CE88583158}"/>
                    </a:ext>
                  </a:extLst>
                </p14:cNvPr>
                <p14:cNvContentPartPr/>
                <p14:nvPr/>
              </p14:nvContentPartPr>
              <p14:xfrm>
                <a:off x="9877143" y="4122474"/>
                <a:ext cx="286920" cy="232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76B8E4-00B1-458F-AE62-25CE885831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68143" y="4113474"/>
                  <a:ext cx="304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DBF5FA-9899-44E6-AF3B-93C1871CF9E5}"/>
                    </a:ext>
                  </a:extLst>
                </p14:cNvPr>
                <p14:cNvContentPartPr/>
                <p14:nvPr/>
              </p14:nvContentPartPr>
              <p14:xfrm>
                <a:off x="10397343" y="4148034"/>
                <a:ext cx="136800" cy="22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DBF5FA-9899-44E6-AF3B-93C1871CF9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88703" y="4139034"/>
                  <a:ext cx="154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CB251B-CFFF-4CA2-9A0E-B9B5F17DFF27}"/>
                    </a:ext>
                  </a:extLst>
                </p14:cNvPr>
                <p14:cNvContentPartPr/>
                <p14:nvPr/>
              </p14:nvContentPartPr>
              <p14:xfrm>
                <a:off x="10400943" y="4133994"/>
                <a:ext cx="76320" cy="17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CB251B-CFFF-4CA2-9A0E-B9B5F17DFF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1943" y="4124994"/>
                  <a:ext cx="93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A08179-39AD-449A-9573-46B098A52FCA}"/>
                    </a:ext>
                  </a:extLst>
                </p14:cNvPr>
                <p14:cNvContentPartPr/>
                <p14:nvPr/>
              </p14:nvContentPartPr>
              <p14:xfrm>
                <a:off x="10312023" y="4224354"/>
                <a:ext cx="218520" cy="64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A08179-39AD-449A-9573-46B098A52F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03023" y="4215714"/>
                  <a:ext cx="236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5767FD-ED4D-4EB2-803F-74118BB96586}"/>
                    </a:ext>
                  </a:extLst>
                </p14:cNvPr>
                <p14:cNvContentPartPr/>
                <p14:nvPr/>
              </p14:nvContentPartPr>
              <p14:xfrm>
                <a:off x="10422903" y="4115274"/>
                <a:ext cx="20880" cy="276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5767FD-ED4D-4EB2-803F-74118BB965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13903" y="4106634"/>
                  <a:ext cx="38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9E4D05-745A-43C3-B362-F6FCEE42DE95}"/>
                    </a:ext>
                  </a:extLst>
                </p14:cNvPr>
                <p14:cNvContentPartPr/>
                <p14:nvPr/>
              </p14:nvContentPartPr>
              <p14:xfrm>
                <a:off x="10701543" y="4229034"/>
                <a:ext cx="99720" cy="135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9E4D05-745A-43C3-B362-F6FCEE42DE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92543" y="4220394"/>
                  <a:ext cx="117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0B0096-505C-4388-99C5-8B53F5533576}"/>
                    </a:ext>
                  </a:extLst>
                </p14:cNvPr>
                <p14:cNvContentPartPr/>
                <p14:nvPr/>
              </p14:nvContentPartPr>
              <p14:xfrm>
                <a:off x="10629183" y="4202034"/>
                <a:ext cx="168120" cy="129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0B0096-505C-4388-99C5-8B53F55335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20543" y="4193034"/>
                  <a:ext cx="185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0CDE22-9A9F-48BB-9354-41CBC7B6D26C}"/>
                    </a:ext>
                  </a:extLst>
                </p14:cNvPr>
                <p14:cNvContentPartPr/>
                <p14:nvPr/>
              </p14:nvContentPartPr>
              <p14:xfrm>
                <a:off x="10699023" y="4173594"/>
                <a:ext cx="26280" cy="227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0CDE22-9A9F-48BB-9354-41CBC7B6D2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0023" y="4164594"/>
                  <a:ext cx="43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F34E3B9-5F48-4A72-838F-9A5418915741}"/>
                    </a:ext>
                  </a:extLst>
                </p14:cNvPr>
                <p14:cNvContentPartPr/>
                <p14:nvPr/>
              </p14:nvContentPartPr>
              <p14:xfrm>
                <a:off x="10992063" y="4012674"/>
                <a:ext cx="290520" cy="415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F34E3B9-5F48-4A72-838F-9A54189157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83063" y="4003674"/>
                  <a:ext cx="308160" cy="43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9077F9-EC1C-4033-A361-CD3597882F43}"/>
              </a:ext>
            </a:extLst>
          </p:cNvPr>
          <p:cNvGrpSpPr/>
          <p:nvPr/>
        </p:nvGrpSpPr>
        <p:grpSpPr>
          <a:xfrm>
            <a:off x="4739943" y="2644314"/>
            <a:ext cx="1598760" cy="735120"/>
            <a:chOff x="4739943" y="2644314"/>
            <a:chExt cx="1598760" cy="73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B12A22-48EB-4244-BB5B-211CF0DEED7F}"/>
                    </a:ext>
                  </a:extLst>
                </p14:cNvPr>
                <p14:cNvContentPartPr/>
                <p14:nvPr/>
              </p14:nvContentPartPr>
              <p14:xfrm>
                <a:off x="4739943" y="2676714"/>
                <a:ext cx="263520" cy="40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9B12A22-48EB-4244-BB5B-211CF0DEED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0943" y="2668074"/>
                  <a:ext cx="2811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E9A084-6339-4225-AE6A-E34303783CAB}"/>
                    </a:ext>
                  </a:extLst>
                </p14:cNvPr>
                <p14:cNvContentPartPr/>
                <p14:nvPr/>
              </p14:nvContentPartPr>
              <p14:xfrm>
                <a:off x="5026143" y="2889474"/>
                <a:ext cx="77760" cy="23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E9A084-6339-4225-AE6A-E34303783C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17503" y="2880474"/>
                  <a:ext cx="95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C82784-7F2E-4272-AE21-97B60D05C0B5}"/>
                    </a:ext>
                  </a:extLst>
                </p14:cNvPr>
                <p14:cNvContentPartPr/>
                <p14:nvPr/>
              </p14:nvContentPartPr>
              <p14:xfrm>
                <a:off x="4946223" y="2694354"/>
                <a:ext cx="59760" cy="55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C82784-7F2E-4272-AE21-97B60D05C0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37583" y="2685354"/>
                  <a:ext cx="77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7392C6-B3D7-4521-9EB6-A33238FF6068}"/>
                    </a:ext>
                  </a:extLst>
                </p14:cNvPr>
                <p14:cNvContentPartPr/>
                <p14:nvPr/>
              </p14:nvContentPartPr>
              <p14:xfrm>
                <a:off x="5130903" y="2644314"/>
                <a:ext cx="1158840" cy="335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7392C6-B3D7-4521-9EB6-A33238FF60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21903" y="2635674"/>
                  <a:ext cx="11764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412CBA2-4DEA-4037-8015-187ECD6E8841}"/>
                    </a:ext>
                  </a:extLst>
                </p14:cNvPr>
                <p14:cNvContentPartPr/>
                <p14:nvPr/>
              </p14:nvContentPartPr>
              <p14:xfrm>
                <a:off x="4960623" y="3063354"/>
                <a:ext cx="1378080" cy="316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412CBA2-4DEA-4037-8015-187ECD6E88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51623" y="3054714"/>
                  <a:ext cx="13957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0FB0AD-46BB-441E-9B69-A15755A72BA4}"/>
                    </a:ext>
                  </a:extLst>
                </p14:cNvPr>
                <p14:cNvContentPartPr/>
                <p14:nvPr/>
              </p14:nvContentPartPr>
              <p14:xfrm>
                <a:off x="6220983" y="3079554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0FB0AD-46BB-441E-9B69-A15755A72B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11983" y="3070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60564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2955-55E0-4476-98E7-8F6B463A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600" b="1" dirty="0"/>
              <a:t>Open-source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3AA8-0971-47DC-9005-F345CC30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b="1" dirty="0"/>
              <a:t>Visualisation</a:t>
            </a:r>
          </a:p>
          <a:p>
            <a:pPr lvl="1"/>
            <a:r>
              <a:rPr lang="en-MY" dirty="0"/>
              <a:t>Matplotlib</a:t>
            </a:r>
          </a:p>
          <a:p>
            <a:pPr lvl="1"/>
            <a:endParaRPr lang="en-MY" dirty="0"/>
          </a:p>
          <a:p>
            <a:pPr marL="0" indent="0">
              <a:buNone/>
            </a:pPr>
            <a:r>
              <a:rPr lang="en-MY" b="1" dirty="0"/>
              <a:t>Data Processing and </a:t>
            </a:r>
            <a:r>
              <a:rPr lang="en-MY" b="1" dirty="0" err="1"/>
              <a:t>Modeling</a:t>
            </a:r>
            <a:endParaRPr lang="en-MY" b="1" dirty="0"/>
          </a:p>
          <a:p>
            <a:pPr lvl="1"/>
            <a:r>
              <a:rPr lang="en-MY" dirty="0"/>
              <a:t>NumPy – Matrix manipulation</a:t>
            </a:r>
          </a:p>
          <a:p>
            <a:pPr lvl="1"/>
            <a:r>
              <a:rPr lang="en-MY" dirty="0"/>
              <a:t>SciPy - </a:t>
            </a:r>
            <a:r>
              <a:rPr lang="en-US" dirty="0"/>
              <a:t>linear algebra, optimization, and statistics</a:t>
            </a:r>
            <a:endParaRPr lang="en-MY" dirty="0"/>
          </a:p>
          <a:p>
            <a:pPr lvl="1"/>
            <a:r>
              <a:rPr lang="en-MY" dirty="0"/>
              <a:t>Pandas - </a:t>
            </a:r>
            <a:r>
              <a:rPr lang="en-US" dirty="0"/>
              <a:t>data structures: "Series" (1D) and "Data Frames“ (2D)</a:t>
            </a:r>
            <a:endParaRPr lang="en-MY" dirty="0"/>
          </a:p>
          <a:p>
            <a:pPr lvl="1"/>
            <a:r>
              <a:rPr lang="en-MY" dirty="0" err="1"/>
              <a:t>Keras</a:t>
            </a:r>
            <a:r>
              <a:rPr lang="en-MY" dirty="0"/>
              <a:t> - neural networks and </a:t>
            </a:r>
            <a:r>
              <a:rPr lang="en-MY" dirty="0" err="1"/>
              <a:t>modeling</a:t>
            </a:r>
            <a:endParaRPr lang="en-MY" dirty="0"/>
          </a:p>
          <a:p>
            <a:pPr lvl="1"/>
            <a:r>
              <a:rPr lang="en-MY" dirty="0" err="1"/>
              <a:t>PyTorch</a:t>
            </a:r>
            <a:r>
              <a:rPr lang="en-MY" dirty="0"/>
              <a:t> - deep learning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5C4DCB-927A-43D6-A480-67A15BACCACB}"/>
                  </a:ext>
                </a:extLst>
              </p14:cNvPr>
              <p14:cNvContentPartPr/>
              <p14:nvPr/>
            </p14:nvContentPartPr>
            <p14:xfrm>
              <a:off x="1316408" y="2284147"/>
              <a:ext cx="258840" cy="21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5C4DCB-927A-43D6-A480-67A15BACCA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7408" y="2275147"/>
                <a:ext cx="276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CC3FFE-9E81-4C4F-B910-3BD0B7350CBF}"/>
                  </a:ext>
                </a:extLst>
              </p14:cNvPr>
              <p14:cNvContentPartPr/>
              <p14:nvPr/>
            </p14:nvContentPartPr>
            <p14:xfrm>
              <a:off x="1337648" y="3678427"/>
              <a:ext cx="250920" cy="20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CC3FFE-9E81-4C4F-B910-3BD0B7350C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8648" y="3669787"/>
                <a:ext cx="268560" cy="219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836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72DE-6EAB-40AF-8141-1E18937A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Numpy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B3A8-9772-40BC-A1E6-774AE669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6941" cy="4351338"/>
          </a:xfrm>
        </p:spPr>
        <p:txBody>
          <a:bodyPr/>
          <a:lstStyle/>
          <a:p>
            <a:r>
              <a:rPr lang="en-MY" dirty="0"/>
              <a:t>Fundamental package for scientific computing with Python</a:t>
            </a:r>
          </a:p>
          <a:p>
            <a:r>
              <a:rPr lang="en-MY" dirty="0"/>
              <a:t>N-dimensional array object</a:t>
            </a:r>
          </a:p>
          <a:p>
            <a:r>
              <a:rPr lang="en-MY" dirty="0"/>
              <a:t>Linear algebra, Fourier transform, random number capabilities</a:t>
            </a:r>
          </a:p>
          <a:p>
            <a:r>
              <a:rPr lang="en-MY" dirty="0"/>
              <a:t>Open source</a:t>
            </a:r>
          </a:p>
          <a:p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76673-2D3A-44FB-8453-E9437D0FF6A4}"/>
              </a:ext>
            </a:extLst>
          </p:cNvPr>
          <p:cNvSpPr txBox="1"/>
          <p:nvPr/>
        </p:nvSpPr>
        <p:spPr>
          <a:xfrm>
            <a:off x="7843706" y="2204974"/>
            <a:ext cx="3632433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</a:rPr>
              <a:t>numpy</a:t>
            </a:r>
            <a:r>
              <a:rPr lang="en-US" sz="2400" dirty="0">
                <a:solidFill>
                  <a:srgbClr val="0000FF"/>
                </a:solidFill>
              </a:rPr>
              <a:t> as np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A = </a:t>
            </a:r>
            <a:r>
              <a:rPr lang="en-US" sz="2400" dirty="0" err="1">
                <a:solidFill>
                  <a:srgbClr val="0000FF"/>
                </a:solidFill>
              </a:rPr>
              <a:t>np.array</a:t>
            </a:r>
            <a:r>
              <a:rPr lang="en-US" sz="2400" dirty="0">
                <a:solidFill>
                  <a:srgbClr val="0000FF"/>
                </a:solidFill>
              </a:rPr>
              <a:t>([1, 2, 3])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print(A)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CFFDE-BC1D-44D5-A305-FAB72594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991" y="485128"/>
            <a:ext cx="2452552" cy="10855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3FBB63-326A-42A2-873F-0765DEE2D431}"/>
                  </a:ext>
                </a:extLst>
              </p14:cNvPr>
              <p14:cNvContentPartPr/>
              <p14:nvPr/>
            </p14:nvContentPartPr>
            <p14:xfrm>
              <a:off x="2745608" y="734707"/>
              <a:ext cx="633960" cy="3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3FBB63-326A-42A2-873F-0765DEE2D4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6968" y="725707"/>
                <a:ext cx="65160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8621BB6-8B03-4FE1-ADB7-AD440BDB85DD}"/>
              </a:ext>
            </a:extLst>
          </p:cNvPr>
          <p:cNvGrpSpPr/>
          <p:nvPr/>
        </p:nvGrpSpPr>
        <p:grpSpPr>
          <a:xfrm>
            <a:off x="3629048" y="465787"/>
            <a:ext cx="1054080" cy="360000"/>
            <a:chOff x="3629048" y="465787"/>
            <a:chExt cx="105408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8629F1-3A9B-4395-B385-C0D25FFACFFA}"/>
                    </a:ext>
                  </a:extLst>
                </p14:cNvPr>
                <p14:cNvContentPartPr/>
                <p14:nvPr/>
              </p14:nvContentPartPr>
              <p14:xfrm>
                <a:off x="3629048" y="556147"/>
                <a:ext cx="322200" cy="26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8629F1-3A9B-4395-B385-C0D25FFACF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0048" y="547507"/>
                  <a:ext cx="339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B3FBBF-6CD7-45BE-820A-32C729D0BBD9}"/>
                    </a:ext>
                  </a:extLst>
                </p14:cNvPr>
                <p14:cNvContentPartPr/>
                <p14:nvPr/>
              </p14:nvContentPartPr>
              <p14:xfrm>
                <a:off x="3989408" y="607627"/>
                <a:ext cx="165960" cy="19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B3FBBF-6CD7-45BE-820A-32C729D0BB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0768" y="598987"/>
                  <a:ext cx="183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29466D-D8D7-4C7C-B97D-3D3176AB23B2}"/>
                    </a:ext>
                  </a:extLst>
                </p14:cNvPr>
                <p14:cNvContentPartPr/>
                <p14:nvPr/>
              </p14:nvContentPartPr>
              <p14:xfrm>
                <a:off x="4175528" y="465787"/>
                <a:ext cx="69840" cy="360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29466D-D8D7-4C7C-B97D-3D3176AB23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6528" y="457147"/>
                  <a:ext cx="874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074A29-B19E-4467-BAD2-DD1669DB9946}"/>
                    </a:ext>
                  </a:extLst>
                </p14:cNvPr>
                <p14:cNvContentPartPr/>
                <p14:nvPr/>
              </p14:nvContentPartPr>
              <p14:xfrm>
                <a:off x="4122968" y="629227"/>
                <a:ext cx="154800" cy="4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074A29-B19E-4467-BAD2-DD1669DB99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14328" y="620227"/>
                  <a:ext cx="172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80B681-94A1-4AD8-AAFB-E3ACBD44DE38}"/>
                    </a:ext>
                  </a:extLst>
                </p14:cNvPr>
                <p14:cNvContentPartPr/>
                <p14:nvPr/>
              </p14:nvContentPartPr>
              <p14:xfrm>
                <a:off x="4306568" y="631027"/>
                <a:ext cx="171720" cy="157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80B681-94A1-4AD8-AAFB-E3ACBD44DE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97568" y="622387"/>
                  <a:ext cx="189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916A4C-A664-4B46-8676-8DA106CF7770}"/>
                    </a:ext>
                  </a:extLst>
                </p14:cNvPr>
                <p14:cNvContentPartPr/>
                <p14:nvPr/>
              </p14:nvContentPartPr>
              <p14:xfrm>
                <a:off x="4398728" y="578107"/>
                <a:ext cx="84600" cy="12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916A4C-A664-4B46-8676-8DA106CF77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90088" y="569467"/>
                  <a:ext cx="102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09AEAB-582A-4881-B5CE-E82578239517}"/>
                    </a:ext>
                  </a:extLst>
                </p14:cNvPr>
                <p14:cNvContentPartPr/>
                <p14:nvPr/>
              </p14:nvContentPartPr>
              <p14:xfrm>
                <a:off x="4501688" y="602227"/>
                <a:ext cx="181440" cy="185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09AEAB-582A-4881-B5CE-E825782395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3048" y="593587"/>
                  <a:ext cx="19908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3F0DB6-653B-4FC6-9964-CABD705926B0}"/>
              </a:ext>
            </a:extLst>
          </p:cNvPr>
          <p:cNvGrpSpPr/>
          <p:nvPr/>
        </p:nvGrpSpPr>
        <p:grpSpPr>
          <a:xfrm>
            <a:off x="4927568" y="323227"/>
            <a:ext cx="1848960" cy="573840"/>
            <a:chOff x="4927568" y="323227"/>
            <a:chExt cx="1848960" cy="57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78A3F9-7476-4F4B-9177-55D4ACFADD41}"/>
                    </a:ext>
                  </a:extLst>
                </p14:cNvPr>
                <p14:cNvContentPartPr/>
                <p14:nvPr/>
              </p14:nvContentPartPr>
              <p14:xfrm>
                <a:off x="4927568" y="601867"/>
                <a:ext cx="251640" cy="19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78A3F9-7476-4F4B-9177-55D4ACFADD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18568" y="592867"/>
                  <a:ext cx="269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0DF202-13B8-44A1-ADAF-D97975E0412A}"/>
                    </a:ext>
                  </a:extLst>
                </p14:cNvPr>
                <p14:cNvContentPartPr/>
                <p14:nvPr/>
              </p14:nvContentPartPr>
              <p14:xfrm>
                <a:off x="5165528" y="627067"/>
                <a:ext cx="155880" cy="14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0DF202-13B8-44A1-ADAF-D97975E041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6888" y="618067"/>
                  <a:ext cx="173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5FB572-B4E2-421C-A475-FA0DCB67969E}"/>
                    </a:ext>
                  </a:extLst>
                </p14:cNvPr>
                <p14:cNvContentPartPr/>
                <p14:nvPr/>
              </p14:nvContentPartPr>
              <p14:xfrm>
                <a:off x="5350928" y="598267"/>
                <a:ext cx="159840" cy="159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5FB572-B4E2-421C-A475-FA0DCB6796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42288" y="589627"/>
                  <a:ext cx="177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5E154C-96A4-4C9C-9959-68C3337ECC91}"/>
                    </a:ext>
                  </a:extLst>
                </p14:cNvPr>
                <p14:cNvContentPartPr/>
                <p14:nvPr/>
              </p14:nvContentPartPr>
              <p14:xfrm>
                <a:off x="5512208" y="625267"/>
                <a:ext cx="23400" cy="154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5E154C-96A4-4C9C-9959-68C3337ECC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03208" y="616267"/>
                  <a:ext cx="41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B5448C-4A09-40A9-BFED-30D12169F7B8}"/>
                    </a:ext>
                  </a:extLst>
                </p14:cNvPr>
                <p14:cNvContentPartPr/>
                <p14:nvPr/>
              </p14:nvContentPartPr>
              <p14:xfrm>
                <a:off x="5420408" y="533827"/>
                <a:ext cx="59400" cy="29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B5448C-4A09-40A9-BFED-30D12169F7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11768" y="525187"/>
                  <a:ext cx="77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E5C2D4-5F72-4FA3-BB88-E4168F4C4ADB}"/>
                    </a:ext>
                  </a:extLst>
                </p14:cNvPr>
                <p14:cNvContentPartPr/>
                <p14:nvPr/>
              </p14:nvContentPartPr>
              <p14:xfrm>
                <a:off x="5582408" y="597187"/>
                <a:ext cx="306720" cy="299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E5C2D4-5F72-4FA3-BB88-E4168F4C4A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73408" y="588187"/>
                  <a:ext cx="3243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621DE3-1DD7-4853-8E6A-F38941BA27F2}"/>
                    </a:ext>
                  </a:extLst>
                </p14:cNvPr>
                <p14:cNvContentPartPr/>
                <p14:nvPr/>
              </p14:nvContentPartPr>
              <p14:xfrm>
                <a:off x="5938088" y="429067"/>
                <a:ext cx="101880" cy="285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621DE3-1DD7-4853-8E6A-F38941BA27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29088" y="420427"/>
                  <a:ext cx="119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F2FEDF-D276-4B76-ABD1-DD87C52FA6A9}"/>
                    </a:ext>
                  </a:extLst>
                </p14:cNvPr>
                <p14:cNvContentPartPr/>
                <p14:nvPr/>
              </p14:nvContentPartPr>
              <p14:xfrm>
                <a:off x="5996048" y="628147"/>
                <a:ext cx="149400" cy="98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F2FEDF-D276-4B76-ABD1-DD87C52FA6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87048" y="619147"/>
                  <a:ext cx="167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8064A0-05DB-4A52-B88B-D950D2B30597}"/>
                    </a:ext>
                  </a:extLst>
                </p14:cNvPr>
                <p14:cNvContentPartPr/>
                <p14:nvPr/>
              </p14:nvContentPartPr>
              <p14:xfrm>
                <a:off x="6203408" y="323227"/>
                <a:ext cx="48960" cy="42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8064A0-05DB-4A52-B88B-D950D2B305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94408" y="314227"/>
                  <a:ext cx="666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964F78-0155-4D5A-BD2F-A12CBE922B1C}"/>
                    </a:ext>
                  </a:extLst>
                </p14:cNvPr>
                <p14:cNvContentPartPr/>
                <p14:nvPr/>
              </p14:nvContentPartPr>
              <p14:xfrm>
                <a:off x="6132488" y="470827"/>
                <a:ext cx="223920" cy="257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964F78-0155-4D5A-BD2F-A12CBE922B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23848" y="461827"/>
                  <a:ext cx="241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B06978-513E-49F3-96B7-D4253F6CF299}"/>
                    </a:ext>
                  </a:extLst>
                </p14:cNvPr>
                <p14:cNvContentPartPr/>
                <p14:nvPr/>
              </p14:nvContentPartPr>
              <p14:xfrm>
                <a:off x="6400328" y="558667"/>
                <a:ext cx="92880" cy="171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B06978-513E-49F3-96B7-D4253F6CF2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91688" y="550027"/>
                  <a:ext cx="110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7F67D6-E755-4146-B233-D3F7D9F58214}"/>
                    </a:ext>
                  </a:extLst>
                </p14:cNvPr>
                <p14:cNvContentPartPr/>
                <p14:nvPr/>
              </p14:nvContentPartPr>
              <p14:xfrm>
                <a:off x="6603728" y="581347"/>
                <a:ext cx="172800" cy="8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7F67D6-E755-4146-B233-D3F7D9F582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95088" y="572707"/>
                  <a:ext cx="190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E1CD69-1DFD-47A7-A142-A04FC5664BA5}"/>
                    </a:ext>
                  </a:extLst>
                </p14:cNvPr>
                <p14:cNvContentPartPr/>
                <p14:nvPr/>
              </p14:nvContentPartPr>
              <p14:xfrm>
                <a:off x="6395648" y="380827"/>
                <a:ext cx="83160" cy="52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E1CD69-1DFD-47A7-A142-A04FC5664B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7008" y="372187"/>
                  <a:ext cx="1008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0F46E6-A7F9-44B8-A53B-6C1053BA0FAA}"/>
              </a:ext>
            </a:extLst>
          </p:cNvPr>
          <p:cNvGrpSpPr/>
          <p:nvPr/>
        </p:nvGrpSpPr>
        <p:grpSpPr>
          <a:xfrm>
            <a:off x="3879608" y="962587"/>
            <a:ext cx="2700000" cy="61200"/>
            <a:chOff x="3879608" y="962587"/>
            <a:chExt cx="2700000" cy="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B9291B-C264-45D9-BE23-A9C6914EC0E9}"/>
                    </a:ext>
                  </a:extLst>
                </p14:cNvPr>
                <p14:cNvContentPartPr/>
                <p14:nvPr/>
              </p14:nvContentPartPr>
              <p14:xfrm>
                <a:off x="3879608" y="974827"/>
                <a:ext cx="2562840" cy="4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B9291B-C264-45D9-BE23-A9C6914EC0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70608" y="965827"/>
                  <a:ext cx="2580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1384EB-2D8A-4906-AFD6-778D909512AD}"/>
                    </a:ext>
                  </a:extLst>
                </p14:cNvPr>
                <p14:cNvContentPartPr/>
                <p14:nvPr/>
              </p14:nvContentPartPr>
              <p14:xfrm>
                <a:off x="6579248" y="962587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1384EB-2D8A-4906-AFD6-778D909512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70248" y="9539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149404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AF3F6FFEC6C042A02333FDF5D02A34" ma:contentTypeVersion="10" ma:contentTypeDescription="Create a new document." ma:contentTypeScope="" ma:versionID="2bc8928c743f6906b9f9ce98c87a7f2e">
  <xsd:schema xmlns:xsd="http://www.w3.org/2001/XMLSchema" xmlns:xs="http://www.w3.org/2001/XMLSchema" xmlns:p="http://schemas.microsoft.com/office/2006/metadata/properties" xmlns:ns2="e457430f-8824-4276-9566-2db21f5fe15e" xmlns:ns3="23cf2109-7d3d-4a7c-bcca-2bbb404a37c9" targetNamespace="http://schemas.microsoft.com/office/2006/metadata/properties" ma:root="true" ma:fieldsID="aa38474b076006e0ebd557bc3eacf626" ns2:_="" ns3:_="">
    <xsd:import namespace="e457430f-8824-4276-9566-2db21f5fe15e"/>
    <xsd:import namespace="23cf2109-7d3d-4a7c-bcca-2bbb404a37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430f-8824-4276-9566-2db21f5fe1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f2109-7d3d-4a7c-bcca-2bbb404a37c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52EE2D-E0B7-4370-AB1A-CBAE046BBEF8}"/>
</file>

<file path=customXml/itemProps2.xml><?xml version="1.0" encoding="utf-8"?>
<ds:datastoreItem xmlns:ds="http://schemas.openxmlformats.org/officeDocument/2006/customXml" ds:itemID="{45835EB1-B702-4D84-92BE-C2558B7E1F56}"/>
</file>

<file path=customXml/itemProps3.xml><?xml version="1.0" encoding="utf-8"?>
<ds:datastoreItem xmlns:ds="http://schemas.openxmlformats.org/officeDocument/2006/customXml" ds:itemID="{E956F82E-F4A8-441C-AE9E-16F677D55090}"/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1093</Words>
  <Application>Microsoft Office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Courier New</vt:lpstr>
      <vt:lpstr>Lucida Grande</vt:lpstr>
      <vt:lpstr>Office Theme</vt:lpstr>
      <vt:lpstr>Programming for Engineers</vt:lpstr>
      <vt:lpstr>Course Learning Outcome</vt:lpstr>
      <vt:lpstr>Revision 1</vt:lpstr>
      <vt:lpstr>PowerPoint Presentation</vt:lpstr>
      <vt:lpstr>Build-in Module</vt:lpstr>
      <vt:lpstr>Build-in Module</vt:lpstr>
      <vt:lpstr>Exercise 1- by using MATH library</vt:lpstr>
      <vt:lpstr>Open-source module</vt:lpstr>
      <vt:lpstr>Numpy</vt:lpstr>
      <vt:lpstr>Numpy</vt:lpstr>
      <vt:lpstr>Exercise 2</vt:lpstr>
      <vt:lpstr>Numpy (Linear algebra)</vt:lpstr>
      <vt:lpstr>Matplotlib</vt:lpstr>
      <vt:lpstr>Scatter Plot</vt:lpstr>
      <vt:lpstr>Scatter Plot</vt:lpstr>
      <vt:lpstr>Scatter Plot</vt:lpstr>
      <vt:lpstr>Exercise 3</vt:lpstr>
      <vt:lpstr>Answer on the following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BEP2073</dc:title>
  <dc:creator>Mohd Fauzi Zanil</dc:creator>
  <cp:lastModifiedBy>Mohd Fauzi Zanil</cp:lastModifiedBy>
  <cp:revision>95</cp:revision>
  <dcterms:created xsi:type="dcterms:W3CDTF">2021-01-11T07:13:24Z</dcterms:created>
  <dcterms:modified xsi:type="dcterms:W3CDTF">2021-10-07T07:29:55Z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643DAFD8-7936-4B39-BC49-7ABE61BC8E8C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0x0101001FAF3F6FFEC6C042A02333FDF5D02A34</vt:lpwstr>
  </property>
</Properties>
</file>