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tags/tag7.xml" ContentType="application/vnd.openxmlformats-officedocument.presentationml.tags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tags/tag8.xml" ContentType="application/vnd.openxmlformats-officedocument.presentationml.tags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tags/tag9.xml" ContentType="application/vnd.openxmlformats-officedocument.presentationml.tags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8" r:id="rId6"/>
    <p:sldId id="294" r:id="rId7"/>
    <p:sldId id="295" r:id="rId8"/>
    <p:sldId id="304" r:id="rId9"/>
    <p:sldId id="301" r:id="rId10"/>
    <p:sldId id="296" r:id="rId11"/>
    <p:sldId id="306" r:id="rId12"/>
    <p:sldId id="297" r:id="rId13"/>
    <p:sldId id="303" r:id="rId14"/>
    <p:sldId id="298" r:id="rId15"/>
    <p:sldId id="299" r:id="rId16"/>
    <p:sldId id="302" r:id="rId17"/>
    <p:sldId id="305" r:id="rId18"/>
    <p:sldId id="267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27181-5151-413D-A0E3-532F145CB9CB}" v="2" dt="2021-10-28T07:46:41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6349" autoAdjust="0"/>
  </p:normalViewPr>
  <p:slideViewPr>
    <p:cSldViewPr snapToGrid="0">
      <p:cViewPr>
        <p:scale>
          <a:sx n="100" d="100"/>
          <a:sy n="100" d="100"/>
        </p:scale>
        <p:origin x="16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wari Sharma" userId="S::1002057697@ucsiuniversity.edu.my::f4e54a88-abd6-468e-82cb-8110d268d563" providerId="AD" clId="Web-{2F427181-5151-413D-A0E3-532F145CB9CB}"/>
    <pc:docChg chg="modSld">
      <pc:chgData name="Yogeshwari Sharma" userId="S::1002057697@ucsiuniversity.edu.my::f4e54a88-abd6-468e-82cb-8110d268d563" providerId="AD" clId="Web-{2F427181-5151-413D-A0E3-532F145CB9CB}" dt="2021-10-28T07:46:41.948" v="1" actId="14100"/>
      <pc:docMkLst>
        <pc:docMk/>
      </pc:docMkLst>
      <pc:sldChg chg="modSp">
        <pc:chgData name="Yogeshwari Sharma" userId="S::1002057697@ucsiuniversity.edu.my::f4e54a88-abd6-468e-82cb-8110d268d563" providerId="AD" clId="Web-{2F427181-5151-413D-A0E3-532F145CB9CB}" dt="2021-10-28T07:46:41.948" v="1" actId="14100"/>
        <pc:sldMkLst>
          <pc:docMk/>
          <pc:sldMk cId="2210456435" sldId="295"/>
        </pc:sldMkLst>
        <pc:picChg chg="mod">
          <ac:chgData name="Yogeshwari Sharma" userId="S::1002057697@ucsiuniversity.edu.my::f4e54a88-abd6-468e-82cb-8110d268d563" providerId="AD" clId="Web-{2F427181-5151-413D-A0E3-532F145CB9CB}" dt="2021-10-28T07:46:41.948" v="1" actId="14100"/>
          <ac:picMkLst>
            <pc:docMk/>
            <pc:sldMk cId="2210456435" sldId="295"/>
            <ac:picMk id="5" creationId="{419CB462-43B8-4F18-A566-40F8E49F14F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5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61 288 8136,'0'0'15625,"-10"0"-14792,-29-4-128,39 4-673,-1 0 1,0 0-1,1-1 1,-1 1 0,0-1-1,1 1 1,-1 0-1,0-1 1,1 0-1,-1 1 1,1-1 0,-1 1-1,1-1 1,0 1-1,-1-1 1,1 0-1,-1 1 1,1-1 0,0 0-1,0 0 1,-1 1-1,1-1 1,0 0 0,0 0-1,0 1 1,0-1-1,0 0 1,0 0-1,0 1 1,0-1 0,0-1-1,3-23 105,-3 24-94,3-9-36,1-1 1,0 1-1,0 0 0,1 0 0,0 0 1,1 0-1,0 1 0,1 0 1,0 1-1,15-16 0,-9 11-4,1 1 0,0 0-1,1 0 1,1 2 0,29-16-1,-32 20-15,0 1-1,1 0 1,0 1-1,0 1 1,0 0-1,0 1 1,15-1-1,-22 2 7,0 1-1,-1 0 1,1 1 0,0-1-1,-1 1 1,1 1 0,-1-1-1,1 1 1,-1 0 0,0 1-1,1-1 1,-1 1 0,-1 1-1,1-1 1,0 1 0,-1 0-1,6 5 1,-1 3 21,0 0 0,-1 0 0,0 1 0,-1 0 0,-1 0 0,0 1 0,-1 0 0,0 1 0,-2-1 1,1 1-1,3 27 0,-1 11 67,-3 1 0,-2 54 0,-2-102-82,-1 17 26,0 1-1,-2 0 1,0-1 0,-2 1 0,-1-1-1,-1 0 1,0-1 0,-2 0 0,-1 0-1,0-1 1,-2 0 0,0-1-1,-1 0 1,-1-1 0,-1 0 0,-1-1-1,-1-1 1,-22 18 0,35-31-14,-1-1 0,0 1 0,1-2 0,-1 1 0,0 0 0,0-1 0,0 0 0,-1 0 0,1 0 0,0-1 0,-1 0 0,1 0 0,-1 0 0,0 0 0,1-1 0,-1 0 0,1-1 0,-1 1 0,1-1 0,-1 0 0,-7-2 0,9 1-13,-1-1 0,0 1 0,0-1 1,1 0-1,-1 0 0,1 0 0,0-1 1,0 0-1,0 0 0,1 0 0,-1 0 0,1 0 1,0-1-1,0 1 0,1-1 0,-1 0 1,1 0-1,0 0 0,0 0 0,1 0 0,-2-10 1,2 12-12,0 1 1,1 0-1,-1 0 1,1-1 0,0 1-1,0 0 1,0-1 0,0 1-1,0 0 1,0-1-1,0 1 1,1 0 0,-1-1-1,1 1 1,0 0-1,0 0 1,0 0 0,0 0-1,0 0 1,0 0-1,0 0 1,1 0 0,-1 0-1,4-3 1,0 2 2,0 0 1,0 1-1,1-1 1,-1 1-1,1 0 1,-1 0 0,1 1-1,10-2 1,49-6 10,1 3 0,131 6 0,-42 1-2935,-147-1 1931,1-1 1,-1 0 0,1 0-1,-1-1 1,0 0-1,0 0 1,1-1-1,10-6 1,25-14-6616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0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28 13997,'0'0'11729,"0"22"-11014,-1 55-120,3 194 1148,-1-266-1747,0 0 1,0 1-1,0-1 0,0 0 0,1 0 0,0 0 0,0 0 1,0 0-1,1-1 0,0 1 0,0 0 0,0-1 0,0 0 1,0 0-1,1 0 0,0 0 0,0-1 0,0 1 0,0-1 1,1 0-1,-1 0 0,1-1 0,0 1 0,0-1 1,0 0-1,0 0 0,0-1 0,0 1 0,0-1 0,0 0 1,1-1-1,-1 1 0,0-1 0,1 0 0,-1-1 0,0 1 1,1-1-1,-1 0 0,0 0 0,0 0 0,0-1 0,0 0 1,0 0-1,0 0 0,0-1 0,-1 0 0,1 0 0,-1 0 1,1 0-1,-1-1 0,-1 1 0,6-6 0,-2 0-3,0-1 0,-1 0-1,0 0 1,0 0 0,-1-1-1,0 0 1,-1 0 0,0 0 0,-1 0-1,0-1 1,-1 0 0,0 1-1,-1-1 1,0 0 0,-1 0-1,0 0 1,-1 1 0,0-1-1,-1 0 1,-1 1 0,1-1-1,-2 1 1,0 0 0,-6-13-1,6 13 8,0 1 0,-2-1 0,1 1 0,-1 0 0,0 0 0,-1 1-1,0 0 1,-1 0 0,0 1 0,0 0 0,-1 0 0,0 1-1,0 0 1,-1 0 0,1 1 0,-2 1 0,1 0 0,0 0-1,-1 1 1,0 0 0,0 0 0,0 2 0,-1-1 0,-22-1 0,32 4 16,-5 0-501,1 0 1,-1 0 0,0 1 0,1 0-1,-12 2 1,16-2-6,0 0 0,0 1-1,-1-1 1,1 0 0,0 1 0,0-1 0,0 1-1,0 0 1,1-1 0,-1 1 0,0 0-1,1 0 1,-1 0 0,1 0 0,0 1 0,0-1-1,0 0 1,-1 3 0,-11 33-10059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3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32 4228,'0'0'11371,"6"-6"-9022,18-20-412,-24 26-1893,0 0 0,0 1 0,0-1 0,0 0 0,0 0 0,0 0 0,0 0 0,0 0 0,0 0 0,0 1 0,0-1 0,0 0 0,0 0 0,0 0 0,0 0 0,0 0 0,0 0 0,0 0 0,1 0 0,-1 1 0,0-1 0,0 0 0,0 0 0,0 0 0,0 0 0,0 0 0,0 0 0,0 0 0,1 0 0,-1 0 0,0 0 0,0 0 0,0 0 0,0 0 0,0 0 0,0 0 0,1 0 0,-1 0 0,0 0 0,0 0 0,0 0 0,0 0 0,0 0 0,0 0 0,1 0 0,-1 0 0,0 0 0,0 0 0,0 0 0,0 0 0,0 0 0,0 0 0,0 0 0,1 0 0,-1-1 0,0 1 0,0 0 0,-2 12 442,-6 8 38,0-1 1,-1 0-1,-21 31 1,-14 29 169,-57 174 1143,90-215-1699,1 0 1,1 1 0,2 0 0,-3 77-1,10-113-179,0 1 1,0-1-1,1 1 0,-1 0 0,1-1 0,0 1 0,0-1 0,0 1 0,0-1 0,0 0 0,1 0 0,0 1 0,-1-1 0,1 0 0,0 0 0,1 0 0,-1-1 1,0 1-1,1-1 0,0 1 0,-1-1 0,1 0 0,0 0 0,0 0 0,0 0 0,1 0 0,-1-1 0,0 1 0,1-1 0,-1 0 0,7 1 0,9 1-915,0-1 0,1 0-1,-1-2 1,35-3-1,-40 2 280,75-10-4415,5-10-2420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3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6150,'0'0'9582,"15"4"-8103,-5-2-1193,-4-1-125,0 0 0,0 1 0,-1-1 0,1 1 0,-1 0-1,1 1 1,-1-1 0,0 1 0,1 0 0,-1 0 0,-1 1 0,1-1-1,0 1 1,-1 0 0,0 1 0,0-1 0,4 7 0,6 12 469,-1 1 0,-1 1 0,-1 0 0,-2 0 0,0 1 0,6 33 0,-7-12 124,-2 0 0,0 84 1,-6-128-748,0-1 0,0 0 0,0 0 0,-1 0 1,1 0-1,-1 1 0,1-1 0,-1 0 1,0 0-1,0 0 0,0 0 0,0 0 0,0-1 1,-1 1-1,1 0 0,-1 0 0,1-1 1,-1 1-1,-2 1 0,0 0-219,-1 0 0,0 0 0,1-1 0,-1 1 0,0-1 0,0 0 0,-10 2 0,-8 0-3302,0-1 0,-43 0 0,55-3 1311,-47 0-9765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2210,'0'0'13576,"-4"0"-12087,-12 0-64,12 0 892,2 4-902,-2 69-325,7 87 0,-1-117-862,9 62 243,-6-67-87,1 46-1,-6-83-127,-1-12 150,-2-5-388,0 2 1,-2-1-1,-6-16 1,5 16-59,0-1 0,1 0 0,-3-23 1,3 4-196,2-1 0,2 0 0,1 0 0,6-36 0,-6 68 199,1-1 1,-1 0-1,1 1 0,1-1 1,-1 1-1,1-1 0,0 1 1,0 0-1,0-1 0,0 1 1,1 0-1,-1 1 0,1-1 0,0 0 1,0 1-1,1-1 0,-1 1 1,1 0-1,0 0 0,0 1 1,-1-1-1,2 1 0,-1-1 1,0 2-1,0-1 0,1 0 0,-1 1 1,1-1-1,0 1 0,-1 1 1,1-1-1,0 1 0,-1-1 1,6 2-1,-7 0 40,0 0 1,0 1 0,0 0-1,0-1 1,0 1-1,-1 0 1,1 1-1,-1-1 1,1 0 0,-1 1-1,0-1 1,0 1-1,0 0 1,0 0-1,0 0 1,0 0-1,-1 0 1,0 0 0,0 0-1,2 4 1,2 8 56,-1-1 1,0 1-1,3 17 1,-6-25 96,0 1 0,0 0 0,-1 0 0,0-1 1,0 1-1,-1 0 0,-2 8 0,3-14-158,-1 0-1,1 0 1,-1 0-1,0 0 1,0 0-1,0 0 1,0-1-1,0 1 1,-1 0-1,1-1 1,0 1-1,-1-1 1,1 0-1,-1 1 1,1-1-1,-1 0 1,0 0-1,0 0 1,1 0-1,-1 0 0,0 0 1,0 0-1,0-1 1,0 1-1,0-1 1,0 1-1,0-1 1,0 0-1,0 0 1,0 0-1,-2 0 1,1-35-8024,3 31 6743,2-28-3625,10-3-43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8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6086,'0'0'10137,"0"6"-8887,-3 266 5341,1 12-5469,6-283-2073,-1 0-1,1 0 0,-1-1 0,1 0 0,0 1 0,-1-1 1,1-1-1,-1 1 0,6-1 0,-2-2-117,1 0 1,0 0-1,-1 0 0,0-1 0,0 0 1,0-1-1,0 1 0,-1-1 0,0 0 1,0-1-1,0 0 0,8-10 0,21-38-647,-31 47 2845,-1 0-1,0 0 0,-1 0 0,0 0 1,2-11-1,-7 42 7887,-5 32-1779,-4 88-6746,12-143-499,1-1 0,-1 1 0,0 0 0,1-1 0,-1 1 0,1-1 0,-1 1 0,1-1 0,-1 1-1,1-1 1,-1 1 0,1-1 0,-1 1 0,1-1 0,0 0 0,-1 1 0,1-1 0,0 0 0,-1 0 0,1 1 0,0-1 0,-1 0 0,1 0 0,0 0 0,0 0 0,-1 0 0,1 0 0,0 0-1,-1 0 1,1 0 0,0 0 0,1-1 0,24-6-637,-23 3 638,0 1 0,0-1 0,-1 0 0,1 0 0,-1 0 0,0-1 0,0 1 1,0 0-1,-1-1 0,0 1 0,0-1 0,0 0 0,0 1 0,0-8 0,-2-77-91,0 51 82,2-9-7371,7 25 1388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8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9097,'0'0'8904,"0"21"-6624,0 389 4037,0-123-5476,0-285-1839,0-20-13309,0-4 7106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9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 9321,'0'0'5509,"134"-33"-4900,-75 20-449,0 4-160,-8 7-481,-11 2-2241,-14 0-2275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4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6246,'0'0'10105,"0"3"-8268,-13 40-562,3 1-1,2 0 1,-4 60 0,6 137-257,6-227-975,0 10-52,2 0 0,0 0-1,2 0 1,0 0-1,2 0 1,0-1 0,11 25-1,-11-35-406,0 0 0,1-1 0,1 0 0,0 0 1,16 18-1,-17-22-372,0-1 0,1-1 0,0 1 0,0-1 0,1 0 0,0-1 0,0 0 0,16 6 0,37 7-5987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4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10826,'0'0'8301,"12"16"-6651,8 12-1099,-1 1-1,-1 1 1,-2 0 0,-1 2 0,20 60-1,-27-62-441,-1 0 0,-1 1-1,-2 0 1,-1 1-1,-1-1 1,-2 0-1,-6 53 1,2-65-318,0 0 1,-1 0-1,0-1 1,-2 1-1,-1-1 1,0-1 0,-1 0-1,0 0 1,-2 0-1,0-1 1,-1-1-1,0 0 1,-22 20 0,9-13-2124,-1 0 1,-55 33 0,5-13-3835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58.6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13 4036,'0'0'4692,"-9"-9"1527,-30 7-3791,27 1-2418,-1 0 0,0 1 0,0 1 0,-21 3-1,31-3 4,0 1 0,1-1 0,-1 1 0,1-1 0,-1 1 0,1 0 0,0 0 0,-1 1 0,1-1 0,0 0-1,1 1 1,-1-1 0,0 1 0,1-1 0,-1 1 0,1 0 0,0 0 0,0 0 0,-1 3 0,-13 58 81,5 45 338,6 189 0,6-150-127,-2 1066 3069,11-912-2980,0 1 205,-11-256-565,-12 284 327,12-293-327,1-31-27,-1 0 0,0 0 0,0 0 0,0 0 0,-1-1 0,0 1 0,-3 11 1,44-40 355,-34 16-759,0 0 1,-1 0 0,1-1-1,-2 1 1,1-1 0,-1 0-1,4-9 1,-3 3-2012,0 0 0,0 0 0,3-21 0,-4 2-3679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59.4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0 4388,'0'0'8905,"-6"4"-7784,-16 14-342,22-18-745,-1 0 0,1 1 0,-1-1-1,1 1 1,0-1 0,-1 1 0,1-1 0,-1 1-1,1-1 1,0 1 0,0-1 0,-1 1 0,1-1 0,0 1-1,0 0 1,0-1 0,-1 1 0,1-1 0,0 1 0,0 0-1,0-1 1,0 1 0,0 0 0,0-1 0,1 1-1,-1-1 1,0 1 0,0 0 0,0-1 0,0 1 0,1-1-1,-1 1 1,0-1 0,1 1 0,-1 0 0,0-1 0,1 0-1,-1 1 1,1-1 0,-1 1 0,0-1 0,1 1-1,-1-1 1,1 0 0,0 1 0,-1-1 0,1 0 0,-1 0-1,1 1 1,-1-1 0,1 0 0,0 0 0,28 12 15,28-9-1978,-37-4-2014,-3 1-2031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1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35 283 1922,'0'0'12945,"-7"0"-11354,-20 0-363,217 0 5462,274-28-4657,237-41-491,168-23-1429,-206 2 490,-653 88-922,-27 0-13295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00.3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 2819,'0'0'7452,"-1"5"-6417,1 1 0,-1 0 0,1-1 0,0 1-1,0-1 1,2 8 0,8-10-887,1-1-1,-1 0 1,1 0 0,0-1-1,-1 0 1,1-1 0,0 0-1,14-3 1,12 2 13,42-2-96,-37 1-1107,83 7 1,-125-18-8355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00.7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0 416,'0'0'16411,"-12"0"-15269,-49 0 427,77 21-1339,23 8-142,-22-18-68,0 1 1,-1 1-1,-1 0 0,0 1 0,-1 1 0,15 20 1,-28-33 59,0 0 1,1 0-1,-1 0 1,0 0-1,0 0 1,0 0 0,-1 0-1,1 0 1,0 1-1,-1-1 1,0 0 0,1 1-1,-1-1 1,0 0-1,0 0 1,0 1-1,-1-1 1,1 0 0,0 1-1,-1-1 1,0 0-1,0 3 1,-1-2-10,0 0 0,0 0 0,-1 0 1,1 0-1,-1 0 0,0 0 0,1-1 0,-1 1 0,0-1 0,0 0 1,-1 0-1,-3 2 0,-6 2-46,0 0 0,0-1-1,-1-1 1,0 0 0,0-1 0,-15 1 0,22-3-239,0 0 0,0-1 1,1 0-1,-1 0 0,0 0 1,-11-3-1,16 2-49,-1 0 1,1 0-1,0 0 0,-1 0 0,1-1 0,0 1 0,0 0 1,0-1-1,0 0 0,0 0 0,0 1 0,0-1 1,1 0-1,-1-1 0,1 1 0,-1 0 0,1 0 1,0 0-1,0-1 0,-1-2 0,-14-48-6800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01.6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0 2498,'0'0'8323,"-6"3"-6759,-1 0-968,-20 12 2935,27-15-3451,0 1 1,0-1 0,0 0 0,0 0-1,0 1 1,0-1 0,0 0-1,1 1 1,-1-1 0,0 0 0,0 0-1,0 1 1,0-1 0,0 0-1,0 0 1,0 0 0,1 1 0,-1-1-1,0 0 1,0 0 0,0 0-1,1 1 1,-1-1 0,0 0 0,0 0-1,0 0 1,1 0 0,-1 1 0,0-1-1,0 0 1,1 0 0,-1 0-1,0 0 1,0 0 0,1 0 0,-1 0-1,0 0 1,1 0 0,-1 0-1,0 0 1,0 0 0,1 0 0,-1 0-1,0 0 1,0 0 0,1-1 0,14 4-69,145-2 811,-83-2-4347,-77-20-7687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02.0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 4548,'0'0'9033,"-6"0"-7058,3 0-1427,5 0-151,13 4-285,0 0-1,0 0 1,-1 2 0,1-1-1,-1 2 1,-1 0 0,1 1-1,-1 0 1,-1 1 0,1 0-1,11 13 1,-21-20-43,-1 0 1,0 0 0,0 0-1,-1 0 1,1 1-1,0-1 1,-1 0 0,0 1-1,1-1 1,-1 1-1,0-1 1,0 1 0,0 0-1,-1 0 1,1-1-1,-1 1 1,1 0 0,-1 0-1,0 0 1,0-1-1,0 1 1,0 0 0,-1 0-1,-1 4 1,1-3 12,-1 0 1,0 0 0,-1 0-1,1 0 1,-1 0-1,0-1 1,1 0 0,-1 1-1,-1-1 1,1 0-1,0 0 1,-1-1-1,0 1 1,-5 2 0,-3 2-610,-41 21 1488,18-19-7844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08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0 280 2370,'0'0'5525,"10"-16"6476,-8 21-11943,0 1 1,0 0-1,1-1 0,0 1 0,0-1 0,0 0 0,0 0 1,1 0-1,7 7 0,12 20 145,-21-28-193,0 0 1,0 0 0,1 0-1,-1-1 1,1 1-1,-1-1 1,1 1 0,0-1-1,1 0 1,-1 0-1,0 0 1,1-1-1,0 1 1,-1-1 0,1 0-1,5 3 1,-5-5-2,0 1 1,0-1 0,0 0-1,0 0 1,0 0 0,0-1 0,0 1-1,0-1 1,0 0 0,-1 0-1,1 0 1,0-1 0,0 1-1,-1-1 1,1 0 0,-1 0-1,0 0 1,1-1 0,3-3 0,6-4-73,-1-1 1,0-1 0,-1 0-1,-1 0 1,1-1 0,-2 0 0,0-1-1,10-20 1,5-16-2787,18-56 0,-37 93 1917,26-74-6494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1.6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15 10570,'0'0'12172,"-5"2"-11206,-20 9 673,25 18-844,1-7-673,1-1 0,1 1-1,1-1 1,1 0 0,1 0 0,1-1-1,11 24 1,7 10 58,46 70 1,-60-107-165,0-1 1,17 19 0,-25-31-26,0-1 0,0 1 0,1-1 0,-1 0 0,1 0 0,-1 0 0,1-1 1,0 0-1,0 1 0,0-1 0,0 0 0,1-1 0,-1 1 0,0-1 0,1 0 0,5 1 0,-8-2-8,-1-1-1,1 1 1,-1-1 0,1 1-1,-1-1 1,1 0 0,-1 1-1,0-1 1,1 0-1,-1 0 1,0 0 0,0 0-1,0 0 1,0 0 0,0 0-1,0 0 1,0-1-1,0 1 1,0 0 0,0-1-1,0 1 1,-1 0-1,1-1 1,0-2 0,12-43-1,-10 36 6,8-50 48,-3 0 1,-2-1-1,-5-117 1,-1 93 25,0 84-131,1 16-278,33 121 147,-2-13 314,-17-39-77,5 133-1,-16 87 202,-4-211 12,0-71-138,0-1 0,-2 1 0,0-1 0,-1 1 0,-1-1 0,-9 28 0,11-45-63,0-1-1,0 1 1,0-1 0,-1 1-1,1-1 1,-1 0-1,1 0 1,-1 0-1,0 0 1,0 0-1,0-1 1,0 1-1,0-1 1,0 0-1,0 0 1,0 0-1,-1 0 1,1-1-1,0 1 1,-1-1-1,1 0 1,-6 0-1,3 0-49,-1 1-1,1-2 1,-1 1 0,1-1-1,-1 0 1,1 0-1,-1 0 1,1-1-1,0 0 1,-12-6-1,14 4-125,-1 0-1,1-1 1,0 1 0,0-1-1,1 0 1,-1 0 0,1 0-1,0-1 1,1 1 0,-1-1-1,1 0 1,0 1-1,1-1 1,-1 0 0,1 0-1,0 0 1,1 0 0,-1-7-1,0-2-743,1 1-1,1-1 1,0 1-1,1-1 1,0 1 0,8-24-1,-6 28-258,0 0 1,1 0-1,1 0 1,11-16-1,33-33-6237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1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 15759,'0'0'8360,"37"0"-7880,-4-2-384,2-2-96,-4 0 0,-3-1-288,-4 1-769,-5 4-705,-3 0-960,-7 0-33,-1 0-1409,-8 15-2114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2.2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28 6374,'0'0'15471,"-9"4"-15119,23-4-256,12 0-64,12-6-32,6-7-865,10 5-1505,5 3-385,5 5-2273,-5 0-5382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5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65 897,'0'0'14686,"-1"-11"-12092,-3-43 6247,17 362-6909,-9-210-2816,-5-66-3175,-2 1-4808,-3-1-700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3.2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10 132 7015,'0'0'11280,"-9"-26"-7821,10 21-3390,0 1 0,0-1 0,0 1 0,1 0 0,-1 0 0,1 0 0,0-1 0,1 2 0,-1-1 0,1 0 0,-1 0 0,1 1 0,0 0 0,1-1 0,-1 1 1,7-5-1,-5 4-51,0 1 1,0-1-1,0 1 1,0 0-1,1 0 1,-1 0-1,1 1 1,0-1-1,0 2 1,0-1 0,0 1-1,7-1 1,-8 2-8,1 1 1,-1 0 0,1 1-1,-1 0 1,0-1-1,0 2 1,1-1 0,-1 1-1,-1-1 1,1 1 0,0 1-1,-1-1 1,0 1 0,0-1-1,0 1 1,0 0 0,0 1-1,-1-1 1,5 8 0,3 5 40,0 1 1,-1 1-1,14 34 1,-20-40 1,0 1 0,0-1 0,-1 0 0,-1 1 1,0 0-1,-1 0 0,0-1 0,-1 1 0,-1 0 1,-4 25-1,3-29 14,-1-1-1,0 1 1,0-1 0,0 1 0,-1-1 0,-1 0 0,0-1 0,0 1-1,-1-1 1,1 0 0,-2 0 0,1 0 0,-1-1 0,0 0-1,-13 9 1,20-16-70,-1 0 0,1 1 1,0-1-1,-1 1 0,1-1 0,-1 0 0,1 1 0,-1-1 0,1 0 0,-1 1 0,1-1 0,-1 0 0,1 0 0,-1 1 0,1-1 1,-1 0-1,1 0 0,-1 0 0,0 0 0,1 0 0,-1 0 0,1 0 0,-1 0 0,1 0 0,-1 0 0,0 0 0,1 0 1,-1 0-1,1 0 0,-1-1 0,1 1 0,-1 0 0,1 0 0,-1-1 0,1 1 0,-1 0 0,1-1 0,-1 1 0,1 0 0,-1-1 1,1 1-1,0-1 0,-1 1 0,1-1 0,0 1 0,-1-1 0,1 1 0,0-1 0,0 1 0,-1-1 0,1 1 0,0-2 0,0 0-44,-1-1 0,1 1-1,0 0 1,0-1 0,0 1-1,0 0 1,0-1-1,1 1 1,-1 0 0,1-1-1,-1 1 1,3-4 0,0 2-6,0-1 0,0 2 0,0-1 0,1 0 0,0 1 1,-1 0-1,1-1 0,0 1 0,1 1 0,-1-1 0,0 1 0,1 0 1,-1 0-1,1 0 0,0 0 0,0 1 0,0 0 0,-1 0 0,1 0 1,0 1-1,0-1 0,10 2 0,-5-1-6,0 0-1,0 1 0,0 0 1,0 1-1,0 0 1,0 1-1,-1 0 1,1 0-1,-1 1 1,17 10-1,-14-6 8,0 1-1,-1 0 1,0 1-1,0 0 1,-1 1-1,13 19 1,-20-28 79,-1 1 1,0 0 0,0 0-1,0 0 1,-1 1 0,1-1 0,-1 0-1,0 1 1,0-1 0,0 1-1,0-1 1,-1 1 0,1-1 0,-1 1-1,0-1 1,0 1 0,0 0 0,0-1-1,-1 1 1,1-1 0,-1 1-1,0-1 1,0 1 0,-1-1 0,1 0-1,0 1 1,-1-1 0,0 0 0,0 0-1,0 0 1,0 0 0,-4 3-1,-4 3 98,0 0-1,-1-1 1,0 0-1,0-1 1,0-1-1,-1 0 1,0 0-1,-1-1 0,1 0 1,-1-1-1,0-1 1,0 0-1,0-1 1,0 0-1,-24 0 1,36-2-195,-1 0 0,1 0 0,0-1 1,-1 1-1,1 0 0,-1-1 0,1 1 0,0-1 1,-1 1-1,1-1 0,0 0 0,0 0 0,-1 1 1,1-1-1,0 0 0,0 0 0,0 0 1,0 0-1,0 0 0,0 0 0,0-1 0,-1-1 1,0-1-268,0-1 1,0 1 0,1-1 0,-1 1 0,1-1-1,0 0 1,-1-5 0,1-2-1297,0-1 1,1 1-1,1 0 0,3-24 0,11-5-5238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2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70 4548,'0'0'13095,"-14"-20"-8530,15 17-4486,0 1 1,1-1-1,-1 1 1,1 0-1,0 0 1,-1 0-1,1 0 1,0 0-1,0 0 1,0 1-1,1-1 0,-1 1 1,0-1-1,1 1 1,-1 0-1,0 0 1,4-1-1,47-13 642,-39 14-653,-1 0 0,1 1 0,-1 1 0,1 0-1,-1 1 1,1 0 0,-1 1 0,0 0 0,0 1 0,0 1 0,22 11-1,-27-11-39,1 0-1,-1 1 1,0 0-1,0 1 1,0 0-1,-1 0 1,0 0-1,-1 1 1,1 0-1,-1 1 1,-1-1-1,0 1 0,0 0 1,-1 0-1,0 1 1,4 15-1,-4-8 66,0 1 0,-2 0 0,0 0 0,-1 0 0,-1 1 0,0-1 1,-2 0-1,0 0 0,-1 0 0,-1 0 0,0-1 0,-1 1 0,-8 17 0,7-22-29,0 0 1,-1 0 0,0-1 0,-1 0-1,0 0 1,-1 0 0,0-1-1,-1-1 1,0 1 0,0-2-1,-1 1 1,-1-2 0,0 1-1,0-2 1,0 1 0,-27 10 0,34-16-38,1-1 1,-1 1-1,0-1 1,-1 0 0,1 0-1,0-1 1,0 0 0,0 1-1,-10-2 1,14 0-22,-1 1 1,1-1-1,-1 1 1,1-1-1,-1 1 1,1-1-1,-1 0 1,1 1-1,0-1 1,-1 0-1,1 0 1,0 0-1,0 0 0,0-1 1,0 1-1,0 0 1,0 0-1,0-1 1,0 1-1,0 0 1,0-1-1,1 1 1,-1-1-1,1 1 1,-1-1-1,1 1 1,-1-1-1,1 1 1,0-1-1,0 0 1,0 1-1,0-1 1,0-1-1,0 0-6,1 0 0,-1-1 0,1 1 0,-1 0 0,1 0 0,0 0 0,0 0 0,0 0 0,1 0 0,-1 0 0,1 0 0,-1 1 0,1-1 0,0 0 0,4-4 0,0 2 0,0 0 0,0 0 0,1 0 0,-1 1 0,1 0 0,10-4 0,12-4 0,0 2 0,47-10 0,-55 15 0,124-28-3351,-95 24-603,1 2-1,69-1 1,-80 8-8538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3.6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1 8552,'0'0'11339,"-2"2"-9946,-13 15-703,2-1 0,0 2 1,1 0-1,1 0 0,-15 33 0,-1 1 128,-81 159-401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3.9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21 1089,'0'0'14964,"-2"-4"-13000,1 4-1873,1 0 1,-1-1-1,1 1 1,-1 0-1,1-1 0,0 1 1,-1-1-1,1 1 0,0 0 1,-1-1-1,1 1 0,0-1 1,-1 1-1,1-1 1,0 1-1,0-1 0,0 1 1,0-1-1,-1 1 0,1-1 1,0 0-1,0 1 1,0-1-1,0 1 0,0-1 1,0 1-1,0-1 0,1 1 1,-1-1-1,0 1 0,0-1 1,0 1-1,1-2 1,19 9 1462,40 33-583,-50-34-731,20 14-151,1-1 0,49 22 0,-30-22-2454,4-1-3480,-22-8 149,1 1-2985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4.3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10 1313,'0'0'18935,"-2"-5"-17232,-2 1 1069,2 13-1040,-1 39-444,6 66-791,35 87 41,-26-150-537,-12-48-679,9 28 1757,-3-23-4736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4.8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73 3780,'2'0'19518,"6"-1"-16134,44-1-3203,138-27-258,-127 16-2925,-3-4-4281,-26 7-57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17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79 8616,'0'0'9764,"-3"-9"-8536,2 5-1094,-11-34 1036,12 37-1143,0 0-1,0 0 0,-1 0 1,1 0-1,0 0 1,0 0-1,0 1 1,1-1-1,-1 0 0,0 0 1,0 0-1,0 0 1,1 0-1,-1 0 0,0 0 1,1 1-1,-1-1 1,0 0-1,1 0 0,0 0 1,-1 1-1,1-1 1,-1 0-1,1 1 0,0-1 1,-1 0-1,1 1 1,0-1-1,0 1 1,-1-1-1,1 1 0,0-1 1,0 1-1,0 0 1,0 0-1,0-1 0,0 1 1,-1 0-1,1 0 1,0 0-1,0 0 0,0 0 1,1 0-1,0 0-1,0 0-1,0 0 1,0 0-1,0 1 1,0-1-1,0 1 1,0-1-1,0 1 1,0 0-1,-1-1 1,1 1-1,0 0 0,-1 0 1,1 0-1,0 1 1,-1-1-1,1 0 1,-1 1-1,3 2 1,-2-1 17,0 1 0,1 0 1,-1 0-1,0 0 0,-1 1 0,1-1 1,-1 0-1,2 8 0,-1 9 149,0 1-1,-1-1 1,-2 23-1,0-19 132,1-21-221,-1 1-1,0-1 1,0 0 0,0 0-1,-1 0 1,1 0 0,-1 0-1,0 0 1,0-1 0,-5 8-1,6-9-37,-1 0 0,1 0 1,-1 0-1,0 0 0,1 0 0,-1 0 0,0 0 0,0-1 0,-1 1 0,1-1 0,0 1 0,0-1 1,-1 0-1,1 0 0,-1 0 0,1 0 0,-1 0 0,-3 0 0,5-1 140,5 0-315,35-2-1493,0-3 0,60-13-1,-44 7-2963,3 0-1901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1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161 111 1890,'0'0'6748,"3"-10"-5756,6-20-59,0-40 9740,-10 167-5565,0-36-4679,-3 1 0,-18 86 0,-58 201 410,80-349-997,0 1 0,0-1 1,-1 0-1,1 1 1,0-1-1,0 0 0,0 0 1,0 1-1,-1-1 1,1 0-1,0 1 0,0-1 1,-1 0-1,1 0 1,0 1-1,0-1 0,-1 0 1,1 0-1,0 0 1,-1 0-1,1 1 0,0-1 1,-1 0-1,1 0 1,0 0-1,-1 0 0,1 0 1,0 0-1,-1 0 1,1 0-1,0 0 0,-1 0 1,1 0-1,0 0 1,-1 0-1,1 0 0,0 0 1,-1 0-1,1-1 1,0 1-1,-1 0 0,1 0 1,0 0-1,-1 0 1,1-1-1,0 1 0,0 0 1,-1 0-1,1-1 1,0 1-1,0 0 0,-1 0 1,1-1-1,0 1 1,0 0-1,0-1 0,0 1 1,0 0-1,-1-1 1,1 1-1,0-1 0,-23-29-5067,11 14 1543,-10-7-1721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1.8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25 8552,'0'0'12214,"-3"-5"-10553,2 5-1609,0-1 0,0 1 1,1-1-1,-1 0 1,1 1-1,-1-1 1,0 0-1,1 1 0,-1-1 1,1 0-1,-1 0 1,1 1-1,0-1 1,-1 0-1,1 0 1,0 0-1,0 0 0,-1 1 1,1-1-1,0 0 1,0 0-1,0 0 1,0-1-1,19 10 1347,37 35 145,-9 0-1202,-3 2 1,-1 2-1,39 57 0,-55-69-393,-21-27-363,0-1-1,1 0 0,-1-1 0,1 0 1,1 0-1,12 8 0,52 18-12398,-43-21 3626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2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23 2819,'0'0'17670,"-3"-1"-16085,-2-1-147,12-1-452,26-4-32,51-1-755,-66 7-314,23 0-3493,-19 8-4574,-14 0 1899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2.6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9 1441,'0'0'18226,"-25"0"-15984,34 0-1666,12 0 193,5 0-385,2 0-288,-2 0-96,5 0-608,2-5-1346,4 1-833,8 4-1633,9 0-4772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3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55 1057,'0'0'16330,"-8"-10"-14114,-23-26-102,30 35-1997,1 1 0,0-1 1,0 1-1,0-1 1,-1 1-1,1 0 1,0-1-1,-1 1 1,1-1-1,0 1 1,-1 0-1,1-1 1,-1 1-1,1 0 0,0-1 1,-1 1-1,1 0 1,-1 0-1,1 0 1,-1-1-1,1 1 1,-1 0-1,1 0 1,-1 0-1,1 0 1,-1 0-1,1 0 0,-1 0 1,1 0-1,-1 0 1,-1 11-389,2-8 552,13 277 2216,0-46-1471,-14-195-830,0-26-140,0 0 0,1 0 0,0 0 0,1 0 0,0 0 0,1 0 0,1 0 0,0-1 0,1 1 0,8 19 0,-12-31-222,3-11-6533,12-25-2708,-2 16 3247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3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58 14734,'0'0'11114,"0"-12"-10441,1 11-674,-1 1 0,0 0 0,1 0 0,-1-1 0,1 1 1,-1 0-1,1 0 0,-1 0 0,1 0 0,0 0 0,-1 0 0,1 0 0,-1 0 0,1 0 0,-1 0 0,1 0 0,-1 0 0,1 0 1,-1 0-1,1 0 0,-1 0 0,1 1 0,-1-1 0,1 0 0,-1 0 0,1 1 0,-1-1 0,0 0 0,1 1 0,-1-1 0,1 0 1,-1 1-1,0-1 0,1 1 0,-1-1 0,0 1 0,0-1 0,1 0 0,-1 1 0,0-1 0,0 1 0,0-1 0,1 1 0,-1-1 1,0 1-1,0 0 0,0-1 0,0 1 0,0-1 0,0 1 0,0 0 779,-1-1-807,-1 0 0,1 0 0,0-1 0,0 1 0,0 0 0,0-1 0,0 1-1,0-1 1,0 1 0,0-1 0,0 1 0,0-1 0,0 0 0,0 0-1,0 1 1,1-1 0,-1 0 0,0 0 0,1 0 0,-1 0 0,0 0 0,1 0-1,-1 0 1,1 0 0,-1 0 0,1 0 0,0 0 0,-1 0 0,1-1-1,0 1 1,0 0 0,0 0 0,0 0 0,0 0 0,0 0 0,0-1-1,0 1 1,1 0 0,-1 0 0,0 0 0,1 0 0,-1 0 0,0 0 0,1 0-1,0 0 1,-1 0 0,1 0 0,-1 0 0,1 0 0,0 0 0,0 0-1,0 1 1,-1-1 0,1 0 0,0 0 0,0 1 0,0-1 0,2 0-1,0 0-529,0-1-1,0 1 0,1 0 0,-1 0 0,0 1 0,1-1 1,-1 1-1,1-1 0,-1 1 0,0 0 0,1 0 0,-1 1 1,1-1-1,-1 1 0,0 0 0,1 0 0,-1 0 0,0 0 0,0 0 1,0 1-1,1-1 0,-2 1 0,1 0 0,0 0 0,0 0 1,-1 0-1,1 1 0,-1-1 0,1 1 0,2 3 0,13 29-7618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4.6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41 114 9129,'0'0'13169,"-6"-6"-11877,-21-18-443,26 24-809,1-1 1,-1 1-1,1-1 0,-1 0 0,1 1 1,-1-1-1,1 0 0,-1 1 0,1-1 0,-1 0 1,1 0-1,0 1 0,-1-1 0,1 0 1,0 0-1,0 1 0,0-1 0,0 0 1,-1 0-1,1 0 0,0 0 0,0 1 0,1-1 1,-1 0-1,0 0 0,0 0 0,0 1 1,0-1-1,1 0 0,-1 0 0,0 1 1,1-1-1,-1 0 0,1 0 0,0 0 1,20-17-13,-17 15 134,-1 0-94,1 0 9,1-1-1,-1 1 1,1 0-1,-1 0 1,1 0-1,0 0 0,0 1 1,0 0-1,10-3 1,-14 5 238,41 0 811,-27 0-997,-13-1-115,0 1 0,0 0 0,1-1 0,-1 1 0,0 0 0,0 0-1,1 0 1,-1 0 0,0 1 0,0-1 0,0 1 0,0-1-1,1 1 1,-1 0 0,0 0 0,0 0 0,0 0 0,0 0-1,-1 0 1,1 0 0,0 1 0,0-1 0,-1 1 0,1-1-1,-1 1 1,1 0 0,-1 0 0,0-1 0,1 3 0,10 22 66,-1 1 0,-1 0 0,-2 0 0,-1 1 0,-1 0 0,-1 0 0,-1 0 0,-2 1 0,-1 34 0,-2-58-52,0 0-1,0-1 0,0 1 0,-1 0 1,1 0-1,-1-1 0,-1 1 0,1-1 1,0 1-1,-1-1 0,0 0 0,0 0 1,0 0-1,-1-1 0,1 1 0,-1-1 1,0 0-1,0 0 0,0 0 0,0 0 1,-1-1-1,1 1 0,-1-1 0,1 0 1,-1-1-1,0 1 0,0-1 0,-8 1 1,13-2 14,17 0-266,11-1 411,48-9 0,-24 2-1058,-1 4-3682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4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4 7847,'0'0'11553,"-2"-1"-11078,0 0 0,0 1 0,0-1 0,0 1 0,-1 0 0,1 0 1,0 0-1,0 0 0,-1 0 0,-3 1 0,3 3-637,0 0-1,0 0 1,0 0-1,1 1 1,0-1-1,0 1 1,0-1 0,0 1-1,1 0 1,-1 0-1,0 6 1,0 24-4740,5-1-3371,4-7-684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5.8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1 3299,'0'0'14531,"-1"3"-12129,-11 23-124,0-1 0,-27 38 0,-11 24-992,41-72-1800,-3 10 1050,9-17-4955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6.4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84 8040,'0'0'12235,"22"-14"-11461,70-39 27,-88 50-740,-1 1 0,1 0-1,-1 1 1,1-1 0,0 1 0,0-1 0,0 1-1,0 0 1,0 1 0,0-1 0,0 1 0,0 0-1,0 0 1,0 0 0,5 1 0,7 0 381,-15-1-404,0 0 1,0 0 0,0 1 0,0-1-1,-1 0 1,1 0 0,0 1 0,0-1-1,0 1 1,0-1 0,0 0 0,-1 1-1,1 0 1,0-1 0,0 1 0,-1-1-1,1 1 1,0 0 0,-1 0 0,1-1-1,-1 1 1,1 0 0,-1 0-1,1 0 1,-1-1 0,1 2 0,5 34 705,-11 35 428,1-58-1010,0 1-1,-1 0 0,-1-1 1,0 0-1,-1-1 0,-11 17 1,8-14-39,1 0 0,1 1 1,-9 24-1,16-40-153,1 1-1,0-1 1,0 1 0,0-1-1,0 1 1,0-1-1,0 1 1,0-1-1,0 1 1,0-1 0,0 1-1,0-1 1,0 1-1,0-1 1,0 1-1,1-1 1,-1 1 0,0-1-1,0 1 1,0-1-1,1 1 1,-1-1-1,0 0 1,1 1 0,-1-1-1,0 1 1,1-1-1,-1 0 1,0 1-1,1-1 1,0 1 0,23 5-646,41-5 28,-38-2 580,53 10-59,-74-8 105,-1 0 0,1 1-1,-1-1 1,1 1 0,-1 0-1,1 1 1,-1-1 0,0 1-1,0 0 1,0 0 0,7 7-1,-11-9 35,0 1-1,0-1 1,0 1-1,0 0 1,0-1-1,0 1 1,0 0-1,-1-1 1,1 1-1,-1 0 1,1 0-1,-1-1 1,0 1-1,1 0 1,-1 0-1,0 0 1,0 0-1,-1-1 1,1 1-1,0 0 0,-1 0 1,1 0-1,-1-1 1,1 1-1,-1 0 1,0 0-1,1-1 1,-1 1-1,0-1 1,0 1-1,-2 1 1,-2 4 210,-1 0 1,0 0 0,-1-1 0,-11 9-1,17-14-203,-12 11 77,0-2-1,-1 1 0,0-2 1,-1 0-1,0 0 0,-21 7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6.8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 2947,'0'0'26190,"7"-25"-39920,0 12 3736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7.2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16 1826,'0'0'21460,"5"-9"-20691,-3 9-353,0 0-288,3 0-384,0 0-641,2-2-1857,7 0-1026,-2 2-1665,4-2-3652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27.5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13485,'0'0'9224,"5"0"-11946,7 0-1,2 0-2402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30.5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24 1185,'0'0'5232,"0"-2"-3340,-7-19 15311,6 22-16982,0-1 0,0 1 0,0 0-1,0 0 1,0 0 0,0 0 0,1 0 0,-1 0 0,0 0-1,1 0 1,-1 0 0,0 0 0,1 0 0,-1 1 0,1-1-1,0 0 1,-1 0 0,1 0 0,0 1 0,0-1-1,0 0 1,0 1 0,0-1 0,0 0 0,1 2 0,-1 51-893,1-37 1234,-3 28-374,4 44 350,13-89-677,21-1 41,-22 0 85,0 0-1,-1 1 0,1 0 0,0 1 0,-1 1 1,1 0-1,-1 1 0,1 0 0,-1 1 0,0 0 0,-1 1 1,18 10-1,-18-7 2,0 0 0,-1 1 0,0 1 0,12 12 0,-20-19 6,0 0 0,-1 1-1,1-1 1,-1 1-1,1-1 1,-1 1-1,0 0 1,0 0 0,-1 0-1,1 0 1,-1 1-1,0-1 1,0 0-1,-1 1 1,1-1 0,-1 0-1,0 1 1,0 5-1,-2-6 20,1-1-1,-1 1 1,0-1 0,0 1-1,0-1 1,-1 0-1,1 1 1,-1-1 0,1-1-1,-1 1 1,0 0 0,0-1-1,-1 1 1,1-1-1,0 0 1,-5 2 0,-63 31 78,65-32-87,-5 2-56,-1 0 1,0-1-1,-1 0 0,1-1 1,-1-1-1,0 0 1,1 0-1,-1-1 0,0-1 1,0 0-1,-13-2 1,24 1-68,0 0 0,-1 0 1,1 0-1,0 0 1,0 0-1,0 0 1,0-1-1,1 1 0,-1-1 1,0 0-1,0 1 1,1-1-1,-1 0 1,1 0-1,0 0 0,0 0 1,-1 0-1,1 0 1,0 0-1,1-1 1,-2-2-1,-10-52-3194,11 51 2877,-3-33-5381,2-43 1,2 32-3761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31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27 9001,'0'0'12032,"-15"-7"-5423,22 4-6571,-1 1 0,1-1 0,-1 1 0,1 0 0,0 1 0,0 0 0,0 0 0,0 0 0,12 1 0,-8-1-33,181-1 25,-110 2 14,-74 1-705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31.5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193 28 2050,'0'0'15070,"0"-4"-12673,-1 3-2229,1 0-1,0 0 1,0 0 0,-1 0-1,1 0 1,-1-1 0,1 1-1,-1 0 1,1 0-1,-1 0 1,1 0 0,-1 1-1,0-1 1,0 0 0,0 0-1,1 0 1,-1 1 0,0-1-1,0 0 1,0 1-1,0-1 1,0 0 0,0 1-1,0 0 1,0-1 0,-1 1-1,1-1 1,0 1 0,0 0-1,0 0 1,0 0-1,0 0 1,-1 0 0,1 0-1,0 0 1,-2 0 0,0 1-31,0-1 0,0 1 1,-1 0-1,1-1 1,0 2-1,0-1 1,0 0-1,0 0 0,0 1 1,0 0-1,0 0 1,1-1-1,-1 2 1,-2 1-1,-3 6-27,0-1-1,2 1 1,-1 1-1,1-1 1,0 1-1,1 0 1,1 1 0,0-1-1,0 1 1,1 0-1,0 0 1,1 0-1,1 0 1,0 0 0,0 0-1,1 0 1,1 1-1,4 22 1,-4-29-117,1-1-1,0 0 1,0 0 0,0 0 0,1 0-1,0-1 1,0 1 0,0-1 0,0 1 0,1-1-1,0 0 1,-1 0 0,2-1 0,-1 1-1,0-1 1,1 0 0,-1 0 0,1 0-1,0-1 1,0 1 0,0-1 0,0-1-1,0 1 1,1-1 0,-1 1 0,0-2-1,7 2 1,-3-1-38,-1-1 0,0 1 0,1-1 0,-1-1 0,1 1 0,-1-1 0,0-1-1,1 0 1,-1 0 0,0 0 0,0-1 0,0 0 0,-1-1 0,1 0 0,-1 0 0,0-1 0,8-6 0,-8 5 11,-1-1 1,0 0 0,0 0 0,0-1-1,-1 0 1,-1 0 0,1 0-1,-1 0 1,0-1 0,-1 1 0,5-19-1,-7 22 41,0-1-1,-1 1 0,1 0 0,-1-1 0,0 1 1,-1 0-1,1-1 0,-1 1 0,0 0 1,0 0-1,0-1 0,-1 1 0,0 0 0,0 0 1,0 1-1,-1-1 0,0 0 0,1 1 1,-2-1-1,1 1 0,0 0 0,-5-4 0,0 2-14,0-1 0,-1 1-1,0 0 1,0 1 0,0 0 0,0 0-1,-1 1 1,0 0 0,0 1-1,0 0 1,0 1 0,-1 0-1,1 1 1,-1 0 0,1 0 0,-1 1-1,-14 1 1,20 0-101,0 0 0,0-1-1,0 2 1,0-1 0,0 0 0,0 1 0,1 0 0,-1 0 0,0 1-1,1-1 1,0 1 0,-1 0 0,1 0 0,0 0 0,1 1-1,-6 5 1,-2 4-2534,0 1 0,2 0 0,-15 26 0,5-2-5012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3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57 7079,'0'0'16367,"-13"-8"-14835,-37-22-459,50 30-1046,-1-1 0,1 1-1,-1 0 1,1 0-1,-1 0 1,1 0 0,0-1-1,-1 1 1,1 0 0,-1-1-1,1 1 1,0 0-1,-1-1 1,1 1 0,0 0-1,-1-1 1,1 1 0,0-1-1,-1 1 1,1 0-1,0-1 1,0 1 0,0-1-1,-1 1 1,1-1-1,0 1 1,0-1 0,0 1-1,0-1 1,0 0 0,13-3 35,20 5-362,-29 0 226,-1 0 1,0 0 0,1 0 0,-1 0 0,0 1 0,0-1 0,0 1 0,0 0 0,-1 0-1,1 0 1,0 1 0,-1-1 0,0 0 0,1 1 0,-1 0 0,0-1 0,0 1 0,-1 0-1,1 0 1,0 0 0,-1 0 0,2 5 0,-5-7 111,-1 0-1,1 0 1,0-1 0,0 1-1,-1-1 1,1 1 0,0-1-1,-1 0 1,1 0 0,-1 0-1,1 0 1,0-1 0,-1 1-1,1-1 1,0 1 0,0-1-1,-4-1 1,3-23-4054,3 23 3587,0 1 1,1 0-1,-1-1 0,0 1 0,1 0 0,-1-1 1,1 1-1,0 0 0,-1 0 0,1 0 1,0-1-1,0 1 0,0 0 0,0 0 0,0 0 1,0 0-1,1 0 0,20-9-7002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38.5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62 11082,'0'0'10005,"-4"-11"-8975,-11-35-443,10 41-116,3 16-412,2-6 30,-19 209 1566,12 283-1,4-62-943,-11-143-275,-9 364 329,28 241-151,-9-814-547,3-76-62,0-1-1,0 1 1,-1 0-1,0-1 1,0 1-1,-1-1 1,0 1-1,0-1 1,-7 11-1,10-17-7,-1 0-1,1 1 0,0-1 1,0 0-1,0 0 1,0 1-1,-1-1 0,1 0 1,0 0-1,0 1 0,-1-1 1,1 0-1,0 0 0,0 0 1,-1 1-1,1-1 1,0 0-1,0 0 0,-1 0 1,1 0-1,0 0 0,-1 0 1,1 1-1,0-1 0,-1 0 1,1 0-1,0 0 1,-1 0-1,1 0 0,0 0 1,-1 0-1,1-1 0,0 1 1,-1 0-1,1 0 0,0 0 1,-1 0-1,1 0 1,-1-1-1,1 1-6,0 0 0,0 0 0,0 0-1,0 0 1,0-1 0,0 1 0,0 0 0,0 0 0,0 0 0,0 0 0,0-1-1,-1 1 1,1 0 0,0 0 0,0 0 0,0-1 0,0 1 0,1 0 0,-1 0 0,0 0-1,0-1 1,0 1 0,0 0 0,0 0 0,0 0 0,0-1 0,0 1 0,0 0 0,0 0-1,0 0 1,1 0 0,-1 0 0,0-1 0,0 1 0,0 0 0,0 0 0,0 0-1,1 0 1,-1 0 0,0 0 0,0 0 0,0-1 0,0 1 0,1 0 0,-1 0 0,0 0-1,0 0 1,0 0 0,1 0 0,189-31 7,-74 15 54,-21 1-29,779-119 55,7 56-101,-263 74 42,26-2-15,-509-8-147,-88 7-16,61-1 0,-107 8-278,-19-4-9476,5 2 7507,-24-13-4677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40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4644,'-9'4'22469,"7"4"-22629,2 16 248,1 0-1,2 0 1,0-1-1,1 1 1,16 45-1,-15-55-46,1 0 0,0 0 0,1-1 1,1 0-1,0 0 0,1-1 0,0 0 0,1-1 0,0 0 0,23 19 0,-31-28-46,0 0-1,0-1 0,0 1 0,0-1 0,0 1 0,1-1 1,-1 0-1,0 0 0,1 0 0,-1 0 0,1 0 0,-1 0 1,1-1-1,-1 1 0,1-1 0,-1 0 0,1 0 0,0 0 0,-1 0 1,1 0-1,-1 0 0,1-1 0,3 0 0,-2-2 1,-1 1 1,0 0-1,1-1 0,-1 0 0,0 1 0,0-1 0,0-1 0,-1 1 1,1 0-1,-1-1 0,0 1 0,0-1 0,2-5 0,4-11 34,0-1 0,-2 0-1,-1 0 1,0-1 0,-2 0-1,0 0 1,-2 0 0,0 0 0,-3-26-1,2 20 59,19 336 340,-19-294-389,-1 0 0,0 0 1,-1 0-1,0 0 0,-1 0 1,-1-1-1,-8 22 0,9-30 4,1 1 0,-1-1 0,0 0 1,0 0-1,-1-1 0,1 1 0,-1-1 0,0 1 0,0-1 0,-1 0 1,1-1-1,-1 1 0,0-1 0,0 0 0,0 0 0,0 0 0,-1-1 1,1 0-1,-1 0 0,1 0 0,-8 1 0,7-2-72,0 0-1,0-1 1,1 1-1,-1-1 1,0-1-1,0 1 1,0-1-1,1 0 1,-1 0-1,0 0 1,1-1-1,-1 0 1,1 0 0,-1 0-1,1-1 1,0 0-1,0 0 1,0 0-1,1-1 1,-1 1-1,1-1 1,-1 0-1,-3-5 1,41 17-25151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41.8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193 0 545,'0'0'11562,"5"0"-9704,10 0-661,-2 8 5095,-9 12-689,-3 0-5632,-3-8 235,0 1-1,-1-1 0,0 0 1,-1 0-1,0-1 1,-1 1-1,0-1 1,-1 0-1,-13 20 0,-4 10 47,19-34-215,-67 139 341,60-121-355,2 1 0,1 0 1,-10 53-1,13-110-12102,-6-56 6019,0 35-2114,5 11 10672,5-7 16197,16 60-16730,19 15-1183,68 39 0,-52-41-2912,2-5-3700,-36-14-608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42.4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149 1 1602,'0'0'26115,"20"2"-25635,-3 6-440,1 1 0,-2 1-1,1 0 1,-1 1 0,27 25-1,-10-8-31,-26-23-5,4 3 2,-1 0-1,0 0 1,0 1 0,-1 1 0,0-1 0,10 16 0,-19-24 26,0 0 0,1 0 0,-1 0-1,0 0 1,0 0 0,0 0 0,0 0 0,0 1 0,0-1-1,0 0 1,-1 0 0,1 0 0,0 0 0,-1 0-1,1 0 1,0 0 0,-1 0 0,1 0 0,-1 0-1,0 0 1,1 0 0,-1 0 0,0-1 0,1 1-1,-1 0 1,0 0 0,0-1 0,-2 2 0,-33 24 263,21-16-190,-39 30-732,-72 41 0,62-47-3663,-5-4-4554,32-17 2401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8:43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379 1 7495,'0'0'9721,"-5"5"-8445,-21 19 1412,-34 43-1,-30 30 74,80-88-2558,-11 10 223,-44 31 0,59-45-371,-2-1 1,1 0-1,0-1 0,-1 1 1,0-1-1,1-1 0,-1 1 1,0-2-1,0 1 0,-1-1 1,-8 1-1,19-10-418,9-16 412,2 1 0,0 0 0,1 1 0,1 1-1,36-39 1,-48 57-30,1 0 0,-1 1 0,1 0-1,-1 0 1,1 0 0,0 0-1,0 0 1,0 1 0,0 0 0,0 0-1,0 0 1,0 0 0,0 0-1,0 1 1,0 0 0,0 0 0,1 0-1,-1 0 1,0 1 0,0 0 0,6 1-1,0 1 27,0 1-1,0 0 1,-1 0 0,1 1-1,-1 0 1,0 1 0,9 8-1,-6-5-32,56 47-2005,-28-12-4220,-12-2-2852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37.6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 5765,'0'0'15135,"-1"0"-14927,0 0 0,0 0-1,1 0 1,-1 0 0,0 0 0,0 0 0,0 0 0,0 0 0,0 0 0,1 0 0,-1 0 0,0 0-1,0 1 1,0-1 0,0 0 0,1 1 0,-2 0 0,3 17 185,2 0 0,0 0 0,1 0 0,1 0 0,0-1 0,9 19 0,11 35-48,15 108 204,-26-108-458,36 110 1,-42-169-215,-4-23-178,-2-25 57,-14-155 191,-1 12-75,11 140 122,1-46-34,1 79 33,0-1 0,1 1 1,0 0-1,0 0 1,1 0-1,-1 0 0,1 0 1,1 0-1,5-10 1,-8 15-1,1 0 1,-1 1 0,1-1-1,-1 0 1,1 1 0,-1-1-1,1 1 1,0-1 0,-1 1-1,1-1 1,0 1 0,-1-1-1,1 1 1,0 0 0,-1 0-1,1-1 1,0 1 0,0 0-1,0 0 1,-1 0 0,1-1-1,0 1 1,0 0 0,0 0-1,-1 0 1,1 1-1,0-1 1,0 0 0,0 0-1,-1 0 1,1 1 0,0-1-1,0 0 1,-1 0 0,1 1-1,0-1 1,-1 1 0,1-1-1,0 1 1,-1-1 0,1 1-1,-1-1 1,1 1 0,-1 0-1,1-1 1,0 2 0,26 38 55,-21-30-41,39 64 179,-4 2 0,31 83 0,-67-147-169,30 62 48,-32-69-65,0 1 0,1-1 0,0 0 0,0 0 0,0 0 0,0 0 1,1-1-1,-1 1 0,1-1 0,7 4 0,-12-8-12,1 0 1,0 0-1,0 0 1,-1 0-1,1 0 0,0 0 1,0 0-1,0 0 0,-1 0 1,1 0-1,0 0 0,0 0 1,-1 0-1,1-1 1,0 1-1,0 0 0,-1 0 1,1-1-1,0 1 0,-1-1 1,1 1-1,0-1 0,-1 1 1,1-1-1,-1 1 1,1-1-1,-1 1 0,1-1 1,-1 0-1,1 1 0,-1-1 1,0 0-1,1 1 0,-1-1 1,0 0-1,1-1 1,13-34-29,-11 26 28,25-73 42,19-52-46,-39 119 14,-1 0-1,2 0 0,0 1 0,1 0 0,20-23 0,-29 36-11,1 1 0,-1 0-1,1 0 1,0 0-1,-1 0 1,1 0 0,0 1-1,0-1 1,0 1-1,0-1 1,-1 1 0,1-1-1,0 1 1,0 0-1,0 0 1,0 0 0,0 0-1,0 0 1,0 1-1,0-1 1,0 0 0,-1 1-1,5 1 1,-2-1 17,1 1 0,0 0 0,-1 0 0,1 1 1,-1 0-1,0-1 0,8 8 0,6 9 83,0 2 0,-2 1 0,0 0 0,20 39 0,43 106 412,-63-132-477,-2 6 57,-12-32 59,1 0 0,0 0 0,1 0 0,0 0 0,6 10 0,6 17 3241,-2-5-3485,14 8 147,1-1 1,2-2 0,2-1-1,37 32 1,-85-67-509,7 1 152,0-1 0,0 0 1,0 0-1,0 0 1,-1-1-1,-7-2 1,10-1-64,0 1 1,0-1-1,0 0 0,1-1 1,-1 1-1,1-1 1,0 0-1,1 0 1,-1-1-1,1 0 1,0 1-1,-6-13 1,5 7-1437,-1 0 0,1-1 0,1 0 0,0 0 0,1 0 0,-2-16 0,4 4-6514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38.3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1 106 7047,'0'0'12716,"9"-4"-5936,46-19-6241,-43 17-1086,28-12 710,1 2 0,55-14 0,-57 24-4420,-1 3-3958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38.6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75 11082,'0'0'9898,"45"-2"-8809,-17-9-705,-2 2-288,0-1-32,2 1-64,3 1-704,6-3-1795,8 3-1472,0 2-1443,6 6-3234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39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29 8040,'0'0'10217,"-9"-5"-8738,7 4-1268,-31-17 841,32 18-931,-1-1-1,0 0 0,1 1 1,-1-1-1,0 0 1,0 1-1,1 0 1,-1 0-1,0-1 1,0 1-1,0 0 1,1 0-1,-1 1 0,0-1 1,0 0-1,0 1 1,1-1-1,-1 1 1,0-1-1,1 1 1,-4 1-1,0 3 28,0 1-1,1-1 1,-1 1 0,1 0 0,0 0-1,1 1 1,-1-1 0,1 1 0,-2 7-1,-20 68 468,25-81-604,-11 60 435,2 0 0,3 1 0,3 108 0,3-145-361,0-12-48,0 0 1,1 0-1,1 0 1,0 0 0,1 0-1,0 0 1,7 17-1,-8-26-39,0 0-1,0 1 1,1-1-1,-1 0 1,1 0-1,0 0 1,0-1-1,0 1 1,1-1-1,-1 0 1,1 1-1,0-2 1,0 1-1,0 0 1,0-1-1,1 0 1,-1 0-1,0 0 1,1 0-1,0-1 1,-1 0-1,1 0 1,5 1-1,-4-1-19,1-1 1,-1 1-1,1-1 1,-1 0-1,0 0 1,1-1-1,-1 0 0,0 0 1,0-1-1,1 0 1,-1 0-1,0 0 0,-1 0 1,8-5-1,-7 3 3,0-1 0,-1 0-1,1-1 1,-1 1 0,0-1 0,0 0-1,-1 0 1,1 0 0,-2-1-1,1 0 1,4-9 0,1-9 30,-1 1 0,0-1 0,-2-1 1,-1 0-1,-1 1 0,-2-1 0,0 0 1,-1 0-1,-5-38 0,2 50 6,0 1 0,-2 0-1,1 0 1,-2 0 0,1 0 0,-2 1 0,0-1-1,0 2 1,-1-1 0,-1 1 0,1 0 0,-2 0 0,0 1-1,0 0 1,-1 0 0,0 1 0,0 1 0,-1 0-1,-15-9 1,22 15-28,-10-1-362,15 39-4106,2-31 3580,0-1-1,0 1 1,0-1-1,1 0 1,-1 1 0,1-2-1,0 1 1,1 0-1,-1-1 1,0 0 0,1 0-1,9 5 1,-4-2-1646,9 7-3162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39.9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6 5221,'0'0'9823,"-17"-1"-7827,-48-2-53,64 3-1891,1 0-1,-1 0 0,0-1 1,1 1-1,-1 0 1,1 0-1,-1 0 0,1 0 1,-1 0-1,0 0 1,1 0-1,-1 0 0,1 0 1,-1 0-1,0 0 1,1 1-1,-1-1 0,1 0 1,-1 0-1,1 0 1,-1 1-1,1-1 0,-1 0 1,1 1-1,-1-1 1,1 0-1,-1 1 0,1-1 1,0 1-1,-1-1 0,1 1 1,0-1-1,-1 1 1,1-1-1,0 1 0,0-1 1,-1 1-1,1-1 1,0 1-1,0-1 0,0 1 1,0 0-1,0-1 1,0 1-1,0-1 0,0 1 1,0 0-1,0-1 1,0 1-1,0-1 0,0 1 1,0-1-1,0 1 1,1-1-1,-1 1 0,0 0 1,1 2 344,-1 91 1964,-3 11-837,6 0 0,30 206 0,-31-306-1534,-1 1-1,1 0 0,0-1 1,0 1-1,0-1 0,1 1 1,0-1-1,3 5 0,-5-8-166,0-1 0,0 0 0,0 0-1,1 0 1,-1 0 0,0 0-1,1 0 1,-1 0 0,0 0-1,1 0 1,-1-1 0,1 1 0,-1-1-1,1 1 1,-1-1 0,1 1-1,-1-1 1,1 0 0,0 0 0,-1 0-1,1 0 1,0 0 0,-1 0-1,1 0 1,-1 0 0,1-1-1,-1 1 1,1-1 0,0 1 0,-1-1-1,1 0 1,-1 1 0,0-1-1,1 0 1,0-1 0,61-54-11177,-26 25 2589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3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49 2178,'0'0'17926,"-2"-8"-15700,-8-24-405,8 24 896,0 16-2402,1 1 0,1 0-1,-1 0 1,1 0 0,2 11 0,0 11-117,2 42 5,3 0 0,3-1 0,4 0 0,2-1 0,40 104 0,-54-162-230,-2-12-181,-9-27-6332,10-16-4745,5 18 1510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0.8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1 3107,'0'0'10591,"-15"1"-1110,-11 162-7123,20-50-6536,6-111 3585,1-1 0,-1 1 0,0 0 1,1 0-1,-1-1 0,1 1 0,-1 0 0,1-1 0,0 1 0,-1 0 1,1-1-1,0 1 0,0-1 0,0 0 0,1 1 0,-1-1 1,0 0-1,3 3 0,5 2-5274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1.2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2402,'0'-1'20960,"0"11"-20123,3 35 191,1-1 0,17 69-1,-2-14-608,-18-95-681,0 8 431,1 0 0,1-1 0,0 1 0,0-1 0,7 15 0,-9-23-388,1-1-1,0 1 1,-1-1 0,1 0-1,0 1 1,0-1 0,0 0-1,0 0 1,1 0 0,4 3-1,-4-4-652,-1 0 0,1 0 1,0 1-1,0-2 0,0 1 0,1 0 0,-1-1 0,0 1 0,0-1 0,0 0 0,6-1 0,4-3-3921,-2-10-834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1.5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1794,'0'0'15604,"0"-5"-13351,-1-10 1513,7 53-1788,76 215 1321,-69-201-3033,-8-28-271,1 1 0,1-2-1,1 1 1,12 22 0,-19-45-960,0 0 1,1 0-1,-1 0 0,0-1 1,1 1-1,-1-1 0,0 1 1,1-1-1,-1 1 0,1-1 0,-1 0 1,1 0-1,-1 0 0,1 0 1,-1 0-1,4 0 0,0 0-2029,7 0-4592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1.8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9129,'0'0'12294,"1"12"-10580,-1 5-1305,1 36 483,2 0 0,21 103 0,-24-153-1470,6 9 409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2.3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0 7687,'0'0'13576,"-4"9"-10635,3 23-2294,1 0-1,2 0 1,1 0-1,2 0 1,11 42-1,4 23-179,-18-84-479,1 16-105,2 0 0,2-1-1,0 1 1,17 39 0,-5-44-2846,-5-17-1738,1-10-6143,-4-6 2553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3.6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2 142 4228,'0'0'9625,"0"-3"-8504,-1-12 441,1 10-727,0 0 0,0 0 0,0 0 0,0 0 0,1-1-1,0 1 1,0 0 0,0 0 0,3-5 0,-3 8-773,1-1-1,0 0 1,0 1-1,0-1 1,0 1 0,0 0-1,0 0 1,1-1-1,-1 2 1,1-1 0,3-2-1,2-1 33,1 0-1,-1 0 1,1 1-1,0 0 0,0 1 1,0 0-1,0 0 1,1 1-1,-1 0 0,1 1 1,12 0-1,-19 1-72,-1 0-1,0 1 0,0 0 0,0-1 1,0 1-1,0 0 0,0 0 1,0 0-1,-1 0 0,1 1 0,0-1 1,0 0-1,-1 1 0,1-1 1,-1 1-1,3 2 0,23 35 270,-22-30-167,9 11 0,7 13 122,28 54 0,-43-74-166,-1 0 0,0 0 0,-1 1 0,-1 0 0,0 0 0,-1 0 0,0 0 0,-1 14 0,-1-23-71,1 6 39,-1 0 1,-1 0-1,0 0 0,-1 0 1,-4 18-1,5-27-39,0 1-1,0-1 0,0 0 1,0 1-1,-1-1 0,1 0 1,-1 0-1,1 0 0,-1 0 1,0 0-1,0 0 1,0 0-1,0 0 0,0-1 1,0 1-1,0-1 0,-1 0 1,1 0-1,-1 1 0,1-2 1,-1 1-1,1 0 0,-1 0 1,1-1-1,-1 1 0,0-1 1,1 0-1,-1 0 0,-2 0 1,-6 0-72,1 1 1,-1-2-1,1 0 1,-1 0-1,1-1 1,0 0-1,0 0 1,-16-7 0,17 5 74,-33-20-92,42 24 82,-1-1 1,1 1-1,-1-1 0,1 1 1,-1-1-1,1 1 0,0-1 0,-1 0 1,1 1-1,0-1 0,0 0 1,-1 1-1,1-1 0,0 0 0,0 1 1,0-1-1,0 0 0,0 1 1,0-1-1,0 0 0,0 1 0,0-1 1,0 0-1,0 0 0,1 1 1,-1-1-1,0 1 0,0-1 1,1 0-1,-1 1 0,0-1 0,1 0 1,-1 1-1,1-1 0,-1 1 1,1-1-1,-1 1 0,1-1 0,-1 1 1,1 0-1,0-1 0,23-15 155,-23 15-147,13-6 27,1 1 0,0 0 0,0 1 0,0 1 0,1 1 0,0 0 0,23-2 0,118 6 36,-72 1-16,-62-6-1475,-20-4-3578,-3-6-4552,0 11 7609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3.9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9225,'0'0'12999,"2"4"-11174,1 2-1568,-1 0-1,0 0 0,-1 0 0,1 0 1,-1 1-1,0 7 0,19-15-15129,-9-2 9797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4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85 5317,'0'0'17878,"0"0"-17654,2 0-207,26-2-3479,1-1 1,-1-1 0,37-11 0,9-1 2220,1 9 16316,-73-6-21049,25-3-3475,-7 7 1895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5.1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3 118 3235,'0'0'14216,"-3"-16"-8466,4-5-4053,3 16-1617,1 0 0,-1 1-1,1-1 1,0 1 0,0 0-1,1 1 1,-1-1 0,1 1-1,0 0 1,0 0 0,9-2-1,72-19 6,-75 21-69,1 1 0,0 0-1,1 1 1,-1 0 0,0 1-1,0 1 1,0 0-1,13 3 1,-21-3 8,-1 0-1,0 1 0,0-1 1,0 1-1,0 0 1,0 1-1,0-1 1,0 1-1,-1-1 1,1 1-1,-1 0 1,0 0-1,0 1 0,0-1 1,0 1-1,-1-1 1,1 1-1,-1 0 1,0 0-1,0 0 1,0 0-1,-1 0 0,1 0 1,-1 1-1,0-1 1,1 9-1,0-3 12,-1 1 0,0-1 0,0 1 0,-1-1-1,-1 1 1,1-1 0,-2 1 0,1-1 0,-1 1 0,-1-1 0,0 0-1,-1 0 1,1 0 0,-2-1 0,0 1 0,0-1 0,0 0-1,-13 15 1,-18 15 60,-71 58-1,-17 18 326,121-112-413,2-2-19,0-1 0,0 1 1,1 0-1,-1-1 0,0 1 0,0 0 0,1 0 0,-1 0 1,1 0-1,-1 0 0,1-1 0,-1 1 0,1 0 0,-1 0 0,1 0 1,0 0-1,0 0 0,-1 0 0,1 2 0,15-5-1434,10-5 1253,0 0-1,1 2 1,0 0 0,52-1 0,-68 6 197,0 0-1,0 1 1,0 0-1,0 0 0,0 1 1,0 0-1,0 1 0,-1 0 1,0 0-1,1 1 1,-1 1-1,0-1 0,-1 1 1,1 1-1,-1 0 1,11 10-1,-15-12 63,-1 0 0,-1 1 1,1-1-1,-1 1 0,1 0 0,-1-1 0,-1 1 1,1 0-1,-1 0 0,1 0 0,-1 0 0,-1 0 0,1 0 1,-1 1-1,0-1 0,0 0 0,-1 0 0,1 0 1,-3 10-1,0-3 49,-1 0 1,1 0-1,-2-1 1,0 0-1,0 0 1,-1 0-1,-7 11 0,7-14-120,-26 33 344,30-39-394,0 0 0,0 0 0,0 0-1,0-1 1,0 1 0,0-1 0,-1 1 0,1-1-1,0 0 1,-1 0 0,1 0 0,-1 0-1,1 0 1,-1-1 0,-5 1 0,7-1-132,1-1 0,-1 1 1,1-1-1,-1 1 0,0-1 1,1 1-1,-1-1 0,1 1 1,-1-1-1,1 0 0,0 1 0,-1-1 1,1 0-1,0 1 0,-1-1 1,1 0-1,0 0 0,0 1 1,0-1-1,0 0 0,0 0 1,0 1-1,0-1 0,0 0 1,0 0-1,0-1 0,0-30-3732,1 23 1988,-1-37-5980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5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189 128 3716,'0'0'16565,"4"22"-14222,4 23-1472,33 150 2701,-36-178-3399,0 0 1,1 0-1,1-1 0,0 0 1,1 0-1,1-1 1,1 0-1,0 0 0,18 19 1,-25-31-177,0 0 1,0-1-1,1 1 1,-1-1 0,1 0-1,-1 0 1,1 0-1,0 0 1,0-1 0,0 0-1,0 1 1,0-1-1,0-1 1,0 1 0,7 0-1,-8-1-8,0-1 1,0 1-1,0 0 0,-1-1 0,1 0 0,0 1 0,-1-1 0,1 0 0,0-1 1,-1 1-1,1 0 0,-1-1 0,0 1 0,1-1 0,-1 0 0,0 0 1,0 0-1,0 0 0,0 0 0,0 0 0,-1-1 0,2-2 0,9-17-87,-2-1-1,-1-1 1,0 0-1,-2 0 1,-1-1-1,-1 0 1,-1 0-1,-1 0 1,-1 0-1,-3-47 1,0 59 101,-1 1-1,0-1 1,-1 0 0,0 1 0,-1 0 0,-1 0 0,1 0 0,-2 0 0,0 1 0,0 0 0,-1 0 0,-1 0 0,1 1 0,-2 0 0,1 1 0,-1 0 0,-1 0-1,0 1 1,-16-11 0,18 15 7,1 1-1,-1 1 0,0-1 1,0 1-1,0 1 0,0-1 1,-1 1-1,1 1 0,0 0 1,0 0-1,-10 1 1,1 1-116,0 0 0,0 2 0,0 0 1,-18 7-1,-37 19-2444,6 11-5166,25-5-1145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4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 9897,'0'0'16282,"-6"-6"-13484,6 15-2771,1 0 0,0 0 0,0 0 0,1 0 0,1 0 0,-1 0 0,1-1 0,0 1 0,1-1 0,0 0 0,6 9 0,-1-4 46,1 0 1,0-1 0,1 0-1,1 0 1,21 16 0,6 0 65,2-2 1,1-2-1,52 22 1,-86-42-80,0 0 0,0 1 0,0 0 0,0 0 0,-1 1 0,13 11 0,-19-15-45,0-1-1,0 0 0,0 0 1,1 1-1,-1-1 1,-1 1-1,1-1 1,0 1-1,0-1 0,0 1 1,-1-1-1,1 1 1,-1 0-1,1-1 1,-1 1-1,0 0 0,0-1 1,0 1-1,0 0 1,0-1-1,0 1 1,0 0-1,0 0 0,-1-1 1,1 1-1,-1 0 1,1-1-1,-1 1 1,1-1-1,-1 1 0,0-1 1,0 1-1,0-1 1,0 1-1,0-1 1,0 0-1,0 0 1,-1 1-1,1-1 0,0 0 1,-1 0-1,-2 1 1,-36 25 270,-1-2 0,-1-2 0,-1-2 0,-49 17 0,47-26-1716,43-11 1347,1-1 0,0 1 0,0-1-1,0 0 1,0 0 0,0 1 0,0-1-1,-1 0 1,1 0 0,0 0 0,0 0 0,0 0-1,0-1 1,0 1 0,-1 0 0,1 0-1,0-1 1,0 1 0,0-1 0,0 1 0,0-1-1,0 1 1,0-1 0,0 0 0,0 1-1,0-1 1,1 0 0,-1 0 0,0 0-1,0 0 1,1 0 0,-1 0 0,0 0 0,1 0-1,-1-1 1,1-58-11901,3 24 2136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8.6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 2306,'-16'0'23121,"19"59"-22761,2 0-1,3 0 1,3 0 0,27 87 0,52 239 873,-45-176-715,-45-206-503,1 1 0,0-1 0,0 0 0,0 1 0,1-1-1,-1 0 1,1 0 0,4 6 0,-6-9-13,0 0 1,0 0-1,0 0 0,0 0 0,0 0 0,0 0 0,0 0 0,0 0 1,0 0-1,1 0 0,-1 0 0,0 0 0,0 0 0,0 0 0,0 0 1,0 0-1,0 0 0,0 0 0,1 0 0,-1 0 0,0 0 0,0 0 1,0 0-1,0 0 0,0 0 0,0 0 0,0 0 0,1 0 0,-1 0 1,0 0-1,0 0 0,0 0 0,0 0 0,0 0 0,0 0 0,0 0 1,0 0-1,0-1 0,1 1 0,-1 0 0,0 0 0,0 0 0,0 0 1,0 0-1,0 0 0,0 0 0,0 0 0,0-1 0,0 1 0,0 0 0,0 0 1,0 0-1,0 0 0,0 0 0,0 0 0,0 0 0,0-1 0,0 1 1,0 0-1,0 0 0,0 0 0,0 0 0,0 0 0,0-1 0,-3-23-19,-44-127-24,3 12-67,28 65-5,3 0 1,4-1 0,-1-116 0,10 186 98,0 0 0,1 1 0,-1-1 1,1 0-1,0 1 0,0-1 0,0 1 0,0-1 0,1 1 0,0 0 0,0-1 1,0 1-1,1 0 0,4-6 0,0 3-15,0 0-1,1 0 1,0 1-1,0 0 1,15-8 0,-19 12 67,1-1 0,0 1 0,-1 0 0,1 1 0,0-1 0,0 1 0,0 0 0,0 0 0,0 0 0,0 1 0,0 0 0,0 0 0,1 0 0,-1 0 0,6 2 0,1 1-7,-1 1-1,1 0 0,-1 0 0,0 1 1,0 1-1,0 0 0,-1 0 1,0 1-1,13 11 0,-17-14-9,-1 1 0,0 0 0,0 0 0,-1 1-1,1-1 1,-1 1 0,-1 0 0,1 0 0,-1 0 0,0 1-1,0-1 1,-1 1 0,1 0 0,-2 0 0,1-1 0,-1 1-1,1 10 1,-2-9 15,0-1 1,0 0-1,-1 1 0,0-1 0,-1 0 0,1 1 0,-1-1 1,-1 0-1,1 0 0,-1 0 0,0-1 0,-1 1 0,0-1 0,0 0 1,0 0-1,-1 0 0,0 0 0,0-1 0,0 0 0,-1 0 1,-12 8-1,10-5-13,0-1-1,-1 0 1,0-1 0,-1 0 0,0-1 0,1 0 0,-2 0 0,1-1 0,0 0-1,-1-1 1,0 0 0,0-1 0,-14 2 0,1-3-788,-13-1-1909,13-7-3945,21 7 5330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9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1 109 9673,'0'0'10730,"2"-3"-8920,3-2-1362,-1 1 0,1 0 0,0 0 0,0 1 0,1-1 0,-1 1 0,1 0 0,11-4 0,59-16 524,-45 14-702,86-20-696,-78 24-2642,0 3-3997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49.9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72 2530,'0'0'15887,"32"-17"-14445,1 3-834,3-1-608,-1 0 0,-4 9-768,-6 1-1571,-1 5-1792,2 0-3685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7.7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142 144 352,'0'0'3219,"-7"-3"-2941,-9-4-211,-20-8 3768,32 11-3307,0 1 0,0-1 0,0 1 0,0-1 0,1 0 0,0-1 0,0 1 0,0 0 0,0-1 0,1 0 0,0 0 0,0 1-1,-2-8 1,2 6 335,-1-1-1,0 1 1,0 0-1,-1 0 1,1 0-1,-1 0 1,-11-4 4430,14 27-4519,5 28-961,10 18 691,2-1 0,28 68 0,-11-36-169,94 303 882,-126-392-1218,4 11-20,-1-1 1,2 1-1,0-1 1,1-1-1,0 1 0,2-1 1,-1-1-1,21 25 1,-30-55-8577,-16-17 2946,-12-3-814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8.0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158 792 3043,'0'0'5776,"-21"-8"-3635,-24-7-1730,-33-11 3080,77 26-3108,1 0 1,-1-1-1,0 1 0,1 0 1,-1 0-1,1 0 0,-1-1 1,0 1-1,1 0 0,-1-1 1,1 1-1,-1 0 0,1-1 0,-1 1 1,1-1-1,-1 1 0,1-1 1,-1 1-1,1-1 0,0 1 1,-1-1-1,1 0 0,0 1 1,-1-2-1,10-10 2554,32-8-4078,-31 17 2083,566-271 1085,-102 47-1609,-429 207-730,-7 4 423,60-36-1,-86 44-1243,0-1 0,-1 0 1,0-1-1,18-20 0,-25 26 147,-1 0 0,1 0-1,0 1 1,0-1 0,0 1 0,0 0-1,9-4 1,13-3-4715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8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62 2594,'0'0'21557,"-7"42"-20500,47-42-224,2-6-833,5-14 0,-2-5-449,0 2-1152,-10 4-1346,-4 8-1153,-10 11-1665,-5 0-3172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8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1 250 14830,'0'0'7015,"61"-59"-7015,-5 12-513,8-3-1729,11 1-1441,5 5-3396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0.5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10986,'0'0'11174,"-1"22"-9535,0 2-1177,0 6 222,1 1 0,6 46 0,-5-74-652,77 520 2061,-73-509-3154,-5-13 803,0-1 0,1 1 0,-1-1 0,0 0 1,0 1-1,1-1 0,-1 0 0,1 1 0,-1-1 0,0 0 1,1 1-1,-1-1 0,1 0 0,-1 0 0,0 0 1,1 1-1,-1-1 0,1 0 0,-1 0 0,1 0 1,-1 0-1,1 0 0,-1 0 0,1 0 0,-1 0 0,1 0 1,0 0-1,1-1-567,0 0 1,0 0 0,-1 0-1,1 0 1,0 0-1,0 0 1,-1 0 0,1-1-1,-1 1 1,1-1-1,-1 1 1,0-1 0,2-2-1,17-24-7695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0.9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1 120 3908,'0'0'16997,"4"1"-14637,-2 0-2234,0 0 1,1 0-1,-1 1 1,0-1-1,0 1 1,0-1-1,0 1 1,0 0-1,-1 0 1,1 0-1,0 0 1,-1 0-1,0 0 1,1 0-1,-1 1 1,0-1-1,0 0 1,0 1-1,0-1 1,-1 1-1,1-1 1,-1 1-1,1 3 1,3 9 280,26 83 944,30 90 106,-48-158-1366,0-1 0,2-1-1,1-1 1,22 31 0,-30-49-99,1-1 0,-1 0 0,1 0 1,1 0-1,-1-1 0,1-1 0,13 8 1,-20-12-14,1-1-1,0 1 1,-1-1 0,1 1 0,0-1 0,0 0 0,0 0 0,0 0 0,0-1 0,0 1 0,0-1 0,0 1 0,0-1-1,1 0 1,-1 0 0,0 0 0,0-1 0,0 1 0,0-1 0,0 0 0,0 0 0,0 0 0,0 0 0,0 0 0,-1-1 0,1 1-1,0-1 1,-1 0 0,1 0 0,-1 0 0,3-2 0,1-5-72,1 0 0,-2 0 0,1-1 0,-1 0-1,0 0 1,-1 0 0,-1 0 0,1-1 0,-2 0 0,4-17 0,-2-10-183,0-66 1,-5 81 267,0 0-1,-2 0 1,-1 0-1,-1 1 1,0 0-1,-2 0 1,-1 0-1,0 1 1,-13-23-1,12 28 20,0 1 0,0 1 0,-1-1 0,-1 1 0,-1 1 1,0 0-1,0 1 0,-1 0 0,-1 1 0,0 1 0,-1 0 0,-23-12 0,34 20 30,-1-1 0,0 2 0,0-1 1,1 1-1,-1-1 0,0 2 0,0-1 0,0 0 1,0 1-1,0 0 0,0 0 0,0 0 0,0 1 1,0 0-1,0 0 0,0 0 0,0 0 0,0 1 1,-5 2-1,6-2-195,1 1 0,-1-1 0,1 0 1,0 1-1,0 0 0,0-1 0,0 1 1,1 1-1,-1-1 0,1 0 0,0 0 0,0 1 1,0 0-1,0-1 0,1 1 0,-1 0 1,1 0-1,0 0 0,0-1 0,0 1 1,1 0-1,0 0 0,-1 7 0,2-2-968,0 0 0,0 0 0,0 1 0,1-2 0,0 1 0,1 0 0,0 0-1,8 14 1,42 62-8231,-49-80 8877,41 61-4446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1.2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2306,'1'0'21415,"2"16"-19901,3 45 165,5 65-5,-6 2-4019,10-130-8513,-6-14 5531,3-12-2008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4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19 156 2242,'0'0'20745,"-3"-4"-18994,2 3-1367,-1 0-215,1 0-1,0 0 1,0 0-1,0-1 1,0 1-1,0 0 1,0 0 0,0-1-1,0 1 1,0-1-1,0 1 1,1 0-1,-1-3 1,2 2-44,0 1 0,1 1-1,-1-1 1,1 0 0,-1 0 0,1 0 0,-1 1-1,1-1 1,-1 1 0,1-1 0,0 1 0,-1 0-1,4-1 1,0 0 103,153-47 292,15-5-399,-84 37-3536,2 14-4135,-43 6-1077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1.6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3748,'0'0'18107,"3"2"-16265,1 1-1559,0 1 0,0-1 1,-1 1-1,1 0 0,-1 0 0,0 0 0,0 0 0,-1 1 0,1-1 0,-1 1 1,0-1-1,2 6 0,20 70 802,-18-56-795,19 72 470,-15-51-824,2-1 1,1 0 0,3-1-1,21 42 1,-15-121-26218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1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12172,'0'0'10420,"5"19"-8861,102 299 3203,-93-275-4957,19 88 0,-18-60-3697,6-16-4745,-9-30 1900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2.2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0 15439,'0'0'8360,"-10"125"-7143,10-89-385,0 0-607,0-6-225,0-5-64,3-4-577,-1-2-1185,1-4-1473,-3-2-2018,0 0-4836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2.8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8520,'0'0'14179,"4"28"-12514,17 104 345,62 212 0,-70-317-1980,5-8-3596,-16-18 3167,-1 0-1,1-1 1,-1 1 0,1 0-1,0-1 1,-1 1-1,1-1 1,0 0-1,0 0 1,0 1 0,-1-1-1,1 0 1,0-1-1,0 1 1,-1 0-1,1 0 1,0-1 0,0 1-1,-1-1 1,1 1-1,0-1 1,-1 0-1,1 0 1,-1 0 0,1 0-1,-1 0 1,1 0-1,-1 0 1,2-2 0,16-18-6285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3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10 309 8776,'0'0'4554,"-3"-21"-2627,-4-67-48,8 82-1669,-1 0-1,1 1 1,0-1-1,0 0 0,0 1 1,1-1-1,0 1 1,0-1-1,0 1 1,1 0-1,0 0 1,0 0-1,0 0 0,1 1 1,-1-1-1,7-5 1,3-1 325,-1 0 0,2 1 0,25-14 1,-30 18-371,3-1 44,0 1 1,0 0-1,1 1 0,0 0 1,20-5-1,-29 9-141,0 0 1,1 1 0,0-1-1,-1 1 1,1-1-1,-1 1 1,1 1-1,-1-1 1,1 1 0,-1 0-1,1 0 1,-1 0-1,1 0 1,-1 1 0,0 0-1,0 0 1,0 0-1,0 0 1,0 0-1,5 5 1,0 3 43,0 1 0,-1 0 1,0 0-1,-1 1 0,0 0 0,-1 0 1,0 1-1,-1-1 0,-1 1 0,6 24 1,-2 2 89,-1 1 0,1 59 1,-7-88-171,2 58 197,-7 98 1,4-160-213,-1 0 0,0 0 1,-1 0-1,1 1 0,-1-2 0,-1 1 1,1 0-1,-1 0 0,0-1 0,-1 1 1,1-1-1,-10 11 0,12-16-21,1-1-1,-1 1 1,0 0-1,1-1 1,-1 1 0,0-1-1,0 1 1,1-1-1,-1 1 1,0-1 0,0 1-1,0-1 1,0 0-1,0 0 1,0 1 0,1-1-1,-1 0 1,0 0-1,0 0 1,0 0 0,0 0-1,0 0 1,0 0-1,0 0 1,0-1 0,0 1-1,0 0 1,-1-1-1,1 0-4,0 0 0,0 0 0,0-1 0,0 1-1,1 0 1,-1-1 0,0 1 0,1 0-1,-1-1 1,1 1 0,-1 0 0,1-1 0,0 1-1,0-1 1,0 1 0,-1-2 0,1-3-21,0 1-1,0 0 1,0 0 0,1-1-1,0 1 1,0 0 0,0 0-1,0 0 1,5-9 0,0 6-79,2 0 0,-1 0 0,1 1 0,0 0 0,1 0 0,-1 1 0,1 0 0,15-7 0,4-1-1846,50-18 1,-44 22-1625,1 1-1,0 1 1,45-3-1,-16 6-4369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3.5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30 8904,'0'0'15311,"-18"0"-14863,32-13-7687,0-4 897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3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0 141 512,'0'0'21108,"3"-3"-21011,-1-3-1859,10-7-897,2 3-896,5-1-1954,2 1-2531</inkml:trace>
  <inkml:trace contextRef="#ctx0" brushRef="#br0" timeOffset="1">243 9 7303,'0'0'7015,"-17"-8"-14959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4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1 174 12876,'0'0'10543,"36"-18"-7745,21-11-2521,120-56-76,-156 76-151,1 2 1,0 0 0,0 2 0,0 0-1,0 2 1,35-2 0,-56 5-24,0 1 0,0-1 1,-1 0-1,1 1 1,0 0-1,0-1 1,0 1-1,-1-1 0,1 1 1,0 0-1,0-1 1,-1 1-1,1 0 0,-1 0 1,1 0-1,-1 0 1,1-1-1,-1 1 1,1 0-1,-1 0 0,0 0 1,0 0-1,1 0 1,-1 0-1,0 1 1,6 31 260,-6-29-227,6 63 414,-2 0 0,-9 101 1,-28 132 581,31-290-1031,-6 52 80,-3 10-23,-1 92 0,9-147-497,3-17 228,-1 0 1,1 1-1,-1-1 1,1 1-1,0-1 0,-1 0 1,1 1-1,-1-1 1,1 0-1,-1 1 1,1-1-1,-1 0 0,1 0 1,-1 0-1,1 1 1,-1-1-1,1 0 1,-1 0-1,1 0 0,-1 0 1,1 0-1,-1 0 1,1 0-1,-1 0 1,1 0-1,-1 0 0,1 0 1,-1 0-1,0-1 1,-32-18-9877,29 16 9642,-21-15-5874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5.2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1 646 6086,'0'0'15508,"15"-3"-14222,30-6-1080,-1-2 0,0-3 1,-1-1-1,67-34 0,44-34-5032,214-152 0,-355 225 4837,76-61-1322,-81 64 1772,-1 0 1,0 0-1,0-1 0,0-1 0,-1 1 0,0-1 0,-1 0 0,6-13 1,-13 40 7718,3 19-7219,1-7-429,-4 39 285,1-19 2,6 75 1,-4-111-769,2 0 0,-1 0 0,2 0 1,0 0-1,1-1 0,0 1 0,1-1 0,0 0 1,15 22-1,-18-31-69,0 0 0,0-1 0,0 1 1,0-1-1,0 0 0,1 0 0,0 0 0,0-1 1,-1 1-1,1-1 0,1 0 0,-1 0 0,0 0 1,0 0-1,1-1 0,-1 0 0,1 0 1,-1 0-1,1 0 0,0-1 0,-1 0 0,1 0 1,-1 0-1,1-1 0,0 1 0,-1-1 0,1 0 1,-1 0-1,1-1 0,-1 1 0,0-1 0,0 0 1,0 0-1,0 0 0,0-1 0,0 0 0,0 1 1,-1-1-1,1 0 0,-1-1 0,0 1 0,0-1 1,0 1-1,3-6 0,5-9-66,-1 0-1,-1 0 0,-1-1 1,0 0-1,-2-1 1,0 0-1,6-35 1,-10 42 87,0-1 1,-1 1 0,-1-1-1,0 0 1,-1 1-1,0-1 1,-1 1-1,0 0 1,-1-1-1,-1 1 1,0 0 0,-11-22-1,6 20 17,0 0 0,-1 1 0,-1 0 0,0 0 0,-20-18-1,25 26-4,-1 1 0,0-1 0,0 1-1,0 1 1,0 0 0,-1 0 0,0 0-1,0 1 1,0 0 0,0 0 0,0 1-1,-1 0 1,-13-1 0,0 3-161,0 1-1,0 1 1,0 1 0,0 1 0,0 1-1,1 1 1,-1 1 0,-33 16 0,-53 34-4355,8 7-5804,40-19-1226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9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83 16912,'0'0'7618,"25"-8"-6972,128-38 151,-117 37-725,-1 2-1,1 1 1,49-1 0,-82 8-61,-1-1 1,1 0 0,0 1 0,0-1-1,-1 1 1,1 0 0,0 0 0,-1 0-1,1 0 1,-1 0 0,1 0 0,-1 1 0,0-1-1,1 1 1,-1 0 0,0 0 0,0 0-1,0 0 1,0 0 0,-1 0 0,1 0 0,-1 0-1,1 1 1,-1-1 0,0 1 0,0-1-1,0 1 1,0 0 0,0-1 0,0 1 0,-1 0-1,1-1 1,-1 1 0,0 0 0,0 3-1,1 12 183,-1 1 0,-1-1 0,0 1 0,-5 19 0,-1-7 0,-2 0 0,-1 0 1,-2-1-1,-1-1 0,-26 44 0,-4 11 146,42-82-339,0 0 0,1 0 0,-1 0 0,0 0 0,1 0 0,-1 0 0,1 0 0,-1 0 0,1 0 0,0 0-1,0 0 1,0 0 0,0 3 0,1-4-19,-1-1-1,0 1 1,0 0-1,1 0 1,-1 0-1,1-1 1,-1 1-1,1 0 1,-1 0-1,1-1 1,0 1-1,-1 0 1,1-1-1,0 1 1,-1-1-1,1 1 1,0-1-1,0 1 1,-1-1-1,1 0 1,1 1-1,4 1-141,1-1-1,-1 0 1,1-1-1,-1 0 1,0 0-1,12-1 0,3 0-66,22-1-300,47 2-231,-85 0 749,1 0 0,-1 1 1,1 0-1,-1 0 0,0 1 0,1-1 1,-1 1-1,0 0 0,0 0 0,0 1 0,0 0 1,6 4-1,-9-4 82,0 0 0,0-1 0,0 1 0,0 0 1,0 0-1,-1 0 0,1 1 0,-1-1 0,0 0 0,0 1 0,0-1 1,0 0-1,-1 1 0,1-1 0,-1 1 0,0-1 0,0 1 0,0-1 0,-1 1 1,1-1-1,-1 1 0,-1 3 0,-1 4 87,0 0 0,-1 0 0,0-1 0,-1 1 0,-8 13 0,7-13-82,-33 52 382,-48 60 1,88-133-4481,14-19 1933,111-156-12909,-83 121 6444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5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37 6983,'-2'-10'21455,"4"55"-21052,1-1 0,3 0 0,15 61 1,48 129 36,-48-168-337,-16-50-57,-2-4-6,1 0 0,1 0 0,0 0 0,12 22 0,-23-63 184,-13-15-363,1 0-1,2-1 1,2 0-1,2-1 1,2-1 0,3 0-1,1 0 1,1-70 0,5 110 116,1 0 1,1 0 0,-1 0 0,1 0 0,1 0-1,-1 1 1,1-1 0,0 0 0,1 1 0,-1 0-1,1 0 1,1 0 0,-1 0 0,1 1 0,0 0-1,0 0 1,0 0 0,1 0 0,0 1 0,0 0-1,0 0 1,0 1 0,1 0 0,-1 0 0,1 0-1,0 1 1,0 0 0,0 0 0,0 0 0,0 1-1,0 0 1,0 1 0,0 0 0,0 0 0,1 0-1,-1 1 1,9 2 0,-10 0-1,0-1 0,0 2 0,-1-1 0,1 1 0,-1 0 0,0 0 0,1 1 0,-2-1 0,1 1 0,-1 0 0,1 0 0,-1 1 0,-1-1-1,7 13 1,-6-11 77,-1-1 1,0 1-1,0 0 0,-1 0 0,0 1 0,0-1 0,0 0 0,-1 1 0,0-1 0,-1 1 0,0 0 0,0-1 0,-1 11 0,-1-14 10,0 0 1,0 0-1,0 0 0,-1-1 1,1 1-1,-1-1 0,0 0 1,0 1-1,0-1 0,0 0 0,0-1 1,-1 1-1,1-1 0,-1 1 1,0-1-1,0 0 0,0 0 1,-5 1-1,-3 2 15,-1 0 0,0-1 0,0-1 1,-22 4-1,-18-4 800,41-3-5509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1:59.8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80 164 3107,'0'0'18930,"-9"15"-17329,-1 2-1137,0 1 0,2 0-1,0 0 1,1 1 0,0 0-1,-4 27 1,7-19-57,1 0 0,1 0 0,1 0 0,2 1 0,1-1 0,9 46 1,-9-64-404,0 0 1,1-1-1,0 1 1,0-1-1,1 1 1,0-1-1,0 0 1,1 0-1,0-1 1,1 0-1,0 0 1,0 0-1,0 0 1,1-1-1,0 0 1,0-1-1,0 1 1,1-1-1,0-1 1,0 1-1,0-1 1,1-1-1,14 5 1,-14-6-59,0 0 1,0-1 0,0 1-1,1-2 1,-1 0 0,0 0-1,1 0 1,-1-1 0,0-1 0,0 0-1,0 0 1,0 0 0,0-1-1,0-1 1,-1 1 0,1-1-1,-1-1 1,8-5 0,-5 2-59,0-1-1,-1 0 1,0 0 0,0-1 0,-1-1-1,-1 1 1,0-1 0,0-1 0,-1 0-1,0 0 1,8-22 0,-12 26 118,-1 1-1,1-1 1,-2 0 0,1 0 0,-1 0-1,-1 0 1,1-1 0,-1 1-1,-1 0 1,0 0 0,0 0 0,0 0-1,-1 0 1,0 0 0,-1 0 0,1 1-1,-2-1 1,1 1 0,-1-1-1,0 1 1,0 1 0,-1-1 0,0 0-1,-8-7 1,-1 0 74,0 0-1,-1 1 1,-1 1-1,0 0 1,0 1 0,-1 1-1,-1 1 1,-35-14-1,43 19 0,0 1-1,0 0 1,0 1-1,0 0 1,0 1-1,0 0 1,-1 0-1,1 1 1,-16 2-1,21-1-92,-1 0 0,2 0-1,-1 0 1,0 1 0,0 0 0,0 0-1,1 0 1,-1 1 0,1 0 0,0-1 0,0 2-1,0-1 1,0 0 0,0 1 0,1 0-1,-1-1 1,1 1 0,0 1 0,0-1-1,-4 9 1,7-13-91,-1 1 1,1 0-1,0-1 0,-1 1 0,1 0 1,0-1-1,0 1 0,-1 0 0,1-1 0,0 1 1,0 0-1,0-1 0,0 1 0,0 0 0,0 0 1,0-1-1,0 1 0,0 0 0,0-1 0,0 1 1,1 0-1,-1-1 0,0 1 0,1 0 0,-1-1 1,0 1-1,1 0 0,-1-1 0,0 1 0,1-1 1,-1 1-1,1-1 0,0 2 0,1-1-177,1 0-1,-1 0 0,0 0 1,0 0-1,1-1 0,-1 1 0,0-1 1,1 1-1,-1-1 0,4 0 1,60-6-4032,-42-2 1585,1-1-1,-1-1 1,-1-1 0,40-26 0,-9 6-852,-18 12 3653,61-35-998,-34 14 7876,-61 39-6343,-1-1-1,1 1 1,0 0-1,-1 0 1,1 0 0,0 0-1,0 1 1,0-1-1,0 0 1,0 1-1,0-1 1,4 1-1,-5 0-350,0 0 0,-1 0 0,1 0 0,0 1-1,0-1 1,0 0 0,0 1 0,0-1 0,-1 0 0,1 1-1,0-1 1,0 1 0,-1-1 0,1 1 0,0 0 0,-1-1-1,1 1 1,0 0 0,-1-1 0,1 2 0,2 4 416,0 0-1,-1 0 1,0 0 0,-1 0 0,0 1 0,2 10 0,-2-6-498,7 46 1324,-1-8-445,1 0-1,22 70 1,-26-107-1001,0-1-1,0 1 1,1-1 0,1 0-1,0 0 1,1-1 0,0 0-1,0 0 1,1 0 0,0-1-1,1 0 1,0-1-1,0 0 1,1 0 0,13 8-1,-15-12-56,0 0 0,1-1 0,-1 0 0,1 0 0,-1-1 0,1 0 0,0-1 0,0 0 0,0 0 0,0-1 0,0 0 0,16-2-1,-20 1-8,1 0 0,-1 0 0,0-1 0,1 0-1,-1 0 1,0 0 0,0-1 0,0 1-1,-1-1 1,1 0 0,-1 0 0,1-1-1,-1 0 1,0 1 0,0-2 0,-1 1 0,1 0-1,-1-1 1,0 1 0,0-1 0,2-6-1,2-10-13,0 0 0,-2-1 0,-1 0 0,-1 0 0,0 0 0,-2 0 0,-2-35 0,1 52 28,-1-10 6,0 1 0,-2 0 0,0 0 0,0 0 0,-1 0 0,-1 0-1,0 1 1,-1 0 0,-1 0 0,0 1 0,0-1 0,-1 1 0,-15-16 0,13 16-1,-1 0 1,0 1 0,-1 0-1,-1 0 1,0 1-1,0 1 1,0 0-1,-1 1 1,-1 0-1,1 1 1,-30-9 0,39 15-51,0 0 0,1-1 1,-1 2-1,0-1 1,0 0-1,0 1 0,0 0 1,-7 1-1,11 0-30,0-1 0,0 1 1,-1-1-1,1 1 0,0 0 0,0-1 0,0 1 0,0 0 0,0 0 1,0 0-1,0 0 0,0 0 0,0 0 0,0 0 0,0 0 0,0 0 0,1 0 1,-1 1-1,1-1 0,-1 0 0,1 0 0,-1 1 0,1-1 0,0 0 0,-1 1 1,1-1-1,0 1 0,0-1 0,0 0 0,0 1 0,1 2 0,-1 0-503,0 0 1,0 0-1,0 0 0,1 0 0,-1 0 0,1 0 0,0 0 0,1 0 0,-1 0 0,1 0 1,-1 0-1,1-1 0,3 6 0,2-2-1262,-1-1 0,1 1-1,0-1 1,16 10 0,13 10-4272,3-1 2439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0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 7239,'0'0'17584,"-7"68"-17199,-7-20-193,0 3-192,2-7-224,3-3-1698,2-7-1794,0-3-1793,-3-1-4580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1.1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49 10090,'0'0'8610,"-1"0"-8340,0 0 0,1 0 0,-1 0 0,1-1 0,-1 1 0,0 0 0,1 0 0,-1 0 0,1-1 0,-1 1 0,1 0 0,-1-1 0,1 1 0,-1 0 0,1-1 0,0 1 0,-1-1 0,1 1 0,-1-1 0,1 1 0,0-1 0,-1 1 0,1-1 0,0 1 0,-1-2 0,5-1-248,0 0-1,0 0 0,0 0 0,0 0 0,0 1 0,0-1 1,1 1-1,-1 0 0,1 0 0,-1 1 0,1-1 0,0 1 1,9-1-1,68-4 251,-81 6-269,23-1 36,0 2 0,0 0 0,0 2 0,0 1 0,0 0 1,24 9-1,-39-10-2,-1 0 0,1 1 1,-1 0-1,1 0 0,-1 1 0,-1 0 1,1 0-1,-1 1 0,0 0 0,0 0 1,0 1-1,-1 0 0,0 0 1,0 0-1,-1 1 0,0 0 0,-1 0 1,1 0-1,2 10 0,-4-10 37,-1-1 1,-1 1-1,1 0 0,-2 0 1,1 1-1,-1-1 0,0 0 0,0 0 1,-1 0-1,0 0 0,-1 0 0,0 0 1,0 0-1,-1-1 0,1 1 1,-6 8-1,1-3-12,0-1 1,0 0 0,-1 0-1,-1-1 1,0 0-1,-1-1 1,1 0-1,-18 13 1,27-23-78,0-1 0,0 1-1,0 0 1,0 0 0,0 0 0,0 0 0,0 0-1,0 0 1,0 0 0,0 0 0,0-1 0,0 1-1,0 0 1,0 0 0,0 0 0,0 0 0,0 0-1,0 0 1,0 0 0,0 0 0,0-1 0,0 1-1,0 0 1,0 0 0,0 0 0,0 0 0,0 0-1,0 0 1,0 0 0,0 0 0,-1 0 0,1 0-1,0 0 1,0 0 0,0-1 0,0 1 0,0 0-1,0 0 1,0 0 0,0 0 0,-1 0 0,1 0 0,0 0-1,0 0 1,0 0 0,0 0 0,0 0 0,0 0-1,0 0 1,0 0 0,-1 0 0,1 0 0,0 0-1,0 0 1,0 1 0,0-2 14,1 0-1,0 0 1,-1 1 0,1-1 0,-1 0-1,1 1 1,0-1 0,0 1-1,-1-1 1,1 1 0,0-1-1,0 1 1,0-1 0,0 1 0,-1 0-1,1 0 1,0-1 0,2 1-1,7-2-14,0 1-1,1 1 1,-1-1-1,1 1 1,-1 1-1,0 0 0,1 1 1,-1 0-1,0 0 1,0 1-1,0 1 1,0-1-1,17 10 1,-22-9 33,1 0 0,-1 0 0,1 0 0,-1 0 0,0 1 0,-1 0 0,1 0 0,-1 0 0,0 0 0,0 1 0,0 0 0,-1 0 0,0 0 0,0 0 0,-1 0 0,0 0 0,0 1 0,0-1 0,-1 1 0,0 0 0,0-1 1,0 12-1,-2-13 14,0-1 1,0 1-1,-1-1 1,1 0-1,-1 1 1,0-1-1,0 0 1,0 0-1,-1 0 1,1-1-1,-1 1 1,0 0-1,0-1 1,-1 0-1,1 0 1,0 0-1,-1 0 1,0 0-1,0-1 1,0 1-1,0-1 1,-6 2-1,-6 4 29,0-1 0,0-1 0,0-1 1,-33 7-1,38-10-78,-1-1 0,1 0 0,-1 0 0,1-1 0,-20-2 0,28 2-53,0-1 0,0 0 0,0 1 0,0-1-1,1 0 1,-1-1 0,0 1 0,1 0 0,-1-1 0,1 1 0,-1-1-1,1 0 1,-1 0 0,1 0 0,0 0 0,0 0 0,0 0-1,1-1 1,-1 1 0,0-1 0,1 1 0,-1-1 0,1 0-1,0 0 1,0 1 0,-1-4 0,-1-7-912,1 1 0,0 0-1,1-1 1,0 0 0,1 1 0,0-1 0,1 1-1,4-23 1,-1 19-1107,1 0-1,1 0 0,0 0 0,1 1 1,1 0-1,9-15 0,14-19-1843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11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0 225 8296,'0'0'15086,"21"-21"-14702,8 8 289,8-8-224,8-10-417,11-5-32,13-5-1154,8 7-2241,10 15-3075,7 11-5189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5.6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7 961,'0'0'14579,"-5"-2"-12924,4 1-1519,0 0 0,0 1-1,0 0 1,0-1 0,0 1 0,0-1 0,0 1 0,0 0 0,0 0-1,0 0 1,0-1 0,0 1 0,0 0 0,0 0 0,0 1-1,0-1 1,0 0 0,0 0 0,0 0 0,0 1 0,0-1-1,0 0 1,0 1 0,0-1 0,0 1 0,0-1 0,-1 2 0,-17 30 2566,15-23-3048,-6 15 732,1 1 0,2 0 0,0 0 0,1 1 0,2 0-1,0 0 1,2 0 0,1 0 0,1 0 0,5 40-1,-3-57-339,0 0-1,1 0 0,0-1 0,0 1 0,1-1 0,0 1 1,1-1-1,-1 0 0,2-1 0,-1 1 0,1-1 0,0 0 0,0 0 1,1-1-1,14 11 0,-17-14-54,0 0 1,0-1 0,1 1-1,-1-1 1,1 1-1,0-2 1,-1 1 0,1 0-1,0-1 1,0 0-1,0 0 1,0 0-1,0-1 1,0 0 0,0 0-1,1 0 1,-1 0-1,0-1 1,0 0-1,0 0 1,0 0 0,-1-1-1,1 0 1,0 0-1,0 0 1,-1 0-1,0-1 1,1 1 0,6-7-1,0-1 31,0 0 0,0-1 0,-1 0 1,0-1-1,-1 0 0,0 0 0,-1-1 0,0 0 0,-1-1 0,8-22 0,-12 26-8,0 0 0,0-1 1,-1 1-1,-1-1 0,0 0 0,0 0 0,-1 0 1,-1 1-1,1-1 0,-2 0 0,1 0 0,-2 1 0,1-1 1,-1 1-1,-8-17 0,3 9-27,-1-1 1,-1 1-1,-20-27 0,27 40 10,0 1 0,-1 0-1,0 0 1,0 1 0,0-1-1,0 1 1,-1-1 0,1 2-1,-1-1 1,0 0 0,1 1-1,-1 0 1,0 0 0,-1 0-1,1 1 1,0-1 0,0 1-1,-1 1 1,-6-1 0,10 1-14,0 1 0,0 0 0,-1 0 1,1 0-1,0 0 0,0 0 1,0 0-1,0 1 0,1-1 1,-1 0-1,0 1 0,1 0 1,-1-1-1,0 1 0,1 0 0,0 0 1,-1 0-1,1 0 0,0 0 1,0 0-1,0 0 0,-1 4 1,-6 26-2687,10-6-4935,12-17 901,18-4-1597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6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81 4580,'0'0'15220,"-1"10"-13976,-2 12-479,1 0 0,1 1 0,1-1 0,1 1 0,7 43 0,-7-61-735,0 1 1,0 0-1,1-1 0,0 1 1,0-1-1,1 0 0,0 0 0,0 0 1,0 0-1,0 0 0,1 0 0,-1-1 1,1 0-1,0 0 0,1 0 1,-1 0-1,1-1 0,-1 1 0,1-1 1,0 0-1,0-1 0,1 1 1,-1-1-1,1 0 0,-1 0 0,1-1 1,-1 0-1,1 0 0,11 1 0,-10-2-22,1 0 0,0 0 0,-1 0 0,1-1 0,0 0-1,-1-1 1,1 0 0,-1 0 0,0 0 0,0-1-1,0 0 1,0 0 0,0-1 0,0 0 0,-1 0 0,0-1-1,0 0 1,0 0 0,-1 0 0,1-1 0,-1 1-1,0-1 1,-1-1 0,0 1 0,0 0 0,0-1-1,4-11 1,-2 4 19,0 0 0,-1 0 0,0 0 0,-2-1 0,4-20 0,-6 31-15,-1-1 0,1 0 1,-1 0-1,0 1 1,0-1-1,0 0 0,0 1 1,-1-1-1,0 0 1,0 1-1,0-1 0,-1 1 1,1-1-1,-1 1 1,0 0-1,-1 0 0,1 0 1,-1 0-1,1 0 1,-6-5-1,-3 1 15,0 0-1,0 1 1,-1 1-1,0 0 1,0 0 0,-21-6-1,25 10-154,-1-1-1,0 1 1,0 0-1,0 1 0,1 0 1,-1 1-1,0 0 1,0 0-1,0 1 1,-17 3-1,25-3 0,0-1 0,0 1 0,0-1 0,0 1 0,0-1 0,0 1 0,1 0 0,-1-1 0,0 1-1,0 0 1,1 0 0,-1 0 0,1 0 0,-1-1 0,1 1 0,-1 0 0,1 0 0,-1 0 0,1 0 0,0 0 0,0 0 0,-1 0 0,1 0-1,0 2 1,-1 29-3616,2-21 1637,-1 24-4549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6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7847,'0'0'13741,"0"119"-12876,5-79-288,4-4-577,3-7 0,5-8-1410,1-4-2401,-1-6-2275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6.8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58 2530,'0'0'21861,"0"-1"-21815,-1 1 0,1-1 0,-1 1 1,1-1-1,0 0 0,-1 1 0,1-1 0,0 0 0,0 1 0,0-1 0,-1 0 1,1 1-1,0-1 0,0 0 0,0 0 0,0 1 0,0-1 0,0 0 0,0 1 1,1-1-1,-1 0 0,0 0 0,0 1 0,1-2 0,1 0-3,0-1-1,1 1 1,-1 0-1,1 0 0,0 0 1,-1 0-1,1 0 1,0 0-1,0 1 1,0-1-1,0 1 1,1 0-1,-1 0 0,4 0 1,50-11 217,-53 11-257,1 1-1,0-1 1,-1 1-1,1 0 1,0 1 0,-1-1-1,1 1 1,0 0-1,-1 0 1,1 0 0,-1 1-1,0-1 1,7 5-1,-8-4 8,0 0 0,-1 0-1,1 1 1,-1-1 0,0 1-1,0-1 1,0 1 0,0 0-1,0 0 1,-1 0 0,1 0-1,-1 0 1,0 1 0,0-1-1,0 0 1,0 1 0,0-1-1,-1 0 1,0 6 0,3 16 193,-2-1 1,0 1-1,-2 0 1,-1 0 0,-1 0-1,-10 40 1,12-62-195,-1 1-1,1-1 1,0 0-1,1 1 1,-1-1 0,1 0-1,-1 1 1,1-1-1,0 1 1,1 3 0,-1-6-23,1 1-1,-1-1 1,1 0 0,0 0 0,0 0 0,0 1 0,0-1 0,0 0 0,0 0 0,0 0 0,0 0 0,0-1 0,0 1 0,0 0 0,1 0 0,-1-1 0,0 1 0,1-1 0,-1 1 0,0-1 0,1 0 0,-1 1 0,0-1 0,3 0 0,38 6-606,-32-5 551,0 1 0,1-1 0,-1 2 0,0-1 0,0 1 0,10 5 0,-16-6 86,-1 0 1,0 0-1,0 1 1,0-1 0,0 1-1,-1-1 1,1 1 0,-1 0-1,1 0 1,-1 0-1,0 0 1,0 1 0,-1-1-1,1 0 1,-1 1 0,1-1-1,-1 1 1,0 0-1,0-1 1,-1 1 0,1 5-1,2 10 375,-2 1-1,-1-1 0,-1 24 1,0-37-349,1 0 0,-1 0 0,0 0 0,-1 0 0,1 0 0,-1 0 0,0 0 0,-1-1 0,1 1 0,-1-1 0,0 0-1,0 1 1,-1-1 0,-4 5 0,7-10-107,1 0-1,0 0 1,0 0-1,0 1 0,0-1 1,-1 0-1,1 0 1,0 0-1,0 0 0,0 0 1,0 0-1,-1 0 1,1 0-1,0 1 0,0-1 1,-1 0-1,1 0 1,0 0-1,0 0 0,0 0 1,-1 0-1,1 0 1,0 0-1,0 0 0,0 0 1,-1-1-1,1 1 1,0 0-1,0 0 0,0 0 1,-1 0-1,1 0 0,0 0 1,0 0-1,0 0 1,0-1-1,-1 1 0,1 0 1,0 0-1,0 0 1,0 0-1,0 0 0,0-1 1,-1 1-1,1 0 1,0 0-1,0 0 0,0-1 1,0 1-1,0 0 1,0 0-1,0 0 0,0-1 1,0 1-1,0 0 1,0 0-1,0-1 0,0 1 1,0 0-1,0 0 1,0 0-1,0-1 0,0 1 1,0 0-1,0 0 1,0-24-4016,1 15 2414,-1-36-5423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7.2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 0 1217,'0'0'23681,"-11"6"-22496,-31 18-475,41-23-691,0 0-1,1 1 1,-1-1-1,0 0 0,1 0 1,-1 0-1,1 0 1,-1 0-1,1 1 1,-1-1-1,1 0 1,0 0-1,0 1 0,0-1 1,-1 0-1,1 1 1,1-1-1,-1 0 1,0 0-1,0 1 0,0-1 1,1 0-1,-1 0 1,0 1-1,1-1 1,-1 0-1,1 0 0,0 0 1,-1 0-1,1 0 1,0 0-1,0 0 1,0 0-1,0 0 0,-1 0 1,1 0-1,0 0 1,1 0-1,-1-1 1,0 1-1,1 0 0,2 2 20,7 7-16,2-1 1,-1 0-1,1-1 1,0-1-1,1 0 1,0 0-1,0-2 1,0 0-1,26 6 1,-19-5 127,-1 0 1,1 2 0,29 15-1,-47-21-102,0-1 0,-1 1 0,1 0 0,-1 0-1,1 0 1,-1 0 0,0 1 0,0-1 0,0 0 0,0 1 0,0 0-1,-1-1 1,1 1 0,-1 0 0,0 0 0,0 0 0,0 0-1,0 0 1,0 0 0,-1 0 0,1 0 0,-1 0 0,0 0 0,0 0-1,0 0 1,0 0 0,0 1 0,-1-1 0,1 0 0,-1 0-1,0 0 1,0 0 0,0 0 0,-1-1 0,1 1 0,-1 0 0,-1 2-1,-2 3-11,0 0 0,0 0 0,0-1-1,-1 0 1,0 0 0,-1 0 0,1-1 0,-1 0-1,-1 0 1,1-1 0,-12 7 0,16-11-175,0 1 0,1-1 0,-1 0 0,0 0 0,0 0 0,1 0 0,-1 0 0,0-1 0,0 1 1,0-1-1,0 0 0,0 0 0,0 0 0,0 0 0,0 0 0,0-1 0,0 1 0,0-1 0,0 0 0,1 0 0,-1 0 1,0 0-1,1 0 0,-4-2 0,1-2-869,1 1 0,0-1-1,-1 0 1,2 0 0,-1 0 0,1-1 0,-1 1 0,2-1 0,-6-11 0,-11-33-6861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7.6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0 328 8456,'0'0'12289,"6"-10"-11403,1 1-829,1-1 1,0 2-1,0-1 0,0 1 0,1 0 1,0 1-1,1 0 0,0 0 1,0 1-1,18-9 0,103-44-644,160-49 1857,-291 126 1117,-1-17-2336,-14 290 3864,15-283-3863,1-1-1,0 1 1,0 0-1,0-1 1,1 1-1,0 0 1,0-1-1,1 0 1,0 0-1,6 11 1,-7-15-54,1 1 0,-1-1-1,1 0 1,0 0 0,0 0 0,1 0 0,-1 0 0,1 0 0,-1-1 0,1 0 0,0 0 0,0 0 0,0 0 0,0-1 0,0 1 0,0-1-1,0 0 1,1 0 0,-1-1 0,6 1 0,-6 0-13,1-1-1,-1 1 1,1-1-1,-1 0 1,1-1-1,-1 1 1,1-1-1,-1 0 1,1 0-1,-1 0 1,0-1-1,1 1 1,-1-1-1,0 0 1,0-1 0,0 1-1,-1 0 1,1-1-1,0 0 1,-1 0-1,0 0 1,0 0-1,0-1 1,0 1-1,0-1 1,-1 0-1,1 0 1,-1 0-1,3-7 1,3-4 16,0-1 0,-1 0 0,-1-1 0,0 0 0,-1 0 0,-1 0-1,-1 0 1,2-27 0,-4 35 7,-1 0-1,0-1 0,-1 1 0,0 0 1,0 0-1,-1 0 0,0-1 0,0 1 0,-1 1 1,-1-1-1,1 0 0,-1 1 0,-1 0 1,0 0-1,0 0 0,0 0 0,-11-10 1,3 6-28,0 1 0,0 1 0,-1 0 1,0 1-1,-30-14 0,36 20-126,0-1 0,0 1 0,-1 0 0,1 1 0,-1 0 0,0 1 0,1-1 0,-1 2 0,0-1 0,0 1 0,0 0 0,0 1 0,-10 2 1,16-2-95,1 0 1,0 0 0,0 0-1,0 0 1,1 0 0,-1 0-1,0 1 1,0-1 0,1 0-1,-1 1 1,1 0 0,-1-1-1,1 1 1,-1 0 0,1 0-1,0-1 1,0 1 0,-1 3-1,-12 39-6334,12-35 4787,-8 35-9690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6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 14958,'0'0'10661,"0"4"-9999,1 10-393,2 0 1,0 0-1,0-1 1,1 1-1,9 19 1,7 24 414,0 31 277,8 92 0,-22-137-876,-9-79-148,4-62 0,1 26-41,-2 38 5,2 1 0,1-1 0,1 0 0,2 1 0,1 0 0,16-44-1,-11 60 56,-2 17 27,7 22 47,-15-18-15,26 49 349,33 92 0,-37-85-178,33 64 0,-43-106-197,-5-18-129,3-30-124,-8 14 300,94-330-1258,-98 345 1226,0 1 0,0 0 0,0-1 0,0 1 1,0 0-1,0 0 0,0-1 0,0 1 1,0 0-1,0 0 0,1-1 0,-1 1 1,0 0-1,0 0 0,0-1 0,0 1 0,0 0 1,1 0-1,-1-1 0,0 1 0,0 0 1,0 0-1,1 0 0,-1 0 0,0-1 1,0 1-1,1 0 0,-1 0 0,0 0 0,0 0 1,1 0-1,-1 0 0,0 0 0,0-1 1,1 1-1,-1 0 0,0 0 0,1 0 1,-1 0-1,0 0 0,0 0 0,1 0 0,-1 1 1,0-1-1,0 0 0,1 0 0,-1 0 1,0 0-1,0 0 0,1 0 0,-1 0 1,1 1-1,12 19 522,12 41 556,-22-53-971,14 37-21,63 194-1456,-75-190-6151,-5-26-1585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4.1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 0 1089,'0'0'22966,"-56"11"-23255,53-9-511,22-2-15504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4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3844,'0'0'18385,"10"-4"-18513,-5 4-513,6 0-544,1 0-512,0 0-1090,-3 0-2114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9.2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13 314 3844,'0'0'14696,"-1"-1"-14146,0 0 0,0 0 0,0 0 0,0 0-1,0 0 1,0 0 0,0 0 0,1 0 0,-1 0 0,0 0 0,1-1-1,-1 1 1,1 0 0,0-1 0,-1-1 0,7-4-505,1 0 0,1 1 0,-1 0 0,1 0 0,0 1-1,0 0 1,15-6 0,6-6 66,9-6-40,183-103 131,-192 113-194,0 0 0,1 2-1,0 1 1,0 1 0,62-9 0,-91 18 4,1 0 0,-1 0 0,0-1-1,1 1 1,-1 0 0,1 0 0,-1 0 0,0 0 0,1 1-1,-1-1 1,0 0 0,1 1 0,-1-1 0,0 0 0,1 1 0,-1 0-1,0-1 1,0 1 0,3 1 0,4 25 355,-7-23-357,37 285 1259,10 52-915,-45-321-384,1-1 1,0 1 0,2-1-1,0-1 1,1 1 0,1-1-1,14 25 1,-70-66-16808,22 5 10046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9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1 479 9033,'0'0'13356,"136"-135"-12683,-77 88-481,5-4-192,4-2-96,0 1-673,-2 5-1857,0 5-930,-5 12-1761,-9 9-512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09.9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21 6086,'0'0'14205,"-4"-3"-12897,-15-11-192,14 10-118,5 7 16,0 4-864,1 1-1,-1 0 0,1-1 0,1 0 1,-1 1-1,2-1 0,-1 0 0,1 0 0,0 0 1,0 0-1,0 0 0,1-1 0,0 1 1,1-1-1,-1 0 0,1-1 0,1 1 1,-1-1-1,1 0 0,8 6 0,11 6-161,1-2-1,1-1 0,56 22 1,-56-26 43,0 1 0,-1 1 0,46 31 1,-68-40 28,-1 0 0,0 0 0,1 0 0,-1 0-1,0 1 1,-1-1 0,1 1 0,-1 0 0,0 0 0,1 0 0,-2 0 0,1 0 0,0 1 0,1 7 0,-1 1 372,-1 0 1,0 0 0,-2 23-1,0-4-296,2-19-96,-2 0 1,0 0-1,0 0 0,-1 0 0,-1 0 1,0 0-1,0 0 0,-2-1 1,1 0-1,-13 22 0,17-33-164,-1 0 0,1 0 0,0-1 1,-1 1-1,1-1 0,-1 1 0,1 0 0,0-1 0,-1 1 0,1-1 0,-1 1 0,0-1 1,1 1-1,-1-1 0,1 0 0,-1 1 0,0-1 0,1 0 0,-1 1 0,0-1 0,1 0 1,-1 0-1,0 1 0,1-1 0,-1 0 0,0 0 0,0 0 0,1 0 0,-1 0 0,0 0 1,0 0-1,1 0 0,-1-1 0,0 1 0,1 0 0,-1 0 0,0 0 0,1-1 0,-1 1 1,0 0-1,1-1 0,-1 1 0,0-1 0,1 1 0,-1-1 0,1 1 0,-1-1 0,1 1 1,-1-1-1,1 1 0,0-1 0,-1 0 0,1 1 0,0-1 0,-1 0 0,1-1 1,-16-39-9696,7-6-858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10.4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1 572 10922,'0'0'11643,"5"-8"-10671,8-8-852,1 0 0,1 1 0,0 0 0,1 1 0,1 1 0,0 0 0,29-15 0,16-6-151,69-26-1,132-26-367,-7 2 109,-255 84 376,-1 0 0,1 0-1,-1 0 1,1 0 0,-1 0 0,0 0 0,1 0-1,-1 0 1,1 0 0,-1 0 0,1 0-1,-1 0 1,1 0 0,-1 0 0,1 0 0,-1 0-1,1 0 1,-1 1 0,0-1 0,1 0-1,-1 0 1,1 1 0,-1-1 0,0 0 0,1 1-1,-1-1 1,0 0 0,1 1 0,-1-1 0,0 0-1,0 1 1,1-1 0,-1 0 0,0 1-1,0-1 1,0 1 0,1-1 0,-1 1 0,0-1-1,0 1 1,0-1 0,0 1 0,0-1-1,0 0 1,0 1 0,0-1 0,0 1 0,0 0-1,0 34 49,-1-20 211,-1 53-17,0-33-151,1 1 1,2 0-1,1 0 0,11 55 1,-11-83-170,0-1 1,0 1 0,0-1 0,1 0 0,0 0-1,1 0 1,0 0 0,0 0 0,0-1 0,1 1-1,-1-1 1,2-1 0,-1 1 0,1-1-1,-1 0 1,1 0 0,1 0 0,-1-1 0,1 0-1,0 0 1,0-1 0,0 0 0,0 0 0,0 0-1,1-1 1,13 2 0,-11-2-24,-1-1 1,0 0-1,1-1 1,-1 0-1,1 0 0,-1-1 1,0 0-1,12-3 0,-15 2-3,0-1 0,-1 1 0,1-1-1,-1 1 1,0-2 0,0 1-1,0 0 1,-1-1 0,1 0 0,-1 0-1,0 0 1,0-1 0,0 0 0,4-6-1,7-14-13,-1-2-1,-2 0 1,0 0-1,-1-1 1,-2-1-1,-1 0 1,-2 0-1,0 0 1,-2-1-1,-1 1 1,-2-40 0,-1 60 16,0 1 0,-1-1 0,0 0 0,0 0 0,-1 1 1,0-1-1,-1 0 0,0 1 0,0 0 0,-1 0 1,0 0-1,-9-14 0,6 14-41,-1-1-1,0 1 1,0 0-1,0 1 1,-1 0 0,0 1-1,-1-1 1,0 2-1,-16-9 1,8 7-394,0 0-1,-1 1 1,1 1-1,-1 1 1,0 1-1,0 0 1,0 1-1,-1 1 1,-20 2-1,17 1-785,0 0 0,0 2-1,1 1 1,0 0 0,0 2-1,0 0 1,-28 15-1,-50 31-6246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8.1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61 833,'0'0'25112,"-26"-4"-24824,33 0-1601,12-2-1026,9-7-1216,12-4-1057,7 0-2115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28.4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43 128,'0'0'17937,"5"-2"-17745,6 2-192,1 0-1313,0 2-3588</inkml:trace>
  <inkml:trace contextRef="#ctx0" brushRef="#br0" timeOffset="1">303 1 1089,'0'0'11627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43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70 180 7751,'0'0'13111,"-11"-4"-11781,-34-15-76,44 19-1207,0-1 0,0 1-1,0-1 1,1 1 0,-1-1-1,0 1 1,0-1 0,1 0-1,-1 1 1,0-1 0,1 0-1,-1 1 1,1-1 0,-1 0 0,1 0-1,-1 0 1,1 0 0,-1 1-1,1-1 1,0 0 0,0 0-1,-1 0 1,1 0 0,0 0-1,0 0 1,0 0 0,0 0 0,0 0-1,0 0 1,0 1 0,1-1-1,-1 0 1,0 0 0,0 0-1,1 0 1,-1 0 0,1-1-1,-1 0 59,2-3-96,0 0-1,1 0 1,-1 0-1,1 0 0,0 0 1,0 0-1,0 1 1,1 0-1,0-1 0,-1 1 1,1 0-1,9-6 1,-4 3-4,1 0 0,0 1-1,0 0 1,1 0 0,13-4 0,-14 6 0,0 1-1,0 1 1,1-1-1,-1 2 1,1-1-1,-1 2 1,1-1-1,-1 1 1,1 1-1,-1 0 1,1 1-1,-1 0 1,15 4-1,-12-1 11,0 0-1,0 1 1,-1 1-1,0 0 0,0 1 1,0 0-1,-1 1 0,0 0 1,12 13-1,-8-5 5,-1 0 0,-1 1 0,0 0 0,-2 1 0,0 0 0,-1 1 0,0 0 0,-2 1 0,-1 0 0,0 0 0,-1 1 0,4 38 0,-7-30 60,-2 0-1,-1 0 1,-5 38-1,3-54-21,-1 0 0,0 0 0,-1 0 0,-1 0 0,0-1 0,0 0 0,-2 0 0,-14 22 0,9-17-1,-1 0-1,-1-1 1,-1-1-1,0 0 0,-1-2 1,0 1-1,-2-2 1,1 0-1,-2-1 1,1-1-1,-2-1 1,-20 8-1,40-17-58,-1-1 0,1 0 0,-1 0 1,0 0-1,1 0 0,-1 0 0,1 1 0,-1-1 0,0 0 0,1 0 0,-1 0 1,0-1-1,1 1 0,-1 0 0,1 0 0,-1 0 0,0 0 0,1-1 1,-1 1-1,1 0 0,-1 0 0,1-1 0,-1 1 0,1 0 0,-1-1 0,1 1 1,-1-1-1,1 1 0,-1-1 0,1 1 0,-1-1 0,1 1 0,0-1 1,-1 1-1,1-1 0,0 1 0,0-1 0,0 0 0,-1 1 0,1-1 1,0 0-1,0 1 0,0-1 0,0 1 0,0-1 0,0 0 0,0 1 0,0-1 1,0 0-1,0 1 0,0-1 0,1 1 0,-1-2 0,10-36-173,-7 33 167,1-1 0,0 0 0,1 1 0,-1-1 0,1 1 0,0 1 0,0-1 0,1 1 0,-1 0 0,1 0 0,0 0 0,0 1 0,0 0 0,1 0 0,-1 0 0,1 1 0,-1 0 0,1 1 0,10-2 0,16-2-15,0 2-1,61 2 1,-56 2-6,-13 0 39,0 2 0,34 7 1,11 1-524,-64-10-713,4-1-5405,-3-1 3185,8 1-3477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4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11787,'0'0'5926,"8"-2"-5147,-5 2-722,44-4 675,-45 4-678,1 1-1,-1-1 1,0 1-1,0-1 1,0 1-1,0 0 0,1 0 1,-1 0-1,0 0 1,0 0-1,-1 1 0,1-1 1,0 1-1,0-1 1,-1 1-1,1-1 1,-1 1-1,1 0 0,-1 0 1,0 0-1,2 3 1,1 5 204,0 1 0,-1 0 1,0-1-1,-1 1 1,-1 0-1,1 1 0,-2-1 1,1 0-1,-4 22 0,3-32-197,0 0 0,0 1 0,0-1 0,0 0 0,-1 0 0,1 0 0,0 1 0,-1-1 0,1 0 0,-1 0 0,1 0-1,-1 0 1,0 0 0,0 0 0,1 0 0,-1 0 0,0 0 0,0 0 0,0-1 0,0 1 0,0 0 0,0-1-1,0 1 1,0 0 0,0-1 0,0 1 0,0-1 0,0 1 0,-1-1 0,1 0 0,0 0 0,0 0 0,0 1 0,-1-1-1,1 0 1,0 0 0,-2-1 0,1 1-10,0 0-1,0 0 0,0-1 1,-1 1-1,1-1 1,0 1-1,0-1 1,1 0-1,-1 0 1,0 0-1,0 0 0,0 0 1,0 0-1,1-1 1,-1 1-1,1-1 1,-1 1-1,1-1 0,-1 1 1,-1-4-1,1 2-128,1 1-1,0-1 1,0 1-1,0-1 1,0 1-1,0-1 0,0 1 1,0-1-1,1 0 1,0 1-1,-1-1 1,1 0-1,0 0 1,0 1-1,1-1 1,-1 0-1,0 0 0,1 1 1,0-1-1,-1 0 1,3-3-1,-1 4-370,0-1-1,1 1 1,-1 1-1,0-1 0,1 0 1,-1 1-1,1-1 1,-1 1-1,1-1 1,0 1-1,0 0 0,-1 0 1,1 1-1,0-1 1,0 1-1,0-1 1,0 1-1,0 0 0,4 0 1,27 1-5674,7 6-2200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5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2723,'0'0'17216,"3"-8"-16907,-2 5-276,1 0 0,-1 0-1,1 0 1,0 0-1,-1 0 1,1 0-1,1 1 1,-1-1-1,0 1 1,1 0-1,-1 0 1,1-1-1,-1 1 1,1 1 0,3-3-1,-4 4-6,0-1-1,0 0 0,0 1 1,0-1-1,0 1 1,0-1-1,0 1 1,0 0-1,0 0 1,0 0-1,0 0 1,0 0-1,0 1 1,0-1-1,0 1 1,0-1-1,-1 1 1,1 0-1,0-1 1,0 1-1,0 0 1,-1 0-1,1 0 0,0 1 1,-1-1-1,1 0 1,-1 1-1,1-1 1,-1 1-1,0-1 1,1 1-1,1 3 1,-1-2 23,1 1 0,-1 0 0,0 0 0,0 0 0,0 0 0,-1 0 0,0 0 0,1 0 0,-1 1 0,-1-1 0,1 0 0,0 1 0,-1-1 0,0 0 0,0 1 0,-1-1 0,1 0 0,-2 6 0,1-8 25,1 1-1,-1-1 1,0 1-1,0-1 0,-1 1 1,1-1-1,0 0 1,-1 0-1,0 1 0,1-1 1,-1 0-1,0-1 1,0 1-1,0 0 0,0 0 1,0-1-1,-1 1 1,1-1-1,0 0 0,-1 0 1,1 0-1,-1 0 1,1 0-1,-1 0 0,0-1 1,1 1-1,-1-1 1,0 0-1,-4 0 0,6 0-57,0-1-1,-1 1 1,1-1-1,0 1 0,1-1 1,-1 0-1,0 1 0,0-1 1,0 0-1,0 0 0,0 0 1,1 0-1,-1 0 1,0 0-1,1 0 0,-1 0 1,1 0-1,-1 0 0,1 0 1,-1 0-1,1 0 1,0 0-1,0 0 0,-1 0 1,1 0-1,0-1 0,0 1 1,0 0-1,0 0 0,0 0 1,1 0-1,-1-2 1,0 2-187,0-1 0,0 1 0,0 0 0,0-1 0,1 1 0,-1-1 0,0 1 0,1 0 0,-1-1 0,1 1 0,-1 0 0,1-1 0,-1 1 0,1 0 0,0 0 0,0-1 0,0 1 0,0 0 0,0 0 0,0 0 0,0 0 0,0 0 0,0 1 0,0-1 0,1 0 0,-1 0 0,0 1 0,0-1 0,1 1 0,1-1 0,-1 0-302,0 1-126,0 0 0,0-1 0,0 1-1,0 0 1,-1 0 0,1 0 0,0 0-1,0 1 1,0-1 0,0 0 0,0 1-1,0 0 1,2 0 0,12 16-5973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01.4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164 569 5605,'2'-14'16486,"4"5"-15328,71-14-618,1 4 0,104-11 0,167-1 301,-289 26-606,449-25 282,-434 25-437,637-47 289,-650 46-328,0 3 0,78 6 0,43 27-4,-123-26-33,-28-2-6,0 0 0,-1 2 0,0 2 0,44 13 1,-38-9 19,-32-9-14,0 0 0,0 0 1,0 0-1,0 1 0,-1 0 0,1 0 0,0 0 0,-1 1 0,0-1 1,7 6-1,-11-7 5,1-1 0,-1 1 0,1 0 0,-1 0 0,0-1 0,1 1 0,-1 0 0,0 0 0,0 0 0,0-1 0,0 1 0,1 0 0,-1 0 0,0 0 0,0-1 0,-1 1 0,1 0 0,0 0 0,0 0 0,0-1 0,0 1 0,-1 0 0,1 0 0,0 0 0,-1-1 0,1 1 1,-1 0-1,1-1 0,-1 1 0,1 0 0,-1-1 0,0 2 0,-19 19 400,19-19-385,-16 11 12,-1-1-1,0-1 1,0 0-1,-1-1 1,-1-1-1,0-1 1,-35 9-1,-18 9 1,16-7-24,-1-3 0,0-2 0,-106 11 0,39-7 4,-517 38 44,368-40 9,-5-4-106,-57 4-12,-15 9-20,333-23 64,0 0-13,-1 0 0,0-1-1,0 0 1,-28-4 0,44 2 15,1-1 0,-1 1 0,1-1 0,-1 1 0,1-1 1,0 0-1,-1 0 0,1 0 0,0 0 0,0-1 0,1 1 1,-1 0-1,0-1 0,1 1 0,-3-5 0,-18-43-58,12 6 39,1 0 0,3 0 0,1-1 0,2-54 0,-1 15-18,3 72-186,0 16 102,0 35 87,2 61 109,47 165 6,-30-183-92,-14-64 281,-4-45-219,-1 7-53,-1 1 0,-9-37-1,-3-31-15,12-137-122,3 119 99,-1 105 151,40 0-105,0-1 38,0-2-1,0-1 1,59-15-1,286-56 42,-117 29-71,313-43 147,-375 63-127,351-24 98,-528 48-130,279-20-92,-264 17 95,0 2 0,0 2 1,47 4-1,-77-1 3,0 1 1,0 0-1,-1 0 0,1 1 0,20 10 0,-28-11-1,0 0-1,-1 1 0,0 0 0,1-1 1,-1 2-1,-1-1 0,1 1 0,-1-1 0,0 1 1,0 0-1,0 1 0,0-1 0,-1 1 1,4 9-1,1 7 28,-1 0 1,-1 1-1,-1-1 0,0 1 1,0 37-1,-5 121 262,-3-79-222,3-93-50,-1 1-1,-1-1 1,1 1 0,-2-1-1,1 0 1,-1 0-1,-1 0 1,0 0 0,0-1-1,0 1 1,-1-1-1,-1 0 1,1-1-1,-1 1 1,-1-1 0,1 0-1,-1-1 1,0 1-1,-1-1 1,1-1-1,-1 1 1,0-1 0,-1-1-1,1 1 1,-1-2-1,-10 4 1,-20 7 77,-5 3-52,0-2 0,-1-2 0,-75 12 0,-241 5 201,-67 11-276,166-11 65,-7 7-28,-88 6 56,-128-41-143,58-12 96,416 10-21,-1-1-1,0 0 1,1-1 0,-1-1 0,-14-4 0,22 5 3,1 1 0,-1-1 0,0-1-1,1 1 1,-1 0 0,1-1 0,0 0 0,0 0 0,0 0-1,0 0 1,0 0 0,1-1 0,-1 1 0,1-1 0,0 1 0,0-1-1,-2-6 1,-6-17-1,2-1 0,1 0 0,1 0 0,-4-49 0,6-118-27,4 143 22,1 44 4,0 1 1,1 0-1,0 0 1,0 0-1,1 0 1,0 1-1,0-1 1,0 1-1,1-1 1,0 1 0,0 0-1,9-8 1,4-6-7,1 1 0,25-20 0,-17 20 8,0 0 0,2 1 0,0 2-1,1 1 1,1 1 0,0 2 0,1 1 0,0 1 0,0 2-1,57-8 1,19 5-17,206 7 0,-173 6 12,-100-2-3,359-7-38,-279 0 48,157-30-1,-174 14 30,-60 12-13,1 1-1,0 3 0,70-3 1,-114 10 117,0-1-79,0 0-49,0 1-53,0 35-10405,0 14 3663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44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83 6630,'0'0'14382,"-16"3"-12199,24 0-2167,0 1-1,-1 1 0,1-1 1,-1 1-1,0 1 0,0-1 1,-1 1-1,1 0 0,-1 0 1,-1 1-1,1 0 0,-1 0 1,0 0-1,-1 1 0,0 0 1,0 0-1,0 0 1,-1 0-1,-1 0 0,1 1 1,-1-1-1,-1 1 0,2 13 1,-8-20 55,1-1 1,-1 0-1,0-1 1,0 1 0,1-1-1,-1 0 1,0 0 0,0 0-1,1 0 1,-1-1-1,-9-2 1,12 1-72,-1 0-1,1 0 0,-1-1 1,1 1-1,-1-1 1,1 1-1,0-1 1,0 0-1,1 1 0,-1-1 1,1 0-1,-1 0 1,1 0-1,0-1 1,0 1-1,0 0 0,0 0 1,0-5-1,-2-66-1676,4 54 648,-1 15 542,0 1 0,0-1 0,0 0 1,1 1-1,0-1 0,0 0 0,0 1 1,0-1-1,1 1 0,0 0 0,0 0 0,0-1 1,0 1-1,1 0 0,4-5 0,24-25-6608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45.4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78 233 609,'0'0'18540,"-12"-19"-16634,-39-63-524,49 79-1268,0-1 0,1 1-1,-1-1 1,1 0 0,-1 1 0,1-1-1,0 0 1,0 0 0,1 0 0,-1 1-1,1-1 1,0 0 0,0 0 0,0 0-1,1-4 1,0 5-71,-1 0 0,2 0 0,-1 1 0,0-1 0,0 1 0,1-1-1,0 1 1,-1-1 0,1 1 0,0 0 0,0 0 0,0 0 0,0 0 0,1 0 0,3-2-1,1 0-25,1 0 0,0 0 0,1 1 0,-1 0 0,0 1-1,1 0 1,-1 0 0,1 1 0,13-1 0,-12 2 16,0 0-1,0 0 1,-1 1 0,1 0 0,0 1 0,-1 0 0,1 0-1,-1 1 1,0 0 0,1 1 0,-2 0 0,1 1-1,0 0 1,-1 0 0,0 0 0,0 1 0,-1 1 0,1-1-1,-2 1 1,1 0 0,-1 1 0,0-1 0,0 1-1,-1 1 1,0-1 0,4 10 0,-5-10 27,0 1 1,-1-1 0,-1 0-1,1 1 1,-1 0-1,-1-1 1,1 1-1,-2 0 1,1 0-1,-1 0 1,-1 0 0,1 0-1,-1-1 1,-1 1-1,0 0 1,0-1-1,-1 1 1,0-1 0,0 1-1,-1-1 1,0 0-1,0-1 1,-1 1-1,0-1 1,-1 0-1,1 0 1,-1 0 0,0-1-1,-1 0 1,0 0-1,-10 6 1,30-14-260,0 2 1,0-1 0,0 2-1,20 2 1,-26-2 122,4 0 61,0 0-1,-1 1 1,1 1-1,-1 0 1,1 0 0,-1 1-1,0 0 1,-1 1-1,16 9 1,-21-11 15,1 1 1,-1-1-1,1 1 1,-1 0-1,0 0 1,0 0-1,-1 1 1,1-1-1,-1 1 1,0 0-1,-1 0 1,1 0-1,-1 0 1,0 1-1,0-1 1,0 0-1,-1 1 1,0 0-1,1 9 1,-2-8 37,-1 0 0,0 0 1,-1 0-1,1 0 0,-2 0 0,1-1 0,0 1 0,-1 0 1,-1-1-1,1 0 0,-1 0 0,0 0 0,0 0 1,-1-1-1,1 1 0,-1-1 0,0 0 0,-1-1 1,-6 6-1,6-6-20,1 0-1,-1 0 1,0 0 0,0 0 0,-1-1-1,1 0 1,-1-1 0,1 1 0,-1-1 0,0-1-1,0 1 1,0-1 0,0 0 0,0-1-1,0 0 1,0 0 0,0 0 0,0-1-1,0 0 1,-8-2 0,12 1-158,0 1 1,0-1-1,0 1 0,0-1 1,1 0-1,-1-1 0,0 1 1,1 0-1,0-1 0,0 1 0,0-1 1,0 0-1,0 1 0,0-1 1,0 0-1,1 0 0,0 0 1,0-1-1,0 1 0,-1-5 1,-4-32-4139,10 2-3346,8 6-1494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46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1 291 6694,'0'0'5985,"0"-22"-4010,7-67-278,-6 83-1507,0 1 0,0 0-1,1-1 1,0 1 0,0 0 0,0 0-1,1 0 1,-1 0 0,1 0-1,1 1 1,-1-1 0,1 1-1,-1 0 1,1 0 0,0 0-1,1 0 1,5-3 0,4-5 292,-3 3-171,0 0 0,1 1-1,0 0 1,0 1-1,0 0 1,1 1-1,0 1 1,0 0 0,19-5-1,-25 9-215,0-1 0,0 1 0,-1 0 0,1 0 0,0 1-1,0 0 1,0 1 0,0-1 0,0 1 0,0 0 0,-1 1 0,1 0 0,0 0 0,-1 0-1,1 1 1,-1 0 0,0 0 0,0 0 0,0 1 0,9 7 0,0 5 120,0 1 0,-1 0 0,-1 1 0,-1 0 0,0 1 0,-1 0 0,-1 1 0,-1 0 0,-1 0 0,6 24 0,-7-17-61,0 1 0,-2-1 0,-2 1 0,0 0 0,-2 0 1,0 0-1,-7 46 0,4-63-133,-1-1 0,0-1 0,-1 1 0,0 0 1,-1-1-1,1 0 0,-2 0 0,1 0 0,-2-1 0,1 0 1,-1 0-1,0 0 0,0-1 0,-1 0 0,0 0 0,0-1 0,-1 0 1,0-1-1,0 0 0,0 0 0,-1-1 0,1 0 0,-1-1 1,0 0-1,0 0 0,0-1 0,-16 1 0,21-3-24,0 0 0,-1 0 0,1-1 0,0 0 0,-1 0 0,1 0 0,0-1 0,0 0 0,0 0 0,0 0 0,-6-4 0,9 4-6,0 1 0,0 0-1,1-1 1,-1 0 0,1 1-1,-1-1 1,1 0 0,0 0-1,0 0 1,-1 0 0,1 0-1,1 0 1,-1 0-1,0 0 1,0 0 0,1 0-1,-1-1 1,1 1 0,0 0-1,0 0 1,0-1 0,0 1-1,0 0 1,0 0 0,0-1-1,1 1 1,-1 0 0,1 0-1,0 0 1,1-5 0,0 3 5,1 1 1,-1-1-1,1 0 1,0 1-1,0 0 1,0-1-1,0 1 1,1 0-1,-1 1 1,1-1-1,-1 1 1,1-1-1,0 1 1,0 0-1,6-2 1,7-2-11,0 0 1,27-6 0,-1 6-1204,0 2 1,1 2 0,56 4 0,-19-1-1810,-69-1-4234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4.7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13 577,'-15'-12'25458,"16"29"-25357,-1 1 0,2-1 0,0 0 0,1 0 0,1 0 0,0 0 0,2 0 0,0-1 0,0 0 0,2 0 1,0 0-1,15 21 0,-15-25-77,2 3 28,0 0-1,2-1 0,19 21 0,-29-34-46,-2-1 268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5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50 96,'0'0'7709,"-4"-4"-6567,-4-3-1290,4 3 1235,0 0 1,0 1 0,0-1-1,-1 1 1,0-1-1,1 1 1,-1 1 0,0-1-1,-1 1 1,1 0-1,-7-2 2280,9 8-1930,4 10-1359,1 1 1,0-1 0,0 0 0,2-1 0,0 1 0,0 0 0,8 14 0,50 91 548,-46-90-471,171 289 1499,-183-334-9526,-3-3 4243,9-15-3162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6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5 6214,'-2'-2'17656,"2"2"-17632,0 0 0,0 0 0,0-1 0,0 1 1,0 0-1,-1 0 0,1 0 0,0 0 0,0-1 0,0 1 0,0 0 0,-1 0 0,1 0 0,0 0 0,0 0 1,0 0-1,-1 0 0,1-1 0,0 1 0,0 0 0,0 0 0,-1 0 0,1 0 0,0 0 0,0 0 1,-1 0-1,1 0 0,0 0 0,0 0 0,0 0 0,-1 0 0,1 0 0,0 1 0,0-1 0,0 0 0,-1 0 1,1 0-1,0 0 0,0 0 0,0 0 0,-1 0 0,1 1 0,0-1 0,-2 5 139,1 0 0,0 1 0,1-1 1,-1 0-1,1 0 0,0 1 0,1 7 0,-1 6 96,-1 25 295,-1-6-138,1-1 0,2 0 1,8 43-1,-8-70-365,1 0 1,1-1-1,0 1 0,0-1 1,1 1-1,0-1 0,0 0 1,1-1-1,0 1 0,1-1 0,0 0 1,0 0-1,1 0 0,0-1 1,0 0-1,15 10 0,-17-14-45,0 0-1,0-1 1,0 1-1,0-1 1,0 0-1,1 0 1,-1-1-1,1 0 1,-1 0-1,1 0 1,-1-1-1,1 1 1,0-1-1,-1-1 1,1 1-1,0-1 1,-1 0-1,10-3 1,-7 1-9,0 0 0,0 0 0,-1-1 0,1 0 0,-1-1 0,0 1 0,0-1 0,-1-1 1,1 1-1,-1-1 0,9-12 0,-6 6-19,-1 0 1,0-1-1,-1 0 1,0 0-1,-1 0 1,-1-1-1,0 0 1,0 0-1,4-30 1,-8 35 19,0 1 0,-1-1 0,0 0 0,0 0 0,-1 0 0,0 1 0,0-1 0,-1 0 0,0 1 0,-1-1 0,1 1 0,-2 0 0,1 0 0,-1 0 0,-1 0 0,1 1 0,-12-14 0,10 14-27,-1 0-1,0 1 1,0 0 0,-1 0 0,0 1-1,0-1 1,0 2 0,0-1 0,-1 1-1,0 1 1,0 0 0,0 0-1,0 0 1,-1 1 0,1 1 0,0-1-1,-1 2 1,1-1 0,-1 1 0,-13 2-1,13 0-617,-1 0-1,1 0 0,0 1 1,0 0-1,1 1 0,-1 0 1,1 1-1,0 0 0,0 0 1,0 1-1,-15 13 0,-15 18-6564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7.3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1162 8936,'0'0'7933,"0"-3"-6908,1 2-989,-1 0 0,0 0-1,1 0 1,-1 0 0,1 0-1,-1 0 1,1 1 0,-1-1-1,1 0 1,-1 0 0,1 0 0,0 1-1,0-1 1,-1 0 0,1 1-1,0-1 1,0 1 0,0-1-1,0 1 1,-1-1 0,1 1-1,0-1 1,0 1 0,0 0-1,0 0 1,0-1 0,2 1 0,38-4 724,-13 3-112,60-14 888,153-44 0,83-52-525,-198 66-615,1520-500 1061,-1569 522-1438,340-112 476,-316 97-66,192-104 0,-277 134-61,3-2-2014,-19 7-564,-11 1-1183,-5 4-2693,5 7-1767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7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14 3235,'0'0'17585,"-7"-13"-16753,4 13-1921,-4 0-3683,-18 21-7047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8.3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10 242 5125,'0'0'12332,"-2"-13"-10891,-6-41-320,8 49-1028,0 0 0,0 0 1,1 0-1,-1 1 0,1-1 0,0 0 0,0 1 1,0-1-1,1 0 0,0 1 0,0 0 1,0-1-1,0 1 0,1 0 0,0 0 0,0 0 1,0 1-1,0-1 0,0 0 0,7-4 0,1-1 49,0 1 0,1 0 0,0 1-1,0 0 1,18-7 0,-17 9-41,0 0 0,0 1 0,0 1-1,1 0 1,-1 1 0,1 0 0,-1 1 0,1 1 0,23 1 0,-28 1-7,0-1 1,1 1-1,-2 1 0,1-1 1,0 2-1,0-1 1,-1 1-1,0 0 1,0 1-1,0 0 0,0 0 1,-1 1-1,0 0 1,0 0-1,7 9 1,-2-1 37,-1 2 0,0 0 0,-1 0 0,0 1 0,-2 0 0,0 1 0,-1-1 0,0 2 0,4 23 0,-3-1 172,-2-1 0,-2 2-1,-1 52 1,-4-80-244,0-1-1,-1 1 1,-1-1-1,0 0 0,0 0 1,-1 0-1,-1 0 0,-12 23 1,13-28-39,-1-1 0,1 1 1,-1-1-1,-1 1 0,0-1 1,0-1-1,0 1 0,-1-1 1,1 0-1,-2-1 0,1 0 1,-1 0-1,1 0 0,-12 4 1,13-7 0,0 0 0,0-1 0,0 0 1,0 0-1,0 0 0,0-1 1,-1 0-1,1 0 0,0 0 1,-11-3-1,16-1-19,0-1 0,0 1 0,0 0 0,1-1 0,0 1 0,0 0-1,0-1 1,0 1 0,1-1 0,1-6 0,1 2-3,0 1-1,1 0 1,0 0 0,1 0-1,-1 1 1,1-1-1,1 1 1,-1 0 0,1 0-1,1 1 1,-1 0 0,1 0-1,0 1 1,10-7-1,4-1-4,0 0 0,1 2 0,0 0-1,25-8 1,100-26-13,-69 22-1713,0-2-4100,-33 9-661,-1 0-2749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8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50 10154,'0'0'14029,"-9"-17"-13356,9 6-513,12 0-96,0 3-64,-3 6-32,-2 2-417,2 0-1441,6 0-1184,-1 4-546,0 13-1601,-5 2-1569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04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2 286 5317,'0'0'18514,"0"28"-16763,-1-18-1644,0-1 1,1 0 0,1 0-1,0 1 1,0-1-1,0 0 1,1 0 0,1 0-1,-1 0 1,2 0 0,-1-1-1,1 1 1,0-1 0,1 0-1,0 0 1,0-1 0,11 13-1,-16-20-87,1 0 0,-1 0 0,0 1 0,0-1-1,1 0 1,-1 0 0,0 0 0,1 0 0,-1 1 0,0-1-1,1 0 1,-1 0 0,0 0 0,1 0 0,-1 0-1,0 0 1,1 0 0,-1 0 0,0 0 0,1 0 0,-1 0-1,0 0 1,1 0 0,-1 0 0,0 0 0,0 0 0,1-1-1,-1 1 1,0 0 0,1 0 0,-1 0 0,0 0-1,1-1 1,-1 1 0,0 0 0,0 0 0,0-1 0,1 1-1,-1 0 1,0 0 0,0-1 0,0 1 0,1 0-1,-1-1 1,8-15-135,-7 14 187,25-48-53,2 2 0,2 0 0,2 2 0,2 2 0,2 1 0,2 1 0,2 2 0,58-45 0,-89 77-1614,-8 8 1161,-1-1 0,1 0 0,0 1 0,0-1-1,-1 0 1,1 1 0,0-1 0,0 1 0,0-1 0,0 1-1,0 0 1,-1-1 0,1 1 0,0 0 0,0 0-1,0-1 1,0 1 0,0 0 0,0 0 0,0 0 0,2 1-1,10-1-6835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8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3587,'57'65'2627,"-64"-63"-1922,2-2-705,3 0-513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9.3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23 168 9897,'0'0'13683,"26"0"-13603,6 8 84,-29-4 582,-22-2-215,16-1-593,1-1 1,0 0-1,0 1 0,-1-1 0,1-1 0,0 1 1,0 0-1,-1 0 0,1-1 0,0 1 1,0-1-1,0 0 0,0 0 0,0 1 0,0-1 1,0-1-1,0 1 0,0 0 0,0 0 1,0-1-1,1 1 0,-1-1 0,1 1 1,-1-1-1,1 0 0,-1 0 0,1 0 0,0 0 1,0 0-1,0 0 0,0 0 0,0 0 1,1 0-1,-1 0 0,0 0 0,1 0 1,0-1-1,-1 1 0,1 0 0,0 0 0,1-4 1,-3-5-1286,2 1 1,-1-1 0,2 0 0,-1 0 0,4-14 0,14-22-5429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2:59.8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13 2018,'0'0'19715,"-10"-12"-15600,12 35-3508,1 1 0,1 0-1,7 24 1,4 27-55,-9-17 132,-2 85 0,-4-127-541,0-15 7,0-1-118,0 1-32,0 0-11,7-4 24,0 1 1,-1-1-1,0 0 0,1-1 1,-1 0-1,0 0 1,0 0-1,-1-1 0,8-6 1,18-14 1,2 3 2,2 1-1,41-18 1,-57 32-54,0-1 0,1 2 0,-1 1 1,1 0-1,0 2 0,23-2 0,-10-4-3857,-5-12-12087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3:00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7047,'0'0'13420,"2"12"-11156,18 69-100,3 0-1,40 91 1,-62-168-2271,1 0-1,-1 0 1,1-1-1,0 1 1,0-1-1,0 1 1,1-1-1,-1 1 1,1-1 0,0 0-1,4 4 1,16 1-4498,8-6-3391,-4-4-129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3:00.5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17 177 7271,'0'0'11253,"-3"-19"-8989,-8-56-343,11 72-1807,-1 1 0,0-1-1,1 0 1,0 1-1,0-1 1,0 0-1,0 1 1,0-1-1,0 1 1,1-1-1,-1 0 1,1 1-1,0-1 1,0 1-1,0-1 1,0 1-1,0 0 1,0-1-1,1 1 1,-1 0-1,1 0 1,0 0-1,-1 0 1,1 0 0,0 0-1,0 1 1,0-1-1,0 0 1,1 1-1,-1 0 1,3-2-1,4 1 33,-1-1 0,0 2 0,1-1 0,-1 1 0,1 1 0,0-1 0,9 2 0,-6-1 13,5 1-32,1 1 0,-1 1 0,1 0 0,-1 2 1,0-1-1,0 2 0,-1 1 0,1 0 0,28 17 0,-32-16-38,0 0 0,-1 1 0,0 0 0,0 1 0,-1 0 0,-1 1 0,1 1-1,-2-1 1,1 1 0,-2 1 0,15 26 0,-20-31-44,-1-1 0,1 1-1,-1-1 1,0 1 0,-1 0 0,0 0 0,0 0 0,-1 0-1,0 0 1,0-1 0,-1 1 0,0 0 0,0 0-1,-1 0 1,0-1 0,0 1 0,-1 0 0,0-1-1,0 0 1,-1 0 0,0 0 0,0 0 0,-1-1 0,0 1-1,0-1 1,0-1 0,-1 1 0,0-1 0,0 1-1,0-2 1,0 1 0,-14 7 0,19-12-29,5-1-209,1 0 150,-1 0-1,0-1 1,0 0-1,0 0 1,0 0-1,0 0 1,0 0 0,0-1-1,5-4 1,7-5-99,38-24-649,7-4-1928,-20 19-3989,-28 18-1011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3:01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1074 4036,'0'0'15502,"29"-13"-14364,355-175 3052,1067-531 1015,-1432 711-5173,80-39 238,142-46-1,-234 89-2441,-17 3-69,-22 5-3019,-4 18-2048,-16 19-2958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33:01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1210 17136,'0'0'972,"28"-13"-684,345-176 3331,340-207 1011,297-145-2667,-972 522-1904,-19 10 36,0 0 0,0 1 1,1 1-1,-1 0 0,26-4 0,-92 11-862,17-1-3490,1 3-4059,17 1-535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4.0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635 450 7751,'0'0'7239,"-12"-28"-5755,-5-8-1018,2 6 69,1-1 0,-9-34 1,16 43-116,-2 0 0,0 1 0,0 0 0,-2 1 0,-1 0 0,-21-27 0,27 40-302,-1-1 1,1 1 0,-2 1 0,1-1-1,-1 1 1,0 1 0,0-1-1,0 1 1,-1 1 0,0-1-1,0 2 1,0-1 0,0 1 0,-1 0-1,1 1 1,-1 0 0,-17-1-1,18 3-96,0-1 1,0 1-1,0 1 0,0 0 0,0 0 0,0 1 0,1 0 0,-13 4 0,17-4-23,0 0 0,0 1 0,1-1 0,-1 1 1,1 0-1,0 0 0,-1 0 0,1 0 0,1 1 0,-1-1 0,0 1 0,1 0 0,0-1 0,0 1 0,0 0 1,0 1-1,1-1 0,-3 8 0,-1 8-6,1 1 0,1 0-1,1-1 1,1 1 0,0 0 0,2 0 0,4 28 0,0-15-11,2 0 0,2-1 1,21 55-1,39 65 14,-41-97 2,-2 2 0,-3 0 1,18 71-1,-41-126 18,1 0 0,-1 0-1,1-1 1,-1 1 0,0 0-1,0 0 1,0-1 0,-1 1 0,1 0-1,0 0 1,-1-1 0,0 1-1,0 0 1,0-1 0,0 1 0,0-1-1,0 1 1,-1-1 0,-2 4 0,1-2 8,-1-1-1,1 0 1,-1 0 0,0 0 0,0 0 0,0 0 0,-1-1 0,1 0 0,0 0 0,-7 2 0,-10 2 87,1-2 0,-1 0 0,-41 2 1,61-6-110,-16 2 43,-1-2 0,1 0 0,0-1 0,-29-5 0,42 6-91,1-1 0,-1 0 0,1 0 0,-1 0 0,1 0 0,-1-1 0,1 1 0,0-1 0,0 0 0,0 0 0,0 0-1,0-1 1,0 1 0,0 0 0,1-1 0,-1 0 0,1 0 0,0 0 0,0 0 0,0 0 0,0 0 0,0-1 0,1 1 0,0 0 0,-1-1 0,1 1 0,0-1 0,0-6 0,0 3-377,0 0 0,1 0 0,0 0 0,0 0 0,1 0 0,0 0 0,0 0 0,1 0 0,-1 0 0,1 0 0,1 0 0,0 1 0,0-1 0,0 1 0,0 0 1,1 0-1,0 0 0,1 0 0,-1 1 0,1 0 0,7-7 0,57-57-5332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4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7175,'0'0'11589,"-1"4"-10398,-2 17-730,1-1 1,1 1-1,1 0 0,1-1 1,6 40-1,0-3 139,13 472 2156,-14-232-2047,0-96-518,-6-158-3473,0 0-3524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4.8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0 322 8520,'0'0'9897,"24"-24"-8759,82-80-477,-89 89-630,1 1-1,0 0 0,1 1 0,0 2 1,1 0-1,0 0 0,23-7 0,-8 4-26,-7 1-263,0 1 0,1 1 0,0 2 0,0 1 0,1 2 1,0 0-1,48-1 0,-77 7 301,0 1 0,0 0 0,-1-1 1,1 1-1,0 0 0,0 0 0,-1 0 0,1-1 1,0 1-1,-1 0 0,1 0 0,-1 0 0,1 0 1,-1 0-1,0 0 0,1 0 0,-1 0 0,0 0 1,0 0-1,0 0 0,0 1 0,0-1 0,0 0 1,0 0-1,0 2 0,0 4 201,21 164 2422,-19-130-2307,2 0-1,1 0 1,2-1-1,3 1 0,0-2 1,18 42-1,-24-74-340,0 1 0,1-1 0,-1 0 0,1 0 0,1 0 0,-1-1 0,1 0 0,0 0 0,1 0 0,11 8 0,-14-12-18,1 1-1,-1-1 1,1 1 0,0-1-1,0 0 1,0-1-1,0 1 1,0-1-1,0 0 1,0-1 0,0 1-1,1-1 1,-1 0-1,0 0 1,0 0 0,1-1-1,-1 0 1,8-2-1,-9 1 6,0-1 0,-1 1-1,1-1 1,-1 0 0,1 1 0,-1-2-1,0 1 1,0 0 0,0-1-1,0 1 1,-1-1 0,1 0 0,-1 0-1,0 0 1,1-5 0,27-69 33,-28 73-27,6-25 0,-1 0 0,-1 0 0,3-58 0,-9-95-1021,-2 85-1466,2 97 2300,0 0 1,0 1 0,0-1 0,0 1 0,0-1-1,0 1 1,0-1 0,0 0 0,0 1 0,0-1-1,0 1 1,0-1 0,0 1 0,1-1 0,-1 0-1,0 1 1,0-1 0,0 1 0,1-1 0,-1 1-1,0-1 1,1 1 0,-1 0 0,1-1 0,-1 1-1,0-1 1,1 1 0,-1 0 0,1-1 0,-1 1-1,1 0 1,-1-1 0,1 1 0,-1 0 0,1 0-1,0 0 1,-1-1 0,1 1 0,-1 0 0,1 0-1,-1 0 1,1 0 0,0 0 0,-1 0 0,1 0-1,-1 0 1,1 0 0,-1 0 0,1 1 0,0-1-1,1 0-296,16 0-4865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05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83 217 3299,'0'0'9102,"-13"-7"-7196,-56-25 12478,72 48-14413,11 13 220,2-2 1,1 1-1,22 26 1,-13-17-56,0-7-122,-20-23 199,0 0 0,0 1 0,-1-1 0,6 11-1,-11-23-197,0 1 0,0-1 0,0 0 0,1 1 0,0-1 0,-1 1 0,2-1 0,-1 1 0,0-1 0,1 1 0,0 0 0,3-6 0,-2 2-7,22-44 4,1 2-1,2 0 1,3 2-1,2 2 1,67-75 0,-94 115 14,-5 5 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6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 1 1986,'0'0'14905,"0"35"-13266,0 1-1221,12 195 1923,-4-156-1436,2 36 537,5-1 1,40 145-1,-51-246-1477,-3-14-224,-2-17-50,-10-14-20,-1-1 0,-2 1 0,-1 1 0,-40-65 1,52 95 295,-4-7-38,0 1-1,0-1 0,-15-15 0,20 25 58,0-1 0,-1 1 1,1 0-1,-1 0 0,0 0 0,1 0 0,-1 0 0,0 0 0,0 1 0,-1-1 0,1 1 0,0 0 0,0 0 0,-1 0 0,1 1 0,0-1 0,-1 1 1,1 0-1,-5 0 0,5 1 19,1 0 0,-1 0 0,1 1 1,0-1-1,-1 1 0,1-1 0,0 1 1,0 0-1,0 0 0,0 0 0,0 0 1,1 0-1,-1 1 0,1-1 0,-1 0 1,1 1-1,0-1 0,0 1 0,0-1 1,0 1-1,-1 5 0,-14 61 205,13-35 141,1 1-1,4 64 1,-1-93-335,0-1-1,0 0 1,0 1-1,1-1 1,0 0-1,0 0 1,0 0-1,1 0 1,-1 0-1,1 0 1,1-1-1,-1 0 1,0 1-1,1-1 1,0 0-1,0-1 1,0 1-1,0-1 1,1 0-1,0 0 1,-1 0-1,1 0 1,0-1-1,0 0 1,0 0-1,0 0 1,1-1-1,-1 0 1,6 1-1,0 0-418,1 0 1,-1-1-1,0 0 0,1-1 1,-1-1-1,1 0 0,-1 0 0,0-1 1,0 0-1,0-1 0,0-1 1,0 1-1,10-7 0,16-9-4769,47-19 0,-10 18 219,-18 16 4539,-42 4 648,-10 0 617,-1 1 0,1-1 0,-1 0 0,1 0-1,0-1 1,-1 1 0,1-1 0,-1 0 0,1 0-1,-1 0 1,7-3 0,7-13 839,4-17-600,35-71 0,-49 90-1055,-1-1 0,-1 0 0,0-1 1,-2 1-1,1-1 0,-2 0 0,0-24 0,-2 40-17,1-8-5,-1 1-1,-1-1 1,0 1 0,0 0-1,-3-12 1,3 18 22,0 0 1,1 0 0,-1 1-1,0-1 1,0 0 0,0 0-1,0 1 1,0-1 0,-1 1-1,1-1 1,0 1 0,-1-1 0,1 1-1,-1 0 1,0 0 0,1 0-1,-1 0 1,0 0 0,0 0-1,1 0 1,-1 0 0,0 1-1,0-1 1,0 1 0,0-1-1,0 1 1,0 0 0,0 0 0,-2 0-1,3 0 15,-1 0-1,1 1 0,0-1 1,0 1-1,0-1 0,1 1 1,-1-1-1,0 1 0,0-1 1,0 1-1,0 0 0,0-1 1,1 1-1,-1 0 0,0 0 1,1 0-1,-1 0 0,0 0 1,1-1-1,-1 1 0,1 0 1,0 0-1,-1 0 0,1 2 1,-10 30 291,8-24-202,-7 28 332,2 1 1,2 1-1,1-1 1,2 0 0,4 63-1,-1-99-579,-1 1-1,1-1 1,0 0-1,0 1 1,0-1-1,0 0 1,1 0-1,-1 0 1,1 0-1,-1 0 1,1 0-1,-1 0 1,1-1-1,0 1 1,0-1-1,0 1 1,0-1-1,0 0 1,0 1-1,0-1 1,1 0-1,-1 0 1,0-1-1,1 1 1,-1 0-1,0-1 1,1 0-1,-1 1 1,3-1-1,0 1-358,-1-1 1,0 0-1,0 1 0,1-2 1,-1 1-1,0 0 0,0-1 0,1 0 1,-1 0-1,0 0 0,0 0 0,0-1 1,0 1-1,0-1 0,-1 0 1,8-5-1,6-12-214,-2 0 1,0-2-1,-1 1 0,-1-2 1,-1 0-1,11-25 0,-9 15 1296,3 2 0,24-37 1231,-41 67-1764,0 0 0,1 0 0,-1 0 0,0 0 0,0 0 0,0 0 0,0 0 0,0 0 0,0 0 0,0 0 0,0 0 0,1 0 0,-1 0 1,2 1 1722,-2-1-1723,0 0 0,0 0 0,0 0 0,0 0 0,0 0 0,0 0 0,0 0 0,0 1 0,0-1 0,0 0 0,0 0 1,0 0-1,0 0 0,0 0 0,2 11 1410,0 170 3516,-3-94-3648,0-87-1354,1 1 0,0 0-1,0 0 1,0-1 0,0 1-1,0 0 1,0 0 0,1-1-1,-1 1 1,0 0 0,0 0-1,0-1 1,1 1 0,-1 0-1,0-1 1,1 1 0,-1 0-1,1-1 1,-1 1 0,1 0-1,-1-1 1,1 1 0,-1-1-1,1 1 1,-1-1 0,1 1-1,0-1 1,-1 0 0,1 1-1,0-1 1,-1 0-1,1 1 1,1-1 0,0 0-22,-1 0-1,0 0 1,0 0 0,1-1-1,-1 1 1,0 0 0,0-1 0,1 1-1,-1-1 1,0 1 0,0-1 0,0 0-1,0 1 1,0-1 0,0 0 0,0 0-1,0 0 1,0 0 0,0 0-1,0 0 1,0-1 0,72-115-499,-52 78 204,43-56 0,-63 93 305,0 0-1,0 1 1,1-1 0,-1 1-1,0-1 1,1 1 0,-1 0 0,1-1-1,-1 1 1,1 0 0,-1 0-1,1 0 1,0 0 0,0 0 0,0 1-1,-1-1 1,1 1 0,0-1 0,0 1-1,0-1 1,3 1 0,-3 0 37,0 1-1,-1 0 1,1-1 0,0 1 0,0 0-1,0 0 1,-1 0 0,1 0 0,0 0-1,-1 1 1,1-1 0,-1 0 0,1 1-1,-1-1 1,0 1 0,0-1 0,2 3-1,4 9 212,0 0 0,-1 1 0,0-1 0,4 21 0,-7-25-234,38 154 1793,-18-62-1621,-23-100-305,0 0 1,0 0-1,0 0 1,0 0-1,0-1 1,1 1-1,-1 0 1,0 0-1,1 0 1,-1-1-1,0 1 1,1 0-1,-1 0 1,1-1-1,-1 1 1,1 0-1,-1-1 1,1 1-1,-1-1 1,1 1-1,0-1 1,-1 1-1,1-1 1,0 1-1,0-1 1,-1 0-1,1 1 1,0-1-1,0 0 1,0 1-1,-1-1 1,1 0 0,0 0-1,0 0 1,0 0-1,0 0 1,-1 0-1,1 0 1,0 0-1,0 0 1,0 0-1,0-1 1,-1 1-1,1 0 1,0 0-1,0-1 1,-1 1-1,1-1 1,0 1-1,0-1 1,-1 1-1,1-1 1,-1 1-1,2-2 1,3-1-634,-1-1 1,1-1-1,-1 1 1,0-1-1,6-9 1,18-32-3794,33-74 0,-32 45 1882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6.4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83 1537,'0'0'14580,"1"-17"-12536,5-48-213,-6 65-1810,0 0 0,0 0-1,0 0 1,0 1 0,0-1-1,0 0 1,0 0 0,1 0-1,-1 0 1,0 0 0,0 0-1,0 0 1,0 0 0,0 0-1,0 0 1,0 0-1,0 0 1,0 0 0,0 0-1,0 0 1,1 0 0,-1 0-1,0 0 1,0 1 0,0-1-1,0 0 1,0 0 0,0 0-1,0 0 1,0 0 0,0 0-1,0 0 1,1-1 0,-1 1-1,0 0 1,0 0 0,0 0-1,0 0 1,0 0 0,0 0-1,0 0 1,0 0 0,0 0-1,0 0 1,0 0 0,1 0-1,-1 0 1,0 0 0,0 0-1,0 0 1,0 0 0,0-1-1,0 1 1,0 0 0,0 0-1,0 0 1,0 0 0,0 0-1,0 0 1,0 0 0,7 14 546,4 24 189,7 83 1842,4 222-1,-15-180-1728,-6-143-827,3 90 306,5 0-1,41 189 0,-46-278-3076,1 0-4443,-3-34 572,-2-12-761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6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1 144 4708,'0'0'16208,"109"-81"-15696,-43 50-512,6 5-512,1 20-2883,-4 6-5510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9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21 961,'-6'-21'26457,"8"53"-26240,1 1-1,2-2 1,11 37 0,4 32 21,-12-45 56,1 79-1,-9-134-261,144-1-56,-19-2 55,219 25 0,-297-12-28,-33-7-1,0 0 0,0 0-1,20 0 1,-34-3 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39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45 6919,'0'0'12732,"-2"-5"-11227,-1 1-1070,2 3-263,0-1 1,0 1-1,0-1 1,0 1-1,0-1 1,0 1 0,1-1-1,-1 1 1,0-1-1,1 0 1,0 1 0,-1-1-1,1-2 1,-1 3 15,1 0 0,0 1 0,0-1 0,-1 1 0,1-1 1,-1 0-1,1 1 0,0-1 0,-1 1 0,1-1 0,-1 1 1,1-1-1,-1 1 0,0-1 0,1 1 0,-1 0 0,1-1 0,-1 1 1,0 0-1,1-1 0,-1 1 0,0 0 0,1 0 0,-2 0 0,-4 1 1520,10 10-1153,5 0-552,2 1 1,-1-2-1,2 1 0,-1-2 0,1 1 0,21 11 0,85 42-19,-68-40 16,-50-21 23,0 0 1,1 0 0,-1 0-1,0 1 1,0-1 0,0 0-1,0 0 1,-1 0 0,1 0 0,0 0-1,-1 0 1,0 0 0,1 0-1,-1 0 1,-2 3 0,-9 13 30,0-1 0,-2-1 0,0 0 0,-21 18 0,3-3-31,-96 86 121,128-116-165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1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 5317,'0'0'10762,"0"-10"-3614,2 37-6196,2-1-1,12 54 0,-3-21-479,-12-56-455,98 427 1349,-99-428-2561,3 12 3180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2.6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66 5894,'0'0'11541,"-2"-3"-10281,15 32 88,-1 0 1,-2 2-1,10 49 0,24 141 471,-9-22-319,-38-216-1320,2-1 0,1-33 0,0-24-266,-8-33-168,9-145 1,-1 248 243,1-1-1,0 0 1,0 0 0,1 1-1,-1-1 1,1 0 0,0 1-1,1 0 1,0-1 0,0 1 0,0 0-1,0 1 1,1-1 0,-1 0-1,1 1 1,0 0 0,1 0-1,-1 0 1,1 1 0,0-1 0,0 1-1,0 0 1,0 0 0,0 1-1,0 0 1,1 0 0,0 0-1,5-1 1,-2 1 3,-1 0-1,1 1 0,-1 0 1,1 1-1,0 0 1,-1 0-1,1 0 0,0 1 1,-1 1-1,1 0 1,-1 0-1,0 0 0,0 1 1,0 0-1,0 1 1,0 0-1,0 0 0,8 7 1,1 2 37,0 1 1,-2 1 0,1 1 0,-2 0-1,0 1 1,-1 1 0,-1 0-1,-1 0 1,0 1 0,-1 1-1,-1 0 1,-1 0 0,-1 1 0,-1-1-1,-1 2 1,0-1 0,-2 0-1,0 1 1,-1 32 0,-2-43 22,0 1-1,0-1 1,-1 0 0,-1 1 0,0-1 0,0 0-1,-1 0 1,-1 0 0,0-1 0,0 1 0,-1-1 0,-1 0-1,1 0 1,-1-1 0,-1 1 0,0-1 0,0-1 0,-11 10-1,1-1-41,-1 0 0,0-1 0,-2-1 0,0 0 0,0-2 0,-1 0 0,-1-2 0,0 0 0,-1-1 0,0-2 0,0 0 0,-1-1 0,0-2 0,0 0 0,-50 2 0,71-7-159,-1 0-1,0-1 0,0 1 0,0-1 0,0 0 0,0 0 0,1 0 0,-1 0 0,0-1 0,1 1 0,-1-1 0,1 0 0,0 0 0,0 0 0,0-1 0,0 1 0,0-1 0,-3-3 1,2 2-747,1-1 1,0 1-1,1-1 1,-1 1-1,1-1 1,0 0 0,0 0-1,-2-5 1,0-11-7322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3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4260,'0'0'12107,"0"22"-9256,0 867 4233,0-888-6705,15-1-400,199-13 87,5 0 17,-174 11-99,64-11 1,-100 12 14,-8 0-212,0 0-1,-1 1 1,1-1-1,0 0 0,0 0 1,0 0-1,0 0 1,-1 0-1,1 0 1,0 0-1,-1 0 0,1 0 1,-1 0-1,1 0 1,-1 0-1,0 0 0,1 0 1,-1-1-1,0 1 1,0-1-1,2-3-1216,16-25-4196,-3 11-1181,-8 10-1174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4.0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20 5733,'0'0'12268,"-4"-3"-10634,-13-11-503,13 11 460,17 3-1388,4 0-87,-1 1 0,1 1 1,0 0-1,-1 1 0,0 1 0,17 6 1,-28-8-72,1 0 1,-1 0 0,1 1 0,-1-1-1,0 1 1,0 1 0,0-1 0,0 1-1,-1-1 1,0 1 0,1 1 0,-1-1-1,-1 0 1,1 1 0,-1 0 0,0 0 0,0 0-1,0 0 1,0 1 0,-1-1 0,2 8-1,-3-6 109,0 1 0,-1-1-1,0 0 1,0 1 0,-1-1-1,1 0 1,-2 0 0,1 0-1,-1 0 1,0 0 0,0 0-1,-1 0 1,0 0 0,0-1-1,-1 1 1,0-1 0,0 0-1,0 0 1,-1-1-1,0 1 1,-6 4 0,-10 10-567,0-2 1,-1 0 0,-1-1-1,-27 14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5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31 4260,'0'0'10148,"-6"-5"-8429,-25-21 5317,31 28-6481,-2 125 1183,-1-32-928,5 1 1,16 119 0,-10-396-512,-7 161-315,1 1 1,1 0-1,0 0 1,2 0-1,0 0 1,1 1-1,1 0 1,0 0-1,14-22 1,-20 39 8,-1 1 0,1-1 1,-1 0-1,1 1 0,0-1 0,-1 1 1,1-1-1,0 1 0,-1-1 0,1 1 1,0 0-1,-1-1 0,1 1 0,0 0 1,0-1-1,0 1 0,0 0 0,-1 0 1,1 0-1,0 0 0,0 0 0,0 0 1,0 0-1,-1 0 0,1 0 0,0 0 1,0 0-1,0 1 0,-1-1 0,1 0 1,0 1-1,0-1 0,-1 0 0,1 1 1,0-1-1,0 1 0,0 0 0,24 24-20,-23-24 33,28 40 111,-2 0-1,32 64 0,-37-61-4,2-3-1,48 64 1,-71-102-110,0 0 0,0-1 0,1 1 0,-1-1 0,0 0 0,1 0 0,0 0 0,-1 0 0,1 0 0,0 0 0,0-1 0,0 1 1,0-1-1,0 0 0,0 0 0,0 0 0,5 1 0,-7-3-5,0 0-1,0 0 1,-1 1 0,1-1-1,0 0 1,0 0 0,-1 0-1,1 0 1,-1 0-1,1 0 1,-1 0 0,1 0-1,-1 0 1,0 0 0,1 0-1,-1 0 1,0 0 0,0 0-1,0 0 1,0-1 0,0 0-1,1-1-7,2-15 1,42-176-37,-38 170 23,2 0 1,0 0-1,2 1 1,1 0-1,25-38 1,-36 61 22,-1-1 0,0 1 0,0-1 0,1 1 0,-1-1 1,0 1-1,1-1 0,-1 1 0,1-1 0,-1 1 0,0 0 0,1-1 0,-1 1 0,1-1 0,-1 1 1,1 0-1,-1 0 0,1-1 0,0 1 0,-1 0 0,1 0 0,-1 0 0,1-1 0,-1 1 0,1 0 0,0 0 1,-1 0-1,1 0 0,-1 0 0,1 0 0,0 0 0,-1 1 0,1-1 0,-1 0 0,1 0 0,-1 0 0,1 0 1,0 1-1,-1-1 0,1 0 0,-1 1 0,1-1 0,-1 0 0,0 1 0,1-1 0,-1 1 0,1-1 1,-1 0-1,1 2 0,16 30 137,-13-22-67,9 22 159,16 58-1,-22-64-220,1 0 1,1 0-1,2-1 0,15 30 0,-23-51-316,-1-1-1,1 1 1,0-1-1,0 1 0,0-1 1,1 0-1,-1 0 1,1-1-1,-1 1 0,1-1 1,0 1-1,0-1 1,0 0-1,5 1 1,4 0-2211,0 0 0,0 0 0,18 1 0,12-1-5002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23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6 3331,'-6'-1'15705,"-19"-3"-14444,3 5-1071,1 1 1,-1 2 0,-29 8 0,-7 0 161,54-11-304,0 0-1,-1 0 1,1 1 0,0-1-1,0 1 1,-1 0-1,1 0 1,1 1-1,-1-1 1,0 1 0,1-1-1,-1 1 1,1 0-1,0 1 1,0-1-1,0 1 1,0-1 0,0 1-1,1 0 1,0 0-1,0 0 1,0 0 0,0 0-1,1 0 1,-3 9-1,1 7 40,0 1-1,0 0 1,2 0-1,2 29 0,0-17-68,2 34 231,20 113 0,-11-114-87,3 115 0,-13-98-93,0-29-3,-3 0 0,-8 60 0,-1-64 1648,39-55-1698,-18 2-8,-1 1 1,1 0 0,1 1-1,-1 0 1,0 0 0,21 3-1,-8-2 17,-24 0-73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6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62 3972,'0'0'12353,"-16"-10"-10554,-52-32-192,66 41-1500,0 0 0,0-1 0,0 1 0,0 0 0,-1 0 0,1 1 0,0-1 0,-1 0 0,1 1 0,0 0 0,-1-1 0,1 1 0,-1 0 0,1 0 0,-1 0 0,1 0 0,0 1 1,-1-1-1,1 1 0,0 0 0,-1-1 0,1 1 0,-3 1 0,1 1-16,1 0 0,-1 0 0,1 0 0,-1 1 0,1-1 0,0 1 0,0 0 0,-2 4 0,0-1 76,-10 16 141,0 0 0,2 1 0,1 1 0,0 0 0,2 0 0,1 1 0,1 1 0,2-1 0,0 1 0,2 0 0,1 1 0,0 32 0,4-59-319,0 0 0,0 0 0,0 1 0,0-1 1,0 0-1,0 0 0,1-1 0,-1 1 0,0 0 1,1 0-1,-1 0 0,0-1 0,1 1 0,-1-1 0,1 1 1,-1-1-1,1 0 0,-1 0 0,1 1 0,-1-1 0,1 0 1,-1 0-1,1 0 0,0-1 0,2 1 0,1 0-37,0 0 0,1-1 0,-1 1-1,0-1 1,0 0 0,1 0 0,7-4 0,-5 0-1,-1-1 1,0-1 0,0 1 0,-1-1 0,0-1 0,0 1 0,-1-1 0,0 0 0,0 0 0,6-15 0,3-9-133,14-53-1,-21 50 95,-6 28 85,0-1-1,0 1 1,1-1-1,0 1 1,0 0-1,1 0 1,3-8-1,-5 14 452,0 10 362,6 23-581,1 0 0,15 36 0,-19-57-279,1 0-1,0 0 0,1 0 0,0-1 0,1 0 1,-1 0-1,2-1 0,0 0 0,15 14 0,-19-20-396,0 0-1,1-1 1,-1 1 0,1-1-1,0 0 1,0 0-1,0 0 1,0-1 0,9 2-1,47 0-10769,-60-3 11084,15 0-5174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6.7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8 148 3395,'0'0'12113,"0"-1"-12070,0 1-1,0 0 1,0 0 0,0 0 0,0 0-1,0-1 1,0 1 0,-1 0-1,1 0 1,0 0 0,0 0-1,0 0 1,0 0 0,0 0 0,-1 0-1,1-1 1,0 1 0,0 0-1,0 0 1,-1 0 0,1 0 0,0 0-1,0 0 1,0 0 0,0 0-1,-1 0 1,1 0 0,0 0 0,0 0-1,0 0 1,-1 0 0,1 0-1,0 0 1,0 1 0,0-1-1,0 0 1,-1 0 0,1 0 0,0 0-1,0 0 1,0 0 0,0 0-1,0 0 1,-1 1 0,1-1 0,0 0-1,0 0 1,0 0 0,0 0-1,0 1 1,0-1 0,0 0-1,0 0 1,0 0 0,0 0 0,-1 1-1,1-1 1,0 0 0,0 0-1,0 0 1,0 1 0,0-1 0,0 0-1,0 0 1,0 0 0,1 0-1,-1 1 1,-1 11 385,1 0-1,1 0 0,0 1 1,0-1-1,1 0 1,1 0-1,0-1 1,8 20-1,-2-2 200,-3-7-278,-4-10-164,1-1 1,1 1 0,-1-1 0,2 0 0,0 0-1,7 12 1,-2-63 1704,-1 2-2023,1 1 1,2 0-1,21-47 0,-24 66-934,2 0 1,-1 0-1,14-15 0,-13 20-996,0 1 0,0 1 0,1 0 0,19-14 0,7 1-6142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7.1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1441,'0'0'17857,"1"31"-15460,0 8-1656,10 150 2276,29 130 48,-35-308-3967,-4-10 48,0-1 0,0 1 0,1 0 0,-1-1 0,0 1 0,1-1 0,-1 0 0,0 0 0,1 1 0,-1-1 0,0 0 0,1 0 0,-1 0 0,1 0 0,-1 0 0,0-1 0,3 1 0,1-1-254,13-1-6216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3:47.4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277 1 5029,'0'0'14445,"-31"7"-12731,-98 25-182,123-31-1333,0 1-1,0-1 1,0 2-1,0-1 1,0 1-1,0-1 1,0 2-1,1-1 1,0 1 0,-1-1-1,2 1 1,-1 1-1,0-1 1,1 1-1,0 0 1,0 0-1,0 0 1,0 0-1,1 1 1,-4 9-1,4-5 21,1-1-1,0 1 0,1 0 1,0 0-1,1-1 0,0 1 1,1 0-1,0 0 0,2 12 1,-2-20-213,1 0 1,-1 0-1,0 0 1,1 0-1,-1 0 1,1 0-1,-1 0 1,1-1-1,0 1 1,0-1-1,-1 1 1,1-1-1,0 0 1,1 0-1,-1 1 1,3 0-1,45 15-38,-23-8-94,43 23-2610,-4 11-8782,-36-20 2705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1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10698,'0'0'13111,"-6"19"-12086,-2 17-458,1 0 1,2 0-1,-1 53 0,4 77 547,5 192-93,-2-348-1364,-1 1 390,1-1-1,0 1 1,1-1 0,3 13 0,11 2-3200,-15-24 2550,1 1 1,-1-1-1,1 0 0,0 0 0,-1 0 0,1 0 0,0-1 0,0 1 1,0 0-1,-1-1 0,1 0 0,0 1 0,0-1 0,2 0 0,26 1-8611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1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1 11275,'0'0'13004,"-27"33"-11381,-83 113-246,101-131-1224,0 0 0,2 0 1,0 1-1,0 0 0,2 0 0,0 1 0,1-1 0,0 1 1,2 0-1,0 0 0,1 0 0,0 1 0,3 19 0,-2-10 41,0-10-95,-1 2 12,2 1-1,0-1 1,1 1 0,6 30 0,-6-45-106,0 0 1,0 1 0,0-1-1,0 0 1,1 0-1,0-1 1,0 1-1,0-1 1,0 1-1,1-1 1,0 0-1,0 0 1,0 0-1,0-1 1,1 0-1,-1 1 1,1-1-1,0-1 1,0 1 0,10 3-1,-4-3-61,-1 0 0,1 0 0,0-1 0,-1-1 0,1 0 0,0 0 0,0-1-1,0-1 1,0 1 0,0-2 0,0 0 0,-1 0 0,1-1 0,0 0 0,-1-1 0,0 0 0,0 0 0,0-1 0,-1-1 0,16-11 0,-14 9-15,0-1 1,-1 0 0,0-1 0,-1-1 0,0 1 0,-1-1-1,0-1 1,-1 1 0,0-1 0,-1-1 0,0 1 0,-1-1-1,0 0 1,-1 0 0,0-1 0,1-16 0,-2 7 53,-1 0 0,-1 0 0,-2 1 0,0-1 0,-1 0 0,-1 0 1,-1 1-1,-2 0 0,0 0 0,-11-28 0,12 40 50,1 1 0,-2-1-1,1 1 1,-1 0 0,0 0 0,-1 1 0,0-1 0,0 2 0,-1-1-1,0 1 1,-1 0 0,1 1 0,-1 0 0,0 0 0,-1 1-1,1 0 1,-1 0 0,0 1 0,-1 1 0,1 0 0,0 0 0,-1 1-1,0 0 1,-10 0 0,5 1 1,5 0-7,1 0 0,0 1 0,0 0 0,-18 2 0,26-2-37,0 1 0,1-1 1,-1 1-1,0-1 0,0 1 0,0 0 1,1 0-1,-1 0 0,0 0 0,1 0 1,-1 0-1,1 0 0,-1 0 0,1 1 1,0-1-1,-1 1 0,1-1 0,0 1 1,0-1-1,0 1 0,0-1 0,0 1 1,0 0-1,1 0 0,-1 0 0,1-1 1,-1 1-1,1 0 0,-1 0 0,1 3 1,0-2-247,0 0 0,0 0 0,1 0 0,-1 1 0,1-1 0,-1 0 0,1 0-1,0 0 1,0 0 0,1 0 0,-1 0 0,0 0 0,1 0 0,0-1 0,0 1 0,0-1 0,0 1 0,0-1 0,0 0 0,1 1 0,-1-1 0,1 0 0,-1-1 0,1 1 0,0 0 0,0-1 0,5 3 0,9 2-1906,0 0 0,1-1 0,32 5 0,-38-8 955,68 10-7468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2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22 9001,'0'0'13981,"1"-4"-11963,-2 4-1988,1 0 1,0 0-1,0 0 1,0 0-1,0 0 1,0 0 0,-1 0-1,1 0 1,0 0-1,0 0 1,0 0-1,-1 0 1,1 0-1,0 1 1,0-1-1,0-1 1,-1 1 0,1 0-1,0 0 1,0 0-1,0 0 1,0 0-1,-1 0 1,1 0-1,0 0 1,0 0 0,0 0-1,0 0 1,-1 0-1,1 0 1,0-1-1,0 1 1,0 0-1,0 0 1,0 0 0,-1 0-1,1 0 1,0-1-1,0 1 1,0 0-1,0 0 1,0 0-1,0 0 1,0-1-1,0 1 1,0 0 0,0 0-1,0 0 1,0 0-1,0-1 1,0 1-1,0 0 1,-22 29 784,-22 48 55,28-46-597,1 1 0,1 0-1,2 2 1,1-1 0,2 1 0,1 1 0,2 0-1,2-1 1,-1 51 0,4-81-268,1-1 0,0 1 0,1-1 0,-1 1 0,1-1 0,-1 1 0,1-1 0,0 1 0,0-1 0,0 0 0,1 1 0,-1-1 0,1 0 0,0 0 0,0 0 0,0 0 0,0 0 0,4 3 0,-2-4-16,0 1 1,0-1-1,0 0 1,0 0-1,0 0 0,1 0 1,-1-1-1,1 0 1,-1 0-1,1 0 0,0 0 1,-1-1-1,8 0 1,6 0-61,0-1 0,-1-1 0,1-1 0,-1 0 0,0-1 0,0-1 1,0-1-1,0 0 0,-1-1 0,18-11 0,-11 4-21,-1 0 0,-1-1-1,0-1 1,-1-1 0,-1-1 0,22-27-1,-33 35 96,0 0 1,-1-1-1,-1 0 0,0 0 0,0 0 0,-1-1 0,-1 0 1,0 0-1,0 0 0,-1 0 0,-1-1 0,0 1 0,-1-1 1,0 0-1,-1 0 0,-2-22 0,1 27-1,-1 0 0,1 0 0,-2 0 0,1 0 0,-1 1 0,0-1 0,-1 1 0,0-1 0,0 1 0,0 1 0,-1-1 0,0 0 0,0 1 0,-1 0 0,0 1-1,0-1 1,0 1 0,-1 0 0,0 0 0,0 1 0,0 0 0,0 0 0,0 1 0,-1 0 0,0 0 0,-14-3 0,-15 1-830,0 1 1,0 2-1,-63 3 1,81 0-128,-3 0-1465,1 0 0,-26 6-1,-42 23-9627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7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82 1922,'-5'8'32864,"50"-24"-35437,0 2 2568,0 1 1,1 3 0,0 2-1,59-3 1,36-7 14,-141 18-5,0 0-1,0 0 0,1 0 1,-1 0-1,0 0 1,1 0-1,-1 0 0,0 1 1,1-1-1,-1 0 1,0 0-1,1 0 1,-1 0-1,0 0 0,0 0 1,1 1-1,-1-1 1,0 0-1,0 0 1,1 0-1,-1 1 0,0-1 1,0 0-1,0 0 1,1 1-1,-1-1 1,0 0-1,0 0 0,0 1 1,0-1-1,0 0 1,0 0-1,1 1 0,-1-1 1,0 0-1,0 1 1,0-1-1,0 0 1,0 1-1,0-1 0,0 0 1,0 1-1,0-1 1,0 0-1,-1 0 1,1 1-1,0-1 0,0 0 1,0 1-1,0-1 1,0 0-1,0 0 0,-1 1 1,1-1-1,0 0 1,-1 1-1,-12 29-1,3-9 20,-140 424 159,43-110-76,97-312-92,7-17-26,1-1 0,-1 1 0,1 0-1,0 0 1,1 1 0,-1-1-1,1 0 1,0 10 0,-15-45-4318,9 9-663,0 0 0,-7-37 0,8 20-4269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8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5573,'1'2'19186,"1"0"-19040,0 0-1,0-1 1,0 1-1,1 0 1,-1-1-1,0 1 1,1-1-1,-1 0 1,1 0-1,0 0 1,-1 0-1,1 0 1,0 0-1,4 0 1,9 3 245,22 7-117,0-2 0,0-2 0,76 4 0,122-10-2052,-108-4-2793,-7 3-5893,-61 0 1699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8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9161,'0'0'15065,"-25"23"-13533,6-6-1211,9-9-195,0 0 0,0 1 1,1 0-1,0 0 0,1 1 0,0 1 0,0-1 0,1 1 0,1 0 0,0 1 0,0 0 0,1 0 0,0 0 0,1 0 0,-2 16 0,0 15 338,2 0 1,3 0-1,6 81 1,-3-115-450,0 0 0,0 0 1,0 0-1,1-1 0,0 1 1,1-1-1,0 0 0,1 0 1,-1 0-1,1-1 0,1 1 1,-1-1-1,1 0 0,1-1 1,-1 0-1,1 0 0,0 0 1,0-1-1,1 0 0,0 0 1,0 0-1,0-1 0,0-1 1,1 0-1,11 4 0,-8-4-36,0 0 0,0-1 0,0 0 0,1-1 0,-1-1 0,0 1 0,1-2 0,-1 0 0,0 0 1,0-1-1,1-1 0,-1 0 0,-1-1 0,1 0 0,-1 0 0,1-2 0,-1 1 0,11-9 0,-11 6-5,0 0-1,-1-1 1,0-1 0,0 1 0,-1-2 0,0 1 0,-1-1 0,0-1 0,-1 1 0,0-1 0,-1-1-1,7-17 1,-7 10 36,0-1 0,-2 1-1,-1-1 1,0 0 0,-2 0 0,0 0-1,-3-30 1,1 40 7,-1 1 0,0 0 0,0-1 0,-1 1 0,0 0 1,-1 1-1,0-1 0,-1 1 0,0-1 0,0 1 0,-1 1 0,0-1 0,-1 1 0,0 0 0,0 1 0,0-1 0,-1 1 0,0 1 0,-1 0 0,0 0 1,-18-9-1,17 10-44,-1 0 1,0 0 0,-1 2 0,1-1-1,-1 1 1,0 1 0,1 0 0,-1 1-1,0 0 1,0 1 0,0 0 0,0 1-1,0 0 1,0 1 0,0 0 0,1 1-1,-1 0 1,1 1 0,-13 6 0,-47 35-3015,25-8-2396,-13 20-7044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25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119 118 897,'0'0'8077,"-7"-3"-6972,-93-18 7057,88 14-2864,22-1-3927,28-5-2409,-31 11 1578,55-22-373,-47 17-137,1 0 1,1 2-1,0-1 0,-1 2 1,1 0-1,33-2 0,-48 11 284,0 0-1,0 0 0,-1 0 0,1 1 1,-1-1-1,1 11 0,0-2-50,29 178 59,-9 1 0,-3 289 0,-16-441-311,1 0 0,17 72 0,-7-43 20,-14-49 641,-17-15 269,4-4-1166,-36 9 269,26-5-84,-1-1-1,1-2 1,-36 2 0,58-5-107,0 0 0,0 0 0,0-1 1,0 1-1,0 0 0,0-1 0,0 1 0,0-1 0,0 1 0,0-1 1,1 0-1,-1 1 0,0-1 0,0 0 0,0 1 0,1-1 0,-1 0 1,1 0-1,-1 0 0,0 0 0,1 0 0,-1 1 0,1-1 0,-1-2 1,-6-26-10031,6 16-366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32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17 4356,'0'0'6209,"-7"-2"-4549,-2-1-1084,-30-2 13043,37 12-13342,1 84 946,-2-46-1037,2 0 0,2 0-1,3 1 1,16 83 0,-17-119-162,0 0 1,1 0 0,0 0 0,10 16 0,-13-24-22,0 0 0,0 0 1,0-1-1,1 1 0,-1-1 1,0 1-1,0-1 0,1 0 1,-1 1-1,1-1 0,-1 0 1,1 0-1,0 0 0,-1 0 1,1 0-1,0 0 0,0-1 1,-1 1-1,1-1 0,0 1 0,0-1 1,0 0-1,0 1 0,0-1 1,0 0-1,0 0 0,0 0 1,0-1-1,0 1 0,-1 0 1,1-1-1,0 1 0,0-1 1,3-1-1,6-5 49,-1-1 0,0 0-1,0 0 1,-1-1 0,0-1 0,-1 1 0,9-13 0,14-15 19,8-7-61,2 2 1,2 2 0,1 2-1,66-43 1,-101 74-23,-1 0-1,1 0 1,-1-1 0,0 0-1,-1-1 1,0 1-1,0-1 1,9-18 0,10-12-2066,-16 29-910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33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 1890,'-3'3'25461,"-3"14"-24732,5 20-79,10 67-1,-7-92-617,0 0 0,1 0 0,1 0-1,0 0 1,1-1 0,0 0 0,0 0 0,1 0 0,12 16-1,-15-24-26,0 0-1,0 0 1,0 0-1,0 0 0,0 0 1,0-1-1,1 1 0,0-1 1,-1 0-1,1 0 0,0-1 1,0 1-1,0-1 0,0 0 1,0 0-1,0 0 1,0 0-1,0-1 0,1 1 1,-1-1-1,0 0 0,0-1 1,0 1-1,1-1 0,-1 1 1,0-1-1,0-1 0,0 1 1,4-2-1,6-3 38,0-1-1,-1 0 1,0-1-1,0-1 1,-1 0 0,16-15-1,-2 2-491,-2 1 813,-1-1-1,22-26 1,-38 40-726,-1-1-1,-1 0 1,10-18-1,-12 21-317,-1 0 1,0 0-1,0-1 0,-1 1 0,0 0 1,0 0-1,0-10 0,-1 15 394,0 0 0,0 0-1,0 0 1,0 0 0,0 1 0,0-1-1,0 0 1,0 0 0,0 0-1,0 1 1,-1-1 0,1 0 0,0 0-1,-1 0 1,1 1 0,0-1-1,-1 0 1,1 1 0,-1-1 0,1 0-1,-1 1 1,0-1 0,1 1-1,-1-1 1,0 1 0,0-2 0,-46-8-13252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54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477 209 2338,'0'-3'23765,"0"-21"-22461,-1 18-1241,0 0 0,0 0-1,-1 0 1,0 0 0,0 0-1,-1 0 1,0 1 0,0-1-1,0 1 1,0 0 0,-1 0-1,0 0 1,0 0 0,0 1-1,-1-1 1,0 1 0,1 0-1,-7-3 1,-5-5 45,0 2 0,-1 0-1,1 1 1,-31-12 0,40 17-95,-1 2 1,1-1-1,-1 1 1,1 0-1,-1 0 1,1 1-1,-1 0 1,0 1-1,0 0 1,0 0-1,1 0 1,-1 1-1,0 0 1,0 1-1,1-1 1,-1 2-1,1-1 1,0 1-1,0 0 1,0 0-1,0 1 1,0 0-1,0 0 1,1 1-1,0 0 1,0 0-1,0 0 1,1 1 0,0 0-1,0 0 1,0 0-1,1 0 1,-5 9-1,0 1-12,1 1-1,0-1 1,1 2-1,0-1 1,2 1-1,0 0 0,-3 26 1,4-8-8,2 0 1,3 65-1,2-83-3,0 0-1,1-1 1,0 0 0,2 0-1,0 0 1,0-1 0,2 0 0,0 0-1,1 0 1,1-1 0,0-1-1,1 0 1,0 0 0,1-1-1,18 15 1,23 18-19,2-3 0,91 55 0,-112-77 14,-33-20 14,33 27 8,-34-28-3,1 1 0,0 0 0,-1-1 1,1 1-1,-1 0 0,0 0 1,1 0-1,-1-1 0,1 1 0,-1 0 1,0 0-1,0 0 0,0 0 1,1 0-1,-1 0 0,0-1 0,0 1 1,0 0-1,0 0 0,-1 0 1,1 0-1,0 0 0,0 0 1,0 0-1,-1-1 0,1 1 0,0 0 1,-1 0-1,1 0 0,-1-1 1,1 1-1,-1 0 0,1 0 0,-1-1 1,1 1-1,-1-1 0,0 1 1,0 0-1,1-1 0,-1 1 1,0-1-1,0 0 0,1 1 0,-1-1 1,-2 1-1,-31 14 41,-1-2 1,-1-1-1,-1-2 0,1-1 1,-47 4-1,80-12-104,1-1 0,-1 1-1,0-1 1,1 0 0,-1 0 0,0 0 0,1 0-1,-1 0 1,1 0 0,-1-1 0,1 1-1,-4-2 1,5 1-23,0 0 0,0 0-1,1-1 1,-1 1 0,0 0-1,1 0 1,-1 0 0,1-1 0,0 1-1,-1 0 1,1-1 0,0 1-1,0 0 1,0-1 0,0 1 0,0 0-1,0 0 1,0-1 0,0 1-1,1 0 1,-1-1 0,0 1 0,1 0-1,-1 0 1,2-2 0,1-8-684,1 1 0,0 0 0,1 0 0,0 0 0,1 1 0,0-1 0,0 1 0,13-13 0,2-1-3320,45-35 1,14 0-6608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55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5894,'0'0'14830,"6"-1"-12796,-1 1-1901,-4-1-46,0 1 1,0 0-1,0 0 0,0-1 0,0 1 0,0 0 1,0 0-1,1 0 0,-1 0 0,0 0 0,0 1 1,0-1-1,0 0 0,0 0 0,0 1 0,2 0 1,-2 1-6,0-1 1,1 1 0,-1 0 0,-1-1 0,1 1 0,0 0-1,0 0 1,-1 0 0,1 0 0,-1 0 0,1 0 0,-1 0-1,0 0 1,0 0 0,0 2 0,6 451 4343,-9-256-3466,0-7-2059,-3-217-7848,-1-2 3891,4-9-2855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55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1 8712,'0'0'11782,"4"6"-10159,-1 0-1361,0 1 1,-1 0-1,1 0 1,-1 0 0,-1 0-1,0 0 1,0 0-1,0 1 1,-1-1-1,0 0 1,0 1-1,-1-1 1,0 0-1,0 0 1,-1 0-1,1 1 1,-7 12-1,-7 21 788,-40 72-1,28-59-410,-10 27-25,16-30-299,-3 0 0,-2-2 0,-2-2 0,-49 65 0,76-110-383,-1 0 0,1-1 0,-1 1-1,0-1 1,1 0 0,-1 1 0,0-1 0,0 0 0,0 0 0,0 0 0,-3 1 0,-5-4-5708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56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16 7303,'0'0'15022,"-13"0"-9764,60-7-5213,0 2-1,1 2 0,56 4 1,-42-1-1424,-5 0-2653,-1 0-3840,4 0-6606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1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11 150 5605,'4'-1'18556,"18"-4"-18454,-20 5-71,0 0 0,0-1 0,1 1 0,-1 0-1,0 0 1,0 1 0,0-1 0,0 0 0,1 1 0,-1 0 0,0-1 0,0 1-1,0 0 1,0 0 0,0 0 0,3 2 0,-4 0 118,0 0 1,0-1-1,0 1 0,0 0 1,0 0-1,0-1 0,-1 1 1,0 0-1,1 0 0,-1 0 1,0 0-1,-1 4 0,1-6-115,-1 0 0,1 0 1,-1 0-1,1 0 0,-1 0 0,1 0 0,-1 0 0,1-1 0,-1 1 0,0 0 0,1 0 0,-1-1 0,0 1 0,0 0 1,0-1-1,1 1 0,-1-1 0,0 1 0,0-1 0,0 1 0,0-1 0,0 0 0,0 0 0,0 1 0,0-1 0,0 0 1,0 0-1,0 0 0,0 0 0,0 0 0,0 0 0,-1 0 0,0 0-17,0 0 0,0 0 0,0 0 0,0-1 0,0 1 0,0 0 0,0-1 1,0 1-1,0-1 0,0 1 0,0-1 0,0 0 0,0 0 0,1 0 0,-1 0 0,-3-3 0,2-1-39,1-1 0,-1 1 0,1-1 0,0 0 0,0 0 0,1 0 0,-1 0 0,2 0 0,-1 0 0,0-9 0,1 0-48,0-1-1,5-30 0,-5 44 63,1-1 0,-1 1-1,1 0 1,0-1 0,0 1 0,0 0-1,0 0 1,0 0 0,0 0-1,1 0 1,-1 0 0,1 0 0,-1 0-1,1 0 1,0 1 0,-1-1-1,1 0 1,0 1 0,0 0 0,0-1-1,0 1 1,1 0 0,-1 0-1,0 0 1,0 1 0,1-1 0,-1 0-1,0 1 1,1 0 0,4-1-1,-4 1-3,0 0 0,0 0 0,0 1 0,0-1-1,0 1 1,0-1 0,0 1 0,0 0 0,0 1-1,0-1 1,-1 0 0,1 1 0,0-1-1,-1 1 1,1 0 0,-1 0 0,0 0 0,1 0-1,-1 0 1,0 1 0,0-1 0,0 0 0,1 4-1,2 6 42,-1 0 0,-1 0 1,0 0-1,0 1 0,-1-1 0,-1 0 0,0 1 0,-1 0 0,-1 14 0,1-5 118,-1-20-119,1-1-1,0 1 1,-1 0-1,1-1 1,-1 1-1,1-1 1,-1 1-1,0-1 1,1 1-1,-1-1 1,0 1-1,0-1 1,0 1-1,0-1 1,0 0-1,-1 0 1,1 0-1,0 1 1,-1-1-1,1 0 1,-1-1-1,1 1 1,-1 0-1,1 0 1,-1-1-1,-1 1 1,0 1-4,0-1 0,0 0 1,-1-1-1,1 1 1,0-1-1,-1 1 0,1-1 1,0 0-1,0 0 0,-1-1 1,1 1-1,0-1 0,-5-1 1,6 1-71,1-1-1,-1 0 1,1 0 0,0 0 0,0 0 0,0 0 0,0 0-1,0 0 1,0 0 0,0 0 0,1-1 0,-1 1 0,1 0 0,0 0-1,0-1 1,0 1 0,0 0 0,0 0 0,0-1 0,0 1-1,1 0 1,-1 0 0,1-1 0,0 1 0,-1 0 0,1 0-1,0 0 1,0 0 0,1 0 0,-1 0 0,0 0 0,1 0-1,2-2 1,3 2-16,1 0-1,-1 1 0,1 0 1,0 1-1,-1-1 0,15 3 1,-1-2-7,-20 0 84,-1 0 0,1 0 1,-1 0-1,0 0 0,1 0 0,-1 1 0,1-1 0,-1 0 1,1 0-1,-1 0 0,1 0 0,-1 0 0,1 1 0,-1-1 0,0 0 1,1 0-1,-1 1 0,0-1 0,1 0 0,-1 1 0,0-1 0,1 0 1,-1 1-1,0-1 0,1 0 0,-1 1 0,0-1 0,0 1 1,0-1-1,1 1 0,-1-1 0,0 1 0,0-1 0,0 0 0,0 1 1,0-1-1,0 1 0,0-1 0,0 1 0,0-1 0,0 1 1,0-1-1,0 1 0,0-1 0,0 1 0,0-1 0,-1 0 0,1 1 1,0-1-1,-1 1 0,1 1 40,-1-1-1,1 0 1,-1 1 0,0-1 0,1 0 0,-1 1 0,0-1-1,0 0 1,0 0 0,0 0 0,0 1 0,0-1-1,-1 0 1,1-1 0,-2 3 0,-8 1 41,6-2-38,1 0 1,-1 0 0,0-1 0,0 1-1,0-1 1,0 0 0,-8 0 0,12-1-278,1-17-2467,0 10 1634,0-1 0,1 1 0,-1-1-1,1 1 1,1-1 0,-1 1-1,4-9 1,20-23-7554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2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32 7655,'0'0'12369,"-3"-5"-10580,-7-16-247,7 16-207,3 26 389,0 219 707,0 74-769,0-101-9353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2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10506,'0'0'12502,"6"1"-11252,-1 2-1115,-1-1 1,1 1 0,0 0-1,-1 0 1,0 1-1,1-1 1,-2 1 0,1 0-1,0 0 1,-1 0 0,1 0-1,-1 1 1,0 0-1,-1-1 1,1 1 0,-1 0-1,0 0 1,0 0 0,1 6-1,8 24 619,11 58 0,-19-78-640,17 120 1202,5 231 0,-26-461-1407,7-161-204,-3 225 233,1 1 0,2 0-1,1 0 1,1 1 0,2-1-1,17-34 1,-21 53 25,0 0 0,1 0 0,0 0 0,1 1 0,0 0 0,1 1 0,0 0 0,0 0 0,1 1 0,11-7 0,-14 10 23,1 1-1,-1 0 1,1 0-1,-1 1 1,1 0 0,0 0-1,0 1 1,1 0 0,-1 0-1,0 1 1,1 0 0,-1 1-1,0 0 1,1 0 0,-1 0-1,11 3 1,-13-1 8,-1 0 1,1 1 0,-1 0 0,1 0-1,-1 0 1,0 0 0,-1 1-1,1 0 1,0 0 0,-1 0-1,0 1 1,0-1 0,0 1-1,-1 0 1,0 0 0,0 0-1,4 8 1,3 8 32,-1-1-1,-1 1 1,8 32 0,-8-18 96,-1 1 0,-2 0 1,-1 1-1,-2-1 1,-1 1-1,-2 0 1,-6 38-1,4-60-25,-1 0-1,-1 0 1,0 0-1,-1-1 1,-1 0-1,0 0 1,0-1-1,-2 0 1,1 0 0,-14 13-1,16-18-44,0-1-1,-1 0 1,0-1-1,-1 0 1,1 0-1,-1 0 1,0-1-1,-1 0 1,1-1-1,-1 0 1,0 0-1,0-1 1,0 0-1,-1 0 1,1-1-1,-1 0 1,-13 0-1,7-1-540,0-1 1,0 0-1,0-1 0,0-1 0,1 0 1,-1-2-1,0 1 0,1-2 0,0 0 1,-21-10-1,0-5-4802,6 5-2953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3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13677,'0'0'12252,"-5"-1"-10604,5 2-1618,0-1 1,0 0 0,0 0-1,0 0 1,0 0-1,0 0 1,0 0 0,0 0-1,0 0 1,0 0 0,0 0-1,0 0 1,0 0 0,0 0-1,0 0 1,0 0 0,0 0-1,0 0 1,0 0-1,0 1 1,0-1 0,56 14 751,91 11 0,26-13-1826,-137-11-3118,1-1-3700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27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2915,'0'0'7431,"0"-1"-7272,0 1 1,-1 0-1,1 0 0,0-1 1,0 1-1,0 0 1,0-1-1,0 1 0,0 0 1,0-1-1,0 1 0,0 0 1,0-1-1,0 1 1,0 0-1,0-1 0,0 1 1,1 0-1,-1 0 1,0-1-1,0 1 0,0 0 1,0-1-1,0 1 1,1 0-1,-1 0 0,0-1 1,0 1-1,1 0 0,-1 0 1,0 0-1,0-1 1,1 1-1,-1 0 0,0 0 1,0 0-1,1 0 1,-1-1-1,0 1 0,1 0 1,-1 0-1,178 36 2919,-114-21-2364,0-2 1,113 6-1,550-46 1037,-74-14-395,2 33-851,-96 2-465,518-27-73,-825 30 42,184-13 20,-34-8 31,-104 9-99,238 9 13,-304 8 52,396 13 44,-534-9 10,1 3 0,-1 5 0,115 32 0,-94-23 143,0-5 0,0-5 0,148-2-1,-165-6-151,122 21 0,-117-12-47,-99-12-1395,-11-1-1952,-16-1-4438,-12-3 870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4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29 7207,'0'0'17200,"-13"11"-15342,29-11-1410,12 0 33,7 0-257,6 0-160,2-8-64,8-1-737,8-2-1601,13 2-1922,10 7-769,6 2-5509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4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13261,'0'0'12646,"-2"14"-11381,-61 366 2794,33-181-2939,28-187-1097,-4 16-47,2 0 1,1 0-1,1 0 1,1 0 0,6 48-1,-5-74-154,1 0-1,0-1 0,0 1 1,-1 0-1,1-1 1,1 1-1,-1-1 1,0 0-1,0 1 0,0-1 1,1 0-1,-1 1 1,1-1-1,-1 0 1,1 0-1,-1 0 0,1 0 1,0-1-1,-1 1 1,1 0-1,0-1 1,0 1-1,-1-1 0,1 0 1,3 1-1,52 2-7543,-47-3 5572,40 0-7817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5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84 226 224,'0'0'26703,"-9"24"-25363,-9 33-665,1 1 0,3 1 1,-8 81-1,18-80-141,8 115 0,-3-170-540,-1 0 1,1-1-1,0 1 1,0 0-1,1-1 1,-1 1 0,1-1-1,0 0 1,0 0-1,1 1 1,-1-1-1,1-1 1,0 1 0,0 0-1,0-1 1,0 1-1,1-1 1,-1 0-1,1 0 1,0 0 0,0-1-1,0 1 1,0-1-1,0 0 1,9 2-1,-1 0-102,1-1-1,0-1 0,-1 0 0,1-1 0,0-1 0,0 0 0,0 0 0,16-3 1,-22 2 55,0-1 0,1 0 1,-1 0-1,0 0 0,0-1 1,0 0-1,0 0 0,-1 0 1,1-1-1,-1 0 0,0-1 0,0 1 1,-1-1-1,1 0 0,-1-1 1,0 1-1,0-1 0,-1 0 1,0 0-1,0 0 0,0-1 1,-1 0-1,0 1 0,0-1 1,0 0-1,2-15 0,2-12 54,-1-1 0,-2 0 0,-1 0 0,-3-48 0,-1 55 34,1 7-27,-2 0 0,0 0 1,-1 0-1,-2 0 0,0 0 1,-1 1-1,-1 0 0,-10-22 0,10 28 11,-1 0-1,0 1 0,0 0 0,-1 0 1,-1 1-1,0 0 0,-1 0 1,0 1-1,-1 1 0,0 0 0,-24-15 1,-2 12 462,37 13-482,0-1 0,0 1 1,0 0-1,1-1 1,-1 1-1,0 0 0,0 0 1,0-1-1,0 1 1,1 0-1,-1 0 0,0 0 1,0 0-1,0 0 1,0 0-1,0 0 1,0 0-1,0 1 0,1-1 1,-1 0-1,0 0 1,0 1-1,0-1 0,1 0 1,-1 1-1,0-1 1,0 1-1,1-1 0,-1 1 1,0 0-1,1-1 1,-1 1-1,1 0 0,-1-1 1,1 1-1,-2 1 1,2 2-291,0 0 1,0-1-1,0 1 1,0 0-1,1 0 1,0 0-1,0-1 1,0 1-1,0 0 1,0-1-1,1 1 1,-1-1-1,1 0 1,0 1-1,0-1 1,0 0-1,0 0 1,1 0 0,0 0-1,-1-1 1,1 1-1,0-1 1,0 1-1,0-1 1,0 0-1,1 0 1,-1-1-1,6 3 1,23 12-1785,-1-1 1,2-2 0,0-2 0,0 0-1,1-3 1,39 6 0,-19-7 1585,81-1 0,-128-6 1078,0-1-1,-1 0 0,1 0 1,0-1-1,-1 0 0,1 0 1,-1 0-1,0-1 0,12-7 1,28-10 7407,-45 20-7899,-1-1 1,0 1-1,1 0 0,-1 0 0,0 0 0,1 0 1,-1 0-1,0 0 0,1 0 0,-1 0 1,0 0-1,1 0 0,-1 0 0,0 0 0,0 0 1,1 0-1,-1 0 0,0 1 0,1-1 0,-1 0 1,0 0-1,1 0 0,-1 0 0,0 1 1,0-1-1,1 0 0,-1 0 0,0 0 0,0 1 1,0-1-1,1 0 0,-1 0 0,0 1 0,0-1 1,0 0-1,0 1 0,0-1 0,1 0 1,-1 0-1,0 1 0,0-1 0,0 0 0,0 1 1,0-1-1,0 0 0,0 1 0,0-1 1,0 0-1,0 1 0,0-1 0,0 0 0,0 1 1,-1-1-1,1 0 0,0 0 0,0 1 0,4 125 2753,7 71-628,-8-174-2076,1 0 0,1-1-1,1 1 1,0-1-1,2 0 1,12 25-1,-16-40-153,0-1 0,0 1 0,0-1 0,1 0 0,0 0 0,0-1 0,0 1-1,1-1 1,0 0 0,0-1 0,0 1 0,1-1 0,-1 0 0,1-1-1,0 1 1,0-2 0,0 1 0,1-1 0,-1 0 0,0 0 0,1-1 0,0 0-1,-1 0 1,1-1 0,-1 0 0,1 0 0,0-1 0,-1 0 0,1 0-1,-1-1 1,1 0 0,-1 0 0,0-1 0,0 0 0,0 0 0,0 0-1,-1-1 1,1 0 0,-1-1 0,0 1 0,7-8 0,0-1-18,-1-1-1,-1 0 1,0 0 0,-1-1-1,0-1 1,-1 1 0,-1-1 0,-1-1-1,0 0 1,-1 0 0,4-21-1,-3 2 17,-1-1-1,-3 1 1,0-1-1,-4-56 1,-2 74-22,0-1 1,-1 1 0,0 0 0,-2 0 0,0 1 0,-2-1 0,0 1-1,0 1 1,-2 0 0,0 0 0,-1 1 0,-1 0 0,0 0 0,-1 2-1,-1 0 1,0 0 0,-1 1 0,0 1 0,-1 0 0,-1 2 0,0-1-1,0 2 1,-1 0 0,0 2 0,0 0 0,-1 0 0,0 2 0,0 0-1,-35-3 1,8 7-558,1 2 0,0 2 0,-1 2 1,-61 14-1,-170 66-9685,139-32 852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6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509 192 2594,'0'0'12925,"19"-4"-5836,-17-1-6848,-1 0 0,1 0-1,-1 0 1,0 0 0,0-1-1,-1 1 1,1 0 0,-1 0 0,0-1-1,-1 1 1,0 0 0,1 0 0,-1-1-1,-1 1 1,1 0 0,-1 0 0,0 0-1,0 0 1,-1 1 0,-4-9 0,0 6-144,-1 1 1,1 0 0,-1 0 0,-1 0 0,1 1 0,-1 1-1,1-1 1,-2 1 0,1 1 0,0 0 0,-1 0 0,-16-3-1,-9 2 125,0 1-1,-43 1 1,72 2-221,-3 0 19,1 0-1,-1 1 0,0 0 0,1 1 0,-1-1 1,1 1-1,-1 1 0,1 0 0,0 0 0,0 1 0,0 0 1,1 0-1,-1 0 0,1 1 0,0 1 0,0-1 1,1 1-1,-1 0 0,1 0 0,1 1 0,-1 0 1,1 0-1,0 0 0,1 1 0,0-1 0,0 1 1,-3 10-1,-2 7 1,2 2 0,0-1 0,2 1 1,1 0-1,1 0 0,2 0 0,2 42 1,0-53-21,0 1 0,2 0 0,0-1 0,1 0 0,1 0 0,0 0 0,1 0 0,1-1 0,0 0 0,1 0 0,1-1 0,0 0 0,1 0 0,22 23 0,7 0-6,2-1 0,2-3 1,58 37-1,-45-33 1,61 53 1,-116-89 6,1 1 0,0-1 0,0 1 0,0 0 0,-1 0-1,1 0 1,-1 0 0,1 0 0,-1 0 0,0 0 0,0 0 0,0 0 0,0 1 0,1 3 0,-2-5 1,0 0 0,-1 0 0,1 0 0,0 0 0,0 0 0,0 0 0,-1 0-1,1 0 1,0 0 0,-1-1 0,1 1 0,-1 0 0,1 0 0,-1 0 0,1 0 0,-1-1 0,0 1-1,1 0 1,-1 0 0,0-1 0,0 1 0,0-1 0,-1 2 0,-6 2 21,0-1 0,-1 0 0,1 0 1,-1-1-1,-17 3 0,21-5-17,-44 8 50,1-3 1,-1-2 0,0-3-1,-61-6 1,105 6-72,0-1 0,0 0 1,-1-1-1,1 1 0,0-1 1,1 0-1,-1 0 0,0 0 1,1-1-1,-1 0 0,1 0 1,0 0-1,-1 0 0,2-1 1,-1 1-1,0-1 0,1 0 1,0 0-1,-1 0 0,-2-7 0,4 7-170,1 0 0,-1 1 0,1-1 0,0 0-1,0 0 1,1 0 0,-1 1 0,1-1 0,-1 0-1,1 0 1,1 0 0,-1 0 0,1 0 0,-1 0-1,1 0 1,0 0 0,0 1 0,1-1 0,-1 0-1,1 1 1,0-1 0,0 1 0,0 0-1,0-1 1,0 1 0,1 0 0,5-5 0,6-5-2084,1 1 0,0 1 0,1 0 1,32-15-1,22-8-7336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7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63 5125,'0'0'13308,"-1"-13"-11546,1 7-911,-3-28-1152,2 24 2233,0 19 4341,-1 174-5288,16 360 1543,-13-493-2320,2-63-7586,19-5 1442,15 1-2403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7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83 7944,'0'0'16218,"0"0"-16028,-1 1 0,1 0 0,-1-1 1,1 1-1,-1-1 0,1 1 1,0 0-1,-1-1 0,1 1 1,0 0-1,0 0 0,0-1 1,-1 1-1,1 0 0,0 0 1,0-1-1,0 1 0,0 0 1,0 0-1,0-1 0,0 1 1,1 1-1,0 0-190,6 10 45,-1 1 0,0 0 0,0 0-1,-1 1 1,-1 0 0,0 0 0,-1 0 0,-1 0 0,2 29-1,-8-42-21,0 0 0,0 0 0,0-1 0,1 1 0,-1-1 0,0 0 0,-8-1 0,7 1-20,2 0-16,1 0 0,0-1 0,0 1 0,0 0 0,0-1 0,0 0-1,0 1 1,0-1 0,0 0 0,0 0 0,0 0 0,0 0 0,0-1 0,1 1-1,-1 0 1,0-1 0,1 1 0,-3-4 0,0 0-16,1 0-1,0 0 1,0 0 0,1 0 0,-1 0-1,1-1 1,-1-6 0,0 3-90,1-1 0,0 1 0,1 0 0,0-1 0,1 1 0,0-1 1,0 0-1,4-17 0,-3 25 81,1 0 0,0 0 0,0 1 0,-1-1 0,1 0 0,0 1 0,0 0 0,1-1 0,-1 1 0,0 0-1,0 0 1,1 0 0,-1 1 0,0-1 0,1 0 0,-1 1 0,1 0 0,-1-1 0,1 1 0,-1 0 0,1 0 0,4 1 0,-1-1-27,0 0 1,-1 0-1,1 1 0,0 0 1,-1 0-1,1 0 0,0 0 1,-1 1-1,9 4 0,-12-4 97,1 0 0,-1 0 0,0 0-1,0 1 1,0-1 0,0 1 0,0-1-1,0 1 1,-1 0 0,1 0 0,-1 0 0,0 0-1,0 0 1,0 0 0,0 0 0,0 0-1,-1 0 1,0 0 0,1 7 459,-18-10 368,-4 0-854,15 1 42,1-1 0,-1 0 1,0 0-1,0 0 0,0-1 0,-8-1 1,13 1-84,-1 0 1,1 1-1,-1-1 1,1 0 0,0 0-1,0 1 1,-1-1 0,1 0-1,0 0 1,0-1-1,0 1 1,0 0 0,0 0-1,0 0 1,0-1-1,1 1 1,-1 0 0,0-1-1,1 1 1,-1-1 0,1 1-1,-1 0 1,1-1-1,0 1 1,0-1 0,0 0-1,0 1 1,0-1 0,0-1-1,0-9-455,-1 9 24,1-1 0,-1 1 0,1 0 0,0-1 0,0 1 0,1 0 0,-1-1 0,1 1 0,0 0 0,-1-1 0,1 1 0,1 0 0,-1 0 0,0 0 0,1 0 0,0 0 0,-1 0 0,1 0 0,0 1 0,0-1 0,1 1 0,4-5 0,29-16-6467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8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74 180 4036,'0'0'16325,"-9"-6"-14537,-27-17-309,36 23-1402,-1 0 1,1 0-1,-1 0 0,1 0 1,0 0-1,-1 0 1,1-1-1,-1 1 1,1 0-1,-1 0 0,1 1 1,0-1-1,-1 0 1,1 0-1,-1 0 1,1 0-1,0 0 0,-1 0 1,1 0-1,-1 1 1,1-1-1,0 0 1,-1 0-1,1 1 0,0-1 1,-1 0-1,1 0 1,0 1-1,-1-1 1,1 0-1,0 1 0,0-1 1,-1 1-1,1-1 1,0 0-1,0 1 1,0-1-1,0 0 0,-1 1 1,1-1-1,0 1 1,0-1-1,0 1 0,0-1 1,0 0-1,0 1 1,0 0-1,-3 25-199,3-24 387,-8 291 2407,9-216-2055,-1-76-462,-2-11-195,1 1 1,0 0-1,1 0 0,0 0 1,2-13-1,0-11 27,-2 28 11,-1-63-131,12-86 0,-7 127 113,2-1 0,1 2 1,0-1-1,2 1 0,1 0 1,21-38-1,-31 64 26,1 0 0,-1 0 0,0 0 0,0-1 0,0 1 0,0 0 0,1 0 0,-1 0 0,0 0 1,0 0-1,1-1 0,-1 1 0,0 0 0,0 0 0,1 0 0,-1 0 0,0 0 0,0 0 0,1 0 0,-1 0 0,0 0 0,0 0 0,1 0 0,-1 0 0,0 0 0,0 0 0,1 0 0,-1 0 1,0 0-1,0 0 0,1 1 0,-1-1 0,0 0 0,0 0 0,0 0 0,1 0 0,-1 0 0,0 1 0,0-1 0,0 0 0,0 0 0,1 0 0,-1 1 0,0-1 0,0 0 0,0 0 0,0 0 1,0 1-1,0-1 0,1 0 0,-1 0 0,0 1 0,0-1 0,9 18 35,-8-17-14,80 206 819,-63-152-654,1-2-1,4 0 1,1-2 0,37 58-1,-41-79-148,-13-58-283,123-345-392,-114 333 549,-9 20 63,22-50-10,-26 65 30,0-1 1,0 1-1,0 0 0,1 0 0,0 0 0,0 0 0,0 1 0,0-1 0,6-3 0,-9 7 15,0 1 0,0-1-1,1 1 1,-1-1 0,0 1-1,1 0 1,-1-1-1,0 1 1,1 0 0,-1 0-1,1 0 1,-1 0 0,0 0-1,1 0 1,-1 0-1,0 1 1,1-1 0,-1 0-1,0 1 1,1-1-1,-1 1 1,0-1 0,0 1-1,1 0 1,-1 0 0,0-1-1,0 1 1,0 0-1,0 0 1,0 0 0,0 0-1,0 0 1,-1 0 0,1 0-1,0 1 1,1 1-1,26 52 370,-25-47-337,76 230 166,-5-12-143,-65-216-2217,10-9-6007,-12-1 4420,12 0-6222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9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331 145 4708,'0'0'14281,"-2"-19"-12653,-9-59-304,10 76-1219,1 0 0,-1-1 1,0 1-1,1 0 0,-1 0 1,0 0-1,-1-1 0,1 1 0,0 0 1,0 1-1,-1-1 0,1 0 1,-1 0-1,0 1 0,0-1 1,1 1-1,-1-1 0,0 1 1,0 0-1,0-1 0,0 1 0,-1 0 1,1 1-1,0-1 0,-3-1 1,-3 1 296,0 0-1,0 0 1,0 1 0,0 0 0,-12 1 0,2 0 6,11 0-327,0 1 0,0-1 0,0 1 1,1 0-1,-1 1 0,0-1 0,1 1 0,0 1 0,-1-1 0,1 1 1,1 0-1,-1 1 0,0-1 0,1 1 0,0 0 0,0 0 0,1 1 0,0 0 1,0-1-1,-6 11 0,0 1 91,0 1 0,1 1 1,1-1-1,0 1 0,2 1 0,-5 19 0,8-27-80,1 0 0,0 0 0,1 0-1,1 0 1,-1 0 0,2 0-1,3 21 1,-3-30-90,-1 1 1,1-1-1,0 0 1,1 0-1,-1 0 1,1 0-1,-1-1 0,1 1 1,0 0-1,0-1 1,0 1-1,0-1 1,0 1-1,1-1 1,-1 0-1,1 0 0,0 0 1,-1 0-1,1-1 1,0 1-1,0-1 1,0 1-1,0-1 0,0 0 1,0-1-1,0 1 1,1 0-1,-1-1 1,0 1-1,0-1 0,7-1 1,-5 2-26,1-1 0,-1 0 0,0 0 0,1 0 0,-1-1 0,1 0 0,-1 0 0,0 0 0,0 0 0,1-1 0,-1 0 0,0 0 0,0-1 0,-1 1 0,1-1 0,-1 0 0,1 0 0,-1-1 0,0 1 0,0-1 0,0 0 0,-1 0 0,1 0 0,-1-1 0,4-6 0,3-5-8,-1-1 1,0 0-1,-2 0 0,0-1 0,6-25 1,16-94-106,-28 133 147,3-12 547,5 31-1,7 32-695,-2-4 680,25 55 0,0-35-2157,-33-55 751,1 0 1,-1-1-1,2 0 0,-1-1 1,11 8-1,1-6-5553,0-6-2076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09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13036,'0'0'7106,"9"25"-4432,70 207 1597,-73-210-3701,1-1 0,2 0 0,13 25 1435,-20-59-1944,1 0 0,1 0-1,0 1 1,0-1 0,1 1-1,1 0 1,0 0 0,13-17-1,-12 17-24,15-23-1933,47-59 0,36-23-11130,-89 100 10481,22-28-4666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0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8744,'0'0'14553,"5"0"-12359,-3 0-2105,-1 0 0,1 0 0,-1 0 0,1 0 0,-1 1 0,1-1 0,-1 1 0,0-1 0,1 1 0,-1 0 0,0-1 0,1 1 0,-1 0 0,0 0 0,0 0 0,0 0 0,0 0 1,0 0-1,0 0 0,0 1 0,0-1 0,0 0 0,0 0 0,-1 1 0,1-1 0,0 0 0,-1 1 0,1-1 0,-1 1 0,0-1 0,1 1 0,-1-1 0,0 3 0,12 72 1633,-10-53-1416,19 426 1538,-16-254-1467,-5-181-407,0-9-93,-1 0 0,2 0 0,-1 0 0,0 0 0,1 0 0,0 0 0,3 10 0,10-21-10474,4-17 3529,6-7-2376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30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135 177 1954,'0'0'427,"-17"1"811,-65 1 747,62-1 2161,4-1 3678,270-1-4673,339-22-1524,-123 12-1037,-240 11-283,68-3-83,336-9-11,-97 8 0,55-3 7,7-25-92,-143 0 155,-113 18-59,-163 8-181,1143-11 1825,-1098 17-1756,384-13-16,-155 8 8,-276 6-74,-79 18-222,-128-6-17943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0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13 8584,'0'0'15834,"-17"-3"-14025,-61-7-602,73 10-1092,-1 1 0,0-1 0,0 1 0,0 0-1,1 0 1,-1 1 0,1 0 0,-1 0 0,1 0 0,0 0 0,-1 1 0,1 0 0,-9 7 0,2 0 247,0 1 1,1 0-1,-12 15 1,22-25-336,-5 8 145,-1-1 0,1 1 0,1 1 0,0-1 1,-5 13-1,8-18-158,1 0 1,-1 0 0,1 0-1,0 0 1,0 0-1,1 0 1,-1 1 0,1-1-1,0 0 1,0 0-1,0 1 1,0-1-1,1 0 1,0 0 0,0 0-1,2 6 1,-1-8-57,-1 1 0,1-1 0,0-1 0,0 1 0,1 0 0,-1 0 0,0-1 0,1 1 0,-1-1 0,0 0 1,1 0-1,0 0 0,-1 0 0,1 0 0,0-1 0,-1 1 0,6 0 0,57 4-1759,-48-4 828,84 0-9186,-42-1 1655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0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15599,'0'0'11952,"33"3"-10532,18 4-1837,0 3 0,54 17 0,-20 7-9937,-75-27 3601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1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28 8296,'0'0'19827,"-32"26"-19475,48-23-352,25-3-288,9 0-353,13 0-480,15-17-1441,10 3-738,3-1 2468,6 10-4165,-6-1-5957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1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8616,'0'0'17649,"6"-1"-16923,96-21-142,-70 13-465,0 2 1,0 1-1,1 1 1,0 2-1,0 1 0,34 3 1,-67 27 958,-5 76-531,-5 1-1,-4-2 0,-4 0 0,-5-1 1,-47 130-1,42-137-610,26-92-459,-5-2-3823,-6-1-732,4-4-1577,-5-13-3360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1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1 410 16175,'0'0'12134,"30"0"-11525,194 0-321,-159-3-738,1-2 0,-1-3-1,66-17 1,188-65-2847,-231 60 3379,-2-3 0,107-60 0,-192 92 15,-1 1 1,0 0 0,1-1 0,-1 1-1,0 0 1,1 0 0,-1-1-1,1 1 1,-1 0 0,1 0-1,-1 0 1,1-1 0,-1 1 0,0 0-1,1 0 1,-1 0 0,1 0-1,-1 0 1,1 0 0,-1 0-1,1 0 1,-1 0 0,1 0 0,-1 0-1,1 0 1,-1 1 0,1-1-1,-1 0 1,0 0 0,1 0-1,-1 1 1,1-1 0,-1 0 0,1 0-1,-1 1 1,0-1 0,1 0-1,-1 1 1,0-1 0,0 1-1,1-1 1,-1 0 0,0 1 0,1 0-1,-1 30 1101,-18 38-760,16-62-418,-72 235 1328,63-197-1095,3-1 0,1 1 1,-2 72-1,9-116-253,0 1 0,0-1 0,0 0 0,0 0 0,0 0 0,1 1 0,-1-1 0,0 0 0,1 0 0,-1 0 0,1 0 0,-1 1 0,1-1 0,-1 0 0,1 0 0,0 0 0,0 0 0,-1-1 0,1 1 0,0 0 0,0 0 0,0 0 0,0-1 0,0 1 0,0 0 0,0-1 0,0 1 0,0-1 0,0 1 0,1-1 0,-1 1 0,0-1 0,0 0 0,0 0 0,1 0 0,-1 0 0,0 0 0,0 0 0,0 0 0,1 0 0,-1 0 0,2-1 0,3 0 0,0 0 0,1-1 0,-1 0 0,0 0 0,-1 0 0,1-1 0,0 0 0,7-5 0,54-41-262,-3-3 1,69-71-1,-123 112 242,0 0 0,-1 0 0,0-1 0,-1 0 0,0-1 0,-1 0 0,-1 0-1,0 0 1,5-18 0,-8 23 27,-1-1 0,0 0 0,-1 0-1,0 0 1,0 0 0,-1 0 0,-1 0 0,1 0-1,-1 0 1,-1 0 0,1 0 0,-2 0 0,1 0-1,-1 0 1,0 1 0,-6-10 0,-1 2-49,-1 1 1,0 0-1,-1 1 0,0 0 1,-2 1-1,1 1 0,-2 0 1,1 0-1,-2 2 0,1 0 1,-1 1-1,-1 0 1,0 1-1,0 1 0,0 1 1,-1 0-1,0 1 0,0 1 1,-20-1-1,-100 0-3449,44 13-3535,-1 18-5417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5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68 4933,'0'0'17264,"-53"-5"-15951,53-1-1024,37-5-289,10 0 32,16-4-129,-6 4-447,-1 3-1474,-9 8-1121,-9 0-544,-13 31-1442,-16 19-1762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5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74 4773,'0'0'18001,"-66"11"-17041,79-11-1440,15 0-385,16-8-929,3-12-608,6-5-2306,-9-6-2115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2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216 279 8264,'0'0'14355,"1"-4"-13400,6-73 2893,1-111-3281,-9 187-566,-1 0 0,1 0-1,0 0 1,-1 0 0,1 1 0,0-1 0,-1 0-1,1 1 1,-1-1 0,1 1 0,-1 0-1,1-1 1,-1 1 0,1 0 0,-1 0 0,0 0-1,1 0 1,-1 0 0,1 0 0,-1 0-1,1 1 1,-3 0 0,-2-1 35,3 1-20,0-1 1,-1 1 0,1 0-1,0 1 1,-1-1 0,1 1-1,0-1 1,0 1 0,0 0-1,0 0 1,0 0 0,1 0-1,-1 1 1,1-1 0,-1 1 0,1 0-1,0 0 1,-2 4 0,-39 64-15,33-52 20,-2 4 32,0 0 0,1 1 0,2 0 0,0 1 0,2 0-1,0 0 1,2 1 0,1 0 0,1 0 0,1 51 0,3-70-52,0 1 1,1 0-1,0-1 1,0 0-1,1 1 0,0-1 1,0 0-1,1 0 1,-1 0-1,1-1 1,1 0-1,-1 1 1,8 6-1,12 12-14,46 38-1,-25-24 20,14 13 14,61 60-13,-110-100-8,0 0 0,0 0-1,-1 1 1,-1 0 0,0 1-1,0 0 1,10 29-1,-18-41 7,1 0 0,-1 0 0,1 0 0,-1 0-1,1 0 1,-1 0 0,0 0 0,0 0 0,0-1-1,0 1 1,0 0 0,-1 0 0,1 0-1,-1 0 1,1 0 0,-1 0 0,1 0 0,-1-1-1,0 1 1,0 0 0,-2 2 0,1-1 7,-1-1 1,1 0 0,-1 0-1,1-1 1,-1 1 0,0 0 0,1-1-1,-1 0 1,0 1 0,0-1-1,0 0 1,-5 0 0,-11 2 91,0-1 1,0-1-1,-34-2 1,28 1 21,14 0-144,1 0 0,0-1 0,0 0 0,-1 0 1,1-1-1,0-1 0,0 0 0,0 0 1,1-1-1,-1 0 0,1 0 0,0-1 0,0 0 1,1-1-1,-1 0 0,1 0 0,0-1 1,1 0-1,0-1 0,-13-15 0,10-7-3335,10 27 2602,0-1 1,0 1-1,0 0 0,0-1 1,0 1-1,1-1 0,-1 1 1,1 0-1,0 0 0,0-1 1,0 1-1,1 0 0,1-4 0,32-29-9126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2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0 172 2178,'0'0'12043,"6"-26"-9763,15-79-449,-12 72-703,-3 25 1945,0 31 857,-6-22-4037,23 242 2100,-9 309 0,-14-503-1986,0-48-413,-25-18-20953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2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35 1217,'0'0'13848,"1"-5"-12081,-1 1-1281,0 3-309,0-1 0,0 0 1,0 1-1,1-1 0,-1 1 0,0-1 0,1 1 1,-1-1-1,1 1 0,-1-1 0,5-6 6036,-5 15-4750,0 4-1331,-1 0 0,-1 0 0,0 0 0,-1 0 0,0 0 0,0 0 0,-1-1 0,-11 20 0,-5 5 183,-28 36 0,33-49-302,-31 34 107,34-44-613,1 1 0,0 1 0,-17 28-1,24-17-8944,4-16 1948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37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242 22 3235,'-7'-1'16978,"-23"-4"-16014,25 2-861,0 1 0,-1 0-1,1 0 1,0 0 0,-1 1-1,1 0 1,-1 0 0,1 0-1,-1 1 1,1 0 0,-1 0-1,1 0 1,-1 1 0,0 0-1,1 0 1,-1 0 0,1 0 0,0 1-1,0 0 1,-1 0 0,1 1-1,1-1 1,-1 1 0,0 0-1,1 1 1,-1-1 0,1 1-1,0 0 1,-5 6 0,2 1-69,1 1 0,0 0 0,1 1-1,1-1 1,0 1 0,0 0 0,2 0 0,-1 0 0,1 14 0,-1 130 412,5-93-377,10 473-11,-8-223-20,11-175 1094,-15-91-689,0-48-427,40 0-4581,2 0 684,8-4-2300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3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5349,'0'0'20051,"0"11"-18578,0-5-512,0-1-256,22 4-289,6-9-223,10 0-161,12 0-32,6 0-161,7-17-799,6-6-1667,0 1-2017,-3-4-3396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3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7976,'1'-1'18864,"14"-1"-18371,169-5 1640,-90 2-4134,0 3-9641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4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9865,'0'0'14478,"66"6"-14190,-29-6-160,4 0-128,0-9-224,-4 1-1602,-2 2-2690,-7 3-3908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6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433 198 10025,'0'0'11782,"0"-13"-10047,-1 5-1622,-1 1-1,1 0 0,-1 0 1,0 1-1,-1-1 1,0 0-1,0 1 0,0-1 1,-1 1-1,0 0 0,0 0 1,-1 1-1,-7-9 1,3 5 31,1 0 0,-1 1 1,0 0-1,-1 1 0,0 0 1,0 0-1,-18-8 0,20 12-93,1 0-1,-1 1 0,1 0 1,-1 0-1,0 1 0,0 0 1,1 0-1,-1 1 0,0 0 1,0 0-1,0 1 1,0 0-1,1 0 0,-1 1 1,0 0-1,1 0 0,-1 1 1,1 0-1,0 0 0,0 1 1,0 0-1,0 0 0,1 1 1,0 0-1,0 0 1,0 0-1,0 1 0,1-1 1,-9 14-1,7-6-33,0 0 0,2 1 0,-1 0 0,2 1 0,0-1 0,0 1 0,1-1 0,1 1 0,1 0 0,0 0 0,1 0 0,0 0 0,2 0 0,-1 0 0,2 0 0,0 0 0,1-1 0,0 1 0,1-1 0,1 0 0,9 18 0,5-5-18,2 0 1,39 38 0,22 27 0,-74-81 5,-2 0-1,1 0 1,-2 1 0,1 0-1,-2 0 1,9 24 0,-14-34-1,1 0 1,-1 0 0,0 0 0,1 0 0,-1 0-1,0 0 1,0 0 0,0 0 0,-1 0-1,1 0 1,0 0 0,-1-1 0,0 1 0,1 0-1,-1 0 1,0 0 0,0 0 0,0-1-1,0 1 1,0 0 0,0-1 0,0 1-1,-1-1 1,1 1 0,0-1 0,-1 0 0,0 0-1,-2 2 1,-5 3 37,1-2 0,-2 1-1,1-1 1,-14 4 0,4-1 6,-1 0 23,-1 0 0,0-1-1,0-1 1,-1-1 0,1 0 0,-43-1 0,63-3-88,0 0 0,1 0 0,-1 0 0,0-1 0,0 1 0,0-1 0,0 1 0,0 0 0,0-1 0,0 0 0,1 1 0,-1-1 0,0 1 0,0-1 0,1 0 0,-1 1 0,0-1 0,1 0 0,-1 0 0,1 0 0,-1 0 0,1 1 0,-1-1 0,1 0 0,0 0 0,-1 0 0,1 0 0,0 0 0,0 0 0,0 0 0,0 0 0,0-1 0,-1-41-1139,2 33 727,-1-2-181,1 0 0,1 0 1,0 0-1,1 1 0,0-1 0,1 1 0,10-21 0,4 0-2951,27-39 1,-33 53 1899,49-69-8375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6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3812,'0'0'17355,"3"22"-15780,22 471 4389,-22-329-5042,3 369-111,-3-524-1482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7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0 271 9129,'0'0'10543,"36"-21"-10233,120-70-220,-128 77-166,0 2-1,0 1 1,1 1-1,0 1 1,1 1-1,43-4 0,-45 7-86,25-2-456,1 3-1,54 2 1,-108 22 2376,0 19-144,7 154 2290,-5-173-3693,2-1 0,-1 1 0,2-1 0,1 0 0,0 0 0,2 0 0,14 27 0,-18-40-216,0 0 0,0-1 1,0 1-1,1-1 0,0 0 1,0 0-1,10 7 0,-13-11 3,0 0 0,0 1-1,0-1 1,0 0 0,0 0-1,0 0 1,0-1 0,1 1-1,-1 0 1,0-1 0,0 1-1,1-1 1,-1 0 0,0 0-1,1 0 1,-1 0 0,0 0-1,1-1 1,-1 1 0,0-1-1,1 1 1,-1-1 0,0 0-1,0 0 1,0 0 0,0 0-1,3-2 1,4-4 22,-2-1 0,1 0 0,-1 0 0,0-1 0,-1 1 0,0-2 0,0 1 0,-1-1 0,0 1 0,5-16 0,0-4 59,-1 0 0,8-49 0,-11 31-346,-2-90-1,-4 116-416,8 6-4421,18 1 2534,-16 10 1238,42-24-2846,9-7-1259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7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275 0 5157,'0'0'14542,"3"2"-13272,-1 0-1098,0 0 1,0 1-1,0-1 0,0 0 0,-1 1 0,1 0 0,-1-1 1,1 1-1,-1 0 0,0-1 0,0 1 0,0 0 0,-1 0 1,1 4-1,5 53 1095,-3-30-670,14 185 1909,-12-124-1802,4-1 0,24 110 0,-32-199-696,9 35-44,-6-35-154,-3-20 50,-1 8 114,-1 0 1,0-1-1,0 1 1,-1 0-1,-1 0 0,0 0 1,0 0-1,-1 1 0,-1-1 1,0 1-1,0 0 0,-1 0 1,0 0-1,-10-11 0,10 14 5,-1 1-1,0-1 0,0 1 0,0 1 0,-1-1 0,0 1 0,0 0 0,0 1 0,0 0 0,-1 0 0,0 1 0,1 0 0,-1 1 0,-1 0 0,1 0 1,0 1-1,-19-1 0,20 2 18,-1 0 1,1 1 0,-1 0-1,0 0 1,1 0 0,0 1-1,-1 1 1,1-1 0,0 2-1,-8 3 1,12-4 14,-1 0 0,1 0 0,0 0 1,1 1-1,-1 0 0,0-1 0,1 1 1,0 1-1,0-1 0,0 0 0,1 1 0,0-1 1,-1 1-1,1 0 0,1 0 0,-1 0 0,1 0 1,-1 8-1,-1-2 31,2 1 0,-1-1 0,1 1 0,1 0 0,0 0 0,1-1 0,0 1-1,1-1 1,0 1 0,6 16 0,-5-22-35,0 1-1,0-1 0,0 0 1,1 0-1,0 0 0,0-1 1,1 1-1,-1-1 0,1 0 1,0-1-1,1 1 0,-1-1 1,1 0-1,0 0 0,0-1 1,0 1-1,0-1 0,11 3 1,-1-1-198,0-1 0,1-1 0,-1 0 0,1-1 0,-1-1 0,1 0 1,0-1-1,-1-1 0,1-1 0,28-6 0,-27 3-1249,0 0 0,0-1-1,0-1 1,-1 0 0,22-14 0,-25 12-1419,0-1 0,-1 0 1,18-17-1,-8 1-4620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8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57 801,'0'0'19415,"0"-7"-17551,0-14-590,0 43 141,0 56 561,-2-24-1092,1-21-218,5 60 0,-4-92-668,0 0 0,0 0 1,0 0-1,0 0 0,1 0 1,-1 0-1,0 0 0,1 0 1,-1 0-1,0 0 0,1 0 1,-1 0-1,1 0 0,0-1 1,-1 1-1,1 0 0,0 0 1,-1-1-1,1 1 0,0 0 1,0-1-1,0 1 0,0 0 1,0-1-1,0 1 0,-1-1 0,1 0 1,0 1-1,0-1 0,0 0 1,0 0-1,1 1 0,-1-1 1,0 0-1,0 0 0,0 0 1,0 0-1,0 0 0,0-1 1,0 1-1,0 0 0,0 0 1,0-1-1,1 0 0,3 0-22,-1-1 0,1 0 0,-1 0-1,1-1 1,-1 1 0,0-1 0,0 0-1,5-4 1,36-41-352,-2-2-1,45-68 1,-43 56-198,-20 36 480,-13 25 285,-4 18 203,0 60 510,-1-10-218,2 0 1,20 67-1,-29-133-698,0-1 0,0 1 0,0 0 0,0-1 0,0 1-1,0 0 1,0-1 0,0 1 0,0 0 0,1-1 0,-1 1 0,0-1 0,0 1-1,1 0 1,-1-1 0,0 1 0,1-1 0,-1 1 0,1-1 0,-1 1 0,0-1-1,1 1 1,-1-1 0,1 1 0,0-1 0,-1 0 0,1 1 0,-1-1 0,1 0-1,-1 0 1,1 1 0,0-1 0,-1 0 0,1 0 0,0 0 0,-1 0 0,1 0-1,0 0 1,-1 0 0,1 0 0,0 0 0,-1 0 0,1 0 0,0 0 0,-1 0-1,1 0 1,-1-1 0,1 1 0,1-1 0,28-31-281,-27 28 225,0 0 1,0 0-1,1 0 1,0 0-1,-1 1 1,9-6-1,-11 8-168,1 0 1,-1 0-1,1 0 0,-1-1 0,1 1 0,-1-1 1,0 1-1,0-1 0,1 1 0,-1-1 0,0 0 1,0 1-1,-1-1 0,1 0 0,0 0 0,0-3 1,8-39-10113,-3 15 5870,6-10-3204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8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5189,'0'0'15924,"-1"18"-14029,-3 897 5786,6-512-6820,0-362-493,-1-20-1429,-11-32-7871,9 9 8241,-1 0 0,-1 0 1,1 0-1,0 0 0,0 1 1,-1-1-1,-2-1 0,-11-9-4593,-4-9-3493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49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8680,'0'0'12807,"3"-5"-11120,-1 2-1447,0 0 0,1 0 1,-1 0-1,1 0 0,0 1 0,0-1 1,0 1-1,0 0 0,0 0 1,0 0-1,1 0 0,-1 1 0,1-1 1,-1 1-1,1 0 0,6-2 0,77-11 1173,-43 9-1251,-12 1-107,55 1 1,18-2-253,-94 2-565,-9-10-5456,-2 12 5938,0-13-6217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39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41 2626,'0'0'12428,"-9"-1"-10469,-3-1-1178,-7-2-47,-1 4 5305,81-3-5823,78-14 0,-42 3-173,-96 15 75,0-1 0,-1 0 0,1 0-1,-1 1 1,1-1 0,-1 0 0,1 1-1,-1-1 1,0 0 0,1 1 0,-1-1-1,1 1 1,-1-1 0,0 1-1,1-1 1,-1 1 0,0-1 0,0 1-1,1-1 1,-1 1 0,0-1 0,0 1-1,0 0 1,0-1 0,1 1 0,-1-1-1,0 1 1,0 0 0,-1 0 0,4 30-437,-2-14 581,62 306-9,-8-52-47,67 341-67,-81-366 149,-42-245-244,1 1 1,0 0-1,0 0 1,-1 0 0,1 0-1,-1-1 1,1 1-1,-1 0 1,0-1-1,0 1 1,0 0-1,0-1 1,0 1-1,0-1 1,0 1-1,0-1 1,-1 0 0,1 1-1,-1-1 1,1 0-1,-1 0 1,1 0-1,-4 1 1,-51 27 384,25-14-198,25-12-599,-1 1 0,0-1 0,0 0-1,0-1 1,0 1 0,-1-2 0,1 1-1,-13 1 1,16-3-140,2 0 247,-15 4-3715,7 2-3072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52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2 10346,'0'0'12486,"-7"-1"-10874,5 0-1515,0 1 0,0 0-1,0 0 1,-1 0 0,1 0-1,0 1 1,0-1 0,0 0-1,-1 1 1,1 0 0,0-1-1,0 1 1,0 0 0,0 0-1,0 0 1,0 0 0,-2 3-1,-2 0 69,0 1-1,0 1 0,1-1 1,0 1-1,-6 8 1,-4 10 189,0 0 1,-12 29 0,7-7-92,2 0 1,3 1 0,1 0 0,3 1-1,2 1 1,1 0 0,3 0-1,3 0 1,3 56 0,-1-100-310,0-1 0,1 0-1,-1 0 1,1 0 0,0 0 0,1 0 0,-1 0 0,1-1-1,-1 1 1,1 0 0,0-1 0,1 1 0,-1-1 0,0 0-1,1 1 1,0-1 0,0 0 0,0-1 0,0 1 0,0 0 0,1-1-1,-1 0 1,1 0 0,-1 0 0,1 0 0,0-1 0,0 1-1,0-1 1,6 1 0,10 2-1294,0-1-1,0 0 0,0-2 1,33-2-1,-47 1 845,52-7-4821,-1-19-2045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52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10506,'0'0'13074,"23"19"-11291,-7-5-1464,-1-3-105,-1 1 1,0 1 0,-1 0 0,0 1-1,-1 0 1,0 1 0,-1 1 0,-1 0-1,11 24 1,-11-14 126,-1 0 0,-1 1 0,-2 0 0,7 54 0,-7 112 652,-6-180-968,0 6-101,-1-1 1,-1 1 0,0-1-1,-2 0 1,0 0 0,-1 0-1,-1 0 1,0-1 0,-2 0 0,0 0-1,0-1 1,-2 0 0,0 0-1,-1-1 1,0 0 0,-1-1-1,-1-1 1,-19 17 0,-31 21-3678,-16 6-4062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4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1569,'0'0'1858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1 4805,'-131'97'2802,"127"-94"-2542,1-1 0,-1 0-1,1 0 1,-1-1-1,0 1 1,0-1 0,0 1-1,-5 0 1,-10-6 1725,11 1-979,-51-5 4002,33 8-487,25-1-4487,1 1 0,0 0 0,0 0 0,0-1 0,0 1 0,0 0 0,0-1 0,0 1 0,0 0 0,0 0 0,1-1 1,-1 1-1,0 0 0,0 0 0,0-1 0,0 1 0,0 0 0,0 0 0,1 0 0,-1-1 0,0 1 0,0 0 0,0 0 0,0 0 0,1-1 0,-1 1 0,0 0 0,0 0 0,0 0 0,1 0 0,-1 0 1,0-1-1,0 1 0,1 0 0,-1 0 0,1 0 0,31-3 88,1 1 0,39 2 1,-4 1-85,118-12-94,-160 8-1904,0-1 0,40-13 0,-36 2-3875,-10 0-3064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8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2261 321 2306,'0'0'6588,"-25"-13"-5035,-167-77 1602,151 68-1967,-53-40-1,69 44-982,0 0 0,-1 2-1,-1 1 1,0 1 0,-56-19 0,47 26-19,-1 1 0,0 2-1,0 1 1,-58 4 0,36 0-58,26 0-83,0 2 1,0 2-1,0 1 1,1 2 0,-63 22-1,-151 80 47,215-95-84,-200 92 307,220-101-296,0 0 0,0 1 0,0 0-1,1 1 1,0 0 0,1 0 0,-14 16 0,-52 76 121,26-32-100,-74 73 46,-22 29 33,124-142-84,2 0 0,0 2 0,2 0-1,-17 43 1,27-53-13,1 0 1,1 1-1,1-1 0,1 1 0,-1 28 1,6 107 154,-1-134-157,8 54 61,3 0 0,3-1 0,35 103 0,-43-157-68,21 64 34,3-2 0,46 85 1,98 149 44,-149-276-86,1-1-1,2-1 1,1-2-1,3-1 1,48 42-1,-24-30 16,3-2 0,114 65 1,-157-101-25,1-2 0,-1 0 0,2-1 0,-1-1 0,1-1 0,0-1 0,0 0 1,21 1-1,-25-4 23,0-1 0,-1 0 1,1-1-1,0 0 1,0-2-1,-1 0 0,1 0 1,-1-1-1,0-1 1,0 0-1,15-9 0,41-27 35,-1-2-1,-2-4 0,-2-3 0,-2-2 0,-3-3 0,-2-3 0,-3-2 0,-2-3 0,-4-2 0,-2-2 0,-3-1 1,-3-3-1,-3-2 0,51-139 0,-70 147-18,-2-1 1,-4-1-1,9-113 0,-13-207 70,-9 320-96,0 13 17,-2 0 0,-3 1 0,-19-88-1,19 120 94,-1 1 0,-1-1-1,-1 1 1,0 0 0,-2 1-1,0 0 1,-1 0 0,-1 1-1,-1 1 1,0 0 0,-31-30-1,36 41-32,1 0-1,-1 1 1,0 0-1,0 0 1,-1 1-1,0 0 1,1 0-1,-1 1 1,0 0-1,-15-2 1,-3 2-366,0 0 0,-36 3 0,40 0-322,21 0 318,1-1-1,-1 1 0,1 0 0,-1 1 1,1-1-1,-1 0 0,1 0 0,-1 1 1,1-1-1,-1 0 0,1 1 0,0 0 0,-1-1 1,1 1-1,0 0 0,-1 0 0,1-1 1,0 1-1,0 0 0,0 0 0,0 0 1,0 1-1,0-1 0,0 0 0,0 0 0,0 1 1,0-1-1,1 0 0,-1 1 0,0-1 1,0 3-1,-5 12-6629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9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279 746 6470,'0'0'982,"-29"5"332,-8 3-553,-11 2 1813,-90 9 0,124-19-1770,1 0 1649,23-6-714,13-7-2160,160-104 1009,18-11-348,392-175 34,-259 141 733,-325 157-1104,-8 5 134,0-1 0,0 1 0,1 0 0,-1-1 0,0 1 0,0-1 0,0 1 0,0-1 0,0 0 0,0 1 0,0-1 0,0 0 0,0 0 0,0 0 0,0 0 0,0 0 1,-1 0-1,1 0 0,0 0 0,-1 0 0,1 0 0,-1 0 0,1 0 0,-1 0 0,1 0 0,-1-1 0,0 1 0,0 0 0,1-2 0,24-23-15523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19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336 155 8168,'0'0'7473,"-9"-24"-5978,-32-73-427,40 95-1029,0 0-1,0 0 1,0-1 0,-1 1 0,1 1 0,-1-1 0,1 0-1,-1 0 1,0 1 0,1-1 0,-1 0 0,0 1-1,0 0 1,0 0 0,0-1 0,0 1 0,-1 0-1,1 1 1,0-1 0,0 0 0,-1 1 0,1-1-1,0 1 1,-1-1 0,1 1 0,-1 0 0,1 0-1,0 0 1,-1 1 0,-3 0 0,-6 0 151,-5-1 70,1 0 0,-1 2 0,1 0 0,0 0 0,-31 10 0,42-10-213,1 0 0,-1-1 0,1 1-1,-1 1 1,1-1 0,0 1 0,0 0 0,0-1-1,0 2 1,1-1 0,-1 0 0,1 1-1,0 0 1,0-1 0,0 1 0,1 1-1,-1-1 1,1 0 0,0 0 0,0 1-1,0-1 1,1 1 0,0 0 0,0 0-1,-1 4 1,1 3-45,1 0 0,1 0 0,-1 0-1,2 0 1,0 0 0,0 0 0,1-1-1,1 1 1,0-1 0,8 18 0,7 7-4,42 59 1,-30-50 0,-18-24 1,12 17 7,34 68 0,-54-95-4,0-1-1,-1 1 1,0 0 0,-1 0-1,0 0 1,-1 1-1,0-1 1,-1 1 0,-1-1-1,1 1 1,-2-1 0,-1 13-1,1-21 9,-1 0 0,0 0-1,1 0 1,-1 0 0,-1-1-1,1 1 1,0 0 0,0-1-1,-1 1 1,0-1 0,1 0-1,-1 0 1,0 0 0,0 0-1,0-1 1,0 1 0,0-1-1,-4 2 1,-66 22 152,66-24-144,-9 3 76,-1 0 0,1-2 0,-1 0 0,-20 0 0,39-13-1942,7-7 662,1 1 1,1 0 0,1 0-1,0 1 1,21-22 0,8-10-2067,26-36-3742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0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6630,'0'0'10730,"72"-28"-8904,-53 76-865,-10 11-128,1 14-257,-7 4-351,0-1-97,-3-6-128,6-19-64,7-11-545,-4-18-2113,1-10-1410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0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23 187 6374,'0'0'6887,"-22"-167"-5062,22 153-864,0 9-865,9 5-993,20 2-1409,2 32-2530,-3 17-1346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0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0 233 128,'0'0'11798,"1"3"-10469,4 27 635,-2 1-1,0 46 0,3 28 427,-5-105-2368,-1-1-1,0 1 1,0 0-1,0 0 1,0 0-1,0 0 1,0-1-1,1 1 1,-1 0-1,0 0 0,0 0 1,0 0-1,0 0 1,0 0-1,1 0 1,-1-1-1,0 1 1,0 0-1,0 0 1,1 0-1,-1 0 1,0 0-1,0 0 1,0 0-1,1 0 1,-1 0-1,0 0 1,0 0-1,0 0 1,1 0-1,-1 0 1,0 0-1,0 0 1,0 0-1,1 0 1,-1 0-1,0 1 1,0-1-1,0 0 1,0 0-1,1 0 1,-1 0-1,0 0 1,0 0-1,0 1 1,0-1-1,0 0 1,1 0-1,-1 0 1,0 0-1,0 1 1,0-1-1,0 0 1,0 0-1,0 0 1,0 0-1,0 1 1,0-1-1,0 0 1,0 0-1,0 0 1,0 1-1,0-1 1,0 0-1,0 0 1,0 1-1,9-16 173,130-265 115,-139 280-293,0-1-1,0 1 1,0-1-1,0 0 0,1 1 1,-1-1-1,0 1 1,1-1-1,-1 1 1,0-1-1,1 1 0,-1 0 1,0-1-1,1 1 1,-1-1-1,1 1 1,-1 0-1,0-1 0,1 1 1,-1 0-1,1-1 1,-1 1-1,1 0 1,0 0-1,-1 0 0,1 0 1,-1-1-1,1 1 1,-1 0-1,1 0 1,-1 0-1,1 0 1,0 0-1,-1 0 0,1 0 1,-1 0-1,1 1 1,-1-1-1,1 0 1,-1 0-1,1 0 0,0 1 1,-1-1-1,1 0 1,-1 0-1,0 1 1,1-1-1,-1 0 0,1 1 1,-1-1-1,1 1 1,-1-1-1,0 1 1,1 0-1,24 35-192,-15-21 269,-3-5-118,2-1-1,-1 0 1,1 0 0,0-1 0,1 0 0,0-1 0,0 0 0,0-1 0,1 0 0,0 0 0,1-1-1,14 4 1,-7-3-174,0-2 0,1 0 0,0-1 0,0-2 0,0 0-1,38-3 1,-47 1 99,0-2 1,-1 0-1,1 0 0,-1-1 0,1 0 0,-1-1 1,-1 0-1,1 0 0,-1-1 0,0 0 0,0-1 1,8-8-1,13-13-106,49-59 0,-73 81 242,0-1 0,0-1 0,-1 1 0,0-1 0,-1 0 0,1 0 1,-1 0-1,-1-1 0,0 0 0,0 1 0,0-1 0,-1 0 0,1-18 0,-3 25-9,0 1 0,-1-1 0,1 0 0,-1 1 0,1-1 0,-1 0 0,0 1 0,0-1 0,0 1 0,0-1 0,0 1 1,0-1-1,0 1 0,0 0 0,0-1 0,-1 1 0,1 0 0,0 0 0,-1 0 0,1 0 0,-1 0 0,1 0 0,-1 1 0,0-1 0,1 0 0,-1 1 0,0-1 0,0 1 0,1 0 0,-1-1 0,0 1 0,0 0 0,-2 0 0,-9 0 58,0-1 0,-1 1 0,-14 3 1,24-3-68,-3 1-4,0 1 0,0 0 0,0 0 0,1 0 0,-1 1 0,0 0 0,1 0 1,0 0-1,0 1 0,0 0 0,0 1 0,1-1 0,-1 1 0,1 0 0,0 0 0,1 1 1,-1-1-1,1 1 0,0 0 0,0 0 0,1 0 0,-5 12 0,1 0 19,1 0 0,0 0-1,1 1 1,2 0 0,-1 0-1,2 0 1,0 27 0,1-12-31,2 0 0,1 0 0,2 0 0,9 41 0,5-13 48,-3 1 0,-3 0 0,-2 1 1,1 66-1,-11-107 47,1-14 36,0 1 0,-1-1 0,0 1 0,-1-1 0,0 1 0,0-1 0,-1 1 0,0-1 0,-1 0 0,0 0 0,0 0 0,-1 0 0,0-1 0,-10 16 0,-1-5 187,-2-1 0,0 0 1,-24 18-1,34-30-310,0-1 0,0 1 1,0-2-1,0 1 1,-1-1-1,0 0 1,0-1-1,0 0 0,0 0 1,0-1-1,-1 0 1,-14 2-1,23-5-98,-1 1 0,0-1 0,0 0-1,1 1 1,-1-1 0,1 1 0,-1-1 0,1 0 0,-1 0 0,1 1-1,-1-1 1,1 0 0,-1 0 0,1 1 0,0-1 0,0 0 0,-1 0-1,1 0 1,0 0 0,0 0 0,0 1 0,0-1 0,0 0 0,0 0-1,0 0 1,0 0 0,0 0 0,1 0 0,-1 1 0,1-3 0,-1-5-826,0-14-1412,1 1 1,1-1-1,2 1 1,10-41 0,28-50-7775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54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28 6438,'0'0'11099,"-16"-3"-10000,-49-8-186,34-1 5314,24 11-5144,6 15-668,1-13-383,-2 182 427,4 192 164,4-278-342,32 179 0,87 269 167,-116-492-383,-9-52-60,7-25-5594,5-8-807,2-19-2151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1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1 128,'0'0'18802,"7"36"-16240,43 249 599,-41-214-2910,3-1-1,3-1 1,43 118 0,-19-80-4811,-31-71-218,-3 3-3591,-4-22 2662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1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0 565 3331,'0'0'10474,"28"-31"-9860,90-102-315,-102 113-259,0 1 1,-2-2-1,0 0 1,-2-1-1,0 0 1,9-27-1,-16 35 126,0-1-1,-2 1 1,0-1-1,-1 0 1,0 0-1,-1 0 0,-1-1 1,0 1-1,-4-19 1,4 31-29,-1 0 1,1 0-1,-1 0 0,0 0 1,0 0-1,-1 1 0,1-1 1,-1 0-1,1 1 1,-1-1-1,0 1 0,0-1 1,0 1-1,0 0 1,0 0-1,0 0 0,-1 0 1,1 0-1,0 1 0,-1-1 1,0 1-1,1-1 1,-4 0-1,4 1-49,-1 1 0,1-1-1,0 1 1,0-1 0,0 1 0,0 0 0,-1 0-1,1 0 1,0 0 0,0 0 0,0 1 0,0-1-1,-1 1 1,1-1 0,0 1 0,0 0 0,0 0 0,0 0-1,0 0 1,0 0 0,1 0 0,-1 0 0,0 1-1,1-1 1,-1 1 0,0-1 0,1 1 0,0 0-1,-1-1 1,1 1 0,-2 4 0,-5 10 197,1 2 1,0-1-1,1 1 0,1 0 1,1 0-1,1 1 1,-2 23-1,2-6-19,3-1-1,7 71 1,-5-97-390,0 0-1,0 0 1,1 0-1,1 0 1,-1 0-1,2-1 1,-1 1-1,1-1 1,0 0-1,1-1 1,-1 1-1,2-1 1,-1-1-1,1 1 1,0-1-1,15 11 1,-13-11-872,0-1 1,1 1 0,-1-2-1,1 1 1,0-1 0,1-1-1,-1 0 1,0 0-1,12 1 1,40-2-10023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1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54 11275,'0'0'10132,"-15"11"-9128,4-3-844,1 0 1,0 1-1,1 0 1,-1 1 0,2 0-1,0 0 1,0 1 0,0 0-1,2 0 1,-12 24 0,11-16-10,0 0 1,1 1 0,1 0 0,1 0-1,1 1 1,-1 31 0,4-50-155,0 1-1,1-1 1,-1 0 0,0 1-1,1-1 1,0 0 0,-1 1 0,1-1-1,0 0 1,0 0 0,0 0-1,0 0 1,1 0 0,-1 0 0,0 0-1,1 0 1,0 0 0,-1 0-1,1-1 1,0 1 0,3 1 0,0 0-14,0 0 1,-1-1 0,2 0 0,-1 0-1,0-1 1,0 1 0,1-1-1,-1 0 1,9 0 0,-6 0-10,0-1 0,0 0 0,0 0 0,0-1 0,0 0 0,0 0 0,0-1 1,0 0-1,-1-1 0,1 1 0,-1-1 0,1-1 0,10-6 0,-11 2 27,0 0-1,0-1 1,0 1 0,-1-1-1,0-1 1,-1 1 0,0-1-1,-1 0 1,0 0 0,0 0 0,-1-1-1,-1 1 1,0-1 0,0 0-1,-1 0 1,0 0 0,-1 0-1,0 1 1,-1-1 0,0 0-1,0 0 1,-1 0 0,-1 1 0,0-1-1,-1 1 1,1 0 0,-2 0-1,0 0 1,0 0 0,-10-13-1,10 17-21,-1-1-1,0 0 0,0 1 1,-1 0-1,0 1 1,0 0-1,0 0 0,-1 0 1,1 1-1,-1 0 0,0 0 1,-1 1-1,1 0 0,0 1 1,-1-1-1,0 2 1,1-1-1,-13 1 0,20 3-806,0 1-1,0 0 0,0 0 1,1 0-1,-1 1 0,1-1 1,0 0-1,0 0 0,0 0 0,0 0 1,0 0-1,2 6 0,6-1-4835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2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6502,'0'0'8659,"18"18"-6791,-9-9-1678,2 1-9,-1 1 1,0 0-1,-1 0 0,0 1 0,0 0 1,-1 0-1,-1 1 0,0 0 1,-1 1-1,-1-1 0,8 27 0,10 116 1839,7 276 1,-28-379-1924,-2-48-80,2 21 35,-2-25-48,0 0 0,0-1 0,0 1 0,0-1 0,0 1 0,0 0-1,0-1 1,0 1 0,0-1 0,1 1 0,-1-1 0,0 1-1,1-1 1,-1 1 0,0 0 0,1-1 0,-1 0 0,0 1 0,1-1-1,-1 1 1,1-1 0,-1 1 0,1-1 0,-1 0 0,1 1 0,-1-1-1,1 0 1,0 1 0,0-8 242,-3-65-732,1 21-443,6-73 0,-4 115 810,1 0 0,0 0 1,1 1-1,0-1 0,0 1 0,1 0 0,0 0 0,0 0 1,1 0-1,0 1 0,12-14 0,-12 16 98,-1 1 0,1-1 0,0 1 0,0 0 0,1 0 0,-1 0 0,1 1 0,0 0 0,0 0 0,0 1 0,0-1 0,0 1 0,1 1 0,-1-1 0,1 1 0,11-1 0,-17 2 40,0 1 0,0-1 0,-1 1 0,1-1-1,0 1 1,-1 0 0,1-1 0,0 1 0,-1 0 0,1-1 0,-1 1-1,1 0 1,-1-1 0,1 1 0,-1 0 0,0 0 0,1 0 0,-1 0-1,0-1 1,0 1 0,0 0 0,1 0 0,-1 0 0,0 0 0,0 0-1,0 0 1,-1 1 0,2 35 571,-2-29-384,2 5 63,-1 1 1,0-1-1,-1 1 0,-1-1 1,0 0-1,-1 1 0,0-1 1,-1 0-1,0-1 0,-10 20 1,-6 2 331,-1 0 1,-2-2-1,-1 0 1,-1-1-1,-47 42 1,61-69-809,12-10-139,0 4-381,1 0 306,-1 0 1,0 1-1,1-1 1,0 1-1,-1-1 1,1 1-1,0 0 1,0 0-1,0 0 1,2-2-1,14-7-2316,31-31-4144,14-18-5195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2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352 94 10826,'0'0'6091,"6"29"-3865,20 108 932,10 171 0,-35-40-975,-1-254-2109,0 1 0,-1-1 1,-1 0-1,0 0 0,-1 0 0,-1 0 0,-8 22 0,10-32-62,0 1 0,0-1 0,-1 0 0,0 1 0,0-1 0,0-1-1,0 1 1,-1 0 0,1-1 0,-1 1 0,0-1 0,0 0 0,0-1 0,-1 1 0,1-1-1,-1 1 1,1-1 0,-1-1 0,0 1 0,1-1 0,-1 1 0,0-1 0,0-1 0,0 1-1,-5-1 1,-5 1-6,0-1 0,0 0 0,0-1 0,1-1 0,-30-7-1,36 6-34,0-1 0,0 1 0,1-1 0,-1 0 0,1-1-1,0 0 1,0 0 0,0 0 0,1-1 0,0 0 0,-11-13-1,9 7-131,-1-1-1,1 0 0,1 0 0,0 0 1,1-1-1,1 0 0,0-1 0,1 1 0,0-1 1,-1-15-1,0-18-1191,1-87-1,5 95 742,3-30-1657,3 0 1,3 0-1,3 1 0,3 0 0,29-77 0,-21 68-1868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3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4 190 4933,'0'0'13516,"-3"-161"-13099,3 147-417,0 3-32,6 8-641,13 3-1537,-4 0-2018,1 28-2082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3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0 743 7687,'0'0'10149,"29"-3"-9285,6-1-599,52-13-1,-80 15-237,0-2-1,0 1 1,0-1 0,0 0-1,-1 0 1,0-1 0,0 0-1,0 0 1,0 0 0,-1-1-1,0 0 1,0 0 0,-1 0 0,0-1-1,0 1 1,0-1 0,0 0-1,-1 0 1,-1 0 0,4-14-1,-3 11 83,0 0-1,-1 0 0,-1-1 1,1 1-1,-2 0 0,0-13 0,0 22-74,0 0-1,-1 0 0,1 0 1,-1 0-1,1 1 0,-1-1 1,1 0-1,-1 0 0,0 0 0,1 0 1,-1 1-1,0-1 0,0 0 1,0 1-1,1-1 0,-1 0 1,0 1-1,0-1 0,0 1 0,0 0 1,0-1-1,0 1 0,0 0 1,0-1-1,0 1 0,0 0 0,0 0 1,0 0-1,0 0 0,0 0 1,0 0-1,-2 1 0,-38 2 619,34 0-558,-1-1-1,1 1 0,-1 1 0,1-1 1,0 1-1,0 1 0,1-1 0,0 1 1,-1 0-1,1 1 0,1 0 0,-1 0 1,1 0-1,0 0 0,1 1 1,-1-1-1,-4 12 0,2-4 79,0 0 0,1 0-1,1 1 1,0 0 0,1 0 0,0 0-1,2 0 1,-2 19 0,3-24-130,1 0 0,0 0 0,0 0 1,1 0-1,1 0 0,-1 0 0,7 17 1,-6-22-172,1 0 0,-1-1 1,2 1-1,-1-1 1,0 1-1,1-1 1,0 0-1,0 0 1,0-1-1,0 1 1,1-1-1,-1 0 0,1 0 1,0 0-1,7 2 1,1 1-925,1-1 0,0-1 0,0 0 0,0-1 0,1 0 0,-1-1 0,1-1 0,-1 0 0,1-1 0,0-1 0,-1 0 0,1-1 0,-1 0 0,1-1 0,-1-1 0,0 0 0,24-12 0,-27 11 896,0-1 1,0-1-1,-1 1 1,0-2-1,0 1 1,-1-1-1,0-1 1,0 1-1,11-16 0,-15 15 946,1 1 0,-1-1-1,-1 0 1,1 0 0,2-10-1,-4 9 838,0 0 0,-1 0 0,-1-1 0,1 1 0,-1-14-1,-2 24-1451,0 0 0,0 0 0,0 0 0,0 0 0,0 0 0,0 0 0,0 0 0,0 0 0,0 0 0,0 1 0,0-1 0,0 0-1,0 0 1,0 1 0,1-1 0,-1 1 0,0-1 0,-1 2 0,-1 3 51,0 1-1,0 0 1,1 0 0,0 0-1,0 0 1,0 0 0,1 0 0,0 1-1,0-1 1,0 13 0,1 1 385,0 0 0,5 27 1,-4-39-576,1 0 0,1 0 1,0 0-1,0-1 1,0 1-1,1-1 1,0 1-1,0-1 0,1 0 1,0-1-1,0 1 1,1-1-1,-1 0 0,2-1 1,-1 1-1,0-1 1,1 0-1,0-1 1,0 0-1,0 0 0,1 0 1,8 2-1,-1 0-300,1-1 0,-1 0-1,1-2 1,0 0 0,0 0 0,0-2-1,0 0 1,0-1 0,1 0 0,24-5-1,-29 2-261,1-1-1,-1 0 0,0-1 0,0-1 0,0 0 0,-1 0 0,0-1 1,0-1-1,0 0 0,-1 0 0,0-1 0,-1 0 0,15-19 1,1-5-1574,-1-1 1,-1-1 0,18-41-1,-22 37 1612,-3 0 0,-1-2 0,-1 1 0,8-52 0,16-166 6885,-13 73-204,-18 155-3666,-7 30-2478,0 0 0,0 1 0,0-1 0,0 0 0,0 0 1,0 0-1,0 0 0,0 0 0,0 0 0,0 1 0,0-1 0,0 0 0,0 0 0,0 0 0,0 0 0,0 0 0,0 0 0,1 1 0,-1-1 0,0 0 0,0 0 1,0 0-1,0 0 0,0 0 0,0 0 0,0 0 0,0 0 0,0 0 0,1 0 0,-1 0 0,0 1 0,0-1 0,0 0 0,0 0 0,0 0 0,0 0 1,1 0-1,-1 0 0,0 0 0,0 0 0,0 0 0,0 0 0,0 0 0,0 0 0,1 0 0,-1 0 0,0 0 0,0 0 0,0-1 0,0 1 0,0 0 1,0 0-1,1 0 0,-1 0 0,0 0 0,0 0 0,0 0 0,0 0 0,0 0 0,0 0 0,0 0 0,0-1 0,0 1 0,0 0 0,1 0 0,6 50 4104,-4-29-4724,18 146 2090,4 36-1220,62 247 0,-81-429-764,11 51-1842,-15-24-5162,-4-34-799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230 404 13485,'0'0'3651,"100"-170"-3523,-81 151-96,-10-1-32,-9 0-160,0-5-801,-53-6-2178,-22-6-448,-25 0-641,-29-8-961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17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569 264 4965,'0'0'14189,"-16"-19"-12886,-48-58-268,58 69-718,1 0-1,0-1 1,0 1-1,0-1 1,1 0 0,-5-17-1,8 22-219,0 0 1,0 0-1,0 0 0,-1 0 1,0 1-1,1-1 0,-1 0 1,-1 1-1,1 0 0,-1-1 1,1 1-1,-1 0 0,0 0 1,0 1-1,0-1 0,-6-3 1,3 2-41,0 0 1,-1 1 0,0-1 0,0 1 0,0 1-1,0 0 1,0 0 0,0 0 0,0 1 0,-1 0-1,1 0 1,-1 1 0,1 0 0,0 0 0,-1 0 0,1 1-1,-13 4 1,7-1-48,0 0-1,1 1 1,0 1-1,0 0 1,0 1-1,1 0 1,0 1 0,-19 16-1,9-5 4,2 0 1,-34 42-1,47-53-11,0 0 0,1 1 0,0 0 0,1 0 0,0 0 0,0 0 0,1 1 0,0 0 0,1-1 0,0 1 0,-1 17 0,2-18-2,0 1 0,1 0-1,1 0 1,-1 0 0,2 0-1,-1-1 1,1 1 0,1-1 0,0 1-1,0-1 1,1 0 0,0 0-1,0 0 1,1 0 0,0-1 0,1 0-1,0 0 1,11 11 0,23 18 13,1-2 0,3-2 0,73 44 0,19 14 4,-134-90-14,0 1 0,0-1 0,-1 0-1,1 1 1,0-1 0,0 1 0,-1 0-1,1-1 1,-1 1 0,0 0 0,1 0 0,-1 0-1,0 0 1,0 0 0,0 0 0,-1 1-1,1-1 1,0 0 0,-1 0 0,1 0 0,-1 1-1,0-1 1,0 3 0,-1-2 7,1 0 1,-1 0-1,-1 0 0,1 0 1,0 0-1,-1 0 0,0 0 0,1-1 1,-1 1-1,0 0 0,0-1 1,-1 0-1,1 0 0,-4 4 1,-7 4 39,-1-1 0,0-1 1,-1 0-1,1 0 0,-22 6 0,21-9 0,0 0 0,0-1-1,0-1 1,-1 0 0,1-2-1,-1 1 1,0-2 0,0 0-1,-18-3 1,30 2-56,0 0 0,0 0 1,0 0-1,0-1 0,1 1 0,-1-1 1,0 0-1,1 0 0,-1 0 0,1-1 1,0 1-1,0-1 0,0 0 0,-4-3 1,4 1-312,0 1 0,0 0 1,0-1-1,0 1 0,1-1 1,-1 0-1,1 0 1,1 0-1,-1 0 0,-1-9 1,2 9-343,1 1 0,-1 0 0,1-1 0,0 1 0,1-1 0,-1 1 1,1 0-1,-1 0 0,1-1 0,1 1 0,-1 0 0,1 0 0,-1 0 1,1 0-1,0 0 0,0 0 0,1 1 0,-1-1 0,4-3 0,36-27-9911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18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 4933,'0'0'9940,"0"-16"-8568,0-78 6774,1 104-7452,4 54-511,17 313 1919,-22-33-2049,-1-373-3623,-9-50-1,0 10-3595,6 24 136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5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79 9641,'0'0'11211,"-1"0"-11187,1 0 0,0 0 0,0 0 0,-1 0 0,1 1 0,0-1 0,0 0 0,0 0 0,-1 0 1,1 0-1,0 1 0,0-1 0,0 0 0,0 0 0,-1 0 0,1 1 0,0-1 0,0 0 0,0 0 0,0 1 0,0-1 0,0 0 1,0 0-1,0 0 0,0 1 0,0-1 0,0 0 0,0 1 0,0-1 0,0 0 0,0 0 0,0 1 0,0-1 0,0 0 1,0 0-1,0 1 0,0-1 0,0 0 0,0 0 0,0 0 0,1 1 0,-1-1 0,0 0 0,0 0 0,0 0 0,1 1 0,1 5-75,1-1 0,-1 1 0,0 0 0,-1 0-1,1 0 1,0 12 0,-2-17 65,1 0 1,-1 0-1,0 1 1,0-1-1,0 0 1,0 0-1,-1 0 1,1 0-1,0 0 1,0 1-1,-1-1 1,1 0-1,-1 0 1,1 0-1,-1 0 0,1 0 1,-1 0-1,1 0 1,-1 0-1,0 0 1,0 0-1,0 0 1,1-1-1,-1 1 1,0 0-1,0-1 1,0 1-1,0 0 1,0-1-1,0 1 1,0-1-1,-1 1 1,1-1-1,0 0 1,0 1-1,0-1 0,0 0 1,0 0-1,-1 0 1,-1 0-1,2 0 0,0-1 0,0 1-1,0-1 1,0 0-1,1 1 1,-1-1-1,0 0 1,0 1 0,0-1-1,0 0 1,1 0-1,-1 0 1,0 0 0,1 0-1,-1 0 1,1 0-1,-1 0 1,1 0-1,-1 0 1,1 0 0,0 0-1,0 0 1,-1 0-1,1 0 1,0 0-1,0 0 1,0 0 0,0-1-1,0 1 1,1-1-1,-1-46-116,1 39-49,-1 5-135,1 0 1,-1-1-1,1 1 0,0 0 1,0 0-1,1-1 0,-1 1 1,1 0-1,0 0 1,3-4-1,21-18-6933,-6 15 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56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153 254 1089,'0'0'10762,"-17"0"-9304,-71-3 541,40 3 8269,56 0-10166,110-7 711,212-38 0,-87 8-688,-150 26-95,63-6-18,202-50-1,-330 60-11,46-3 0,-17 3 0,-55 7 0,0-1 0,-1 1 0,1 0 0,-1-1 0,1 1 0,-1-1 0,0 0 0,1 0 0,-1 1 0,0-1 0,1 0 0,-1 0 0,0 0 0,0 0 0,0 0 0,0 0 0,0-1 0,0 1 0,0 0 0,1-2 0,11-12 0,32 11 267,-45-1 727,0 14-696,0 15-240,-1 138 147,7-1 0,29 178-1,72 318 197,-79-479-276,15 74 166,-28-201-195,-11-39-82,0-1 0,0 1 0,-1 1 0,2 23 0,-5-36 12,-1-9-2935,-1 4 1974,-1 0 0,0 0 0,0 1 0,0-1 0,0 1 0,-1 0 0,0 0 1,0 0-1,0 0 0,0 1 0,0-1 0,-1 1 0,0 0 0,-5-2 0,-27-13-7281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18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0 5477,'0'0'12476,"1"5"-10528,-1 5-1481,0 0 0,0-1 0,-1 1 0,-1 0 0,0-1 0,0 1 0,-1-1 0,0 1 0,0-1 0,-9 15 0,-8 14 463,-30 40 1,19-32-284,-1 10-151,18-31-330,-28 41 0,14-51-559,23-14-2989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19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5381,'0'0'11638,"-5"8"-10074,-18 26-101,22-34-1398,1 1 0,0-1 0,0 0 0,-1 1 0,1-1 0,0 0 0,0 1 0,0-1 0,0 1 0,-1-1 0,1 0 0,0 1 0,0-1 0,0 1 0,0-1 0,0 0 0,0 1 0,0-1 0,0 1 0,0-1 0,0 0 0,0 1 0,0-1 0,0 1 0,1-1 0,-1 0 0,0 1 0,0-1 0,0 1 0,0-1 0,1 0 0,-1 1 0,0-1 0,0 0 0,1 1 0,-1-1 0,0 0 0,1 0 0,-1 1 0,0-1 0,1 0 0,-1 0 0,0 0 0,1 1 0,-1-1 0,1 0 0,-1 0 0,0 0 0,1 0 0,-1 0 0,1 0 0,-1 0 0,1 0 0,-1 0 0,1 0 0,28 1 114,-25-1 112,26-2-167,0-1 0,60-14 0,20-3-6016,-70 17-434,8 3-4735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19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12 5221,'0'0'11163,"-16"-12"-1880,14 21-9184,-1 0 1,2 0-1,-1 0 0,1 0 0,1 0 1,0 18-1,0 4 295,-4 363 1944,5-243-2263,-1-150-443,37-15-23308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0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 9225,'0'0'10858,"-2"-7"-8237,2 18-2381,0-1 1,1 1-1,1-1 0,0 0 0,0 1 1,1-1-1,0 0 0,0-1 1,6 11-1,5 19 272,122 515 2910,-131-521-3402,2 10 241,-7-43-258,0 0-1,0 0 1,0-1 0,1 1 0,-1 0-1,0 0 1,0 0 0,0 0-1,0 0 1,0 0 0,0 0 0,0 0-1,0 0 1,0 0 0,0 0 0,0 0-1,0 1 1,1-1 0,-1 0-1,0 0 1,0 0 0,0 0 0,0 0-1,0 0 1,0 0 0,0 0 0,0 0-1,0 0 1,0 0 0,0 0-1,0 0 1,0 0 0,0 0 0,0 0-1,0 0 1,1 0 0,-1 1 0,0-1-1,1-24 17,-5-110-383,1 57-92,9-114 0,-4 178 410,1 0 1,0 0 0,0 1-1,1-1 1,1 1 0,1 0-1,-1 0 1,2 0 0,-1 1 0,10-11-1,-11 15 36,0 1 0,0 0 0,0 1 0,1-1 0,0 1 0,0 0 0,0 0 0,1 1 0,0 0 0,0 0 0,0 1 0,0 0 0,0 0 0,1 0 0,-1 1 0,1 0 0,-1 1 0,9-2 0,-10 3-4,0 0 1,0 0-1,0 0 0,0 1 0,0-1 1,-1 1-1,1 1 0,0-1 0,-1 1 1,1 0-1,-1 0 0,7 4 0,-6-1-1,1 0 0,-1 1 0,0-1 0,0 1 0,-1 1-1,0-1 1,0 1 0,5 9 0,2 7 54,-1-1 0,-1 2 0,-1-1 1,-1 1-1,-1 0 0,-2 1 0,0 0 0,-1 0 0,-2 0 1,-1 0-1,-3 47 0,1-61 30,-1-1 0,0 0 0,-1 1 0,-1-1 0,1 0-1,-1-1 1,-1 1 0,0-1 0,0 0 0,-1 0 0,0 0 0,-1-1 0,0 0 0,0 0 0,-1 0 0,-12 9 0,0-1 60,-1 0 1,-1-1-1,0-2 0,-1 0 1,-40 16-1,47-23-187,0-1-1,-1-1 0,0 0 0,0-1 1,0-1-1,-33 0 0,48-2-99,0 0 0,1 0-1,-1-1 1,0 1 0,0-1 0,1 1-1,-1-1 1,0 0 0,1 1 0,-1-1-1,1 0 1,-1 0 0,1 0 0,-1 0-1,1 0 1,0-1 0,0 1 0,-1 0-1,1-1 1,0 1 0,0-1-1,0 1 1,1-1 0,-1 1 0,0-1-1,0 0 1,1 1 0,-1-1 0,1 0-1,-1-2 1,0-3-1471,0 1 0,0 0 1,1-1-1,0 1 0,0-1 0,0 1 0,3-11 0,4-3-8551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0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12620,'0'0'13015,"4"0"-12172,152 8 1535,-73-2-4345,-42-4-2503,0-1-3359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1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10218,'0'0'13068,"37"6"-12459,-2-6-161,-4 0-256,4-6-192,-1-2-128,-2-4-1698,5 4-3331,7 2-4580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3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496 160 3171,'-1'5'22464,"-1"-13"-22376,0-1 1,-1 1-1,-1 0 0,1 0 1,-1 0-1,-1 0 0,1 1 1,-1 0-1,-7-8 0,4 5 39,-1 0 0,0 0 0,0 1 0,-1 0-1,-19-13 1,26 20-92,0 1 1,1 0-1,-1 0 0,0 0 1,0 0-1,0 1 0,0-1 0,0 1 1,0 0-1,0 0 0,0 0 0,0 0 1,0 0-1,0 0 0,0 1 1,0 0-1,0-1 0,0 1 0,1 0 1,-1 1-1,0-1 0,1 0 0,-1 1 1,0-1-1,1 1 0,0 0 1,-1 0-1,-2 3 0,-7 7-48,-1 1-1,2 0 1,-17 25 0,15-21 73,-27 37 4,-67 118 0,95-150-5,2 1 0,1 0 1,0 0-1,2 0 1,1 1-1,1 0 1,0 1-1,0 45 0,5-61-47,-1 4 3,1 0-1,1 0 1,3 17-1,-2-25-13,-1 0 0,0-1 0,1 0-1,0 1 1,0-1 0,1 0 0,-1 0 0,1 0-1,0 0 1,-1-1 0,2 1 0,4 4-1,19 13-3,0-2 0,1 0 0,2-2 0,30 14 0,-32-18 1,0 1-1,-2 2 0,0 0 0,0 2 0,22 21 0,-46-38 6,-1 1-1,1-1 1,-1 1-1,1-1 1,-1 1-1,0-1 0,1 1 1,-1 0-1,0 0 1,0 0-1,0 0 1,0 0-1,-1-1 1,1 2-1,-1-1 0,1 0 1,-1 0-1,1 3 1,-2-4 2,1 1 1,0-1-1,-1 0 1,0 1-1,1-1 1,-1 0-1,0 0 1,1 0-1,-1 0 0,0 1 1,0-1-1,0 0 1,0 0-1,0-1 1,0 1-1,0 0 1,0 0-1,0 0 1,-1-1-1,-1 2 1,-6 1 10,1 0-1,-1-1 1,0 0 0,0 0 0,0-1 0,0 0 0,-9-1 0,13 0-10,-10 1 15,1-2 0,-1 1 0,-27-7 1,36 6-23,0-1 1,1-1-1,-1 1 1,1-1-1,0 0 1,-1 0 0,1-1-1,1 1 1,-1-1-1,0 0 1,1 0 0,-5-7-1,4 4-140,0 1 0,0-1 1,1 0-1,0 0 0,1 0 0,-1-1 0,2 0 0,-1 1 1,1-1-1,0 0 0,0 0 0,1 0 0,0 0 0,1 0 1,0-15-1,1 15-483,0 0-1,0 0 1,1 0 0,0 1 0,0-1-1,1 0 1,0 1 0,0 0 0,1-1 0,0 1-1,0 1 1,1-1 0,-1 1 0,2-1-1,9-9 1,42-27-6663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4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0 7719,'0'0'15482,"-3"6"-14174,-3 4-1040,2 0 1,-1 0-1,1 1 1,1 0-1,0 0 1,-2 15 0,-6 78 690,8-64-611,-29 552 2534,32-590-2967,-1-3-598,0 1 359,0-1-1,1 1 0,-1-1 1,0 1-1,0-1 0,0 0 1,0 0-1,1 1 0,-1-1 0,0 0 1,1 0-1,-1 0 0,0 0 1,1 0-1,-1 0 0,1 0 1,0 0-1,-1 0 0,1 0 0,0 0 1,-1 0-1,1 0 0,0-1 1,-6-32-5588,6 30 4524,-4-35-8942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4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1 8680,'0'0'10698,"0"8"-5111,-5 20-3550,-75 131 281,45-94-1833,-48 124 0,81-179-2541,44 22-20413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5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88 6246,'0'0'16560,"-12"20"-15247,37-20-64,9 0-384,10 0-513,6 0-224,7-6-128,8-8-160,-2-6-1377,3-2-1987,9-1-3138,1 0-6951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57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2018,'0'0'11979,"-1"0"-11714,1 0-1,0 0 1,-1-1 0,1 1-1,-1 0 1,1 0-1,-1 0 1,1 0-1,-1 0 1,1 0 0,-1 0-1,1 0 1,-1 0-1,1 0 1,-1 0 0,1 1-1,-1-1 1,1 0-1,-1 0 1,1 0 0,-1 1-1,1-1 1,0 0-1,-1 0 1,1 1-1,-1-1 1,1 0 0,0 1-1,-1-1 1,1 1-1,-1 0 1,1 42 605,-1 23-199,2 1 1,4-1-1,20 110 0,-16-129-258,6 19 189,-15-65-373,0-2-202,0 0 0,0 0-1,0 0 1,0 1 0,0-1-1,0 0 1,1 0 0,-1 0-1,0 0 1,0 0 0,1 1-1,-1-1 1,0 0 0,1 0 0,-1 1-1,1-1 1,-1 0 0,1 0-1,-1 1 1,1-1 0,0 1-1,-1-1 1,1 0 0,0 1-1,-1 0 1,1-1 0,1 0 0,58-14 125,1 2 1,112-9 0,-68 11-147,468-85-1,-409 66 43,-115 22-39,0 3-1,0 2 1,0 3-1,58 5 1,-102-4-10,0-1-1,-1 1 0,1-1 0,-1 0 0,1 0 0,0 0-1,-1-1 1,1 1 0,-1-1 0,1-1 0,-1 1 0,6-2-1,-10 2 35,0-2 226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5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7 11147,'0'0'12961,"-3"4"-11728,-3 12-980,0 0 0,1 1 0,0-1-1,2 1 1,0 0 0,1 0 0,0 1 0,2 16-1,-3 10 175,-22 532 2818,25-575-3271,0-14-97,4-51 28,24-126 1,-10 84-123,-10 46 42,-7 37 99,2 0 1,0 0-1,2 0 1,0 0-1,2 1 1,0 0-1,16-33 1,-22 54 73,-1 1 1,0-1-1,0 1 1,1-1-1,-1 1 1,0-1-1,1 1 1,-1-1-1,1 1 1,-1-1-1,0 1 1,1 0-1,-1-1 1,1 1-1,-1 0 1,1-1-1,-1 1 1,1 0 0,0 0-1,-1 0 1,1-1-1,-1 1 1,1 0-1,-1 0 1,1 0-1,0 0 1,-1 0-1,1 0 1,-1 0-1,1 0 1,0 0-1,-1 0 1,1 1-1,-1-1 1,1 0-1,-1 0 1,1 0-1,-1 1 1,1-1-1,-1 0 1,1 1-1,-1-1 1,1 0-1,0 1 1,18 22-43,-17-20 53,29 48 226,43 98 0,-55-106-112,1-1 0,3 0-1,1-2 1,39 50 0,-61-87-119,0 0 1,0-1-1,1 1 1,-1-1-1,1 0 1,0 0-1,0 0 1,0 0-1,0 0 1,0 0-1,3 1 1,-4-3-6,-1 0 1,1 0-1,-1 0 1,0 0-1,1 0 0,-1 0 1,1-1-1,-1 1 1,1 0-1,-1-1 1,0 1-1,1-1 0,-1 1 1,0-1-1,0 0 1,1 0-1,-1 1 1,0-1-1,0 0 0,0 0 1,0 0-1,0 0 1,0 0-1,0-1 1,0 1-1,0 0 0,-1 0 1,2-2-1,30-52-12,-3-2 0,-2-1 0,34-105 0,-38 95-139,3 1 1,49-91-1,-62 145 147,-5 22 34,-2 31 105,-6-32-73,11 70 298,2-1 0,4 0 0,46 125 0,-61-198-459,0 0-1,0 1 1,1-1-1,0-1 1,0 1 0,0 0-1,0-1 1,0 1-1,1-1 1,0 0-1,6 4 1,48 21-8567,-40-20 3741,14 8-6215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6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13613,'0'0'13036,"62"0"-12619,-15 0-225,4 0-128,5-3-64,-6-8-288,-3 5-1314,-12 3-1313,-10 0-1409,-6 3-2242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26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6790,'0'0'13453,"91"5"-13453,-41-22-608,10-3-1699,9 1-1536,3 5-4485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34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3079 287 1377,'0'0'12978,"-2"-6"-12017,0 2-808,-1-1 1,0 0-1,0 1 1,0 0-1,-1-1 0,1 1 1,-1 0-1,0 1 1,-1-1-1,1 1 1,0 0-1,-1 0 1,0 0-1,-7-3 0,-16-6 590,-42-14-1,50 20-588,-102-32 423,-248-41 1,-135 27-436,87 45-72,325 12-90,1 4 0,-136 32 0,127-15-12,1 4 0,-177 81 0,225-85 19,1 2-1,2 2 0,0 2 0,3 2 1,0 2-1,-70 74 0,97-87 11,1 1 0,1 0 0,1 1-1,1 1 1,1 1 0,1 0 0,2 1 0,1 0-1,-11 48 1,12-30-2,1 1 0,3 0-1,2 0 1,2 1 0,7 63-1,-2-88 2,0 0 1,2-1-1,1 0 0,0 0 0,2 0 0,0-1 1,2 0-1,0 0 0,1-2 0,1 1 0,18 20 1,26 25-58,108 96 1,-115-115 29,12 12 19,53 51-26,173 127 0,-249-209 9,1-1 1,1-2 0,1-2 0,1-1 0,1-3 0,1-1-1,0-3 1,94 18 0,225-7 151,-129-14-86,461 83 57,-568-72-97,37-5 21,0-6 1,174-11-1,-135-3-9,-171 3-9,171-6 0,-174 3 0,0-1 0,0-2 0,0-1 0,47-18 0,-57 17 12,-1-1-1,0 0 1,-1-2-1,0 0 1,-1-1-1,0-1 1,0 0-1,-2-1 1,1-1-1,-2 0 1,0-2-1,-1 1 1,-1-1-1,0-1 1,-2 0-1,0-1 1,-1 0-1,11-33 1,26-89 45,-6-2 0,40-283 0,-67 326-3,-3 0 1,-5-1 0,-11-137 0,3 215 119,-1 0 1,0 0-1,-2 0 1,-1 0-1,0 1 1,-2 0-1,0 1 1,-2 0-1,0 0 1,-24-31-1,16 27 28,-2 2-1,0 1 1,-2 1-1,0 0 1,-1 2-1,-1 1 1,-38-22-1,12 15-118,0 2 0,-1 2-1,-1 2 1,0 2 0,-2 3 0,0 3-1,0 1 1,-87-2 0,80 9-455,-110 9 0,151-3-252,0 0 0,0 2 0,1 0 1,0 1-1,0 2 0,0 0 0,1 0 0,0 2 0,-17 12 0,-42 40-5857,10 10-3325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4:35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4498 436 609,'0'0'9240,"-27"-28"-7574,-92-88-348,93 90-532,-2 0 0,0 2 0,-2 1 0,-1 1 0,-44-23 0,45 32-395,-1 1-1,0 1 0,-1 2 0,0 1 1,-46-5-1,-573-41 90,-6 48-588,441 7 147,-37 0-180,0 12 1,-284 50-1,485-53 109,0 2-1,1 3 0,1 2 1,0 2-1,1 2 0,2 2 1,0 3-1,-83 59 1,-7 21-339,6 6 1,-125 136 0,220-208 308,2 1 0,1 2 0,-49 86 0,67-100 63,1 0-1,1 2 0,2-1 1,1 2-1,1-1 0,2 1 0,-6 51 1,11-44 23,1 1 0,1-1 0,3 0 0,1 0 1,2 0-1,1-1 0,2 0 0,15 39 0,-12-46 90,2-1 0,1 0 0,2 0 0,1-2-1,1 0 1,1-1 0,1-1 0,1-1 0,48 40 0,-4-12 193,3-4 1,146 80 0,-102-73-76,165 56 1,-149-72 174,2-6 0,1-6 0,270 22 1,410-41 840,-661-16-1159,-1-7 0,276-61 0,-318 47-82,-2-5 1,0-4-1,-3-5 1,153-85-1,-222 107 9,0-1 0,-2-2 0,0-1 0,-2-2 0,-1-1 0,-1-1 0,-1-1 0,-1-1 0,-2-2 0,-1 0 0,31-62 0,-23 25 13,-3-1 0,-3-1-1,-3-2 1,-3 0 0,9-83-1,-10 1 76,-2-223-1,-15 354-81,-1 0-1,-1-1 0,-2 1 1,0 0-1,-10-33 0,11 50-29,-1 1 0,1-1 0,-2 1 0,1 0 0,-1 0 0,0 0 0,0 1 0,0-1 0,-1 1 0,0 0 0,0 0 0,0 0 0,0 1 0,-1 0 0,0 0 0,0 0 0,0 1 0,0 0 0,-1 0 0,1 1 0,-1-1 0,0 2 0,-7-2 0,-3-1-623,-1 2 0,1 0 0,-1 1 0,1 0 0,-1 2 0,0 0 0,1 1-1,-33 8 1,-16 17-5091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4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81 4997,'0'0'10500,"-22"-15"-8524,-67-44-215,76 53 2338,18 15-3405,23 21-901,27 21 484,2-3 1,1-3-1,3-2 1,72 38-1,277 123 103,-280-144-316,18-1 162,-19-9-3041,-156-49-14065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5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1 545,'0'0'12796,"-6"9"-11120,2-2-1455,0 0 1,1 0 0,0 0-1,0 1 1,0-1-1,1 1 1,0-1-1,-1 11 1,-1 79 1307,5 7-563,5 1 1,5 0-1,35 150 0,113 386 1258,35-13-1005,-114-428-856,164 297 0,-233-478-362,-7-10-7,0 0 0,1 0 0,0 0 0,1-1 1,0 0-1,0 0 0,1 0 0,0-1 0,13 11 0,-20-19-62,0 1 1,0 0-1,0 0 0,0 0 1,0 0-1,0 0 1,0 0-1,0 0 1,0 0-1,0-1 0,0 1 1,0 0-1,0 0 1,0 0-1,0 0 1,0 0-1,0 0 0,0 0 1,0-1-1,0 1 1,0 0-1,0 0 1,0 0-1,0 0 0,0 0 1,0 0-1,0 0 1,0-1-1,0 1 0,0 0 1,0 0-1,0 0 1,0 0-1,1 0 1,-1 0-1,0 0 0,0 0 1,0 0-1,0 0 1,0 0-1,0 0 1,0-1-1,0 1 0,1 0 1,-1 0-1,0 0 1,0 0-1,0 0 1,0 0-1,0 0 0,0 0 1,0 0-1,1 0 1,-1 0-1,0 0 0,0 0 1,0 0-1,0 0 1,0 0-1,0 0 1,0 1-1,1-1 0,-1 0 1,0 0-1,-6-14-1566,-62-111-8643,24 24 2211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6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76 395 3107,'0'0'7292,"-12"-28"-5600,-34-94-304,42 109-1074,0 0-1,1 0 0,1 0 1,0 0-1,0-1 0,2 1 1,-1 0-1,3-17 0,0-8 684,-2 25-811,-1 10-71,1-1 0,0 0-1,0 0 1,1 0 0,-1 0-1,1 0 1,0 0 0,1-4-1,-1 7-77,0-1 1,0 1-1,0 0 0,0 0 0,0-1 0,0 1 0,0 0 0,1 0 0,-1 0 0,0 1 1,1-1-1,-1 0 0,1 0 0,-1 1 0,1-1 0,-1 1 0,1-1 0,-1 1 0,1 0 1,0-1-1,-1 1 0,1 0 0,2 0 0,4-1 2,-1 1-1,1 0 1,0 0-1,0 0 1,-1 1 0,1 0-1,-1 0 1,10 3-1,-12-1 7,-1-1-1,0 1 1,0-1-1,0 1 0,-1 0 1,1 0-1,-1 1 0,0-1 1,0 1-1,0 0 0,0-1 1,0 1-1,-1 1 0,0-1 1,3 6-1,7 19 181,0 0 0,-2 1 1,-2 0-1,0 0 0,-2 1 0,2 32 0,0 191 576,-8-232-728,0-5 32,-1-1 0,0 1 0,-2-1 0,0 0 0,0 1 0,-2-1-1,0-1 1,-1 1 0,-9 18 0,10-25-23,-1 0 1,1-1-1,-1 1 0,-1-1 0,0 0 1,0-1-1,0 0 0,-1 0 0,0 0 1,0-1-1,-1 0 0,0-1 0,0 0 1,0 0-1,-16 5 0,18-8 5,0 0 0,0-1 0,0 0 0,0 0 0,0-1-1,-9 0 1,8 0 74,8-30 63,2 26-219,-1 0 1,1 0-1,0 0 0,0 1 1,0-1-1,1 0 0,-1 1 1,1-1-1,0 1 0,0 0 0,0 0 1,0 0-1,4-3 0,54-33 55,-45 30-50,13-9-74,1 1 0,0 2 0,1 1 0,1 2 0,0 1 0,1 1 0,0 2 0,0 1 0,1 2 0,34-2 0,-36 7-1991,49-8 1,-68 5 573,0 0 1,1-1-1,17-7 1,18-14-6223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34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0 167 705,'0'0'2482,"2"-3"-1932,0-1-342,-1 0 0,0 0 0,3-26 23703,5 4-32052,7 5 5734,-12 17 1167,1-1 0,-2-1 0,1 1 0,-1 0 0,1-1 1,-1 0-1,2-6 0,2-13-5924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36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67 433 4420,'0'0'12407,"-11"-11"-10395,-41-37 6725,49 55-6811,3 15-3349,0-16 2155,0 36-512,2-1 1,2 1-1,12 57 0,40 104 335,-56-203-536,0 1-1,0-1 1,1 1-1,-1-1 1,0 0-1,1 0 1,-1 1-1,1-1 1,-1 0-1,0 1 1,1-1-1,-1 0 1,1 0-1,-1 0 1,1 0-1,-1 1 0,1-1 1,-1 0-1,0 0 1,1 0-1,-1 0 1,1 0-1,-1 0 1,1 0-1,-1 0 1,1 0-1,-1-1 1,1 1-1,-1 0 1,1 0-1,-1 0 1,0 0-1,1-1 1,-1 1-1,1 0 1,-1 0-1,0-1 1,1 1-1,-1 0 1,0-1-1,1 1 1,-1 0-1,0-1 0,1 1 1,-1-1-1,0 1 1,1-1-1,26-26-176,-21 20 246,227-237 16,171-184 54,-370 391-158,50-42 0,-80 76 10,-3 2 8,0 0-1,0 0 1,0 1 0,0-1 0,0 0 0,0 1 0,0-1-1,1 1 1,-1-1 0,0 1 0,0-1 0,0 1 0,1 0-1,-1-1 1,0 1 0,0 0 0,1 0 0,-1 0-1,0 0 1,0 0 0,1 1 0,1-1 0,10 0 5,-13 0-66,-3 16-9582,-12 4 5922,6-10 744,-39 46-9661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58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19 2498,'0'0'9791,"-9"-4"-8488,-24-10 58,32 14-1167,1 0 0,0 0 1,0 0-1,-1 0 0,1 0 1,0 0-1,-1 0 0,1 0 1,0 0-1,0 0 0,-1 0 1,1 0-1,0 0 0,0 1 1,-1-1-1,0 1 972,1-1-972,0 0 1,-1 1-1,1-1 0,0 0 1,0 0-1,0 1 0,0-1 0,0 0 1,-1 0-1,1 1 0,0-1 1,0 0-1,0 1 0,0-1 1,0 0-1,0 0 0,0 1 1,0-1-1,0 1 0,-2 25 1321,4 30-1598,58 345 1850,1 11-603,-46-258-735,7-1-1,43 158 1,-42-220-343,20 60 84,-43-219-7286,-15-78-3459,6 48 1970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7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196 315 961,'0'0'12177,"-1"-24"-10720,-6-73-272,6 95-1108,1 0-1,0 1 1,-1-1-1,0 0 1,1 0-1,-1 1 1,0-1-1,0 0 0,0 1 1,0-1-1,0 1 1,0-1-1,0 1 1,0-1-1,-1 1 1,1 0-1,-1 0 1,1-1-1,-1 1 1,1 0-1,-1 0 0,1 1 1,-1-1-1,0 0 1,0 0-1,1 1 1,-1-1-1,0 1 1,0 0-1,-3-1 1,-4-1 504,5 1-330,1-1 0,-1 1 0,1-1-1,-1 1 1,0 1 0,1-1 0,-1 0-1,0 1 1,0 0 0,0 0 0,0 0 0,1 0-1,-8 2 1,9-1-186,0 0-1,0 0 1,0 0-1,1 0 1,-1 0-1,1 0 1,-1 1-1,1-1 1,-1 1-1,1-1 1,0 1-1,-1 0 1,1-1-1,0 1 1,0 0 0,0 0-1,1 0 1,-1 0-1,0 0 1,1-1-1,-1 1 1,1 1-1,0-1 1,0 0-1,-1 0 1,2 3-1,-5 61 705,8 105 0,-1-156-722,0 0 1,1 0-1,1 0 1,0 0-1,1-1 1,0 0-1,1 0 1,1-1-1,9 13 1,-15-24-52,-1-1 1,1 0 0,0 0-1,-1 0 1,1 0-1,0 0 1,0 0-1,-1-1 1,1 1-1,0 0 1,0-1-1,0 1 1,0-1 0,0 0-1,0 0 1,0 0-1,3 0 1,37-6 6,-24-1 51,-1-1 0,-1-1-1,0 0 1,0-1 0,26-21-1,68-67 14,-106 94-66,6-5 4,-1-1 0,0 0 1,-1 0-1,0-1 0,0 0 0,-1 0 0,-1-1 1,0 0-1,5-16 0,-9 23-1,-1 0 1,1 0-1,-1 0 0,0-1 1,-1 1-1,1 0 0,-1-1 1,0 1-1,0-1 0,-1 1 1,0 0-1,0-1 0,0 1 1,-1 0-1,1 0 0,-1 0 1,0 0-1,-1 0 0,1 0 0,-1 0 1,0 1-1,0-1 0,0 1 1,-8-7-1,-7-6-4,-1 1 0,-1 1 0,0 1 0,-1 1 0,0 1 0,-1 1 0,-1 0 0,1 2 0,-2 1 0,1 0 0,-1 2 0,0 1 0,0 0 0,-1 2 0,-29 0 0,33 2-29,17 0 6,-1 0 0,0 1 1,0 0-1,0-1 0,0 2 0,1-1 1,-1 0-1,0 1 0,0 0 1,0 0-1,1 1 0,-1-1 1,-6 4-1,10-4-61,1 0 1,-1-1-1,1 1 0,0 0 0,-1 0 0,1-1 1,0 1-1,0 0 0,0 0 0,0 0 1,-1 0-1,1-1 0,0 1 0,0 0 0,1 0 1,-1 0-1,0 0 0,0-1 0,0 1 1,0 0-1,1 0 0,-1 0 0,0-1 1,1 1-1,-1 0 0,1 0 0,-1-1 0,1 1 1,-1 0-1,1-1 0,0 2 0,22 19-1424,-20-18 1186,8 5-864,0 1 0,1-2 0,0 1 1,0-2-1,1 0 0,21 8 0,33 0-5770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8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73 403 929,'0'0'4644,"-9"-31"-2706,-5-11-1447,2 6 461,2 0 0,-10-73 0,13-9 2965,7 88 526,0 38-4242,1 1 0,1 0 0,0-1-1,0 0 1,1 1 0,0-1 0,6 12-1,8 24 394,0 25 68,-3 0 1,7 109-1,-14-105-273,2 0 0,28 103 1,6-49-140,-43-127-241,0 0-1,0-1 0,0 1 0,0 0 1,1-1-1,-1 1 0,0 0 0,0 0 1,0-1-1,0 1 0,0 0 0,1-1 1,-1 1-1,0 0 0,0 0 0,1 0 1,-1-1-1,0 1 0,0 0 0,1 0 1,-1 0-1,0-1 0,0 1 0,1 0 1,-1 0-1,0 0 0,1 0 0,-1 0 0,0 0 1,1 0-1,-1 0 0,0 0 0,1 0 1,-1 0-1,0 0 0,1 0 0,-1 0 1,0 0-1,1 0 0,-1 0 0,0 0 1,0 0-1,1 0 0,-1 1 0,0-1 1,1 0-1,-1 0 0,0 0 0,0 1 1,1-1-1,-1 0 0,0 0 0,0 0 1,0 1-1,1-1 0,-1 0 0,0 1 1,0-1-1,0 0 0,0 0 0,0 1 0,1-1 1,-1 0-1,0 1 0,0-1 0,11-37-34,-7 21 42,6-9-72,1 0-1,1 1 1,2 1 0,15-23-1,-23 36 3,1 1 0,1 0 0,-1 0 1,1 0-1,1 1 0,-1 1 0,1-1 0,1 1 0,-1 1 0,1 0 0,18-8 0,-23 12 37,0 0 0,0 1 0,0-1 0,0 1 0,0 0-1,1 1 1,-1 0 0,0-1 0,1 2 0,-1-1-1,0 0 1,0 1 0,1 0 0,-1 1 0,0-1-1,0 1 1,0 0 0,4 2 0,-3 0 10,-1 0 0,0 0 0,0 0 0,0 1 0,-1 0 0,1 0 0,-1 0-1,0 0 1,-1 1 0,1-1 0,-1 1 0,4 10 0,1 6 23,-2 1 1,0 0-1,-1 1 0,-1-1 1,-1 1-1,-1 38 0,-2-53 66,0-1-1,-1 1 1,0-1-1,0 1 1,0-1 0,-1 0-1,-1 0 1,1 0-1,-1 0 1,-7 11-1,5-10 78,-2 0 0,1-1 0,-1 0 0,-1-1 0,1 1 0,-1-2 0,-1 1 0,-9 6 0,-11 6 24,0-1 0,0-1 1,-2-1-1,0-2 0,-47 15 0,47-26-172,32-20-1650,0 13 1317,1 0 0,0-1 1,0 1-1,0 0 0,0 0 0,1 0 0,-1 1 0,1-1 0,0 1 1,0-1-1,0 1 0,5-4 0,51-34-2508,-38 27 1725,96-55-4687,-84 52 3850,-1-1-1,0-2 1,-1-2 0,50-44 0,-74 57 2163,0 1 0,-1-2 0,0 1 0,0 0 1,-1-1-1,0 0 0,-1-1 0,0 1 0,0-1 0,-1 1 1,2-15-1,1-16 2480,1-72 1,-3 24-616,-1 60-1276,-1 7 219,1 0 0,0 1 1,8-28-1,-11 50-986,0-1 0,1 0-1,-1 0 1,0 1 0,0-1-1,0 0 1,0 0 0,0 1-1,0-1 1,0 0 0,0 0 0,1 0-1,-1 1 1,0-1 0,0 0-1,0 0 1,0 0 0,1 0 0,-1 0-1,0 1 1,0-1 0,0 0-1,1 0 1,-1 0 0,0 0 0,0 0-1,1 0 1,-1 0 0,0 0-1,0 0 1,1 0 0,-1 0-1,0 0 1,0 0 0,0 0 0,1 0-1,-1 0 1,0 0 0,0 0-1,1 0 1,-1 0 0,0 0 0,0 0-1,1 0 1,-1 0 0,0 0-1,0-1 1,0 1 0,1 0-1,-1 0 1,0 0 0,0 0 0,0-1-1,0 1 1,1 0 0,-1 0-1,0 0 1,0-1 0,0 1 0,0 0-1,0 0 1,0 0 0,0-1-1,14 28 619,-1 0 0,-2 1 0,10 35 0,-9-26-230,88 352 2570,-44-151-1720,-48-200-954,-2 0 0,-1 1 0,-1 74 0,-4-111-308,-1-1 1,1 1 0,-1-1 0,0 1-1,1-1 1,-1 1 0,0-1 0,0 0 0,0 1-1,0-1 1,0 0 0,0 1 0,0-1-1,-1 0 1,1 0 0,0 0 0,-1 0 0,1-1-1,-1 1 1,1 0 0,-1 0 0,1-1 0,-1 1-1,1-1 1,-1 1 0,1-1 0,-1 0-1,0 0 1,1 0 0,-1 0 0,0 0 0,1 0-1,-4 0 1,-4 0 4,0 0 0,0-1 0,0 0 0,-1-1 0,-9-2 0,11 1-87,0-1-1,0 0 1,0 0-1,1 0 1,-1-1-1,1-1 1,0 1-1,1-1 1,-1 0-1,1-1 1,0 1-1,1-1 1,0 0-1,0-1 1,0 1-1,1-1 1,0 0-1,0 0 1,1-1-1,-2-8 1,-4-15-1385,1 0 0,2-1 0,1 0 0,0-35 0,-2-39-4798,1-12-3139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8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1185,'0'0'13517,"47"0"-13709,-12 0-1538,2 11-5060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9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26 475 929,'0'0'10426,"37"-17"-8675,119-63-641,-143 72-1001,-1 1 0,0-2 0,0 0 0,0 0 0,-2-1 0,1 0 0,-1-1 0,0 0 0,-1-1 0,-1 0 0,0-1 0,0 1 0,-1-1 0,-1-1 0,0 1 0,4-17 0,-6 15-69,-1 0 0,0 0 0,-2 0 0,1 0 0,-2-20 0,0 33-17,0 0 0,0-1 1,0 1-1,-1-1 1,1 1-1,-1-1 0,1 1 1,-1 0-1,0-1 0,0 1 1,0 0-1,0 0 0,0 0 1,-1 0-1,1 0 0,-1 0 1,1 0-1,-1 0 1,0 0-1,0 1 0,-3-3 1,1 1 35,-1 1 1,1 0 0,-1 0 0,1 1 0,-1-1 0,0 1-1,0 0 1,1 0 0,-1 1 0,-9-1 0,4 1 82,0 1 0,0 0 1,0 0-1,0 1 1,0 0-1,0 1 1,0 0-1,1 1 0,-1 0 1,-16 9-1,12-1 84,0 0 0,1 0 0,0 1 0,1 1 0,0 0 0,1 1 0,1 0 0,0 1 0,1 0 0,1 0 0,-7 20 0,5-9 92,2 0-1,0 0 0,2 1 0,1 0 1,2 0-1,-1 44 0,4-65-334,0 0 0,1 0 0,0 0 0,0-1 0,1 1 0,0 0 0,0-1 0,1 1 0,-1-1 0,1 1 0,1-1 0,-1 0 0,1-1 0,0 1 0,0 0 0,1-1 0,0 0 0,-1 0 0,2-1 0,-1 1 0,1-1 0,-1 0 0,1-1 0,0 1 0,0-1 0,1 0 0,9 3 0,8 1-788,0 0 0,1-1-1,0-2 1,0 0 0,0-2 0,34-1 0,-44-2 252,1-1 1,-1-1-1,0 0 0,1-1 1,-2 0-1,1-2 1,0 0-1,-1 0 1,0-1-1,-1-1 1,0 0-1,0-1 1,0-1-1,-1 1 1,-1-2-1,0 0 1,17-21-1,-12 13 664,-1-2 0,-1 0 0,-1 0 0,15-32 0,-20 34 1017,0-1 1,-1 0-1,-1-1 0,-1 0 0,3-22 0,-8 42-933,0-1-1,0 0 1,1 1-1,-1-1 1,0 0-1,-1 1 0,1-1 1,0 0-1,0 1 1,-1-1-1,1 1 1,-1-1-1,1 0 0,-1 1 1,0-1-1,1 1 1,-1 0-1,0-1 1,0 1-1,0 0 0,0-1 1,-1 1-1,-1-2 1,1 2-85,0 0 0,1 1 0,-1-1 0,0 1 0,0-1 0,0 1 0,0 0 0,0 0 0,0-1 0,1 1 0,-1 1 0,0-1 0,0 0 0,0 0 0,0 1 0,0-1 0,0 1 0,1-1 0,-1 1 0,0 0 0,0 0 0,-2 2 0,-1 1 4,0-1 0,1 2 0,0-1 0,0 0 0,0 1 0,0 0 0,1 0 0,-1 0 0,1 0 0,1 0 0,-1 1 0,1-1 0,-3 9 0,-1 4 140,1 1 1,-5 36-1,9-50-227,0 1-1,1 0 0,-1 0 1,1-1-1,1 1 1,-1 0-1,1-1 0,0 1 1,0 0-1,1-1 1,-1 1-1,1-1 1,0 0-1,1 0 0,4 9 1,-3-10-25,-1-1 1,1 1 0,0-1-1,0 0 1,1 0-1,-1 0 1,1 0 0,-1-1-1,1 1 1,0-1 0,0-1-1,0 1 1,0-1-1,0 1 1,0-1 0,0-1-1,8 1 1,-1 1-40,1 0-1,0-1 1,0-1-1,0 0 1,0-1 0,0 0-1,0-1 1,0 0 0,-1-1-1,1-1 1,-1 0-1,0 0 1,14-8 0,55-46-3114,-9-11-3580,-24 11-833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9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87 10378,'0'0'11483,"0"-18"-9428,-1-4-1532,1-20-14,0 38-79,2 23 313,26 172 1872,-9-79-2091,-8-48-454,2 0 1,4 0-1,2-1 1,51 112-1,-41-112-939,34 104-1,-54-136-1322,-2 1 1,-1-1-1,2 33 0,-7-25-4742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29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1 167 4516,'0'0'16464,"0"-121"-16432,75 90-32,13 17-929,-1 14-3427,-8 28-4869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41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586 225 3523,'0'0'4319,"-10"-26"-2984,-49-127 1713,58 150-2611,0 0-1,0 1 1,-1-1 0,1 0 0,-1 1 0,0-1-1,0 1 1,0 0 0,0-1 0,0 1-1,0 0 1,-1 0 0,1 0 0,-1 1 0,1-1-1,-6-2 1,5 3-281,-1 0 0,1 0 0,-1 1 0,0-1 0,1 1 0,-1 0 1,0 0-1,1 0 0,-1 0 0,0 1 0,1-1 0,-5 2 0,-9 4-220,0 1-1,1 0 1,0 1 0,-26 18-1,34-21 361,-21 13-223,-27 16 40,3 2-1,-72 61 1,120-92-111,1-1 1,0 1-1,0 0 1,0 0-1,0 0 1,1 1-1,-1-1 1,1 1-1,1 0 1,-1-1-1,1 1 1,0 1-1,0-1 1,0 9-1,1-12-4,1 1-1,0 0 1,1 0 0,-1-1-1,1 1 1,-1 0 0,1-1-1,0 1 1,1-1 0,-1 1-1,0-1 1,1 1 0,0-1-1,0 0 1,0 0-1,0 0 1,1 0 0,-1 0-1,1 0 1,-1-1 0,1 1-1,0-1 1,0 0 0,5 3-1,5 3 1,1-1 0,1 0 0,-1-1-1,1-1 1,0 0 0,28 5 0,98 5 6,-96-13-1,58 12 0,-98-13-6,0 0 1,1 0-1,-1 1 1,0 0-1,0 0 1,1 0 0,-2 0-1,1 1 1,0 0-1,0 0 1,-1 0-1,0 1 1,8 7-1,-9-7 0,-1 0 0,0 0 0,0 0 0,0 1 0,0-1 0,-1 0 0,1 1 0,-1-1 0,0 1 0,-1 0 0,1-1 0,-1 1 0,0 0 0,0-1 0,0 1 0,-2 5 0,1-3 20,-1-1-1,0 1 0,-1 0 1,0-1-1,0 1 0,0-1 0,-1 0 1,1 0-1,-1-1 0,-1 1 0,1-1 1,-1 0-1,0 0 0,0 0 1,-7 4-1,-15 12-735,-53 30 1,65-42-166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5:56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23 1569,'0'0'3268,"-17"1"-2697,-120 4 2877,123-6-2872,0-1-1,1 0 1,-27-7-1,28 5 100,-1 1 0,1 1 1,-1 0-1,0 0 0,-18 1 0,34 2-645,-1 0 0,1 0-1,-1 0 1,0 0 0,1 1-1,-1-1 1,0 1 0,0-1 0,0 1-1,0 0 1,3 4 0,4 2 104,44 29 11,1-1 0,1-4-1,2-1 1,1-3 0,65 21-1,9-6 73,177 34 1,-187-55-91,208 10 0,127-27-64,-255-5-55,-172 0-6,1114-22-36,425-30 61,-1127 55-40,429-6-294,24-30-158,-89-25 332,-747 54 42,-57 4-560,-25-6-11200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3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1088 269 5477,'0'0'3935,"-2"-22"-2809,-10-73 54,11 88-955,-1 0 0,-1-1 0,1 1 1,-1 1-1,0-1 0,-1 0 0,0 1 1,0 0-1,0-1 0,-1 2 0,1-1 1,-2 0-1,1 1 0,0 0 0,-1 0 1,0 1-1,0 0 0,-9-5 0,4 3 375,-1 1-1,0 0 0,0 1 0,0 0 1,0 1-1,0 1 0,-1 0 1,-23-1-1,22 4-400,-1 0-1,0 2 1,1-1 0,0 2-1,0 0 1,0 1 0,0 0-1,0 1 1,1 0 0,0 1 0,1 1-1,-1 0 1,2 1 0,-22 19-1,-8 11-122,3 2 0,-51 68 0,38-37-36,2 2 0,4 2 0,4 2 0,3 1 0,-30 91 0,27-48 19,6 2 0,-35 238 0,53-185-48,9 342 0,61 173 23,-44-598-32,-4-39 12,34 294-17,-25-256 118,44 151 0,-17-131 250,-36-101-374,1 0-1,0 0 1,1-1-1,1 1 1,0-2-1,14 17 1,-10-21-2195,-10-18-2672,-1 4 3318,4-23-4336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4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60 1121,'0'0'13709,"-18"-59"-15022,55 75-1250,5 9-2049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6:59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40 244 512,'0'0'14788,"-7"0"-13646,-19 0-170,19 0 544,12 0-347,14 1-147,-1 1 0,31 7-1,-29-5-788,0-1 0,27 2 0,62-10 477,1-4 1,151-32 0,-126 17-452,603-141 45,-653 147-425,-46 14 371,-38 3-191,0 1 0,-1 0 0,1 0 0,0 0-1,-1 0 1,1 0 0,0 0 0,-1 0 0,1 0 0,-1 0 0,1 0 0,0 0 0,-1 0 0,1 1 0,0-1-1,-1 0 1,1 0 0,-1 1 0,1-1 0,-1 0 0,1 1 0,-1-1 0,1 0 0,-1 1 0,1-1 0,0 1-1,-1 72 107,21 501 471,105 231 90,-71-539-569,63 240 375,-113-490-429,12 40-486,-13-52-478,-8-35-667,2 20 515,-1-1 0,0 1 0,-1 0 0,0 0 0,-8-13 0,7 15-703,0 1-1,0 0 1,-1 0 0,0 0-1,-1 0 1,-13-11 0,-14-4-6575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6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90 261 9897,'0'0'10832,"-12"3"-9028,9-3-1730,-1 1 0,1 0-1,0-1 1,0 1 0,-1 0-1,1 0 1,0 1 0,0-1-1,0 1 1,1 0 0,-1-1-1,0 1 1,0 0 0,1 1-1,0-1 1,-1 0 0,1 1-1,0-1 1,0 1 0,0 0-1,0 0 1,1-1 0,-1 1-1,1 0 1,0 1 0,0-1-1,0 0 1,0 0 0,-1 5-1,1 3 287,-1 2 47,1 0 0,0 0 0,0 0 0,3 22 0,-1-33-396,-1 0-1,0 1 0,1-1 0,0 1 0,-1-1 1,1 0-1,0 0 0,0 1 0,0-1 1,1 0-1,-1 0 0,0 0 0,1 0 1,-1 0-1,1-1 0,0 1 0,0 0 1,-1-1-1,1 1 0,0-1 0,0 1 1,1-1-1,-1 0 0,0 0 0,0 0 1,1 0-1,-1-1 0,0 1 0,1-1 1,-1 1-1,3-1 0,-2 1-38,0-1 0,0 1-1,0-1 1,0 0 0,0 0 0,0 0-1,0-1 1,0 1 0,0-1 0,-1 1 0,1-1-1,0 0 1,0 0 0,0 0 0,-1-1-1,1 1 1,-1-1 0,1 1 0,-1-1 0,4-3-1,-3 0 6,0 1-1,-1-1 0,1 0 0,-1 0 1,0 0-1,0 0 0,-1 0 0,1 0 0,-1 0 1,1-10-1,-1 10 6,0 0 0,0 0-1,-1 0 1,0-1 0,0 1 0,0 0 0,0 0 0,-1 0 0,-1-8 0,0 10 15,0-1 1,0 1 0,0 0-1,-1 0 1,1 0 0,-1 0-1,1 1 1,-1-1 0,0 1 0,0-1-1,0 1 1,0 0 0,-6-2-1,2-1-340,1 1 1,-1-1-1,1 0 0,0 0 0,0 0 0,1-1 0,0 0 0,0 0 0,0 0 1,1-1-1,0 0 0,0 0 0,0 0 0,-2-9 0,1-1-1300,1 1 0,0-1 0,2 0 0,0 0 0,0-28 0,2-29-4533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6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8744,'0'0'10341,"19"25"-8169,-3-4-1710,30 38 954,40 70 0,93 236 2231,-120-232-3221,-57-132-419,-1-9-144,0-25-411,-3-39-573,-1-97-1564,3 167 2703,0 0-1,1 1 1,-1-1-1,0 0 1,1 1-1,-1-1 1,1 1-1,0-1 1,0 0-1,-1 1 1,1 0-1,0-1 1,0 1-1,0-1 0,0 1 1,0 0-1,1 0 1,-1 0-1,0 0 1,1 0-1,-1 0 1,0 0-1,1 0 1,-1 0-1,1 1 1,0-1-1,-1 0 1,1 1-1,-1 0 1,1-1-1,0 1 1,-1 0-1,1 0 1,0 0-1,0 0 1,-1 0-1,1 0 1,0 0-1,-1 0 1,1 1-1,0-1 1,-1 1-1,1 0 1,-1-1-1,1 1 1,-1 0-1,1 0 1,-1 0-1,0 0 1,1 0-1,-1 0 1,0 0-1,0 0 1,1 0-1,-1 1 0,0-1 1,1 3-1,4 6 276,-1 1 0,0-1-1,-1 1 1,0 0 0,-1 0 0,0 1-1,-1-1 1,0 0 0,0 13-1,-2 114 1185,-1-72-921,-1-48-915,1 12 1128,5-26-2992,7-16-3796,45-64-6003,-23 32 2178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7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2498,'0'0'15861,"2"5"-14030,-1-3-1661,57 128 5369,-38-80-4399,-2 0 0,12 59-1,-28-100-1014,6 24 225,-2 1 0,4 59 0,-17-96-1877,2-2 316,0-1 0,0 0 0,0-1 0,1 1 0,0-1 0,-4-8 0,-9-30-5857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14926,'0'0'10378,"15"-2"-10378,-5 2-160,3 0-161,9 6-736,3 14-1217,8 12-1794,-2 11-1889,5 15-5158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20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 4228,'0'-3'10058,"-2"3"-9994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21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3 288,'0'0'6566,"-2"-2"-6614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27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219 448 5029,'0'0'7810,"-24"-8"-4735,-78-31-1511,97 37-1321,-1 0 0,1 0 0,0-1-1,-1 0 1,1 0 0,1-1 0,-1 1 0,0-1 0,1 0 0,0 0 0,0-1 0,0 1-1,0-1 1,1 0 0,-1 0 0,1 0 0,1 0 0,-1 0 0,1-1 0,0 1 0,0-1-1,0 0 1,1 0 0,0 0 0,0 1 0,1-1 0,-1-8 0,2 2-174,0 0 0,1 0 0,1 0 0,-1 1 0,2-1 0,0 1 0,0 0 0,1 0 0,0 0 0,1 0-1,7-9 1,-6 10-52,-1 1 0,1 0 0,1 0 0,0 1 0,0 0 0,1 1 0,0 0 0,0 0 0,0 0 0,1 2 0,0-1 0,0 1 0,1 0 0,-1 1 0,1 0 0,0 1 0,0 1 0,1-1 0,-1 2 0,0-1 0,1 2-1,-1-1 1,0 1 0,1 1 0,-1 0 0,0 1 0,1 0 0,-1 1 0,0 0 0,0 1 0,-1 0 0,1 1 0,10 6 0,3 4 93,-1 1 0,-1 1 0,-1 1 0,-1 1 0,0 1 1,-1 1-1,19 28 0,-17-19-46,-1 2 0,-2 0 0,-1 0 0,-1 2 0,11 36 0,-18-38-6,-1 0-1,-1 0 1,-1 1 0,-2-1-1,-2 1 1,-1 0-1,-5 53 1,2-62-6,-2-1 0,0 0 0,-2 0 0,0 0-1,-2-1 1,0 0 0,-2 0 0,0-1 0,-2 0 0,0 0 0,-18 22 0,21-33 1,0-1 1,0 0-1,-1 0 1,0-1 0,0-1-1,0 1 1,-16 7-1,20-12-45,0 0 0,0-1 0,0 1 0,0-1 1,-1-1-1,1 1 0,-1-1 0,1 0 0,-1 0 0,1-1 0,-1 0 0,0 0 0,1 0 0,-1-1 1,1 0-1,-8-2 0,12 2-13,1 0 1,-1 0 0,1-1 0,-1 1-1,1 0 1,0 0 0,-1-1 0,1 1 0,0-1-1,0 1 1,0-1 0,0 1 0,0-1-1,0 0 1,0 1 0,1-1 0,-1 0-1,1 0 1,-1 1 0,1-1 0,0 0-1,-1 0 1,1 0 0,0-2 0,0-1-23,0 0 1,0 0 0,0 0 0,1 0 0,0 0 0,0 0-1,0 0 1,2-7 0,3 2-22,-1 0 0,1 0 0,1 1 0,0 0 0,0 0 0,1 1 0,10-10 0,67-50-796,-43 39-1134,86-46 0,-82 54-2268,95-31-1,-35 23-2388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733 323 7047,'0'0'12193,"0"-7"-11179,0-19-538,-2 1 0,-1-1 1,-13-49-1,13 64-404,0 0 1,0 0-1,-1 1 0,-1-1 1,0 1-1,0 0 0,-1 1 1,-1-1-1,1 1 0,-1 0 1,-1 0-1,-8-7 0,10 12 9,0 1 0,0-1-1,0 1 1,-1 1 0,1-1-1,-1 1 1,1 0 0,-1 1 0,0-1-1,1 1 1,-1 1 0,0-1-1,0 1 1,0 0 0,0 1-1,-10 1 1,15-1-70,0 0-1,0 0 1,0 0 0,0 0-1,1 1 1,-1-1 0,0 0-1,1 1 1,-1 0 0,1-1-1,-1 1 1,1 0 0,0-1-1,-1 1 1,1 0 0,0 0-1,0 0 1,1 0 0,-1 0-1,0 0 1,1 0-1,-1 3 1,-9 54 279,10-54-248,-7 129 786,19 229 0,1-49-50,-12-253-579,0-19 193,-4 46-1,3-84-370,-1-1 0,0 1 0,-1 0 0,1-1 0,0 1 0,-1-1 0,0 0 0,0 1 0,0-1 0,0 0 0,0 0 0,-1 0 0,0 0 0,1-1 0,-1 1 0,0-1 0,0 1 0,0-1 0,-1 0 0,1 0 0,0-1 0,-1 1 0,1-1 0,-1 1 0,0-1 0,1 0 0,-1-1 0,-7 2 0,-12 1-187,0-1 0,0-1 1,-37-3-1,43 2-121,-2-2-142,-1 0 1,1-1 0,0-1 0,1 0 0,-20-8 0,28 8-401,0 0 0,0 0 0,1-1 1,-1 0-1,1-1 0,0 0 0,1 0 0,0-1 1,0 0-1,-11-13 0,4-13-5502,12 1-2077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1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4 2210,'0'0'18706,"-23"-4"-17970,54 17 33,11 4 96,10 0-481,-1-4-255,1-4-129,0 1-129,-6-5-575,-3-1-1474,-4 2-961,-1 1-545,-3 1-2209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1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38 4420,'0'0'17980,"-10"24"-17137,5-11-711,-27 79 531,29-81-550,1-1 0,0 1 1,0 0-1,1 0 1,1 0-1,0 0 1,0 0-1,4 19 0,-2-24-79,-1-1-1,1 1 0,1-1 1,-1 1-1,1-1 0,0 0 0,0 0 1,1 0-1,-1-1 0,1 1 1,0-1-1,0 0 0,5 4 0,-5-5-53,-1-1-1,0 0 0,1 1 0,0-1 0,-1-1 0,1 1 0,0 0 0,0-1 0,0 0 0,0 0 1,0 0-1,0 0 0,1-1 0,-1 0 0,0 0 0,0 0 0,0 0 0,0 0 0,6-2 0,-6 0 3,-1 0-1,1 0 1,-1 0-1,1 0 0,-1-1 1,0 0-1,1 1 1,-2-1-1,1 0 0,0-1 1,0 1-1,-1 0 1,0-1-1,0 1 0,3-8 1,26-64-85,-27 66 76,6-19-78,-1-1 0,-1 1 0,-1-1-1,-2-1 1,-1 1 0,1-39 379,-5 102 211,-1-1-355,-1 14-2119,6-18-5611,3-13-221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0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3203,'-1'3'18337,"2"23"-17797,2 6-20,2 0 1,1 0-1,12 35 1,7 33-244,0 86 743,99-191 661,72-18-1303,75-6 221,55-18-524,32-3-16,-275 45-27,94-3 128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2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7879,'0'0'10635,"-6"19"-9312,5-14-1237,-6 17 485,0 1 0,2 1 0,1-1 1,-3 44-1,6-54-307,1 15 487,0-27-744,0-1 0,0 1 1,0-1-1,1 1 0,-1 0 1,0-1-1,0 1 1,0-1-1,0 1 0,1-1 1,-1 1-1,0-1 0,1 1 1,-1-1-1,0 1 0,1-1 1,-1 1-1,0-1 1,1 1-1,-1-1 0,1 0 1,-1 1-1,1-1 0,-1 0 1,1 1-1,-1-1 1,1 0-1,0 0 0,-1 1 1,1-1-1,-1 0 0,1 0 1,0 0-1,1-1-22,0 0 1,-1-1-1,1 1 1,-1-1-1,0 1 1,1-1-1,-1 1 0,0-1 1,0 0-1,0 1 1,0-1-1,0 0 0,-1 0 1,1 0-1,0-3 1,1 0 2,16-43-107,-13 32 37,1 0-1,1 1 0,0-1 1,1 1-1,17-25 1,-24 39 86,-1 1 1,1 0 0,-1-1-1,1 1 1,-1 0 0,1-1-1,0 1 1,-1 0 0,1 0-1,-1-1 1,1 1 0,-1 0-1,1 0 1,0 0 0,-1 0-1,1 0 1,-1 0 0,1 0-1,0 0 1,-1 0 0,1 0-1,-1 0 1,1 0 0,0 0-1,-1 1 1,1-1 0,-1 0-1,1 0 1,-1 1 0,1-1-1,-1 0 1,1 1 0,-1-1-1,1 0 1,-1 1 0,1-1-1,-1 1 1,1-1 0,-1 1-1,0-1 1,1 1 0,-1-1-1,0 1 1,0-1 0,1 1-1,-1 0 1,0-1 0,0 1-1,0-1 1,0 2 0,15 34 679,-14-32-560,28 91 917,-28-94-1224,0 1 0,0-1 1,0 1-1,0-1 0,0 1 0,0-1 0,0 0 1,1 0-1,-1 0 0,0 0 0,1 0 0,-1 0 1,1 0-1,-1 0 0,1 0 0,-1-1 0,1 1 1,0-1-1,-1 1 0,1-1 0,0 1 0,-1-1 1,1 0-1,0 0 0,0 0 0,-1 0 0,1 0 1,0 0-1,0-1 0,-1 1 0,1-1 1,0 1-1,-1-1 0,1 1 0,2-2 0,6-2-1779,0 0-1,-1-1 0,1 0 0,12-9 1,23-17-5314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2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 2594,'0'0'16154,"-18"13"-14840,1-1-889,6-5-138,1 0 0,0 0-1,1 1 1,0 1 0,0-1 0,1 2 0,0-1 0,0 1 0,-11 20-1,13-20-23,0 0-1,1 1 0,0-1 1,1 1-1,0 0 0,1 1 0,0-1 1,0 1-1,2-1 0,-1 1 1,1 0-1,1 0 0,0-1 1,3 18-1,-2-27-382,-1 0 1,1 0 0,0 1-1,0-2 1,1 1 0,-1 0-1,0 0 1,0 0 0,1 0-1,-1-1 1,1 1-1,0-1 1,0 1 0,-1-1-1,1 0 1,0 0 0,0 1-1,0-1 1,0-1 0,0 1-1,0 0 1,0 0-1,1-1 1,-1 1 0,0-1-1,0 0 1,1 0 0,-1 1-1,0-1 1,0-1 0,3 1-1,2-1-510,-1 1 0,0-1 0,1-1-1,-1 1 1,0-1 0,0 0 0,0 0 0,0-1-1,9-5 1,18-16-5578,0 0-2510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2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4965,'0'0'16399,"0"97"-15086,0-23-191,4 8 607,6 2-384,3-2-736,5-9-193,-3-10-320,1-11-96,-5-9-256,1-11-1153,-6-6-1250,-2-5-928,-4-3-2371,0 3-1184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3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1 149 10954,'0'0'9348,"10"-16"-8756,-2 1-475,-5 8-98,0 0-1,1 1 0,-1-1 1,1 1-1,1 0 0,-1 1 1,1-1-1,0 1 0,1-1 1,-1 2-1,1-1 0,0 1 1,11-7-1,-7 6-33,-1 0-1,1 1 1,1 0-1,-1 0 0,0 1 1,1 1-1,-1 0 1,1 0-1,0 1 1,0 1-1,0-1 1,-1 2-1,1 0 1,0 0-1,0 1 1,-1 0-1,1 0 1,-1 2-1,0-1 1,0 1-1,0 1 0,0-1 1,-1 2-1,1-1 1,-1 1-1,-1 1 1,1 0-1,-1 0 1,-1 0-1,1 1 1,-1 1-1,11 16 1,-10-15 243,0 2 0,-1-1 0,0 1 0,-1 0 1,-1 0-1,0 0 0,0 1 0,-1 0 1,-1 0-1,0 0 0,1 17 0,-29-29-9357,4-1-271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3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5349,'0'0'11365,"0"-5"-11306,0 4-81,1 0 0,-1 0-1,0-1 1,0 1 0,1 0 0,-1 0 0,1 0-1,-1 0 1,1 0 0,-1 0 0,1 0-1,-1 0 1,1 0 0,0 0 0,0 0-1,-1 1 1,1-1 0,0 0 0,0 0-1,0 1 1,0-1 0,0 1 0,0-1-1,0 1 1,0-1 0,2 0 0,0 1-218,0-1-1,0 1 1,0 0 0,0 0 0,0 0 0,1 0 0,-1 0 0,0 1 0,0 0 0,3 0-1,4 3-628,0-1-1,-1 1 0,0 0 0,0 1 0,0 0 0,10 8 0,1 4-1494,0 1 0,33 39-1,-34-32 3123,-1 1-1,15 29 1,-7-3 3850,-2 1 1,24 80 0,-45-121-4048,2-1 0,-1 1 1,11 18-1,-13-28-517,-1 1-1,1-1 1,0 0-1,-1 1 1,1-1-1,0 0 1,0 0-1,1 0 1,-1 0-1,0 0 1,1-1-1,-1 1 1,1-1-1,-1 0 1,1 1-1,0-1 1,-1 0 0,1-1-1,0 1 1,0 0-1,5 0 1,-6-2-47,0 1 1,0-1 0,1 0 0,-1 0 0,0 0-1,0 0 1,-1 0 0,1 0 0,0-1 0,0 1 0,0-1-1,-1 1 1,1-1 0,-1 0 0,1 1 0,-1-1-1,0 0 1,0 0 0,0 0 0,0 0 0,0 0-1,1-2 1,17-50 362,-1-31-193,-17 78-58,0 0 0,-1 0 0,0 0 0,0 0 1,0 0-1,-1 0 0,0 0 0,-1 0 0,1 1 0,-4-9 0,4 13-7,0 1-1,1-1 1,-1 1 0,0-1 0,0 1 0,-1-1-1,1 1 1,0 0 0,0-1 0,-1 1 0,1 0-1,0 0 1,-1 0 0,1 0 0,-1 0 0,0 1-1,1-1 1,-1 0 0,0 1 0,1-1 0,-1 1-1,0 0 1,0-1 0,1 1 0,-1 0 0,0 0-1,0 0 1,1 0 0,-1 0 0,0 1 0,0-1 0,-2 1-1,1 0 9,0 0 0,-1 1 0,1-1 0,0 1 0,0-1 0,0 1 0,0 0 0,1 0 0,-1 1 0,0-1 0,1 0 0,0 1 0,-1 0 0,1-1 0,-2 5 0,-2 4-279,0 0 0,1 0 0,1 0-1,0 1 1,0-1 0,1 1 0,1 0 0,0 0-1,0 19 1,2-30-95,1 0-1,0 0 1,-1 0-1,1 0 1,0-1 0,0 1-1,0 0 1,0 0-1,0-1 1,0 1-1,0-1 1,0 1 0,0-1-1,0 1 1,0-1-1,0 1 1,0-1-1,0 0 1,0 0-1,1 0 1,-1 1 0,0-1-1,0 0 1,0-1-1,0 1 1,0 0-1,1 0 1,-1 0 0,1-1-1,41-6-8415,-14-9 539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3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3203,'0'0'14488,"3"12"-12907,4 17-661,-4-13-360,0-1-1,1 0 1,0 1-1,1-2 1,1 1 0,0-1-1,9 14 1,-14-26-571,0-1 0,0 0 0,0 1 0,0-1 0,1 0 0,-1 0 0,0 0 0,0 0 0,1 0 0,-1 0 1,1 0-1,-1 0 0,1-1 0,-1 1 0,1 0 0,-1-1 0,1 0 0,0 1 0,-1-1 0,1 0 0,0 0 0,-1 0 0,1 0 1,0 0-1,-1 0 0,1 0 0,0 0 0,-1-1 0,1 1 0,-1-1 0,1 1 0,0-1 0,-1 0 0,1 1 0,-1-1 0,0 0 1,1 0-1,-1 0 0,0 0 0,1-1 0,-1 1 0,0 0 0,0 0 0,0-1 0,1-1 0,6-8-163,0 0 0,-1 0-1,0-1 1,7-15 0,-13 23 165,18-26 276,-18 30-165,0 1 1,0-1-1,0 1 0,0-1 0,0 1 0,0-1 1,-1 1-1,1 0 0,0-1 0,0 1 0,0 0 1,-1 0-1,1-1 0,0 1 0,-1 0 1,1 0-1,-1 0 0,1 0 0,-1 0 0,1 0 1,-1 0-1,0 0 0,1 0 0,-1 0 0,0 0 1,0 2-1,12 30 299,15 30 92,1-29-7158,-12-21-584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4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0 15214,'0'0'8627,"-12"11"-7799,5-5-688,1 1 1,0-1-1,0 1 1,0 0 0,1 1-1,0-1 1,0 1-1,1 0 1,0 0-1,1 0 1,0 1 0,0-1-1,0 1 1,-1 11-1,-1 21 446,1-1 0,3 1 0,1 0 0,2-1 0,7 44 0,-4-59-691,1 0 0,1-1 0,16 38 0,-13-42-1012,0 0-1,2-1 0,0 0 0,23 27 0,-13-19-4209,-1 2-2644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5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 3171,'0'0'14649,"0"0"-14592,0 0 0,-1 0 0,1-1 0,0 1 0,0 0 0,-1 0 0,1 0 1,0 0-1,0 0 0,-1 0 0,1 0 0,0 0 0,0 0 0,-1 0 0,1 0 1,0 0-1,0 0 0,-1 0 0,1 0 0,0 0 0,0 0 0,-1 1 0,1-1 1,0 0-1,0 0 0,-1 0 0,1 0 0,0 0 0,0 1 0,0-1 1,-1 0-1,1 0 0,0 0 0,0 1 0,0-1 0,0 0 0,0 0 0,-1 0 1,1 1-1,0-1 0,0 0 0,0 0 0,0 1 0,0-1 0,0 0 0,0 0 1,0 1-1,0-1 0,0 0 0,0 0 0,0 1 0,0-1 0,0 0 0,0 0 1,0 1-1,0-1 0,-2 15 517,0 1 0,1-1 0,1 0 0,2 27 0,0 4 63,-1-17-549,1-1 0,1 1 1,2-1-1,0 0 0,3 0 0,0-1 0,14 32 0,-11-38-1653,-3-10-5193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5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3651,'0'0'9962,"9"-22"-11403,11 22-2275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5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9385,'0'0'3155,"2"20"-657,23 166 4565,-25-185-6945,0 1 0,1-1 1,-1 1-1,0-1 0,0 1 0,1-1 1,-1 0-1,1 1 0,-1-1 0,1 0 1,0 1-1,-1-1 0,1 0 0,0 0 1,0 1-1,2 1 0,-3-4-84,1 1 0,0-1 0,-1 1-1,1 0 1,-1-1 0,1 1 0,-1-1 0,1 1 0,-1-1-1,1 0 1,-1 1 0,1-1 0,-1 1 0,0-1 0,1 0-1,-1 1 1,0-1 0,0 0 0,1 1 0,-1-1 0,0 0-1,0-1 1,12-63 67,-10 57-1,-1-4-80,1-3-95,0 0 1,1 0-1,0 0 1,1 1-1,0-1 1,2 1-1,0 0 1,14-24-1,-20 37 70,1 0-1,-1 1 1,1-1 0,-1 1-1,1-1 1,0 1 0,-1 0-1,1-1 1,0 1 0,0-1-1,-1 1 1,1 0 0,0 0-1,0 0 1,-1-1 0,1 1-1,0 0 1,0 0 0,0 0-1,-1 0 1,1 0 0,0 0-1,0 0 1,0 1 0,-1-1-1,1 0 1,0 0 0,0 1-1,-1-1 1,1 0 0,0 1-1,-1-1 1,1 0 0,0 1-1,-1-1 1,1 1 0,0 0-1,-1-1 1,1 1 0,-1-1-1,1 1 1,-1 0 0,1 0-1,20 31 602,-20-30-556,16 35-33,-14-27 172,1-1-1,1 1 1,0-1-1,0 0 0,7 9 1,6-2-4234,5-5-4291,-5-5-110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3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1377,'0'0'16597,"-4"5"-15673,1 0-772,0 1 0,0 0 0,0 0 1,1 0-1,0 0 0,0 0 0,0 0 0,1 1 0,0-1 1,0 1-1,1-1 0,0 0 0,0 1 0,1-1 1,1 10-1,3 20 446,16 53 1,-13-58-206,2 18 77,-8-32-268,2-1 0,0 1-1,0 0 1,13 27 0,-14-99 91,-7-154-229,4 208-144,11 4-251,-2 5 382,0 1 0,-1 0 0,0 0 0,0 1 0,-1-1 0,0 2 0,-1-1 0,6 16 0,4 1 35,5 12 47,-15-25-94,1-1 0,0 0 0,1-1 0,1 0 0,0 0 0,20 20 0,-29-31-45,0-1-1,1 0 1,-1 0 0,0 0 0,0 0 0,1 0 0,-1 0 0,0 0 0,0 0 0,1 0 0,-1 0 0,0 0-1,0 0 1,1 0 0,-1 0 0,0 0 0,1 0 0,-1 0 0,0 0 0,0 0 0,1 0 0,-1 0 0,0 0-1,0 0 1,0 0 0,1-1 0,-1 1 0,0 0 0,0 0 0,1 0 0,-1 0 0,0-1 0,0 1-1,0 0 1,0 0 0,1 0 0,-1-1 0,0 1 0,0 0 0,0 0 0,0-1 0,0 1 0,0 0 0,0 0-1,0-1 1,0 1 0,0 0 0,0 0 0,0-1 0,0 1 0,4-20-217,-3 13 239,18-104-163,-14 68-12,14-51 0,-14 93 215,3 11 60,4 13 300,18 45 362,-17-37-657,1 0 0,26 43 1,-21-57-1436,-17-16 849,1-1 0,-1 1 0,0 0 0,0-1-1,0 0 1,1 1 0,-1-1 0,0 0 0,0 0-1,1 0 1,-1-1 0,0 1 0,3-1 0,2-1-1007,-1 0 1,0-1 0,0 0-1,0 0 1,-1 0-1,1 0 1,4-5 0,16-13-4978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6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9161,'0'0'9176,"0"18"-6688,1 55 515,19 138 0,46 50-1339,-23-98-1342,-47-179-351,-14-53-506,4 0 0,-11-120 0,23 142 114,0 18 28,1 0 1,2 0-1,7-56 1,-6 79 353,0 0 1,0 0-1,0 0 0,1 0 1,0 0-1,0 0 0,1 1 1,0 0-1,0-1 0,8-7 1,-10 11 35,0-1 0,1 1 0,0 0 0,-1 0 0,1 0 1,0 1-1,0-1 0,0 0 0,0 1 0,0 0 0,0 0 0,0 0 0,0 0 1,1 0-1,-1 1 0,0 0 0,0-1 0,1 1 0,-1 0 0,0 0 0,1 1 1,5 1-1,-7-1 46,1 1 1,-1-1 0,1 1 0,-1 0-1,0 0 1,0 0 0,1 0 0,-2 0-1,1 1 1,0-1 0,0 1-1,-1-1 1,1 1 0,-1-1 0,0 1-1,0 0 1,0 0 0,0 0 0,0-1-1,-1 1 1,1 0 0,-1 4 0,5 70 1521,-5-74-1483,0 11 171,0-1 0,-1 0 0,0 0 0,-2-1 1,1 1-1,-1 0 0,-1-1 0,-1 1 0,1-1 0,-2 0 0,-8 13 0,16-85-15392,8 41 8984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6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1698,'0'0'18775,"0"10"-14537,0 44-2828,0-48-1347,0 0 1,1 0 0,0 0-1,0 0 1,1 0 0,0 0-1,0-1 1,0 1-1,1 0 1,-1-1 0,1 0-1,5 7 1,-6-10-81,-1 0 0,1 0 0,0 1 0,0-1-1,0-1 1,1 1 0,-1 0 0,0 0 0,1-1 0,-1 1 0,1-1 0,-1 0 0,1 0-1,0 0 1,-1 0 0,1 0 0,0-1 0,0 1 0,0-1 0,-1 0 0,1 0 0,0 0-1,0 0 1,0 0 0,0-1 0,-1 1 0,1-1 0,5-1 0,-6 0-6,1 0 0,-1 1 0,-1-1 0,1 0 0,0 0 0,0 0 0,-1 0 0,1-1 0,-1 1 0,0 0 0,1-1 0,-1 1 0,0-1 0,-1 1 0,1-1 0,0 1 0,-1-1 0,1-3 0,6-51-224,-5 7-495,2 51-123,0 0-1,1-1 1,-1 1 0,1-1-1,-1 0 1,0-1-1,1 1 1,-1-1-1,0 1 1,1-1-1,-1-1 1,0 1 0,0 0-1,0-1 1,0 0-1,7-5 1,18-12-5862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7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 5605,'0'0'16005,"0"-1"-15897,0 1 1,0-1 0,-1 1-1,1 0 1,0-1 0,-1 1-1,1-1 1,0 1 0,-1 0 0,1-1-1,0 1 1,-1 0 0,1 0-1,-1-1 1,1 1 0,-1 0-1,1 0 1,0 0 0,-1-1-1,1 1 1,-1 0 0,1 0-1,-1 0 1,1 0 0,-1 0-1,1 0 1,-2 0 0,1 5 123,0 0 0,0-1 0,0 1 0,1 0 1,0 0-1,0-1 0,0 1 0,1 6 1,0 6 351,-3 72 1063,1 78 259,3-146-1892,0 0-1,1-1 1,1 1 0,1-1 0,13 34 0,-18-51-1225,5 6 2539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7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5 112 10282,'0'0'16431,"-5"0"-16207,26-2-31,6-4-193,6-3 0,6-4-257,5-6-1248,4 1-1666,8 1-1762,2 2-1441,-3 2-4516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17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9577,'0'0'12791,"5"8"-11793,20 37 157,-2 0 1,-2 1-1,-2 2 0,23 88 0,-32-65-930,-4 0 0,-3 92 0,-3-129-227,0-24-275,-1 0 0,1-1 0,-2 1 0,1-1 0,-1 1 0,-6 15 0,-5 0-4089,-5-2-3866,-10 3-5156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0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75 1986,'-10'-17'24215,"10"17"-24082,0 0-102,-1 0 0,1 0-1,0 0 1,-1 0-1,1 0 1,0 0 0,-1 0-1,1 0 1,0 1 0,-1-1-1,1 0 1,0 0-1,0 0 1,-1 0 0,1 0-1,0 1 1,-1-1 0,1 0-1,0 0 1,0 0 0,0 1-1,-1-1 1,1 0-1,0 0 1,0 1 0,0-1-1,-1 0 1,1 0 0,0 1-1,0-1 1,0 0-1,0 1 1,0-1 0,0 0-1,0 1 1,0-1 0,0 0-1,0 1 1,0-1 0,0 0-1,0 1 1,0 236 668,1-251-696,1 0 1,1 0-1,0 0 1,1 1-1,0-1 0,7-12 1,6-21-12,-7 7-122,7-23-725,2 27-2495,-19 36 2968,1-1-1,0 0 0,0 0 1,-1 1-1,1-1 0,0 0 0,0 1 1,0-1-1,0 1 0,0-1 1,0 1-1,0 0 0,0-1 0,-1 1 1,2 0-1,-1 0 0,0-1 1,0 1-1,0 0 0,0 0 0,0 0 1,0 0-1,0 0 0,0 0 1,0 1-1,0-1 0,0 0 0,0 1 1,0-1-1,0 0 0,0 1 1,0-1-1,-1 1 0,1-1 0,0 1 1,0 0-1,0-1 0,-1 1 1,1 0-1,0 0 0,0 1 1,6 19-6457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0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5061,'0'0'12849,"16"13"-11322,49 41-369,-63-53-1124,-1 0 0,0 0 0,1 0 0,-1 0 0,1-1 0,-1 1 0,1 0 0,0 0 0,-1-1 0,1 1 0,0-1 0,0 0 0,-1 0 0,1 1 0,0-1 0,0 0 0,-1 0 0,1 0 0,0-1 0,-1 1 0,1 0 0,0-1 0,0 1 0,-1-1 0,1 0 0,2 0 0,-1-2-6,1 0 1,-1 1-1,0-1 1,0 0-1,0-1 1,0 1 0,3-5-1,-1 1 65,3-3-58,0-1-1,-2 0 1,1 0-1,-1-1 1,-1 1-1,0-1 1,0-1-1,-2 1 1,1 0-1,-2-1 1,1 0-1,-2 0 1,0 0 0,0 0-1,-1 0 1,-2-14-1,2 25-24,-1 1 0,1-1 1,0 0-1,-1 1 0,1-1 0,-1 1 0,1-1 0,-1 1 0,0-1 0,0 1 0,1 0 0,-1-1 1,0 1-1,0 0 0,-1 0 0,1-1 0,0 1 0,0 0 0,0 0 0,-1 0 0,1 1 0,-1-1 0,1 0 1,0 0-1,-1 1 0,1-1 0,-1 1 0,0-1 0,1 1 0,-1 0 0,1-1 0,-1 1 0,0 0 1,1 0-1,-1 0 0,-1 1 0,2-1 22,0 1 0,0-1 0,0 1 0,0-1 0,0 1 0,0 0 1,1-1-1,-1 1 0,0 0 0,0 0 0,1 0 0,-1-1 0,1 1 0,-1 0 0,1 0 0,-1 0 1,1 0-1,-1 0 0,1 0 0,0 0 0,-1 0 0,1 0 0,0 2 0,-7 36 64,6-28-28,-9 48 706,3 1 0,3-1 0,7 117 0,-3-174-815,0 0 0,0 0 0,1 1 0,-1-1-1,0 0 1,1 0 0,-1 0 0,1 0 0,0 0 0,0 0-1,0 0 1,0 0 0,0 0 0,0-1 0,0 1-1,0 0 1,1-1 0,-1 1 0,1 0 0,-1-1 0,1 0-1,0 1 1,0-1 0,-1 0 0,1 0 0,0 0-1,0 0 1,0 0 0,0-1 0,0 1 0,0 0 0,0-1-1,1 0 1,2 1 0,0-1-502,-1-1 0,1 1 0,-1-1 1,1 0-1,-1 0 0,1-1 0,-1 1 0,0-1 0,0 0 1,0 0-1,0 0 0,0-1 0,0 1 0,0-1 0,3-4 0,26-28-6642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0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1569,'0'0'20836,"-3"24"-19101,-7 55-430,4 1 1,4 1-1,11 122 0,45 53-921,-42-210-618,-11-42 465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1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0 136 1954,'0'0'15753,"7"-15"-14519,25-46-167,-28 56-939,1 0 0,-1 0 0,1 0 0,0 1 0,1 0 0,-1 0-1,1 0 1,0 1 0,-1-1 0,2 1 0,-1 1 0,0-1 0,0 1 0,1 0-1,-1 1 1,1 0 0,0 0 0,-1 0 0,1 1 0,0-1 0,11 3 0,-13-2-29,0 1 1,-1 0-1,1 0 1,0 0 0,-1 1-1,1-1 1,-1 1 0,1 0-1,-1 1 1,0-1-1,0 1 1,0 0 0,0 0-1,0 0 1,-1 0 0,6 7-1,6 8 269,0 1 0,14 25 0,-11-16 144,-9-15-322,-8-10-148,0 0-1,1 0 0,-1-1 0,1 1 1,0 0-1,0-1 0,0 1 1,0-1-1,1 1 0,-1-1 0,0 0 1,1 0-1,0 0 0,-1 0 1,1-1-1,0 1 0,0-1 1,0 0-1,0 1 0,4-1 0,1-25 47,-7 20-80,2-14-428,18-56-3046,-3 41-1731,15 7 4252,-30 33 4178,-1 15-3376,-1-12 1343,2 15 76,-3-14-914,1-1-1,0 1 0,1 0 1,1 0-1,0-1 0,0 0 1,1 1-1,0-1 0,7 11 1,-11-20-367,1 1 0,1-1 0,-1 0 0,0 0 1,0 1-1,0-1 0,1 0 0,-1 0 0,1 0 1,-1-1-1,1 1 0,-1 0 0,1-1 0,-1 1 1,1 0-1,-1-1 0,1 0 0,0 1 0,-1-1 1,1 0-1,0 0 0,-1 0 0,1 0 0,0 0 1,-1 0-1,1-1 0,0 1 0,-1-1 0,1 1 1,-1-1-1,1 1 0,0-1 0,-1 0 0,0 0 1,1 1-1,-1-1 0,1 0 0,-1-1 0,0 1 0,0 0 1,0 0-1,0 0 0,0-1 0,0 1 0,0-1 1,0 1-1,0 0 0,0-1 0,0-2 0,4-6-563,0 0-1,0 0 1,1 1-1,0-1 1,8-8-1,0 4-2500,0-1-1,2 2 0,27-20 1,-17 7 238,-19 2 13200,-7 31-7017,-1 37-1165,0-18-1081,1 0-1,3 26 1,-3-51-1106,0 0-1,0-1 1,0 1-1,0 0 1,0 0-1,0-1 1,0 1-1,0 0 1,0 0-1,0-1 1,1 1-1,-1 0 1,0 0-1,1-1 1,-1 1-1,0 0 1,1-1-1,-1 1 1,1-1-1,-1 1 1,1-1-1,-1 1 1,1-1-1,-1 1 1,1-1-1,0 1 1,-1-1-1,1 1 1,0-1-1,-1 0 1,1 0 0,0 1-1,0-1 1,-1 0-1,1 0 1,0 0-1,0 0 1,-1 0-1,1 0 1,0 0-1,0 0 1,-1 0-1,1 0 1,0 0-1,0 0 1,-1 0-1,1-1 1,0 1-1,-1 0 1,1-1-1,0 1 1,-1 0-1,1-1 1,0 1-1,-1-1 1,1 1-1,-1-1 1,1 1-1,-1-1 1,1 0-1,-1 1 1,2-2-1,33-38-483,-34 39 497,6-8-66,-2 4 17,0-1 1,-1 0-1,1-1 1,-1 1 0,0-1-1,-1 0 1,0 1-1,0-2 1,0 1 0,1-8-1,-1 15 99,-1 0 0,0 0 0,1 0 1,-1 1-1,0 0 0,0-1 0,1 1 0,-1 0 0,0 0 0,3 2 0,12 7-447,-1 1-1,22 19 0,2 14-9687,-19-17-835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2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67 114 14702,'0'0'8493,"-11"16"-7692,0-2-512,6-9-161,1 0-1,-1 1 1,1 0 0,1-1 0,-1 2-1,1-1 1,0 0 0,0 0 0,1 1-1,0 0 1,0-1 0,0 1 0,1 0-1,0 0 1,0 8 0,1-8-20,0 1 0,1 0-1,-1-1 1,1 1 0,1 0 0,0-1 0,0 0 0,0 1-1,1-1 1,5 11 0,-5-14-116,0-1-1,-1 1 1,1-1-1,0 0 1,0 0-1,1 0 1,-1-1 0,0 1-1,1-1 1,0 0-1,0 0 1,-1 0-1,1 0 1,0-1-1,1 0 1,-1 1 0,0-1-1,0-1 1,0 1-1,8-1 1,-7 1-4,1-1 0,-1-1 0,0 1 1,1-1-1,-1 0 0,0 0 0,0-1 0,0 1 0,0-1 0,0-1 1,0 1-1,0 0 0,-1-1 0,1 0 0,-1 0 0,0-1 1,0 1-1,0-1 0,0 0 0,-1 0 0,1 0 0,-1 0 1,0 0-1,0-1 0,-1 0 0,4-8 0,-1 2-15,-1 0 0,0 0 0,-1 0-1,0-1 1,-1 1 0,0-1 0,-1 0 0,0 1-1,-1-1 1,-1 0 0,-2-20 0,2 27 43,-1-1 0,0 1 0,0-1 0,0 1 0,0-1 0,-1 1 0,0 0 0,0 0 0,-1 1 0,1-1 0,-6-5 0,-52-41-92,17 17-2234,60 34-6400,-12 0 7597,24 0-2848,5 0-891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3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81 115 3331,'0'0'13143,"-5"-1"-11232,4 1-1833,1-1 0,-1 1 0,0 0 0,0 0-1,0 1 1,0-1 0,0 0 0,0 0 0,0 0-1,0 1 1,0-1 0,0 0 0,0 1 0,0-1-1,1 1 1,-1-1 0,0 1 0,0-1 0,1 1-1,-1 0 1,0-1 0,0 1 0,1 0 0,-1-1-1,1 1 1,-1 0 0,1 0 0,-1 0 0,1 0-1,0-1 1,-1 3 0,-1 3 140,0 0-1,0 0 1,0 0-1,1 1 1,0 9-1,0 5 136,1 0-1,5 40 1,-3-54-336,0 0-1,1 1 1,0-1 0,0 0-1,1 0 1,0-1-1,0 1 1,10 11 0,-12-15-41,1 0 1,-1-1 0,0 1 0,1 0 0,0-1 0,0 1 0,0-1 0,0 0-1,0 0 1,0 0 0,0 0 0,1-1 0,-1 1 0,1-1 0,-1 0-1,1 0 1,-1 0 0,1 0 0,0-1 0,4 1 0,-6-2-47,-1 0 0,1 0 0,-1 0 0,0 0 0,1 0 0,-1 0 1,0 0-1,0-1 0,0 1 0,0 0 0,0-1 0,0 1 0,0-1 0,0 1 1,0-1-1,-1 1 0,1-1 0,-1 1 0,1-1 0,0-3 0,9-44-862,-8 37 711,1-6 119,-1-1 0,0 0 1,-1-1-1,-1 1 0,-1 0 1,-5-27-1,5 38 111,-1 1-1,1-1 1,-2 0 0,1 1 0,-1-1 0,-1 1-1,1 0 1,-1 0 0,0 0 0,-1 1 0,1-1-1,-1 1 1,-1 0 0,1 1 0,-1-1 0,0 1-1,0 0 1,-8-4 0,12 7 15,0 1 0,-1 0 0,1 0 0,0 0 0,-1 0 0,1 0 0,-1 0 0,1 1 0,-1-1 0,0 1 0,1 0 0,-1 0 0,1 0 0,-1 0 0,0 0 0,1 0 0,-1 1 0,1-1 0,-1 1 0,1 0 0,-1-1 0,1 1 0,-1 1 0,1-1 0,0 0 0,0 0 0,-1 1 0,1 0 0,0-1 0,0 1 0,1 0 0,-1 0 0,0 0 0,0 0 0,1 0 0,-3 4 0,2-1-228,-1-1 0,1 1-1,0 0 1,0 1 0,0-1 0,1 0 0,-1 0 0,1 1 0,1-1-1,-1 1 1,1-1 0,0 0 0,0 1 0,0-1 0,1 1 0,0-1 0,2 7-1,8 0-4081,9-10-1555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2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5413,'0'0'11851,"0"17"-9822,0 81 1046,0-96-2995,0 0 1,1-1 0,-1 1-1,1 0 1,-1 0 0,1-1-1,0 1 1,0-1-1,0 1 1,0-1 0,0 1-1,0-1 1,0 1-1,0-1 1,1 0 0,-1 0-1,0 1 1,1-1-1,-1 0 1,1 0 0,-1 0-1,1-1 1,0 1 0,-1 0-1,1-1 1,0 1-1,-1-1 1,1 1 0,3-1-1,-2 1-58,-1-1 0,1 1 0,-1-1 0,1 0-1,-1 0 1,1 0 0,0 0 0,-1 0 0,1-1 0,-1 1 0,1-1-1,-1 1 1,1-1 0,-1 0 0,0 0 0,1 0 0,-1 0 0,0-1 0,0 1-1,4-4 1,-1-1 38,0-1-1,-1 1 0,0-1 0,-1 0 1,1 0-1,-1-1 0,-1 1 1,1-1-1,-1 1 0,-1-1 1,1 0-1,-1 0 0,-1 1 1,1-1-1,-1 0 0,-1 0 1,-1-14-1,-3 9-494,5 12 167,-1 0 0,1 0 0,-1 0 0,1 0 0,0-1 0,-1 1 0,1 0 0,0 0 0,0 0 0,0-1 0,0 1 0,0 0 0,0 0 0,0-1 0,0 1 0,1 0 0,-1 0 0,0 0 0,1 0 0,-1-1 1,1 1-1,-1 0 0,1 0 0,-1 0 0,1 0 0,0 0 0,0 0 0,-1 0 0,1 0 0,0 1 0,0-1 0,2-1 0,24-25-3681,33-35-5038,-37 28 7109,-12-3 3917,-12 67 11473,4 7-5799,3 13-4026,6 32-4221,4 21 2053,9 70-1044,-19-157-705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3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4708,'0'0'18706,"46"-15"-18033,-11 2-417,0 4-192,-2-1-64,-2 9-544,-2 1-994,-2 0-1152,2 1-994,-4 9-1281,-4-1 225,-5-5 1729,1-4 577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4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0 197 993,'0'0'19635,"1"5"-18087,6 39 609,6 49-232,5-1 0,40 124 0,-70-255-2380,1-1-1,3 0 0,1 0 0,2-1 1,2 0-1,2 0 0,7-79 0,-5 112 419,0 0-1,1 0 0,0 0 0,1 0 0,-1 0 0,2 1 0,-1-1 0,1 1 1,9-14-1,-11 18 71,1 0 0,-1 0 0,1 0 0,-1 0 1,1 0-1,0 1 0,0-1 0,1 1 0,-1 0 0,0 0 1,1 0-1,-1 0 0,1 1 0,0-1 0,0 1 1,-1 0-1,1 0 0,0 1 0,0-1 0,0 1 0,0-1 1,6 2-1,-9-1 4,0 1 0,0-1 0,0 1 0,0 0 0,0-1 0,0 1 1,0 0-1,-1-1 0,1 1 0,0 0 0,0 0 0,-1 0 0,1 0 0,0 0 0,-1 0 1,1 0-1,-1 0 0,0 0 0,1 0 0,-1 0 0,0 0 0,1 0 0,-1 1 0,0-1 1,0 0-1,0 0 0,0 1 0,1 41 619,-1-33-440,-1-2-122,0 1 1,0-1-1,-1 0 1,0 1-1,0-1 1,-1 0-1,0 0 0,-1-1 1,0 1-1,0 0 1,-7 9-1,-17 34-101,35-48-4913,30-2-516,-31-2 4695,-1 0 0,1 0 0,0-1 1,-1 1-1,1-1 0,-1-1 0,1 1 0,-1-1 1,0 0-1,7-5 0,19-16-734,7-9 15268,-23 51-10670,-13-15-3100,1 0 0,0-1 0,0 1 0,0-1 0,1 0 0,-1 0 0,0 0 0,1 0 0,-1-1 0,1 0 0,0 1 0,-1-1 0,1 0 0,0-1 0,0 1 0,0-1 0,0 1 0,-1-1 0,1-1 0,0 1 0,0 0 0,0-1 0,0 0 0,-1 0-1,1 0 1,0 0 0,-1 0 0,1-1 0,-1 0 0,1 0 0,-1 0 0,0 0 0,0 0 0,0-1 0,0 1 0,0-1 0,0 0 0,-1 0 0,0 0 0,1 0 0,-1 0 0,0 0 0,0-1 0,-1 1 0,3-5 0,1-8-1186,2 0 1,0 1-1,1 0 0,1 0 1,0 1-1,1 0 0,0 1 1,1 0-1,1 0 0,15-12 0,-7 4 206,0 0-1,23-25 8868,-38 64-3178,25 108-1788,-21-63-1911,-5-37-1046,0 1-1,16 52 1,-19-77-916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4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6246,'0'0'18353,"103"-46"-18353,-53 38-1089,-2 8-3075,-3 0-6822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5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3203,'0'0'5589,"-4"29"-4009,-9 114 857,8 187 0,48 332 1368,-4-116-1294,-33-407-1826,38 405 797,-41-521-1695,9 41 467,-11-59-604,0-1 1,0 0-1,0 0 1,1-1-1,0 1 1,-1 0-1,2-1 1,-1 1-1,0-1 1,1 1-1,4 4 1,2-5-4029,-2-16-2380,0-26-1041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6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687 174 4356,'19'-4'2157,"261"-33"2770,204-6-670,553-29-133,-330 65-4046,91-3 1008,87 9-680,-217 70-301,-6 48 105,-456-79-167,254 57-4,119 21 18,-81-69-71,4-41-3,-366-7 16,-66-3 18,0-2 1,-1-4-1,79-22 0,-40 9-22,-45 13 32,0 3 1,123 2 0,-150 5 754,-36 4-697,0 1322 1831,-8-1155-1614,-50 283 0,55-438-262,-1 0 0,0 0 0,-1 0 0,0 0 0,-2-1 0,0 1 1,0-2-1,-2 1 0,0-1 0,0 0 0,-1-1 0,-15 15 0,5-9 18,-2-1-1,1 0 1,-2-2-1,0-1 0,-1 0 1,-42 17-1,9-8-44,-2-3-1,-1-2 1,-72 12-1,-192 20 178,229-39-77,-720 89 259,30-4-237,72-15-21,-735-11 1,1427-71-113,-1061-19 23,714-1-55,-429-34-154,552 27 110,-296-73-1,141-10 81,191 48 106,-342-54-1,461 107-92,59 8-244,1-1-1,0-1 1,0-2 0,1-2-1,-1 0 1,-29-13 0,44 11-2503,9 0-2402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8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3967 4739 2819,'0'0'12064,"0"-18"-1814,6 0-9716,11-4-217,1 1 0,1 1 0,23-20-1,19-18-120,33-52-68,150-225 0,-199 260-81,-3-1 1,52-135-1,38-171 40,-130 377-87,66-232 56,-9-3-1,31-287 0,-81 446 114,-3-1 0,-4 0 0,-3 0 0,-4 1 0,-24-125 0,1 49-19,-41-162-136,58 283 12,-1 1 0,-2 0 1,-2 1-1,-1 1 0,-1 0 0,-39-51 0,-233-240 44,245 281-78,-3 3 1,-1 1 0,-75-44-1,-172-77-37,173 105 70,-2 6 1,-2 6-1,-208-44 0,230 71 1,1 5 0,-1 4 0,-115 7 1,-26-1 2,120-4-90,1 5 1,-229 31-1,-224 60-225,417-66 273,87-13-12,1 4-1,0 3 0,2 3 0,0 4 0,-93 47 1,113-46 5,1 2 1,1 3-1,2 2 1,1 1 0,2 3-1,1 2 1,-56 67 0,88-93 16,1 0 0,0 1 1,2 0-1,-1 0 0,2 1 1,0 0-1,-9 31 0,10-19-2,1 1 0,1 0-1,1 56 1,1 22-107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9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89 6822,'0'0'7928,"-5"-14"-6545,-20-60 949,75 190 6787,-5-32-8433,70 98-1,-114-181-667,-1 0 0,1-1 1,0 1-1,-1-1 0,1 1 0,0 0 0,0-1 0,0 0 0,-1 1 0,1-1 0,0 1 0,0-1 0,0 0 0,0 0 0,0 1 0,0-1 0,0 0 0,-1 0 0,1 0 0,0 0 0,0 0 0,0 0 1,0 0-1,0 0 0,0-1 0,0 1 0,0 0 0,0-1 0,-1 1 0,1 0 0,0-1 0,0 1 0,0-1 0,-1 1 0,1-1 0,0 1 0,0-1 0,-1 0 0,1 1 0,-1-1 0,2-1 1,34-40 6,-26 29 40,5-6-341,50-54-9,-27 42-2495,3 13-4027,-17 16-3752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29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264 368 8360,'0'0'8333,"1"-5"-7185,1-4-818,0 0 1,-1 0-1,-1 0 0,1 0 1,-1 0-1,-1 0 0,0 0 1,0 0-1,-1 0 0,0 0 1,0 0-1,-1 0 0,0 1 1,-1-1-1,-8-15 0,-6-7 145,-2 1 0,-40-49 0,56 75-410,1-1-24,0 0 0,0 1 0,-1 0-1,1 0 1,-1 0 0,0 0 0,0 0 0,-1 1 0,1 0 0,-1 0 0,0 0 0,0 0 0,0 1-1,0-1 1,0 2 0,0-1 0,-8-1 0,12 3-31,0 0 0,0 1 0,1-1 0,-1 1-1,0-1 1,1 1 0,-1 0 0,0-1 0,1 1 0,-1 0 0,1-1 0,-1 1-1,1 0 1,0 0 0,-1-1 0,1 1 0,0 0 0,-1 0 0,1 0 0,0 0 0,0-1-1,0 1 1,0 0 0,0 2 0,-4 28 111,4-25-89,-4 473 2519,8-243-1680,-4-210-794,-1-14-49,0 1-1,1 0 1,1-1 0,0 1-1,0-1 1,2 1 0,-1-1-1,8 20 1,-9-31-396,-8-14-8227,-13-5 1367,-7-3-1341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11531,'0'0'6027,"22"1"-4458,403 8 1106,-417-9-3008,16 0-1201,46 5 0,-23 8-2858,-41-10 2940,-1-1 0,1 1-1,-1 1 1,1-1 0,8 8 12331,-14 28-7665,0-25-2653,1 1 0,0-1 0,0 1 0,2-1-1,0 0 1,8 24 0,-10-34-523,1 0 0,0 0 0,0 0 0,0 0 0,1 0 0,0 0-1,-1-1 1,1 1 0,0-1 0,1 0 0,-1 0 0,0 0 0,1 0 0,0 0 0,0-1-1,0 0 1,0 1 0,0-2 0,0 1 0,0 0 0,1-1 0,-1 0 0,1 0 0,-1 0-1,9 0 1,-7-1-31,-1 0-1,1 0 0,-1 0 1,1-1-1,-1 0 0,0 0 0,1-1 1,-1 1-1,0-1 0,0 0 1,0-1-1,0 1 0,0-1 1,0 0-1,4-4 0,-3 2 57,0-1-1,0 0 1,0-1-1,-1 1 1,0-1-1,-1 0 1,1-1-1,6-15 1,-4 3-296,0 0 0,-2-1 0,0 0 0,-1 0 1,-1-1-1,0-39 0,-3 61 228,-1-17-1401,-1 10-1675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0 2018,'0'0'15246,"1"11"-14114,5 29-182,2 0-1,2-1 1,1 0-1,20 43 1,24 86 495,-50-148-1248,-1 0 1,-1 0-1,2 28 1,-5-47-76,-14-5-298,-1-3-122,0-1-1,1-1 0,-18-14 0,24 17 259,1-1-1,-2 1 1,1 1-1,-1 0 1,0 0 0,0 0-1,0 1 1,-1 1-1,1-1 1,-1 2-1,0-1 1,0 1-1,-11 0 1,20 3 25,0-1 1,0 1 0,0 0 0,-1 0-1,1 0 1,0 0 0,0 1 0,1-1-1,-1 0 1,0 0 0,0 1 0,1-1-1,-1 0 1,0 1 0,1-1 0,-1 1 0,1-1-1,0 0 1,-1 1 0,1-1 0,0 1-1,0-1 1,0 1 0,0-1 0,1 3-1,-2-1 29,1 1 0,0 0 0,0-1-1,0 1 1,0-1 0,1 1 0,-1 0-1,1-1 1,0 1 0,2 4 0,0-5-3,0-1 1,-1 0 0,1 0-1,0 0 1,0 0-1,1 0 1,-1-1 0,0 1-1,0-1 1,1 0 0,-1 0-1,1 0 1,-1-1-1,1 1 1,5-1 0,59 0-64,-60 0 35,1-2-234,0 0 0,0 0 0,0 0-1,-1-1 1,1-1 0,-1 0 0,0 0-1,0 0 1,0-1 0,0 0 0,-1-1 0,0 1-1,0-1 1,0-1 0,-1 1 0,7-11-1,1 1-1989,-1-2 0,12-21 0,11-35-7825,-25 30 7384,-11 16 14386,-12 44-8928,8-3-2101,0 0-1,2 0 0,-1 1 1,2-1-1,0 1 1,0-1-1,3 24 1,-1-31-582,-1 0 0,1 0 0,0 0 1,0 0-1,1 0 0,0 0 0,0-1 1,0 1-1,1-1 0,0 0 0,0 1 0,0-1 1,0 0-1,1-1 0,0 1 0,0-1 1,0 1-1,1-1 0,6 4 0,-9-6-103,0-1-1,-1 0 1,1 1-1,0-1 0,0 0 1,0 0-1,0 0 1,0-1-1,0 1 1,0 0-1,1-1 0,-1 1 1,0-1-1,0 0 1,0 0-1,1 0 1,-1 0-1,0 0 0,0 0 1,0-1-1,0 1 1,1-1-1,-1 1 1,0-1-1,0 0 0,0 0 1,0 0-1,0 0 1,0 0-1,-1 0 1,1 0-1,0-1 0,-1 1 1,1-1-1,0 1 1,-1-1-1,0 0 1,1 0-1,-1 1 0,0-1 1,0 0-1,0 0 1,0 0-1,0 0 1,-1 0-1,1-1 0,-1 1 1,1-3-1,3-12-45,-1-1 0,0 0 1,-2 1-1,0-29 0,-1 41 58,0-5 48,-3-42 6,3 49-17,0 1 0,-1-1 0,0 1 0,1-1 1,-1 1-1,0 0 0,0-1 0,0 1 0,-1 0 1,1 0-1,0 0 0,-1 0 0,1 0 0,-1 0 1,0 0-1,0 0 0,-3-2 0,4 7 190,0 0-1,0 0 1,1 0-1,-1 0 1,1 1-1,0-1 1,-1 0-1,1 0 1,1 6-1,0-2-139,0 0 0,0 0 0,0 0-1,1 0 1,0 0 0,0 0 0,1-1 0,0 1-1,4 7 1,-5-11-393,1 0 0,-1 1 1,1-1-1,-1 0 0,1 0 0,0-1 0,6 5 0,-7-5-605,1-1-1,0 1 0,-1-1 0,1 0 1,0 0-1,-1 0 0,1-1 0,0 1 1,0 0-1,0-1 0,5 0 0,3-3-4112,-1-11 1776,-9 13 3048,9-18-2637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0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3940,'0'0'12449,"2"8"-11120,3 13 203,-1-1 0,2 29-1,-4-31-918,0 1 1,1 0-1,1 0 0,0-1 0,11 27 1,-14-44-618,-1-1-1,0 1 1,0-1 0,0 1 0,1-1 0,-1 1 0,0-1 0,0 1 0,1-1 0,-1 0 0,0 1 0,1-1 0,-1 1 0,1-1 0,-1 0 0,0 1 0,1-1 0,-1 0 0,1 0-1,-1 1 1,1-1 0,-1 0 0,1 0 0,-1 0 0,1 0 0,-1 1 0,1-1 0,-1 0 0,1 0 0,0 0 0,-1 0 0,1 0 0,-1 0 0,1 0 0,-1-1 0,1 1 0,-1 0 0,1 0-1,-1 0 1,1 0 0,-1-1 0,1 1 0,-1 0 0,1-1 0,-1 1 0,0 0 0,1-1 0,-1 1 0,0 0 0,1-1 0,-1 1 0,0-1 0,1 1 0,-1-1 0,19-28-72,-17 26 145,19-38-273,-14 24-279,2 1-1,20-30 0,-28 45 513,0 0 0,0 0 1,1 0-1,-1 0 0,0 0 0,1 0 0,-1 1 0,1-1 0,-1 0 1,1 1-1,-1-1 0,1 1 0,0 0 0,-1-1 0,1 1 0,-1 0 0,1 0 1,0 0-1,-1 0 0,1 0 0,-1 1 0,1-1 0,0 0 0,-1 1 1,1-1-1,-1 1 0,1-1 0,-1 1 0,1 0 0,-1 0 0,0 0 1,1-1-1,-1 1 0,0 1 0,0-1 0,0 0 0,1 0 0,-1 0 1,0 1-1,-1-1 0,1 0 0,0 1 0,0-1 0,-1 1 0,1-1 0,0 1 1,0 2-1,10 43 453,6 20 530,1-38-3589,10-10-3985,-3-11-346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1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7 8776,'0'0'13859,"-6"-2"-13181,5 1-639,0 1 0,0-1 0,0 1 1,0-1-1,0 1 0,0 0 0,0-1 0,0 1 1,0 0-1,0 0 0,0 0 0,0 0 0,0 0 0,0 0 1,0 0-1,0 0 0,0 0 0,0 1 0,0-1 1,0 0-1,0 1 0,0-1 0,0 0 0,0 1 1,0-1-1,0 1 0,0 0 0,1-1 0,-1 1 1,0 0-1,0-1 0,1 1 0,-1 0 0,0 0 1,0 1-1,-1 4 266,0 1 1,0 0 0,0 0-1,1-1 1,-1 12-1,2-17-293,-2 11 227,1 0-1,0 1 1,1-1-1,0 0 0,1 0 1,0 1-1,4 14 1,-4-24-274,0 1 0,1-1 0,-1 1 0,1-1 0,0 0 0,0 1 0,0-1 0,1 0 0,-1 0 0,1-1 0,-1 1 0,1-1 0,0 1 0,0-1 0,0 0 1,1 0-1,-1 0 0,0 0 0,1-1 0,-1 1 0,1-1 0,-1 0 0,1 0 0,0 0 0,0-1 0,-1 1 0,7-1 0,46 1-7891,-31-1 1043,-3 0-2475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2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14990,'0'0'6054,"0"141"-3844,2-51-801,7 3-31,-5 2-225,-2-9-513,0-10-415,2-14-193,4-12-32,3-16-353,-1-12-2113,-4-11-2114,-4-1-2339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2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1 119 8552,'0'0'5387,"7"-17"-3439,25-52-763,-30 66-1072,0 0 0,1 1 0,-1-1 0,1 1-1,-1 0 1,1 0 0,0 0 0,0 0 0,0 0 0,0 1-1,0-1 1,0 1 0,0 0 0,1 0 0,-1 0 0,0 0 0,1 0-1,-1 1 1,1 0 0,-1-1 0,0 1 0,1 1 0,-1-1-1,1 0 1,-1 1 0,4 1 0,14-1 353,-6-1-225,0 1 0,-1 1-1,1 0 1,0 1 0,0 0 0,-1 1 0,0 1 0,0 1 0,0 0-1,-1 0 1,1 1 0,-1 1 0,-1 0 0,0 1 0,0 0 0,-1 1 0,0 1-1,-1-1 1,0 2 0,0-1 0,-1 1 0,-1 1 0,0-1 0,9 22 0,-16-33-245,-1-1 0,0 1 0,1 0 0,-1 0 0,0-1 1,1 1-1,-1 0 0,0 0 0,0 0 0,0 0 1,0-1-1,0 1 0,0 0 0,0 0 0,0 0 1,0 0-1,0-1 0,0 1 0,-1 0 0,1 0 0,-1 1 1,-13 0-2156,11-3 1504,-1 0 0,1 0 1,-1 0-1,1-1 0,0 0 0,0 1 0,0-1 1,-5-4-1,-10-16-4070,3-4-1430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3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6406,'0'0'9417,"2"19"-6566,0 24-1691,8 79 2956,-8-111-3848,-1 0 1,2-1 0,-1 1 0,2-1 0,-1 0 0,1 0 0,1 0 0,0 0 0,6 9 0,-9-16-293,1 0 0,-1 0 1,1 0-1,0-1 1,0 1-1,0-1 1,1 1-1,-1-1 1,0 0-1,1 0 0,-1 0 1,1-1-1,0 1 1,0-1-1,0 0 1,-1 0-1,1-1 0,0 1 1,0-1-1,0 1 1,0-1-1,0 0 1,0-1-1,0 1 1,0-1-1,0 0 0,0 0 1,0 0-1,-1 0 1,1-1-1,4-1 1,-3 0-33,0 0 1,1-1-1,-1 1 1,0-1-1,-1 0 1,1 0-1,-1 0 1,1-1 0,-1 0-1,-1 1 1,1-1-1,-1-1 1,1 1-1,-2 0 1,1-1-1,-1 0 1,1 0-1,-1 1 1,1-11-1,-2 12 74,0 0 0,-1 0 0,1 0 0,-1 0 0,0 0 0,0-1 0,0 1 0,-1 0 0,0 0 0,0 0 0,0 0 0,0 0-1,-2-4 1,2 6 4,-1 0 0,0 0 0,1 1 0,-1-1-1,0 0 1,0 1 0,0-1 0,0 1 0,0 0 0,0 0-1,-1 0 1,1 0 0,0 0 0,-1 0 0,1 1-1,0-1 1,-1 1 0,1-1 0,-1 1 0,1 0 0,-1 0-1,-4 1 1,-8 2 170,15 4-3033,1-6 2477,0 0 0,0 0 0,0 0 0,0 0 1,0 0-1,1 0 0,-1 0 0,0-1 0,1 1 0,-1-1 0,0 1 0,1-1 1,-1 1-1,1-1 0,-1 0 0,3 1 0,48-4-4255,19-12 3193,-57 11 1396,-12 4 201,-1-1-1,1 1 1,-1-1-1,1 1 1,-1-1-1,1 1 1,-1 0-1,1 0 1,-1 0-1,1 0 1,-1 0-1,1 0 1,-1 0-1,1 1 1,-1-1-1,1 0 1,-1 1 0,1-1-1,-1 1 1,0 0-1,1-1 1,-1 1-1,3 2 1,-3 0 378,1-1 0,-1 1 0,1 0 0,-1 0 0,0 0 0,0 0 0,0 0 0,0 0 1,0 4-1,2 7-438,0 1 852,1-1 1,1 0-1,0 1 1,13 23-1,-17-36-1012,0 0 1,0 0-1,1 0 0,-1 0 0,0 0 1,1 0-1,-1 0 0,1-1 0,0 1 1,-1 0-1,1-1 0,0 1 0,0-1 1,0 0-1,0 0 0,0 0 0,1 0 1,-1 0-1,0 0 0,0 0 0,1-1 1,-1 1-1,0-1 0,1 1 0,-1-1 1,1 0-1,-1 0 0,0 0 0,1-1 1,-1 1-1,0 0 0,1-1 0,-1 0 0,0 1 1,0-1-1,1 0 0,-1 0 0,0 0 1,0-1-1,3-1 0,32-24-10515,-16 14-466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3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 20083,'0'0'1441,"-91"104"866,59-29-290,1 10-511,15 10-161,8 0-384,8-5-128,0-12-513,24-11-288,7-11-32,9-9-64,-1-4-256,3-8-641,1 2-833,-1 1-2178,-3 1-3010,-2 0-6663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5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8744,'0'0'9113,"1"-19"-7581,9-62-235,-9 75-1193,1 0-1,0 1 1,0 0-1,1-1 1,0 1-1,0 0 1,0 0-1,0 1 1,1-1-1,0 1 1,0-1-1,0 1 1,0 0-1,9-5 1,-6 3-67,1 2-1,1-1 1,-1 1 0,1 0 0,-1 0 0,1 1-1,10-2 1,-12 3 24,-1 1-1,1 0 0,0 0 0,0 1 0,0 0 1,-1 0-1,1 0 0,0 1 0,0 0 1,0 0-1,-1 1 0,1 0 0,-1 0 1,1 0-1,-1 1 0,0 0 0,0 0 0,0 1 1,0 0-1,0 0 0,8 8 0,-8-5 28,0 1 0,0-1 0,0 1 0,-1 1 0,-1-1-1,1 1 1,-1 0 0,-1 0 0,0 0 0,0 0 0,0 0-1,-1 1 1,-1-1 0,1 20 0,-2-14 63,0-1 0,-1 0 0,0 0 0,-1 0 0,-1-1 0,0 1 0,-1 0-1,-1-1 1,0 0 0,-1 0 0,0 0 0,-1-1 0,0 0 0,-1 0 0,0-1 0,-1 0 0,-18 18 0,27-28-200,0-1 0,1 1 0,-1-1 0,0 1 0,1-1 0,-1 1 0,1-1 0,-1 1 0,0-1 0,1 0 0,-1 1 0,1-1 0,0 1 0,-1-1 0,1 0 0,-1 0 0,1 1 0,-1-1 0,1 0 0,0 0 0,-1 0 0,1 0 0,-1 0 0,1 0 0,0 0 0,-1 0 0,1 0 0,0 0 0,-1 0 0,2 0 0,46 6-277,11 3 132,-38-3 117,1 1 0,20 9 0,-36-13 64,0 0-1,0 0 1,0 0 0,-1 0 0,1 1-1,-1 0 1,0 0 0,0 1 0,-1-1 0,1 1-1,6 9 1,-11-13 37,1 0 1,-1 0-1,1 1 0,-1-1 1,1 0-1,-1 0 0,0 1 1,0-1-1,1 0 0,-1 1 1,0-1-1,0 0 0,0 1 0,-1-1 1,1 0-1,0 1 0,0-1 1,-1 0-1,1 0 0,-1 1 1,1-1-1,-1 0 0,1 0 1,-1 0-1,0 0 0,0 0 1,1 1-1,-1-1 0,0-1 0,0 1 1,0 0-1,0 0 0,0 0 1,0 0-1,-2 0 0,-47 23 1298,41-21-1159,-9 4-81,-1 0 0,1-1 0,-1-1 1,-1-1-1,1 0 0,0-2 0,-1 0 0,0-1 1,-26-3-1,44 2-178,1-1 1,-1 1-1,1-1 0,-1 1 1,1-1-1,-1 0 1,1 1-1,-1-1 1,1 0-1,0 0 0,-1 0 1,1 0-1,0 0 1,0-1-1,0 1 0,0 0 1,0 0-1,0-1 1,0 1-1,0-1 1,0 1-1,1-1 0,-1 1 1,1-1-1,-1 1 1,1-1-1,-1-1 0,0-46-5224,6 5-2100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35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387 0 11018,'0'0'11371,"152"90"-8680,-117-23-801,-12 13-385,-13 10-160,-10 7-320,-6 9-352,-36 4-385,-16 2-224,-14-4-64,-5-13-64,3-13-448,-3-13-1026,9-11-1120,-1-8-4133,5-11-5829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3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 4837,'0'0'14840,"-7"0"-10817,4 0-1983,6 0-1163,44-2-1243,45 2-1507,-84 0 1611,0 1 0,0 0 1,0 0-1,0 1 0,-1 0 0,1 0 0,0 1 0,10 6 0,-17-9-109,-1 0 0,1 0 1,3 8-5933,-4-8 5933,0 1-1,0-1 0,0 1 1,0-1-1,0 1 0,0-1 0,0 2 1,0 0-1448,0 7-4065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3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6822,'0'0'11756,"-19"2"-11244,32-2-320,3 0-192,1 0-32,-1 0-192,-1 0-1410,1 0-1376,-3 2-1667,-3 11-3619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5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2723,'0'0'13773,"1"7"-12791,3 27 332,2 0-1,2 0 1,14 39 0,2 8-254,-7-6-553,-12-48-393,1 1 1,1 0-1,1-1 1,2-1-1,0 1 1,23 38-1,-30-61-178,-3-3 25,1 0 1,0 0-1,-1 0 0,1 0 1,0 0-1,-1 0 1,1 0-1,0 0 0,0 0 1,0 0-1,0 0 0,0-1 1,0 1-1,0 0 0,0-1 1,0 1-1,0-1 0,0 1 1,1-1-1,0 1 1,1-45-12278,1 17 6556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4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35 4773,'0'0'10324,"-19"-2"-8642,-58-3-140,76 5-1461,-1-1-1,0 1 0,0 0 0,0 0 0,1 1 0,-1-1 1,0 0-1,0 1 0,1-1 0,-1 0 0,0 1 0,1 0 1,-1 0-1,0-1 0,1 1 0,-1 0 0,1 0 0,0 0 1,-1 0-1,1 1 0,0-1 0,-1 0 0,1 1 0,0-1 1,-1 2-1,0 1 19,1 0 0,-1 0 1,1 0-1,0 0 0,0 0 0,1 0 0,-1 7 1,0 0 235,-5 24 270,2 2 1,1-1-1,2 0 1,4 40-1,-3-71-601,0-1 1,1 1-1,0 0 1,0-1-1,0 1 1,1 0 0,-1-1-1,1 1 1,0-1-1,0 0 1,1 0-1,0 0 1,-1 0-1,1 0 1,0 0-1,1-1 1,-1 0-1,1 1 1,-1-1-1,1 0 1,0-1-1,0 1 1,0-1-1,1 0 1,-1 0-1,0 0 1,1 0-1,-1-1 1,10 2-1,-7-2-6,-1 0 0,1-1 0,0 0 0,-1-1 0,1 1 0,0-1 0,-1 0 0,1-1 0,-1 1 0,0-1 0,1-1 0,-1 1 0,0-1 0,0 0 0,0-1 0,-1 1 0,1-1 0,-1 0 0,0 0 0,0-1 0,4-5 0,2-5-36,-1 0 1,0 0 0,-1-1-1,-1-1 1,-1 0-1,0 0 1,-1 0 0,-1-1-1,-1 1 1,0-1 0,-1 0-1,-1-1 1,-1 1-1,-2-35 1,0 50 42,1-1-1,-1 1 0,0-1 1,0 1-1,0 0 1,0-1-1,-1 1 0,0 0 1,1 0-1,-1 0 1,0 0-1,0 0 1,-1 0-1,1 0 0,-1 1 1,1-1-1,-1 1 1,0 0-1,0 0 1,0 0-1,0 0 0,-5-2 1,4 2-14,-1 0 0,1 0 1,-1 0-1,0 1 0,0 0 1,0 0-1,0 0 0,0 0 1,0 1-1,0-1 0,0 2 1,0-1-1,0 0 0,0 1 0,-8 2 1,11-2-150,1 0 1,-1 0-1,0 0 1,1 0-1,0 1 1,-1-1 0,1 0-1,0 1 1,0-1-1,-1 1 1,1 0-1,1-1 1,-1 1-1,0 0 1,0 0-1,0-1 1,1 1-1,-1 0 1,1 0 0,0 0-1,-1 0 1,1 0-1,0 0 1,0 3-1,0-1-756,0 1 0,0 0-1,1-1 1,0 1 0,-1 0 0,1-1-1,1 1 1,-1-1 0,3 7 0,15 13-4873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4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79 8776,'0'0'6865,"-1"21"-5610,-3 71 133,4-87-1318,0 0 0,0 0 0,0-1 0,0 1 0,1 0 0,0-1 0,0 1 0,0 0-1,1-1 1,-1 1 0,1-1 0,0 0 0,0 0 0,1 0 0,-1 0 0,1 0 0,0 0 0,0 0 0,0-1 0,1 0 0,-1 1 0,1-1 0,-1 0 0,1-1 0,0 1 0,1-1 0,-1 0-1,0 0 1,0 0 0,1 0 0,-1-1 0,1 0 0,0 0 0,-1 0 0,1 0 0,0-1 0,-1 0 0,9 0 0,-11 0-53,1-1 0,-1 1 0,0-1-1,1 1 1,-1-1 0,0 1 0,0-1 0,1 0 0,-1 0 0,0 0 0,0-1-1,0 1 1,0 0 0,0-1 0,0 1 0,-1-1 0,1 0 0,2-3-1,0 0 28,-1-1-1,0 1 1,0 0-1,-1-1 0,0 0 1,0 1-1,2-9 0,0-8 95,-1 0-1,-1 0 1,-1-24-1,-3 3 68,1 12-3326,2-1-6476,1 14 4013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5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4869,'0'0'11413,"0"8"-10132,5 196 4964,15 6-4338,-12-174-1749,-1-2-2124,-6-10-8798,-1-14 4283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5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1 122 7879,'0'0'9129,"58"-93"-8905,-36 78-224,5 5-64,-2 7-1249,-2 3-2370,0 0-1635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6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7527,'0'0'7266,"1"16"-5366,17 88 961,-5-33-157,4 75 0,-17-135-2506,-1-6-164,1-1 0,-1 0 0,1 1 1,0-1-1,1 0 0,-1 1 0,1-1 0,0 0 0,1 5 0,2-52-146,-9-47-333,3 60 114,0 1-1,2-1 0,1 0 1,5-30-1,-4 53 269,0 0-1,0 1 1,1-1 0,0 1-1,0 0 1,0 0 0,1 0-1,0 0 1,0 1 0,8-9-1,-9 11 62,1-1 0,-1 1-1,1 0 1,0 0 0,0 1-1,0-1 1,0 1 0,0 0-1,0 0 1,1 0-1,-1 0 1,1 1 0,-1 0-1,1 0 1,0 0 0,5 0-1,-8 1 32,0 1 0,0 0 0,-1-1 0,1 1 0,0 0-1,0 0 1,0 0 0,-1 0 0,1 0 0,0 0 0,-1 1-1,1-1 1,-1 0 0,1 1 0,-1-1 0,0 1 0,0 0 0,0-1-1,0 1 1,0 0 0,0 0 0,0 0 0,0 0 0,-1 0 0,1 2-1,14 56 924,-15-56-887,5 37 454,-5-31-389,1 1 0,1 0 0,0-1 0,0 1 0,7 18 1,-8-26-148,1-1 0,-1 1 0,1-1 0,0 0 0,-1 1 0,1-1 0,0 0 1,0 0-1,1 0 0,-1 0 0,0 0 0,1-1 0,-1 1 0,1-1 0,-1 1 1,1-1-1,0 0 0,-1 0 0,1 0 0,0-1 0,0 1 0,0-1 0,0 1 0,-1-1 1,1 0-1,4 0 0,-1 0-194,0-1 0,0 1 1,0-1-1,0 0 0,0-1 0,0 1 0,0-1 1,0 0-1,-1-1 0,1 0 0,-1 1 1,1-2-1,-1 1 0,0 0 0,-1-1 1,1 0-1,-1 0 0,1-1 0,-1 1 1,0-1-1,-1 0 0,1 0 0,-1 0 1,4-9-1,-4 8 205,-1 1-1,0-1 1,0 1 0,-1-1-1,0 0 1,0 1 0,0-1-1,0 0 1,-1 0 0,-1-9-1,1 10 3547,24 6-5329,-19-2 1209,-1 0 0,0-1 0,1 1-1,-1-1 1,0 0 0,0 0 0,0 0-1,0-1 1,0 1 0,-1-1 0,7-6-1,40-44-5625,-32 32 3483,16-16-1804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6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 4164,'0'0'13597,"1"5"-12257,9 183 6107,-10-57-7017,-1-45-3700,1-85 2751,1-1 1,-1 1 0,0 0 0,-1 0-1,1 0 1,0 0 0,0 0-1,0 0 1,0 0 0,-1 0 0,1-1-1,0 1 1,-1 0 0,1 0-1,-1 0 1,1 0 0,-1-1 0,1 1-1,-1 0 1,1-1 0,-1 1-1,-1 1 1,-15 4-9091</inkml:trace>
  <inkml:trace contextRef="#ctx0" brushRef="#br0" timeOffset="1">0 340 6502,'0'0'11307,"139"-32"-11307,-71 32-737,7 6-6245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7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861 101 3331,'0'0'8056,"-1"-14"-6273,-4-46 85,5 59-1652,0 0-1,0-1 1,0 1-1,0 0 1,-1-1-1,1 1 1,0 0-1,-1 0 1,1 0-1,0-1 1,-1 1 0,0 0-1,1 0 1,-1 0-1,0 0 1,0 0-1,1 0 1,-1 0-1,0 0 1,0 0-1,-2-1 1,3 2-133,-1 0 0,1 0 0,-1 0 0,0 0 0,1-1 0,-1 1 1,1 0-1,-1 1 0,1-1 0,-1 0 0,0 0 0,1 0 0,-1 0 0,1 0 1,-1 0-1,1 1 0,-1-1 0,1 0 0,-1 1 0,1-1 0,-1 0 0,1 1 0,0-1 1,-1 0-1,1 1 0,-1-1 0,1 1 0,0-1 0,-1 0 0,1 1 0,0-1 1,-1 2-1,-65 131 895,-23 40-515,9-45 135,-6-5 0,-164 182 0,216-271-452,-1-2 0,-1-1 1,-2-2-1,-53 31 0,71-39-10711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6:47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 9929,'0'0'9289,"-1"0"-9224,1 0-1,0 0 1,-1 0 0,1 0-1,0 0 1,-1 0-1,1 0 1,0 0-1,-1 0 1,1 0 0,-1 0-1,1 0 1,0 0-1,-1 0 1,1 1-1,0-1 1,-1 0 0,1 0-1,0 0 1,0 0-1,-1 1 1,1-1 0,0 0-1,0 0 1,-1 1-1,1-1 1,0 0-1,0 1 1,-1-1 0,1 0-1,0 0 1,0 1-1,0-1 1,0 0 0,0 1-1,0-1 1,-1 1-1,1-1 1,0 0-1,0 1 1,-2 14 439,1 0-1,0-1 1,0 1-1,2 0 1,0 0 0,0-1-1,2 1 1,7 27-1,-6-24-268,2 0 0,0 0 0,1-1 0,1 0-1,0 0 1,20 29 0,-23-40-191,1 1 0,-1-1 1,1 0-1,0 0 0,0-1 0,1 0 0,-1 0 0,1 0 0,0-1 0,0 0 1,1-1-1,-1 1 0,1-1 0,0-1 0,0 0 0,0 0 0,0 0 1,9 0-1,-2-1-316,1 0 0,-1-1 1,1 0-1,-1-2 1,0 0-1,0 0 1,26-9-1,-11 2-4399,-7 8-3305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29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648 160 9993,'0'0'8531,"-2"-5"-7100,-3-4-1224,-1 0 0,0 1 0,0-1 1,-1 1-1,-1 1 0,1-1 0,-1 1 0,0 1 0,-1-1 1,1 1-1,-1 1 0,-13-7 0,5 3-41,0 1 0,0 1 0,-1 0 0,0 1-1,-1 1 1,-23-4 0,34 8-97,-1 0 0,1 0 1,0 1-1,0 0 0,-1 1 0,-13 2 0,19-2-66,0 0-1,1 0 1,-1 1 0,1-1-1,-1 0 1,1 1 0,0-1-1,-1 1 1,1 0 0,0 0-1,0 0 1,0 0-1,1 0 1,-1 0 0,0 1-1,1-1 1,-1 1 0,1-1-1,0 1 1,0-1-1,0 1 1,-1 4 0,-5 30 105,2-1 1,1 1 0,2 0 0,1 0-1,5 39 1,-3-46 23,3 19 317,12 53-1,-10-70-14,0 1 1,-2 0-1,-2 0 0,-1 0 0,-4 38 0,0-58-350,0 0 0,-1 0 0,0-1 0,-1 0 0,-1 0 0,0 0 1,0-1-1,-1 0 0,-1 0 0,0-1 0,-9 10 0,7-9-115,-1 0 0,1-1 0,-2 0 0,0-1 0,0 0 0,0-1 0,-1 0 1,0-1-1,-22 8 0,32-14-219,0 0 1,0 0 0,-1 0-1,1 0 1,0-1-1,-1 1 1,1-1 0,-1 0-1,1 0 1,0 0 0,-1 0-1,-6-2 1,9 1-84,-1 0 0,0 0 0,1 0 0,-1 0 0,1 0-1,-1 0 1,1-1 0,0 1 0,-1 0 0,1-1 0,0 1 0,0-1 0,0 1 0,0-1 0,0 0 0,0 1 0,1-1 0,-1 0 0,0 0 0,1 0 0,0 1 0,-1-1 0,1 0 0,0-2-1,-2-36-7219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29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8040,'0'0'14798,"83"4"-13517,-27-1-865,4-1-352,4-2-64,0 0-576,-2 0-1506,0 0-1570,-4 0-127,-6 0-1634,-4 0-3492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5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0 281 1345,'0'0'12631,"16"-5"-11953,-10 3-712,3 0 245,0-1 0,-1 0 0,1 0 0,-1-1 0,0 0 0,0 0 0,0-1 0,-1 0 0,1-1 0,-1 0 0,-1 0 0,1 0 0,5-8 0,-7 6-126,-1-1 0,-1 1-1,1-1 1,-1 0 0,-1 0 0,0 0 0,0 0-1,-1-1 1,0 1 0,0-1 0,-1 1 0,-2-14-1,2 2 143,0 19-155,0-1 0,-1 1 1,1 0-1,-1 0 0,1-1 0,-1 1 0,0 0 0,1 0 0,-1 0 0,0 0 1,-1 0-1,1 0 0,0 0 0,-1 1 0,1-1 0,-1 0 0,1 1 0,-1-1 0,0 1 1,1-1-1,-1 1 0,0 0 0,0 0 0,0 0 0,0 0 0,0 0 0,0 0 1,-1 0-1,1 1 0,0-1 0,0 1 0,0 0 0,-1 0 0,1-1 0,0 1 0,0 1 1,-1-1-1,1 0 0,0 0 0,0 1 0,0 0 0,-1-1 0,1 1 0,0 0 1,0 0-1,0 0 0,0 0 0,0 0 0,0 1 0,1-1 0,-1 0 0,-3 4 1,0 3 86,0 0 1,1-1 0,0 2 0,0-1-1,1 0 1,0 1 0,0 0 0,1 0 0,-1 11-1,0 5 352,1 0-1,2 29 0,0-49-476,0-1 1,0 0-1,1 0 1,0 0-1,0 0 1,0 1-1,0-1 0,0 0 1,1-1-1,0 1 1,0 0-1,0 0 1,0-1-1,1 1 1,-1-1-1,1 0 1,0 0-1,4 4 1,-2-3-54,1 0 0,0-1 0,0 0 0,0 0 0,0 0 0,0-1 1,0 0-1,1 0 0,-1 0 0,12 0 0,2 0-604,1-2 0,-1 0 0,0-2 1,0 0-1,0-1 0,37-11 0,14-8-5911,4-1-5766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0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13 9161,'0'0'11104,"0"10"-9930,-1 14-595,1 0 1,1 0-1,2 0 1,0 0 0,2-1-1,0 1 1,1-1-1,12 26 1,-18-47-584,1 0 0,0 0 0,0 0 0,-1-1 0,1 1-1,0 0 1,0-1 0,0 1 0,1 0 0,-1-1 0,0 0 0,1 1 0,-1-1 0,1 0 0,-1 1 0,1-1 0,-1 0 0,1 0 0,0-1 0,0 1 0,-1 0 0,1 0 0,0-1 0,0 1 0,0-1 0,0 0 0,0 1 0,0-1 0,-1 0 0,1 0 0,4-1 0,-3 0-34,0-1 0,-1 0 0,1 1 0,0-1 0,-1 0 1,1-1-1,-1 1 0,0 0 0,0-1 0,0 1 0,0-1 0,0 0 0,-1 1 0,1-1 0,-1 0 0,0 0 0,2-5 0,25-78-285,-19 53 89,1 1 0,29-61 0,-39 93 253,1 0 1,-1 0-1,0-1 1,0 1-1,0 0 0,0 0 1,0-1-1,1 1 0,-1 0 1,0 0-1,0 0 0,0-1 1,1 1-1,-1 0 0,0 0 1,0 0-1,1 0 1,-1 0-1,0 0 0,0-1 1,1 1-1,-1 0 0,0 0 1,0 0-1,1 0 0,-1 0 1,0 0-1,0 0 0,1 0 1,-1 0-1,0 0 1,0 0-1,1 0 0,-1 1 1,0-1-1,0 0 0,1 0 1,-1 0-1,0 0 0,0 0 1,1 0-1,-1 1 0,0-1 1,0 0-1,0 0 0,1 0 1,-1 0-1,0 1 1,0-1-1,0 0 0,0 0 1,1 1-1,-1-1 0,0 0 1,0 0-1,0 1 0,9 16 475,-8-14-383,39 98 1913,6 14-1736,-45-113-446,0 0 1,1 1-1,-1-1 1,0 0-1,1 0 0,-1-1 1,1 1-1,0 0 1,0 0-1,0-1 0,0 1 1,3 1-1,-2-2-878,1 1-1,0-1 0,-1 0 1,1 0-1,0-1 0,0 1 1,0-1-1,0 0 1,0 0-1,-1 0 0,6-1 1,15-2-6011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1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7815,'0'0'12919,"-13"3"-9048,4 16-3296,2 1 1,0 1 0,1-1 0,1 1 0,0 0-1,-1 38 1,6-58-485,-9-21-27,9 10-276,0 0 109,-1 0 0,1 1 1,1-1-1,0 1 0,0-1 1,1 1-1,0 0 1,0 0-1,8-17 0,-4 25 31,0 0-1,0 0 0,1 1 0,-1 0 1,0 1-1,1-1 0,9 3 1,-12-1 82,0 1 0,0 0 0,0 0 1,0 1-1,-1-1 0,1 1 0,-1-1 1,0 1-1,0 0 0,0 0 0,-1 1 1,0-1-1,4 9 0,22 63 557,-15-3-434,-9-69-2155,9-4-9313,-1 0 1331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1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 9577,'0'0'13805,"-79"116"-12428,75-70-31,0-3-257,4-11-641,0-10-320,12-7-128,7-6-128,4-5-224,4-4-1666,2 0-1794,8-9-2209,0-4-6119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1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12620,'0'0'6390,"16"-2"-4970,-7 1-1133,-5 0-199,0 0-1,0 0 1,0 0 0,0 1-1,0-1 1,0 1-1,0 0 1,0 0-1,0 1 1,0-1 0,0 1-1,0 0 1,0 0-1,0 0 1,0 1 0,-1-1-1,1 1 1,-1 0-1,1 0 1,-1 0 0,1 1-1,-1-1 1,0 1-1,4 4 1,0 4 158,-1 0-1,0 0 1,0 1 0,-1 0-1,-1 0 1,0 0 0,-1 0 0,0 1-1,0 0 1,-2-1 0,0 1-1,0 0 1,-1 0 0,0-1-1,-2 1 1,1 0 0,-6 18-1,5-22-188,0 1 0,-1-1 0,0 1 0,-1-1 0,0 0 0,-1-1-1,0 1 1,0-1 0,-1 0 0,0 0 0,0 0 0,0-1-1,-1 0 1,-1 0 0,1-1 0,-1 0 0,0 0 0,0-1 0,-1 0-1,0 0 1,1-1 0,-2 0 0,-9 3 0,46-17-166,-1 0 1,39-22-1,18-8-766,-36 24-279,22-9-2292,-33 2-7585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55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1 4933,'0'0'17264,"-17"3"-16036,-49 10-459,65-13-752,0 0 1,1 0-1,-1 0 1,0 0 0,1 0-1,-1 0 1,1 0 0,-1 0-1,0 0 1,1 0-1,-1 1 1,0-1 0,1 0-1,-1 1 1,1-1-1,-1 0 1,1 1 0,-1-1-1,1 0 1,-1 1 0,1-1-1,-1 1 1,1-1-1,-1 1 1,1-1 0,0 1-1,-1-1 1,1 1-1,-1 0 1,10 7 30,-7-6 11,14 9 121,0-1 1,1 0-1,0-1 0,1-1 1,0 0-1,25 6 1,121 26 405,-155-38-567,153 23 322,313 8 0,-368-29-291,-107-4-123,1 0 1,0 0 0,0 1-1,0-1 1,-1 0 0,1 0 0,0 0-1,0 0 1,-1 0 0,1 0-1,0 0 1,0 0 0,0-1-1,-1 1 1,1 0 0,0 0 0,0-1-1,-1 1 1,1 0 0,0-1-1,-1 1 1,1-1 0,0 1 0,0-2-1,-8-13-4881,-1 4 3527,-6-14-4323,1-2-21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56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18 10666,'0'0'8921,"-10"-3"-7528,-25-7-493,31 6-410,30 6-284,19 7 55,0 2 0,-2 2-1,1 2 1,-2 2 0,0 1 0,41 27 0,-79-44-216,-1 1-1,0 0 1,0 0 0,0 0 0,0 0-1,0 1 1,0-1 0,4 6 0,-7-7 6,1 1 0,0-1 1,-1 1-1,1-1 0,-1 1 0,1-1 1,-1 1-1,0-1 0,0 1 1,0 0-1,1-1 0,-2 1 0,1-1 1,0 1-1,0 0 0,0-1 0,-1 1 1,1-1-1,-1 1 0,1-1 1,-1 1-1,0-1 0,-1 3 0,-12 17-135,-1 0 0,-1-1 0,-1-1 0,0 0 0,-2-2 0,-33 26 0,12-8-1223,14-12-1538,1 2-1,-24 30 1,9-2-5328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56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6022,'0'0'11200,"-13"3"-9476,-35 11-411,35-7 253,18-1-1648,-4-5 216,13 9 54,0-1 1,0 0 0,1-1-1,0-1 1,19 7-1,89 26 690,-118-39-864,156 42 579,185 25 0,171-11 292,-498-53-949,-30-1 2909,-10-4-4419,13-2-3162,5-20-9346,3 1 7420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57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38 3427,'0'0'16031,"-11"-6"-13959,-33-19-321,33 19-588,23 19-287,23 19-254,53 36 1,-1-1-565,-85-66-8,0 1 0,0 0 0,-1-1 0,1 1 1,0 0-1,-1 0 0,0 0 0,1 0 1,-1 0-1,0 0 0,0 0 0,0 1 0,0-1 1,0 0-1,-1 0 0,1 1 0,-1-1 1,1 1-1,-1-1 0,0 0 0,0 1 0,0-1 1,0 1-1,-1-1 0,1 1 0,-1-1 1,1 0-1,-1 1 0,0-1 0,0 0 0,0 0 1,-2 4-1,-4 4 43,0 0 1,0 0-1,-1-1 1,0 0-1,-11 9 0,11-10-191,-8 7-61,0-1 0,-31 22 0,40-32-327,0 0 0,1 0 0,-2-1 0,1 0-1,0 0 1,-1-1 0,1 0 0,-1 0 0,1 0 0,-17 0 0,23-2 214,0 0-1,0 0 1,-1-1 0,1 1 0,0 0 0,0 0 0,0-1 0,-1 1 0,1 0 0,0-1-1,0 0 1,0 1 0,0-1 0,0 1 0,0-1 0,0 0 0,0 0 0,0 0-1,0 0 1,0 1 0,1-1 0,-1 0 0,0 0 0,1-1 0,-1 1 0,0 0 0,1 0-1,-1 0 1,1 0 0,0 0 0,-1-1 0,1 1 0,0 0 0,0 0 0,0 0-1,0-1 1,0-1 0,-5-36-7661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00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15 505 3555,'0'0'12449,"-2"-3"-11029,2 2-1099,-1 0-1,1 1 0,0-1 0,0 0 0,0 1 1,0-1-1,-1 1 0,1-1 0,0 0 0,-1 1 1,1-1-1,0 1 0,-1-1 0,1 1 0,-1-1 0,1 1 1,0-1-1,-1 1 0,0-1 0,1 1 0,-1-1 1,1 1-1,-1 0 0,1 0 0,-1-1 0,0 1 0,1 0 1,-2-1-1,4 22 1549,12 36-2096,-8-39 366,0 2-9,1 0 0,14 26 0,-21-45-86,0-1 0,1 0 0,-1 1-1,1-1 1,-1 0 0,1 0 0,-1 1 0,0-1 0,1 0 0,-1 0 0,1 0 0,-1 0 0,1 1 0,-1-1 0,1 0 0,-1 0 0,1 0 0,-1 0 0,1 0 0,-1 0 0,1 0 0,-1-1 0,1 1 0,-1 0 0,1 0 0,-1 0 0,0 0 0,1-1-1,-1 1 1,1 0 0,-1 0 0,1-1 0,-1 1 0,0 0 0,1-1 0,-1 1 0,0 0 0,1-1 0,16-15-80,-16 15 71,597-598 56,-577 582-82,-16 14-6,-1-1 0,0 1-1,0-1 1,0 1 0,0-1 0,0-1 0,2-4 0,-27 10-9959,-19 9-1708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06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9 3587,'-8'-2'14974,"-22"-5"-9923,30 123-2249,-1-121-2786,-1 1 0,0 0 0,0 0-1,-1 0 1,1 0 0,-1 1 0,0-1-1,0 1 1,0-1 0,0 1 0,-6-4 0,-2-4 3,5 6-4,4 3-14,0 0 1,0 0-1,-1 0 0,1 0 1,0-1-1,1 1 1,-1-1-1,0 1 0,1-1 1,0 1-1,-2-5 1,3 7 14,10 22-161,25 19 556,-35-55-1072,2-2-4411,10 9 1036,14-2-1921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6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1 833,'0'0'19917,"-13"2"-18641,2-1-966,8-1-234,-1 0 1,1 0 0,-1 0-1,0 1 1,1 0 0,-1 0-1,1 0 1,-1 0 0,1 0-1,0 0 1,-1 1 0,1 0 0,0 0-1,0 0 1,0 0 0,0 0-1,1 0 1,-1 1 0,0-1-1,1 1 1,-3 3 0,-6 14 217,1 0 1,1 1-1,1-1 0,0 2 1,2-1-1,1 1 1,0 0-1,-2 32 0,3 11 199,6 104 0,-2-162-497,0 0-1,1 0 1,-1 0-1,1 0 1,1 0-1,0 0 1,-1 0-1,2 0 1,-1-1-1,1 1 1,0-1-1,1 0 1,-1 0 0,1 0-1,0 0 1,1-1-1,0 1 1,-1-1-1,2 0 1,-1-1-1,0 1 1,1-1-1,0 0 1,0 0-1,0-1 1,1 0-1,-1 0 1,1-1-1,-1 1 1,1-1 0,0-1-1,0 1 1,0-1-1,0 0 1,0-1-1,7 0 1,-5 0-51,0 0 0,0-1 0,-1 0 0,1 0 0,0-1 0,-1 0 0,1-1 0,-1 0 0,0 0 0,0 0 0,0-1 1,-1-1-1,1 1 0,-1-1 0,0 0 0,0-1 0,0 0 0,8-10 0,-8 7 12,0 0 0,0-1 0,-1 0 0,-1 0 1,1-1-1,-2 0 0,1 0 0,-2 0 0,1 0 0,-1-1 0,-1 1 0,0-1 0,0-17 0,-1-1 40,-2 0 0,-1 0 0,-1 0 0,-1 0 0,-16-55 0,16 73 33,0 0 0,0 1 0,-1-1 0,-1 1 0,0 1 0,0-1 0,-1 1 1,0 0-1,-1 0 0,0 1 0,-1 0 0,1 1 0,-2 0 0,1 0 0,-1 1 0,-1 0 0,-13-7 1,19 12 34,-1 0 1,0 0 0,1 1 0,-1 0 0,0 0 0,0 0 0,0 1-1,-8 0 1,17 38-6611,25-12-1224,-18-18 4824,13 11-4742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7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212 190 5349,'0'0'6096,"0"-8"-5081,0-2-880,1 4 192,-1 0 0,0 0 0,0 0 0,0 0 0,-1 0 0,0 0 0,0-1 0,0 2 0,-1-1 0,0 0 0,0 0 0,-1 0 0,0 1 0,1 0 0,-2-1 0,1 1 0,-7-7 0,5 6-104,0 1-1,0-1 0,-1 2 0,0-1 1,0 1-1,0-1 0,0 2 0,-1-1 1,0 1-1,0 0 0,1 0 0,-2 1 1,1 0-1,0 0 0,0 0 0,-1 1 1,1 0-1,-15 1 0,20 1-189,0 0 1,-1 0-1,1 0 0,0 1 1,0-1-1,0 0 0,0 1 0,1 0 1,-1-1-1,0 1 0,1 0 1,-1 0-1,1 0 0,-1 0 0,1 0 1,0 0-1,0 1 0,0-1 0,0 0 1,0 0-1,1 1 0,-1-1 1,1 1-1,-1 3 0,0 1-11,0-1-1,0 0 0,1 1 1,0-1-1,0 1 1,0-1-1,1 0 1,2 12-1,-1-14-21,0-1 1,0 1-1,1 0 0,-1-1 0,1 1 1,0-1-1,0 0 0,0 0 0,0 0 0,1 0 1,4 3-1,48 28-7,-30-20 6,-1 1 0,-6-5 0,-1 1 1,0 1 0,22 19-1,-37-28 4,0 0-1,0 0 0,0 0 0,0 0 0,0 1 1,-1-1-1,0 1 0,1-1 0,-1 1 0,0 0 0,-1 0 1,1 0-1,-1 0 0,0 0 0,0 0 0,0 1 1,0-1-1,-1 0 0,0 0 0,0 1 0,0-1 1,-1 7-1,-1-6 34,0-1 0,-1 0 0,1 0-1,-1 0 1,0 0 0,0 0 0,0-1 0,-1 1 0,1-1 0,-1 0 0,0 0 0,0 0-1,0-1 1,0 1 0,0-1 0,-1 0 0,-5 2 0,7-2-28,0-1 0,0 1 0,0-1 0,0 0 0,0 0 1,0 0-1,0-1 0,-1 1 0,1-1 0,0 1 0,0-1 0,-1 0 0,1-1 0,0 1 0,0 0 1,-1-1-1,1 0 0,0 0 0,0 0 0,0 0 0,0 0 0,0 0 0,0-1 0,0 0 0,0 1 1,-3-4-1,1-2-98,1 1 1,0-1-1,1 0 1,-1 0-1,1 0 1,0-1-1,1 1 1,0-1 0,0 1-1,1-1 1,0 0-1,0-14 1,0 16-288,2 0 1,-1 1 0,0-1 0,1 0-1,0 1 1,0-1 0,1 1 0,0-1-1,0 1 1,0 0 0,0 0 0,1 0-1,0 0 1,0 0 0,0 0 0,1 1-1,0-1 1,5-4 0,10-5-2236,1 1-1,0 1 1,1 1 0,0 1 0,28-9-1,-13 6 1962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1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370 223 4452,'0'0'4922,"7"-16"-2664,3-8-1246,12-27 268,-9 7 3811,-12 41-4905,-1 0-1,1 0 1,-1 1-1,1-1 1,-1 0-1,0 0 1,0 1-1,0-1 1,-1 0-1,1 0 1,-1 1-1,1-1 1,-1 0-1,0 1 1,0-1-1,0 0 1,0 1-1,-1 0 1,1-1-1,0 1 1,-1 0-1,0-1 1,0 1 0,0 0-1,0 0 1,0 1-1,0-1 1,0 0-1,0 1 1,-1-1-1,1 1 1,-1 0-1,1-1 1,-1 1-1,1 1 1,-6-2-1,1 0-134,-1 1 1,1 0-1,0 0 0,-1 0 0,1 1 0,-1 1 0,1-1 1,-1 1-1,1 0 0,0 1 0,0 0 0,-1 0 1,-7 3-1,1 3-7,1 1 0,-1 0 0,1 0 0,1 1 0,0 1 0,0 0 0,1 1 0,-13 17 0,4-2 132,1 1 0,-30 59-1,40-68-85,2 0-1,0 1 0,0 0 0,2 0 1,1 0-1,0 0 0,2 1 0,0-1 1,1 1-1,1 0 0,5 38 0,-3-50-91,0 1 0,0-1 0,1 0 0,0 0 0,0 0 0,1-1 0,1 1 0,-1-1 0,1 0 0,1 0 0,-1 0 0,1-1 0,1 0 0,-1 0 0,1-1 0,0 1 0,1-1 0,-1-1 0,1 0 0,0 0 0,1 0 0,-1-1 0,1 0 0,0-1 0,0 0 0,0 0 0,18 2 0,-3-2-994,-1-1 1,1-1 0,0-1-1,41-5 1,-37 1-3977,46-13 0,-8-4-7488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2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22 7111,'0'0'12075,"-2"-6"-10564,-5-9-514,4 19-276,2 38 172,2-13-557,-17 258 3204,1 6-2948,15-291-748,0-1 0,-1 0 0,2 1 0,-1-1 0,0 0 0,0 1 0,0-1 0,1 0 0,-1 0 0,0 1 0,1-1 0,-1 0 0,1 0 1,0 0-1,-1 1 0,1-1 0,0 0 0,0 0 0,-1 0 0,1 0 0,0 0 0,0 0 0,0-1 0,0 1 0,1 0 0,-1 0 0,0-1 0,2 2 1,39 2-9910,-36-4 8749,28 0-7963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2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44 5637,'0'0'12759,"-15"-9"-10826,3 1-1566,-1 1 0,0 0 0,-14-5 0,26 12-322,0 0 1,-1 0-1,1-1 1,-1 1 0,1 0-1,-1 0 1,1 0-1,-1 1 1,1-1-1,-1 0 1,1 0 0,-1 1-1,1-1 1,-1 1-1,1-1 1,0 1-1,-1 0 1,1 0 0,0-1-1,0 1 1,-1 0-1,1 0 1,0 0-1,-1 1 1,-19 30 670,17-24-527,-8 12 425,2 2-1,0 0 0,-11 37 1,17-46-483,1 0-1,1 0 1,0 0 0,0 1-1,2-1 1,-1 0 0,2 1 0,2 14-1,-3-26-137,1 1-1,0-1 1,0 0-1,0 0 0,0 0 1,0 0-1,0 0 1,1 0-1,-1 0 1,1 0-1,-1 0 0,1-1 1,0 1-1,0-1 1,-1 1-1,1-1 1,0 0-1,0 0 0,1 1 1,-1-1-1,0-1 1,0 1-1,0 0 1,1-1-1,2 1 0,4 1-153,0 0 0,0-2 0,0 1 0,0-1 0,13-1 0,-19 0 142,1-1 1,-1 1-1,0-1 1,1 1-1,-1-1 1,0 0-1,-1 0 1,1-1-1,0 1 1,0-1-1,-1 1 1,0-1-1,1 0 1,-1 0-1,0 0 1,0 0-1,-1 0 1,1 0-1,-1 0 1,1-1-1,-1 1 1,1-6-1,3-5 39,-2 0 0,1 0 0,-2 0 0,2-21 0,-3-30 348,-1 59 334,0 43-363,-1-30-350,2 1 1,-1-1-1,1 1 0,0-1 0,1 1 1,0-1-1,0 1 0,0-1 0,1 0 1,5 9-1,-6-12-284,0-1 0,1 0 0,-1 1 0,1-1-1,0 0 1,0-1 0,0 1 0,7 4 0,-6-5-467,0 0 1,1 0-1,-1 0 0,1 0 0,0-1 0,-1 0 0,1 0 1,7 1-1,28-1-6301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3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 7944,'0'0'11594,"-14"1"-9912,-43 4-513,55-3-1083,-1-1 0,0 0-1,0 0 1,0 1 0,1 0-1,-1-1 1,1 1-1,-1 0 1,1 0 0,0 1-1,0-1 1,-1 0 0,2 1-1,-1-1 1,0 1 0,0 0-1,1-1 1,0 1 0,-1 0-1,1 0 1,0 0 0,1 0-1,-1 0 1,0 0 0,0 6-1,1-3-68,-1-1-1,1 1 0,0 0 1,0-1-1,0 1 0,1 0 1,0-1-1,0 1 0,1-1 1,-1 1-1,1-1 0,4 7 1,3 1-36,1-1 0,0 0 1,1-1-1,20 17 0,16 15-21,-47-42 51,1-1 0,-1 0 0,0 1-1,1-1 1,-1 1 0,0-1 0,0 0 0,1 1-1,-1-1 1,0 1 0,0-1 0,0 1 0,0-1-1,0 1 1,0-1 0,1 1 0,-1-1-1,0 1 1,0-1 0,0 1 0,-1-1 0,1 1-1,0-1 1,0 1 0,0-1 0,0 1-1,0-1 1,-1 1 0,1-1 0,0 0 0,-1 2-1,-16 12 783,-27 6 681,39-18-1395,-4 2-152,3-1-19,1-1 0,-1 1-1,0-1 1,0 0 0,0-1 0,0 0-1,0 0 1,0 0 0,0 0 0,0-1-1,-7 0 1,13-1-174,-1 0 0,1 1 0,-1-1 0,1 0-1,0 0 1,-1 0 0,1 1 0,0-1 0,-1 0 0,1 0 0,0 0 0,0 0-1,0 1 1,0-1 0,0 0 0,0 0 0,0 0 0,0 0 0,0 0 0,0 0-1,1 1 1,-1-1 0,0 0 0,1-1 0,7-23-5012,17 1-1566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3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8 8552,'0'0'13949,"-7"-2"-12342,3 1-1493,-1-1-1,0 1 0,0 0 1,0 1-1,0-1 0,1 1 1,-1 0-1,0 1 1,0-1-1,0 1 0,0-1 1,0 2-1,1-1 1,-1 0-1,0 1 0,1 0 1,-1 0-1,1 0 1,0 1-1,0-1 0,0 1 1,0 0-1,0 1 0,-3 3 1,2-4-50,0 0-1,0 1 1,1-1 0,-1 1 0,1 0 0,0 1-1,1-1 1,-1 1 0,1-1 0,-1 1 0,2 0-1,-1 0 1,0 1 0,1-1 0,0 0 0,0 1-1,1-1 1,-1 1 0,0 10 0,2-14-72,1-1 1,-1 1-1,1-1 1,0 1 0,0-1-1,-1 1 1,1-1-1,0 1 1,0-1 0,0 0-1,0 1 1,1-1-1,-1 0 1,0 0-1,0 0 1,1 0 0,-1 0-1,1 0 1,-1 0-1,1-1 1,-1 1 0,3 1-1,47 15-282,-32-11 190,-19-6 99,8 2-2,-1 1-1,1 0 1,-1 1 0,0-1-1,11 9 1,-17-11 5,0 0-1,0 0 1,0 0-1,0 0 0,0 0 1,-1 0-1,1 0 1,0 0-1,0 0 1,-1 0-1,1 1 1,-1-1-1,1 0 1,-1 0-1,1 1 1,-1-1-1,0 0 1,0 1-1,1-1 1,-1 0-1,0 1 1,0-1-1,-1 1 1,1-1-1,0 0 1,0 1-1,-1-1 1,1 0-1,0 0 1,-1 1-1,0-1 1,1 0-1,-1 0 1,0 1-1,1-1 0,-1 0 1,0 0-1,0 0 1,0 0-1,0 0 1,0 0-1,-1 0 1,-9 10-546,0-2 0,-1 0-1,-22 14 1,-17 7-6548,37-23 3661,-27 14-9648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5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336 286 8616,'0'0'5766,"-2"-17"-3893,2 16-1873,-3-28 1055,-1 1 1,-1-1 0,-13-37 0,15 57-571,-1-1 1,0 1-1,-1 0 0,1 0 1,-2 1-1,-12-16 1,15 20-334,0 1 1,0 0-1,0 0 0,-1 0 1,0 1-1,1-1 1,-1 1-1,0 0 1,0 0-1,0 0 1,-1 0-1,1 1 1,0 0-1,-1 0 1,1 0-1,-9 0 1,9 0-136,0 1 0,0 0 0,0 0 0,-1 0 0,1 1 0,0-1 0,0 1 1,0 0-1,0 1 0,0-1 0,0 1 0,0-1 0,-6 5 0,6-3-11,1 1 0,-1-1 0,1 1 0,0 0-1,0 1 1,0-1 0,0 0 0,1 1 0,-1-1 0,1 1-1,-2 7 1,-3 11 44,0 1 1,1 0-1,2 1 0,-3 40 0,5 105 333,3-97-237,13 89-57,-1 0 601,-14-161-803,0 0 0,0 0 0,0-1 0,0 1 0,0 0 0,0-1 0,0 1 0,-1-1 0,1 1 0,0-1 0,0 1-1,-1-1 1,1 0 0,0 1 0,-1-1 0,1 0 0,0 0 0,-1 0 0,1 0 0,0 0 0,-2-1 0,-32-1-7249,17-6 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5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13741,'0'0'7655,"135"-5"-7046,-63-3-321,5 1-288,-5 5-160,-5 2-1890,-14 0-1569,-9 0-1218,-9 9-1953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6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11 8680,'0'0'9914,"-5"15"-8708,-2 3-746,1 0 0,0 1-1,2 0 1,0 0 0,1 0 0,1 0-1,1 24 1,1-40-459,0-1 0,1 0 0,-1 1 0,1-1 0,0 0 0,0 0 0,0 1 0,0-1 0,0 0 0,0 0 0,1 0 0,-1 0 0,1 0 1,-1-1-1,1 1 0,0 0 0,-1-1 0,1 1 0,0-1 0,0 0 0,0 1 0,0-1 0,1 0 0,-1 0 0,0 0 0,0-1 0,0 1 0,1 0 0,-1-1 0,1 0 0,-1 1 0,0-1 0,1 0 0,-1 0 0,0 0 0,3-1 0,3 1-39,-1-1-1,1 0 1,-1 0-1,1-1 1,-1 0 0,0 0-1,0-1 1,0 0 0,0 0-1,8-5 1,1-3-9,0-1-1,-1-1 1,-1 0 0,0 0 0,12-18 0,-20 24 81,-1-1 0,0 0-1,-1 0 1,0 0 0,0-1 0,-1 1 0,0-1 0,0 0 0,-1 0 0,0 0 0,-1 0 0,0 0 0,0-10 0,-1 18-146,0 20-10031,0-16 8077,0 16-5280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6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85 6278,'0'0'11819,"-1"11"-10506,-5 179 4544,8-196-5872,-1 1 1,1-1 0,0 1-1,1 0 1,-1-1 0,1 1 0,0 0-1,4-5 1,3-6 4,18-32-389,3 1 1,57-67-1,-82 108 426,-5 5 213,-1 21 918,1-9-867,-1 3 117,1 0-1,0-1 0,1 1 1,6 21-1,-7-33-509,0 1 0,0 0 0,0-1 0,0 1 0,0-1-1,1 1 1,-1-1 0,1 0 0,-1 1 0,1-1-1,0 0 1,0 0 0,0 0 0,0-1 0,0 1-1,1 0 1,-1-1 0,1 1 0,-1-1 0,1 0 0,-1 0-1,1 0 1,-1 0 0,1 0 0,0-1 0,0 1-1,-1-1 1,7 0 0,2-1-1104,1 0 0,0-1 0,0-1 0,-1 0 0,0 0 0,1-1 0,-1-1 1,-1 1-1,16-11 0,24-11-3866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6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 5733,'0'0'17014,"-17"16"-15744,6-6-1041,-53 53 1224,57-55-1209,0 0 1,1 0-1,0 1 0,1 0 1,0 0-1,0 0 1,1 1-1,-4 12 0,7-18-210,0 1-1,0-1 1,1 1-1,-1-1 0,1 1 1,0-1-1,0 1 1,0-1-1,1 1 0,1 6 1,-1-9-33,-1 0 1,1 0-1,0 0 0,1 0 1,-1 0-1,0 0 1,0 0-1,1 0 0,0 0 1,-1 0-1,1-1 1,0 1-1,0 0 0,-1-1 1,4 2-1,3 0-204,0 0-1,0 0 1,0-1 0,1 0-1,-1 0 1,1-1-1,-1 0 1,1-1 0,13 0-1,-9-1-1089,0 0 0,0-1-1,-1 0 1,18-6 0,2-1-4984,-11 8-2269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7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1505,'0'0'14846,"-1"13"-13046,-2 57 46,0 155 2110,3-222-3956,1 0 0,0 0-1,-1 0 1,1 1-1,1-1 1,-1 0 0,0 0-1,1-1 1,0 1 0,0 0-1,-1 0 1,2-1 0,-1 1-1,0-1 1,0 0-1,1 0 1,-1 0 0,1 0-1,0 0 1,0 0 0,-1 0-1,1-1 1,4 2-1,-4-2-54,-1 0 0,1 0 0,-1-1-1,1 1 1,-1-1 0,1 1-1,0-1 1,-1 0 0,1 0 0,0 0-1,-1 0 1,1 0 0,0-1-1,-1 1 1,1-1 0,-1 0 0,1 0-1,-1 0 1,1 0 0,-1 0-1,1 0 1,-1-1 0,0 1 0,0-1-1,0 0 1,0 1 0,0-1-1,2-3 1,3-6-68,-1 0-1,-1-1 1,0 1-1,-1-1 0,0 0 1,-1 0-1,0-1 1,-1 1-1,0-1 1,-1 1-1,-1-1 1,0 0-1,-3-22 0,2 28 146,-1-1-1,0 1 0,0 0 0,-1 0 0,0 0 0,-1 0 0,1 1 1,-1-1-1,0 1 0,-1 0 0,0 0 0,0 0 0,-7-6 0,8 8 58,0 0 0,0 0 1,0 1-1,-1-1 0,1 1 0,-1 0 0,0 0 0,0 0 0,-1 1 0,1-1 0,0 1 0,-1 1 0,1-1 0,-1 1 0,0 0 0,1 0 0,-12 0 0,16 2-99,0 0-1,0 0 0,0 0 1,0 0-1,0 0 0,1 0 1,-1 0-1,0 0 0,1 0 1,-1 0-1,1 1 0,-1-1 1,1 0-1,-1 0 0,1 1 1,0-1-1,-1 2 0,1-2-230,0-1 0,0 0 0,0 1 0,0-1 0,0 1 0,0-1 0,0 1-1,0-1 1,0 0 0,0 1 0,0-1 0,0 1 0,0-1 0,0 1 0,0-1-1,0 0 1,0 1 0,0-1 0,1 1 0,-1-1 0,0 0 0,0 1 0,1-1-1,-1 0 1,0 1 0,0-1 0,1 0 0,-1 1 0,0-1 0,1 0 0,0 1-1,14-1-5113,2 0-2007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7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77 8616,'0'0'10218,"-2"-12"-8750,-6-36-267,8 47-1108,-1 0 1,1 0-1,-1 0 1,1 0-1,-1 0 1,0 0-1,1 0 1,-1 0-1,0 1 1,1-1-1,-1 0 1,0 0-1,0 1 1,0-1-1,0 1 1,0-1-1,1 1 1,-1-1-1,0 1 1,0 0-1,0-1 1,0 1-1,-1 0 1,1 0-1,0-1 1,0 1-1,0 0 1,0 0-1,0 0 1,-1 1-1,-26 5 1056,17 7-941,0 0 0,0 0 0,1 1 0,1 0 0,0 1 0,1 0 0,-11 28 0,8-19 49,1-2-26,0 0-1,2 1 1,0 0 0,2 0-1,-5 35 1,9-45-194,1-1-1,1 1 1,0-1 0,1 1 0,0-1 0,1 0 0,1 1 0,0-1 0,0 0 0,1 0 0,1 0 0,7 13-1,0-3-174,-7-16-108,-2-1 1,1 1-1,-1 0 0,0 0 1,0 1-1,-1-1 1,1 1-1,-2-1 1,3 12-1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7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1 201 9993,'0'0'7346,"23"-9"-6246,7-4-865,-10 4-119,1 1 1,-1 1-1,2 1 0,38-7 1,20 4 42,146 3 1,-178 6-47,-34 36 2951,-7-27-2509,-2-20-327,2-4-109,-7 15-113,1 0 0,-1 0 0,0-1 0,1 1 1,-1 0-1,1 0 0,-1 0 0,0 0 0,1 0 0,-1 0 0,1 0 0,-1 0 0,0 0 1,1 0-1,-1 0 0,0 0 0,1 1 0,-1-1 0,1 0 0,-1 0 0,0 0 0,1 0 0,-1 1 1,0-1-1,1 0 0,-1 0 0,0 1 0,1-1 0,-1 0 0,0 0 0,0 1 0,1-1 1,-1 0-1,0 1 0,0-1 0,0 0 0,0 1 0,1-1 0,-1 1 0,0-1 0,0 1 1,0-1 3,8 11 92,-1 0-1,1-1 0,13 12 1,-18-19-70,0-1-1,0 1 1,0-1 0,0 0-1,1 0 1,-1 0 0,1-1 0,-1 1-1,1-1 1,0 0 0,-1 0-1,1 0 1,0 0 0,0 0-1,6-1 1,-9 0 38,1-1-1,-1 0 1,1 1 0,-1-1-1,1 0 1,-1 0-1,0 0 1,1 0-1,-1 0 1,0 0 0,0 0-1,0 0 1,0 0-1,0-1 1,0 1 0,0 0-1,0-1 1,0-1-1,19-35 293,-13 23-247,2-1-68,-1 0-1,0-1 0,-1 0 1,5-21-1,-2-9-2739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8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1 897,'0'0'17835,"0"9"-16415,-2 181 3721,3-190-5207,0 0 0,0 0 0,0 0 1,-1 0-1,1 0 0,0 0 0,0-1 0,0 1 0,-1 0 0,1 0 0,0-1 0,0 1 0,-1 0 0,1-1 0,0 1 0,-1-1 0,1 1 1,0-1-1,0 0 0,47-50-413,-35 35 227,1 2-1,0-1 1,0 2-1,2 0 1,0 1-1,0 0 1,29-15 1115,-45 53 2191,-1-6-2500,1-11-352,-1 1 0,2-1 0,-1 0 1,1 1-1,3 13 0,-3-21-418,0 1-1,0-1 1,0 1 0,1-1-1,-1 0 1,0 1 0,1-1-1,-1 0 1,1 0 0,0 0-1,0 0 1,0 0 0,0-1-1,0 1 1,0 0 0,1-1-1,-1 0 1,0 1 0,1-1-1,-1 0 1,1 0 0,-1 0-1,1-1 1,3 1 0,57 3-10957,-28-4 4185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8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0 4837,'0'0'15246,"-89"58"-13452,81-26-225,6-3-256,2-2-512,0-7-705,18-3-96,9-8-224,8-7-833,5-2-1441,1 0-1474,3-11-2498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8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8968,'0'0'16048,"0"66"-14735,0-7 96,-9 1-544,1-2-449,2-8-255,2-5-161,2-10-129,-1-7-479,3-7-1058,0-8-1953,0-2-2403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9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9257,'0'0'13869,"-90"108"-12588,59-65-32,0-6-480,9-7-481,7-4-288,7-13 0,8 0-1089,0 2-1858,0 2-1537,0 7-1473,0 2-3941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09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4452,'0'0'16784,"120"6"-16400,-70-17-384,-1-12-704,-3 5-2659,-7 5-1730,-8 1-3940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0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8744,'0'0'16656,"0"93"-14702,0-18-673,-6-3-640,0-6-289,4-10-352,0-8 0,2-5-32,0-6-673,-3-3-992,-5-1-2467,0 3-2787,-7-8-4548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0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0 12172,'0'0'14926,"-10"49"-14542,-11 12 321,-6 12-545,-4-2-160,4-10 0,5-7-769,5-4-1825,5-7-1218,3 0-1409,5 0-2434</inkml:trace>
  <inkml:trace contextRef="#ctx0" brushRef="#br0" timeOffset="1">0 708 288,'0'0'23062,"94"-5"-22710,-43 5-352,1-4 0,-2 4-1665,-9 0-2467,-5 22-1313,-14 23-3684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11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7 257 5285,'0'0'10138,"-1"-12"-8558,-1-4-962,0 9-168,1 0 1,1 0-1,-1 0 0,1 0 1,1-14-1,0 18-207,0-1 0,1 1 1,-1 0-1,1-1 0,-1 1 0,1 0 0,0 0 0,0 0 0,0 0 1,0 1-1,1-1 0,-1 1 0,1-1 0,0 1 0,-1 0 0,6-3 0,57-33 545,-44 27-386,-5 1-267,0 0-1,0 2 1,1 0 0,0 0 0,0 2 0,1 0 0,-1 1 0,1 1 0,1 1 0,23-2 0,-40 5-103,0 1 0,0-1 0,1 1 0,-1 0 0,0 0 0,0 0-1,0 0 1,0 0 0,0 0 0,0 0 0,0 1 0,-1-1 0,1 1 0,0-1 0,-1 1 0,1 0 0,-1-1 0,0 1 0,1 0 0,-1 0 0,0 0 0,0 0 0,0 0 0,0 0 0,-1 0 0,1 3 0,15 63 468,-15-64-475,3 22 15,-1-1 0,-1 0 1,-1 1-1,-1-1 1,-1 1-1,-6 30 1,4-47-32,-1 0 0,1 0-1,-1 0 1,-1 0 0,1-1 0,-2 0 0,1 0 0,-1 0 0,0-1 0,0 0 0,-1 0 0,0-1 0,-1 1 0,1-1 0,-1-1 0,0 0 0,-17 8 0,9-5 8,0-1 0,-1-1 0,0-1 0,0 0 0,0-1 0,0-1 0,-1 0 0,-24-1 1,133-1-28,-8 1-310,0-3-1,0-4 0,135-25 1,-212 29-594,12-5-1380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7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8520,'0'0'9550,"3"10"-7793,105 319 4451,-105-317-6029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6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5854 1239 7527,'0'0'5931,"-5"-18"-4175,5 16-1689,-5-14 437,0-1 1,0 1 0,-2 1 0,0-1 0,-1 1 0,0 0 0,-16-19 0,-18-14 1318,-2 2 0,-58-46 0,54 55-1580,-2 1 0,-1 3 0,-2 2-1,-83-36 1,-245-65 105,-14 31-242,189 50-101,-1029-193 54,962 195-91,-125-20-79,-4 33 19,303 33-36,-287 3-27,339 4 134,1 3 1,0 1-1,-87 28 0,-127 69-13,175-58 47,2 4 1,2 3-1,-83 74 1,7-6 55,101-82 2,2 2 1,2 3-1,2 3 1,-82 98-1,128-141-64,1 0 0,-1-1 0,1 1 0,1 0 0,-1 0 0,0 1 0,1-1 0,0 1 0,1-1 0,-1 1 0,1-1 0,-1 9 0,2-14-66,1-10-8194,19-42 160,-4 21 2493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6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0 2819,'0'0'11883,"-16"5"-10447,8-3-1273,2 0-47,-1 0 0,1 0 1,-1 0-1,1 1 0,0 0 1,0 0-1,0 0 1,0 1-1,1 0 0,-1 0 1,1 0-1,0 1 0,1 0 1,-1 0-1,1 0 0,-7 10 1,-4 13 539,2 0 0,1 1 0,1 0 0,1 1 0,2 0 0,1 0 1,2 1-1,0 0 0,2 0 0,2 50 0,1-76-620,0-1 0,1 0 0,-1 0 0,1 0 0,0 0-1,0-1 1,1 1 0,-1 0 0,1 0 0,0-1 0,0 1 0,0 0 0,0-1-1,1 0 1,-1 0 0,1 0 0,3 4 0,0-3-24,-1 0-1,1-1 1,0 1-1,0-1 1,0 0-1,0-1 1,0 0 0,1 0-1,10 2 1,10 0-530,0-2 1,0 0-1,0-2 1,31-4-1,103-21-6733,-113 15 4114,77-11-7615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8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272 162 7303,'0'0'10004,"0"-13"-8637,-1-43 58,1 53-1256,0-1 0,-1 1 0,1 0 0,-1-1-1,0 1 1,0 0 0,0 0 0,-1 0 0,1 0 0,-1 0 0,1 0-1,-1 0 1,0 0 0,0 0 0,-1 1 0,1-1 0,0 1 0,-1 0 0,0 0-1,1 0 1,-1 0 0,0 0 0,0 0 0,0 1 0,-5-3 0,-3 1 141,1-1 0,-1 1 0,1 1 0,-1 0 0,-18-1 0,14 1-106,3 1-57,0 0-1,1 1 1,-22 2-1,31-2-137,0 0 0,-1 0-1,1 1 1,0-1 0,0 1-1,0 0 1,0 0 0,0 0 0,0 0-1,0 0 1,0 0 0,0 0-1,0 0 1,0 1 0,1-1-1,-1 1 1,1-1 0,-1 1 0,1 0-1,0 0 1,-1 0 0,1-1-1,0 1 1,0 0 0,0 1 0,0 1-1,-2 6-9,2 1 0,-1-1 0,1 1 0,1-1 0,0 1 0,0-1 0,1 1 0,0 0 0,1-1 0,0 0 0,1 0 0,0 1 0,1-1 0,0-1 0,8 17 0,9 6-21,0 0 0,2-2 1,29 32-1,-30-39 32,-2 1 0,-1 1 0,0 1 0,23 45 0,-40-66 5,1-1 0,-1 1 0,-1 0 0,1 0 0,-1 0 0,0 0 0,0 0 0,0 0 0,-1 0 0,0 0 0,0 0 0,0 0 0,-1 0 0,1 0 0,-4 10 0,2-10 54,-1 0-1,0 0 1,0 0 0,0 0-1,-1-1 1,0 1 0,0-1-1,0 0 1,0 0-1,0-1 1,-1 1 0,0-1-1,-6 3 1,2 1 61,4-4-108,1 1 0,-1-1-1,0-1 1,0 1 0,0-1-1,0 1 1,0-1 0,-11 2 0,16-10-1207,1 0 603,1 0 1,0 0-1,0 0 1,0 0-1,1 0 1,-1 1-1,1-1 1,1 1-1,-1 0 1,1-1-1,0 2 1,7-9-1,39-43-6518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8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11082,'0'0'7944,"-33"101"-4741,28-45-1505,5 6-257,0-5-544,0-1-417,0-7-448,0-12-32,3-11-448,3-9-1442,-2-4-1121,-2-6-1057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8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26 13453,'0'0'8936,"-23"-26"-9512,52 43-1634,6 5-1634,0 16-2658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9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9033,'0'0'8034,"-10"19"-5552,-12 30-489,2 1 0,-27 99 0,30-66-829,18-97-1269,0 1 1,1 0-1,0 0 0,1 0 1,1 0-1,8-21 1,41-74-889,-18 41 721,-36 80 407,1 0-1,0 0 0,1-1 1,0 1-1,1 0 1,0 0-1,5 13 0,-3-9-40,-3-7-126,2 0-1,-1 0 0,2 0 0,-1 0 1,1 0-1,1-1 0,-1 0 1,2 0-1,11 16 0,-13-21-322,0 0-1,0 0 1,1 0 0,0 0-1,0-1 1,0 0 0,0 0-1,0 0 1,1-1 0,-1 0-1,1 0 1,-1 0 0,1 0-1,0-1 1,0 0 0,0 0-1,0-1 1,7 0 0,3 0-237,-1 0 1,1-1-1,-1-1 1,1 0-1,-1-2 1,18-5-1,-23 5 580,0 0 0,-1-1-1,0-1 1,0 1 0,-1-1-1,1-1 1,-1 1 0,0-1-1,-1-1 1,8-10 0,-8 9 306,0 0 1,-1-1-1,0 0 1,-1 0-1,0 0 1,-1-1-1,0 1 1,-1-1-1,0 0 1,0 0-1,-1-1 1,-1 1-1,0 0 1,0-1-1,-1 1 1,-1 0-1,-3-21 1,4 30-141,-1 1 0,1-1 0,-1 1 0,1-1 0,-1 1 0,0-1 0,1 1 0,-1 0 0,0-1 0,0 1 0,0 0 0,0 0 0,0 0 0,0 0 0,0-1 0,-1 1 0,1 1 0,0-1 0,0 0 0,-1 0 0,1 0 0,-1 1 0,1-1 0,-1 1 0,-2-1 0,4 9 54,12 535 1911,-12-530-1979,-1 1 0,-1-1 0,0 1 0,0-1 0,-2 1 0,1-1 0,-2-1 0,0 1 0,0 0 0,-11 16 0,13-23-64,-1 0 0,0 0 1,-1-1-1,1 0 0,-1 0 1,0 0-1,0 0 0,0-1 1,-1 1-1,0-1 0,0-1 1,0 1-1,0-1 0,0 0 1,-1-1-1,1 1 0,-1-1 1,0-1-1,1 1 0,-1-1 1,-14 1-1,20-2-83,-1 0 0,1 0 1,0-1-1,-1 1 0,1 0 0,-1 0 0,1-1 0,-1 1 0,1-1 0,0 0 1,-1 1-1,1-1 0,0 0 0,0 1 0,-1-1 0,1 0 0,0 0 1,0 0-1,0 0 0,0 0 0,0-1 0,0 1 0,1 0 0,-1 0 0,0-1 1,0 1-1,1 0 0,-1-3 0,-6-45-721,6 46 662,0-22-1068,2 0 0,0 1 1,1-1-1,2 1 0,0 0 0,2 0 0,0 0 0,2 0 0,13-29 0,30-53-7823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3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 11211,'-3'16'3235,"-4"11"-2656,-9 41 2734,2 0-1,-8 119 0,21-171-3421,1 1-1,0-1 1,1 1 0,1-1-1,1 1 1,0-1-1,1 0 1,0 0-1,2 0 1,0-1-1,13 25 1,-15-33-173,0-1-1,0 1 1,1-1-1,0 0 1,0-1-1,0 1 1,1-1-1,0 0 1,9 6-1,-13-10 275,1 0-1,-1 0 1,1 0 0,-1 0-1,1-1 1,-1 1-1,1-1 1,0 0 0,-1 1-1,1-1 1,0 0-1,-1-1 1,1 1-1,0 0 1,-1-1 0,1 0-1,-1 1 1,1-1-1,-1 0 1,1 0 0,-1 0-1,0-1 1,1 1-1,-1-1 1,0 1 0,0-1-1,0 0 1,0 0-1,0 1 1,2-4-1,4-3-18,1 0 1,-1-1-1,-1 0 0,0 0 0,0-1 0,0 0 0,-1 0 0,-1 0 0,0-1 0,0 0 0,-1 0 0,-1 0 0,0-1 0,0 1 0,-1-1 0,0 1 0,-1-1 0,-1-15 0,0 27 77,0-1 0,0 1-1,0-1 1,0 0 0,0 1 0,0-1-1,0 1 1,-1-1 0,1 1 0,0-1 0,0 1-1,-1-1 1,1 1 0,0-1 0,-1 1-1,1-1 1,0 1 0,-1-1 0,1 1 0,-1 0-1,1-1 1,-1 1 0,1 0 0,-1-1 0,1 1-1,-1 0 1,1 0 0,-1-1 0,1 1-1,-1 0 1,0 0 0,1 0 0,-1 0 0,1 0-1,-1 0 1,1 0 0,-1 0 0,0 0-1,1 0 1,-1 0 0,1 0 0,-1 0 0,1 0-1,-1 1 1,0-1 0,1 0 0,-1 0-1,1 1 1,-1-1 0,1 0 0,-1 1 0,1-1-1,0 1 1,-1-1 0,1 0 0,-1 1 0,1-1-1,-1 2 1,-27 25 1305,20-11-1089,1 0 1,1 0-1,1 0 1,0 1-1,1 0 1,0 0-1,2 0 1,0 1-1,1-1 0,1 22 1,0-36-365,0 0-1,1 0 1,-1-1 0,0 1 0,1 0 0,0-1 0,-1 1 0,1 0-1,0-1 1,1 1 0,-1-1 0,0 0 0,1 1 0,-1-1-1,1 0 1,-1 0 0,4 3 0,0-1-1205,0 0 1,1 0-1,0 0 1,0-1-1,11 6 0,16 4-6363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0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0 12460,'0'0'4249,"-21"7"-1836,4-3-1760,9-2-420,0-1 0,1 1 0,-1 1 0,0-1-1,1 1 1,0 1 0,0-1 0,0 1 0,0 0 0,1 1 0,-1 0 0,1 0 0,0 0 0,1 1 0,-1-1 0,-5 8-1,4 0 88,0 0 0,0 0-1,1 1 1,0-1-1,2 1 1,-1 1 0,2-1-1,0 0 1,0 1-1,2 0 1,0-1 0,0 1-1,1 0 1,3 17-1,-2-29-330,0 0-1,0 0 0,0 0 1,0 0-1,1 0 0,-1-1 1,1 1-1,0-1 0,-1 1 1,1-1-1,0 1 1,1-1-1,-1 0 0,0 0 1,1 0-1,-1 0 0,1 0 1,0-1-1,-1 1 0,1-1 1,0 0-1,0 0 0,0 0 1,0 0-1,0 0 0,0-1 1,0 1-1,6-1 0,4 2-452,1-1 0,-1-1 0,0 0 0,1-1 0,19-4-1,-8-3-1541,-1 0 0,0-2 0,0-1 0,-1 0 0,41-28 0,-64 38 1962,59-36-6875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0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 1634,'0'0'19874,"-1"4"-17578,-41 133 1766,27-98-3689,2 0 0,2 1 0,2 1 0,2 0-1,-4 61 1,10-89-449,1-1 1,0 1-1,2-1 0,-1 0 0,1 1 0,7 21 1,-7-31-171,0 1 0,0-1 0,0 1 0,0-1 0,0 0 0,1 0 0,0 0 0,-1-1 1,1 1-1,0 0 0,0-1 0,1 0 0,-1 0 0,0 0 0,1 0 0,-1 0 0,1-1 0,0 0 1,-1 1-1,1-1 0,0-1 0,0 1 0,0 0 0,0-1 0,5 0 0,-1 0-328,-1 1-1,1-2 1,-1 1-1,1-1 0,-1 0 1,1-1-1,-1 1 1,0-2-1,0 1 0,0-1 1,0 0-1,7-4 1,-6 2 153,-1 0 0,0-1-1,0 0 1,0 0 0,0-1 0,-1 1 0,0-2 0,9-14 0,-7 9 373,-1 0 0,-1-1 0,0 0 0,-1 0-1,4-15 1,-5 11 807,-1 1-1,0-1 0,0-31 1,-3 49-641,0-1 0,0 0 0,0 1 0,0-1 0,1 0 0,-1 1 0,0-1 0,0 0 0,-1 1 0,1-1 0,0 0 0,0 1 0,0-1 0,0 0 0,-1 1 0,1-1 0,0 0 0,0 1 0,-1-1 0,1 1 0,-1-1 0,1 1 0,0-1 0,-1 1 0,1-1 0,-1 1 0,1-1 0,-1 1 0,1-1 0,-1 1 0,0 0 0,1-1 0,-1 1 0,1 0 0,-1 0 0,0-1 0,1 1 0,-1 0 0,0 0 0,1 0 0,-1 0 0,0 0 0,1 0 0,-1 0 0,0 0 0,1 0 0,-1 0 0,0 0 0,1 1 0,-1-1 0,0 0 0,1 0 0,-1 1 0,0-1 0,0 1 0,-2 0 79,-1 1 1,1 0 0,0 0-1,0 1 1,0-1-1,0 0 1,0 1 0,-4 5-1,-1 3 103,1 1 1,0 0-1,1 0 0,1 1 1,-1 0-1,2 0 0,0 0 0,1 0 1,0 1-1,1-1 0,0 1 1,1 0-1,1-1 0,0 1 0,3 20 1,-2-31-309,0-1 0,1 0 0,-1 0 0,0 0 0,1 0 0,-1 0 0,1 0 1,0 0-1,0 0 0,0 0 0,0-1 0,0 1 0,0-1 0,0 0 0,0 1 0,0-1 0,1 0 1,-1 0-1,0-1 0,1 1 0,-1 0 0,1-1 0,-1 1 0,1-1 0,-1 0 0,1 0 1,-1 0-1,5-1 0,-5 2 5,0-1 1,0 0-1,0 0 1,0-1-1,0 1 1,0 0 0,0-1-1,1 1 1,-1-1-1,0 1 1,0-1-1,-1 0 1,1 0-1,0 0 1,0 0-1,0 0 1,-1-1 0,1 1-1,0 0 1,-1-1-1,1 1 1,-1-1-1,0 0 1,1 1-1,-1-1 1,0 0-1,0 0 1,0 0-1,0 0 1,-1 0 0,1 0-1,0 0 1,-1 0-1,1-2 1,-1 2 33,-1 0-1,1 0 1,0 1 0,-1-1 0,0 0 0,1 1-1,-1-1 1,0 1 0,0-1 0,0 1 0,0-1 0,0 1-1,0-1 1,0 1 0,-2-1 0,-10-17-1432,13 18 1154,0 0 0,0 0-1,0-1 1,0 1 0,-1 0 0,2 0 0,-1 0 0,0-1 0,0 1-1,0 0 1,0 0 0,1 0 0,-1 0 0,1-1 0,-1 1-1,1 0 1,-1 0 0,1 0 0,1-2 0,19-13-4958,10-1-1447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1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0 7431,'0'0'13704,"-9"1"-11943,3 1-1536,0-1 0,0 1-1,-1 0 1,1 0 0,0 1-1,1 0 1,-1 0 0,-9 7-1,12-8-115,0 1 0,0-1 0,0 1 0,0 0 0,1-1 0,-1 1 0,1 0 0,0 1 0,0-1 0,0 0 0,0 0 0,1 1 0,-1-1 0,1 1 0,0 0 0,0-1 0,0 1 0,1 0 0,-1 6 0,1-10-146,0 1 0,1 0 0,-1-1 0,1 1 0,-1 0 0,0-1 0,1 1 0,-1 0 0,1-1 0,-1 1 0,1-1 1,0 1-1,-1-1 0,1 1 0,-1-1 0,1 1 0,0-1 0,0 0 0,-1 1 0,1-1 0,0 0 0,-1 0 0,1 1 0,0-1 0,0 0 1,0 0-1,-1 0 0,1 0 0,1 0 0,31 1-1095,-25-1 868,3 0-33,42 6-637,-51-5 928,-1-1 0,1 1-1,-1-1 1,1 1-1,-1-1 1,1 1-1,-1 0 1,0 0-1,1 0 1,-1 0-1,0 0 1,0 0-1,0 0 1,0 0-1,0 0 1,0 0-1,0 1 1,0-1-1,0 0 1,-1 1-1,1-1 1,0 0-1,-1 1 1,1-1-1,-1 1 1,1-1-1,-1 1 1,0-1-1,0 4 1,-1 2 236,0 0 0,0-1 1,-1 1-1,0 0 0,0-1 1,0 1-1,-1-1 0,0 0 1,-1 0-1,1 0 0,-1 0 1,0 0-1,-8 7 1,-10 11 733,-39 33 0,43-41-635,0 0-270,96-53-17489,-28 13 6791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8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9609,'0'0'9588,"4"6"-7709,73 121 2031,-26-39-2754,-51-87-1157,1 0 0,-1 0-1,0 0 1,1-1 0,-1 1 0,1 0 0,-1-1-1,1 1 1,-1 0 0,1-1 0,-1 1-1,1-1 1,-1 1 0,1-1 0,0 1 0,-1-1-1,1 1 1,0-1 0,0 0 0,-1 1-1,1-1 1,0 0 0,0 0 0,1 1 0,5-17 120,-6-47 205,-1 46-294,1-10-121,1 1 1,2 0-1,0 0 0,2 0 0,12-34 1,-18 59-347,1-1 0,0 1 0,-1-1 1,1 1-1,0 0 0,0-1 0,0 1 1,0 0-1,0 0 0,0 0 0,1-1 1,-1 1-1,0 0 0,0 1 0,1-1 1,-1 0-1,1 0 0,-1 1 0,1-1 0,-1 1 1,1-1-1,-1 1 0,1-1 0,-1 1 1,1 0-1,1 0 0,8 0-6060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1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0 10314,'0'0'11290,"-20"10"-9378,-63 34-231,79-42-1642,1 0 1,-1 0-1,1 0 0,0 1 1,-1-1-1,1 1 0,0 0 1,1 0-1,-1 0 0,0 0 1,1 0-1,0 1 0,0-1 1,0 1-1,0-1 0,1 1 0,-1 0 1,1 0-1,0-1 0,0 1 1,0 0-1,0 0 0,1 0 1,0 0-1,0 0 0,0 0 1,0 1-1,1-1 0,-1 0 0,1-1 1,0 1-1,0 0 0,0 0 1,1 0-1,0 0 0,-1-1 1,1 1-1,0-1 0,1 0 1,-1 1-1,1-1 0,-1 0 0,4 3 1,24 15-238,-23-17 204,0 0 0,0 1 1,0-1-1,-1 2 0,0-1 1,0 1-1,0 0 1,0 0-1,-1 1 0,7 10 1,-12-15 29,0-1 0,0 1 0,-1-1 1,1 0-1,0 1 0,-1-1 0,1 1 0,-1-1 1,1 0-1,-1 0 0,1 1 0,-1-1 0,0 0 1,0 0-1,0 0 0,0 0 0,0 0 1,0 0-1,0 0 0,0 0 0,0 0 0,0 0 1,0 0-1,-1-1 0,1 1 0,0 0 1,0-1-1,-1 1 0,-1-1 0,-1 3-1,-26 11-1917,-54 18 0,75-28 1055,-47 14-5942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3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4 10922,'0'0'4244,"-20"0"-1873,-5-1-1449,-13-1 137,-3 2 3280,71 7-3439,-11 1-705,40 8 456,1-2 0,0-3 1,86 5-1,188-10-429,-242-6-55,532-20 475,-95 3-323,-739 23 198,-264 42-1,-202 79-604,622-115 71,22-6-18,0 1 0,-50 19-1,83-26 32,-1 0-1,0 0 1,0 0-1,1 0 0,-1 1 1,0-1-1,1 0 1,-1 0-1,0 0 0,0 0 1,1 0-1,-1 1 0,0-1 1,0 0-1,0 0 1,1 0-1,-1 1 0,0-1 1,0 0-1,0 0 0,0 1 1,0-1-1,1 0 1,-1 0-1,0 1 0,0-1 1,0 0-1,0 0 1,0 1-1,0-1 0,0 0 1,0 1-1,0-1 0,0 0 1,0 0-1,0 1 1,0-1-1,0 0 0,0 1 1,0-1-1,0 0 0,-1 0 1,1 1-1,0-1 1,0 0-1,0 0 0,0 1 1,0-1-1,-1 0 1,1 0-1,0 0 0,0 1 1,-1-1-1,1 0 0,0 0 1,0 0-1,0 0 1,-1 1-1,1-1 0,-1 0 1,28 6-238,77 5 178,201-7-1,-167-6 72,21 1 105,236-33 0,-387 32 145,-9-1-47,-16-2 89,-31-3-56,-28-3-838,-113-32-1,152 32-1589,1-2 0,-60-31 0,10-10-6133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3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60 4965,'0'0'-1265,"-1"-5"1297,-1-10-1829,-11-16 27199,11 30-24484,-7-2 1603,-5 2-4032,4 2 1532,0 0 0,0 1 0,-1 0 1,1 1-1,1 0 0,-1 0 0,0 1 0,1 0 0,0 1 0,0 0 0,-10 7 1,3-1-7,0 1 1,1 1-1,0 1 1,-23 27-1,35-37-18,0-1-1,0 1 1,1 1-1,-1-1 1,1 0 0,0 0-1,0 1 1,0-1 0,1 1-1,-1 0 1,1 0-1,0-1 1,1 1 0,-1 6-1,1-8 1,1-1 0,-1 0 0,1 0 0,-1 0 0,1 0 0,0 0 0,0 0 0,0 0 0,0 0 0,0 0 0,0 0 0,0 0 0,1-1 0,-1 1 0,1 0 0,-1-1 0,1 1 0,0-1 0,-1 0 0,1 1 0,0-1 0,0 0 0,0 0 0,0 0 0,0-1 1,0 1-1,0 0 0,1-1 0,-1 1 0,0-1 0,0 0 0,3 0 0,14 3-133,0-2 0,0 0 0,0-1 0,0-1 1,0-1-1,35-7 0,-43 6 90,1 0 1,-1-1-1,0-1 1,0 1-1,0-2 1,-1 0-1,0 0 0,0-1 1,0 0-1,-1 0 1,0-1-1,9-11 1,-15 16 52,0 0-1,0 0 1,-1-1 0,1 1 0,-1-1 0,0 0-1,0 1 1,-1-1 0,1 0 0,-1 0 0,0 0 0,0-1-1,0 1 1,0 0 0,-1 0 0,1 0 0,-1-1 0,-1 1-1,1 0 1,0 0 0,-1 0 0,0-1 0,0 1-1,0 0 1,0 0 0,-1 0 0,0 0 0,0 1 0,0-1-1,0 0 1,0 1 0,-1-1 0,1 1 0,-1 0 0,0 0-1,0 0 1,-1 0 0,1 0 0,0 1 0,-1 0-1,1-1 1,-1 1 0,0 1 0,0-1 0,0 0 0,0 1-1,0 0 1,0 0 0,0 0 0,0 0 0,-1 1-1,1 0 1,-5 0 0,-22 0-1267,25 1-2932,21 1-1401,21-2-1865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4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12 12908,'0'0'11088,"-4"-8"-8787,4 7-2298,0 1 0,0 0 0,-1 0 0,1 0 1,0 0-1,0-1 0,0 1 0,0 0 0,0 0 1,0 0-1,0 0 0,0 0 0,0-1 0,-1 1 1,1 0-1,0 0 0,0 0 0,0 0 1,0 0-1,0 0 0,-1 0 0,1 0 0,0-1 1,0 1-1,0 0 0,0 0 0,-1 0 0,1 0 1,0 0-1,0 0 0,0 0 0,0 0 0,-1 0 1,1 0-1,0 0 0,0 0 0,0 0 0,0 0 1,-1 0-1,1 0 0,0 0 0,0 1 0,0-1 1,0 0-1,-1 0 0,1 0 0,0 0 1,0 0-1,0 0 0,0 0 0,0 1 0,0-1 1,-1 0-1,1 0 0,0 0 0,0 0 0,0 0 1,0 1-1,0-1 0,-2 11 127,0 0-1,1-1 1,1 1-1,0 0 1,1 14 0,0 10 250,-1 552 2364,0-586-2770,0-15-850,1 2 713,0 0 0,1 0-1,0-1 1,1 1-1,0 0 1,0 1 0,2-1-1,-1 1 1,2-1 0,-1 1-1,2 1 1,-1-1 0,1 1-1,1 0 1,0 1 0,0 0-1,1 0 1,0 1 0,1 0-1,0 0 1,0 1-1,0 1 1,1 0 0,13-6-1,-21 11 142,0-1 0,1 1-1,-1 0 1,1 1-1,0-1 1,-1 1-1,1-1 1,0 1 0,-1 0-1,1 1 1,4 0-1,-6-1 43,0 1-1,-1-1 1,1 1-1,-1 0 1,1 0-1,-1 0 1,1 0 0,-1 0-1,1 0 1,-1 0-1,0 0 1,1 0-1,-1 1 1,0-1-1,0 0 1,0 1-1,1 2 1,1 3 143,-1 1 1,0 0-1,0 1 1,0-1-1,-1 0 1,-1 0-1,1 1 0,-2 10 1,1-14-58,0 0 1,-1 0-1,0 0 0,0 1 1,-1-1-1,1 0 0,-1 0 1,0-1-1,0 1 0,0 0 1,-1-1-1,0 1 0,-3 4 1,-2-1 106,1 1 0,-1-1 0,-1-1 0,1 1 0,-17 9 0,0-2 255,-1-1 0,0-1 0,-51 16 0,64-24-448,-1-1 1,0-1-1,0 0 1,0-1-1,-18 1 1,30-3-555,10-7-2931,27-16-3371,75-36 1,-45 29-522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4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2242,'0'0'19880,"6"5"-17873,-1 0-1750,-1 0-1,0 1 0,-1-1 0,1 1 0,-1 0 1,0 0-1,0 0 0,-1 0 0,0 1 0,0-1 1,-1 1-1,1-1 0,-1 1 0,-1 0 0,1-1 0,-2 10 1,2 29 704,-7 50-1,6-94-943,-2 18 80,-1 0-1,0 0 0,-2 0 0,0 0 0,-1-1 0,-1 1 0,-1-2 0,0 1 0,-1-1 0,-17 24 0,25-41-175,1 1 0,0-1 0,0 1 0,0-1 0,-1 0-1,1 1 1,0-1 0,-1 1 0,1-1 0,0 0-1,-1 1 1,1-1 0,0 0 0,-1 0 0,1 1 0,-1-1-1,1 0 1,-1 0 0,1 1 0,0-1 0,-1 0 0,1 0-1,-1 0 1,1 0 0,-1 0 0,1 0 0,-1 0-1,1 0 1,-1 0 0,1 0 0,-1 0 0,1 0 0,-1 0-1,1 0 1,-1 0 0,1-1 0,0 1 0,-1 0-1,1 0 1,-1 0 0,1-1 0,-1 1 0,1 0 0,0-1-1,-1 1 1,1 0 0,0-1 0,-1 1 0,1 0-1,0-1 1,0 1 0,-1-1 0,1 1 0,0 0 0,0-1-1,0 1 1,-1-1 0,1 1 0,0-1 0,0 1 0,0-1-1,0 1 1,0-1 0,0 1 0,0-1 0,0 1-1,0-1 1,0 0 0,-2-41-8333,2 38 6769,0-41-11404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5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 15631,'0'0'10858,"-2"-2"-11306,14 23-1602,3 16-3011,-13 13-7783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6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2402 336 4997,'0'0'1724,"-20"-19"-293,-6-5-869,5 3 57,0 1 0,-2 2 0,-43-29-1,22 21 266,-2 1 0,0 3-1,-1 1 1,-1 3-1,-97-23 1,81 28-645,-2 3 0,1 4 0,-1 1 1,-79 7-1,51 6-282,0 4 0,1 4 0,1 4 0,1 4 1,1 4-1,-146 67 0,173-65 43,2 2-1,1 2 1,-96 75-1,130-87 5,1 0-1,1 2 0,1 1 1,1 1-1,1 0 1,1 2-1,2 0 0,1 1 1,-24 55-1,25-38-6,1 1 1,2 1-1,2 0 0,3 1 1,2-1-1,1 2 0,3-1 1,2 0-1,10 75 0,-4-92 0,2 0 0,1-1 0,1 0 0,2-1 0,1 0 0,30 50 0,-9-26 7,2-2-1,65 72 1,-60-81 9,1-2 1,2-2 0,1-2 0,2-2-1,2-2 1,1-2 0,1-2-1,1-3 1,2-2 0,1-2-1,0-2 1,1-3 0,1-3-1,1-2 1,93 7 0,-80-14-130,1-4 1,0-3-1,-1-2 1,0-4-1,0-3 1,0-4 0,124-41-1,-135 34-6,0-3-1,-1-3 1,-2-2-1,0-2 1,90-71 0,-123 83 236,-1-2 0,0-1 0,-2-1 0,-1 0 0,31-48 0,-40 52 150,0-1-1,-1 0 1,-2-1-1,0 0 1,-1 0 0,-1 0-1,-1-1 1,3-40-1,-6 24-40,-2 0 0,-1 0-1,-3 0 1,-1 0 0,-2 1-1,-1 0 1,-2 0-1,-2 1 1,-1 0 0,-2 1-1,-2 0 1,-1 2 0,-1 0-1,-2 1 1,-2 1 0,-44-49-1,57 70-399,-1 1 0,0 1 0,0 0-1,-1 0 1,0 1 0,-1 1 0,0 0-1,0 1 1,0 0 0,-1 1 0,0 0 0,-26-4-1,26 7-533,0 0 0,0 2 1,-1 0-1,1 0 0,0 2 0,0 0 0,0 0 0,1 1 0,-1 1 0,1 0 0,-1 1 0,1 0 0,-16 10 0,-76 52-9304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4901 0 7463,'-15'18'1612,"-35"40"-136,-109 98 0,88-103 49,-3-2-1,-1-4 0,-91 40 0,-253 92 221,-1407 396-1248,1050-403-526,574-140-295,-385 9-1,586-41 336,-45 2-175,0-3 1,0-1-1,0-3 0,0-2 0,-50-13 0,73 13 104,-44-17 1450,31 18-804,17 8-1951,10 5-4679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8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3909 1 4420,'-1'0'12973,"-11"14"-12285,-41 34 499,-2-1 1,-73 47-1,18-14-270,-404 262 704,-28-42-1141,15-8 611,296-155-915,-461 257 193,93-115-242,564-264-126,-345 192-1,355-192 0,21-13-32,3-1-230,1-7-2887,9-47-8099,1 18-262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9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0 8296,'0'0'8749,"-16"14"-7419,3-2-1016,-20 17 605,-38 42-1,28-24 112,23-28-417,1 1 1,1 1-1,1 1 0,1 0 0,1 1 0,-22 46 0,35-65-521,0 1-1,1-1 0,-1 1 1,1 0-1,0 0 0,1-1 1,-1 1-1,1 0 1,0 0-1,0 0 0,0 0 1,1-1-1,2 10 0,-2-11-75,1 0 0,-1 0 1,1 0-1,0 0 0,0 0 0,0-1 0,0 1 0,1-1 0,-1 1 1,1-1-1,-1 0 0,1 0 0,0 0 0,0 0 0,0-1 0,0 1 0,0-1 1,0 0-1,0 0 0,4 1 0,0 0-112,0 0-1,-1 0 1,1-1 0,0 0-1,0 0 1,0 0 0,-1-1-1,1 0 1,0-1 0,0 1-1,0-1 1,11-4 0,-13 3-427,-1 0 0,0 0 0,0-1 0,0 1 0,0-1 0,0 0 0,0 0 0,-1-1 0,1 1 0,-1-1 0,0 0 0,0 0 0,-1 0 0,1 0 0,-1 0 0,0-1 0,0 1 0,2-8 0,6-19-5472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8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40 210 7335,'0'0'6534,"13"-9"-5904,42-31-59,-51 38-488,-1-1 0,0 1 0,1-1-1,-1 0 1,0 0 0,-1-1 0,1 1 0,-1 0-1,1-1 1,-1 0 0,0 1 0,0-1 0,-1 0-1,1 0 1,-1 0 0,0 0 0,0 0 0,0-1-1,0 1 1,-1 0 0,0 0 0,0-1 0,0 1-1,0 0 1,-1 0 0,0 0 0,-1-6 0,1 7 3,0 0-1,-1 0 1,0 0 0,1 0 0,-1 0 0,0 0 0,-1 1 0,1-1 0,0 1 0,-1-1 0,1 1-1,-1 0 1,0 0 0,0 0 0,0 0 0,0 0 0,0 1 0,0 0 0,0-1 0,-1 1-1,1 0 1,0 0 0,-1 1 0,1-1 0,0 1 0,-1 0 0,1 0 0,-1 0 0,-5 1 0,6 0 23,1 0 1,-1 0 0,0 0 0,1 1 0,-1-1 0,1 1-1,-1 0 1,1 0 0,-1 0 0,1 0 0,0 0 0,0 0-1,0 1 1,1-1 0,-1 0 0,0 1 0,1 0-1,0-1 1,-1 1 0,1 0 0,0 0 0,0 0 0,0 5-1,-3 6 273,1-1 0,1 1 0,-2 24 0,3-22 80,1 1 0,1-1 0,0 1 0,1-1 0,5 20 0,-6-33-477,0 0 1,0 0-1,0 0 0,0 0 1,1 0-1,-1 0 0,1-1 1,0 1-1,0-1 0,0 1 1,0-1-1,1 1 0,-1-1 0,4 3 1,-3-4-196,0 0 1,0 0 0,-1 0 0,1 0-1,0 0 1,0-1 0,0 1-1,0-1 1,0 0 0,0 0 0,0 0-1,0 0 1,0 0 0,0-1-1,0 1 1,0-1 0,-1 0-1,6-2 1,1-3-1419,-1 1 0,0-2 0,0 1-1,-1-1 1,0 0 0,0-1 0,0 0 0,-1 0 0,7-12 0,-2 5-2580,4-9 1993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7:4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1 10570,'0'0'12908,"-118"119"-11755,76-53-32,3 2-160,4 0-352,12-12-353,15-10-256,8-7-256,22-11-1474,36-7-1249,29-5-2306,19-4-1665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10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509 347 3940,'0'0'859,"-3"-18"-240,-11-62 1179,-33-168 8090,45 279-7341,-70 649-460,46-499-1970,-204 1127 326,160-939-241,32-160-409,31-161-1299,9-20-6341,14-26-2531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11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1 107 10922,'0'0'1447,"27"-13"-1153,-7 2-148,2-1 147,0 1 1,1 2-1,0 0 0,1 1 0,0 1 1,45-7-1,355 2 2175,-282 14-1877,380-4 735,617 5-901,-584 34-457,-2 30 150,87 10-231,4-49-762,-642-28 868,5 0-38,1 0 0,0 0 1,-1-1-1,1 0 0,-1-1 1,1 0-1,-1 0 0,1 0 1,7-5 1355,-15 24-1023,2 334-68,-15 725 137,-3-63 1121,17-828-154,-1-177-1366,0-1-1,-1 0 1,0 1-1,0-1 1,0 0-1,-1 0 1,0 0-1,0 0 1,-1 0-1,0 0 1,-4 7-1,5-10-324,-1-1-1,0 0 1,0 1-1,0-1 1,0 0-1,0-1 1,0 1-1,-6 3 1,4-3-662,0-1 1,0 0 0,-1 1 0,1-2 0,-1 1-1,1-1 1,-7 2 0,-36 1-10172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12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7303,'0'0'3657,"15"18"-2611,70 75 334,97 81 0,-100-107-1037,3-4 1,2-3-1,159 79 1,-167-102-278,2-3 0,1-4-1,2-4 1,162 29 0,214-15 213,4-38-1166,-253-3-2044,-202 1-1735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1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3135 1 4965,'0'0'2194,"-10"9"-1714,3-1-315,-1 0 0,2 1 0,-1 0 0,1 0 0,1 0 0,-1 1 1,2 0-1,-1 0 0,1 0 0,1 1 0,-4 15 0,-46 199 1962,-117 306 0,-97 88-1056,15-38 357,-346 1191 1525,121 46-2388,-257 1658-773,461-2015 636,137-842-4268,71-370-2288,34-161 1206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2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893 675 6854,'0'0'8798,"-8"-23"-8542,1 7-177,-3-12 67,1 0 0,1 0 0,-7-44-1,8 32 515,-2-1 1,-1 1-1,-32-75 0,31 91-223,0 1-1,-1 1 1,-2 0 0,0 0-1,-1 2 1,-2-1-1,-27-26 1,38 42-348,1 0 0,-2 1 0,1 0 0,0 0 0,-1 0-1,0 0 1,1 1 0,-15-4 0,19 6-80,-1 1 0,0-1 0,0 1 0,0-1-1,0 1 1,0 0 0,0 0 0,-1 1 0,1-1 0,1 0 0,-1 1-1,0 0 1,0 0 0,0 0 0,0 0 0,0 0 0,1 1 0,-1-1-1,0 1 1,1-1 0,0 1 0,-1 0 0,1 0 0,0 0 0,-3 3-1,-6 10 48,1 1-1,0 0 0,1 1 1,1-1-1,1 2 0,0-1 1,-7 29-1,0 14 271,-7 64 0,-1 344 1501,23-342-1289,-6 0 1,-34 212 0,-52 33-261,91-370-446,0 1 0,-1 0 0,1-1 0,-1 1 0,1 0 0,-1-1 0,0 1 0,0-1 0,1 1 0,-1-1 0,0 1 0,-1-1 0,1 1 0,0-1 0,0 0 0,0 0 0,-1 0 0,1 0 0,-3 2 0,1-2-606,-1 0 0,1-1 0,-1 0 1,1 1-1,-1-1 0,1 0 0,-1 0 0,1-1 0,-5 0 0,-4-2-692,0 0 1,-1 0-1,1-1 0,0-1 0,1 0 1,-12-7-1,-41-21-4091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2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9513,'0'0'6561,"23"-18"-5291,-1-1-926,-12 9-200,1 1-1,1 0 1,-1 0-1,1 1 1,1 0-1,0 1 0,0 1 1,0 0-1,0 1 1,27-7-1,25 2 210,0 2-1,0 3 1,93 5-1,-111 0-379,-19 1-327,1 0 1,0 1-1,0 2 0,45 12 1,-62-12-272,1 0 0,-1 1 0,0 1 0,0 0 0,-1 1 0,0 0 0,0 0 0,-1 1 1,0 0-1,0 1 0,-1 1 0,13 14 0,-17-17-41,15 22-1722,-17-4 11131,-14-2-7353,3-5-885,1 0 1,1 0 0,0 1-1,2-1 1,0 1 0,1 1-1,0-1 1,2 0 0,1 0-1,3 35 1,-2-49-483,0-1-1,0 1 1,1-1 0,-1 1-1,1-1 1,0 0 0,1 0-1,-1 0 1,1 0 0,-1 0-1,1 0 1,1-1 0,-1 1-1,0-1 1,1 0 0,-1 0-1,1 0 1,0-1 0,0 1-1,0-1 1,1 0 0,-1 0-1,0 0 1,1-1 0,-1 1-1,1-1 1,0 0 0,-1-1-1,1 1 1,0-1 0,-1 0-1,1 0 1,0 0 0,0-1-1,-1 1 1,1-1 0,-1 0-1,1-1 1,-1 1 0,1-1-1,-1 0 1,0 0-1,1 0 1,4-5 0,8-6 29,-1-1 1,-1-1 0,-1-1-1,0 0 1,17-26 0,-27 36-79,0 0 1,0-1 0,-1 1 0,0-1 0,0 1 0,0-1 0,-1 0 0,0 0-1,0 0 1,-1 0 0,0-1 0,-1 1 0,1 0 0,-1 0 0,0-1-1,-1 1 1,0 0 0,0 0 0,-4-13 0,-2 12 478,4 5-2942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3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10378,'0'0'4879,"-2"17"-2888,-7 263 3342,26-293-5818,8-15 232,0-1 1,-1-2-1,-2 0 1,23-45-1,-15 25 459,-25 106 3520,-8-18-3015,1-23-637,1 0-1,1 0 1,0 1 0,1-1-1,4 23 1,-4-35-116,0 0 0,0-1 0,0 1 0,0 0 0,0-1 0,0 1 0,1-1 0,-1 0 0,0 1 0,1-1 0,-1 0 0,1 0 0,0 0 0,-1 0 0,1 0 0,0 0 0,-1 0-1,1-1 1,0 1 0,0-1 0,0 1 0,0-1 0,0 0 0,2 0 0,56 1-1729,-43-2 1182,-2 0-9,-1-1 0,0 0 0,1-2 1,-1 1-1,0-2 0,0 0 0,21-10 0,-7 0-160,0-1 0,37-29-1,-61 43 839,-1 0 0,0-1 1,0 1-1,0 0 0,0-1 0,-1 0 0,1 1 0,-1-1 0,1 0 0,-1 0 0,0-1 0,0 1 0,-1 0 0,1-1 0,-1 1 0,1-1 1,-1 1-1,0-1 0,-1 0 0,1 1 0,0-1 0,-1-7 0,-1 10 24,1 0-1,-1 0 1,1 0 0,-1 0-1,0 0 1,0 0 0,1 0-1,-1 0 1,0 1 0,0-1-1,0 0 1,0 1 0,0-1-1,0 0 1,0 1 0,0 0-1,0-1 1,0 1 0,0-1-1,0 1 1,0 0 0,-1 0-1,1 0 1,0 0 0,0 0-1,0 0 1,0 0 0,-2 0 0,-37 5 1122,34-2-1070,0 0-1,0 0 1,0 1-1,1 0 0,-1 0 1,1 1-1,0-1 1,0 1-1,1 0 1,0 0-1,-1 1 0,2-1 1,-1 1-1,-5 10 1,5-6 46,0-1 0,0 0 0,1 1 0,0 0-1,1 0 1,0 0 0,0 0 0,1 0 0,1 15 0,0-23-204,0 0 0,1-1 0,-1 1 0,1 0 0,0-1 0,0 1 0,-1 0 0,1-1 1,0 1-1,0-1 0,0 0 0,1 1 0,-1-1 0,0 0 0,0 1 0,1-1 0,-1 0 0,1 0 0,-1 0 0,1 0 0,-1-1 0,1 1 0,0 0 0,-1-1 0,1 1 0,0-1 0,0 1 0,-1-1 0,1 0 0,2 0 0,65 3-643,-53-4 139,-7 1-358,-1 0 0,1-1 0,-1 0 0,1 0 0,-1-1 0,13-4 0,11-9-5259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4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719 260 9001,'0'0'2114,"0"-19"-465,0-133 2835,0 147-4225,0 1 0,0 0-1,-1-1 1,1 1-1,-1 0 1,0-1 0,0 1-1,0 0 1,-1 0-1,1 0 1,-1 0-1,0 0 1,-4-5 0,4 6-149,-1 1 0,1 0-1,0 0 1,-1 0 0,0 0 0,1 1 0,-1-1 0,0 1 0,0-1 0,0 1 0,0 0 0,0 0 0,0 0 0,-1 1 0,1-1-1,0 1 1,0 0 0,0-1 0,-4 2 0,-8 0-60,0 0 0,0 1 0,0 1 0,1 0 0,0 1 0,-1 1 0,1 0 0,1 1 0,-1 0 0,1 2 0,0-1 0,1 1 1,0 1-1,-21 19 0,2 2 102,1 2 1,2 1 0,-45 68-1,36-43 78,2 2 0,2 2-1,4 1 1,-24 70-1,38-85-59,1 2-1,3 0 0,2 1 1,2-1-1,2 1 0,3 63 0,2-102-153,1 1 0,1-1 1,0 0-1,0 0 0,1-1 0,1 1 0,0 0 0,1-1 0,0 0 0,0 0 0,1 0 0,1-1 0,0 0 0,0 0 1,17 17-1,-13-18-183,0 0 1,1 0 0,0-1-1,1 0 1,-1-1 0,1-1-1,1 0 1,-1 0 0,1-2-1,0 0 1,0 0 0,0-1-1,17 1 1,4-1-1817,1 0 1,0-3-1,-1-1 0,57-9 1,-17-11-4691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4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475 0 12172,'0'0'7906,"-11"12"-6593,-5 8-665,2 0 0,0 0-1,-18 39 1,-33 85 918,40-87-1217,-42 91 551,1-3-208,-60 190 0,115-296-759,2 1-1,-6 59 0,11-21-3759,4-74 2804,1 11-2066,21-8-13715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7:08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0 229 1313,'0'0'15145,"1"-12"-9822,4 28-4694,1 0 0,0-1 0,1 0 0,1 0 0,0 0 1,17 22-1,-25-37-594,0 0 0,1 0-1,-1 0 1,0 0 0,0 0 0,1 0 0,-1 0 0,0 0 0,1 0 0,-1 0 0,0 0 0,0 0 0,1 0-1,-1 0 1,0 0 0,0 0 0,1 0 0,-1 0 0,0 0 0,0 0 0,1-1 0,-1 1 0,0 0 0,0 0-1,1 0 1,-1 0 0,0-1 0,0 1 0,0 0 0,0 0 0,1 0 0,-1-1 0,0 1 0,0 0-1,0 0 1,0-1 0,0 1 0,0 0 0,1 0 0,-1-1 0,0 1 0,0 0 0,0-1 0,8-18-197,-7 14 331,24-53 76,61-103 1,-24 77-6973,-47 71 353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5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36 11851,'0'0'6951,"-8"-7"-5723,5 3-1128,1 2-48,1 0-1,-1 0 0,0 0 1,0 1-1,0-1 1,0 1-1,0-1 0,-1 1 1,1 0-1,-3-2 1,4 3-28,-1 0 1,1 0 0,0 0 0,-1 0-1,1 1 1,0-1 0,0 0 0,-1 1 0,1-1-1,0 0 1,0 1 0,0 0 0,0-1 0,-1 1-1,1 0 1,0-1 0,0 1 0,0 0-1,0 0 1,1 0 0,-1 0 0,0 0 0,0 0-1,0 0 1,1 0 0,-1 0 0,1 0-1,-1 1 1,0 0 0,-9 15 90,0 0-1,2 0 1,0 0-1,1 1 1,0 0-1,2 1 1,0-1 0,1 1-1,1 0 1,0 0-1,2 0 1,0 20-1,2-38-113,-1 1-1,1-1 0,0 0 0,0 0 1,-1 0-1,1-1 0,0 1 0,0 0 1,0 0-1,0 0 0,0-1 0,0 1 1,0 0-1,0-1 0,0 1 0,0-1 1,0 1-1,0-1 0,0 0 0,1 1 0,-1-1 1,0 0-1,0 0 0,1 0 0,-1 0 1,0 0-1,0 0 0,2 0 0,38-5 340,-34 3-321,-1-1 1,0-1-1,-1 1 0,1-1 0,-1 0 0,0 0 0,1-1 0,-2 1 0,1-1 0,-1 0 0,1 0 0,-1-1 0,-1 1 0,1-1 1,4-12-1,-2 6 7,-1-1 1,0 0-1,-1-1 1,0 1-1,-2-1 1,3-25-1,-4 27 30,2-52 0,-4 47 152,-3 31 311,-24 81 234,21-76-851,0 0 0,1 1 0,2 0 0,0 0 0,-3 40 0,7-59-95,0 0-1,0 0 1,0 0-1,0 0 1,0 0-1,1 0 1,-1 0-1,0 0 0,0 0 1,1-1-1,-1 1 1,1 0-1,-1 0 1,1 0-1,-1 0 1,1 0-1,-1-1 1,1 1-1,0 0 1,0 0-1,-1-1 1,1 1-1,0 0 1,0-1-1,0 1 1,-1-1-1,3 1 1,30 4-7084,4-5-1787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5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16 5157,'0'0'14179,"-17"-3"-12562,5 0-1484,-2 0 195,0 1 0,0 0 1,0 0-1,-24 2 0,33 0-218,0 1 0,0-1 0,0 1 1,0 1-1,-1-1 0,2 1 0,-1 0 0,0 0 0,0 0 0,1 1 0,-1 0 0,1 0 0,-1 0 0,1 0 0,0 0 0,1 1 0,-1 0 0,-5 7 0,6-7-96,0 0-1,1 0 0,0-1 1,-1 1-1,2 1 1,-1-1-1,0 0 0,1 0 1,0 1-1,0-1 1,0 1-1,0-1 0,1 0 1,0 1-1,0 0 1,0-1-1,0 1 1,1-1-1,-1 1 0,1-1 1,1 0-1,-1 1 1,0-1-1,1 0 0,0 0 1,0 0-1,0 0 1,1 0-1,-1 0 0,1-1 1,0 1-1,0-1 1,0 0-1,1 0 1,-1 0-1,1 0 0,-1 0 1,1-1-1,0 0 1,5 3-1,24 8-55,20 10-84,-51-22 120,0 0 1,1 1-1,-1-1 1,0 0-1,0 1 1,0 0-1,0-1 1,0 1-1,-1 0 1,1 0-1,-1 0 1,1 0-1,-1 0 1,1 0-1,-1 0 1,1 5-1,-1-5-26,-14-1 646,-90 18 1227,58-10-2589,37-8-1674,15-3-1993,31-16-69,13-6-1527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06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431 11 7463,'0'0'11403,"-6"-3"-9108,-1 1-2106,1 1-1,-1-1 0,0 1 0,0 0 1,0 1-1,0 0 0,0 0 1,0 0-1,0 1 0,1 0 0,-1 0 1,-7 3-1,10-3-135,1 0 0,0 0 0,0 0 0,0 0 0,0 1 0,0-1-1,0 1 1,0 0 0,1 0 0,-1 0 0,1 1 0,-1-1 0,1 0 0,0 1 0,0 0 0,0-1 0,0 1 0,0 0 0,1 0-1,-1 0 1,1 0 0,0 0 0,0 0 0,0 1 0,0-1 0,0 0 0,1 0 0,-1 7 0,1-4-44,0-1 0,1 0 1,-1 1-1,1-1 1,0 0-1,0 0 0,0 0 1,1 0-1,0 0 0,0 0 1,0 0-1,1 0 0,-1-1 1,1 1-1,7 7 0,-8-10 11,0 0 0,-1 1 0,1-1-1,-1 0 1,0 1 0,0-1-1,1 1 1,-2-1 0,1 1 0,0 0-1,0-1 1,-1 1 0,1 0 0,-1-1-1,0 1 1,0 0 0,0 0 0,0-1-1,-1 1 1,0 5 0,-1-5 32,0 0 1,1 1-1,-1-1 1,0 0-1,-1 0 1,1-1-1,-1 1 1,1 0-1,-1-1 0,0 1 1,0-1-1,0 0 1,-5 3-1,-7 3 17,0-2-1,-1 1 0,0-2 0,0 0 1,-26 4-1,-22-2-1505,21-7-3132,-5 0-7180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0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3576 1 3203,'0'0'1810,"-8"24"-577,-129 338 4025,13-78-2144,-275 656 1177,-901 2449 2670,1043-2705-6578,-136 373-149,41 12-574,314-938 175,-114 348 235,124-406-466,-3-2-1,-3-2 1,-3-1 0,-62 86 0,81-131-762,-35 37 0,11-28-2046,37-29 2295,1 0 0,-2-1 0,1 0 0,0 0 1,0-1-1,-1 1 0,-4 0 0,9-2 685,0 0 0,1 0 0,-1 0 0,0 0 0,1 1 0,-1-1 0,1 0 0,-1 0 0,0 0 0,1-1 0,-1 1 0,0 0 0,1 0 0,-1 0 0,1 0 0,-1-1 0,1 1 0,-1 0-1,0 0 1,1-1 0,-1 1 0,1 0 0,-1-1 0,1 1 0,-1-1 0,1 1 0,0-1 0,-1 0 0,-9-33-4399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1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619 419 416,'0'0'1799,"-1"-8"-1660,1 1 31,1-1 0,-1 1 0,1 0-1,1 0 1,-1 0 0,1 0 0,1 0-1,-1 0 1,5-8 0,5-6 1644,1 2 0,1 0 1,0 0-1,29-27 0,1-2-32,-42 46-1647,0-1 1,0 0-1,0 0 0,-1 0 1,1 0-1,-1 0 1,1 0-1,-1 0 0,0 0 1,0-1-1,-1 1 1,1 0-1,-1-1 0,1 1 1,-1 0-1,0-1 0,0 1 1,-1 0-1,1-1 1,-1 1-1,0 0 0,1-1 1,-1 1-1,-1 0 1,1 0-1,0 0 0,-1 0 1,0 0-1,1 0 1,-1 0-1,0 1 0,-4-4 1,2 1-61,0 0-1,-1 1 1,0-1 0,0 1 0,0 0-1,0 1 1,-1-1 0,1 1 0,-1 0-1,0 0 1,0 1 0,0 0 0,0 0-1,-1 0 1,1 1 0,-9-1 0,6 2-16,0 1 0,-1 0 1,1 0-1,0 1 0,-1 0 1,1 1-1,1 0 0,-1 0 1,0 1-1,1 0 1,-9 6-1,-12 9 24,-44 37 1,49-37-3,-26 22 126,2 1 0,3 3-1,1 1 1,2 2 0,-46 69-1,71-90-68,2 0-1,0 2 1,2 0-1,1 1 0,-10 39 1,16-47-112,2 0 0,1 0 1,0 0-1,2 1 0,1-1 0,0 1 1,2-1-1,5 30 0,-5-42-101,1 0 0,0 0-1,1-1 1,-1 0 0,2 1 0,-1-2-1,1 1 1,1 0 0,0-1 0,0 0-1,0 0 1,1-1 0,0 0 0,1 0-1,-1 0 1,1-1 0,1 0-1,16 8 1,-12-7-555,0-2-1,0 1 1,1-2-1,0 0 0,18 4 1,-15-6-829,0 0 0,-1-1 0,1-1 0,22-2 0,40-12-7984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2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457 0 6054,'0'0'5824,"-13"17"-4655,-36 45 975,3 3 0,-62 116 0,-60 172 1674,148-308-3575,-17 64 1,32-92-562,2-1 0,0 1 0,0 0 1,2 0-1,0 1 0,1-1 0,3 24 0,-2-38-17,0-1 0,-1 1 0,1 0-1,0-1 1,0 1 0,0-1-1,0 1 1,1-1 0,-1 1 0,1-1-1,-1 0 1,1 0 0,0 0-1,0 0 1,0 0 0,0 0 0,0 0-1,1 0 1,-1-1 0,0 1-1,1-1 1,-1 0 0,1 0 0,-1 0-1,1 0 1,0 0 0,-1-1-1,1 1 1,0-1 0,5 1 0,28 0-4299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2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37 6054,'0'0'9139,"-7"-9"-8263,6 8-838,-1-2 45,-1 0 1,1 1 0,0-1 0,-1 1-1,1 0 1,-1 0 0,1 0-1,-1 0 1,-4-2 0,5 3-44,1 1 1,-1 0 0,1 0-1,-1 0 1,0 0 0,1 0-1,-1 0 1,1 0-1,-1 0 1,0 0 0,1 1-1,-1-1 1,1 1-1,-1-1 1,1 1 0,-1 0-1,1 0 1,-1-1 0,1 1-1,0 0 1,0 0-1,-1 0 1,1 0 0,0 1-1,0-1 1,0 0-1,-1 2 1,-7 7 263,0 1-1,1-1 1,0 2-1,0-1 1,-8 19-1,13-23-272,0 0 0,1 0 0,0 0 1,0 0-1,0 0 0,1 0 0,0 0 0,1 1 0,-1-1 0,2 1 0,1 13 0,-2-20-43,1 0-1,-1 0 1,1 0-1,-1 0 1,1 0 0,0 0-1,0 0 1,-1-1-1,1 1 1,0 0-1,0-1 1,0 1 0,0 0-1,0-1 1,0 1-1,0-1 1,0 0-1,0 1 1,0-1 0,0 0-1,0 1 1,0-1-1,0 0 1,1 0-1,-1 0 1,2 0-1,36-1-267,-32 0 186,-3 1 24,1 0-1,-1-1 1,1 0-1,-1 0 0,1 0 1,-1-1-1,0 1 1,0-1-1,0 0 1,0 0-1,0-1 1,0 1-1,0-1 1,-1 0-1,1 0 0,-1 0 1,0 0-1,0-1 1,0 1-1,0-1 1,-1 0-1,0 1 1,4-9-1,-1 1 183,-1-1-1,-1 1 1,0-1-1,0 0 1,-1 1-1,-1-1 1,0-23-1,-2 55 71,1-18-282,-1-1 0,1 1 1,-1-1-1,1 1 0,0-1 1,0 1-1,0-1 0,0 1 1,0 0-1,0-1 0,0 1 1,0-1-1,1 1 0,-1-1 0,1 1 1,-1-1-1,1 1 0,0-1 1,-1 1-1,1-1 0,0 0 1,0 1-1,0-1 0,0 0 1,0 0-1,0 0 0,0 0 0,1 0 1,-1 0-1,0 0 0,0 0 1,1 0-1,-1 0 0,1-1 1,-1 1-1,1-1 0,-1 1 1,1-1-1,2 1 0,24 5-2095,1-2 1,-1-1-1,1-1 0,0-1 1,37-5-1,-54 4 1494,28-4-388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2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33 3587,'0'0'8718,"-4"-8"-7907,-13-16-251,14 24-470,14 17-94,-3-5 454,-1 0-1,-1 1 0,0 0 0,-1 0 1,-1 0-1,0 0 0,0 1 0,-1-1 1,-1 1-1,0 0 0,-1 0 0,-1 15 1,-1-26-321,0-1 0,1 0 1,-1 0-1,0 0 1,-1 0-1,1 0 1,0 0-1,0 0 0,-1-1 1,1 1-1,-1 0 1,0-1-1,1 1 1,-1-1-1,0 0 0,0 1 1,0-1-1,0 0 1,0 0-1,0 0 1,0 0-1,-1-1 1,1 1-1,0-1 0,-4 1 1,-60 10 183,59-10-716,-31 0-148,22-8-8521,15-4-660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3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413 0 11723,'0'0'5952,"-21"11"-4580,-68 38-251,85-47-1084,0 1 0,-1 0-1,1 0 1,0 0-1,0 1 1,1 0 0,-1-1-1,1 1 1,0 0-1,0 1 1,0-1 0,1 0-1,-1 1 1,1 0 0,0-1-1,0 1 1,1 0-1,0 0 1,-1 0 0,1 0-1,1 0 1,-1 0-1,1 1 1,0-1 0,0 0-1,1 0 1,1 9-1,9 5-17,6 10 211,-17-28-232,0-1-1,0 1 0,1-1 1,-1 1-1,0-1 0,0 1 1,0-1-1,0 1 1,0 0-1,0-1 0,0 1 1,0-1-1,0 1 0,0-1 1,0 1-1,0 0 1,0-1-1,0 1 0,0-1 1,-1 1-1,1-1 1,0 1-1,0-1 0,-1 1 1,1-1-1,0 1 0,-1-1 1,1 1-1,-1-1 1,1 1-1,0-1 0,-1 0 1,1 1-1,-1-1 1,1 0-1,-1 1 0,1-1 1,-1 0-1,0 0 0,1 1 1,-2-1-1,-166 45-5074,74-18-1825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3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761 115 1441,'0'0'14142,"-20"-18"-12498,-68-54-448,84 69-1111,1 1 0,-1-1 0,0 1 0,0-1 0,0 1 0,0 1 0,-1-1 0,1 0 0,0 1 0,-1 0 0,1 0 0,-1 0 0,1 1 0,-1 0 0,1-1 0,-1 2 0,1-1 0,-1 0 0,1 1 0,-9 2 0,5-1 68,-8 2 51,0 1 0,0 1 0,0 0 0,1 2 0,-1 0-1,2 0 1,-1 1 0,2 1 0,-22 19 0,0 3 319,2 1 0,-37 49 0,40-43-289,1 2 0,2 0-1,2 2 1,2 1 0,2 0 0,2 2-1,2 0 1,-20 83 0,34-113-219,1 0-1,0 0 1,1 0 0,1 0 0,0 0 0,1 0 0,4 21 0,-2-30-29,-1 1 0,1 0 1,0-1-1,0 1 0,1-1 0,0 0 0,0 0 1,1 0-1,0-1 0,0 1 0,1-1 0,-1 0 1,1-1-1,0 0 0,12 8 0,-3-4-382,-1-1 0,1-1 0,0-1 0,0 0 0,1-1 0,-1 0 0,1-1 0,1-1 0,-1-1 0,0 0 0,0-1 0,1-1 0,-1 0 0,1-2-1,24-4 1,2-3-2516,0-2-1,-1-2 1,-1-1-1,61-31 0,-80 34 1462,2 1 363,-1-2 0,0-1-1,30-21 2,-48 29 1504,1 1-2,-1-1 1,-1 0 1,1 0-1,-1-1 0,0 1 1,6-10-1,-9 11 296,1 1-1,-1-1 1,1 0 0,-1 0-1,0 0 1,0 0 0,-1 0-1,1 0 1,-1 0 0,0 0-1,0 0 1,0 0 0,-2-7-1,1 10-550,1 0 1,-1 1-1,0-1 0,0 0 1,0 1-1,1-1 0,-1 1 0,0-1 1,0 1-1,0-1 0,0 1 0,0 0 1,0-1-1,0 1 0,0 0 1,0 0-1,0 0 0,0 0 0,0 0 1,0 0-1,0 0 0,0 0 0,0 0 1,0 0-1,0 1 0,-2 0 0,-28 6 760,18 0-602,0 1 1,1 0-1,0 1 1,1 0 0,0 0-1,0 2 1,1-1 0,1 1-1,0 0 1,0 1 0,1 0-1,0 1 1,1 0-1,1 0 1,-10 27 0,15-38-317,1 0 0,-1 0 0,1 1 1,0-1-1,0 0 0,0 1 0,0-1 0,0 0 1,0 1-1,1-1 0,-1 0 0,1 0 0,-1 1 1,1-1-1,0 0 0,0 0 0,0 0 0,0 0 1,0 0-1,1 0 0,-1 0 0,0 0 0,1-1 1,0 1-1,-1 0 0,1-1 0,0 1 0,0-1 1,0 0-1,0 0 0,0 1 0,0-1 0,0-1 1,0 1-1,0 0 0,1 0 0,1 0 0,10 1-78,0 1 0,0-2-1,-1 0 1,28-2 0,-36 1 47,-2 0 8,1 0 0,-1 0 0,1-1 0,-1 1 0,1-1 0,-1 0 1,0 0-1,1 0 0,-1-1 0,0 1 0,0-1 0,0 0 0,0 0 0,0 0 0,0 0 0,0 0 1,-1 0-1,1-1 0,-1 1 0,0-1 0,0 0 0,0 0 0,0 0 0,2-4 0,-1 1 33,-1 0 0,0 0-1,-1 0 1,0 0 0,0 0-1,0 0 1,0-1 0,-1 1-1,0 0 1,-1 0 0,1 0-1,-1 0 1,-2-9-1,-12-51-161,15 65 111,0 1-1,0 0 1,0 0 0,0-1 0,0 1-1,0 0 1,0 0 0,0-1-1,0 1 1,0 0 0,0 0 0,0-1-1,-1 1 1,1 0 0,0 0-1,0 0 1,0-1 0,0 1-1,0 0 1,-1 0 0,1 0 0,0 0-1,0-1 1,0 1 0,-1 0-1,1 0 1,0 0 0,0 0 0,-1 0-1,1 0 1,0 0 0,0-1-1,-1 1 1,1 0 0,0 0 0,0 0-1,-1 0 1,1 0 0,0 0-1,0 0 1,-1 1 0,-4 10-2508,1 17-3496,6-11 1120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8T06:26:21.0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79,'3006'0,"-2971"-1,-30-1,-61-5,-777-35,692 36,-1336-15,1084 59,82-5,263-30,-92 9,138-12,1 0,-1 0,0 0,1 0,-1 0,1 1,-1-1,0 0,1 1,-1-1,1 1,-1 0,1 0,0-1,-1 1,1 0,0 0,-1 0,1 0,-1 2,3-1,1-1,-1 1,1-1,-1 1,1-1,-1 1,1-1,0 0,0 0,0 0,0 0,-1 0,1 0,1-1,-1 1,0 0,3-1,70 21,1-4,93 9,1077 74,-1006-87,-92-5,349 12,-385-21,-1-5,152-27,-225 25,-14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4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39 6214,'0'0'8920,"-5"5"-7190,-1 1-1481,0-1 0,1 1 0,0 0 0,0 0 0,1 0 0,0 1 0,0 0-1,0 0 1,1 0 0,0 0 0,0 0 0,1 1 0,0-1 0,0 1 0,1-1 0,0 1 0,0 0 0,1 13 0,1-20-249,-1 0 0,1-1 0,0 1 0,-1-1 0,1 1 0,-1-1 0,1 1-1,0-1 1,0 0 0,-1 1 0,1-1 0,0 0 0,-1 1 0,1-1 0,0 0 0,0 0 0,0 0 0,-1 0 0,1 0 0,0 0 0,0 0 0,0 0 0,-1 0 0,2 0 0,24-2-31,-24 2 31,6-1-72,1-1 1,-1 0-1,0 0 0,0-1 1,0 0-1,0-1 1,0 0-1,-1 0 0,1 0 1,-1-1-1,10-9 1,6-7-883,38-44 1,-21 21 446,-40 43 532,1 0-1,0-1 1,0 1-1,0 0 1,0 1 0,0-1-1,0 0 1,0 0-1,0 0 1,0 1-1,1-1 1,-1 0-1,0 1 1,0-1-1,1 1 1,-1-1-1,0 1 1,1 0-1,-1 0 1,1 0 0,1 0-1,-2 0 67,0 1 0,0-1 1,0 1-1,0-1 0,0 1 0,0 0 0,-1-1 0,1 1 0,0 0 1,0 0-1,-1 0 0,1 0 0,-1 0 0,1 0 0,-1 0 0,1 0 1,-1 0-1,1 0 0,-1 0 0,1 1 0,1 8 336,0-1-1,-1 1 0,0 0 1,-1 12-1,-2 117-261,2-137-673,0 0-1,1 0 0,-1 0 1,0 1-1,1-1 0,0 0 1,-1 0-1,1 0 0,0 0 1,0 0-1,0 0 0,0 0 1,1 0-1,-1-1 0,0 1 1,1 0-1,-1-1 0,1 1 1,0-1-1,3 3 0,13 9-7877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5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373 0 9673,'0'0'5771,"-12"19"-4196,-37 65 83,2 2 0,5 3 0,4 1 0,-34 119 0,61-169-1756,-27 63 1,10-48-3194,14-42-2600,2-12-2503,2-3 952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5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1 141 10954,'0'0'1298,"17"-18"-60,59-56-53,-70 69-990,0 0 1,0 0-1,0 1 0,1 0 0,-1 0 1,1 1-1,0 0 0,0 0 0,1 1 1,-1-1-1,1 2 0,-1-1 0,1 1 1,-1 0-1,1 0 0,11 2 0,-1-2 15,-11 0-81,0 1 0,0-1 0,0 1 0,0 1 0,-1 0 0,1 0 0,0 0 0,8 3 0,-13-3-55,0 0-1,0 1 0,0-1 1,0 1-1,0 0 0,0-1 1,0 1-1,0 0 0,-1 0 1,1 0-1,-1 1 0,1-1 1,-1 0-1,0 0 0,0 1 1,0-1-1,0 1 0,0-1 1,-1 1-1,1-1 0,-1 1 1,0-1-1,0 1 0,0 3 1,2 35 1018,-6 62 0,-1-5 151,6-97-1239,-1 0 0,1 1 0,0-1 0,-1 0-1,1 0 1,0 0 0,0 0 0,0 0 0,0 0 0,0-1 0,0 1 0,0 0 0,0 0 0,0-1-1,0 1 1,0 0 0,1-1 0,-1 0 0,0 1 0,0-1 0,1 1 0,-1-1 0,0 0 0,0 0-1,1 0 1,-1 0 0,0 0 0,1 0 0,1 0 0,42-4 114,-35-1-440,-2 0 0,1 0 0,-1 0 0,1-1 0,-2-1 0,1 1-1,11-14 1,-9 10-413,0 0-1,1 1 0,19-14 0,-20 19 455,1-1-1,-1 2 1,1-1 0,0 1-1,0 1 1,17-2 0,-13 2 149,-1-1 0,29-8 0,-39 9 170,1 0 0,-1 0 1,0 0-1,0-1 0,0 1 0,0-1 0,0 0 0,0 0 0,-1-1 0,1 1 1,-1-1-1,0 1 0,3-6 0,0-11 1899,-7 16 312,-3 13-1652,-13 27 57,-20 58 945,34-86-1563,1 0-1,1-1 0,-1 1 1,1 0-1,0 0 1,1 0-1,0 0 0,0 0 1,1 0-1,2 9 1,-2-15-95,0-1 1,0 1 0,0 0 0,0 0 0,1-1-1,-1 1 1,1-1 0,-1 1 0,1-1 0,-1 1-1,1-1 1,0 0 0,0 0 0,0 0 0,0 0-1,0 0 1,0 0 0,0-1 0,0 1 0,0-1-1,0 1 1,0-1 0,0 0 0,0 0 0,4 0-1,57-2-3291,-53-1 2315,1 1-1,0-2 0,-1 1 1,0-2-1,1 1 0,-2-1 1,1-1-1,10-7 1,34-26-6962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16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204 177 545,'8'-18'7708,"2"-10"-5895,1-4 278,27-53 0,-28 72 36,-5 17 1036,-6 31-979,-17 46-29,-49 136-1,16-62-1707,38-107-561,-19 57 44,29-96-356,-1 0-1,0-1 1,-1 0 0,1 0 0,-1 0-1,-1 0 1,0-1 0,0 0 0,-7 7 0,12-13 64,0 0 0,0 0 1,0 0-1,0-1 1,0 1-1,0 0 0,0 0 1,0-1-1,0 1 1,0-1-1,-1 1 0,1-1 1,0 1-1,0-1 1,-1 0-1,1 1 0,0-1 1,0 0-1,-1 0 1,1 0-1,0 0 0,0 0 1,-1 0-1,0-1 1,0 0 135,1 0 0,0 0 0,0 0 0,0 0 0,0 0 0,0 0 0,1 0 0,-1 0 0,0 0 0,0 0 0,1-1 0,-1 1 0,1 0 0,-1 0 0,1-1 0,-1 1 0,1-3 0,-2-5 410,1 0-1,1 0 1,0 0-1,0 1 1,2-16-1,0 18 7,0 0 0,1 0 0,0 0 0,0 0 0,0 0 0,1 1 0,-1-1 0,1 1 0,1 0 0,-1 0 0,1 0 0,0 1 0,0 0 0,0 0 0,0 0 0,9-4 0,0 0 291,-1 0 1,1 2-1,0 0 0,1 0 0,-1 1 0,17-3 1,-24 6-201,0 1 0,0 0 0,0 0 1,0 1-1,0 0 0,13 1 0,-19-1-211,1 1-1,0-1 0,0 1 0,0 0 1,0 0-1,-1 0 0,1 0 0,-1 0 1,1 0-1,0 0 0,-1 1 0,0-1 1,1 0-1,-1 1 0,0-1 0,0 1 1,0 0-1,0-1 0,0 1 0,0 0 1,0 0-1,0 0 0,-1-1 0,1 1 1,-1 0-1,1 0 0,-1 3 0,4 14 436,-4-13-375,1 0 0,0 0 0,1 0 0,-1-1 0,1 1 0,0-1 1,5 11-1,-5-15-105,-1 1 0,1 0 0,0-1 0,0 1 0,0-1 0,0 0 0,0 1 0,0-1 0,0 0 0,0 0 0,0 0 0,0-1 0,1 1 0,-1 0 0,0-1 0,0 0 0,1 1 0,-1-1 0,0 0 0,1 0 0,-1 0 0,0-1 0,5 0 0,60-15 433,-54 12-328,0 0 0,0 1 0,19-3-1,-32 7-117,1-1 0,0 0 0,0 0 0,-1 0 0,1 0 0,0 1 0,0-1 0,-1 0 0,1 1 0,0-1 0,-1 1 0,1-1 0,0 1 0,-1-1 0,1 1 0,-1-1 1,1 1-1,-1-1 0,1 1 0,-1 0 0,1-1 0,-1 1 0,0 0 0,1 0 0,-1-1 0,0 1 0,0 0 0,1 0 0,-1-1 0,0 1 0,0 0 0,0 0 0,0 0 0,0-1 0,0 1 0,0 0 0,0 0 0,0-1 0,-1 1 0,1 0 0,0 0 0,0-1 0,-1 2 0,0 2-192,1-1-1,-1 0 1,0 0 0,0-1 0,0 1 0,-1 0 0,1 0-1,-1 0 1,1-1 0,-1 1 0,-4 4 0,-26 14-4753,-15 4-2962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22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5 448,'0'0'10469,"14"0"-10400,174-5 1941,347 39 0,72 24-1941,418 55 6,71 119-226,-640-125 105,1044 281-408,-746-201-274,-116-33-562,1151 272 592,-969-242 665,49 48 54,-9 34-2,-828-256-22,1505 381-19,25-108 34,-674-129 201,-254-27 88,-13 52 124,-542-149-615,-48-16-2353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25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0 5894,'0'0'11755,"0"24"-9866,-2 11-716,-1 0-1,-12 47 1,-2 22 253,17-101-1355,-1 0 1,1 0 0,-1-1-1,1 1 1,0 0 0,0 0-1,0-1 1,1 1-1,-1 0 1,1 0 0,-1-1-1,1 1 1,2 4 0,-2-6-41,1 0 0,0 0 0,0 0 0,0 0 0,0 0 0,0-1 0,0 1 0,0-1 0,0 0 0,0 1 0,0-1 0,1 0 0,-1 0 0,0 0 0,0 0 0,0-1 1,0 1-1,0-1 0,0 1 0,2-2 0,26-5 58,0-2 0,-1-1 0,0-2 0,0-1 0,35-22 0,-7 6-57,75-41-126,23-11-1541,-54 34-4073,-68 35-1867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27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 7911,'0'0'7933,"0"-3"-6700,-4 59 4889,-7 147-2997,14-204-3109,0 0 1,0 0 0,-1 0 0,1 0 0,-1-1 0,1 1 0,-1-1 0,0 1 0,0-1 0,1 0 0,1-2-1,9-7 43,31-14-64,0 2-1,2 2 1,0 1 0,1 3-1,51-11 1,-67 22-10090,-21 6 3342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28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16 4324,'0'0'10976,"-2"-3"-9220,2 2-1639,0 1 0,0-1 0,0 1 0,0-1 0,0 1 0,0-1 0,0 1 0,0 0 0,0-1 0,0 1 0,0-1 0,0 1 0,0-1 0,-1 1 0,1 0 0,0-1 0,0 1 0,-1-1 0,1 1 0,0 0 0,-1-1 0,1 1 0,0 0 0,-1-1 0,1 1 0,0 0 0,-1 0 0,1-1 0,-1 1 0,1 0 0,0 0 0,-1 0 0,1 0 0,-1-1 0,1 1 0,-1 0 0,1 0 0,-1 0 0,1 0 0,0 0 0,-1 0 0,1 0 0,-1 0 0,1 0 1,-2 1-2,-15 24 1688,-9 18-1055,17-31-631,1 0 0,0 1 1,1 0-1,0 0 0,1 1 0,0 0 1,2 0-1,-1 0 0,2 0 0,-4 27 1,7-40-118,0 0 1,0 1-1,1-1 1,-1 1-1,0-1 0,1 0 1,-1 1-1,0-1 1,1 0-1,0 0 1,-1 1-1,1-1 1,0 0-1,-1 0 1,1 0-1,0 0 1,0 0-1,0 0 1,0 0-1,0 0 1,0 0-1,1 0 1,-1 0-1,0-1 1,2 2-1,1 0 9,1-1-1,0 1 0,-1-1 0,1 0 0,0 0 1,0-1-1,8 1 0,6-2-1,-1-1 0,1 0 0,21-6 0,-1-3-512,-2-1 0,1-3 0,55-29 0,34-32-7004,-68 32-884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2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 9257,'0'0'12358,"-6"15"-11909,-2 9-322,1-1 0,1 1 0,1 1 1,-2 39-1,1 121 1023,4-68-545,-45 327 1167,18-221-752,25-165-294,-6-89-443,-5-58-398,4 0-1,3 0 0,7-122 1,3 166 9,3 0 0,1 1 0,3 0 1,1 0-1,2 1 0,3 0 0,1 1 0,33-62 0,-43 93 88,0 1-1,1 0 0,0 0 0,1 1 0,16-16 0,-22 23 12,0 0-1,0 1 1,0-1-1,0 1 1,0-1-1,0 1 1,0 0-1,0 0 1,1 0-1,-1 0 1,1 0-1,-1 1 0,0-1 1,1 1-1,-1-1 1,1 1-1,-1 0 1,1 0-1,-1 0 1,1 0-1,-1 1 1,1-1-1,-1 1 1,1-1-1,-1 1 0,0 0 1,1 0-1,-1 0 1,0 0-1,0 0 1,1 0-1,-1 1 1,0-1-1,0 1 1,1 2-1,7 6 28,-1 1 1,0 1-1,-1 0 1,0 0-1,-1 0 0,-1 1 1,0 0-1,9 27 0,-3 3 158,13 72 0,-14-20 116,-2 102-1,11 84 81,-19-274-366,5 26 24,-6-33-34,0 1 0,0 0 0,0 0-1,1 0 1,-1 0 0,0 0 0,1 0 0,-1 0 0,1-1 0,-1 1 0,1 0 0,-1 0 0,1-1 0,-1 1 0,1 0 0,0-1 0,-1 1 0,1 0 0,0-1 0,-1 1-1,1-1 1,0 0 0,0 1 0,0-1 0,0 1 0,1-1 0,-1-1-6,0 0 0,0 0 0,-1 0-1,1 0 1,0 0 0,0 0 0,-1 0 0,1-1 0,-1 1-1,1 0 1,-1-1 0,1 1 0,-1 0 0,1-3 0,0 0-14,45-155 154,25-75-232,-58 200 69,1 1 0,1 1 0,2 0 0,33-47 0,-46 74 10,-1 1 0,1-1 0,0 1 0,0 1 0,0-1 0,1 0 0,8-5 0,-11 8 15,-1 1-1,0-1 1,1 1-1,-1-1 1,0 1-1,1-1 0,-1 1 1,1 0-1,-1 0 1,0-1-1,1 1 0,-1 0 1,1 1-1,-1-1 1,1 0-1,-1 0 1,1 0-1,-1 1 0,0-1 1,1 1-1,-1-1 1,0 1-1,1 0 1,-1-1-1,0 1 0,0 0 1,0 0-1,0 0 1,0 0-1,0 0 1,0 0-1,0 0 0,0 0 1,0 0-1,0 1 1,0 1-1,7 11 54,-1 1 0,0 0 1,-1 0-1,-1 1 0,0-1 0,-2 1 0,4 26 1,4 122 548,-10-130-518,0 35 57,-1-18-107,3-1 0,10 62 0,-5-91-195,6-11-3481,23-6-9065,-31-4 10759,20 0-8098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2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248 214 8104,'0'0'2685,"-2"-19"-571,-9-62-192,10 75-1507,-1 0 0,1-1 1,-1 1-1,0 0 0,0-1 1,-1 1-1,0 1 0,0-1 0,0 0 1,-1 1-1,0-1 0,0 1 1,-5-5-1,6 8-213,0-1 1,0 1-1,1 0 0,-2 0 1,1 0-1,0 0 0,0 1 1,-1-1-1,1 1 0,0 0 0,-1 0 1,1 0-1,-1 1 0,0-1 1,1 1-1,-1 0 0,1-1 1,-1 2-1,0-1 0,-3 1 1,3 1-144,0-1 0,1 1 0,-1 0 0,1 1 0,-1-1 0,1 0 0,0 1 0,0 0 1,0 0-1,1 0 0,-1 0 0,1 0 0,-1 0 0,1 1 0,0-1 0,0 1 1,-1 4-1,-27 68 715,30-75-771,-8 19 177,2 2 0,0-1-1,1 1 1,1-1 0,2 1 0,0 1-1,1-1 1,2 30 0,0-51-178,-1 0 0,0 0 0,1 0 0,-1 0 1,1 0-1,0 0 0,-1 0 0,1 0 0,0 0 0,-1 0 0,1 0 1,0 0-1,0-1 0,0 1 0,0 0 0,0-1 0,0 1 0,0 0 1,0-1-1,0 1 0,0-1 0,0 0 0,0 1 0,0-1 1,1 0-1,-1 0 0,0 0 0,0 1 0,0-1 0,0-1 0,1 1 1,-1 0-1,2 0 0,0-1-26,-1 1-1,1 0 1,0-1 0,-1 1-1,1-1 1,-1 0 0,1 0 0,-1 0-1,1 0 1,-1-1 0,0 1-1,1-1 1,3-2 0,6-16 21,0 0 0,-1-1 0,-1 0-1,-1 0 1,-1-1 0,-1 0 0,6-28 0,9-26-52,-16 57 70,-4 11-5,1-1 0,0 1 0,0 0 0,1 0 0,-1 0 0,10-12 0,-13 20-12,0 0 0,0 0 0,0-1-1,1 1 1,-1 0 0,0 0 0,0 0 0,1 0 0,-1 0-1,0-1 1,0 1 0,1 0 0,-1 0 0,0 0-1,0 0 1,1 0 0,-1 0 0,0 0 0,1 0-1,-1 0 1,0 0 0,0 0 0,1 0 0,-1 0-1,0 0 1,1 0 0,-1 0 0,0 1 0,0-1-1,1 0 1,-1 0 0,0 0 0,0 0 0,1 0 0,-1 1-1,0-1 1,0 0 0,0 0 0,1 0 0,-1 1-1,0-1 1,0 0 0,0 0 0,0 1 0,0-1-1,1 0 1,-1 0 0,0 1 0,0-1 0,0 0-1,0 1 1,0-1 0,6 18 22,-6-16-9,21 83 425,-14-52-375,2 1 0,15 38 0,-23-70-158,0 0 1,0 0-1,0-1 1,0 1-1,0-1 0,0 1 1,1-1-1,-1 1 0,0-1 1,1 0-1,-1 0 0,1 1 1,0-1-1,-1 0 0,1-1 1,0 1-1,-1 0 1,4 1-1,-2-2-622,0 1 0,1-1 0,-1 1 0,0-1 0,1 0 0,-1 0 0,1 0 0,-1-1 0,0 1 0,1-1 0,-1 0 0,0 0 0,0 0 0,0 0-1,5-3 1,21-17-5847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8T06:26:23.8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1 349,'0'-1,"1"0,-1 0,1 0,-1 0,1 0,0 0,-1 0,1 0,0 0,0 0,0 1,0-1,0 0,0 0,0 1,0-1,0 1,0-1,0 1,0-1,0 1,0 0,0-1,1 1,-1 0,2 0,40-5,-37 5,546-6,-312 9,1821-3,-2011-2,51-9,35-2,-51 13,-42 1,0-1,-1-3,47-8,-77 9,0-1,0 0,0-1,-1-1,0 1,0-2,0 0,0 0,-1-1,0 0,0-1,-1 0,0 0,-1-1,11-14,-17 20,1 0,-1 0,0 0,-1 0,1-1,0 1,-1 0,0-1,0 0,0 1,0-1,-1 0,1 1,-1-1,0-7,-1 9,0-1,0 1,0 0,0-1,0 1,0 0,0 0,-1 0,1-1,-1 2,0-1,0 0,1 0,-1 0,0 1,0-1,-1 1,1 0,0-1,0 1,-1 0,1 1,-1-1,-4-1,-19-4,-1 0,0 2,-48-1,-90 7,73 1,-519-19,-216-21,-6 39,299 1,507-3,1 2,-1 0,1 2,-45 12,59-13,1 1,0 0,-1 1,2 1,-1 0,1 0,0 1,0 0,1 0,-1 1,2 1,-13 14,19-21,0 0,1 1,-1-1,1 1,-1-1,1 1,0-1,0 1,0 0,0-1,0 1,1 0,-1 0,1 0,0 0,0-1,0 1,0 0,0 0,1 0,-1 0,1 0,0-1,0 1,0 0,0-1,0 1,1-1,-1 1,1-1,-1 1,1-1,0 0,0 0,0 0,0 0,1 0,-1-1,4 3,12 7,-1-1,1 0,1-2,29 10,-37-14,78 25,1-4,0-4,2-5,114 7,383-19,-437-11,186-32,-290 31,0-3,-1-3,0-1,-1-2,-1-2,-1-2,83-54,-126 74,1 1,-1-1,1 0,-1-1,1 1,-1 0,0 0,1-1,-1 1,0-1,0 1,0-1,0 1,0-1,0 1,0-4,-1 5,0-1,0 0,-1 1,1-1,0 1,0-1,-1 0,1 1,0-1,-1 1,1-1,-1 0,1 1,-1-1,1 1,-1 0,1-1,-1 1,1-1,-1 1,1 0,-1-1,0 1,1 0,-1 0,0 0,1-1,-2 1,-9-2,1 0,-1 1,-21-1,27 2,-39 0,4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3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12011,'0'0'6903,"0"27"-5270,0 20-1001,-5 402 5377,4-338-5279,-2 30-556,-7-49-2871,9-91 1918,0 5-729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3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1 442 13773,'0'0'9294,"11"-17"-8514,-6 8-722,3-5-41,1 0 1,1 1-1,0 0 0,1 1 1,0 0-1,1 0 1,16-11-1,68-43-1273,1 3-3874,138-97-11562,-212 147 21262,-23 13-4306,1 0-1,-1 0 1,1 0-1,-1 0 1,1 0-1,-1 0 0,0 0 1,1 0-1,-1 0 1,1 0-1,-1 0 0,1 0 1,-1 0-1,0 0 1,1 0-1,-1 0 1,1 1-1,-1-1 0,0 0 1,1 0-1,-1 1 1,1-1-1,-1 0 1,0 0-1,0 1 0,1-1 1,-1 0-1,1 1 1,3 20 7624,-4-1-6432,0-8-2905,0 279 8082,0-22-5414,1-283-1298,1-1-1,0 1 1,1 0 0,0 0-1,1 0 1,1 0-1,11-23 1,-12 30 37,0-1 0,0 1 1,0-1-1,1 1 1,0 1-1,0-1 0,0 1 1,1 0-1,0 0 1,1 0-1,-1 1 0,1 0 1,0 0-1,15-7 1,-18 11 34,0-1 1,1 1 0,-1-1 0,1 1 0,0 1 0,-1-1 0,1 1 0,0-1 0,-1 1 0,1 1 0,0-1 0,-1 1 0,1-1 0,-1 1 0,1 1 0,-1-1 0,1 1 0,-1-1 0,6 5 0,-5-2 121,0 0 0,0 0 0,-1 0-1,1 1 1,-1 0 0,-1 0 0,1 0 0,-1 0 0,1 1 0,-1-1 0,-1 1 0,4 10 0,0 4-309,0 0 1,-2 1-1,0-1 0,0 24 1,-2 30-4905,-1-52-3171,3 2-5985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4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66 3427,'0'0'13474,"-16"22"-11803,11-16-1545,-5 7 146,0 1 0,1 0 0,1 0 0,0 1 0,1 0 0,1 0 0,0 1 0,1 0 0,0 0 0,1 0 0,-2 25 0,1 247 3017,5-214-2590,0-30-48,9 72 1,-7-104-589,0-1-1,0 1 1,1-1 0,1 0-1,0 0 1,0 0 0,1 0-1,1-1 1,0 0 0,0 0-1,11 13 1,-15-20-78,1 0 0,-1-1-1,1 1 1,0-1 0,0 0 0,0 0-1,0 0 1,0-1 0,0 1 0,1-1-1,-1 1 1,0-1 0,1 0 0,-1 0-1,1-1 1,-1 1 0,1-1 0,-1 1 0,1-1-1,-1 0 1,1-1 0,0 1 0,-1-1-1,1 1 1,-1-1 0,1 0 0,-1 0-1,5-3 1,0 0-42,-1 0 0,0-1 0,0 0 1,0 0-1,0 0 0,-1-1 0,0 0 0,0-1 0,0 1 0,6-12 0,3-5-21,-2-1 0,0-1 0,-2 0 0,-1 0 0,-1-1 0,-1-1 0,5-28 0,-6 16 37,-3-1-1,-1 1 0,-1-1 0,-6-54 1,0 64 78,-1 1 0,-1 0 0,-2 0 1,0 1-1,-16-33 0,15 40-8,-1-1 0,-2 2-1,0 0 1,-1 0 0,-1 1 0,0 0 0,-18-16-1,25 30 47,0-1 0,0 1 0,0 0 0,-1 0 0,0 1 0,0 0-1,0 1 1,-12-4 0,18 6-49,-1 0 0,1 0 1,-1 0-1,0 1 0,1-1 0,-1 1 0,0 0 0,1-1 0,-1 1 1,0 1-1,0-1 0,1 0 0,-1 1 0,0-1 0,1 1 0,-1 0 1,1 0-1,-1 0 0,1 0 0,-1 0 0,1 1 0,0-1 0,-1 1 1,1-1-1,0 1 0,0 0 0,0 0 0,0 0 0,1 0 0,-3 3 1,2-2-59,-1 2-8,1 0-1,-1 0 1,1 0-1,0 0 1,1 0-1,-1 0 1,1 0-1,0 0 0,0 1 1,1-1-1,-1 0 1,1 1-1,0-1 1,1 0-1,-1 1 0,2 5 1,0 3-401,0 0-1,1 1 1,1-1 0,0 0 0,0-1 0,10 19 0,-9-23-231,0-1 1,1 1 0,-1-1 0,2 0 0,-1-1 0,1 1 0,0-1-1,10 6 1,43 26-5831,6-5-1602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4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98 159 13132,'0'0'8622,"0"18"-7784,0 166 2130,-42 320 0,38-491-2923,-1-20-154,-2-20-152,0-41-77,2 0 0,3-1 1,10-88-1,-3 107 95,2 1 0,24-87 0,-25 117 191,0 0 0,2 0 0,0 0 0,1 1 0,0 0 0,2 1 0,0 0 0,1 0 0,22-23 0,-29 36 43,-1 0 1,1 0 0,0 0-1,1 0 1,-1 1-1,1 0 1,-1 0-1,1 0 1,0 1-1,0 0 1,0 0 0,1 0-1,-1 1 1,0 0-1,1 0 1,-1 0-1,0 1 1,1 0-1,-1 1 1,12 1 0,-13 0 58,1-1 1,-1 1 0,0 1 0,0-1-1,0 1 1,0 0 0,0 0 0,-1 0-1,0 0 1,1 1 0,-1 0 0,0 0-1,-1 0 1,1 0 0,-1 1 0,1 0 0,-1-1-1,-1 1 1,1 0 0,-1 0 0,0 1-1,0-1 1,2 8 0,0 2 168,-1 1 0,0 0-1,-1 0 1,-1 0 0,-1 0 0,0 0 0,0 0 0,-2 0-1,0 0 1,-9 31 0,8-37-124,-1-1 0,0 1 0,0-1 0,-1 0 0,-1 0 0,1-1 0,-1 1 0,-1-1 0,1-1 0,-2 1 0,1-1 0,-1 0 0,0-1 0,0 1 0,0-2 0,-1 1 0,0-1 0,-12 4 0,6-3-272,0-1 0,-1-1 0,1 0 0,-1-1 1,0-1-1,0 0 0,-22-1 0,26-2-894,1 1-1,0-2 1,0 0-1,0 0 1,0-1-1,-18-6 1,-9-10-6777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6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8 6790,'0'0'6150,"-108"-7"-4612,77 18 159,13 2 417,5-11 0,5-2 64,8 3-1793,14 9-97,22-1 321,15-2-161,20-1-384,10-7-64,12-1-1473,6 0-2403,7-14-2658,-3-9-3460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6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618 426 9097,'0'0'2220,"0"-18"-655,1-48-314,-3-174 3103,2 235-4262,-1 1 0,1-1 0,-1 1 1,0 0-1,-1-1 0,1 1 0,-1 0 0,0 0 0,0 0 1,0 0-1,0 0 0,-1 0 0,1 0 0,-1 1 0,0-1 1,0 1-1,-1 0 0,1 0 0,-1 0 0,1 0 1,-1 1-1,0 0 0,0-1 0,0 1 0,0 1 0,-1-1 1,1 1-1,-9-2 0,7 1-53,-1 1 0,0 0 0,0 0 0,0 1 1,0 0-1,0 1 0,0-1 0,0 1 0,0 0 0,0 1 0,0 0 0,0 0 1,1 1-1,-1-1 0,1 1 0,0 1 0,0-1 0,-8 7 0,2 1-5,1 0 0,0 1 0,0 1 0,2 0-1,-1 0 1,2 1 0,0 0 0,0 0 0,2 1-1,-1 0 1,2 0 0,0 1 0,1-1-1,1 1 1,0 0 0,1 0 0,0 29 0,2-5 20,3 0 0,0-1 0,3 1 0,1-1 1,2 0-1,16 43 0,6 1-31,-19-55-12,-1 2 0,-1 0 0,-1 0 1,-2 0-1,-1 1 0,3 44 0,-9-72-5,0-1-1,-1 1 0,1-1 0,-1 1 0,1-1 1,-1 1-1,0-1 0,0 0 0,0 1 0,0-1 1,-1 0-1,1 0 0,-1 0 0,1 0 0,-1 0 0,1 0 1,-1 0-1,0-1 0,0 1 0,0-1 0,0 1 1,0-1-1,0 0 0,-1 1 0,1-1 0,0-1 1,-1 1-1,1 0 0,-1 0 0,1-1 0,-4 1 1,-10 2 30,0-1 0,-1-1 0,-28-1 0,26 0-21,-3 0 18,1 0 0,0-2-1,0 0 1,0-1 0,-38-11-1,54 12-44,0 0 0,0 0 0,0 0-1,0 0 1,1-1 0,-1 0-1,1 0 1,0-1 0,0 1 0,0-1-1,0 1 1,0-1 0,1-1-1,0 1 1,0 0 0,0-1-1,0 1 1,1-1 0,-1 0 0,1 0-1,1 0 1,-1 0 0,1 0-1,0-1 1,0 1 0,0 0 0,1-1-1,0-7 1,0 6-200,0 0 0,1 0 0,0 0 0,1 0 0,0 0 0,0 0 0,0 0 0,1 1 0,-1-1 0,2 1 0,-1 0 0,1 0 0,0 0 0,0 0 1,1 1-1,5-7 0,1 3-861,0-1 1,0 2 0,1-1-1,0 2 1,0-1-1,1 2 1,19-8 0,61-16-8943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7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10794,'0'0'6139,"-5"23"-4265,-3 12-1272,-18 98 1366,22-110-1601,2-1 0,0 1-1,2 0 1,3 31 0,-3-51-360,1 0 1,-1-1-1,1 1 0,0 0 0,0-1 0,0 1 1,1-1-1,-1 1 0,0-1 0,1 0 0,0 1 0,-1-1 1,1 0-1,0 0 0,0 0 0,0 0 0,1-1 0,-1 1 1,0 0-1,1-1 0,-1 0 0,1 1 0,-1-1 1,1 0-1,0 0 0,-1-1 0,1 1 0,4 0 0,-2 0 6,-1-1-1,1 0 0,0 0 0,-1 0 1,1 0-1,0-1 0,-1 1 0,1-1 1,0-1-1,-1 1 0,1-1 0,-1 1 1,0-1-1,0 0 0,1-1 0,4-3 1,2-3-1,-1-1-1,0 0 1,-1 0 0,0-1 0,-1 0 0,0 0 0,-1-1 0,0 0 0,-1-1 0,0 1-1,-1-1 1,0 0 0,-1-1 0,-1 1 0,0-1 0,-1 1 0,0-1 0,-1 0 0,0 0 0,-2 0-1,-2-20 1,0 20 222,-2 13-804,0 22-1501,4-8 839,1-9 473,-1 0 1,1 0 0,0-1 0,0 1 0,0 0 0,1-1 0,-1 1 0,1 0-1,0-1 1,0 1 0,1 0 0,2 5 0,12 5-6689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7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 1634,'0'0'12774,"-7"15"-10702,-13 28-385,3 1-1,1 1 1,-12 55 0,32-111-1608,1 1 0,1 1 0,0-1 0,0 1 0,0 0 0,1 0 0,1 1 0,12-11 0,9-10-373,50-38 0,-71 62 276,-1 0 0,1 0 1,0 1-1,0 0 0,1 0 0,12-4 0,-19 8 21,0-1-1,0 1 1,-1-1-1,1 1 1,0 0-1,-1 0 0,1 0 1,0 0-1,0 0 1,0 0-1,-1 0 1,1 0-1,0 1 1,-1-1-1,1 1 1,0-1-1,-1 1 0,1 0 1,0 0-1,-1-1 1,1 1-1,-1 0 1,0 1-1,1-1 1,-1 0-1,0 0 1,1 0-1,-1 1 0,0-1 1,0 1-1,0-1 1,0 1-1,-1-1 1,1 1-1,0-1 1,-1 1-1,1 0 0,-1 0 1,1 2-1,2 16 448,0 1 0,-2-1 0,-1 38 0,-1-16-178,-5-26-2873,-11-9-3553,-8 0-4624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8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47 189 6246,'0'0'5290,"-5"-17"-3806,-1-4-995,1 5 138,0 0 0,-13-27 1,17 41-478,0 0 1,0 0 0,0-1-1,0 1 1,1 0 0,-1-1-1,1 1 1,-1 0 0,1-1-1,0 1 1,0 0 0,0-1-1,0 1 1,0-1 0,0 1 0,1 0-1,0-3 1,0 3-101,0 0-1,0 1 1,0-1 0,0 1-1,0-1 1,0 1 0,1-1-1,-1 1 1,1 0 0,-1 0-1,1 0 1,-1 0 0,1 0 0,0 0-1,-1 0 1,1 0 0,2 0-1,7-2 26,1 1 0,-1 0 0,1 1-1,-1 0 1,19 2 0,-17-1 300,-10 0-297,1 1-1,-1 0 0,1 0 1,-1 0-1,1 0 0,-1 0 1,1 1-1,-1-1 0,0 1 1,0 0-1,0 0 0,0 0 0,0 0 1,0 1-1,-1-1 0,1 1 1,-1 0-1,1 0 0,-1 0 1,0 0-1,0 0 0,-1 0 1,1 0-1,-1 1 0,1-1 0,0 4 1,4 10 165,-1 0 1,-1 0-1,0 0 0,1 19 1,-1-1 163,-2 1 0,-1-1 0,-4 45 0,2-77-514,0 1-1,1-1 1,-1 1-1,0-1 1,-1 0-1,1 1 1,-1-1-1,1 0 1,-1 0-1,0 0 0,0 0 1,-1 0-1,1 0 1,0-1-1,-1 1 1,-3 1-1,0 1-1124,-1-1-1,1 0 0,-1 0 0,0 0 0,-1-1 0,-11 3 0,-42 11-10917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8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13581,'0'0'6374,"93"-7"-5958,-2-4-288,23 7-128,2 4-608,-4 0-2083,-21 0-2722,-14 15-5765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8T06:26:28.2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1 241,'0'-1,"1"0,-1 0,1 0,0 0,-1 0,1 0,0 1,-1-1,1 0,0 0,0 1,0-1,0 0,0 1,0-1,0 1,0-1,0 1,0-1,0 1,0 0,0 0,0 0,0-1,1 1,-1 0,0 0,0 0,0 1,2-1,1-1,442-11,-294 13,129-2,495-65,-143 6,1 55,-435 6,-143 0,94-4,-129 1,-1-1,0-1,0 0,0-2,25-10,11-2,-44 15,0-1,0 0,17-8,-64 7,-857 6,367 1,469 2,0 2,1 3,-1 2,-67 23,-14 3,130-35,-1 0,1 1,0 0,0 0,-9 6,16-9,-1 0,0 1,1-1,-1 1,0-1,1 1,-1-1,1 1,-1-1,1 1,-1 0,1-1,-1 1,1 0,0-1,-1 1,1 0,0-1,0 1,-1 0,1 0,0-1,0 3,1-2,-1 0,1 0,0 0,0 0,0 0,0 0,0-1,0 1,0 0,0 0,0-1,0 1,0-1,1 1,-1-1,0 1,0-1,1 0,-1 1,2-1,28 5,0 0,0-3,0 0,40-4,-32 1,0 1,47 7,15 12,-56-9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39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0 3523,'0'0'13629,"-4"19"-12123,-62 267 3064,-60 164-1837,108-394-2347,2 1 0,-9 64 0,27-167-706,2 0-1,1 1 1,3-1 0,2 2-1,1-1 1,29-69 0,-7 28-243,-5 6-91,4 2 0,66-115 0,-89 180 645,0 0-1,1 0 1,1 1 0,0 0 0,1 1-1,0 1 1,0-1 0,1 2 0,1 0 0,-1 1-1,18-8 1,-25 13 17,-1 1-1,1-1 1,0 1-1,0 1 1,-1-1 0,1 1-1,0 0 1,1 0-1,-1 1 1,0 0-1,0 0 1,0 0-1,0 1 1,0 0 0,0 0-1,0 0 1,0 1-1,-1 0 1,1 0-1,0 1 1,-1-1-1,1 1 1,-1 0 0,0 1-1,0-1 1,0 1-1,-1 0 1,1 0-1,-1 1 1,0-1-1,0 1 1,3 6 0,4 7 124,-1 1 0,-1-1 1,-1 2-1,0-1 0,-2 1 1,0 1-1,-1-1 1,-1 1-1,1 26 0,-1 9 310,-2 0-1,-8 70 0,3-103-284,-2 0-1,0 0 0,-1 0 0,-2-1 0,0 0 0,-1 0 0,-1-1 1,-2 0-1,0-1 0,0 0 0,-2-1 0,-22 24 0,18-23-18,-1 0 1,-1-1-1,-1-2 0,-1 0 0,0-1 0,-1-1 1,0-1-1,-1-1 0,-1-1 0,-34 11 0,49-20-132,0 0-1,0-1 0,0 0 1,0-1-1,0 0 1,-1-1-1,1 0 0,-11-2 1,19 2-116,0-1 0,0 0 0,0 0 1,0 0-1,0 0 0,0-1 1,0 1-1,1-1 0,-1 1 1,0-1-1,1 1 0,-1-1 1,1 0-1,0 1 0,0-1 1,0 0-1,0 0 0,0 0 1,0 0-1,0 0 0,0 0 1,1-1-1,-1 1 0,1 0 1,0 0-1,-1 0 0,1-5 1,0-65-6147,0 65 5096,1-1 0,1 0 0,-1 1 0,1-1-1,4-8 1,26-39-9720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0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0 300 2562,'0'0'6716,"22"-3"-4954,13-2-954,0-2 0,0-1 0,0-2 1,60-26-1,-62 19-205,55-39 0,-78 50-576,-1-1 0,0 0-1,-1-1 1,1 0 0,-2-1-1,1 1 1,-1-1 0,0-1 0,-1 1-1,6-13 1,-11 21 12,-1 0 1,1-1-1,-1 1 1,1-1-1,-1 1 0,1-1 1,-1 1-1,0-1 0,0 0 1,0 1-1,0-1 1,0 1-1,0-1 0,0 1 1,0-1-1,0 0 0,-1 1 1,1-1-1,-1 1 1,1 0-1,-1-1 0,0 1 1,-1-3-1,0 2 10,0 1-1,0-1 1,1 1-1,-1-1 1,-1 1-1,1 0 1,0 0-1,0 0 1,0 0-1,0 1 1,-1-1-1,1 0 1,0 1-1,-3-1 1,-8 1 237,0-1-1,0 1 1,0 1 0,-22 4 0,26-2-117,-1 0 1,1 0-1,-1 1 1,1 0-1,0 1 1,1 0-1,-1 0 1,1 1 0,0 0-1,0 1 1,-10 10-1,-8 12 802,-35 48 1,48-60-586,2 0 1,0 0-1,1 1 1,-7 20-1,13-29-247,1 0 1,0 0-1,1 1 0,0 0 0,0-1 1,1 1-1,1 0 0,-1-1 1,2 1-1,1 16 0,-1-22-180,0 0 0,0-1 0,1 1-1,-1-1 1,1 1 0,-1-1 0,1 0-1,0 0 1,1 0 0,-1 0 0,0 0-1,1 0 1,0 0 0,-1-1 0,1 1-1,0-1 1,1 0 0,-1 0 0,0 0-1,0 0 1,1-1 0,-1 1 0,1-1-1,-1 0 1,1 0 0,4 1 0,10 1-2245,1-1 0,-1 0 0,37-2 0,-51 0 1552,33-2-5822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4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44 176 3844,'0'0'1580,"-2"-18"101,-13-67 587,-3 13 3296,17 73-4782,1-1-670,0 0 0,0 0 0,0 0 0,0 0-1,0 0 1,-1 0 0,1 0 0,0 0 0,0 0 0,0 0-1,0 0 1,-1 0 0,1 0 0,0 0 0,0 0-1,0 0 1,0 0 0,-1 0 0,1 0 0,0 0-1,0 0 1,0 0 0,0 0 0,-1 0 0,1 0-1,0 0 1,0 0 0,0 0 0,0 0 0,-1-1 447,1 1-447,-2 20 343,2 348 3768,1-355-4062,0 0 0,1 1 0,0-1 0,1 0 0,1 0 1,0-1-1,7 15 0,-10-23-120,0-1 0,1 0 1,0 1-1,-1-1 0,1 0 1,0 0-1,1-1 0,-1 1 0,0 0 1,1-1-1,0 1 0,-1-1 1,1 0-1,0 0 0,0 0 1,0 0-1,0 0 0,1-1 1,-1 0-1,0 1 0,1-1 0,-1 0 1,1-1-1,-1 1 0,1-1 1,-1 1-1,1-1 0,-1 0 1,1 0-1,0-1 0,4 0 1,-1-1 2,-1-1 1,1 0 0,-1 0 0,0 0 0,0-1 0,0 0 0,0 0 0,-1-1 0,0 0-1,6-5 1,51-63 147,-38 43-173,-11 16-106,-1 0 0,-1-2-1,0 1 1,-2-1 0,1-1-1,-2 0 1,0 0 0,-1 0-1,-1-1 1,-1 0 0,0 0-1,-1-1 1,2-30 0,-6 33-702,0 12 398,0 0-1,-1-1 0,2 1 0,-1-1 0,0 1 1,1 0-1,0-1 0,0 1 0,0 0 0,0 0 0,1 0 1,0 0-1,-1 0 0,2 0 0,4-7 0,-6 11 232,0 0-1,0 0 0,0 0 1,1 0-1,-1 0 0,0 0 1,0 0-1,0 0 0,1 0 1,-1 1-1,0-1 0,0 0 0,0 1 1,0-1-1,0 1 0,0-1 1,0 1-1,0 0 0,0-1 1,0 1-1,0 0 0,0 0 1,0 0-1,0 0 0,-1 0 1,1 0-1,0 0 0,0 1 0,26 34-1541,-24-31 1199,67 79-2155,-65-67 10553,-12 12-6007,3-19-909,-11 50 1395,-13 91 1,24-104-5539,2 1-3770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5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8040,'0'0'4922,"5"-1"-5045,-1 0 62,0 1 1,1 0 0,-1 0-1,0 0 1,0 1-1,0 0 1,0-1 0,0 1-1,0 1 1,0-1 0,0 1-1,0-1 1,-1 1-1,1 0 1,-1 0 0,1 1-1,5 4 1,10 9-876,31 35 1,-26-26 450,10 9-302,2-1 0,42 29 1,-53-45 1837,1-1 1,40 18 3737,-69-34-2595,-72-7 891,65 4-2875,0 1-1,-1 0 0,1 1 1,-1 0-1,1 1 0,-1 0 1,1 1-1,0 0 0,-1 1 1,1 0-1,0 0 1,0 1-1,-19 8 0,25-9-120,0 0 0,0 1 0,-1-1 0,2 1 1,-1 0-1,0 0 0,1 0 0,-1 1 0,1-1 0,0 1 0,0 0 0,1 0 0,-1 0 0,1 0 0,-1 0 0,2 1 0,-1-1 0,0 1 0,1-1 0,0 1 0,-2 9 0,3-14-89,0 1-1,0-1 0,0 1 1,1 0-1,-1-1 0,0 1 0,0 0 1,0-1-1,0 1 0,1-1 0,-1 1 1,0-1-1,1 1 0,-1-1 0,0 1 1,1-1-1,-1 1 0,1-1 0,-1 1 1,1-1-1,-1 1 0,1-1 0,-1 0 1,1 1-1,-1-1 0,1 0 1,-1 0-1,1 1 0,-1-1 0,1 0 1,1 0-1,23 1-6,-16-1 37,39 0-69,77-10-1,-109 8-88,-1-1 1,1-1-1,-1 0 0,0-1 1,0-1-1,-1 0 0,1-1 1,-1 0-1,13-11 1,-12-6-4310,-4 14 3005,1 0 0,0 1 0,0 1 0,21-11 0,5-3-1839,21-18-2457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5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1 5669,'0'0'14692,"-3"10"-13593,-124 415 4906,73-230-5753,51-183-625,-1 1 1,0-1-1,0 0 1,-2 0-1,-11 19 1,15-28-180,0 0 1,-1 0 0,1-1 0,-1 1 0,0-1 0,1 1 0,-1-1 0,0 0 0,-7 3 0,6-3-476,-1-1-1,1 0 1,-1 1 0,1-2 0,-1 1 0,0 0 0,1-1 0,-1 0 0,-6 0 0,-19-3-7488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5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 96,'0'0'10581,"21"-8"-8932,161-50 716,-169 55-2048,0 0 0,1 1 0,0 0 0,20 0 0,-31 2-217,1 1 0,-1-1-1,1 0 1,-1 1-1,1 0 1,-1 0-1,1 0 1,-1 0 0,0 0-1,0 1 1,0 0-1,0-1 1,0 1 0,0 0-1,0 0 1,0 1-1,-1-1 1,1 1 0,-1-1-1,0 1 1,0 0-1,3 3 1,2 8 343,-1 0 0,-1 0-1,0 1 1,0 0 0,-2 0 0,0 0 0,0 0 0,0 21-1,-2 6 1041,-9 77-1,7-113-1439,2-12-367,0 1 1,0-1-1,-1 0 0,1 0 0,-1 0 1,-1 0-1,0-8 0,-1-20-1506,5 19 459,0 0-1,0 0 1,1 1-1,1 0 1,1 0-1,0 0 1,11-18-1,-11 19 76,21-42-4597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6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3940,'0'0'7655,"0"21"-5493,0 18-1297,4 149 3621,-2-168-3979,0-1-1,1 0 0,1 0 0,1 0 1,1 0-1,0-1 0,1 0 1,10 18-1,-15-33-457,0 1-1,1-1 1,-1 0-1,1-1 1,-1 1-1,1 0 1,0-1 0,0 0-1,0 1 1,0-1-1,1 0 1,-1-1-1,1 1 1,-1-1 0,1 1-1,-1-1 1,1 0-1,0 0 1,-1-1-1,1 1 1,0-1-1,0 0 1,0 0 0,-1 0-1,1 0 1,0 0-1,7-3 1,-4 1-22,0 0 0,1-1 1,-1 1-1,0-2 0,0 1 0,-1-1 0,1 0 1,-1 0-1,0-1 0,0 0 0,0 0 0,10-12 1,-2 0 24,-1-1 1,0-1 0,-2 0-1,0 0 1,-1-1-1,13-37 1,21 92 641,-34-29-666,1 0 0,0 0 0,0-1 1,1-1-1,0 0 0,0 0 0,0-1 0,22 2 0,7-2 41,55-2-1,-47-2 12,-47 1-22,1 0 0,-1 0 0,1 0 0,-1 0 0,0 1 0,1-1 0,-1 1 0,0-1 0,1 1 0,-1 0 0,0 0 0,0 0 0,0 0 0,0 0 0,0 1 0,0-1 0,0 1 0,0-1 0,0 1 0,-1-1 0,1 1 0,-1 0 0,1 0 0,-1 0 0,1 0 0,-1 0 0,0 0 0,0 0 0,1 3 0,0 5-358,0 1 1,0-1-1,-1 0 1,0 1-1,-1 15 1,0-22-55,-21 9-11828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7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22 2018,'0'0'5792,"-8"-3"-4521,7 2-1198,-47-13 1298,46 13-1104,-1 0 0,0 1-1,0-1 1,1 1 0,-1 0 0,0 0-1,0 0 1,0 0 0,0 0 0,1 1-1,-1-1 1,0 1 0,0 0 0,1 0-1,-1 0 1,0 0 0,-4 3 0,6 1-25,0 0 0,1 0 0,0 0 0,-1 0 0,2 0 0,-1 0 0,1-1 0,2 11 0,-1-12-230,1 0 1,-1 0 0,1-1-1,0 1 1,1 0 0,-1-1-1,0 0 1,1 1 0,-1-1-1,1-1 1,-1 1 0,8 2-1,54 13 106,-41-11 48,62 21 88,-57-17-239,1-1 0,1-1 1,34 5-1,-64-13-94,-1 0 1,0 0-1,0 0 1,1 0-1,-1 0 1,0 0-1,1 0 1,-1 0-1,0 0 1,0 0-1,1 0 1,-1 0-1,0 0 1,1 0-1,-1 0 1,0 0-1,0 0 1,1-1-1,-1 1 1,0 0-1,0 0 1,1 0-1,-1 0 1,0 0-1,0-1 1,1 1-1,-1 0 1,0 0-1,0-1 1,0 1-1,1 0 1,-1 0-1,0 0 1,0-1-1,0 1 1,0 0-1,0-1 1,0 1-1,1 0 1,-1 0-1,0-1 1,0 1-1,0 0 1,0-1-1,0 1 1,0-1-1,-8-17-2469,-17-16-2355,9 17 1684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48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4260,'0'0'10148,"0"15"-9112,1-10-917,-1 0 0,1 0 1,0 0-1,0 0 0,0 0 0,1-1 1,0 1-1,0 0 0,0-1 0,1 1 1,-1-1-1,1 0 0,0 0 0,0 0 1,0 0-1,1 0 0,0-1 0,-1 1 1,1-1-1,0 0 0,1 0 0,-1-1 1,0 1-1,8 2 0,12 5 46,1 0 0,0-2 0,41 8 0,-45-12-37,98 21 88,89 23 54,-203-47-262,-4-1-7,0 0 0,0 1 1,0-1-1,0 0 0,0 0 0,0 1 0,0-1 0,0 1 1,0-1-1,0 1 0,0-1 0,0 1 0,-1 0 1,1 0-1,0-1 0,0 1 0,-1 0 0,1 0 0,0 1 1,-1-2 6,1 0 1,-1 0 0,0 0 0,0 0 0,0 1-1,0-1 1,0 0 0,0 0 0,0 1-1,0-1 1,0 0 0,0 0 0,0 0 0,0 1-1,0-1 1,0 0 0,0 0 0,0 0-1,0 1 1,0-1 0,0 0 0,0 0 0,0 0-1,-1 1 1,1-1 0,0 0 0,0 0-1,0 0 1,0 0 0,0 1 0,0-1 0,-1 0-1,1 0 1,0 0 0,0 0 0,0 0-1,-1 0 1,1 1 0,0-1 0,0 0 0,0 0-1,-1 0 1,1 0 0,0 0 0,0 0-1,0 0 1,-1 0 0,1 0 0,0 0 0,0 0-1,0 0 1,-1 0 0,1 0 0,0 0-1,0 0 1,0 0 0,-1 0 0,1-1-1,-206 51 372,164-45-331,21-3-85,29-1-565,22-4 626,0 0 1,0-2-1,0-1 0,32-12 0,-20 6 54,46-6-1,-88 17 436,0 1-457,0 0 0,0 0 0,-1 0 0,1 0 0,0 0 0,0 0 0,0 0 0,0 0 1,0 0-1,0 0 0,0-1 0,0 1 0,0 0 0,0 0 0,0 0 0,0 0 0,0 0 0,0 0 0,0 0 0,0 0 0,0 0 0,0 0 1,0-1-1,-20-2 300,-32-1-516,28 4-136,-9 0-1952,12 0-6416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2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33 6150,'0'0'9854,"-12"-6"-9277,-5-3-422,-7-6 744,27 15-819,-1-1 0,1 0 0,-1 1 0,1 0 0,0 0 0,-1 0 0,1 0 0,0 0-1,-1 0 1,1 1 0,0-1 0,-1 1 0,1-1 0,2 2 0,50 5 237,96-3 0,-101-4-1851,-1 1 1,79 13-1,-103-8-2240,-13 0-881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8T06:26:28.8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3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5349,'0'0'8744,"-13"40"-7943,38-33-545,8-3-256,7 0 0,5-1-897,9-3-1857,6 0-3620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4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405 168 1634,'0'0'7607,"2"-4"-5878,-1-3-1198,0 1 0,0-1 0,-1 1 0,1-1 0,-1 0-1,-1 1 1,1-1 0,-1 1 0,0-1 0,-1 1 0,-2-9-1,2 10-451,0 1 0,-1-1 0,1 1 0,-1-1 0,0 1 0,0 0 0,-1 0 0,1 0 0,-1 1 0,0-1 0,0 1 0,0 0 0,0 0 0,0 0 0,-1 0 0,0 1 0,1 0 0,-1 0 0,0 0-1,0 0 1,0 1 0,0 0 0,0 0 0,-8 0 0,3 0-39,-1 1-1,1 0 1,-1 1-1,0 0 1,1 0 0,-1 1-1,1 1 1,0 0-1,0 0 1,0 1-1,0 0 1,1 1-1,-1 0 1,1 0-1,0 1 1,1 0 0,-1 1-1,1 0 1,0 0-1,1 1 1,0 0-1,-7 10 1,5-5 65,0 0 0,1 1 0,0 0 1,1 1-1,1 0 0,0 0 0,1 0 0,1 1 1,0-1-1,1 1 0,1 0 0,0 0 1,1 0-1,2 18 0,-1-27-89,1 0 0,1 0 0,0-1 0,0 1 0,0 0 0,0-1 0,1 1 0,1-1 0,-1 0 0,1 0 0,0 0 0,0-1 0,0 1 0,1-1 1,0 0-1,0 0 0,0-1 0,12 8 0,-13-9 0,0-1 1,0 1-1,1-1 1,-1 0 0,1 0-1,-1-1 1,1 1-1,0-1 1,0 0-1,0-1 1,0 1 0,-1-1-1,1 0 1,0 0-1,0 0 1,0-1-1,0 1 1,0-1 0,0-1-1,-1 1 1,1-1-1,0 1 1,-1-1-1,1-1 1,-1 1 0,0-1-1,6-4 1,36-31 44,-2-3 0,-1-2 1,-2-1-1,-2-3 1,39-61-1,-72 99-49,-3 5-3,0 0 0,0 0-1,-1 0 1,0 0 0,0-1 0,0 1 0,0-1-1,0 1 1,-1-1 0,0 1 0,1-8-1,-2 11-50,-2 11-54,-44 129 1066,31-100-777,1 1-1,2 1 1,-7 44-1,8 24-358,11-97-602,-1 1 0,2 0 0,0 0 0,0 0 0,1 0 1,5 17-1,-4-25 34,-1 0 1,1-1 0,-1 1 0,1 0-1,1-1 1,-1 0 0,1 0-1,-1 0 1,1 0 0,7 4-1,13 10-4839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4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0 7655,'0'0'9556,"-7"6"-8558,-4 3-566,2 2-1,-1-1 0,2 1 1,-1 0-1,1 1 0,1 0 1,0 0-1,-8 22 1,-40 118 602,28-42-681,16-59-1543,-2-3-3578,13-48 4523,0 1 0,-1-1 0,1 1 0,0-1 1,0 0-1,0 1 0,0-1 0,-1 0 0,1 1 1,0-1-1,0 0 0,-1 1 0,1-1 0,0 0 1,-1 0-1,1 1 0,0-1 0,-1 0 0,1 0 1,0 1-1,-1-1 0,1 0 0,-1 0 1,1 0-1,0 0 0,-1 0 0,1 0 0,-1 0 1,1 0-1,-1 0 0,1 0 0,0 0 0,-1 0 1,1 0-1,-1 0 0,0 0-365,-13 0-6911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5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39 705,'0'0'15374,"166"-5"-15021,-69 5-353,13 0-129,6-2-2049,-9-15-2754,-13 2-2307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5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1 6470,'0'0'7837,"-10"27"-5691,6-17-1942,-19 54 1320,-21 85-1,31-87-441,-24 88 1455,31-129-2123,-1-2-1,-1 1 1,-1-1 0,0 0 0,-15 20 0,18-32-267,5-11 86,9-15-282,0 5-88,2 0 1,-1 1-1,2 0 1,0 1-1,0 0 1,1 0 0,27-18-1,-32 24 112,0 1-1,1 1 0,0-1 1,-1 1-1,2 1 1,-1-1-1,0 1 0,1 1 1,-1-1-1,1 2 1,0-1-1,-1 1 0,1 0 1,0 1-1,0 0 1,16 2-1,-19 1 17,1 0-1,-1 0 1,1 0-1,-1 1 1,0 0 0,-1 0-1,1 0 1,-1 1-1,0 0 1,0 0 0,0 0-1,-1 0 1,6 9-1,6 9 17,24 49 1,-37-66 44,0 0 1,0 0 0,-1 0-1,0 1 1,0-1 0,-1 1-1,0-1 1,0 1 0,0 9-1,-1-14 6,0 1 0,-1 0 1,1 0-1,-1 0 0,1-1 0,-1 1 0,0 0 0,0-1 0,0 1 0,-1-1 1,1 1-1,-1-1 0,1 0 0,-1 1 0,0-1 0,0 0 0,0 0 1,0 0-1,0 0 0,0-1 0,0 1 0,-1-1 0,-4 3 0,-11 4 110,-1-1 0,1 0 0,-1-2 1,0 0-1,-1-1 0,-27 2 0,-119-3-37,157-3-319,0-1 0,0 0 0,0-1 0,0 0 0,1 0 0,-1-1 0,0 0 0,-10-6 0,-35-23-6570,25 13-503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9609,'0'0'10378,"37"-13"-9417,13 11-321,12 2-479,4 0-161,-6 0-64,-10 0-225,-17 0-832,-12 4-929,-9 9-512,-12-2-1346,0 3-3139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6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3619,'0'0'11788,"39"2"-10763,-2-2-673,11 0-352,8-2-192,2-1-2595,2-3-2082,4 6-2273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7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367 327 2851,'0'0'6966,"0"-19"-5610,0-147 2408,1 154-3225,-2 0 0,0-1 0,0 1 1,-1 0-1,-5-17 0,7 26-426,-1 0 1,0 0-1,-1 0 1,1 1-1,-1-1 1,1 0-1,-1 1 0,0-1 1,0 1-1,0 0 1,0 0-1,0 0 1,0 0-1,-1 0 1,1 0-1,-1 0 0,1 1 1,-1-1-1,0 1 1,1 0-1,-1 0 1,0 0-1,0 0 0,0 0 1,0 1-1,0-1 1,-5 1-1,-4 0-50,1 1 0,0 1 0,0-1-1,0 2 1,0 0 0,1 0 0,-1 1 0,1 0-1,0 1 1,0 0 0,0 1 0,1 0-1,-1 0 1,2 1 0,-1 0 0,1 1 0,0-1-1,0 2 1,-9 12 0,7-7 28,0-1 1,1 1-1,1 0 1,0 1-1,1 0 1,1 0-1,0 0 1,1 1-1,1 0 1,0 0-1,1 0 1,-1 29-1,4-42-86,0-1-1,0 1 1,0-1-1,1 0 1,-1 1-1,1-1 1,0 0-1,-1 0 1,1 1-1,0-1 1,0 0-1,1 0 1,-1 0-1,0 0 1,1 0-1,-1 0 1,1-1-1,0 1 1,2 2-1,0-1 4,0 0 0,1-1 0,0 1 0,-1-1 0,1 0 0,0 0 0,0-1 0,8 2-1,4 0 47,-1-1-1,1-1 0,-1 0 0,30-4 0,-35 1-59,1-1-1,-1 0 1,-1-1-1,1 0 1,-1-1-1,1 0 1,-1 0-1,-1-1 1,1-1-1,-1 0 1,0 0-1,10-11 1,5-6-53,-1-1 0,36-51 0,-40 47 133,19-41 1,-39 101 160,2-18-27,-1 3-128,0 0-164,-1 1 0,2-1 0,0 1 0,1-1 0,1 0 0,1 0 0,7 23 0,8 10-3473,5 13-4770,-13-38 2402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7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0 5573,'0'0'10928,"-4"5"-9823,-81 116 3419,-33 75-2064,43-69-1388,69-118-1360,-40 74 1318,30-39-2122,10 0-4340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8:58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0 3363,'0'0'14868,"-2"25"-12867,-10 82-248,-19 230 3135,20-161-4284,13-181-682,0 0 0,0 0 0,0 0 0,1 0 0,0 1 1,0-1-1,0 1 0,0-1 0,5-3 0,1-4-62,12-13-263,2 1 0,1 1 0,1 0 0,1 2 0,1 2 0,0 0 0,57-28 0,-81 45 380,0 0 0,1 0 0,-1 1 0,0-1 1,1 1-1,-1 0 0,1 0 0,0 0 0,-1 1 0,1-1 0,0 1 0,-1 0 0,1 0 1,0 0-1,-1 1 0,1-1 0,6 2 0,-7 0 21,-1-1 1,1 1-1,-1 0 0,0-1 1,1 1-1,-1 0 1,0 0-1,0 1 0,0-1 1,-1 0-1,1 1 0,0-1 1,-1 1-1,0-1 1,1 1-1,-1 0 0,1 4 1,2 13 165,0 0 0,-2 0 1,0 0-1,-2 1 1,-1 23-1,0-15 279,2-21-293,-2 0 0,1 0 0,-1 0 0,0 0 1,-1 0-1,0 0 0,0 0 0,0-1 0,-1 1 1,-1-1-1,1 0 0,-1 0 0,0 0 0,-6 7 0,5-9-74,0 0-1,0 0 1,0-1-1,-1 0 0,1 0 1,-1 0-1,0-1 0,0 0 1,-1 0-1,1 0 1,-1-1-1,1 0 0,-1 0 1,1-1-1,-1 0 0,-13 1 1,9-2-97,-1 1 0,1-2 0,0 1 0,-1-2 1,1 1-1,0-2 0,0 1 0,0-2 0,-11-4 0,3-1-1249,0-1-1,1-1 1,-33-26-1,6 2-4612,3-1-3400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7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12684,'0'0'11211,"0"-12"-8980,0 485 401,0-465-2626,1 1 0,-1-1 0,2 1-1,-1-1 1,3 9 0,-3-15-9,-1 0-1,1 0 1,0-1 0,0 1-1,0 0 1,0-1-1,0 1 1,0-1-1,0 1 1,0-1 0,0 1-1,1-1 1,-1 0-1,1 0 1,-1 0-1,1 0 1,-1 0 0,1 0-1,0 0 1,-1 0-1,1 0 1,0-1-1,0 1 1,-1-1 0,1 1-1,0-1 1,0 0-1,3 0 1,6-1-53,0-1 1,0 0-1,0 0 0,0-1 1,19-9-1,-23 8 36,1 1-1,-1 0 1,0 1-1,1-1 1,0 1-1,-1 0 1,1 1-1,0 0 1,0 1 0,0-1-1,0 1 1,0 1-1,0-1 1,12 4-1,-17-3 23,-1 1-1,0-1 1,0 1 0,0 0-1,0-1 1,0 1-1,0 0 1,0 0 0,0 0-1,-1 1 1,1-1-1,-1 0 1,0 1 0,0-1-1,1 1 1,-2-1-1,1 1 1,0-1 0,0 1-1,-1-1 1,0 1-1,1 0 1,-1 0 0,0-1-1,0 1 1,-1 3-1,1-1 69,0 0 1,-1 0-1,1 0 0,-1 0 0,-1 0 0,1 0 1,-1 0-1,1 0 0,-1-1 0,-1 1 0,1-1 1,-6 9-1,-14 9 561,-44 35 0,56-49-480,-1 0 0,-1-1-1,1 0 1,-1-1-1,0 0 1,-24 7 0,34-12-231,1 0 0,-1-1 0,0 1 0,1 0 1,-1-1-1,0 0 0,0 1 0,1-1 0,-1 0 0,0 0 1,0 0-1,1 0 0,-1-1 0,0 1 0,1 0 0,-1-1 1,0 1-1,0-1 0,1 1 0,-1-1 0,1 0 0,-1 0 1,1 0-1,-1 0 0,1 0 0,-1 0 0,1 0 1,0 0-1,0 0 0,0-1 0,-2-1 0,1-3-558,0 1 0,1-1 0,0 0 0,0 0 1,0 1-1,0-1 0,1 0 0,1-8 0,-1-37-7146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5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33 303 6887,'0'0'3875,"-2"-4"-2941,-6-13-170,6 13-268,-1 0 2622,-12-13-1597,14 12-1472,0 0 0,1-1 0,0 1 0,0 0 0,0 0 0,1 0 0,-1 0 0,1 0-1,1 0 1,-1 0 0,1 0 0,-1 0 0,1 0 0,1 1 0,-1-1 0,1 1 0,0-1 0,0 1-1,0 0 1,0 0 0,1 1 0,-1-1 0,7-4 0,10-9-57,1 1 0,0 1 1,30-16-1,-34 22 8,0 0 0,0 1 0,1 1 0,0 1 0,0 0 0,0 1 0,1 1 0,0 1 0,0 1 0,28 0 0,-44 2 1,0 1-1,0-1 1,0 1 0,0 0 0,0 0 0,0 0-1,0 0 1,-1 1 0,1-1 0,0 1 0,-1-1-1,1 1 1,-1 0 0,1 0 0,-1 0 0,0 1-1,0-1 1,0 0 0,0 1 0,0 0 0,2 5-1,3 5 53,0 1 0,-1 0 0,5 19 0,-2 0 164,-1 0 0,-2 0 0,3 68 0,-11 106 255,1-186-419,-2 1-1,0-1 1,-1 1-1,-1-1 1,-1 0-1,-1-1 1,-1 1-1,0-2 1,-2 1-1,0-1 1,-15 19-1,19-28-11,-2-1 0,1 0 0,-1-1 0,0 1-1,0-2 1,-1 1 0,0-1 0,-1-1 0,0 1 0,0-2 0,0 1-1,0-1 1,-1-1 0,0 0 0,0 0 0,0-1 0,0-1-1,-1 0 1,1 0 0,-1-1 0,1-1 0,-15 0 0,20-1-17,0 0 1,-1 0 0,1-1-1,-1 0 1,1 0-1,0 0 1,0 0 0,0-1-1,1 0 1,-1-1 0,0 1-1,1-1 1,0 0 0,0 0-1,0-1 1,1 0-1,-1 1 1,1-1 0,-6-10-1,5 5-39,-1 1-1,2-1 0,0 0 1,0-1-1,0 1 0,1-1 1,1 1-1,0-1 0,0 0 1,1-20-1,1 28 15,0 0 1,0 0-1,1 0 1,-1 1-1,1-1 1,0 0-1,-1 0 1,1 1-1,1-1 1,-1 0-1,0 1 1,1 0-1,-1-1 1,1 1-1,0 0 1,-1-1-1,1 1 0,0 0 1,3-2-1,0 1 3,1-1-1,-1 1 0,1 0 0,0 0 0,0 0 1,0 1-1,0 0 0,7-2 0,12 0 14,-1 0-1,1 2 1,33 0 0,-30 5 61,0 0 1,0 2 0,0 1-1,-1 1 1,0 2-1,43 19 1,44 13-1038,-95-35-158,0-2 1,0 0 0,0-1 0,23 1-1,3-4-6119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31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1153 943 6694,'0'0'6022,"-10"-6"-3916,9 5-2062,1 1-1,0 0 0,0 0 1,-1-1-1,1 1 1,0 0-1,-1 0 1,1 0-1,0 0 1,-1-1-1,1 1 1,-1 0-1,1 0 1,0 0-1,-1 0 0,1 0 1,0 0-1,-1 0 1,1 0-1,-1 0 1,1 0-1,0 0 1,-1 0-1,1 1 1,0-1-1,-1 0 0,1 0 1,0 0-1,-1 0 1,1 0-1,0 1 1,-1-1-1,1 0 1,0 0-1,-1 1 1,1-1-1,0 0 0,-1 1 1,-472 1516 645,253-466-666,177-736-72,-5 441 0,51-394-167,-5 209-235,-3-499 340,-3 0 1,-4 0-1,-2-1 1,-45 127-1,4-55-157,-90 168 0,137-296 242,0 1 1,1 0-1,1 1 1,0 0 0,-4 26-1,9-37 18,0 0 0,1 0-1,-1 0 1,2 0-1,-1 0 1,1 0 0,-1 0-1,2 0 1,-1 0-1,1 0 1,0 0 0,0 0-1,0-1 1,1 1-1,0-1 1,0 0-1,1 0 1,-1 0 0,6 5-1,48 49-7,2-3 1,3-2-1,86 56 0,220 118-64,-160-104 63,50 30 12,423 187-1,800 190-693,-235-166-406,-549-167 710,490 97 331,23-126 0,525-109-1173,-1015-47 1380,-575-9-149,689-7-21,-715-6-37,-1-5 0,-1-5 0,195-58 0,-288 68 74,1-1 1,-2-1-1,1-1 0,-1-1 0,-1-1 0,0-1 0,-2-1 0,1-1 1,20-23-1,-13 9-30,-1-2 1,-2-1 0,-1-1 0,37-74 0,206-388 297,-66 129-97,-62 100-38,360-655 82,-333 621-650,-13-7-1,221-648 1,-310 761 412,115-383-161,-166 532 47,-3 0 0,-1-1 0,-3 0-1,-2 0 1,-2-64 0,-4 97 114,0 0 0,-1 0 0,0 0 0,-2 1 0,1-1 0,-2 1 0,0 1 0,-1-1 0,0 1 0,-12-17 0,-13-14-84,-57-59-1,65 76-2,-19-17-55,-3 2-1,0 1 1,-3 3-1,-1 2 1,-2 2-1,-58-28 0,-349-140 167,410 183 37,-813-294 1004,132 52-828,126 23-133,-535-195 907,-917-329 134,1354 501-360,84 33 313,139 56-494,-7 21 0,-686-120 0,201 117-111,-6 86 1,816 66-458,-17-1-11,-217 23 1,379-18-179,-4 0-61,0 1 0,1 1 0,-23 7 0,38-10-111,0 0 0,0 0 0,0 1 1,1 0-1,-1 0 0,0 0 1,1 0-1,0 1 0,-1-1 0,1 1 1,0 0-1,0 0 0,1 0 0,-1 0 1,0 0-1,1 1 0,0-1 0,0 1 1,0 0-1,0-1 0,-1 6 1,-2 28-3507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32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0 835 3651,'0'0'4479,"7"6"-3966,20 13-141,2 0 0,0-2 0,1-1 0,39 15 0,142 45 324,-198-71-658,87 24 59,2-4-1,1-4 1,169 12 0,321-17 250,-375-16-179,-39 2-77,971-7-85,-819-18 10,-2-14 0,629-156 0,-256 29 92,-81 20-129,-7-32-72,-69-19-1187,-193 37-4620,-247 103 1218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59:3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0 7847,'0'0'8585,"-62"26"-13134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3:57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141 248 1057,'0'0'545,"-64"-106"-513,49 67 64,3 3 160,1 9 160,-1 8 353,4 8-481,-1 5 1730,3 2-1762,2 4-159,4 15-3108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3:57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19 392 32,'0'0'3363,"-15"11"-1753,11-6 1462,4 1-3456,3 12 3434,-2-18-2915,0 0 0,1 0 0,-1-1 0,0 1 0,0-1 0,0 1 0,0-1 1,0 1-1,0-1 0,0 0 0,0 1 0,0-1 0,0 0 0,0 0 0,0 0 0,0 0 0,-1 1 0,2-3 0,34-36 92,60-84 0,-74 90-686,2 1 1,1 1 0,1 1 0,2 1-1,39-31 1,-32 36-1843,-9 7-1414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4:16.8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8060 915 2370,'0'0'5024,"0"-6"-3658,-1-17-325,2 82 6932,-6 44-5442,-1 34-1547,-8 308 1211,12 276-503,1-587-1504,10 498 1129,-9-108-1084,0-2-17,39-121-171,-23-271-26,-7-4 68,-8 153 1,-4-114 14,4-34-71,1 0 84,-23 211 1,-2-196-60,-19 157 64,40-275 84,2-18-8,-1 0 0,0 1 0,0-1 1,-1 0-1,0 0 0,-1-1 0,0 1 1,-6 12-1,6-14-59,0-1-1,1 0 1,0 1-1,1 0 1,0-1 0,0 1-1,1 0 1,-1 0 0,3 14-1,-3 29-119,-10 36 63,1 132 0,-4 78-80,1-51 32,3 360-32,-1-257 0,-1 3-6,27 420-15,-2-271-64,-8-246 58,35 493-64,-27-593 64,7 196 33,-20-350 21,-12-1-6,-429 50-189,-510-7 0,277-7 6,290-9 105,179-10-13,-310 65 1,-464 87 101,602-154-101,241-15 24,-184 25-1,257-15 54,-129 20 20,-296 10 0,267-38-22,-445-19-76,277-30 47,280 28 32,-163-49-1,268 67-8,-133-49-58,136 47 34,0 0 0,0-1 1,0 0-1,1 1 0,-1-1 0,1 1 1,0-1-1,1-7 0,-2-1-19,-10-182 4,-7-55-18,-21 29 52,20 132-2,4-1 0,-5-140 0,32-160-31,-10 175 68,-46-386-1,13 224-37,2 24-11,4 10 34,-7-58 2,20 258-17,9-205 0,6 169 0,-2-110 3,-13-541 0,-13 578 5,-2-29 10,14 67-10,-7-194 22,21 223-9,-4-349 17,-8 327-25,0-47 6,-9-548 45,6 605-55,-8-176 14,12-715-178,71 462 180,-42 487-82,-11-10-126,1-2-99,-3 42-193,-3 105 425,1 1-1,0-1 0,-1 1 1,1-1-1,0 1 1,0 0-1,1 0 0,7-2 1,-3 1-2,14-5 40,0 0 0,1 2 0,0 1 0,41-4 0,42-9-35,-15-7 10,295-62 16,-246 65 24,-41 6 3,175-7 1,762-6 46,-457 11 0,-374 16-42,187-12 100,111-2 66,1161 14-107,-1613-2-1995,-7-1-5621,-14 5-1150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4:36.0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59 4228,'0'0'6225,"9"0"-2371,74 0-2284,253 12-305,-242-3-862,0-4 1,157-11 0,-117-12-345,-82 9-40,96-4-1,3 15 45,257-12 883,-258-3 635,-110 6-1562,16-3-3056,3 10-3544,-26 6 1387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4:41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1954,'0'0'6742,"0"20"-1548,0 25-3090,25 544 3085,-13-192-3772,-12-367 1981,0-28-3391,1 0 1,-1 0-1,0 1 1,1-1-1,-1 0 0,1 0 1,0 0-1,-1 0 0,1 0 1,0 0-1,0 0 1,3 3-1,22 27 29,-6-7-1,0-1 0,2-1 0,32 27 0,-20-26-26,0-2-1,1-2 1,1-1 0,1-1-1,67 21 1,204 41-52,-268-71 34,219 38 22,-70-15 1,-50-9 7,1-6 1,202-1-1,205 2-21,773-18 224,-1148 2-123,430-20 599,-304-31-605,-283 46-94,-3 0-1,1 1-1,0 1 1,24 0-1,-33 1 2,0 0-1,1 1 0,-1 0 0,0 0 0,0 0 0,1 0 0,-1 1 0,0-1 0,0 1 0,0 0 1,-1 0-1,1 1 0,0-1 0,5 6 0,3 5 11,-1 0 0,0 1 0,-1 1-1,-1 0 1,0 0 0,-1 1 0,-1 0 0,8 23 0,32 143 227,-35-127-184,3 33 87,-3 1 1,-5 1-1,-6 167 1,-19-109-92,11-101-25,-3 77 1,7 134 53,4 211 125,37-38-17,-28-346-171,34 189 67,-21-148 17,7 130 0,-18-100 133,1 42-50,-3-53-26,0 18 44,1 327-794,-11-490 460,0 1 0,0-1 0,-1 1 0,1-1 0,0 0 0,0 1-1,0-1 1,0 1 0,0-1 0,0 0 0,-1 1 0,1-1 0,0 0 0,0 1 0,0-1 0,-1 0-1,1 1 1,-1 0-532,0-1 532,1 1 0,0-1-1,-1 0 1,1 0 0,-1 0 0,1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4:43.6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164 111 10346,'0'0'1030,"-19"0"401,-68 0 614,30 0 3095,62 0-4264,18 1-374,1 2 0,-1 0 0,31 10 0,43 6 79,-3-12-43,1-4-1,134-12 1,187-42 532,-380 45-1031,64-8 17,448-53 198,-519 66-239,-21 1-4,0 0 1,1 0 0,-1-1-1,1 0 1,-1-1 0,14-5 832,-22 34-748,3 213 443,-20 433 198,-3-496-530,-62 674 525,55-226-187,22-239-391,3-66-57,-7 60 90,9 317-86,56-167-101,-23-298 5,-31-211 14,3 19 15,0 40-1,-5 56-38,0-136-97,0-36-14723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4:44.4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49 287 4132,'0'0'14227,"-11"0"-13907,-25 2 146,34-2-189,7 0 89,23-4 516,295-51 2964,-191 29-3272,124-23 139,365-59-64,-595 105-648,-4 1 1,0-1-1,0 0 0,0-2 1,0-1-1,-1 0 0,23-11 0,-86 15 1131,-207 32-710,221-28-429,-498 55 607,439-43-338,0 5-1,1 3 0,-161 66 1,247-88-263,-10 4 44,1 0-1,0 1 1,1 0 0,-1 0-1,-12 12 1,19-16-37,1 0 1,0 1-1,-1-1 0,1 0 0,0 1 1,0 0-1,0-1 0,0 1 1,1-1-1,-1 1 0,0 0 1,1 0-1,-1-1 0,1 1 0,-1 0 1,1 0-1,0 0 0,0-1 1,0 1-1,0 0 0,0 0 1,0 0-1,0 0 0,1-1 0,-1 1 1,1 0-1,-1 0 0,1-1 1,0 1-1,0 0 0,0-1 0,0 1 1,0 0-1,0-1 0,0 0 1,0 1-1,0-1 0,1 0 1,1 2-1,6 5-8,0 0 0,1-1 0,0 0 0,1 0 0,-1-1-1,1-1 1,0 0 0,1 0 0,-1-1 0,15 3 0,14 3 3,74 7 0,372-5 15,-301-15-43,-89 4-7,168-5-5,-214 0 21,-1-2 1,0-2-1,62-18 0,-42 5 12,-70 20 17,1 1 0,0 0-1,0 0 1,-1 0-1,1 0 1,0 0-1,0-1 1,0 1 0,0 0-1,-1 0 1,1 0-1,0-1 1,0 1-1,0 0 1,0 0 0,0 0-1,-1-1 1,1 1-1,0 0 1,0 0-1,0-1 1,0 1 0,0 0-1,0 0 1,0-1-1,0 1 1,0 0-1,0 0 1,0-1 0,0 1-1,0 0 1,0 0-1,0-1 1,0 1-1,0 0 1,1 0 0,-1 0-1,0-1 1,0 1-1,0 0 1,0 0-1,0 0 1,1-1 0,-1 1-1,0 0 1,0 0-1,0 0 1,0 0-1,1-1 1,-1 1 0,0 0-1,0 0 1,1 0-1,-1 0 1,0 0 0,0 0-1,1 0 1,-1 0-1,0 0 1,0-1-1,1 1 1,-19-4-155,18 4 156,-22-5-405,-72-11-6469,50 15-2037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6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21 5413,'0'0'10725,"-5"-6"-9903,-15-8-447,20 14-366,0 0 0,-1 0 0,1 0 0,-1 0 0,1 0 0,0 0-1,-1 1 1,1-1 0,0 0 0,-1 0 0,1 1 0,0-1 0,0 0 0,-1 0 0,1 1 0,0-1 0,0 0 0,-1 0 0,1 1-1,0-1 1,0 0 0,0 1 0,-1-1 0,1 1 0,0-1 0,0 0 0,0 1 0,0-1 0,0 0 0,0 1 0,0-1 0,0 1 0,0-1-1,0 1 1,8 67 975,4-4-220,2 20 106,40 125 0,-54-209-862,0 1 1,0-1-1,0 0 1,0 1-1,0-1 1,0 0 0,0 1-1,0-1 1,0 0-1,0 0 1,0 1-1,0-1 1,0 0 0,0 1-1,0-1 1,0 0-1,1 0 1,-1 1-1,0-1 1,0 0 0,0 0-1,0 1 1,1-1-1,-1 0 1,0 0-1,0 0 1,1 1 0,-1-1-1,0 0 1,0 0-1,1 0 1,-1 0-1,0 0 1,0 1 0,1-1-1,-1 0 1,0 0-1,1 0 1,-1 0-1,1 0 1,3-16 158,0-53-122,-1 23 6,18-90-18,-17 122-40,-1 0 1,2-1 0,0 1 0,1 1 0,0-1 0,1 1 0,11-16 0,-17 27 2,1-1-1,0 1 1,0 0 0,0 0 0,0 0 0,0 0 0,0 0 0,1 0 0,-1 0 0,1 1 0,-1-1 0,1 1 0,0 0 0,0-1 0,-1 1 0,1 1 0,0-1 0,0 0 0,0 1 0,0-1-1,0 1 1,0 0 0,0 0 0,0 0 0,0 0 0,0 1 0,0-1 0,0 1 0,-1 0 0,1 0 0,0 0 0,0 0 0,-1 0 0,1 1 0,4 2 0,1 2 23,1 0 1,-1 0 0,0 1 0,-1 1-1,0-1 1,0 1 0,-1 0 0,11 18 0,-3 3 145,-1 0 1,-1 1-1,-2 1 1,-1 0-1,-1 0 1,4 44-1,-12-75-163,1 0 1,-1-1-1,0 1 1,0 0-1,0 0 0,1 0 1,-1-1-1,0 1 1,0 0-1,1 0 0,-1 0 1,0-1-1,1 1 1,-1 0-1,0 0 0,0 0 1,1 0-1,-1 0 1,0 0-1,1 0 0,-1 0 1,0 0-1,1-1 1,-1 1-1,0 1 0,1-1 1,-1 0-1,0 0 1,1 0-1,-1 0 0,0 0 1,0 0-1,1 0 1,-1 0-1,0 0 0,1 1 1,-1-1-1,0 0 1,0 0-1,1 0 0,-1 1 1,0-1-1,0 0 1,1 0-1,-1 1 0,0-1 1,0 0-1,0 0 1,0 1-1,1-1 0,-1 0 1,0 1-1,0-1 1,0 0-1,0 0 0,0 1 1,0-1-1,0 0 1,0 1-1,0-1 0,0 0 1,0 1-1,0-1 0,15-28 32,-14 26-34,34-84 76,-23 53-145,2 0 1,1 0-1,1 2 0,2 0 0,22-31 1,-39 62 62,-1 0 1,0 0 0,1 0 0,-1 0 0,1 0 0,-1 0 0,0 0 0,1 0 0,-1 0 0,0 0 0,1 0 0,-1 0 0,1 0 0,-1 0 0,0 1 0,1-1-1,-1 0 1,0 0 0,1 0 0,-1 1 0,0-1 0,1 0 0,-1 0 0,0 1 0,0-1 0,1 0 0,-1 0 0,0 1 0,0-1 0,1 0 0,-1 1 0,0-1-1,0 0 1,0 1 0,0-1 0,0 1 0,1-1 0,-1 0 0,0 1 0,0-1 0,0 0 0,0 1 0,0 0 0,0 0-7,8 22 52,-1 1 0,-2 0-1,0 0 1,3 48 0,-7-52 13,0 0 1,2 0-1,0-1 0,1 1 0,1 0 0,1-1 0,1 0 0,15 30 1,-20-46-256,-1-1 0,1 0 1,0 0-1,-1 0 1,1 0-1,0-1 0,0 1 1,0 0-1,0-1 1,0 0-1,1 1 0,-1-1 1,4 2-1,20 1-7775,-12-4 2030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5:01.6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1 170 5125,'0'0'5643,"0"0"-5621,0 0 0,0 1 0,0-1 0,0 0 0,0 0 0,0 0 0,1 0 1,-1 0-1,0 1 0,0-1 0,0 0 0,0 0 0,1 0 0,-1 0 0,0 0 1,0 0-1,0 0 0,0 0 0,1 0 0,-1 0 0,0 0 0,0 0 0,0 0 1,1 0-1,-1 0 0,0 0 0,0 0 0,0 0 0,1 0 0,-1 0 0,0 0 1,0 0-1,0 0 0,1 0 0,-1 0 0,0 0 0,0 0 0,0 0 0,0-1 1,0 1-1,1 0 0,-1 0 0,0 0 0,0 0 0,0 0 0,0-1 1,0 1-1,0 0 0,1 0 0,-1 0 0,0 0 0,0-1 0,0 1 0,0 0 1,0 0-1,0 0 0,0-1 0,0 1 0,0 0 0,0 0 0,0 0 0,0 0 1,0-1-1,0 1 0,0 0 0,0 0 0,0 0 0,0-1 0,130 57 2503,-85-46-2185,1-1 0,0-3-1,1-2 1,-1-1 0,61-6-1,-26 2-65,-6-1 52,0-4-1,106-21 1,144-52 84,-163 38-356,-129 32 131,2 1 0,-1 2-1,1 2 1,67 0 0,-102 0-1051,1-1 1,-1 1-1,1 0 1,0-1-1,0 1 1,0 0-1,3-7 1,10-11-5333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5:04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27 55 5413,'0'0'8120,"-6"0"-6700,-14 0-224,100-3 3040,51-7-3100,19-1-818,675-19 72,-99 30-422,-369 31 29,17-1 38,-241-33-33,125 5-9,-240-1-13,-13-2 23,0 1 0,0 0 0,0 0-1,0 1 1,0-1 0,0 1 0,-1 0 0,1 1 0,0-1 0,0 1-1,-1 0 1,1 0 0,-1 0 0,1 1 0,-1 0 0,0-1 0,0 1-1,0 1 1,5 5 0,-2 2 10,0-1-1,-1 1 1,0 0-1,-1 0 1,0 0-1,-1 1 1,0-1-1,-1 1 1,0 0-1,1 16 1,0 14 141,-4 72 0,0-8-13,11 479 634,-7-160-156,23-93-542,1 54 11,-12-121 223,-5-125-147,-7-43 184,7 72 292,-9-163-1323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5:06.8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10874 35 993,'0'0'7741,"-1"-5"-6353,1 4-974,-11-27 9187,10 40-8363,-1 534 358,30-254-861,-3-31-135,-23-235-543,67 684 836,-65-684-824,-1 1 1,-1 28-1,-2-54-37,0-1-29,0 0 0,0 0 0,1 0 0,-1 0 0,0 0 0,0 0 1,0 0-1,1 0 0,-1 0 0,0 0 0,0 0 0,0 0 0,1 0 0,-1 1 0,0-1 0,0 0 0,0 0 0,0 0 0,1 0 0,-1 0 0,0 1 0,0-1 0,0 0 1,0 0-1,0 0 0,0 0 0,0 1 0,1-1 0,-1 0 0,0 0 0,0 0 0,0 1 0,0-1 0,0 0 0,0 0 0,0 1 0,0-1 0,0 0 0,0 0 0,0 0 1,0 1-1,0-1 0,0 0 0,0 0 0,-1 0 0,1 1 0,0-1 0,0 0 0,0 0 0,0 0 0,0 0 0,0 1 0,0-1 0,-1 0 0,1 1 4,-1-1 0,1 1 0,-1 0 0,1-1 0,-1 1 0,1-1 0,-1 1 0,1-1 0,-1 1-1,1-1 1,-1 0 0,0 1 0,1-1 0,-1 0 0,0 1 0,1-1 0,-1 0 0,0 0 0,0 0 0,1 0 0,-2 1-1,-67-1 197,1 3 0,-1 3 0,-113 26 0,-213 54 27,282-69-174,-177 7 0,-405-20-34,-487 17-44,-351 26 22,332-38 0,327 31 36,2 0-105,-141-4-99,0-1 16,864-35 133,-218-27 1,-30-18-36,73 41 292,177 6-3807,120-1-4716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6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28 7751,'0'0'5136,"-1"21"-3140,-1 12-1252,-5 126 1923,6-126-2014,2-1 1,11 65-1,-9-87-605,0 1 0,0-1 1,1-1-1,1 1 0,0 0 1,0-1-1,1 0 0,0-1 1,0 1-1,10 8 0,-14-14-49,0 0 1,1-1-1,0 1 0,-1-1 0,1 0 0,0 0 0,0 0 0,1 0 0,-1-1 1,0 1-1,0-1 0,1 0 0,-1 0 0,1 0 0,-1 0 0,1 0 0,-1-1 1,1 0-1,0 0 0,-1 0 0,1 0 0,-1 0 0,1-1 0,0 0 0,-1 1 1,0-1-1,1-1 0,-1 1 0,1 0 0,-1-1 0,0 0 0,0 1 0,5-5 1,0-1 17,-1 0 1,0 0 0,-1-1 0,1 0-1,-1 0 1,-1-1 0,1 0 0,-2 0-1,1 0 1,-1 0 0,-1-1 0,1 1-1,1-11 1,1-10-27,0 1 1,-2-1-1,1-35 0,-5 59-4,2-17-42,-2 0 0,-1-1 0,-1 1 0,-6-34 0,7 52 46,0 1-1,0 0 1,0 0-1,0 0 0,-1-1 1,0 1-1,0 1 1,0-1-1,0 0 1,-1 0-1,1 1 1,-1-1-1,0 1 1,0 0-1,0 0 1,-1 0-1,1 0 1,-1 1-1,1-1 1,-1 1-1,0 0 1,0 0-1,0 0 1,0 1-1,0-1 1,0 1-1,-1 0 1,1 0-1,0 0 1,-1 1-1,-4 0 1,5 0 16,0 1 1,0-1 0,1 1 0,-1 0 0,0 1-1,1-1 1,-1 1 0,1-1 0,0 1 0,-1 0-1,1 0 1,0 1 0,0-1 0,0 1 0,0-1-1,1 1 1,-1 0 0,1 0 0,0 0 0,-1 0-1,1 1 1,-2 5 0,0-1-37,0 0-1,0 0 1,1 1-1,1-1 1,-1 1-1,1 0 1,1 0 0,-2 17-1,3-25-78,0 0 0,0 1 0,0-1 0,1 0 0,-1 0 0,0 0 0,0 1 0,1-1 0,-1 0 0,1 0-1,-1 0 1,1 0 0,-1 0 0,1 0 0,-1 0 0,1 0 0,0 0 0,0 0 0,0 0 0,-1 0 0,1-1 0,0 1 0,0 0 0,0-1-1,0 1 1,0 0 0,3 0 0,34 5-4684,-37-6 4597,43 1-4844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7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4 2018,'0'0'12647,"1"-4"-11243,19 243 4756,-17-170-5371,-3-21-499,3 0 0,2-1 0,15 66 0,-19-107-131,-2-8-138,-15-29-335,1 13 153,-11-14-346,-2 2 0,-60-51 0,88 80 496,0 1-1,-1 0 0,1-1 0,-1 1 0,1 0 0,0-1 0,-1 1 0,1 0 0,-1 0 0,1-1 0,-1 1 0,1 0 0,-1 0 0,1 0 0,-1 0 1,1 0-1,-1 0 0,0 0 0,1 0 0,-1 0 0,1 0 0,-1 0 0,1 0 0,-1 0 0,1 0 0,-1 0 0,1 0 0,-1 1 0,1-1 1,-1 0-1,1 0 0,-1 1 0,1-1 0,0 0 0,-1 1 0,-8 22-101,6 38 234,3-55-121,0 3 45,0-1 1,0 0 0,1 0-1,0 0 1,0 1-1,1-1 1,0 0 0,1-1-1,0 1 1,5 11-1,-4-14-41,-1 0-1,1-1 0,0 1 1,1-1-1,-1 0 0,1 0 1,-1-1-1,1 1 1,0-1-1,1 0 0,-1 0 1,0-1-1,1 1 0,0-1 1,9 2-1,-6-2-177,0 1-1,1-1 1,0-1 0,-1 0 0,1 0-1,0-1 1,-1 0 0,1-1-1,0 0 1,0 0 0,-1-1-1,1 0 1,-1-1 0,0 0 0,0-1-1,0 0 1,0 0 0,14-10-1,-14 7-1,0 0 0,-1-1 0,0 0 0,0 0 0,-1 0 0,0-1 0,0 0 0,-1-1 0,-1 0 0,1 0 0,-2 0 0,1 0 0,-1-1 0,-1 1 0,5-23-1,-5 13 279,2-6 371,-1 0 0,1-28 1,-5 53 156,3 9 459,5 50 609,-6-38-1416,0 1 1,2-1-1,0 0 1,1-1-1,9 20 1,-12-34-276,0-1 1,0 0 0,0 0-1,1 0 1,0 0-1,0 0 1,0 0 0,0-1-1,1 1 1,-1-1-1,1 0 1,0 0 0,0 0-1,0-1 1,0 1-1,1-1 1,-1 0 0,1 0-1,-1-1 1,1 1-1,-1-1 1,1 0 0,0 0-1,0-1 1,0 1-1,6-1 1,-9 0 14,0-1 1,1 1-1,-1 0 1,0-1-1,0 1 0,0-1 1,0 0-1,0 0 1,0 0-1,0 0 0,0 0 1,0 0-1,0 0 1,0-1-1,-1 1 0,1-1 1,0 1-1,-1-1 1,2-1-1,24-43-274,-10 14-1263,111-141-13219,-97 121 8894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7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0,'0'0'17270,"1"-11"-15471,-1-2-1436,1-15 710,0 60-27,2 70 1530,22 140 0,43 99-2406,-63-329-1247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8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4260,'0'0'13234,"15"-8"-12209,-11 5-938,23-11 196,-1-2 1,0-1-1,24-21 0,-43 33-267,-1-1-1,1 0 1,-1 0-1,0 0 1,-1-1-1,1 0 1,-1 0-1,-1-1 1,1 1 0,-1-1-1,-1 0 1,0 0-1,0-1 1,0 1-1,-1-1 1,0 1-1,1-15 1,-3 21-2,0 0 0,0 0-1,1 0 1,-2 1 0,1-1 0,0 0 0,0 0 0,-1 0-1,1 0 1,-1 0 0,1 0 0,-1 1 0,0-1 0,0 0-1,1 0 1,-1 1 0,-2-3 0,1 3 13,-1 0 0,1 0 1,-1 0-1,1 0 0,0 0 0,-1 1 1,1-1-1,-1 1 0,1 0 0,-1 0 1,0 0-1,-4 0 0,4 1 8,0 0 0,-1 0 0,1 0-1,0 0 1,-1 0 0,1 1 0,0-1-1,0 1 1,0 0 0,0 0 0,1 0 0,-1 1-1,1-1 1,-1 1 0,1-1 0,0 1 0,-1 0-1,2 0 1,-1 0 0,-3 5 0,-4 9 155,1-1 1,-9 29 0,11-28 52,1 1 1,0-1 0,2 1-1,0 0 1,1 0 0,0 23-1,2-35-201,0 1 1,1-1-1,0 1 0,0-1 0,0 0 0,1 1 0,0-1 0,0 0 0,0 0 0,1 0 0,0 0 0,0-1 0,0 1 0,1-1 0,0 0 1,0 0-1,0 0 0,1 0 0,0-1 0,7 6 0,-1-3-102,0-1 0,0-1 0,1 0 0,0 0 1,0-1-1,1-1 0,-1 0 0,25 3 0,54-2-3138,-37-9-2642,-10-16-4164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8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0 757 10378,'0'0'10356,"2"-3"-9219,9-10-918,0 0 0,0 0 0,2 1-1,0 0 1,0 2 0,16-11-1,13-12-94,382-291 196,-35 28-53,-381 291-1486,2 4-6157,-7 1 5871,9 0-5846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6:5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10 3587,'0'0'11969,"-9"0"-10554,-15 1-742,14-1-24,34-1-311,41-4 154,-39 3-356,-1 0 0,1 1 0,34 5 0,-56-3-88,1 0 1,-1 0-1,0 1 1,0 0-1,0 0 1,0 0-1,0 0 1,-1 1-1,1-1 1,-1 1-1,0 0 1,1 0-1,-1 0 1,0 1-1,-1-1 1,1 1 0,-1-1-1,1 1 1,-1 0-1,0 0 1,-1 0-1,1 0 1,-1 0-1,1 1 1,0 7-1,2 9 180,0 1 0,-2-1 0,0 40-1,-2-46-89,-1 0-1,-1 1 0,-1-1 0,0 0 1,-1 0-1,0-1 0,-1 1 0,-1-1 1,0 0-1,-1 0 0,-9 12 0,-11 13 320,-2-1 0,-41 42 0,54-63-304,10-11-29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0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66 577,'0'0'15476,"-6"-5"-13645,-17-17-289,23 22-1519,0 0-1,-1 0 0,1 0 1,0-1-1,0 1 0,-1 0 0,1 0 1,0 0-1,-1 0 0,1-1 1,0 1-1,-1 0 0,1 0 0,0 0 1,-1 0-1,1 0 0,0 0 1,-1 0-1,1 0 0,0 0 0,-1 0 1,1 0-1,0 0 0,-1 0 1,1 0-1,0 1 0,-1-1 0,1 0 1,0 0-1,0 0 0,-1 0 1,1 1-1,0-1 0,-1 0 0,1 0 1,0 0-1,0 1 0,-1-1 1,1 0-1,0 1 0,0-1 0,0 0 1,0 0-1,-1 1 0,1-1 1,0 0-1,0 1 0,0-1 1,0 0-1,0 1 0,0-1 0,0 1 1,-4 20 32,4-18 48,-4 31 327,2 1-1,1-1 1,2 1 0,1-1-1,10 45 1,-8-58-339,2 0-1,0-1 1,2 0 0,0 0 0,1 0 0,1-1 0,0 0 0,2-1-1,23 29 1,-32-44-78,-1 0-1,1 0 1,0 0-1,0 0 1,1 0-1,-1 0 1,1-1-1,-1 0 1,1 1 0,0-2-1,0 1 1,-1 0-1,1-1 1,1 1-1,-1-1 1,0 0-1,0-1 1,9 2-1,-10-3 2,0 0-1,1 1 1,-1-1-1,0 0 0,1-1 1,-1 1-1,0-1 1,0 1-1,0-1 1,0 0-1,0 0 0,-1 0 1,1 0-1,0-1 1,-1 1-1,0-1 1,1 1-1,-1-1 1,0 0-1,-1 0 0,1 0 1,0 0-1,1-4 1,8-20 38,0-2-1,-1 1 1,-2-1 0,-1-1-1,-1 1 1,1-33 0,1-186 59,-8 198-24,0 49-60,5 25-6,21 27-1948,9-4-5578,-19-25 1851,3-1-2759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0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83 4452,'0'0'11483,"-12"-14"-9663,-37-44-549,48 57-1243,0 0 0,0 0 0,0 1 0,0-1 0,0 0 0,0 0 0,0 1 0,0-1 0,-1 0 0,1 1 0,0-1 0,0 1 0,-1 0 0,1-1 0,0 1 0,-1 0 0,1 0 0,0 0 0,-1 0 0,1 0 0,0 0 0,-1 0 0,1 0 0,0 1 0,-1-1 0,1 0 0,0 1 0,-1-1 0,1 1 0,0-1 0,0 1 0,0 0 0,0 0 0,-1-1 0,1 1 0,0 0 0,0 0 0,1 0 0,-1 0 0,0 0 0,0 0 0,0 1 0,1-1 0,-2 2 0,-2 2 68,-1 1-57,0 0 0,1 0 0,0 1 0,0 0 0,0 0 0,1 0 0,0 0 0,0 1 0,0-1-1,1 1 1,1-1 0,-1 1 0,1 0 0,0 0 0,1 0 0,0 0 0,0-1 0,1 1 0,0 0 0,0 0 0,1 0 0,0-1 0,0 1 0,1-1 0,0 0 0,6 11 0,20 27 9,-6-9 1,21 41 0,-38-65-42,-1-1 0,-1 1-1,0 0 1,0 0 0,-1 0 0,-1 1 0,0-1 0,0 17 0,-2-26 49,-1 1-1,1 0 1,-1 0 0,0-1 0,-1 1-1,1 0 1,0-1 0,-1 1 0,0-1 0,0 0-1,0 1 1,0-1 0,-1 0 0,1 0-1,-1-1 1,0 1 0,1 0 0,-1-1 0,0 0-1,-1 1 1,-5 2 0,-8 4 218,0-1-1,-1 0 1,-19 5-1,28-10-229,-4 2 69,1-2 0,-1 0 0,1 0 0,-1-1 0,-24 0 0,36-2-136,0 0 1,0 0 0,0 0 0,0 0-1,0 0 1,0 0 0,0-1 0,0 1-1,1 0 1,-1-1 0,0 1-1,0-1 1,0 1 0,1-1 0,-1 1-1,0-1 1,0 1 0,1-1 0,-1 0-1,1 1 1,-1-1 0,0 0-1,1 0 1,-1 0 0,1 1 0,0-1-1,-1 0 1,1 0 0,0 0 0,-1 0-1,1 0 1,0-1 0,-1-34-2110,2 28 1497,-1-2-340,2 0 1,-1 0-1,1 1 1,1-1-1,0 1 1,0-1-1,0 1 1,2 0-1,-1 0 1,9-12-1,34-43-8303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7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1 136 9257,'0'0'10831,"11"0"-8402,23-3-1700,-1-1-1,0-2 0,0-1 1,-1-2-1,54-21 1,32-9-519,-52 25-53,28-9-2653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0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32 222 8296,'0'0'5322,"20"-14"-4649,-1 1-548,-2 3-33,-2-1-1,1 0 0,-2-1 0,1 0 0,-2-1 0,23-28 0,-33 37-14,-1 1 0,1-1 0,-1 0 0,-1 0-1,1 0 1,0 0 0,-1 0 0,0-1 0,0 1-1,0 0 1,-1-1 0,1 1 0,-1 0 0,0-1-1,0 1 1,-1 0 0,0-6 0,-2 9 38,1 0 1,-1 1-1,0-1 1,1 1-1,-1-1 1,0 1-1,0 0 0,1 0 1,-1 0-1,0 0 1,1 1-1,-1-1 1,0 1-1,1 0 1,-5 1-1,-2 3 132,0 1 0,1-1 0,-1 2 0,2-1 0,-1 1-1,1 0 1,-12 15 0,3-2 408,1 1 0,-12 23 0,21-32-428,1 0 0,0 0 1,1 0-1,0 0 0,1 1 1,1-1-1,0 1 0,1 0 1,0 0-1,1 0 0,1 19 1,-1-29-227,1 0 0,-1 1 1,1-1-1,0 0 1,0 0-1,0 1 0,0-1 1,0 0-1,1 0 1,-1 0-1,1 0 1,0 0-1,0-1 0,0 1 1,0-1-1,0 1 1,1-1-1,-1 0 0,6 4 1,-2-3-125,-1 0-1,1 0 1,0 0 0,1-1 0,-1 0 0,0 0 0,1-1-1,-1 0 1,13 1 0,-7-1-762,0-1 0,1-1 0,-1 0 0,0-1 0,1 0 0,-1 0 0,0-2 0,-1 1 0,1-2 0,17-8 0,7-13-4934,-7-7-1863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1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5189,'0'0'13106,"0"15"-11665,-2 19-679,0 113 528,3-130-1157,1 1 1,1-1-1,0 0 0,1 0 0,0 0 0,11 24 0,-15-41-104,1 1 0,-1-1 0,0 1-1,0-1 1,1 1 0,-1-1 0,0 1-1,1-1 1,-1 1 0,0-1 0,1 1 0,-1-1-1,1 1 1,-1-1 0,1 0 0,-1 1-1,1-1 1,-1 0 0,1 1 0,-1-1 0,1 0-1,-1 0 1,1 1 0,-1-1 0,1 0 0,0 0-1,-1 0 1,1 0 0,-1 0 0,1 0-1,0 0 1,-1 0 0,1 0 0,-1 0 0,1 0-1,0-1 1,-1 1 0,1 0 0,-1 0 0,1 0-1,-1-1 1,1 1 0,-1 0 0,1-1-1,0 0 1,21-21 437,-20 20-441,79-102 320,-1 1-1439,-24 38-4664,-41 46 110,-9 7-3401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3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43 2498,'0'0'10576,"-13"-7"-8948,-54-29 4367,68 43-5943,1-1-1,0 1 1,0-1 0,1 0-1,0 0 1,0 0 0,0-1 0,1 1-1,0-1 1,0 1 0,0-1-1,1-1 1,6 7 0,-1 0 41,25 25 61,2-1 0,1-2 1,2-2-1,1-2 0,87 49 1,-47-39 86,1-3 0,130 39 0,-210-75-405,0 1-1,0-1 0,0 0 1,0 1-1,0-1 0,1 0 1,-1-1-1,0 1 0,0 0 1,0-1-1,0 1 0,0-1 1,0 1-1,0-1 0,0 0 1,-1 0-1,1 0 0,0 0 1,0 0-1,-1 0 0,3-2 1,30-36-5665,-22 24 3595,14-15-3286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4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17 2210,'0'0'11462,"-8"-3"-9402,1 0-1428,5 1-323,0 1 1,0 0-1,-1 0 1,1 0-1,-1 0 1,1 0-1,-1 0 1,1 0-1,-1 1 1,1 0-1,-4-1 1,7 36 1457,1-29-1722,-1 1-1,1-1 1,1 0 0,-1 0 0,1 1 0,0-2 0,0 1 0,1 0 0,0-1 0,0 1 0,6 6-1,5 2-5,1 0 0,23 15-1,-27-21-4,0 1 1,0 1-1,-1-1 0,0 2 0,18 22 0,-28-32-8,-1 0 1,1 1-1,0-1 0,-1 1 1,1-1-1,-1 0 0,1 1 1,-1-1-1,1 1 0,-1-1 1,0 1-1,0-1 0,0 1 1,0-1-1,0 1 0,0-1 0,0 1 1,-1-1-1,1 1 0,0-1 1,-1 1-1,1-1 0,-1 0 1,0 1-1,1-1 0,-1 0 1,0 1-1,0-1 0,0 0 0,0 0 1,-2 2-1,-4 3 109,1 0 1,-2 0-1,1-1 0,-11 6 0,3-2-41,-12 10 52,-14 9 259,-84 43 0,124-71-725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4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4 3043,'0'0'13143,"-22"0"-11435,7-1-1370,9 0-235,0 0 0,0 1 0,0 0 0,-1 0 0,1 0 0,0 1 0,0 0 0,0 0 1,0 0-1,0 1 0,0 0 0,0 0 0,1 0 0,-1 1 0,1 0 0,-1 0 0,1 0 0,0 1 0,0 0 0,0 0 0,-4 5 0,-6 12 167,0 0 1,2 1-1,0 0 0,1 1 0,2 0 0,0 1 0,2 0 0,0 0 0,2 1 0,1 0 0,0 1 0,2-1 0,1 1 0,2-1 0,0 1 0,5 36 0,-4-57-273,0 0-1,0-1 1,1 1-1,-1 0 1,1-1-1,0 1 1,0-1-1,1 0 1,-1 1-1,1-1 0,0 0 1,0-1-1,0 1 1,1 0-1,-1-1 1,1 0-1,0 0 1,0 0-1,0 0 1,0-1-1,1 0 0,-1 1 1,0-1-1,1-1 1,0 1-1,-1-1 1,1 0-1,0 0 1,0 0-1,0-1 1,5 1-1,0-1-22,1 0 0,-1 0-1,0-1 1,1-1 0,-1 1 0,0-2-1,0 1 1,0-2 0,0 1 0,-1-1 0,1-1-1,-1 1 1,16-12 0,-11 5-24,-1 0 0,0-1 0,0 0 0,-1-1 0,-1 0 0,0-1 1,-1 0-1,0-1 0,-1 0 0,-1 0 0,0-1 0,-1 0 0,-1-1 0,-1 1 0,0-1 0,-1 0 0,-1 0 0,-1-1 1,1-17-1,-3 17 64,0-1 0,-1 1 0,-2 0 0,0 0 0,-9-32 0,11 46-13,-1-1 1,1 1-1,-1 0 1,0-1-1,-1 1 1,1 0-1,-1 0 1,0 1-1,0-1 1,0 1 0,0-1-1,0 1 1,-1 0-1,1 0 1,-1 0-1,0 1 1,0-1-1,0 1 1,-1 0-1,1 0 1,0 0-1,-1 1 1,1 0-1,-1 0 1,1 0-1,-1 0 1,0 0-1,-5 1 1,8 1-8,1-1 0,0 1 0,0-1 0,0 1 0,0 0 0,0-1 0,0 1 0,0 0 0,0 0 0,0 0 0,0 0 0,0 0 0,1 0 0,-1 0 0,0 0 0,1 0 0,-1 0 0,1 1 0,-1-1 0,1 0 0,-1 0 0,1 1 0,0-1 0,0 0 0,0 0 0,-1 1 0,1-1 0,1 0 0,-1 0 0,0 3 0,0 1-625,0 1-1,0-1 0,0 0 1,1 1-1,0-1 0,3 9 1,14 10-4697,9-1-2391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5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10762,'0'0'3849,"4"23"-2130,27 339 2931,-32-171-3154,2 73 499,-11-277-1594,0-9-397,1-1 0,0 0 1,2 0-1,1-1 0,-6-40 1,-1-125-224,12 175 189,-1-23-98,2 0 1,2 0-1,1 0 1,13-62-1,-14 90 113,0 1-1,1-1 0,0 1 0,1 0 1,0 0-1,0 0 0,0 1 0,1-1 0,0 1 1,1 0-1,-1 1 0,1-1 0,1 1 0,-1 0 1,1 1-1,0-1 0,0 1 0,1 1 0,0-1 1,-1 1-1,1 1 0,1-1 0,-1 2 1,0-1-1,18-2 0,-21 4 12,0 0 0,0 0 0,0 1 0,0-1 0,0 1 0,1 1 0,-1-1 0,0 1 0,0 0 0,0 0 0,0 0 1,0 1-1,0 0 0,0 0 0,-1 0 0,1 0 0,-1 1 0,1 0 0,-1 0 0,0 0 0,7 7 0,-6-4 5,0 1 0,0 0 0,-1 1 0,0-1 0,-1 1 0,1-1 0,-1 1 0,-1 0-1,1 0 1,-2 0 0,1 1 0,0 15 0,-1-10 92,0 0 0,-1 0-1,-1 0 1,0-1 0,-1 1-1,-1 0 1,0-1 0,-1 1-1,0-1 1,-1 0 0,0 0-1,-1-1 1,-1 0 0,0 0-1,-1 0 1,0-1 0,0 0-1,-1 0 1,-1-1 0,0 0-1,0-1 1,-1 0 0,0-1-1,-13 8 1,24-16-184,-1 1-1,1-1 1,-1 1-1,1 0 1,-1-1-1,1 1 1,-1-1-1,0 0 1,1 1-1,-1-1 1,0 1-1,1-1 1,-1 0-1,0 0 1,0 1-1,1-1 1,-1 0-1,0 0 1,0 0 0,1 0-1,-1 0 1,0 0-1,0 0 1,1 0-1,-1 0 1,0 0-1,0 0 1,1-1-1,-1 1 1,0 0-1,1 0 1,-1-1-1,0 1 1,1 0-1,-1-1 1,0 1-1,1-1 1,-2 0-1,2-1-459,-1-1 0,1 1 1,-1 0-1,1-1 0,0 1 0,0 0 0,0-1 0,0 1 0,1 0 0,-1 0 0,0-1 0,2-2 0,14-39-7515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5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4 213 4164,'0'0'9081,"10"-20"-8409,74-137 433,-70 127 436,-13 24 1429,-11 21-1790,10-14-1170,-23 39 1008,-31 71 1,49-97-823,0-1 0,1 1 0,1 0 1,0 1-1,1-1 0,0 0 0,1 1 1,1-1-1,2 28 0,-1-40-239,0 1-1,-1-1 0,1 0 1,0 0-1,1 0 1,-1 0-1,0 0 1,0 0-1,1 0 0,0 0 1,-1 0-1,1-1 1,0 1-1,-1-1 1,1 1-1,0-1 1,0 0-1,0 0 0,1 0 1,-1 0-1,0 0 1,0 0-1,0 0 1,1-1-1,-1 1 1,0-1-1,1 0 0,-1 0 1,1 0-1,-1 0 1,0 0-1,4-1 1,2 1-699,-1 0 1,1-1 0,-1 0-1,0-1 1,1 0-1,-1 0 1,0 0 0,0-1-1,9-5 1,24-23-5521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6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1057,'0'0'15476,"-4"12"-14254,-4 25-308,2 0 0,2 0 0,1 0 0,3 50 0,0 14 298,0-100-1169,3-4-11,12-32-55,13-46 0,-21 58-81,0 0 0,1 1-1,1 1 1,1-1-1,1 2 1,1-1-1,15-19 1,-12 27 47,-7 15 655,-2 26 1075,-5-18-1421,2 34 751,-2-18-640,1 1 0,7 26 0,-8-47-441,0 0-1,1 0 1,0 0 0,0-1 0,1 1 0,-1-1-1,1 1 1,0-1 0,1 0 0,-1 0-1,1 0 1,0 0 0,0-1 0,7 5-1,-6-6-763,0 0-1,0-1 1,0 0-1,1 0 1,-1 0-1,1 0 1,-1-1-1,1 0 1,0 0-1,-1-1 1,1 0-1,0 0 1,6-1-1,-9 1 333,39 0-8752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7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87 577,'0'0'15166,"2"-14"-13426,8-44-224,-8 43 460,-13 18-941,4 2-986,1 1 0,-1-1 1,1 1-1,0 0 0,0 0 0,1 1 0,-1 0 0,2 0 0,-1 0 0,1 1 1,0-1-1,0 1 0,1 0 0,0 0 0,-2 11 0,3-11-16,0-1-1,1 1 1,0 0 0,0 0-1,1 0 1,0 0-1,0-1 1,0 1-1,1 0 1,1 0 0,-1 0-1,1-1 1,1 1-1,-1-1 1,1 1-1,7 12 1,22 19-13,-25-31-12,0 0-1,0 0 0,-1 1 1,0-1-1,8 19 0,-14-25-5,0-1 0,1 0 0,-1 0 0,0 0 0,0 0-1,-1 0 1,1 0 0,0 0 0,0 0 0,0 1 0,-1-1 0,1 0 0,-1 0 0,1 0-1,-1 0 1,1 0 0,-1 0 0,1-1 0,-1 1 0,0 0 0,0 0 0,1 0 0,-1 0-1,0-1 1,0 1 0,0 0 0,0-1 0,0 1 0,0-1 0,0 1 0,0-1-1,0 1 1,0-1 0,0 0 0,0 0 0,0 1 0,0-1 0,-1 0 0,0 0 0,-51 7 144,49-7-128,-74 1 666,78-1-732,0-1-42,0 0 0,0 0 0,0-1 0,0 1 0,1 0 1,-1 0-1,1 0 0,-1 0 0,1 0 0,-1 0 1,1 0-1,-1 0 0,1 0 0,0 0 0,0 0 0,-1 0 1,1 0-1,0 0 0,0 1 0,0-1 0,0 0 0,0 1 1,0-1-1,0 1 0,0-1 0,0 1 0,0-1 0,0 1 1,2-1-1,3-2-216,175-85-4403,-122 63 3807,-1-3 0,64-42 0,-81 44 5387,-42 37-3908,-1 0 1,0 0 0,-1 0-1,0-1 1,-6 17-1,-8 26 501,14-37-815,1 0 0,0-1 0,1 1 0,2 27 0,-1-40-259,0-1 0,0 1 0,1 0-1,-1 0 1,1-1 0,-1 1 0,1 0 0,0 0 0,0-1 0,0 1-1,1-1 1,-1 1 0,0-1 0,1 0 0,0 1 0,-1-1 0,1 0 0,0 0-1,0 0 1,0 0 0,1-1 0,-1 1 0,0-1 0,1 1 0,-1-1-1,1 0 1,-1 1 0,1-1 0,-1-1 0,1 1 0,0 0 0,0-1 0,3 1-1,-1-1-32,0 0 0,0 0-1,0 0 1,1-1-1,-2 0 1,1 0 0,0 0-1,0-1 1,0 1-1,0-1 1,-1 0 0,1-1-1,-1 1 1,0-1-1,8-5 1,-6 2-64,-1 0 1,1 0-1,-1 0 1,0-1-1,0 0 0,-1 0 1,0 0-1,-1 0 1,4-9-1,0-5-237,-1-1 0,0 0 1,-2 0-1,0 0 0,-2-1 0,0-28 1,-1 28-153,0 12 334,-1 0-1,0 0 1,-1 0 0,0 1-1,-3-16 1,4 24 144,-1 0 1,0 0-1,1 1 1,-1-1-1,0 0 1,0 1-1,0-1 1,0 0-1,0 1 1,0-1-1,0 1 1,-1 0-1,1-1 1,0 1-1,-1 0 1,1 0-1,-1 0 1,0 0-1,1 0 0,-1 0 1,0 0-1,1 0 1,-1 1-1,0-1 1,0 1-1,0 0 1,0-1-1,0 1 1,1 0-1,-1 0 1,0 0-1,0 0 1,0 0-1,0 1 1,0-1-1,0 0 1,-2 2-1,0 0 51,-1 0 1,1 0-1,0 0 0,-1 1 1,1 0-1,0 0 0,1 0 0,-1 0 1,0 1-1,1-1 0,0 1 1,0 0-1,0 0 0,0 0 0,1 0 1,-1 1-1,-1 5 0,-14 39-623,17-44 8,0 0 0,0 0 1,1 1-1,0-1 0,0 0 0,1 8 1,6-3-3587,13-6-1526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7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5990,'0'0'9934,"0"11"-8797,0-3-818,0 32 1667,8 61 0,-7-89-1834,1 0-1,1 0 1,0 0-1,1-1 1,0 1-1,1-1 1,0 0-1,0 0 1,1 0 0,11 14-1,-16-24-148,0 0-1,0 0 1,0 0 0,0 0-1,0 0 1,0 0-1,0 0 1,0-1 0,0 1-1,0 0 1,0-1 0,1 1-1,-1 0 1,0-1-1,0 1 1,1-1 0,-1 0-1,0 0 1,1 1-1,-1-1 1,1 0 0,-1 0-1,0 0 1,1 0 0,-1 0-1,3-1 1,-2 0 8,1-1 0,0 1 1,-1-1-1,1 1 0,-1-1 0,0 0 0,1 0 1,-1 0-1,0 0 0,0-1 0,3-3 1,3-8 35,0 0 0,0 0 1,8-25-1,8-45-2844,-21 68 1518,1 0 0,0 0-1,2 0 1,-1 0 0,2 1 0,0 0-1,18-28 1,-16 34-4588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8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87 8392,'0'0'12001,"-1"-5"-10330,-5-14 36,6 40-202,5 51-548,23 74-122,50 156 1,-54-215-665,11 15-91,-34-100-64,-1-1 64,-1-5 21,0-4-71,-1-1 0,-1 1 1,0 0-1,0 0 0,0 0 0,-7-10 0,-10-26-49,9 8-74,1-1 1,1-1-1,2 0 0,-1-42 0,1-156-456,7 203 479,0 24 31,0 0 0,1 0 0,0-1 0,0 1 0,1 0 0,0 0 0,1 1 0,-1-1 0,2 0 0,-1 1 0,1 0 0,1 0 0,7-11 0,-8 14 22,0 1 1,1 0-1,-1 0 1,1 0 0,0 0-1,0 1 1,0 0-1,0 0 1,1 1-1,-1-1 1,1 1-1,0 0 1,-1 0 0,1 1-1,0 0 1,0 0-1,0 0 1,0 1-1,0 0 1,0 0 0,8 2-1,-9-2 16,-1 1 0,1 1 0,0-1-1,-1 1 1,0 0 0,1 0 0,-1 0 0,0 0-1,0 1 1,0 0 0,0 0 0,0 0 0,-1 0 0,0 0-1,1 1 1,-1-1 0,0 1 0,-1 0 0,1 0-1,-1 0 1,0 1 0,0-1 0,3 8 0,-1-2 78,-1-1-1,-1 1 1,1 0 0,-1 0 0,-1 0 0,0 0 0,0 0-1,-1 0 1,-1 0 0,-1 16 0,-1-19 3,1-1-1,-1 0 1,0 0 0,0 0 0,-1-1 0,0 1-1,0-1 1,0 0 0,0 0 0,-1 0 0,0-1-1,0 1 1,0-1 0,-1 0 0,-10 5-1,-6 4 97,0-1 0,-42 15 0,-50 9-2343,161-36-24456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55 6022,'0'0'8728,"0"20"-7014,-1 4-1154,0-1 381,0 0 0,1 0 0,6 37 0,-6-60-860,0 1-1,0-1 1,0 1 0,0-1 0,0 1 0,0-1 0,0 1-1,0-1 1,0 1 0,0-1 0,1 1 0,-1-1 0,0 1-1,0-1 1,1 0 0,-1 1 0,0-1 0,0 1 0,1-1-1,-1 0 1,1 1 0,-1-1 0,0 0 0,1 0 0,-1 1-1,1-1 1,-1 0 0,0 0 0,1 1 0,-1-1 0,1 0-1,0 0 1,13-9 753,10-27-503,-23 34-208,22-44-240,20-32-2557,-39 71 1392,1 1-1,0 0 1,0 0-1,0 0 1,0 1-1,1 0 1,0 0-1,13-8 1,2 3-5316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8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6 1377,'1'2'16490,"-1"-1"-16434,0 0-1,0 0 1,0 0-1,1 0 1,-1 0-1,0 0 1,-1 1-1,1-1 0,0 0 1,0 0-1,0 0 1,-1 0-1,1 0 1,0 0-1,-1 0 1,1 0-1,-2 1 1,-24 41 1810,19-33-1535,1 0 0,0 0 1,0 0-1,1 1 0,0-1 0,0 1 0,2 0 0,-1 1 1,1-1-1,1 1 0,-2 22 0,4-32-328,1 1-1,-1-1 1,1 0-1,0 0 1,-1 0-1,1 0 1,0 0 0,0 0-1,0 0 1,1 0-1,-1-1 1,0 1-1,1 0 1,-1-1 0,1 1-1,-1-1 1,1 1-1,0-1 1,0 0-1,0 0 1,-1 0 0,1 0-1,0 0 1,0 0-1,1 0 1,-1-1-1,0 1 1,0-1 0,0 1-1,4-1 1,10 3-254,1-2-1,31 0 1,-37-1-89,-10 0 322,8 1-408,0-1-1,0 1 0,0-2 1,0 0-1,0 0 1,-1 0-1,1-1 1,0 0-1,-1-1 0,1 0 1,-1-1-1,0 1 1,8-6-1,5-5-889,90-65-2420,-82 57 4089,44-44 1,-71 64-149,-1 1 0,1-1 0,-1 1 0,1-1 0,-1 0 0,0 1 0,1-1 0,-1 0 0,0 0 0,0 0 0,0 0 0,-1 0 0,1 0 0,0 0 0,-1 0 0,1 0 0,-1-1 0,0 1 0,0 0 0,0-4 0,0 5-78,-1 0 0,0-1 0,0 1 0,0 0 0,0 0 0,0 0 0,0 0 0,0 0 1,-1 0-1,1 0 0,0 0 0,0 0 0,-1 0 0,1 1 0,-1-1 0,1 1 0,0-1 0,-1 1 0,1-1 0,-1 1 1,1 0-1,-1 0 0,0 0 0,1 0 0,-1 0 0,1 0 0,-3 0 0,1 0-5,0 0 0,0 1 1,1-1-1,-1 1 0,0-1 0,1 1 0,-1 0 1,0 0-1,1 0 0,-1 0 0,1 0 0,0 1 1,-1-1-1,1 1 0,0-1 0,0 1 1,0 0-1,-3 3 0,2-1-17,-1 1-1,1 0 1,0 0 0,1 1-1,-1-1 1,1 0 0,0 1 0,-2 7-1,0 8 1,0 0 0,2 0 0,0 38 0,2-54-211,1-1 0,-1 0 0,1 0-1,1 0 1,-1 0 0,0 0 0,1 0 0,0 0 0,0-1 0,0 1 0,0 0 0,1-1 0,0 0 0,-1 1 0,1-1 0,0 0 0,0-1 0,1 1 0,-1 0 0,1-1 0,-1 0 0,1 0 0,0 0 0,0 0 0,0 0 0,0-1 0,8 2 0,2 1-1628,1 0 0,0-1 0,1-1-1,-1 0 1,0-1 0,24-2 0,2-4-5628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08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1121,'0'0'21108,"2"0"-21108,-4 0-1057,-20 0-4516,-8 6-9033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10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0 512,'-1'0'20549,"-15"10"-20182,2 0-282,0 0 1,1 1-1,1 1 0,0 0 0,0 1 0,1 0 0,1 0 0,-10 17 1,14-20-84,0 0 1,1 1 0,0-1-1,1 1 1,0 0-1,1 0 1,0 0 0,0 1-1,1-1 1,1 1 0,0-1-1,1 24 1,1-32-7,-1 0 0,1 0 0,0 0-1,0 0 1,0 0 0,0 0 0,1 0 0,-1 0 0,1 0 0,0-1 0,0 1-1,0-1 1,0 1 0,0-1 0,3 2 0,43 28-22,4 3 82,-50-33-45,1 1 0,-1-1 0,0 1 0,0 0-1,0 0 1,0 0 0,0 0 0,-1 0 0,0 0 0,1 0 0,-1 0 0,0 1 0,0-1 0,-1 0 0,1 1 0,0 3 0,-1-4 16,0 0 0,0 0 0,0 0 0,-1 0 1,1 0-1,-1 0 0,1 0 0,-1 0 1,0 0-1,0 0 0,0-1 0,-1 1 1,1 0-1,0-1 0,-1 1 0,0-1 1,0 1-1,0-1 0,0 0 0,0 0 1,0 0-1,0 0 0,-1 0 0,1 0 1,-1-1-1,0 1 0,-2 1 0,-38 8-1463,-3-12-4670,10-8-4785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18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383 0 3459,'0'0'8333,"-21"7"-7089,-64 24-197,78-28-830,1 0 0,0 1 0,0 0 0,0 0 1,0 0-1,0 1 0,1 0 0,0 0 0,0 0 1,1 1-1,-1 0 0,1 0 0,0 0 0,1 0 1,-5 10-1,-4 6 514,-12 24 129,1 1 0,2 1 0,-27 95 0,29-68-44,-18 153 0,34-199-683,1 0 0,1 0 0,1 0 0,8 50 0,-6-69-124,0-1-1,1 1 0,0-1 0,1 1 0,0-1 0,1 0 0,-1 0 0,2-1 0,-1 1 0,1-1 1,1-1-1,-1 1 0,1-1 0,1 0 0,-1 0 0,1-1 0,9 6 0,-8-7-155,0 0 0,0-1 0,0 0 0,1 0 0,-1-1 0,1 0 0,0-1 0,12 2 0,-3-2-1703,-1-1 0,0-1 0,31-3 0,5-8-4823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2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19 102 833,'0'0'5653,"-1"-6"-4228,0-1-937,-2-17 2970,1 10 7361,-2-2-8478,-4-18-1873,8 40-628,4 49 464,2 0 0,25 100 0,-17-94 7,14 79 201,-24-242 38,-4-139-673,1 239 118,0 1 2,0 0 0,0 0-1,0 1 1,0-1 0,1 1 0,-1-1 0,0 1-1,0-1 1,0 1 0,0-1 0,1 1 0,-1 0-1,0 0 1,1 0 0,-1 0 0,0 0 0,0 0-1,1 0 1,-1 0 0,0 0 0,0 1 0,1-1-1,-1 0 1,0 1 0,0-1 0,0 1 0,0-1-1,0 1 1,2 1 0,23 22-93,-12-2 120,-1 1-1,-1 0 1,16 42 0,1 3 9,2 9 31,-21-172 288,-1 54-368,2 1 0,1 1 0,3 0 0,1 0 0,28-49 0,-43 88 11,-1 0 1,0 0-1,0-1 0,0 1 0,0 0 0,0 0 0,0-1 1,1 1-1,-1 0 0,0 0 0,0 0 0,0-1 1,1 1-1,-1 0 0,0 0 0,0 0 0,0 0 0,1 0 1,-1-1-1,0 1 0,0 0 0,1 0 0,-1 0 0,0 0 1,1 0-1,-1 0 0,0 0 0,0 0 0,1 0 1,-1 0-1,0 0 0,0 0 0,1 0 0,-1 0 0,0 0 1,0 0-1,1 0 0,-1 1 0,0-1 0,0 0 0,1 0 1,-1 0-1,0 0 0,0 0 0,1 1 0,-1-1 1,0 0-1,0 0 0,0 0 0,0 1 0,1-1 0,-1 0 1,0 0-1,0 0 0,0 1 0,0-1 0,0 0 0,0 1 1,1-1-1,7 21-144,-7-16 155,163 394 501,-164-398-604,0-1 0,0 1 0,0-1 0,0 0 0,0 1 0,0-1 0,1 0 0,-1 1 0,0-1 0,0 0 0,0 0 0,0 1 0,1-1 0,-1 0 0,0 1 0,0-1 0,1 0 0,-1 0 0,0 0 0,0 1 0,1-1 0,-1 0 0,0 0 0,1 0 0,-1 0 0,0 1 0,1-1 0,-1 0 0,0 0 0,1 0 0,-1 0 0,0 0 0,1 0 0,-1 0 0,0 0 0,1 0 0,-1 0 0,0 0 0,1 0 0,-1 0 0,1 0 0,-1-1 0,0 1 0,0 0 0,1 0 0,-1 0 0,1-1 0,11-14-8995,-10 11 6750,16-22-7876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115 508 6246,'0'0'9417,"0"-7"-7986,0-13-720,0 5 4834,-18 17-4584,13 1-908,0 0 0,-1 0 0,1 0 0,0 1 0,1 0 0,-1 0-1,0 0 1,1 1 0,0-1 0,0 1 0,1 0 0,-1 0 0,1 1 0,0-1 0,1 1 0,-1-1 0,-1 8 0,-1 2 82,1-1 1,0 1 0,1 0 0,1 0-1,-1 29 1,2-25-14,1-12-93,0 0 1,0 0 0,0 0 0,1 0 0,0 0-1,3 12 1,-3-17-29,0-1 0,0 1 1,0 0-1,0 0 0,0-1 0,0 1 0,1-1 0,-1 1 0,1-1 1,-1 1-1,1-1 0,-1 0 0,1 0 0,0 0 0,0 0 0,-1 0 0,1 0 1,0 0-1,0 0 0,0-1 0,0 1 0,0-1 0,0 0 0,0 0 0,0 1 1,0-1-1,0 0 0,3-1 0,-1 0 25,0 0 0,-1 0 0,1 0 0,0-1 0,0 1 0,-1-1 0,1 0 0,-1 0 0,0 0 0,1-1 0,-1 1 0,0-1 0,0 0 0,-1 0 0,1 0 0,-1 0 0,1 0 0,-1-1 1,0 1-1,0 0 0,0-1 0,1-4 0,3-6 4,0 0 1,0 0 0,-1-1 0,4-24 0,-6-18 129,-3 56-144,23 41-64,-7-10 206,-11-18-158,1 1 0,1-1 1,0-1-1,0 1 0,2-1 0,-1 0 1,16 15-1,-20-25-422,0 0 1,0-1-1,-1 1 0,1-1 0,0 1 1,0-1-1,0 0 0,0-1 0,0 1 1,0 0-1,-1-1 0,1 0 0,0 0 1,0 0-1,-1-1 0,1 1 1,-1-1-1,1 0 0,3-2 0,5-5-705,0 1 1,-1-1-1,0-1 0,0 0 0,-1 0 0,-1-1 0,17-24 0,-14 14 20,0 0-1,-1 0 1,-2-1-1,9-29 1,-2-8 445,-3-1 0,9-113 0,-15 52 4418,-6 39 11802,-1 102-14378,6 228 2729,35 124-2581,-35-338-1333,2 0-1,2-1 1,19 46 0,-22-104-14783,-6-1 9076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3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 5894,'0'0'14317,"3"-27"-13388,25 10 128,7-5-737,5-3-320,3 0 0,-1 3-736,0 3-1795,1 9-1601,-1 1-1665,-2 9-3524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3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9769,'0'0'8131,"2"10"-6898,7 41 616,29 92 0,7 29-326,-34-104-892,-2 0 1,0 82 0,-9-150-547,-1-8 198,-4-17-300,-1 1 0,-12-32-1,-11-43-5,23 67-39,2-1 0,1-1 0,1 1-1,2 0 1,6-54 0,-3 76 35,0 0 0,1 0 0,0 0 0,1 0 0,1 1 0,-1-1-1,2 1 1,-1 1 0,1-1 0,13-12 0,-15 16 19,1 0 0,-1 0 0,1 1 0,1 0 0,-1 0 0,1 0 0,0 1 0,0 0-1,0 0 1,0 1 0,1 0 0,-1 0 0,1 1 0,0 0 0,15-2 0,-21 5 1,-1-1 1,1 1-1,-1-1 0,0 1 1,1 0-1,-1 0 1,0 0-1,0 0 1,0 0-1,0 0 1,1 0-1,-1 0 1,-1 0-1,1 1 0,0-1 1,0 0-1,0 0 1,-1 1-1,1-1 1,0 1-1,-1-1 1,0 1-1,1-1 0,-1 1 1,0-1-1,0 1 1,1-1-1,-1 3 1,3 55 224,-2-50-182,-1-1-25,1 21 257,-1-1-1,-6 45 1,4-65-200,1 0 0,-1 0 0,0 0 0,-1 0 0,0 0 0,0-1 0,-1 1 0,0-1 0,0 0 0,-1 0 0,0 0 1,0-1-1,-10 10 0,15-16-122,0 1 1,0-1-1,-1 1 1,1-1 0,0 0-1,0 1 1,-1-1-1,1 0 1,0 1-1,-1-1 1,1 0 0,0 0-1,-1 1 1,1-1-1,0 0 1,-1 0-1,1 0 1,-1 1-1,1-1 1,0 0 0,-1 0-1,1 0 1,-1 0-1,1 0 1,-1 0-1,1 0 1,0 0 0,-1 0-1,1 0 1,-1 0-1,1 0 1,-1 0-1,1 0 1,0 0 0,-1-1-1,1 1 1,-1 0-1,1 0 1,0 0-1,-1-1 1,1 1-1,0 0 1,-1 0 0,1-1-1,0 1 1,-1 0-1,1-1 1,0 1-1,0 0 1,-1-1 0,1 1-1,0-1 1,0 1-1,0 0 1,-1-1-1,1 1 1,0-1-1,0 1 1,0 0 0,0-1-1,0 1 1,0-1-1,0 0 1,-1-35-5305,2 27 4564,-1 1-71,1 0-1,0-1 1,0 1 0,1 0-1,0 0 1,1 0 0,0 0-1,0 1 1,5-9 0,19-40-4960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4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7687,'0'-3'12905,"0"10"-12298,16 313 5126,-16 4-4259,0-323-1816,13-4-9590,0-12 5646,-9 10 2884,15-22-4123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39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85 6438,'0'0'12188,"0"-4"-10619,-3-7-474,2 16 67,4 25-61,17 70 424,23 134-7,-24-75-792,-17-153-657,-2-5 11,0-24 16,0-420-624,8 380 555,-6 63-16,0 1 1,0-1 0,-1 1 0,1 0-1,0 0 1,-1 0 0,1 0 0,-1 0-1,1 0 1,-1 0 0,0 0 0,1 1-1,-1-1 1,2 3 0,19 31 173,-2 0 0,-2 1 0,20 54 0,-24-54-130,1-1 0,2-1-1,1-1 1,31 45 0,-49-78-55,0 0-1,1 1 1,-1-1-1,0 0 1,0 0-1,0 1 1,0-1-1,1 0 1,-1 0-1,0 0 1,0 0-1,0 1 1,1-1-1,-1 0 1,0 0-1,0 0 1,1 0-1,-1 0 0,0 0 1,0 0-1,1 1 1,-1-1-1,0 0 1,1 0-1,-1 0 1,0 0-1,0 0 1,1 0-1,-1 0 1,0 0-1,0-1 1,1 1-1,-1 0 1,0 0-1,0 0 1,1 0-1,-1 0 1,0 0-1,0 0 1,1-1-1,-1 1 1,0 0-1,0 0 1,0 0-1,1 0 1,-1-1-1,0 1 1,0 0-1,0 0 1,0-1-1,1 1 1,6-16-49,-6 12 39,79-234-73,2-4 22,-81 241 68,-1 1 1,0 0 0,0 0 0,1-1 0,-1 1 0,0 0 0,0 0 0,1-1 0,-1 1 0,0 0 0,1 0 0,-1 0 0,0-1-1,1 1 1,-1 0 0,1 0 0,-1 0 0,0 0 0,1 0 0,-1 0 0,0 0 0,1 0 0,-1 0 0,1 0 0,-1 0 0,0 0-1,1 0 1,-1 0 0,0 0 0,1 0 0,-1 0 0,0 1 0,1-1 0,-1 0 0,0 0 0,1 0 0,-1 1 0,0-1 0,1 0-1,-1 0 1,0 1 0,0-1 0,1 0 0,-1 1 0,0-1 0,0 0 0,0 1 0,1-1 0,-1 0 0,0 1 0,0-1 0,0 0-1,0 1 1,0-1 0,0 1 0,17 25 741,-15-21-607,35 61 564,29 72-1,-15 7-2997,-44-106-1455,-5 0-3369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4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21 100 7751,'0'0'11200,"-1"13"-7475,-5 59-1620,3-28-1337,2 65 1,1-107-775,0 0 1,0 1-1,1-1 0,-1 0 0,1 0 0,0 0 0,-1 1 0,1-1 1,0 0-1,0 0 0,0 0 0,1 0 0,-1-1 0,0 1 1,1 0-1,-1 0 0,1-1 0,0 1 0,-1-1 0,1 1 0,0-1 1,0 0-1,0 0 0,0 0 0,0 0 0,0 0 0,0 0 1,0 0-1,1-1 0,-1 1 0,0-1 0,0 1 0,1-1 0,-1 0 1,0 0-1,4-1 0,-1 1-23,0 0 0,0 0 0,0-1 0,0 0 0,-1 0 0,1 0 0,0-1 0,-1 0 0,1 0 0,-1 0-1,1 0 1,-1-1 0,0 1 0,0-1 0,0 0 0,4-5 0,-3 1-99,0-1-1,0 0 1,-1 0-1,0 0 1,0 0 0,-1-1-1,0 1 1,-1-1-1,1 0 1,-2 0-1,2-15 1,-2-3-67,0 0 1,-6-43 0,4 63 183,0-1 0,-1 1 0,0 0 0,-1 0 0,1 0 0,-1 0 0,0 1 0,-1-1 0,0 1 0,0 0 0,-9-11 0,11 15 21,1 0-1,-1 0 1,0 0-1,0 0 1,0 1 0,-1-1-1,1 1 1,0-1 0,-1 1-1,1 0 1,0 0-1,-1 0 1,1 0 0,-1 0-1,0 1 1,1-1-1,-1 1 1,0 0 0,1-1-1,-1 1 1,0 0 0,1 1-1,-1-1 1,1 0-1,-1 1 1,0 0 0,1-1-1,-1 1 1,1 0-1,-1 0 1,1 1 0,0-1-1,-1 0 1,1 1 0,0-1-1,-2 3 1,-1 0 7,0 0 1,0 0 0,0 1-1,0-1 1,1 1 0,0 0-1,0 0 1,1 1 0,-1-1-1,1 1 1,0 0 0,-4 12-1,10-18-734,1 1 0,-1-1 0,1 1 0,-1-1 0,1 0 0,-1 0-1,0-1 1,7 0 0,1-3-773,-1 1 0,1-1-1,-1-1 1,0 0 0,16-11-1,17-11-5705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4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4452,'0'0'13191,"0"-13"-9165,17 478 2011,-18-410-5851,-1-25-197,2 1 1,1 0 0,2 0-1,9 46 1,-10-75 223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5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98 11499,'0'0'11627,"-12"-2"-9001,29-1-2241,6-3-161,6-2-128,3-5-96,4-2-320,-1 0-1890,0 0-865,5 1-2274,-2 7-4292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6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 9033,'0'0'8765,"-2"-7"-6037,-2 41-1799,2-1-1,4 50 1,-1-20-85,-3 62 335,-2-59-846,4 0 1,2 0-1,4 0 0,13 67 1,-19-133-315,14 37-955,-1-27-3923,8-10-4825,-1-7 2690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6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6502,'0'0'14126,"-2"104"-12301,2-47-704,5-2-832,6-2-193,-4-9-96,3-10 0,-3-4-128,-3-11-673,1-9-1441,-2-3-2082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6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96 7239,'0'0'9128,"-5"-57"-10985,33 36-1506,3 4-1826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7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5894,'0'0'10212,"4"23"-7874,8 35-969,58 347 3711,-59-178-3377,-11-226-1618,3-89-317,-4 71 92,1 1 0,1-1-1,0 1 1,6-27-1,-5 37 104,0-1 0,1 1-1,0 0 1,0 0-1,0 0 1,1 0 0,0 0-1,0 1 1,0 0-1,1 0 1,0 0 0,0 0-1,0 1 1,0 0 0,7-4-1,-6 4 26,1 0 0,-1 0-1,1 1 1,0 0 0,0 0 0,0 1-1,1-1 1,-1 2 0,0-1 0,1 1 0,-1 0-1,1 1 1,0 0 0,-1 0 0,1 0-1,10 3 1,-13-2 26,0 1 1,0-1-1,-1 1 0,1 0 1,0 0-1,-1 1 0,0-1 1,1 1-1,-1 0 0,0 0 0,0 1 1,-1-1-1,1 1 0,-1 0 1,0 0-1,0 0 0,0 0 1,0 1-1,-1-1 0,1 1 0,-1-1 1,0 1-1,-1 0 0,2 6 1,0 0 157,-1-1 1,0 1-1,0 0 1,-1-1-1,-1 1 1,0 0-1,0 0 1,-1 0-1,-4 19 1,3-23-54,-1 0-1,0 0 1,0 0 0,-1-1 0,1 0-1,-1 1 1,-1-1 0,1-1-1,-1 1 1,0-1 0,0 0 0,-1 0-1,1 0 1,-1 0 0,-8 4-1,3-2-74,0 1 0,0-2 0,-1 1 0,0-2 0,0 0-1,-1 0 1,1-1 0,-1 0 0,0-1 0,0-1 0,0 0 0,0-1-1,-20 0 1,29-1-214,1-1-1,-1 0 0,0 0 1,1-1-1,-1 1 0,0-1 1,1 0-1,0 0 0,-1 0 1,1 0-1,0 0 0,0-1 1,0 1-1,1-1 0,-1 0 1,1 0-1,-1 0 0,1 0 1,0 0-1,0-1 0,0 1 1,1-1-1,-1 1 0,-1-5 1,-1-4-1750,1 0-1,0 0 1,0 0 0,1 0 0,1 0 0,0-16 0,1-7-8693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8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12 9705,'0'0'6812,"-7"-8"-4865,7 8-1926,0 0 0,0 0-1,0 0 1,0 0-1,0-1 1,0 1 0,-1 0-1,1 0 1,0 0-1,0 0 1,0 0 0,0-1-1,0 1 1,0 0-1,0 0 1,-1 0 0,1 0-1,0 0 1,0 0-1,0-1 1,0 1 0,0 0-1,-1 0 1,1 0-1,0 0 1,0 0 0,0 0-1,0 0 1,-1 0-1,1 0 1,0 0 0,0 0-1,0 0 1,-1 0-1,1 0 1,0 0-1,0 0 1,0 0 0,0 0-1,-1 0 1,1 0-1,0 0 1,0 0 0,0 1-1,0-1 1,0 0-1,-1 0 1,1 0 0,0 0-1,0 0 1,0 0-1,0 0 1,0 1 0,-1-1-1,-2 30 102,-2 0-1,-1 0 1,-14 37 0,16-53 53,-2 0 0,0-1 0,0 0 0,-1 0 0,-1 0 0,0-1 0,0 0 0,-2-1 0,-11 13 0,20-23 151,1-7 378,-1-28-532,0 10-125,1-1-1,3-24 0,-2 43-49,0 1 0,0-1 0,0 0 0,1 1 0,0-1-1,0 1 1,0-1 0,1 1 0,-1 0 0,1 0 0,1 0 0,-1 0-1,8-8 1,-10 13-1,-1-1-1,0 1 1,1-1-1,-1 1 0,1-1 1,-1 1-1,0 0 1,1-1-1,-1 1 1,1 0-1,-1-1 1,1 1-1,-1 0 0,1-1 1,0 1-1,-1 0 1,1 0-1,-1 0 1,1 0-1,-1 0 1,1 0-1,0 0 0,-1 0 1,1 0-1,-1 0 1,1 0-1,0 0 1,-1 0-1,1 0 1,-1 0-1,1 0 0,-1 1 1,1-1-1,-1 0 1,1 0-1,-1 1 1,1-1-1,-1 0 1,1 1-1,-1-1 0,1 1 1,-1-1-1,0 1 1,1-1-1,-1 0 1,1 1-1,-1-1 1,0 1-1,0 0 0,1-1 1,-1 1-1,0-1 1,0 1-1,0-1 1,0 1-1,0-1 1,1 1-1,-1 0 0,-1 0 1,5 38 114,-4-38-91,0 6-106,0 6 221,0 1-1,-1 0 1,-3 14-1,4-26-200,0 0-1,0 0 1,-1 0-1,1 0 1,-1 0 0,1-1-1,-1 1 1,0 0-1,0 0 1,0 0-1,0-1 1,0 1-1,0 0 1,0-1-1,0 1 1,0-1-1,-1 1 1,1-1-1,-1 0 1,1 0 0,-1 0-1,0 1 1,1-1-1,-1-1 1,0 1-1,0 0 1,0 0-1,1-1 1,-1 1-1,-3 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28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57 104 12684,'0'0'3374,"4"-14"-3038,12-43-133,-15 56-200,0 0-1,0-1 1,0 1 0,0 0-1,0 0 1,0 0-1,0 0 1,1 0 0,-1 0-1,0 0 1,1 0 0,-1 0-1,1 1 1,-1-1 0,1 0-1,-1 1 1,1-1-1,-1 1 1,1 0 0,-1 0-1,1-1 1,2 1 0,34 3-13,-32-2 7,-2 0 17,-1 0 1,1 0-1,0 1 0,0-1 0,0 1 1,-1 0-1,1 0 0,-1 1 1,1-1-1,-1 1 0,0-1 0,0 1 1,0 0-1,0 0 0,-1 0 0,1 1 1,-1-1-1,0 1 0,0-1 1,0 1-1,-1 0 0,1 0 0,-1 0 1,0 0-1,0 0 0,1 6 0,-1-5 108,0-1 0,0 1 0,0 0 0,-1 0-1,0 0 1,0 0 0,0-1 0,-1 1 0,0 0 0,0 0-1,0 0 1,0-1 0,-1 1 0,1-1 0,-1 1-1,0-1 1,-1 0 0,1 1 0,-1-1 0,0 0-1,0-1 1,-4 5 0,3-5-59,0 0-1,0 0 0,0-1 1,0 1-1,0-1 1,-1 0-1,1 0 0,-1-1 1,0 1-1,1-1 1,-1 0-1,0-1 0,0 1 1,0-1-1,1 0 1,-1 0-1,0 0 0,0-1 1,0 1-1,0-1 1,1 0-1,-1-1 0,0 1 1,1-1-1,-1 0 1,1 0-1,0 0 1,0-1-1,-1 0 0,2 1 1,-1-2-1,0 1 1,1 0-1,-1-1 0,1 1 1,0-1-1,0 0 1,0 0-1,1 0 0,-1 0 1,-1-7-1,0 3-61,0 1-1,1-1 0,0-1 0,1 1 1,0 0-1,0-1 0,1 1 1,0-1-1,0 1 0,1-10 0,0 15-2,0 0 0,1 1-1,-1-1 1,0 0 0,1 1-1,0-1 1,0 0-1,0 1 1,0-1 0,0 1-1,0-1 1,1 1-1,-1 0 1,1 0 0,-1-1-1,1 1 1,0 0 0,0 0-1,0 1 1,0-1-1,0 0 1,1 1 0,-1-1-1,0 1 1,1 0 0,-1-1-1,1 1 1,-1 1-1,1-1 1,0 0 0,-1 0-1,1 1 1,0 0 0,2-1-1,0 1-9,-1 0 1,0-1-1,1 1 0,-1 1 1,1-1-1,-1 1 0,0 0 0,1 0 1,-1 0-1,0 0 0,0 1 0,0-1 1,0 1-1,0 0 0,0 1 0,-1-1 1,1 1-1,0-1 0,-1 1 0,0 0 1,0 0-1,0 1 0,3 3 1,-2 0 37,0 0 0,-1 1 0,1-1 0,-1 1 0,-1 0 0,0 0 1,0 0-1,0 0 0,-1 0 0,-1 0 0,1 14 0,-1-18-5,0 0 0,-1 0 0,1 0 0,-1 0 0,0 0 0,0 0 0,0-1 1,-1 1-1,1 0 0,-1-1 0,0 1 0,0-1 0,0 1 0,-1-1 0,1 0 0,-1 0 0,1 0 0,-1 0 0,0-1 0,0 1 0,-1-1 0,1 0 0,0 0 0,-1 0 0,1 0 0,-1 0 0,0-1 0,1 1 0,-1-1 0,0 0 0,0 0 0,0-1 1,-6 1-1,9-1-195,0-1 0,0 1 1,0-1-1,0 1 1,0-1-1,1 1 0,-1-1 1,0 0-1,0 1 1,0-1-1,0 0 0,1 0 1,-1 1-1,0-1 1,1 0-1,-1 0 0,1 0 1,-1 0-1,1 0 1,-1 0-1,1 0 0,0 0 1,-1 0-1,1 0 1,0 0-1,0 0 0,0 0 1,0 0-1,0 0 1,0 0-1,0 0 0,0 0 1,0 0-1,1-1 1,-1 1-1,0 0 0,1-1 1,-1-6-1291,0-30-6549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1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30 4164,'0'0'13303,"-2"-6"-11584,-7-12 471,8 47-461,1-8-1740,31 360 4004,-25-351-3738,-2-23-111,-2-21-143,1-35 114,2 0-1,20-87 0,-20 116-146,1 0 0,1 1 0,0 0 0,2 0 0,0 0-1,1 1 1,1 1 0,0-1 0,21-22 0,-30 38 16,-1 1 0,0 0 1,0-1-1,1 1 0,-1 0 0,1 0 1,-1 0-1,1 0 0,-1 0 0,1 0 1,0 1-1,-1-1 0,1 0 0,0 1 1,0-1-1,0 1 0,-1 0 1,1 0-1,0 0 0,0-1 0,0 2 1,-1-1-1,4 0 0,-2 1 7,0 1 1,-1-1-1,1 0 0,0 1 1,0 0-1,-1-1 0,1 1 0,-1 0 1,1 0-1,-1 1 0,0-1 0,3 4 1,4 7 42,0 1 0,-1 0 0,-1 0 0,7 16 0,5 22 99,-2 0-1,-2 1 1,-3 1-1,8 70 0,-14-102-1065,4-17-6023,5-16-2059,-3-3 6739,11-12-6234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05:40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 8072,'-1'-2'16344,"0"6"-14260,3 155-456,29 206 0,-27-349-2653,-3-16 633,-1 1-1,1 0 1,0-1-1,0 1 1,-1-1-1,1 1 1,0-1-1,0 0 1,0 1-1,-1-1 1,1 0-1,0 1 1,0-1-1,0 0 1,0 0-1,0 0 1,0 0-1,-1 0 1,1 0-1,0 0 1,0 0-1,1 0 1,20 0-6628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1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49 9609,'0'0'10746,"-4"5"-9299,1-1-1283,1 0 1,-1 1-1,1-1 0,0 1 1,1 0-1,-1 0 0,1-1 1,0 1-1,0 0 0,-1 10 1,2 60 1209,0-41-883,1 1 51,7 57 1,-6-78-500,1 0 0,1 0 1,0-1-1,0 1 0,2-1 0,13 24 1,-17-33-49,1 0 0,1 0 0,-1-1 0,1 1 0,-1-1-1,1 0 1,0 0 0,0 0 0,0-1 0,0 1 0,1-1 0,-1 0 0,1 0 0,7 2 0,-9-3-10,1-1 0,-1 1 0,0 0 0,0-1 0,1 0 0,-1 0 0,0 0 0,1 0 0,-1 0 0,1-1 0,-1 1 0,0-1-1,0 0 1,0 0 0,1 0 0,-1 0 0,0-1 0,0 1 0,0-1 0,-1 0 0,1 0 0,3-2 0,7-12 35,0 0 0,-1 0 1,-1-1-1,0-1 0,-1 1 0,-1-2 1,-1 1-1,0-1 0,-2-1 0,9-38 0,-6 5-428,-2-1-1,1-105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2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7335,'0'0'10997,"1"14"-8162,28 258 2631,-28-252-5300,0 6-28,0 1-1,2-1 0,8 37 1,-11-63-143,0 0 1,0 0-1,0 0 1,0 0-1,0 0 1,0 0 0,0 0-1,0 1 1,0-1-1,0 0 1,0 0-1,0 0 1,0 0 0,0 0-1,0 0 1,0 1-1,0-1 1,0 0-1,0 0 1,1 0-1,-1 0 1,0 0 0,0 0-1,0 0 1,0 1-1,0-1 1,0 0-1,0 0 1,0 0 0,0 0-1,0 0 1,1 0-1,-1 0 1,0 0-1,0 0 1,0 0 0,0 0-1,0 0 1,0 0-1,0 1 1,1-1-1,-1 0 1,0 0 0,0 0-1,0 0 1,0 0-1,0 0 1,0 0-1,1 0 1,-1-1 0,0 1-1,0 0 1,0 0-1,0 0 1,0 0-1,0 0 1,1 0 0,-1 0-1,0 0 1,0 0-1,0 0 1,0 0-1,6-12-123,2-19 123,-7 30 12,16-82 201,15-56-424,-27 122 185,1 1-1,0 0 0,2 0 1,-1 0-1,19-25 0,-26 40 25,0 0 1,1 1-1,-1-1 0,0 1 0,1-1 0,-1 0 0,1 1 0,-1-1 0,1 1 1,-1-1-1,1 1 0,-1-1 0,1 1 0,0 0 0,-1-1 0,1 1 1,0 0-1,-1-1 0,1 1 0,0 0 0,-1 0 0,1 0 0,0 0 0,-1 0 1,1 0-1,0-1 0,0 2 0,-1-1 0,2 0 0,-1 1 13,0-1 0,0 1-1,1 0 1,-1 0 0,0 0 0,-1 0-1,1 0 1,0 0 0,0 0 0,0 1-1,-1-1 1,1 0 0,0 0 0,0 3-1,16 62 485,-14-49-379,6 29 75,-7-31-121,1 0-1,0 0 1,1 0 0,1-1 0,0 1 0,1-1 0,11 20-1,-16-33-66,-1-1 0,1 0 0,0 1 0,-1-1 0,1 0 0,0 0-1,-1 0 1,1 1 0,0-1 0,-1 0 0,1 0 0,-1 0 0,1 0-1,0 0 1,-1 0 0,1 0 0,0-1 0,-1 1 0,1 0 0,0 0-1,-1 0 1,1-1 0,0 1 0,-1 0 0,1-1 0,-1 1 0,1 0-1,-1-1 1,1 1 0,-1-1 0,1 1 0,-1-1 0,1 1 0,-1-1-1,0 1 1,1-1 0,-1 1 0,0-1 0,1 0 0,-1 1-1,0-1 1,0 0 0,21-33-107,-18 29 108,129-258-181,-132 262 184,0 1 0,0 0 0,0-1 0,0 1-1,0 0 1,0 0 0,0-1 0,0 1 0,0 0 0,0 0 0,0-1 0,1 1 0,-1 0-1,0 0 1,0-1 0,0 1 0,1 0 0,-1 0 0,0 0 0,0-1 0,0 1 0,1 0-1,-1 0 1,0 0 0,0 0 0,1 0 0,-1 0 0,0-1 0,0 1 0,1 0-1,-1 0 1,0 0 0,1 0 0,-1 0 0,0 0 0,0 0 0,1 0 0,-1 0 0,0 0-1,1 0 1,-1 0 0,9 12 193,2 22 283,-10-34-456,30 144 822,8 21-989,-29-147-1519,-9-18 1122,1 1 1,-1 0 0,0-1 0,0 1 0,0-1-1,1 1 1,-1-1 0,0 0 0,0 0 0,1 1-1,-1-1 1,0 0 0,1 0 0,-1 0 0,0 0-1,1 0 1,-1-1 0,0 1 0,1 0 0,-1-1-1,0 1 1,0 0 0,0-1 0,1 0 0,-1 1-1,0-1 1,0 0 0,0 1 0,0-1 0,0 0-1,1-2 1,21-17-7765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3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11371,'0'0'8023,"2"17"-6410,39 270 3635,13 127-3476,-53-392-1621,-3-33-69,-7-37-332,-7-6 49,1-1 0,3-1 0,3 1 0,2-2 0,0-73 0,7 114 174,0 0 1,1 0-1,1-1 0,1 1 0,0 1 0,1-1 1,6-16-1,-6 25 13,-1 0 0,1 0 1,0 0-1,0 1 0,1 0 0,-1-1 0,1 2 1,1-1-1,-1 1 0,1 0 0,0 0 1,0 0-1,1 1 0,-1 0 0,1 0 0,14-5 1,-18 7 3,0 1 1,-1 0 0,1 0-1,0 1 1,0-1 0,0 0-1,-1 1 1,1 0 0,0-1 0,0 1-1,0 0 1,0 1 0,0-1-1,0 0 1,0 1 0,-1 0-1,1 0 1,0 0 0,0 0-1,-1 0 1,5 2 0,-4 0 38,0 0 1,0 0-1,0 0 1,0 1-1,0-1 1,-1 1-1,1 0 1,-1-1-1,0 1 1,0 0-1,0 0 1,1 8-1,2 9 187,-1 0 1,0 0-1,-2 0 0,-1 35 0,-2-31-42,-2-1 1,-1 0-1,-1 0 0,-1 0 0,-1 0 0,-1-1 0,-1 0 0,-1-1 0,-1 0 0,-1 0 0,-1-1 0,-1-1 0,0 0 0,-34 34 0,45-51-203,1-1 3,0 0-1,0 0 0,1 0 1,-1 0-1,0 0 1,0 0-1,-1-1 1,1 1-1,0-1 1,0 0-1,-1 0 0,1 0 1,-1 0-1,1 0 1,-4 1-1,6-4-151,-1 1 0,0-1-1,1 1 1,-1 0 0,1-1 0,0 1-1,0-1 1,-1 1 0,1-1 0,0 1-1,0-1 1,0 1 0,0-1 0,1-1-1,-1 0-334,0-7-404,1 1 0,0 0 0,0 0 0,1 0 0,0 0 0,1 0 0,0 0 0,0 0 0,8-12 0,1 1-2447,1 0 1,24-28-1,-6 12-3191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33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0 120 4228,'0'0'9732,"12"-19"-8008,38-59-37,-49 76-1371,0 0 0,0 0 1,1 0-1,-1 1 0,1-1 0,-1 1 0,1-1 0,-1 1 1,1-1-1,0 1 0,0 0 0,0 0 0,2-1 0,-4 2-215,1-1-1,0 1 0,0 0 0,-1 0 0,1 0 0,0 0 1,0 0-1,-1 0 0,1 0 0,0 0 0,0 1 1,-1-1-1,1 0 0,0 0 0,-1 1 0,1-1 1,0 0-1,-1 1 0,1-1 0,-1 0 0,1 1 1,0-1-1,0 2 0,2 1 144,-1 0 1,0 1-1,0-1 0,0 1 1,0 0-1,0 0 0,1 7 1,-2-8 87,8 24 363,-3 0 1,8 52-1,-11-53-504,2 0 0,0 1 1,12 31-1,-17-57-194,0 0 1,0-1 0,0 1 0,0 0-1,1 0 1,-1-1 0,0 1-1,0 0 1,1-1 0,-1 1-1,0 0 1,1-1 0,-1 1 0,1 0-1,-1-1 1,0 1 0,1-1-1,0 1 1,-1 0 0,1-1-1,-1 0 1,1 1 0,0-1 0,-1 1-1,1-1 1,0 0 0,-1 1-1,1-1 1,0 0 0,-1 0-1,1 0 1,0 1 0,0-1-1,-1 0 1,1 0 0,0 0 0,0 0-1,-1 0 1,1 0 0,0-1-1,0 1 1,-1 0 0,1 0-1,0 0 1,0-1 0,-1 1 0,1 0-1,0-1 1,-1 1 0,1-1-1,-1 1 1,1-1 0,0 1-1,-1-1 1,1 1 0,-1-1 0,1-1-1,30-45-16,-23 33 86,47-89-80,-38 69-69,1 1-1,23-33 0,-40 64 75,0 1 1,0-1 0,0 1-1,1-1 1,-1 1-1,0-1 1,0 1 0,1 0-1,-1 0 1,1 0-1,-1 0 1,1 0 0,-1 0-1,1 0 1,0 0-1,-1 1 1,1-1 0,0 0-1,0 1 1,0 0-1,-1-1 1,1 1 0,0 0-1,0 0 1,0 0 0,0 0-1,-1 0 1,1 1-1,0-1 1,0 0 0,0 1-1,-1-1 1,1 1-1,0 0 1,0 0 0,-1 0-1,1 0 1,-1 0-1,1 0 1,-1 0 0,1 0-1,-1 0 1,0 1-1,3 2 1,4 6 5,0 0 0,0 0 1,-1 1-1,12 22 0,-4 2 41,-1 0 0,-2 1 0,-1 0 0,-1 1 0,-3 0 0,-1 1 0,-2-1 0,-1 1 0,-3 58 0,-1-85 29,0 0 1,-1 0 0,0 0-1,-1 0 1,0 0-1,-1 0 1,0-1 0,-1 1-1,0-1 1,0 0-1,-1-1 1,0 1 0,-1-1-1,0 0 1,0-1-1,-1 0 1,0 0 0,-1 0-1,-13 8 1,17-13-105,0-1 0,0 1 0,0-1 0,0 0 0,0 0 0,-1-1 0,1 0 0,0 0 0,-1 0 1,0 0-1,1-1 0,-1 0 0,1 0 0,-1-1 0,1 1 0,-1-1 0,1 0 0,-1-1 0,1 1 0,0-1 0,0 0 0,0-1 0,0 1 1,0-1-1,0 0 0,0 0 0,1 0 0,0-1 0,0 0 0,0 1 0,0-1 0,0-1 0,1 1 0,0-1 0,-1 1 0,-2-8 1,0-3-964,0 0 1,1 0 0,1 0-1,0 0 1,1-1 0,1 1 0,0-1-1,1 0 1,2-20 0,-1-15-6348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0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34 609,'-2'-7'17929,"-8"-20"-11702,10 32-6008,10 222 512,-10-247-417,1 6-293,0 0 1,-2 0-1,1 0 1,-2 0-1,0 0 0,0 0 1,-2 0-1,1 0 1,-2 1-1,-6-16 1,10 27-18,0 1 1,0-1 0,0 1-1,-1-1 1,1 1 0,0 0-1,0-1 1,-1 1 0,1 0-1,-1 0 1,1 0-1,-1 0 1,1 0 0,-1 0-1,1 1 1,-1-1 0,0 0-1,0 1 1,1-1-1,-1 1 1,0 0 0,0 0-1,0-1 1,1 1 0,-1 0-1,0 1 1,0-1-1,0 0 1,1 0 0,-1 1-1,0-1 1,0 1 0,1 0-1,-1-1 1,0 1-1,-2 2 1,-2 0 5,-1 1 0,1 1 0,0-1 0,0 1 0,1 0 0,0 1 0,-6 7 0,-11 14 3,5-7-3,0 1 0,2 0 1,0 2-1,-15 32 0,28-52-11,1-1 0,0 1-1,0 0 1,0 0 0,0 0 0,0-1 0,1 1 0,-1 0 0,1 0 0,0 0 0,0 0 0,0 0-1,0 0 1,0 0 0,1 0 0,-1 0 0,1 0 0,0 0 0,0 0 0,3 5 0,-2-6-6,0 0 0,0 0 1,0 0-1,0-1 1,1 1-1,-1 0 1,1-1-1,-1 0 0,1 1 1,0-1-1,-1 0 1,1-1-1,0 1 0,0 0 1,0-1-1,0 1 1,0-1-1,0 0 1,5 0-1,-1 0-31,0 0 0,0 0 0,-1-1 0,1 0 0,0 0 0,0-1 0,-1 1 0,1-1 0,-1-1 0,9-3 0,-11 3-7,0 0-1,0 0 0,-1-1 1,1 1-1,-1-1 1,0 0-1,0 0 0,0 0 1,0 0-1,-1 0 0,1 0 1,-1-1-1,0 1 1,-1-1-1,2-5 0,2-9 61,-2-1 0,0 1-1,-1 0 1,-2-39 0,0 39 7,0 18 16,1 4-5,0 1 0,1-1 1,-2 0-1,1 0 0,0 0 1,-1 1-1,1-1 0,-1 0 0,0 6 1,1 5 145,4 17 40,1 0 0,20 55 0,-26-85-318,0 0 1,1 0-1,-1 0 0,1 0 1,-1 0-1,1 0 0,-1-1 1,1 1-1,-1 0 1,1 0-1,0-1 0,-1 1 1,1 0-1,0-1 0,0 1 1,0-1-1,1 2 0,16-1-9955,-12-1 6584,7 0-5888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0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5 104 8072,'0'0'10532,"-3"16"-8978,2 1-1093,1 0-1,0 0 1,2 1 0,0-1 0,6 23-1,3 24 16,-11-63-472,5 28 91,-5-28-87,0 0-1,0 0 0,0 0 0,0 0 1,1 0-1,-1 0 0,0 0 1,0 0-1,1 0 0,-1 0 1,1-1-1,-1 1 0,1 0 0,-1 0 1,1 0-1,0-1 0,-1 1 1,1 0-1,0 0 0,0-1 0,-1 1 1,3 0-1,-1-45 180,0 22-54,2 1 0,0-1 1,1 0-1,1 1 0,1 0 1,14-28-1,-15 36-596,1 0 0,1 1 0,0 1 0,16-18-1,-17 21-930,0 1-1,1 1 0,0-1 1,0 1-1,0 1 0,1-1 1,10-4-1,-4 5-4888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1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6919,'0'0'10559,"0"5"-9481,-1 46 776,5 111 504,-4-162-2302,0 0 0,0 0 0,0 0 0,0 0 0,0 0 0,0 0 0,0 0 0,0 0 0,0 0 0,1 0 0,-1 0 0,0 0 0,0 0 0,0 1 0,0-1 0,0 0 0,0 0 0,0 0 0,0 0 0,3-25 287,-1 5-388,0 0 1,8-28-1,-7 41-304,1 0-1,-1 0 0,2 0 1,-1 0-1,1 1 1,0-1-1,11-10 0,-9 11-995,1 0 0,-1 0-1,1 1 1,1 0 0,-1 0 0,1 1-1,0 0 1,0 0 0,0 1-1,11-2 1,8 0-3459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1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 1537,'0'0'11275,"0"0"-11074,1 0-1,-1-1 1,0 1-1,1 0 1,-1 0-1,0 0 1,1 0 0,-1 0-1,0 0 1,1 0-1,-1 0 1,1 0-1,-1 0 1,0 0-1,1 0 1,-1 0-1,0 0 1,1 1 0,-1-1-1,0 0 1,1 0-1,-1 0 1,0 0-1,1 1 1,-1-1-1,0 0 1,1 0 0,-1 1-1,0-1 1,0 0-1,1 0 1,-1 1-1,0-1 1,0 0-1,0 1 1,1-1-1,-3 10 111,0 0 0,-1 0 0,1 0-1,-2-1 1,0 1 0,0-1-1,0 0 1,-11 15 0,-15 35 928,25-45-987,2-5-93,-1 0 0,2-1 1,-1 1-1,2 0 0,-1 0 1,0 17-1,2-25-239,26-10-844,14-37 856,-5 4 259,-34 45-101,0 0-1,1 0 1,-1 0 0,1 0-1,0-1 1,0 1-1,0 0 1,0-1 0,1 0-1,-1 1 1,0-1-1,1 0 1,3 2 0,-2-3-694,1 1 1,-1-1-1,0 0 0,1 0 1,0-1-1,-1 1 1,1-1-1,-1 0 1,1 0-1,-1-1 1,1 1-1,-1-1 1,1 0-1,7-3 1,-2 0-1326,0-1 1,1 0-1,-2 0 1,16-12 0,4-4-4297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2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14 192,'0'0'16629,"6"-13"-13063,-5 57-1532,-3 18-239,1-24-667,5 64 1,-4-100-1144,0 1 1,1-1-1,-1 1 1,1-1-1,0 1 0,-1-1 1,1 1-1,0-1 0,1 0 1,-1 0-1,0 1 0,0-1 1,1 0-1,0 0 1,1 2-1,-2-4-23,0 1-1,0-1 1,0 0 0,0 0 0,0 1 0,0-1-1,0 0 1,0 0 0,0 0 0,0 0-1,0 0 1,0 0 0,0 0 0,0 0-1,0 0 1,0-1 0,0 1 0,0 0 0,-1-1-1,1 1 1,0-1 0,0 1 0,0-1-1,0 1 1,0-1 0,-1 1 0,1-1-1,0 0 1,-1 1 0,1-1 0,0 0 0,-1 0-1,1 0 1,-1 0 0,1 1 0,-1-1-1,1-1 1,13-17-159,31-40-817,-41 55 884,0-1 1,0 1 0,1 0 0,-1 0 0,1 0-1,0 1 1,0 0 0,1 0 0,7-3-1,-11 5 111,-1 0-1,1 1 0,0-1 0,0 1 0,-1 0 0,1 0 0,0-1 1,0 1-1,0 0 0,-1 0 0,1 1 0,0-1 0,0 0 0,-1 1 1,1-1-1,0 1 0,-1-1 0,1 1 0,0 0 0,-1 0 0,1-1 1,-1 1-1,3 2 0,-2 0 40,1 0 0,-1-1-1,0 1 1,0 0 0,0 1 0,-1-1 0,1 0 0,-1 0 0,1 1-1,-1-1 1,1 5 0,1 10 412,0 1 0,-1 0-1,-2 29 1,0-41-212,0 11 197,0-1 1,-2 1 0,0-1 0,-1 0 0,-8 25-1,9-35-289,-1-1 0,0 1 0,0 0 0,0-1 0,-1 1 0,0-1 0,0 0 0,0-1 0,-1 1 0,0-1 0,0 1 0,-1-2 0,1 1-1,-1 0 1,-12 6 0,16-10-218,1 0 0,0 0-1,-1 0 1,1 0-1,-1 0 1,1-1 0,0 1-1,-1-1 1,0 1-1,1-1 1,-1 1 0,1-1-1,-1 0 1,0 1 0,1-1-1,-1 0 1,0 0-1,1-1 1,-1 1 0,1 0-1,-1 0 1,0-1-1,1 1 1,-1-1 0,1 1-1,-1-1 1,1 0 0,-1 0-1,1 1 1,0-1-1,-1 0 1,1 0 0,0 0-1,0-1 1,-1 1-1,1 0 1,0 0 0,0-1-1,1 1 1,-1 0 0,0-1-1,0 1 1,1-1-1,-1 1 1,0-1 0,1 0-1,0 1 1,-1-1-1,1 1 1,0-3 0,-2-7-1450,1 1-1,1-1 1,0 0 0,0 0 0,1 1 0,4-17 0,12-24-7514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6:27:42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11627,'0'0'5797,"-14"0"-6181,-7 0-3171,-17 2-5222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Function, method and class (Part 1)</a:t>
            </a:r>
            <a:endParaRPr lang="en-MY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6.xml"/><Relationship Id="rId13" Type="http://schemas.openxmlformats.org/officeDocument/2006/relationships/image" Target="../media/image512.png"/><Relationship Id="rId18" Type="http://schemas.openxmlformats.org/officeDocument/2006/relationships/customXml" Target="../ink/ink511.xml"/><Relationship Id="rId3" Type="http://schemas.openxmlformats.org/officeDocument/2006/relationships/image" Target="../media/image507.png"/><Relationship Id="rId21" Type="http://schemas.openxmlformats.org/officeDocument/2006/relationships/image" Target="../media/image516.png"/><Relationship Id="rId7" Type="http://schemas.openxmlformats.org/officeDocument/2006/relationships/image" Target="../media/image509.png"/><Relationship Id="rId12" Type="http://schemas.openxmlformats.org/officeDocument/2006/relationships/customXml" Target="../ink/ink508.xml"/><Relationship Id="rId17" Type="http://schemas.openxmlformats.org/officeDocument/2006/relationships/image" Target="../media/image514.png"/><Relationship Id="rId2" Type="http://schemas.openxmlformats.org/officeDocument/2006/relationships/customXml" Target="../ink/ink503.xml"/><Relationship Id="rId16" Type="http://schemas.openxmlformats.org/officeDocument/2006/relationships/customXml" Target="../ink/ink510.xml"/><Relationship Id="rId20" Type="http://schemas.openxmlformats.org/officeDocument/2006/relationships/customXml" Target="../ink/ink5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5.xml"/><Relationship Id="rId11" Type="http://schemas.openxmlformats.org/officeDocument/2006/relationships/image" Target="../media/image511.png"/><Relationship Id="rId5" Type="http://schemas.openxmlformats.org/officeDocument/2006/relationships/image" Target="../media/image508.png"/><Relationship Id="rId15" Type="http://schemas.openxmlformats.org/officeDocument/2006/relationships/image" Target="../media/image513.png"/><Relationship Id="rId10" Type="http://schemas.openxmlformats.org/officeDocument/2006/relationships/customXml" Target="../ink/ink507.xml"/><Relationship Id="rId19" Type="http://schemas.openxmlformats.org/officeDocument/2006/relationships/image" Target="../media/image515.png"/><Relationship Id="rId4" Type="http://schemas.openxmlformats.org/officeDocument/2006/relationships/customXml" Target="../ink/ink504.xml"/><Relationship Id="rId9" Type="http://schemas.openxmlformats.org/officeDocument/2006/relationships/image" Target="../media/image510.png"/><Relationship Id="rId14" Type="http://schemas.openxmlformats.org/officeDocument/2006/relationships/customXml" Target="../ink/ink5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exception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image" Target="../media/image47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png"/><Relationship Id="rId299" Type="http://schemas.openxmlformats.org/officeDocument/2006/relationships/image" Target="../media/image198.png"/><Relationship Id="rId21" Type="http://schemas.openxmlformats.org/officeDocument/2006/relationships/image" Target="../media/image59.png"/><Relationship Id="rId63" Type="http://schemas.openxmlformats.org/officeDocument/2006/relationships/image" Target="../media/image80.png"/><Relationship Id="rId159" Type="http://schemas.openxmlformats.org/officeDocument/2006/relationships/image" Target="../media/image128.png"/><Relationship Id="rId324" Type="http://schemas.openxmlformats.org/officeDocument/2006/relationships/customXml" Target="../ink/ink207.xml"/><Relationship Id="rId170" Type="http://schemas.openxmlformats.org/officeDocument/2006/relationships/customXml" Target="../ink/ink130.xml"/><Relationship Id="rId226" Type="http://schemas.openxmlformats.org/officeDocument/2006/relationships/customXml" Target="../ink/ink158.xml"/><Relationship Id="rId268" Type="http://schemas.openxmlformats.org/officeDocument/2006/relationships/customXml" Target="../ink/ink179.xml"/><Relationship Id="rId32" Type="http://schemas.openxmlformats.org/officeDocument/2006/relationships/customXml" Target="../ink/ink61.xml"/><Relationship Id="rId74" Type="http://schemas.openxmlformats.org/officeDocument/2006/relationships/customXml" Target="../ink/ink82.xml"/><Relationship Id="rId128" Type="http://schemas.openxmlformats.org/officeDocument/2006/relationships/customXml" Target="../ink/ink109.xml"/><Relationship Id="rId335" Type="http://schemas.openxmlformats.org/officeDocument/2006/relationships/image" Target="../media/image216.png"/><Relationship Id="rId5" Type="http://schemas.openxmlformats.org/officeDocument/2006/relationships/image" Target="../media/image51.png"/><Relationship Id="rId181" Type="http://schemas.openxmlformats.org/officeDocument/2006/relationships/image" Target="../media/image139.png"/><Relationship Id="rId237" Type="http://schemas.openxmlformats.org/officeDocument/2006/relationships/image" Target="../media/image167.png"/><Relationship Id="rId279" Type="http://schemas.openxmlformats.org/officeDocument/2006/relationships/image" Target="../media/image188.png"/><Relationship Id="rId43" Type="http://schemas.openxmlformats.org/officeDocument/2006/relationships/image" Target="../media/image70.png"/><Relationship Id="rId139" Type="http://schemas.openxmlformats.org/officeDocument/2006/relationships/image" Target="../media/image118.png"/><Relationship Id="rId290" Type="http://schemas.openxmlformats.org/officeDocument/2006/relationships/customXml" Target="../ink/ink190.xml"/><Relationship Id="rId304" Type="http://schemas.openxmlformats.org/officeDocument/2006/relationships/customXml" Target="../ink/ink197.xml"/><Relationship Id="rId85" Type="http://schemas.openxmlformats.org/officeDocument/2006/relationships/image" Target="../media/image91.png"/><Relationship Id="rId150" Type="http://schemas.openxmlformats.org/officeDocument/2006/relationships/customXml" Target="../ink/ink120.xml"/><Relationship Id="rId192" Type="http://schemas.openxmlformats.org/officeDocument/2006/relationships/customXml" Target="../ink/ink141.xml"/><Relationship Id="rId206" Type="http://schemas.openxmlformats.org/officeDocument/2006/relationships/customXml" Target="../ink/ink148.xml"/><Relationship Id="rId248" Type="http://schemas.openxmlformats.org/officeDocument/2006/relationships/customXml" Target="../ink/ink169.xml"/><Relationship Id="rId12" Type="http://schemas.openxmlformats.org/officeDocument/2006/relationships/customXml" Target="../ink/ink51.xml"/><Relationship Id="rId108" Type="http://schemas.openxmlformats.org/officeDocument/2006/relationships/customXml" Target="../ink/ink99.xml"/><Relationship Id="rId315" Type="http://schemas.openxmlformats.org/officeDocument/2006/relationships/image" Target="../media/image206.png"/><Relationship Id="rId54" Type="http://schemas.openxmlformats.org/officeDocument/2006/relationships/customXml" Target="../ink/ink72.xml"/><Relationship Id="rId96" Type="http://schemas.openxmlformats.org/officeDocument/2006/relationships/customXml" Target="../ink/ink93.xml"/><Relationship Id="rId161" Type="http://schemas.openxmlformats.org/officeDocument/2006/relationships/image" Target="../media/image129.png"/><Relationship Id="rId217" Type="http://schemas.openxmlformats.org/officeDocument/2006/relationships/image" Target="../media/image157.png"/><Relationship Id="rId259" Type="http://schemas.openxmlformats.org/officeDocument/2006/relationships/image" Target="../media/image178.png"/><Relationship Id="rId23" Type="http://schemas.openxmlformats.org/officeDocument/2006/relationships/image" Target="../media/image60.png"/><Relationship Id="rId119" Type="http://schemas.openxmlformats.org/officeDocument/2006/relationships/image" Target="../media/image108.png"/><Relationship Id="rId270" Type="http://schemas.openxmlformats.org/officeDocument/2006/relationships/customXml" Target="../ink/ink180.xml"/><Relationship Id="rId326" Type="http://schemas.openxmlformats.org/officeDocument/2006/relationships/customXml" Target="../ink/ink208.xml"/><Relationship Id="rId65" Type="http://schemas.openxmlformats.org/officeDocument/2006/relationships/image" Target="../media/image81.png"/><Relationship Id="rId130" Type="http://schemas.openxmlformats.org/officeDocument/2006/relationships/customXml" Target="../ink/ink110.xml"/><Relationship Id="rId172" Type="http://schemas.openxmlformats.org/officeDocument/2006/relationships/customXml" Target="../ink/ink131.xml"/><Relationship Id="rId228" Type="http://schemas.openxmlformats.org/officeDocument/2006/relationships/customXml" Target="../ink/ink159.xml"/><Relationship Id="rId281" Type="http://schemas.openxmlformats.org/officeDocument/2006/relationships/image" Target="../media/image189.png"/><Relationship Id="rId337" Type="http://schemas.openxmlformats.org/officeDocument/2006/relationships/image" Target="../media/image217.png"/><Relationship Id="rId34" Type="http://schemas.openxmlformats.org/officeDocument/2006/relationships/customXml" Target="../ink/ink62.xml"/><Relationship Id="rId76" Type="http://schemas.openxmlformats.org/officeDocument/2006/relationships/customXml" Target="../ink/ink83.xml"/><Relationship Id="rId141" Type="http://schemas.openxmlformats.org/officeDocument/2006/relationships/image" Target="../media/image119.png"/><Relationship Id="rId7" Type="http://schemas.openxmlformats.org/officeDocument/2006/relationships/image" Target="../media/image52.png"/><Relationship Id="rId183" Type="http://schemas.openxmlformats.org/officeDocument/2006/relationships/image" Target="../media/image140.png"/><Relationship Id="rId239" Type="http://schemas.openxmlformats.org/officeDocument/2006/relationships/image" Target="../media/image168.png"/><Relationship Id="rId250" Type="http://schemas.openxmlformats.org/officeDocument/2006/relationships/customXml" Target="../ink/ink170.xml"/><Relationship Id="rId292" Type="http://schemas.openxmlformats.org/officeDocument/2006/relationships/customXml" Target="../ink/ink191.xml"/><Relationship Id="rId306" Type="http://schemas.openxmlformats.org/officeDocument/2006/relationships/customXml" Target="../ink/ink198.xml"/><Relationship Id="rId45" Type="http://schemas.openxmlformats.org/officeDocument/2006/relationships/image" Target="../media/image71.png"/><Relationship Id="rId87" Type="http://schemas.openxmlformats.org/officeDocument/2006/relationships/image" Target="../media/image92.png"/><Relationship Id="rId110" Type="http://schemas.openxmlformats.org/officeDocument/2006/relationships/customXml" Target="../ink/ink100.xml"/><Relationship Id="rId152" Type="http://schemas.openxmlformats.org/officeDocument/2006/relationships/customXml" Target="../ink/ink121.xml"/><Relationship Id="rId194" Type="http://schemas.openxmlformats.org/officeDocument/2006/relationships/customXml" Target="../ink/ink142.xml"/><Relationship Id="rId208" Type="http://schemas.openxmlformats.org/officeDocument/2006/relationships/customXml" Target="../ink/ink149.xml"/><Relationship Id="rId240" Type="http://schemas.openxmlformats.org/officeDocument/2006/relationships/customXml" Target="../ink/ink165.xml"/><Relationship Id="rId261" Type="http://schemas.openxmlformats.org/officeDocument/2006/relationships/image" Target="../media/image179.png"/><Relationship Id="rId14" Type="http://schemas.openxmlformats.org/officeDocument/2006/relationships/customXml" Target="../ink/ink52.xml"/><Relationship Id="rId35" Type="http://schemas.openxmlformats.org/officeDocument/2006/relationships/image" Target="../media/image66.png"/><Relationship Id="rId56" Type="http://schemas.openxmlformats.org/officeDocument/2006/relationships/customXml" Target="../ink/ink73.xml"/><Relationship Id="rId77" Type="http://schemas.openxmlformats.org/officeDocument/2006/relationships/image" Target="../media/image87.png"/><Relationship Id="rId100" Type="http://schemas.openxmlformats.org/officeDocument/2006/relationships/customXml" Target="../ink/ink95.xml"/><Relationship Id="rId282" Type="http://schemas.openxmlformats.org/officeDocument/2006/relationships/customXml" Target="../ink/ink186.xml"/><Relationship Id="rId317" Type="http://schemas.openxmlformats.org/officeDocument/2006/relationships/image" Target="../media/image207.png"/><Relationship Id="rId338" Type="http://schemas.openxmlformats.org/officeDocument/2006/relationships/customXml" Target="../ink/ink214.xml"/><Relationship Id="rId8" Type="http://schemas.openxmlformats.org/officeDocument/2006/relationships/customXml" Target="../ink/ink49.xml"/><Relationship Id="rId98" Type="http://schemas.openxmlformats.org/officeDocument/2006/relationships/customXml" Target="../ink/ink94.xml"/><Relationship Id="rId121" Type="http://schemas.openxmlformats.org/officeDocument/2006/relationships/image" Target="../media/image109.png"/><Relationship Id="rId142" Type="http://schemas.openxmlformats.org/officeDocument/2006/relationships/customXml" Target="../ink/ink116.xml"/><Relationship Id="rId163" Type="http://schemas.openxmlformats.org/officeDocument/2006/relationships/image" Target="../media/image130.png"/><Relationship Id="rId184" Type="http://schemas.openxmlformats.org/officeDocument/2006/relationships/customXml" Target="../ink/ink137.xml"/><Relationship Id="rId219" Type="http://schemas.openxmlformats.org/officeDocument/2006/relationships/image" Target="../media/image158.png"/><Relationship Id="rId230" Type="http://schemas.openxmlformats.org/officeDocument/2006/relationships/customXml" Target="../ink/ink160.xml"/><Relationship Id="rId251" Type="http://schemas.openxmlformats.org/officeDocument/2006/relationships/image" Target="../media/image174.png"/><Relationship Id="rId25" Type="http://schemas.openxmlformats.org/officeDocument/2006/relationships/image" Target="../media/image61.png"/><Relationship Id="rId46" Type="http://schemas.openxmlformats.org/officeDocument/2006/relationships/customXml" Target="../ink/ink68.xml"/><Relationship Id="rId67" Type="http://schemas.openxmlformats.org/officeDocument/2006/relationships/image" Target="../media/image82.png"/><Relationship Id="rId272" Type="http://schemas.openxmlformats.org/officeDocument/2006/relationships/customXml" Target="../ink/ink181.xml"/><Relationship Id="rId293" Type="http://schemas.openxmlformats.org/officeDocument/2006/relationships/image" Target="../media/image195.png"/><Relationship Id="rId307" Type="http://schemas.openxmlformats.org/officeDocument/2006/relationships/image" Target="../media/image202.png"/><Relationship Id="rId328" Type="http://schemas.openxmlformats.org/officeDocument/2006/relationships/customXml" Target="../ink/ink209.xml"/><Relationship Id="rId88" Type="http://schemas.openxmlformats.org/officeDocument/2006/relationships/customXml" Target="../ink/ink89.xml"/><Relationship Id="rId111" Type="http://schemas.openxmlformats.org/officeDocument/2006/relationships/image" Target="../media/image104.png"/><Relationship Id="rId132" Type="http://schemas.openxmlformats.org/officeDocument/2006/relationships/customXml" Target="../ink/ink111.xml"/><Relationship Id="rId153" Type="http://schemas.openxmlformats.org/officeDocument/2006/relationships/image" Target="../media/image125.png"/><Relationship Id="rId174" Type="http://schemas.openxmlformats.org/officeDocument/2006/relationships/customXml" Target="../ink/ink132.xml"/><Relationship Id="rId195" Type="http://schemas.openxmlformats.org/officeDocument/2006/relationships/image" Target="../media/image146.png"/><Relationship Id="rId209" Type="http://schemas.openxmlformats.org/officeDocument/2006/relationships/image" Target="../media/image153.png"/><Relationship Id="rId220" Type="http://schemas.openxmlformats.org/officeDocument/2006/relationships/customXml" Target="../ink/ink155.xml"/><Relationship Id="rId241" Type="http://schemas.openxmlformats.org/officeDocument/2006/relationships/image" Target="../media/image169.png"/><Relationship Id="rId15" Type="http://schemas.openxmlformats.org/officeDocument/2006/relationships/image" Target="../media/image56.png"/><Relationship Id="rId36" Type="http://schemas.openxmlformats.org/officeDocument/2006/relationships/customXml" Target="../ink/ink63.xml"/><Relationship Id="rId57" Type="http://schemas.openxmlformats.org/officeDocument/2006/relationships/image" Target="../media/image77.png"/><Relationship Id="rId262" Type="http://schemas.openxmlformats.org/officeDocument/2006/relationships/customXml" Target="../ink/ink176.xml"/><Relationship Id="rId283" Type="http://schemas.openxmlformats.org/officeDocument/2006/relationships/image" Target="../media/image190.png"/><Relationship Id="rId318" Type="http://schemas.openxmlformats.org/officeDocument/2006/relationships/customXml" Target="../ink/ink204.xml"/><Relationship Id="rId339" Type="http://schemas.openxmlformats.org/officeDocument/2006/relationships/image" Target="../media/image218.png"/><Relationship Id="rId78" Type="http://schemas.openxmlformats.org/officeDocument/2006/relationships/customXml" Target="../ink/ink84.xml"/><Relationship Id="rId99" Type="http://schemas.openxmlformats.org/officeDocument/2006/relationships/image" Target="../media/image98.png"/><Relationship Id="rId101" Type="http://schemas.openxmlformats.org/officeDocument/2006/relationships/image" Target="../media/image99.png"/><Relationship Id="rId122" Type="http://schemas.openxmlformats.org/officeDocument/2006/relationships/customXml" Target="../ink/ink106.xml"/><Relationship Id="rId143" Type="http://schemas.openxmlformats.org/officeDocument/2006/relationships/image" Target="../media/image120.png"/><Relationship Id="rId164" Type="http://schemas.openxmlformats.org/officeDocument/2006/relationships/customXml" Target="../ink/ink127.xml"/><Relationship Id="rId185" Type="http://schemas.openxmlformats.org/officeDocument/2006/relationships/image" Target="../media/image141.png"/><Relationship Id="rId9" Type="http://schemas.openxmlformats.org/officeDocument/2006/relationships/image" Target="../media/image53.png"/><Relationship Id="rId210" Type="http://schemas.openxmlformats.org/officeDocument/2006/relationships/customXml" Target="../ink/ink150.xml"/><Relationship Id="rId26" Type="http://schemas.openxmlformats.org/officeDocument/2006/relationships/customXml" Target="../ink/ink58.xml"/><Relationship Id="rId231" Type="http://schemas.openxmlformats.org/officeDocument/2006/relationships/image" Target="../media/image164.png"/><Relationship Id="rId252" Type="http://schemas.openxmlformats.org/officeDocument/2006/relationships/customXml" Target="../ink/ink171.xml"/><Relationship Id="rId273" Type="http://schemas.openxmlformats.org/officeDocument/2006/relationships/image" Target="../media/image185.png"/><Relationship Id="rId294" Type="http://schemas.openxmlformats.org/officeDocument/2006/relationships/customXml" Target="../ink/ink192.xml"/><Relationship Id="rId308" Type="http://schemas.openxmlformats.org/officeDocument/2006/relationships/customXml" Target="../ink/ink199.xml"/><Relationship Id="rId329" Type="http://schemas.openxmlformats.org/officeDocument/2006/relationships/image" Target="../media/image213.png"/><Relationship Id="rId47" Type="http://schemas.openxmlformats.org/officeDocument/2006/relationships/image" Target="../media/image72.png"/><Relationship Id="rId68" Type="http://schemas.openxmlformats.org/officeDocument/2006/relationships/customXml" Target="../ink/ink79.xml"/><Relationship Id="rId89" Type="http://schemas.openxmlformats.org/officeDocument/2006/relationships/image" Target="../media/image93.png"/><Relationship Id="rId112" Type="http://schemas.openxmlformats.org/officeDocument/2006/relationships/customXml" Target="../ink/ink101.xml"/><Relationship Id="rId133" Type="http://schemas.openxmlformats.org/officeDocument/2006/relationships/image" Target="../media/image115.png"/><Relationship Id="rId154" Type="http://schemas.openxmlformats.org/officeDocument/2006/relationships/customXml" Target="../ink/ink122.xml"/><Relationship Id="rId175" Type="http://schemas.openxmlformats.org/officeDocument/2006/relationships/image" Target="../media/image136.png"/><Relationship Id="rId340" Type="http://schemas.openxmlformats.org/officeDocument/2006/relationships/customXml" Target="../ink/ink215.xml"/><Relationship Id="rId196" Type="http://schemas.openxmlformats.org/officeDocument/2006/relationships/customXml" Target="../ink/ink143.xml"/><Relationship Id="rId200" Type="http://schemas.openxmlformats.org/officeDocument/2006/relationships/customXml" Target="../ink/ink145.xml"/><Relationship Id="rId16" Type="http://schemas.openxmlformats.org/officeDocument/2006/relationships/customXml" Target="../ink/ink53.xml"/><Relationship Id="rId221" Type="http://schemas.openxmlformats.org/officeDocument/2006/relationships/image" Target="../media/image159.png"/><Relationship Id="rId242" Type="http://schemas.openxmlformats.org/officeDocument/2006/relationships/customXml" Target="../ink/ink166.xml"/><Relationship Id="rId263" Type="http://schemas.openxmlformats.org/officeDocument/2006/relationships/image" Target="../media/image180.png"/><Relationship Id="rId284" Type="http://schemas.openxmlformats.org/officeDocument/2006/relationships/customXml" Target="../ink/ink187.xml"/><Relationship Id="rId319" Type="http://schemas.openxmlformats.org/officeDocument/2006/relationships/image" Target="../media/image208.png"/><Relationship Id="rId37" Type="http://schemas.openxmlformats.org/officeDocument/2006/relationships/image" Target="../media/image67.png"/><Relationship Id="rId58" Type="http://schemas.openxmlformats.org/officeDocument/2006/relationships/customXml" Target="../ink/ink74.xml"/><Relationship Id="rId79" Type="http://schemas.openxmlformats.org/officeDocument/2006/relationships/image" Target="../media/image88.png"/><Relationship Id="rId102" Type="http://schemas.openxmlformats.org/officeDocument/2006/relationships/customXml" Target="../ink/ink96.xml"/><Relationship Id="rId123" Type="http://schemas.openxmlformats.org/officeDocument/2006/relationships/image" Target="../media/image110.png"/><Relationship Id="rId144" Type="http://schemas.openxmlformats.org/officeDocument/2006/relationships/customXml" Target="../ink/ink117.xml"/><Relationship Id="rId330" Type="http://schemas.openxmlformats.org/officeDocument/2006/relationships/customXml" Target="../ink/ink210.xml"/><Relationship Id="rId90" Type="http://schemas.openxmlformats.org/officeDocument/2006/relationships/customXml" Target="../ink/ink90.xml"/><Relationship Id="rId165" Type="http://schemas.openxmlformats.org/officeDocument/2006/relationships/image" Target="../media/image131.png"/><Relationship Id="rId186" Type="http://schemas.openxmlformats.org/officeDocument/2006/relationships/customXml" Target="../ink/ink138.xml"/><Relationship Id="rId211" Type="http://schemas.openxmlformats.org/officeDocument/2006/relationships/image" Target="../media/image154.png"/><Relationship Id="rId232" Type="http://schemas.openxmlformats.org/officeDocument/2006/relationships/customXml" Target="../ink/ink161.xml"/><Relationship Id="rId253" Type="http://schemas.openxmlformats.org/officeDocument/2006/relationships/image" Target="../media/image175.png"/><Relationship Id="rId274" Type="http://schemas.openxmlformats.org/officeDocument/2006/relationships/customXml" Target="../ink/ink182.xml"/><Relationship Id="rId295" Type="http://schemas.openxmlformats.org/officeDocument/2006/relationships/image" Target="../media/image196.png"/><Relationship Id="rId309" Type="http://schemas.openxmlformats.org/officeDocument/2006/relationships/image" Target="../media/image203.png"/><Relationship Id="rId27" Type="http://schemas.openxmlformats.org/officeDocument/2006/relationships/image" Target="../media/image62.png"/><Relationship Id="rId48" Type="http://schemas.openxmlformats.org/officeDocument/2006/relationships/customXml" Target="../ink/ink69.xml"/><Relationship Id="rId69" Type="http://schemas.openxmlformats.org/officeDocument/2006/relationships/image" Target="../media/image83.png"/><Relationship Id="rId113" Type="http://schemas.openxmlformats.org/officeDocument/2006/relationships/image" Target="../media/image105.png"/><Relationship Id="rId134" Type="http://schemas.openxmlformats.org/officeDocument/2006/relationships/customXml" Target="../ink/ink112.xml"/><Relationship Id="rId320" Type="http://schemas.openxmlformats.org/officeDocument/2006/relationships/customXml" Target="../ink/ink205.xml"/><Relationship Id="rId80" Type="http://schemas.openxmlformats.org/officeDocument/2006/relationships/customXml" Target="../ink/ink85.xml"/><Relationship Id="rId155" Type="http://schemas.openxmlformats.org/officeDocument/2006/relationships/image" Target="../media/image126.png"/><Relationship Id="rId176" Type="http://schemas.openxmlformats.org/officeDocument/2006/relationships/customXml" Target="../ink/ink133.xml"/><Relationship Id="rId197" Type="http://schemas.openxmlformats.org/officeDocument/2006/relationships/image" Target="../media/image147.png"/><Relationship Id="rId341" Type="http://schemas.openxmlformats.org/officeDocument/2006/relationships/image" Target="../media/image219.png"/><Relationship Id="rId201" Type="http://schemas.openxmlformats.org/officeDocument/2006/relationships/image" Target="../media/image149.png"/><Relationship Id="rId222" Type="http://schemas.openxmlformats.org/officeDocument/2006/relationships/customXml" Target="../ink/ink156.xml"/><Relationship Id="rId243" Type="http://schemas.openxmlformats.org/officeDocument/2006/relationships/image" Target="../media/image170.png"/><Relationship Id="rId264" Type="http://schemas.openxmlformats.org/officeDocument/2006/relationships/customXml" Target="../ink/ink177.xml"/><Relationship Id="rId285" Type="http://schemas.openxmlformats.org/officeDocument/2006/relationships/image" Target="../media/image191.png"/><Relationship Id="rId17" Type="http://schemas.openxmlformats.org/officeDocument/2006/relationships/image" Target="../media/image57.png"/><Relationship Id="rId38" Type="http://schemas.openxmlformats.org/officeDocument/2006/relationships/customXml" Target="../ink/ink64.xml"/><Relationship Id="rId59" Type="http://schemas.openxmlformats.org/officeDocument/2006/relationships/image" Target="../media/image78.png"/><Relationship Id="rId103" Type="http://schemas.openxmlformats.org/officeDocument/2006/relationships/image" Target="../media/image100.png"/><Relationship Id="rId124" Type="http://schemas.openxmlformats.org/officeDocument/2006/relationships/customXml" Target="../ink/ink107.xml"/><Relationship Id="rId310" Type="http://schemas.openxmlformats.org/officeDocument/2006/relationships/customXml" Target="../ink/ink200.xml"/><Relationship Id="rId70" Type="http://schemas.openxmlformats.org/officeDocument/2006/relationships/customXml" Target="../ink/ink80.xml"/><Relationship Id="rId91" Type="http://schemas.openxmlformats.org/officeDocument/2006/relationships/image" Target="../media/image94.png"/><Relationship Id="rId145" Type="http://schemas.openxmlformats.org/officeDocument/2006/relationships/image" Target="../media/image121.png"/><Relationship Id="rId166" Type="http://schemas.openxmlformats.org/officeDocument/2006/relationships/customXml" Target="../ink/ink128.xml"/><Relationship Id="rId187" Type="http://schemas.openxmlformats.org/officeDocument/2006/relationships/image" Target="../media/image142.png"/><Relationship Id="rId331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1.xml"/><Relationship Id="rId233" Type="http://schemas.openxmlformats.org/officeDocument/2006/relationships/image" Target="../media/image165.png"/><Relationship Id="rId254" Type="http://schemas.openxmlformats.org/officeDocument/2006/relationships/customXml" Target="../ink/ink172.xml"/><Relationship Id="rId28" Type="http://schemas.openxmlformats.org/officeDocument/2006/relationships/customXml" Target="../ink/ink59.xml"/><Relationship Id="rId49" Type="http://schemas.openxmlformats.org/officeDocument/2006/relationships/image" Target="../media/image73.png"/><Relationship Id="rId114" Type="http://schemas.openxmlformats.org/officeDocument/2006/relationships/customXml" Target="../ink/ink102.xml"/><Relationship Id="rId275" Type="http://schemas.openxmlformats.org/officeDocument/2006/relationships/image" Target="../media/image186.png"/><Relationship Id="rId296" Type="http://schemas.openxmlformats.org/officeDocument/2006/relationships/customXml" Target="../ink/ink193.xml"/><Relationship Id="rId300" Type="http://schemas.openxmlformats.org/officeDocument/2006/relationships/customXml" Target="../ink/ink195.xml"/><Relationship Id="rId60" Type="http://schemas.openxmlformats.org/officeDocument/2006/relationships/customXml" Target="../ink/ink75.xml"/><Relationship Id="rId81" Type="http://schemas.openxmlformats.org/officeDocument/2006/relationships/image" Target="../media/image89.png"/><Relationship Id="rId135" Type="http://schemas.openxmlformats.org/officeDocument/2006/relationships/image" Target="../media/image116.png"/><Relationship Id="rId156" Type="http://schemas.openxmlformats.org/officeDocument/2006/relationships/customXml" Target="../ink/ink123.xml"/><Relationship Id="rId177" Type="http://schemas.openxmlformats.org/officeDocument/2006/relationships/image" Target="../media/image137.png"/><Relationship Id="rId198" Type="http://schemas.openxmlformats.org/officeDocument/2006/relationships/customXml" Target="../ink/ink144.xml"/><Relationship Id="rId321" Type="http://schemas.openxmlformats.org/officeDocument/2006/relationships/image" Target="../media/image209.png"/><Relationship Id="rId342" Type="http://schemas.openxmlformats.org/officeDocument/2006/relationships/customXml" Target="../ink/ink216.xml"/><Relationship Id="rId202" Type="http://schemas.openxmlformats.org/officeDocument/2006/relationships/customXml" Target="../ink/ink146.xml"/><Relationship Id="rId223" Type="http://schemas.openxmlformats.org/officeDocument/2006/relationships/image" Target="../media/image160.png"/><Relationship Id="rId244" Type="http://schemas.openxmlformats.org/officeDocument/2006/relationships/customXml" Target="../ink/ink167.xml"/><Relationship Id="rId18" Type="http://schemas.openxmlformats.org/officeDocument/2006/relationships/customXml" Target="../ink/ink54.xml"/><Relationship Id="rId39" Type="http://schemas.openxmlformats.org/officeDocument/2006/relationships/image" Target="../media/image68.png"/><Relationship Id="rId265" Type="http://schemas.openxmlformats.org/officeDocument/2006/relationships/image" Target="../media/image181.png"/><Relationship Id="rId286" Type="http://schemas.openxmlformats.org/officeDocument/2006/relationships/customXml" Target="../ink/ink188.xml"/><Relationship Id="rId50" Type="http://schemas.openxmlformats.org/officeDocument/2006/relationships/customXml" Target="../ink/ink70.xml"/><Relationship Id="rId104" Type="http://schemas.openxmlformats.org/officeDocument/2006/relationships/customXml" Target="../ink/ink97.xml"/><Relationship Id="rId125" Type="http://schemas.openxmlformats.org/officeDocument/2006/relationships/image" Target="../media/image111.png"/><Relationship Id="rId146" Type="http://schemas.openxmlformats.org/officeDocument/2006/relationships/customXml" Target="../ink/ink118.xml"/><Relationship Id="rId167" Type="http://schemas.openxmlformats.org/officeDocument/2006/relationships/image" Target="../media/image132.png"/><Relationship Id="rId188" Type="http://schemas.openxmlformats.org/officeDocument/2006/relationships/customXml" Target="../ink/ink139.xml"/><Relationship Id="rId311" Type="http://schemas.openxmlformats.org/officeDocument/2006/relationships/image" Target="../media/image204.png"/><Relationship Id="rId332" Type="http://schemas.openxmlformats.org/officeDocument/2006/relationships/customXml" Target="../ink/ink211.xml"/><Relationship Id="rId71" Type="http://schemas.openxmlformats.org/officeDocument/2006/relationships/image" Target="../media/image84.png"/><Relationship Id="rId92" Type="http://schemas.openxmlformats.org/officeDocument/2006/relationships/customXml" Target="../ink/ink91.xml"/><Relationship Id="rId213" Type="http://schemas.openxmlformats.org/officeDocument/2006/relationships/image" Target="../media/image155.png"/><Relationship Id="rId234" Type="http://schemas.openxmlformats.org/officeDocument/2006/relationships/customXml" Target="../ink/ink162.xml"/><Relationship Id="rId2" Type="http://schemas.openxmlformats.org/officeDocument/2006/relationships/customXml" Target="../ink/ink46.xml"/><Relationship Id="rId29" Type="http://schemas.openxmlformats.org/officeDocument/2006/relationships/image" Target="../media/image63.png"/><Relationship Id="rId255" Type="http://schemas.openxmlformats.org/officeDocument/2006/relationships/image" Target="../media/image176.png"/><Relationship Id="rId276" Type="http://schemas.openxmlformats.org/officeDocument/2006/relationships/customXml" Target="../ink/ink183.xml"/><Relationship Id="rId297" Type="http://schemas.openxmlformats.org/officeDocument/2006/relationships/image" Target="../media/image197.png"/><Relationship Id="rId40" Type="http://schemas.openxmlformats.org/officeDocument/2006/relationships/customXml" Target="../ink/ink65.xml"/><Relationship Id="rId115" Type="http://schemas.openxmlformats.org/officeDocument/2006/relationships/image" Target="../media/image106.png"/><Relationship Id="rId136" Type="http://schemas.openxmlformats.org/officeDocument/2006/relationships/customXml" Target="../ink/ink113.xml"/><Relationship Id="rId157" Type="http://schemas.openxmlformats.org/officeDocument/2006/relationships/image" Target="../media/image127.png"/><Relationship Id="rId178" Type="http://schemas.openxmlformats.org/officeDocument/2006/relationships/customXml" Target="../ink/ink134.xml"/><Relationship Id="rId301" Type="http://schemas.openxmlformats.org/officeDocument/2006/relationships/image" Target="../media/image199.png"/><Relationship Id="rId322" Type="http://schemas.openxmlformats.org/officeDocument/2006/relationships/customXml" Target="../ink/ink206.xml"/><Relationship Id="rId343" Type="http://schemas.openxmlformats.org/officeDocument/2006/relationships/image" Target="../media/image220.png"/><Relationship Id="rId61" Type="http://schemas.openxmlformats.org/officeDocument/2006/relationships/image" Target="../media/image79.png"/><Relationship Id="rId82" Type="http://schemas.openxmlformats.org/officeDocument/2006/relationships/customXml" Target="../ink/ink86.xml"/><Relationship Id="rId199" Type="http://schemas.openxmlformats.org/officeDocument/2006/relationships/image" Target="../media/image148.png"/><Relationship Id="rId203" Type="http://schemas.openxmlformats.org/officeDocument/2006/relationships/image" Target="../media/image150.png"/><Relationship Id="rId19" Type="http://schemas.openxmlformats.org/officeDocument/2006/relationships/image" Target="../media/image58.png"/><Relationship Id="rId224" Type="http://schemas.openxmlformats.org/officeDocument/2006/relationships/customXml" Target="../ink/ink157.xml"/><Relationship Id="rId245" Type="http://schemas.openxmlformats.org/officeDocument/2006/relationships/image" Target="../media/image171.png"/><Relationship Id="rId266" Type="http://schemas.openxmlformats.org/officeDocument/2006/relationships/customXml" Target="../ink/ink178.xml"/><Relationship Id="rId287" Type="http://schemas.openxmlformats.org/officeDocument/2006/relationships/image" Target="../media/image192.png"/><Relationship Id="rId30" Type="http://schemas.openxmlformats.org/officeDocument/2006/relationships/customXml" Target="../ink/ink60.xml"/><Relationship Id="rId105" Type="http://schemas.openxmlformats.org/officeDocument/2006/relationships/image" Target="../media/image101.png"/><Relationship Id="rId126" Type="http://schemas.openxmlformats.org/officeDocument/2006/relationships/customXml" Target="../ink/ink108.xml"/><Relationship Id="rId147" Type="http://schemas.openxmlformats.org/officeDocument/2006/relationships/image" Target="../media/image122.png"/><Relationship Id="rId168" Type="http://schemas.openxmlformats.org/officeDocument/2006/relationships/customXml" Target="../ink/ink129.xml"/><Relationship Id="rId312" Type="http://schemas.openxmlformats.org/officeDocument/2006/relationships/customXml" Target="../ink/ink201.xml"/><Relationship Id="rId333" Type="http://schemas.openxmlformats.org/officeDocument/2006/relationships/image" Target="../media/image215.png"/><Relationship Id="rId51" Type="http://schemas.openxmlformats.org/officeDocument/2006/relationships/image" Target="../media/image74.png"/><Relationship Id="rId72" Type="http://schemas.openxmlformats.org/officeDocument/2006/relationships/customXml" Target="../ink/ink81.xml"/><Relationship Id="rId93" Type="http://schemas.openxmlformats.org/officeDocument/2006/relationships/image" Target="../media/image95.png"/><Relationship Id="rId189" Type="http://schemas.openxmlformats.org/officeDocument/2006/relationships/image" Target="../media/image143.png"/><Relationship Id="rId3" Type="http://schemas.openxmlformats.org/officeDocument/2006/relationships/image" Target="../media/image50.png"/><Relationship Id="rId214" Type="http://schemas.openxmlformats.org/officeDocument/2006/relationships/customXml" Target="../ink/ink152.xml"/><Relationship Id="rId235" Type="http://schemas.openxmlformats.org/officeDocument/2006/relationships/image" Target="../media/image166.png"/><Relationship Id="rId256" Type="http://schemas.openxmlformats.org/officeDocument/2006/relationships/customXml" Target="../ink/ink173.xml"/><Relationship Id="rId277" Type="http://schemas.openxmlformats.org/officeDocument/2006/relationships/image" Target="../media/image187.png"/><Relationship Id="rId298" Type="http://schemas.openxmlformats.org/officeDocument/2006/relationships/customXml" Target="../ink/ink194.xml"/><Relationship Id="rId116" Type="http://schemas.openxmlformats.org/officeDocument/2006/relationships/customXml" Target="../ink/ink103.xml"/><Relationship Id="rId137" Type="http://schemas.openxmlformats.org/officeDocument/2006/relationships/image" Target="../media/image117.png"/><Relationship Id="rId158" Type="http://schemas.openxmlformats.org/officeDocument/2006/relationships/customXml" Target="../ink/ink124.xml"/><Relationship Id="rId302" Type="http://schemas.openxmlformats.org/officeDocument/2006/relationships/customXml" Target="../ink/ink196.xml"/><Relationship Id="rId323" Type="http://schemas.openxmlformats.org/officeDocument/2006/relationships/image" Target="../media/image210.png"/><Relationship Id="rId344" Type="http://schemas.openxmlformats.org/officeDocument/2006/relationships/image" Target="../media/image221.png"/><Relationship Id="rId20" Type="http://schemas.openxmlformats.org/officeDocument/2006/relationships/customXml" Target="../ink/ink55.xml"/><Relationship Id="rId41" Type="http://schemas.openxmlformats.org/officeDocument/2006/relationships/image" Target="../media/image69.png"/><Relationship Id="rId62" Type="http://schemas.openxmlformats.org/officeDocument/2006/relationships/customXml" Target="../ink/ink76.xml"/><Relationship Id="rId83" Type="http://schemas.openxmlformats.org/officeDocument/2006/relationships/image" Target="../media/image90.png"/><Relationship Id="rId179" Type="http://schemas.openxmlformats.org/officeDocument/2006/relationships/image" Target="../media/image138.png"/><Relationship Id="rId190" Type="http://schemas.openxmlformats.org/officeDocument/2006/relationships/customXml" Target="../ink/ink140.xml"/><Relationship Id="rId204" Type="http://schemas.openxmlformats.org/officeDocument/2006/relationships/customXml" Target="../ink/ink147.xml"/><Relationship Id="rId225" Type="http://schemas.openxmlformats.org/officeDocument/2006/relationships/image" Target="../media/image161.png"/><Relationship Id="rId246" Type="http://schemas.openxmlformats.org/officeDocument/2006/relationships/customXml" Target="../ink/ink168.xml"/><Relationship Id="rId267" Type="http://schemas.openxmlformats.org/officeDocument/2006/relationships/image" Target="../media/image182.png"/><Relationship Id="rId288" Type="http://schemas.openxmlformats.org/officeDocument/2006/relationships/customXml" Target="../ink/ink189.xml"/><Relationship Id="rId106" Type="http://schemas.openxmlformats.org/officeDocument/2006/relationships/customXml" Target="../ink/ink98.xml"/><Relationship Id="rId127" Type="http://schemas.openxmlformats.org/officeDocument/2006/relationships/image" Target="../media/image112.png"/><Relationship Id="rId313" Type="http://schemas.openxmlformats.org/officeDocument/2006/relationships/image" Target="../media/image205.png"/><Relationship Id="rId10" Type="http://schemas.openxmlformats.org/officeDocument/2006/relationships/customXml" Target="../ink/ink50.xml"/><Relationship Id="rId31" Type="http://schemas.openxmlformats.org/officeDocument/2006/relationships/image" Target="../media/image64.png"/><Relationship Id="rId52" Type="http://schemas.openxmlformats.org/officeDocument/2006/relationships/customXml" Target="../ink/ink71.xml"/><Relationship Id="rId73" Type="http://schemas.openxmlformats.org/officeDocument/2006/relationships/image" Target="../media/image85.png"/><Relationship Id="rId94" Type="http://schemas.openxmlformats.org/officeDocument/2006/relationships/customXml" Target="../ink/ink92.xml"/><Relationship Id="rId148" Type="http://schemas.openxmlformats.org/officeDocument/2006/relationships/customXml" Target="../ink/ink119.xml"/><Relationship Id="rId169" Type="http://schemas.openxmlformats.org/officeDocument/2006/relationships/image" Target="../media/image133.png"/><Relationship Id="rId334" Type="http://schemas.openxmlformats.org/officeDocument/2006/relationships/customXml" Target="../ink/ink212.xml"/><Relationship Id="rId4" Type="http://schemas.openxmlformats.org/officeDocument/2006/relationships/customXml" Target="../ink/ink47.xml"/><Relationship Id="rId180" Type="http://schemas.openxmlformats.org/officeDocument/2006/relationships/customXml" Target="../ink/ink135.xml"/><Relationship Id="rId215" Type="http://schemas.openxmlformats.org/officeDocument/2006/relationships/image" Target="../media/image156.png"/><Relationship Id="rId236" Type="http://schemas.openxmlformats.org/officeDocument/2006/relationships/customXml" Target="../ink/ink163.xml"/><Relationship Id="rId257" Type="http://schemas.openxmlformats.org/officeDocument/2006/relationships/image" Target="../media/image177.png"/><Relationship Id="rId278" Type="http://schemas.openxmlformats.org/officeDocument/2006/relationships/customXml" Target="../ink/ink184.xml"/><Relationship Id="rId303" Type="http://schemas.openxmlformats.org/officeDocument/2006/relationships/image" Target="../media/image200.png"/><Relationship Id="rId42" Type="http://schemas.openxmlformats.org/officeDocument/2006/relationships/customXml" Target="../ink/ink66.xml"/><Relationship Id="rId84" Type="http://schemas.openxmlformats.org/officeDocument/2006/relationships/customXml" Target="../ink/ink87.xml"/><Relationship Id="rId138" Type="http://schemas.openxmlformats.org/officeDocument/2006/relationships/customXml" Target="../ink/ink114.xml"/><Relationship Id="rId191" Type="http://schemas.openxmlformats.org/officeDocument/2006/relationships/image" Target="../media/image144.png"/><Relationship Id="rId205" Type="http://schemas.openxmlformats.org/officeDocument/2006/relationships/image" Target="../media/image151.png"/><Relationship Id="rId247" Type="http://schemas.openxmlformats.org/officeDocument/2006/relationships/image" Target="../media/image172.png"/><Relationship Id="rId107" Type="http://schemas.openxmlformats.org/officeDocument/2006/relationships/image" Target="../media/image102.png"/><Relationship Id="rId289" Type="http://schemas.openxmlformats.org/officeDocument/2006/relationships/image" Target="../media/image193.png"/><Relationship Id="rId11" Type="http://schemas.openxmlformats.org/officeDocument/2006/relationships/image" Target="../media/image54.png"/><Relationship Id="rId53" Type="http://schemas.openxmlformats.org/officeDocument/2006/relationships/image" Target="../media/image75.png"/><Relationship Id="rId149" Type="http://schemas.openxmlformats.org/officeDocument/2006/relationships/image" Target="../media/image123.png"/><Relationship Id="rId314" Type="http://schemas.openxmlformats.org/officeDocument/2006/relationships/customXml" Target="../ink/ink202.xml"/><Relationship Id="rId95" Type="http://schemas.openxmlformats.org/officeDocument/2006/relationships/image" Target="../media/image96.png"/><Relationship Id="rId160" Type="http://schemas.openxmlformats.org/officeDocument/2006/relationships/customXml" Target="../ink/ink125.xml"/><Relationship Id="rId216" Type="http://schemas.openxmlformats.org/officeDocument/2006/relationships/customXml" Target="../ink/ink153.xml"/><Relationship Id="rId258" Type="http://schemas.openxmlformats.org/officeDocument/2006/relationships/customXml" Target="../ink/ink174.xml"/><Relationship Id="rId22" Type="http://schemas.openxmlformats.org/officeDocument/2006/relationships/customXml" Target="../ink/ink56.xml"/><Relationship Id="rId64" Type="http://schemas.openxmlformats.org/officeDocument/2006/relationships/customXml" Target="../ink/ink77.xml"/><Relationship Id="rId118" Type="http://schemas.openxmlformats.org/officeDocument/2006/relationships/customXml" Target="../ink/ink104.xml"/><Relationship Id="rId325" Type="http://schemas.openxmlformats.org/officeDocument/2006/relationships/image" Target="../media/image211.png"/><Relationship Id="rId171" Type="http://schemas.openxmlformats.org/officeDocument/2006/relationships/image" Target="../media/image134.png"/><Relationship Id="rId227" Type="http://schemas.openxmlformats.org/officeDocument/2006/relationships/image" Target="../media/image162.png"/><Relationship Id="rId269" Type="http://schemas.openxmlformats.org/officeDocument/2006/relationships/image" Target="../media/image183.png"/><Relationship Id="rId33" Type="http://schemas.openxmlformats.org/officeDocument/2006/relationships/image" Target="../media/image65.png"/><Relationship Id="rId129" Type="http://schemas.openxmlformats.org/officeDocument/2006/relationships/image" Target="../media/image113.png"/><Relationship Id="rId280" Type="http://schemas.openxmlformats.org/officeDocument/2006/relationships/customXml" Target="../ink/ink185.xml"/><Relationship Id="rId336" Type="http://schemas.openxmlformats.org/officeDocument/2006/relationships/customXml" Target="../ink/ink213.xml"/><Relationship Id="rId75" Type="http://schemas.openxmlformats.org/officeDocument/2006/relationships/image" Target="../media/image86.png"/><Relationship Id="rId140" Type="http://schemas.openxmlformats.org/officeDocument/2006/relationships/customXml" Target="../ink/ink115.xml"/><Relationship Id="rId182" Type="http://schemas.openxmlformats.org/officeDocument/2006/relationships/customXml" Target="../ink/ink136.xml"/><Relationship Id="rId6" Type="http://schemas.openxmlformats.org/officeDocument/2006/relationships/customXml" Target="../ink/ink48.xml"/><Relationship Id="rId238" Type="http://schemas.openxmlformats.org/officeDocument/2006/relationships/customXml" Target="../ink/ink164.xml"/><Relationship Id="rId291" Type="http://schemas.openxmlformats.org/officeDocument/2006/relationships/image" Target="../media/image194.png"/><Relationship Id="rId305" Type="http://schemas.openxmlformats.org/officeDocument/2006/relationships/image" Target="../media/image201.png"/><Relationship Id="rId44" Type="http://schemas.openxmlformats.org/officeDocument/2006/relationships/customXml" Target="../ink/ink67.xml"/><Relationship Id="rId86" Type="http://schemas.openxmlformats.org/officeDocument/2006/relationships/customXml" Target="../ink/ink88.xml"/><Relationship Id="rId151" Type="http://schemas.openxmlformats.org/officeDocument/2006/relationships/image" Target="../media/image124.png"/><Relationship Id="rId193" Type="http://schemas.openxmlformats.org/officeDocument/2006/relationships/image" Target="../media/image145.png"/><Relationship Id="rId207" Type="http://schemas.openxmlformats.org/officeDocument/2006/relationships/image" Target="../media/image152.png"/><Relationship Id="rId249" Type="http://schemas.openxmlformats.org/officeDocument/2006/relationships/image" Target="../media/image173.png"/><Relationship Id="rId13" Type="http://schemas.openxmlformats.org/officeDocument/2006/relationships/image" Target="../media/image55.png"/><Relationship Id="rId109" Type="http://schemas.openxmlformats.org/officeDocument/2006/relationships/image" Target="../media/image103.png"/><Relationship Id="rId260" Type="http://schemas.openxmlformats.org/officeDocument/2006/relationships/customXml" Target="../ink/ink175.xml"/><Relationship Id="rId316" Type="http://schemas.openxmlformats.org/officeDocument/2006/relationships/customXml" Target="../ink/ink203.xml"/><Relationship Id="rId55" Type="http://schemas.openxmlformats.org/officeDocument/2006/relationships/image" Target="../media/image76.png"/><Relationship Id="rId97" Type="http://schemas.openxmlformats.org/officeDocument/2006/relationships/image" Target="../media/image97.png"/><Relationship Id="rId120" Type="http://schemas.openxmlformats.org/officeDocument/2006/relationships/customXml" Target="../ink/ink105.xml"/><Relationship Id="rId162" Type="http://schemas.openxmlformats.org/officeDocument/2006/relationships/customXml" Target="../ink/ink126.xml"/><Relationship Id="rId218" Type="http://schemas.openxmlformats.org/officeDocument/2006/relationships/customXml" Target="../ink/ink154.xml"/><Relationship Id="rId271" Type="http://schemas.openxmlformats.org/officeDocument/2006/relationships/image" Target="../media/image184.png"/><Relationship Id="rId24" Type="http://schemas.openxmlformats.org/officeDocument/2006/relationships/customXml" Target="../ink/ink57.xml"/><Relationship Id="rId66" Type="http://schemas.openxmlformats.org/officeDocument/2006/relationships/customXml" Target="../ink/ink78.xml"/><Relationship Id="rId131" Type="http://schemas.openxmlformats.org/officeDocument/2006/relationships/image" Target="../media/image114.png"/><Relationship Id="rId327" Type="http://schemas.openxmlformats.org/officeDocument/2006/relationships/image" Target="../media/image212.png"/><Relationship Id="rId173" Type="http://schemas.openxmlformats.org/officeDocument/2006/relationships/image" Target="../media/image135.png"/><Relationship Id="rId229" Type="http://schemas.openxmlformats.org/officeDocument/2006/relationships/image" Target="../media/image16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4.xml"/><Relationship Id="rId21" Type="http://schemas.openxmlformats.org/officeDocument/2006/relationships/customXml" Target="../ink/ink226.xml"/><Relationship Id="rId42" Type="http://schemas.openxmlformats.org/officeDocument/2006/relationships/image" Target="../media/image241.png"/><Relationship Id="rId63" Type="http://schemas.openxmlformats.org/officeDocument/2006/relationships/customXml" Target="../ink/ink247.xml"/><Relationship Id="rId84" Type="http://schemas.openxmlformats.org/officeDocument/2006/relationships/image" Target="../media/image262.png"/><Relationship Id="rId138" Type="http://schemas.openxmlformats.org/officeDocument/2006/relationships/image" Target="../media/image289.png"/><Relationship Id="rId159" Type="http://schemas.openxmlformats.org/officeDocument/2006/relationships/customXml" Target="../ink/ink295.xml"/><Relationship Id="rId170" Type="http://schemas.openxmlformats.org/officeDocument/2006/relationships/image" Target="../media/image305.png"/><Relationship Id="rId191" Type="http://schemas.openxmlformats.org/officeDocument/2006/relationships/customXml" Target="../ink/ink311.xml"/><Relationship Id="rId205" Type="http://schemas.openxmlformats.org/officeDocument/2006/relationships/customXml" Target="../ink/ink318.xml"/><Relationship Id="rId107" Type="http://schemas.openxmlformats.org/officeDocument/2006/relationships/customXml" Target="../ink/ink269.xml"/><Relationship Id="rId11" Type="http://schemas.openxmlformats.org/officeDocument/2006/relationships/customXml" Target="../ink/ink221.xml"/><Relationship Id="rId32" Type="http://schemas.openxmlformats.org/officeDocument/2006/relationships/image" Target="../media/image236.png"/><Relationship Id="rId53" Type="http://schemas.openxmlformats.org/officeDocument/2006/relationships/customXml" Target="../ink/ink242.xml"/><Relationship Id="rId74" Type="http://schemas.openxmlformats.org/officeDocument/2006/relationships/image" Target="../media/image257.png"/><Relationship Id="rId128" Type="http://schemas.openxmlformats.org/officeDocument/2006/relationships/image" Target="../media/image284.png"/><Relationship Id="rId149" Type="http://schemas.openxmlformats.org/officeDocument/2006/relationships/customXml" Target="../ink/ink290.xml"/><Relationship Id="rId5" Type="http://schemas.openxmlformats.org/officeDocument/2006/relationships/customXml" Target="../ink/ink218.xml"/><Relationship Id="rId95" Type="http://schemas.openxmlformats.org/officeDocument/2006/relationships/customXml" Target="../ink/ink263.xml"/><Relationship Id="rId160" Type="http://schemas.openxmlformats.org/officeDocument/2006/relationships/image" Target="../media/image300.png"/><Relationship Id="rId181" Type="http://schemas.openxmlformats.org/officeDocument/2006/relationships/customXml" Target="../ink/ink306.xml"/><Relationship Id="rId216" Type="http://schemas.openxmlformats.org/officeDocument/2006/relationships/image" Target="../media/image328.png"/><Relationship Id="rId22" Type="http://schemas.openxmlformats.org/officeDocument/2006/relationships/image" Target="../media/image231.png"/><Relationship Id="rId43" Type="http://schemas.openxmlformats.org/officeDocument/2006/relationships/customXml" Target="../ink/ink237.xml"/><Relationship Id="rId64" Type="http://schemas.openxmlformats.org/officeDocument/2006/relationships/image" Target="../media/image252.png"/><Relationship Id="rId118" Type="http://schemas.openxmlformats.org/officeDocument/2006/relationships/image" Target="../media/image279.png"/><Relationship Id="rId139" Type="http://schemas.openxmlformats.org/officeDocument/2006/relationships/customXml" Target="../ink/ink285.xml"/><Relationship Id="rId85" Type="http://schemas.openxmlformats.org/officeDocument/2006/relationships/customXml" Target="../ink/ink258.xml"/><Relationship Id="rId150" Type="http://schemas.openxmlformats.org/officeDocument/2006/relationships/image" Target="../media/image295.png"/><Relationship Id="rId171" Type="http://schemas.openxmlformats.org/officeDocument/2006/relationships/customXml" Target="../ink/ink301.xml"/><Relationship Id="rId192" Type="http://schemas.openxmlformats.org/officeDocument/2006/relationships/image" Target="../media/image316.png"/><Relationship Id="rId206" Type="http://schemas.openxmlformats.org/officeDocument/2006/relationships/image" Target="../media/image323.png"/><Relationship Id="rId12" Type="http://schemas.openxmlformats.org/officeDocument/2006/relationships/image" Target="../media/image226.png"/><Relationship Id="rId33" Type="http://schemas.openxmlformats.org/officeDocument/2006/relationships/customXml" Target="../ink/ink232.xml"/><Relationship Id="rId108" Type="http://schemas.openxmlformats.org/officeDocument/2006/relationships/image" Target="../media/image274.png"/><Relationship Id="rId129" Type="http://schemas.openxmlformats.org/officeDocument/2006/relationships/customXml" Target="../ink/ink280.xml"/><Relationship Id="rId54" Type="http://schemas.openxmlformats.org/officeDocument/2006/relationships/image" Target="../media/image247.png"/><Relationship Id="rId75" Type="http://schemas.openxmlformats.org/officeDocument/2006/relationships/customXml" Target="../ink/ink253.xml"/><Relationship Id="rId96" Type="http://schemas.openxmlformats.org/officeDocument/2006/relationships/image" Target="../media/image268.png"/><Relationship Id="rId140" Type="http://schemas.openxmlformats.org/officeDocument/2006/relationships/image" Target="../media/image290.png"/><Relationship Id="rId161" Type="http://schemas.openxmlformats.org/officeDocument/2006/relationships/customXml" Target="../ink/ink296.xml"/><Relationship Id="rId182" Type="http://schemas.openxmlformats.org/officeDocument/2006/relationships/image" Target="../media/image311.png"/><Relationship Id="rId217" Type="http://schemas.openxmlformats.org/officeDocument/2006/relationships/customXml" Target="../ink/ink324.xml"/><Relationship Id="rId6" Type="http://schemas.openxmlformats.org/officeDocument/2006/relationships/image" Target="../media/image223.png"/><Relationship Id="rId23" Type="http://schemas.openxmlformats.org/officeDocument/2006/relationships/customXml" Target="../ink/ink227.xml"/><Relationship Id="rId119" Type="http://schemas.openxmlformats.org/officeDocument/2006/relationships/customXml" Target="../ink/ink275.xml"/><Relationship Id="rId44" Type="http://schemas.openxmlformats.org/officeDocument/2006/relationships/image" Target="../media/image242.png"/><Relationship Id="rId65" Type="http://schemas.openxmlformats.org/officeDocument/2006/relationships/customXml" Target="../ink/ink248.xml"/><Relationship Id="rId86" Type="http://schemas.openxmlformats.org/officeDocument/2006/relationships/image" Target="../media/image263.png"/><Relationship Id="rId130" Type="http://schemas.openxmlformats.org/officeDocument/2006/relationships/image" Target="../media/image285.png"/><Relationship Id="rId151" Type="http://schemas.openxmlformats.org/officeDocument/2006/relationships/customXml" Target="../ink/ink291.xml"/><Relationship Id="rId172" Type="http://schemas.openxmlformats.org/officeDocument/2006/relationships/image" Target="../media/image306.png"/><Relationship Id="rId193" Type="http://schemas.openxmlformats.org/officeDocument/2006/relationships/customXml" Target="../ink/ink312.xml"/><Relationship Id="rId207" Type="http://schemas.openxmlformats.org/officeDocument/2006/relationships/customXml" Target="../ink/ink319.xml"/><Relationship Id="rId13" Type="http://schemas.openxmlformats.org/officeDocument/2006/relationships/customXml" Target="../ink/ink222.xml"/><Relationship Id="rId109" Type="http://schemas.openxmlformats.org/officeDocument/2006/relationships/customXml" Target="../ink/ink270.xml"/><Relationship Id="rId34" Type="http://schemas.openxmlformats.org/officeDocument/2006/relationships/image" Target="../media/image237.png"/><Relationship Id="rId55" Type="http://schemas.openxmlformats.org/officeDocument/2006/relationships/customXml" Target="../ink/ink243.xml"/><Relationship Id="rId76" Type="http://schemas.openxmlformats.org/officeDocument/2006/relationships/image" Target="../media/image258.png"/><Relationship Id="rId97" Type="http://schemas.openxmlformats.org/officeDocument/2006/relationships/customXml" Target="../ink/ink264.xml"/><Relationship Id="rId120" Type="http://schemas.openxmlformats.org/officeDocument/2006/relationships/image" Target="../media/image280.png"/><Relationship Id="rId141" Type="http://schemas.openxmlformats.org/officeDocument/2006/relationships/customXml" Target="../ink/ink286.xml"/><Relationship Id="rId7" Type="http://schemas.openxmlformats.org/officeDocument/2006/relationships/customXml" Target="../ink/ink219.xml"/><Relationship Id="rId162" Type="http://schemas.openxmlformats.org/officeDocument/2006/relationships/image" Target="../media/image301.png"/><Relationship Id="rId183" Type="http://schemas.openxmlformats.org/officeDocument/2006/relationships/customXml" Target="../ink/ink307.xml"/><Relationship Id="rId218" Type="http://schemas.openxmlformats.org/officeDocument/2006/relationships/image" Target="../media/image329.png"/><Relationship Id="rId24" Type="http://schemas.openxmlformats.org/officeDocument/2006/relationships/image" Target="../media/image232.png"/><Relationship Id="rId45" Type="http://schemas.openxmlformats.org/officeDocument/2006/relationships/customXml" Target="../ink/ink238.xml"/><Relationship Id="rId66" Type="http://schemas.openxmlformats.org/officeDocument/2006/relationships/image" Target="../media/image253.png"/><Relationship Id="rId87" Type="http://schemas.openxmlformats.org/officeDocument/2006/relationships/customXml" Target="../ink/ink259.xml"/><Relationship Id="rId110" Type="http://schemas.openxmlformats.org/officeDocument/2006/relationships/image" Target="../media/image275.png"/><Relationship Id="rId131" Type="http://schemas.openxmlformats.org/officeDocument/2006/relationships/customXml" Target="../ink/ink281.xml"/><Relationship Id="rId152" Type="http://schemas.openxmlformats.org/officeDocument/2006/relationships/image" Target="../media/image296.png"/><Relationship Id="rId173" Type="http://schemas.openxmlformats.org/officeDocument/2006/relationships/customXml" Target="../ink/ink302.xml"/><Relationship Id="rId194" Type="http://schemas.openxmlformats.org/officeDocument/2006/relationships/image" Target="../media/image317.png"/><Relationship Id="rId208" Type="http://schemas.openxmlformats.org/officeDocument/2006/relationships/image" Target="../media/image324.png"/><Relationship Id="rId14" Type="http://schemas.openxmlformats.org/officeDocument/2006/relationships/image" Target="../media/image227.png"/><Relationship Id="rId35" Type="http://schemas.openxmlformats.org/officeDocument/2006/relationships/customXml" Target="../ink/ink233.xml"/><Relationship Id="rId56" Type="http://schemas.openxmlformats.org/officeDocument/2006/relationships/image" Target="../media/image248.png"/><Relationship Id="rId77" Type="http://schemas.openxmlformats.org/officeDocument/2006/relationships/customXml" Target="../ink/ink254.xml"/><Relationship Id="rId100" Type="http://schemas.openxmlformats.org/officeDocument/2006/relationships/image" Target="../media/image270.png"/><Relationship Id="rId8" Type="http://schemas.openxmlformats.org/officeDocument/2006/relationships/image" Target="../media/image224.png"/><Relationship Id="rId51" Type="http://schemas.openxmlformats.org/officeDocument/2006/relationships/customXml" Target="../ink/ink241.xml"/><Relationship Id="rId72" Type="http://schemas.openxmlformats.org/officeDocument/2006/relationships/image" Target="../media/image256.png"/><Relationship Id="rId93" Type="http://schemas.openxmlformats.org/officeDocument/2006/relationships/customXml" Target="../ink/ink262.xml"/><Relationship Id="rId98" Type="http://schemas.openxmlformats.org/officeDocument/2006/relationships/image" Target="../media/image269.png"/><Relationship Id="rId121" Type="http://schemas.openxmlformats.org/officeDocument/2006/relationships/customXml" Target="../ink/ink276.xml"/><Relationship Id="rId142" Type="http://schemas.openxmlformats.org/officeDocument/2006/relationships/image" Target="../media/image291.png"/><Relationship Id="rId163" Type="http://schemas.openxmlformats.org/officeDocument/2006/relationships/customXml" Target="../ink/ink297.xml"/><Relationship Id="rId184" Type="http://schemas.openxmlformats.org/officeDocument/2006/relationships/image" Target="../media/image312.png"/><Relationship Id="rId189" Type="http://schemas.openxmlformats.org/officeDocument/2006/relationships/customXml" Target="../ink/ink310.xml"/><Relationship Id="rId219" Type="http://schemas.openxmlformats.org/officeDocument/2006/relationships/customXml" Target="../ink/ink325.xml"/><Relationship Id="rId3" Type="http://schemas.openxmlformats.org/officeDocument/2006/relationships/customXml" Target="../ink/ink217.xml"/><Relationship Id="rId214" Type="http://schemas.openxmlformats.org/officeDocument/2006/relationships/image" Target="../media/image327.png"/><Relationship Id="rId25" Type="http://schemas.openxmlformats.org/officeDocument/2006/relationships/customXml" Target="../ink/ink228.xml"/><Relationship Id="rId46" Type="http://schemas.openxmlformats.org/officeDocument/2006/relationships/image" Target="../media/image243.png"/><Relationship Id="rId67" Type="http://schemas.openxmlformats.org/officeDocument/2006/relationships/customXml" Target="../ink/ink249.xml"/><Relationship Id="rId116" Type="http://schemas.openxmlformats.org/officeDocument/2006/relationships/image" Target="../media/image278.png"/><Relationship Id="rId137" Type="http://schemas.openxmlformats.org/officeDocument/2006/relationships/customXml" Target="../ink/ink284.xml"/><Relationship Id="rId158" Type="http://schemas.openxmlformats.org/officeDocument/2006/relationships/image" Target="../media/image299.png"/><Relationship Id="rId20" Type="http://schemas.openxmlformats.org/officeDocument/2006/relationships/image" Target="../media/image230.png"/><Relationship Id="rId41" Type="http://schemas.openxmlformats.org/officeDocument/2006/relationships/customXml" Target="../ink/ink236.xml"/><Relationship Id="rId62" Type="http://schemas.openxmlformats.org/officeDocument/2006/relationships/image" Target="../media/image251.png"/><Relationship Id="rId83" Type="http://schemas.openxmlformats.org/officeDocument/2006/relationships/customXml" Target="../ink/ink257.xml"/><Relationship Id="rId88" Type="http://schemas.openxmlformats.org/officeDocument/2006/relationships/image" Target="../media/image264.png"/><Relationship Id="rId111" Type="http://schemas.openxmlformats.org/officeDocument/2006/relationships/customXml" Target="../ink/ink271.xml"/><Relationship Id="rId132" Type="http://schemas.openxmlformats.org/officeDocument/2006/relationships/image" Target="../media/image286.png"/><Relationship Id="rId153" Type="http://schemas.openxmlformats.org/officeDocument/2006/relationships/customXml" Target="../ink/ink292.xml"/><Relationship Id="rId174" Type="http://schemas.openxmlformats.org/officeDocument/2006/relationships/image" Target="../media/image307.png"/><Relationship Id="rId179" Type="http://schemas.openxmlformats.org/officeDocument/2006/relationships/customXml" Target="../ink/ink305.xml"/><Relationship Id="rId195" Type="http://schemas.openxmlformats.org/officeDocument/2006/relationships/customXml" Target="../ink/ink313.xml"/><Relationship Id="rId209" Type="http://schemas.openxmlformats.org/officeDocument/2006/relationships/customXml" Target="../ink/ink320.xml"/><Relationship Id="rId190" Type="http://schemas.openxmlformats.org/officeDocument/2006/relationships/image" Target="../media/image315.png"/><Relationship Id="rId204" Type="http://schemas.openxmlformats.org/officeDocument/2006/relationships/image" Target="../media/image322.png"/><Relationship Id="rId220" Type="http://schemas.openxmlformats.org/officeDocument/2006/relationships/image" Target="../media/image330.png"/><Relationship Id="rId15" Type="http://schemas.openxmlformats.org/officeDocument/2006/relationships/customXml" Target="../ink/ink223.xml"/><Relationship Id="rId36" Type="http://schemas.openxmlformats.org/officeDocument/2006/relationships/image" Target="../media/image238.png"/><Relationship Id="rId57" Type="http://schemas.openxmlformats.org/officeDocument/2006/relationships/customXml" Target="../ink/ink244.xml"/><Relationship Id="rId106" Type="http://schemas.openxmlformats.org/officeDocument/2006/relationships/image" Target="../media/image273.png"/><Relationship Id="rId127" Type="http://schemas.openxmlformats.org/officeDocument/2006/relationships/customXml" Target="../ink/ink279.xml"/><Relationship Id="rId10" Type="http://schemas.openxmlformats.org/officeDocument/2006/relationships/image" Target="../media/image225.png"/><Relationship Id="rId31" Type="http://schemas.openxmlformats.org/officeDocument/2006/relationships/customXml" Target="../ink/ink231.xml"/><Relationship Id="rId52" Type="http://schemas.openxmlformats.org/officeDocument/2006/relationships/image" Target="../media/image246.png"/><Relationship Id="rId73" Type="http://schemas.openxmlformats.org/officeDocument/2006/relationships/customXml" Target="../ink/ink252.xml"/><Relationship Id="rId78" Type="http://schemas.openxmlformats.org/officeDocument/2006/relationships/image" Target="../media/image259.png"/><Relationship Id="rId94" Type="http://schemas.openxmlformats.org/officeDocument/2006/relationships/image" Target="../media/image267.png"/><Relationship Id="rId99" Type="http://schemas.openxmlformats.org/officeDocument/2006/relationships/customXml" Target="../ink/ink265.xml"/><Relationship Id="rId101" Type="http://schemas.openxmlformats.org/officeDocument/2006/relationships/customXml" Target="../ink/ink266.xml"/><Relationship Id="rId122" Type="http://schemas.openxmlformats.org/officeDocument/2006/relationships/image" Target="../media/image281.png"/><Relationship Id="rId143" Type="http://schemas.openxmlformats.org/officeDocument/2006/relationships/customXml" Target="../ink/ink287.xml"/><Relationship Id="rId148" Type="http://schemas.openxmlformats.org/officeDocument/2006/relationships/image" Target="../media/image294.png"/><Relationship Id="rId164" Type="http://schemas.openxmlformats.org/officeDocument/2006/relationships/image" Target="../media/image302.png"/><Relationship Id="rId169" Type="http://schemas.openxmlformats.org/officeDocument/2006/relationships/customXml" Target="../ink/ink300.xml"/><Relationship Id="rId185" Type="http://schemas.openxmlformats.org/officeDocument/2006/relationships/customXml" Target="../ink/ink308.xml"/><Relationship Id="rId4" Type="http://schemas.openxmlformats.org/officeDocument/2006/relationships/image" Target="../media/image222.png"/><Relationship Id="rId9" Type="http://schemas.openxmlformats.org/officeDocument/2006/relationships/customXml" Target="../ink/ink220.xml"/><Relationship Id="rId180" Type="http://schemas.openxmlformats.org/officeDocument/2006/relationships/image" Target="../media/image310.png"/><Relationship Id="rId210" Type="http://schemas.openxmlformats.org/officeDocument/2006/relationships/image" Target="../media/image325.png"/><Relationship Id="rId215" Type="http://schemas.openxmlformats.org/officeDocument/2006/relationships/customXml" Target="../ink/ink323.xml"/><Relationship Id="rId26" Type="http://schemas.openxmlformats.org/officeDocument/2006/relationships/image" Target="../media/image233.png"/><Relationship Id="rId47" Type="http://schemas.openxmlformats.org/officeDocument/2006/relationships/customXml" Target="../ink/ink239.xml"/><Relationship Id="rId68" Type="http://schemas.openxmlformats.org/officeDocument/2006/relationships/image" Target="../media/image254.png"/><Relationship Id="rId89" Type="http://schemas.openxmlformats.org/officeDocument/2006/relationships/customXml" Target="../ink/ink260.xml"/><Relationship Id="rId112" Type="http://schemas.openxmlformats.org/officeDocument/2006/relationships/image" Target="../media/image276.png"/><Relationship Id="rId133" Type="http://schemas.openxmlformats.org/officeDocument/2006/relationships/customXml" Target="../ink/ink282.xml"/><Relationship Id="rId154" Type="http://schemas.openxmlformats.org/officeDocument/2006/relationships/image" Target="../media/image297.png"/><Relationship Id="rId175" Type="http://schemas.openxmlformats.org/officeDocument/2006/relationships/customXml" Target="../ink/ink303.xml"/><Relationship Id="rId196" Type="http://schemas.openxmlformats.org/officeDocument/2006/relationships/image" Target="../media/image318.png"/><Relationship Id="rId200" Type="http://schemas.openxmlformats.org/officeDocument/2006/relationships/image" Target="../media/image320.png"/><Relationship Id="rId16" Type="http://schemas.openxmlformats.org/officeDocument/2006/relationships/image" Target="../media/image228.png"/><Relationship Id="rId221" Type="http://schemas.openxmlformats.org/officeDocument/2006/relationships/customXml" Target="../ink/ink326.xml"/><Relationship Id="rId37" Type="http://schemas.openxmlformats.org/officeDocument/2006/relationships/customXml" Target="../ink/ink234.xml"/><Relationship Id="rId58" Type="http://schemas.openxmlformats.org/officeDocument/2006/relationships/image" Target="../media/image249.png"/><Relationship Id="rId79" Type="http://schemas.openxmlformats.org/officeDocument/2006/relationships/customXml" Target="../ink/ink255.xml"/><Relationship Id="rId102" Type="http://schemas.openxmlformats.org/officeDocument/2006/relationships/image" Target="../media/image271.png"/><Relationship Id="rId123" Type="http://schemas.openxmlformats.org/officeDocument/2006/relationships/customXml" Target="../ink/ink277.xml"/><Relationship Id="rId144" Type="http://schemas.openxmlformats.org/officeDocument/2006/relationships/image" Target="../media/image292.png"/><Relationship Id="rId90" Type="http://schemas.openxmlformats.org/officeDocument/2006/relationships/image" Target="../media/image265.png"/><Relationship Id="rId165" Type="http://schemas.openxmlformats.org/officeDocument/2006/relationships/customXml" Target="../ink/ink298.xml"/><Relationship Id="rId186" Type="http://schemas.openxmlformats.org/officeDocument/2006/relationships/image" Target="../media/image313.png"/><Relationship Id="rId211" Type="http://schemas.openxmlformats.org/officeDocument/2006/relationships/customXml" Target="../ink/ink321.xml"/><Relationship Id="rId27" Type="http://schemas.openxmlformats.org/officeDocument/2006/relationships/customXml" Target="../ink/ink229.xml"/><Relationship Id="rId48" Type="http://schemas.openxmlformats.org/officeDocument/2006/relationships/image" Target="../media/image244.png"/><Relationship Id="rId69" Type="http://schemas.openxmlformats.org/officeDocument/2006/relationships/customXml" Target="../ink/ink250.xml"/><Relationship Id="rId113" Type="http://schemas.openxmlformats.org/officeDocument/2006/relationships/customXml" Target="../ink/ink272.xml"/><Relationship Id="rId134" Type="http://schemas.openxmlformats.org/officeDocument/2006/relationships/image" Target="../media/image287.png"/><Relationship Id="rId80" Type="http://schemas.openxmlformats.org/officeDocument/2006/relationships/image" Target="../media/image260.png"/><Relationship Id="rId155" Type="http://schemas.openxmlformats.org/officeDocument/2006/relationships/customXml" Target="../ink/ink293.xml"/><Relationship Id="rId176" Type="http://schemas.openxmlformats.org/officeDocument/2006/relationships/image" Target="../media/image308.png"/><Relationship Id="rId197" Type="http://schemas.openxmlformats.org/officeDocument/2006/relationships/customXml" Target="../ink/ink314.xml"/><Relationship Id="rId201" Type="http://schemas.openxmlformats.org/officeDocument/2006/relationships/customXml" Target="../ink/ink316.xml"/><Relationship Id="rId222" Type="http://schemas.openxmlformats.org/officeDocument/2006/relationships/image" Target="../media/image331.png"/><Relationship Id="rId17" Type="http://schemas.openxmlformats.org/officeDocument/2006/relationships/customXml" Target="../ink/ink224.xml"/><Relationship Id="rId38" Type="http://schemas.openxmlformats.org/officeDocument/2006/relationships/image" Target="../media/image239.png"/><Relationship Id="rId59" Type="http://schemas.openxmlformats.org/officeDocument/2006/relationships/customXml" Target="../ink/ink245.xml"/><Relationship Id="rId103" Type="http://schemas.openxmlformats.org/officeDocument/2006/relationships/customXml" Target="../ink/ink267.xml"/><Relationship Id="rId124" Type="http://schemas.openxmlformats.org/officeDocument/2006/relationships/image" Target="../media/image282.png"/><Relationship Id="rId70" Type="http://schemas.openxmlformats.org/officeDocument/2006/relationships/image" Target="../media/image255.png"/><Relationship Id="rId91" Type="http://schemas.openxmlformats.org/officeDocument/2006/relationships/customXml" Target="../ink/ink261.xml"/><Relationship Id="rId145" Type="http://schemas.openxmlformats.org/officeDocument/2006/relationships/customXml" Target="../ink/ink288.xml"/><Relationship Id="rId166" Type="http://schemas.openxmlformats.org/officeDocument/2006/relationships/image" Target="../media/image303.png"/><Relationship Id="rId187" Type="http://schemas.openxmlformats.org/officeDocument/2006/relationships/customXml" Target="../ink/ink309.xml"/><Relationship Id="rId1" Type="http://schemas.openxmlformats.org/officeDocument/2006/relationships/tags" Target="../tags/tag7.xml"/><Relationship Id="rId212" Type="http://schemas.openxmlformats.org/officeDocument/2006/relationships/image" Target="../media/image326.png"/><Relationship Id="rId28" Type="http://schemas.openxmlformats.org/officeDocument/2006/relationships/image" Target="../media/image234.png"/><Relationship Id="rId49" Type="http://schemas.openxmlformats.org/officeDocument/2006/relationships/customXml" Target="../ink/ink240.xml"/><Relationship Id="rId114" Type="http://schemas.openxmlformats.org/officeDocument/2006/relationships/image" Target="../media/image277.png"/><Relationship Id="rId60" Type="http://schemas.openxmlformats.org/officeDocument/2006/relationships/image" Target="../media/image250.png"/><Relationship Id="rId81" Type="http://schemas.openxmlformats.org/officeDocument/2006/relationships/customXml" Target="../ink/ink256.xml"/><Relationship Id="rId135" Type="http://schemas.openxmlformats.org/officeDocument/2006/relationships/customXml" Target="../ink/ink283.xml"/><Relationship Id="rId156" Type="http://schemas.openxmlformats.org/officeDocument/2006/relationships/image" Target="../media/image298.png"/><Relationship Id="rId177" Type="http://schemas.openxmlformats.org/officeDocument/2006/relationships/customXml" Target="../ink/ink304.xml"/><Relationship Id="rId198" Type="http://schemas.openxmlformats.org/officeDocument/2006/relationships/image" Target="../media/image319.png"/><Relationship Id="rId202" Type="http://schemas.openxmlformats.org/officeDocument/2006/relationships/image" Target="../media/image321.png"/><Relationship Id="rId18" Type="http://schemas.openxmlformats.org/officeDocument/2006/relationships/image" Target="../media/image229.png"/><Relationship Id="rId39" Type="http://schemas.openxmlformats.org/officeDocument/2006/relationships/customXml" Target="../ink/ink235.xml"/><Relationship Id="rId50" Type="http://schemas.openxmlformats.org/officeDocument/2006/relationships/image" Target="../media/image245.png"/><Relationship Id="rId104" Type="http://schemas.openxmlformats.org/officeDocument/2006/relationships/image" Target="../media/image272.png"/><Relationship Id="rId125" Type="http://schemas.openxmlformats.org/officeDocument/2006/relationships/customXml" Target="../ink/ink278.xml"/><Relationship Id="rId146" Type="http://schemas.openxmlformats.org/officeDocument/2006/relationships/image" Target="../media/image293.png"/><Relationship Id="rId167" Type="http://schemas.openxmlformats.org/officeDocument/2006/relationships/customXml" Target="../ink/ink299.xml"/><Relationship Id="rId188" Type="http://schemas.openxmlformats.org/officeDocument/2006/relationships/image" Target="../media/image314.png"/><Relationship Id="rId71" Type="http://schemas.openxmlformats.org/officeDocument/2006/relationships/customXml" Target="../ink/ink251.xml"/><Relationship Id="rId92" Type="http://schemas.openxmlformats.org/officeDocument/2006/relationships/image" Target="../media/image266.png"/><Relationship Id="rId213" Type="http://schemas.openxmlformats.org/officeDocument/2006/relationships/customXml" Target="../ink/ink322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30.xml"/><Relationship Id="rId40" Type="http://schemas.openxmlformats.org/officeDocument/2006/relationships/image" Target="../media/image240.png"/><Relationship Id="rId115" Type="http://schemas.openxmlformats.org/officeDocument/2006/relationships/customXml" Target="../ink/ink273.xml"/><Relationship Id="rId136" Type="http://schemas.openxmlformats.org/officeDocument/2006/relationships/image" Target="../media/image288.png"/><Relationship Id="rId157" Type="http://schemas.openxmlformats.org/officeDocument/2006/relationships/customXml" Target="../ink/ink294.xml"/><Relationship Id="rId178" Type="http://schemas.openxmlformats.org/officeDocument/2006/relationships/image" Target="../media/image309.png"/><Relationship Id="rId61" Type="http://schemas.openxmlformats.org/officeDocument/2006/relationships/customXml" Target="../ink/ink246.xml"/><Relationship Id="rId82" Type="http://schemas.openxmlformats.org/officeDocument/2006/relationships/image" Target="../media/image261.png"/><Relationship Id="rId199" Type="http://schemas.openxmlformats.org/officeDocument/2006/relationships/customXml" Target="../ink/ink315.xml"/><Relationship Id="rId203" Type="http://schemas.openxmlformats.org/officeDocument/2006/relationships/customXml" Target="../ink/ink317.xml"/><Relationship Id="rId19" Type="http://schemas.openxmlformats.org/officeDocument/2006/relationships/customXml" Target="../ink/ink225.xml"/><Relationship Id="rId30" Type="http://schemas.openxmlformats.org/officeDocument/2006/relationships/image" Target="../media/image235.png"/><Relationship Id="rId105" Type="http://schemas.openxmlformats.org/officeDocument/2006/relationships/customXml" Target="../ink/ink268.xml"/><Relationship Id="rId126" Type="http://schemas.openxmlformats.org/officeDocument/2006/relationships/image" Target="../media/image283.png"/><Relationship Id="rId147" Type="http://schemas.openxmlformats.org/officeDocument/2006/relationships/customXml" Target="../ink/ink289.xml"/><Relationship Id="rId168" Type="http://schemas.openxmlformats.org/officeDocument/2006/relationships/image" Target="../media/image30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4.xml"/><Relationship Id="rId21" Type="http://schemas.openxmlformats.org/officeDocument/2006/relationships/customXml" Target="../ink/ink336.xml"/><Relationship Id="rId42" Type="http://schemas.openxmlformats.org/officeDocument/2006/relationships/image" Target="../media/image351.png"/><Relationship Id="rId63" Type="http://schemas.openxmlformats.org/officeDocument/2006/relationships/customXml" Target="../ink/ink357.xml"/><Relationship Id="rId84" Type="http://schemas.openxmlformats.org/officeDocument/2006/relationships/image" Target="../media/image372.png"/><Relationship Id="rId138" Type="http://schemas.openxmlformats.org/officeDocument/2006/relationships/image" Target="../media/image398.png"/><Relationship Id="rId159" Type="http://schemas.openxmlformats.org/officeDocument/2006/relationships/customXml" Target="../ink/ink405.xml"/><Relationship Id="rId170" Type="http://schemas.openxmlformats.org/officeDocument/2006/relationships/image" Target="../media/image414.png"/><Relationship Id="rId191" Type="http://schemas.openxmlformats.org/officeDocument/2006/relationships/customXml" Target="../ink/ink421.xml"/><Relationship Id="rId205" Type="http://schemas.openxmlformats.org/officeDocument/2006/relationships/customXml" Target="../ink/ink428.xml"/><Relationship Id="rId226" Type="http://schemas.openxmlformats.org/officeDocument/2006/relationships/image" Target="../media/image442.png"/><Relationship Id="rId107" Type="http://schemas.openxmlformats.org/officeDocument/2006/relationships/customXml" Target="../ink/ink379.xml"/><Relationship Id="rId11" Type="http://schemas.openxmlformats.org/officeDocument/2006/relationships/customXml" Target="../ink/ink331.xml"/><Relationship Id="rId32" Type="http://schemas.openxmlformats.org/officeDocument/2006/relationships/image" Target="../media/image346.png"/><Relationship Id="rId53" Type="http://schemas.openxmlformats.org/officeDocument/2006/relationships/customXml" Target="../ink/ink352.xml"/><Relationship Id="rId74" Type="http://schemas.openxmlformats.org/officeDocument/2006/relationships/image" Target="../media/image367.png"/><Relationship Id="rId128" Type="http://schemas.openxmlformats.org/officeDocument/2006/relationships/image" Target="../media/image393.png"/><Relationship Id="rId149" Type="http://schemas.openxmlformats.org/officeDocument/2006/relationships/customXml" Target="../ink/ink400.xml"/><Relationship Id="rId5" Type="http://schemas.openxmlformats.org/officeDocument/2006/relationships/customXml" Target="../ink/ink328.xml"/><Relationship Id="rId95" Type="http://schemas.openxmlformats.org/officeDocument/2006/relationships/customXml" Target="../ink/ink373.xml"/><Relationship Id="rId160" Type="http://schemas.openxmlformats.org/officeDocument/2006/relationships/image" Target="../media/image409.png"/><Relationship Id="rId181" Type="http://schemas.openxmlformats.org/officeDocument/2006/relationships/customXml" Target="../ink/ink416.xml"/><Relationship Id="rId216" Type="http://schemas.openxmlformats.org/officeDocument/2006/relationships/image" Target="../media/image437.png"/><Relationship Id="rId22" Type="http://schemas.openxmlformats.org/officeDocument/2006/relationships/image" Target="../media/image341.png"/><Relationship Id="rId43" Type="http://schemas.openxmlformats.org/officeDocument/2006/relationships/customXml" Target="../ink/ink347.xml"/><Relationship Id="rId64" Type="http://schemas.openxmlformats.org/officeDocument/2006/relationships/image" Target="../media/image362.png"/><Relationship Id="rId118" Type="http://schemas.openxmlformats.org/officeDocument/2006/relationships/image" Target="../media/image388.png"/><Relationship Id="rId139" Type="http://schemas.openxmlformats.org/officeDocument/2006/relationships/customXml" Target="../ink/ink395.xml"/><Relationship Id="rId85" Type="http://schemas.openxmlformats.org/officeDocument/2006/relationships/customXml" Target="../ink/ink368.xml"/><Relationship Id="rId150" Type="http://schemas.openxmlformats.org/officeDocument/2006/relationships/image" Target="../media/image404.png"/><Relationship Id="rId171" Type="http://schemas.openxmlformats.org/officeDocument/2006/relationships/customXml" Target="../ink/ink411.xml"/><Relationship Id="rId192" Type="http://schemas.openxmlformats.org/officeDocument/2006/relationships/image" Target="../media/image425.png"/><Relationship Id="rId206" Type="http://schemas.openxmlformats.org/officeDocument/2006/relationships/image" Target="../media/image432.png"/><Relationship Id="rId227" Type="http://schemas.openxmlformats.org/officeDocument/2006/relationships/customXml" Target="../ink/ink439.xml"/><Relationship Id="rId12" Type="http://schemas.openxmlformats.org/officeDocument/2006/relationships/image" Target="../media/image336.png"/><Relationship Id="rId33" Type="http://schemas.openxmlformats.org/officeDocument/2006/relationships/customXml" Target="../ink/ink342.xml"/><Relationship Id="rId108" Type="http://schemas.openxmlformats.org/officeDocument/2006/relationships/image" Target="../media/image327.png"/><Relationship Id="rId129" Type="http://schemas.openxmlformats.org/officeDocument/2006/relationships/customXml" Target="../ink/ink390.xml"/><Relationship Id="rId54" Type="http://schemas.openxmlformats.org/officeDocument/2006/relationships/image" Target="../media/image357.png"/><Relationship Id="rId75" Type="http://schemas.openxmlformats.org/officeDocument/2006/relationships/customXml" Target="../ink/ink363.xml"/><Relationship Id="rId96" Type="http://schemas.openxmlformats.org/officeDocument/2006/relationships/image" Target="../media/image378.png"/><Relationship Id="rId140" Type="http://schemas.openxmlformats.org/officeDocument/2006/relationships/image" Target="../media/image399.png"/><Relationship Id="rId161" Type="http://schemas.openxmlformats.org/officeDocument/2006/relationships/customXml" Target="../ink/ink406.xml"/><Relationship Id="rId182" Type="http://schemas.openxmlformats.org/officeDocument/2006/relationships/image" Target="../media/image420.png"/><Relationship Id="rId217" Type="http://schemas.openxmlformats.org/officeDocument/2006/relationships/customXml" Target="../ink/ink434.xml"/><Relationship Id="rId6" Type="http://schemas.openxmlformats.org/officeDocument/2006/relationships/image" Target="../media/image333.png"/><Relationship Id="rId23" Type="http://schemas.openxmlformats.org/officeDocument/2006/relationships/customXml" Target="../ink/ink337.xml"/><Relationship Id="rId119" Type="http://schemas.openxmlformats.org/officeDocument/2006/relationships/customXml" Target="../ink/ink385.xml"/><Relationship Id="rId44" Type="http://schemas.openxmlformats.org/officeDocument/2006/relationships/image" Target="../media/image352.png"/><Relationship Id="rId65" Type="http://schemas.openxmlformats.org/officeDocument/2006/relationships/customXml" Target="../ink/ink358.xml"/><Relationship Id="rId86" Type="http://schemas.openxmlformats.org/officeDocument/2006/relationships/image" Target="../media/image373.png"/><Relationship Id="rId130" Type="http://schemas.openxmlformats.org/officeDocument/2006/relationships/image" Target="../media/image394.png"/><Relationship Id="rId151" Type="http://schemas.openxmlformats.org/officeDocument/2006/relationships/customXml" Target="../ink/ink401.xml"/><Relationship Id="rId172" Type="http://schemas.openxmlformats.org/officeDocument/2006/relationships/image" Target="../media/image415.png"/><Relationship Id="rId193" Type="http://schemas.openxmlformats.org/officeDocument/2006/relationships/customXml" Target="../ink/ink422.xml"/><Relationship Id="rId207" Type="http://schemas.openxmlformats.org/officeDocument/2006/relationships/customXml" Target="../ink/ink429.xml"/><Relationship Id="rId228" Type="http://schemas.openxmlformats.org/officeDocument/2006/relationships/image" Target="../media/image443.png"/><Relationship Id="rId13" Type="http://schemas.openxmlformats.org/officeDocument/2006/relationships/customXml" Target="../ink/ink332.xml"/><Relationship Id="rId109" Type="http://schemas.openxmlformats.org/officeDocument/2006/relationships/customXml" Target="../ink/ink380.xml"/><Relationship Id="rId34" Type="http://schemas.openxmlformats.org/officeDocument/2006/relationships/image" Target="../media/image347.png"/><Relationship Id="rId55" Type="http://schemas.openxmlformats.org/officeDocument/2006/relationships/customXml" Target="../ink/ink353.xml"/><Relationship Id="rId76" Type="http://schemas.openxmlformats.org/officeDocument/2006/relationships/image" Target="../media/image368.png"/><Relationship Id="rId97" Type="http://schemas.openxmlformats.org/officeDocument/2006/relationships/customXml" Target="../ink/ink374.xml"/><Relationship Id="rId120" Type="http://schemas.openxmlformats.org/officeDocument/2006/relationships/image" Target="../media/image389.png"/><Relationship Id="rId141" Type="http://schemas.openxmlformats.org/officeDocument/2006/relationships/customXml" Target="../ink/ink396.xml"/><Relationship Id="rId7" Type="http://schemas.openxmlformats.org/officeDocument/2006/relationships/customXml" Target="../ink/ink329.xml"/><Relationship Id="rId162" Type="http://schemas.openxmlformats.org/officeDocument/2006/relationships/image" Target="../media/image410.png"/><Relationship Id="rId183" Type="http://schemas.openxmlformats.org/officeDocument/2006/relationships/customXml" Target="../ink/ink417.xml"/><Relationship Id="rId218" Type="http://schemas.openxmlformats.org/officeDocument/2006/relationships/image" Target="../media/image438.png"/><Relationship Id="rId24" Type="http://schemas.openxmlformats.org/officeDocument/2006/relationships/image" Target="../media/image342.png"/><Relationship Id="rId45" Type="http://schemas.openxmlformats.org/officeDocument/2006/relationships/customXml" Target="../ink/ink348.xml"/><Relationship Id="rId66" Type="http://schemas.openxmlformats.org/officeDocument/2006/relationships/image" Target="../media/image363.png"/><Relationship Id="rId87" Type="http://schemas.openxmlformats.org/officeDocument/2006/relationships/customXml" Target="../ink/ink369.xml"/><Relationship Id="rId110" Type="http://schemas.openxmlformats.org/officeDocument/2006/relationships/image" Target="../media/image384.png"/><Relationship Id="rId131" Type="http://schemas.openxmlformats.org/officeDocument/2006/relationships/customXml" Target="../ink/ink391.xml"/><Relationship Id="rId152" Type="http://schemas.openxmlformats.org/officeDocument/2006/relationships/image" Target="../media/image405.png"/><Relationship Id="rId173" Type="http://schemas.openxmlformats.org/officeDocument/2006/relationships/customXml" Target="../ink/ink412.xml"/><Relationship Id="rId194" Type="http://schemas.openxmlformats.org/officeDocument/2006/relationships/image" Target="../media/image426.png"/><Relationship Id="rId208" Type="http://schemas.openxmlformats.org/officeDocument/2006/relationships/image" Target="../media/image433.png"/><Relationship Id="rId229" Type="http://schemas.openxmlformats.org/officeDocument/2006/relationships/customXml" Target="../ink/ink440.xml"/><Relationship Id="rId14" Type="http://schemas.openxmlformats.org/officeDocument/2006/relationships/image" Target="../media/image337.png"/><Relationship Id="rId35" Type="http://schemas.openxmlformats.org/officeDocument/2006/relationships/customXml" Target="../ink/ink343.xml"/><Relationship Id="rId56" Type="http://schemas.openxmlformats.org/officeDocument/2006/relationships/image" Target="../media/image358.png"/><Relationship Id="rId77" Type="http://schemas.openxmlformats.org/officeDocument/2006/relationships/customXml" Target="../ink/ink364.xml"/><Relationship Id="rId100" Type="http://schemas.openxmlformats.org/officeDocument/2006/relationships/image" Target="../media/image380.png"/><Relationship Id="rId8" Type="http://schemas.openxmlformats.org/officeDocument/2006/relationships/image" Target="../media/image334.png"/><Relationship Id="rId98" Type="http://schemas.openxmlformats.org/officeDocument/2006/relationships/image" Target="../media/image379.png"/><Relationship Id="rId121" Type="http://schemas.openxmlformats.org/officeDocument/2006/relationships/customXml" Target="../ink/ink386.xml"/><Relationship Id="rId142" Type="http://schemas.openxmlformats.org/officeDocument/2006/relationships/image" Target="../media/image400.png"/><Relationship Id="rId163" Type="http://schemas.openxmlformats.org/officeDocument/2006/relationships/customXml" Target="../ink/ink407.xml"/><Relationship Id="rId184" Type="http://schemas.openxmlformats.org/officeDocument/2006/relationships/image" Target="../media/image421.png"/><Relationship Id="rId219" Type="http://schemas.openxmlformats.org/officeDocument/2006/relationships/customXml" Target="../ink/ink435.xml"/><Relationship Id="rId230" Type="http://schemas.openxmlformats.org/officeDocument/2006/relationships/image" Target="../media/image444.png"/><Relationship Id="rId25" Type="http://schemas.openxmlformats.org/officeDocument/2006/relationships/customXml" Target="../ink/ink338.xml"/><Relationship Id="rId46" Type="http://schemas.openxmlformats.org/officeDocument/2006/relationships/image" Target="../media/image353.png"/><Relationship Id="rId67" Type="http://schemas.openxmlformats.org/officeDocument/2006/relationships/customXml" Target="../ink/ink359.xml"/><Relationship Id="rId20" Type="http://schemas.openxmlformats.org/officeDocument/2006/relationships/image" Target="../media/image340.png"/><Relationship Id="rId41" Type="http://schemas.openxmlformats.org/officeDocument/2006/relationships/customXml" Target="../ink/ink346.xml"/><Relationship Id="rId62" Type="http://schemas.openxmlformats.org/officeDocument/2006/relationships/image" Target="../media/image361.png"/><Relationship Id="rId83" Type="http://schemas.openxmlformats.org/officeDocument/2006/relationships/customXml" Target="../ink/ink367.xml"/><Relationship Id="rId88" Type="http://schemas.openxmlformats.org/officeDocument/2006/relationships/image" Target="../media/image374.png"/><Relationship Id="rId111" Type="http://schemas.openxmlformats.org/officeDocument/2006/relationships/customXml" Target="../ink/ink381.xml"/><Relationship Id="rId132" Type="http://schemas.openxmlformats.org/officeDocument/2006/relationships/image" Target="../media/image395.png"/><Relationship Id="rId153" Type="http://schemas.openxmlformats.org/officeDocument/2006/relationships/customXml" Target="../ink/ink402.xml"/><Relationship Id="rId174" Type="http://schemas.openxmlformats.org/officeDocument/2006/relationships/image" Target="../media/image416.png"/><Relationship Id="rId179" Type="http://schemas.openxmlformats.org/officeDocument/2006/relationships/customXml" Target="../ink/ink415.xml"/><Relationship Id="rId195" Type="http://schemas.openxmlformats.org/officeDocument/2006/relationships/customXml" Target="../ink/ink423.xml"/><Relationship Id="rId209" Type="http://schemas.openxmlformats.org/officeDocument/2006/relationships/customXml" Target="../ink/ink430.xml"/><Relationship Id="rId190" Type="http://schemas.openxmlformats.org/officeDocument/2006/relationships/image" Target="../media/image424.png"/><Relationship Id="rId204" Type="http://schemas.openxmlformats.org/officeDocument/2006/relationships/image" Target="../media/image431.png"/><Relationship Id="rId220" Type="http://schemas.openxmlformats.org/officeDocument/2006/relationships/image" Target="../media/image439.png"/><Relationship Id="rId225" Type="http://schemas.openxmlformats.org/officeDocument/2006/relationships/customXml" Target="../ink/ink438.xml"/><Relationship Id="rId15" Type="http://schemas.openxmlformats.org/officeDocument/2006/relationships/customXml" Target="../ink/ink333.xml"/><Relationship Id="rId36" Type="http://schemas.openxmlformats.org/officeDocument/2006/relationships/image" Target="../media/image348.png"/><Relationship Id="rId57" Type="http://schemas.openxmlformats.org/officeDocument/2006/relationships/customXml" Target="../ink/ink354.xml"/><Relationship Id="rId106" Type="http://schemas.openxmlformats.org/officeDocument/2006/relationships/image" Target="../media/image383.png"/><Relationship Id="rId127" Type="http://schemas.openxmlformats.org/officeDocument/2006/relationships/customXml" Target="../ink/ink389.xml"/><Relationship Id="rId10" Type="http://schemas.openxmlformats.org/officeDocument/2006/relationships/image" Target="../media/image335.png"/><Relationship Id="rId31" Type="http://schemas.openxmlformats.org/officeDocument/2006/relationships/customXml" Target="../ink/ink341.xml"/><Relationship Id="rId52" Type="http://schemas.openxmlformats.org/officeDocument/2006/relationships/image" Target="../media/image356.png"/><Relationship Id="rId73" Type="http://schemas.openxmlformats.org/officeDocument/2006/relationships/customXml" Target="../ink/ink362.xml"/><Relationship Id="rId78" Type="http://schemas.openxmlformats.org/officeDocument/2006/relationships/image" Target="../media/image369.png"/><Relationship Id="rId94" Type="http://schemas.openxmlformats.org/officeDocument/2006/relationships/image" Target="../media/image377.png"/><Relationship Id="rId99" Type="http://schemas.openxmlformats.org/officeDocument/2006/relationships/customXml" Target="../ink/ink375.xml"/><Relationship Id="rId101" Type="http://schemas.openxmlformats.org/officeDocument/2006/relationships/customXml" Target="../ink/ink376.xml"/><Relationship Id="rId122" Type="http://schemas.openxmlformats.org/officeDocument/2006/relationships/image" Target="../media/image390.png"/><Relationship Id="rId143" Type="http://schemas.openxmlformats.org/officeDocument/2006/relationships/customXml" Target="../ink/ink397.xml"/><Relationship Id="rId148" Type="http://schemas.openxmlformats.org/officeDocument/2006/relationships/image" Target="../media/image403.png"/><Relationship Id="rId164" Type="http://schemas.openxmlformats.org/officeDocument/2006/relationships/image" Target="../media/image411.png"/><Relationship Id="rId169" Type="http://schemas.openxmlformats.org/officeDocument/2006/relationships/customXml" Target="../ink/ink410.xml"/><Relationship Id="rId185" Type="http://schemas.openxmlformats.org/officeDocument/2006/relationships/customXml" Target="../ink/ink418.xml"/><Relationship Id="rId4" Type="http://schemas.openxmlformats.org/officeDocument/2006/relationships/image" Target="../media/image332.png"/><Relationship Id="rId9" Type="http://schemas.openxmlformats.org/officeDocument/2006/relationships/customXml" Target="../ink/ink330.xml"/><Relationship Id="rId180" Type="http://schemas.openxmlformats.org/officeDocument/2006/relationships/image" Target="../media/image419.png"/><Relationship Id="rId210" Type="http://schemas.openxmlformats.org/officeDocument/2006/relationships/image" Target="../media/image434.png"/><Relationship Id="rId215" Type="http://schemas.openxmlformats.org/officeDocument/2006/relationships/customXml" Target="../ink/ink433.xml"/><Relationship Id="rId236" Type="http://schemas.openxmlformats.org/officeDocument/2006/relationships/image" Target="../media/image447.png"/><Relationship Id="rId26" Type="http://schemas.openxmlformats.org/officeDocument/2006/relationships/image" Target="../media/image343.png"/><Relationship Id="rId231" Type="http://schemas.openxmlformats.org/officeDocument/2006/relationships/customXml" Target="../ink/ink441.xml"/><Relationship Id="rId47" Type="http://schemas.openxmlformats.org/officeDocument/2006/relationships/customXml" Target="../ink/ink349.xml"/><Relationship Id="rId68" Type="http://schemas.openxmlformats.org/officeDocument/2006/relationships/image" Target="../media/image364.png"/><Relationship Id="rId89" Type="http://schemas.openxmlformats.org/officeDocument/2006/relationships/customXml" Target="../ink/ink370.xml"/><Relationship Id="rId112" Type="http://schemas.openxmlformats.org/officeDocument/2006/relationships/image" Target="../media/image385.png"/><Relationship Id="rId133" Type="http://schemas.openxmlformats.org/officeDocument/2006/relationships/customXml" Target="../ink/ink392.xml"/><Relationship Id="rId154" Type="http://schemas.openxmlformats.org/officeDocument/2006/relationships/image" Target="../media/image406.png"/><Relationship Id="rId175" Type="http://schemas.openxmlformats.org/officeDocument/2006/relationships/customXml" Target="../ink/ink413.xml"/><Relationship Id="rId196" Type="http://schemas.openxmlformats.org/officeDocument/2006/relationships/image" Target="../media/image427.png"/><Relationship Id="rId200" Type="http://schemas.openxmlformats.org/officeDocument/2006/relationships/image" Target="../media/image429.png"/><Relationship Id="rId16" Type="http://schemas.openxmlformats.org/officeDocument/2006/relationships/image" Target="../media/image338.png"/><Relationship Id="rId221" Type="http://schemas.openxmlformats.org/officeDocument/2006/relationships/customXml" Target="../ink/ink436.xml"/><Relationship Id="rId37" Type="http://schemas.openxmlformats.org/officeDocument/2006/relationships/customXml" Target="../ink/ink344.xml"/><Relationship Id="rId58" Type="http://schemas.openxmlformats.org/officeDocument/2006/relationships/image" Target="../media/image359.png"/><Relationship Id="rId79" Type="http://schemas.openxmlformats.org/officeDocument/2006/relationships/customXml" Target="../ink/ink365.xml"/><Relationship Id="rId102" Type="http://schemas.openxmlformats.org/officeDocument/2006/relationships/image" Target="../media/image381.png"/><Relationship Id="rId123" Type="http://schemas.openxmlformats.org/officeDocument/2006/relationships/customXml" Target="../ink/ink387.xml"/><Relationship Id="rId144" Type="http://schemas.openxmlformats.org/officeDocument/2006/relationships/image" Target="../media/image401.png"/><Relationship Id="rId90" Type="http://schemas.openxmlformats.org/officeDocument/2006/relationships/image" Target="../media/image375.png"/><Relationship Id="rId165" Type="http://schemas.openxmlformats.org/officeDocument/2006/relationships/customXml" Target="../ink/ink408.xml"/><Relationship Id="rId186" Type="http://schemas.openxmlformats.org/officeDocument/2006/relationships/image" Target="../media/image422.png"/><Relationship Id="rId211" Type="http://schemas.openxmlformats.org/officeDocument/2006/relationships/customXml" Target="../ink/ink431.xml"/><Relationship Id="rId232" Type="http://schemas.openxmlformats.org/officeDocument/2006/relationships/image" Target="../media/image445.png"/><Relationship Id="rId27" Type="http://schemas.openxmlformats.org/officeDocument/2006/relationships/customXml" Target="../ink/ink339.xml"/><Relationship Id="rId48" Type="http://schemas.openxmlformats.org/officeDocument/2006/relationships/image" Target="../media/image354.png"/><Relationship Id="rId69" Type="http://schemas.openxmlformats.org/officeDocument/2006/relationships/customXml" Target="../ink/ink360.xml"/><Relationship Id="rId113" Type="http://schemas.openxmlformats.org/officeDocument/2006/relationships/customXml" Target="../ink/ink382.xml"/><Relationship Id="rId134" Type="http://schemas.openxmlformats.org/officeDocument/2006/relationships/image" Target="../media/image396.png"/><Relationship Id="rId80" Type="http://schemas.openxmlformats.org/officeDocument/2006/relationships/image" Target="../media/image370.png"/><Relationship Id="rId155" Type="http://schemas.openxmlformats.org/officeDocument/2006/relationships/customXml" Target="../ink/ink403.xml"/><Relationship Id="rId176" Type="http://schemas.openxmlformats.org/officeDocument/2006/relationships/image" Target="../media/image417.png"/><Relationship Id="rId197" Type="http://schemas.openxmlformats.org/officeDocument/2006/relationships/customXml" Target="../ink/ink424.xml"/><Relationship Id="rId201" Type="http://schemas.openxmlformats.org/officeDocument/2006/relationships/customXml" Target="../ink/ink426.xml"/><Relationship Id="rId222" Type="http://schemas.openxmlformats.org/officeDocument/2006/relationships/image" Target="../media/image440.png"/><Relationship Id="rId17" Type="http://schemas.openxmlformats.org/officeDocument/2006/relationships/customXml" Target="../ink/ink334.xml"/><Relationship Id="rId38" Type="http://schemas.openxmlformats.org/officeDocument/2006/relationships/image" Target="../media/image349.png"/><Relationship Id="rId59" Type="http://schemas.openxmlformats.org/officeDocument/2006/relationships/customXml" Target="../ink/ink355.xml"/><Relationship Id="rId103" Type="http://schemas.openxmlformats.org/officeDocument/2006/relationships/customXml" Target="../ink/ink377.xml"/><Relationship Id="rId124" Type="http://schemas.openxmlformats.org/officeDocument/2006/relationships/image" Target="../media/image391.png"/><Relationship Id="rId70" Type="http://schemas.openxmlformats.org/officeDocument/2006/relationships/image" Target="../media/image365.png"/><Relationship Id="rId91" Type="http://schemas.openxmlformats.org/officeDocument/2006/relationships/customXml" Target="../ink/ink371.xml"/><Relationship Id="rId145" Type="http://schemas.openxmlformats.org/officeDocument/2006/relationships/customXml" Target="../ink/ink398.xml"/><Relationship Id="rId166" Type="http://schemas.openxmlformats.org/officeDocument/2006/relationships/image" Target="../media/image412.png"/><Relationship Id="rId187" Type="http://schemas.openxmlformats.org/officeDocument/2006/relationships/customXml" Target="../ink/ink419.xml"/><Relationship Id="rId1" Type="http://schemas.openxmlformats.org/officeDocument/2006/relationships/tags" Target="../tags/tag8.xml"/><Relationship Id="rId212" Type="http://schemas.openxmlformats.org/officeDocument/2006/relationships/image" Target="../media/image435.png"/><Relationship Id="rId233" Type="http://schemas.openxmlformats.org/officeDocument/2006/relationships/customXml" Target="../ink/ink442.xml"/><Relationship Id="rId28" Type="http://schemas.openxmlformats.org/officeDocument/2006/relationships/image" Target="../media/image344.png"/><Relationship Id="rId49" Type="http://schemas.openxmlformats.org/officeDocument/2006/relationships/customXml" Target="../ink/ink350.xml"/><Relationship Id="rId114" Type="http://schemas.openxmlformats.org/officeDocument/2006/relationships/image" Target="../media/image386.png"/><Relationship Id="rId60" Type="http://schemas.openxmlformats.org/officeDocument/2006/relationships/image" Target="../media/image360.png"/><Relationship Id="rId81" Type="http://schemas.openxmlformats.org/officeDocument/2006/relationships/customXml" Target="../ink/ink366.xml"/><Relationship Id="rId135" Type="http://schemas.openxmlformats.org/officeDocument/2006/relationships/customXml" Target="../ink/ink393.xml"/><Relationship Id="rId156" Type="http://schemas.openxmlformats.org/officeDocument/2006/relationships/image" Target="../media/image407.png"/><Relationship Id="rId177" Type="http://schemas.openxmlformats.org/officeDocument/2006/relationships/customXml" Target="../ink/ink414.xml"/><Relationship Id="rId198" Type="http://schemas.openxmlformats.org/officeDocument/2006/relationships/image" Target="../media/image428.png"/><Relationship Id="rId202" Type="http://schemas.openxmlformats.org/officeDocument/2006/relationships/image" Target="../media/image430.png"/><Relationship Id="rId223" Type="http://schemas.openxmlformats.org/officeDocument/2006/relationships/customXml" Target="../ink/ink437.xml"/><Relationship Id="rId18" Type="http://schemas.openxmlformats.org/officeDocument/2006/relationships/image" Target="../media/image339.png"/><Relationship Id="rId39" Type="http://schemas.openxmlformats.org/officeDocument/2006/relationships/customXml" Target="../ink/ink345.xml"/><Relationship Id="rId50" Type="http://schemas.openxmlformats.org/officeDocument/2006/relationships/image" Target="../media/image355.png"/><Relationship Id="rId104" Type="http://schemas.openxmlformats.org/officeDocument/2006/relationships/image" Target="../media/image382.png"/><Relationship Id="rId125" Type="http://schemas.openxmlformats.org/officeDocument/2006/relationships/customXml" Target="../ink/ink388.xml"/><Relationship Id="rId146" Type="http://schemas.openxmlformats.org/officeDocument/2006/relationships/image" Target="../media/image402.png"/><Relationship Id="rId167" Type="http://schemas.openxmlformats.org/officeDocument/2006/relationships/customXml" Target="../ink/ink409.xml"/><Relationship Id="rId188" Type="http://schemas.openxmlformats.org/officeDocument/2006/relationships/image" Target="../media/image423.png"/><Relationship Id="rId71" Type="http://schemas.openxmlformats.org/officeDocument/2006/relationships/customXml" Target="../ink/ink361.xml"/><Relationship Id="rId92" Type="http://schemas.openxmlformats.org/officeDocument/2006/relationships/image" Target="../media/image376.png"/><Relationship Id="rId213" Type="http://schemas.openxmlformats.org/officeDocument/2006/relationships/customXml" Target="../ink/ink432.xml"/><Relationship Id="rId234" Type="http://schemas.openxmlformats.org/officeDocument/2006/relationships/image" Target="../media/image446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340.xml"/><Relationship Id="rId40" Type="http://schemas.openxmlformats.org/officeDocument/2006/relationships/image" Target="../media/image350.png"/><Relationship Id="rId115" Type="http://schemas.openxmlformats.org/officeDocument/2006/relationships/customXml" Target="../ink/ink383.xml"/><Relationship Id="rId136" Type="http://schemas.openxmlformats.org/officeDocument/2006/relationships/image" Target="../media/image397.png"/><Relationship Id="rId157" Type="http://schemas.openxmlformats.org/officeDocument/2006/relationships/customXml" Target="../ink/ink404.xml"/><Relationship Id="rId178" Type="http://schemas.openxmlformats.org/officeDocument/2006/relationships/image" Target="../media/image418.png"/><Relationship Id="rId61" Type="http://schemas.openxmlformats.org/officeDocument/2006/relationships/customXml" Target="../ink/ink356.xml"/><Relationship Id="rId82" Type="http://schemas.openxmlformats.org/officeDocument/2006/relationships/image" Target="../media/image371.png"/><Relationship Id="rId199" Type="http://schemas.openxmlformats.org/officeDocument/2006/relationships/customXml" Target="../ink/ink425.xml"/><Relationship Id="rId203" Type="http://schemas.openxmlformats.org/officeDocument/2006/relationships/customXml" Target="../ink/ink427.xml"/><Relationship Id="rId19" Type="http://schemas.openxmlformats.org/officeDocument/2006/relationships/customXml" Target="../ink/ink335.xml"/><Relationship Id="rId224" Type="http://schemas.openxmlformats.org/officeDocument/2006/relationships/image" Target="../media/image441.png"/><Relationship Id="rId30" Type="http://schemas.openxmlformats.org/officeDocument/2006/relationships/image" Target="../media/image345.png"/><Relationship Id="rId105" Type="http://schemas.openxmlformats.org/officeDocument/2006/relationships/customXml" Target="../ink/ink378.xml"/><Relationship Id="rId126" Type="http://schemas.openxmlformats.org/officeDocument/2006/relationships/image" Target="../media/image392.png"/><Relationship Id="rId147" Type="http://schemas.openxmlformats.org/officeDocument/2006/relationships/customXml" Target="../ink/ink399.xml"/><Relationship Id="rId168" Type="http://schemas.openxmlformats.org/officeDocument/2006/relationships/image" Target="../media/image413.png"/><Relationship Id="rId51" Type="http://schemas.openxmlformats.org/officeDocument/2006/relationships/customXml" Target="../ink/ink351.xml"/><Relationship Id="rId72" Type="http://schemas.openxmlformats.org/officeDocument/2006/relationships/image" Target="../media/image366.png"/><Relationship Id="rId93" Type="http://schemas.openxmlformats.org/officeDocument/2006/relationships/customXml" Target="../ink/ink372.xml"/><Relationship Id="rId189" Type="http://schemas.openxmlformats.org/officeDocument/2006/relationships/customXml" Target="../ink/ink420.xml"/><Relationship Id="rId3" Type="http://schemas.openxmlformats.org/officeDocument/2006/relationships/customXml" Target="../ink/ink327.xml"/><Relationship Id="rId214" Type="http://schemas.openxmlformats.org/officeDocument/2006/relationships/image" Target="../media/image436.png"/><Relationship Id="rId235" Type="http://schemas.openxmlformats.org/officeDocument/2006/relationships/customXml" Target="../ink/ink443.xml"/><Relationship Id="rId116" Type="http://schemas.openxmlformats.org/officeDocument/2006/relationships/image" Target="../media/image387.png"/><Relationship Id="rId137" Type="http://schemas.openxmlformats.org/officeDocument/2006/relationships/customXml" Target="../ink/ink394.xml"/><Relationship Id="rId158" Type="http://schemas.openxmlformats.org/officeDocument/2006/relationships/image" Target="../media/image40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6.xml"/><Relationship Id="rId117" Type="http://schemas.openxmlformats.org/officeDocument/2006/relationships/image" Target="../media/image505.png"/><Relationship Id="rId21" Type="http://schemas.openxmlformats.org/officeDocument/2006/relationships/image" Target="../media/image457.png"/><Relationship Id="rId42" Type="http://schemas.openxmlformats.org/officeDocument/2006/relationships/customXml" Target="../ink/ink464.xml"/><Relationship Id="rId47" Type="http://schemas.openxmlformats.org/officeDocument/2006/relationships/image" Target="../media/image470.png"/><Relationship Id="rId63" Type="http://schemas.openxmlformats.org/officeDocument/2006/relationships/image" Target="../media/image478.png"/><Relationship Id="rId68" Type="http://schemas.openxmlformats.org/officeDocument/2006/relationships/customXml" Target="../ink/ink477.xml"/><Relationship Id="rId84" Type="http://schemas.openxmlformats.org/officeDocument/2006/relationships/customXml" Target="../ink/ink485.xml"/><Relationship Id="rId89" Type="http://schemas.openxmlformats.org/officeDocument/2006/relationships/image" Target="../media/image491.png"/><Relationship Id="rId112" Type="http://schemas.openxmlformats.org/officeDocument/2006/relationships/customXml" Target="../ink/ink499.xml"/><Relationship Id="rId16" Type="http://schemas.openxmlformats.org/officeDocument/2006/relationships/customXml" Target="../ink/ink451.xml"/><Relationship Id="rId107" Type="http://schemas.openxmlformats.org/officeDocument/2006/relationships/image" Target="../media/image500.png"/><Relationship Id="rId11" Type="http://schemas.openxmlformats.org/officeDocument/2006/relationships/image" Target="../media/image452.png"/><Relationship Id="rId32" Type="http://schemas.openxmlformats.org/officeDocument/2006/relationships/customXml" Target="../ink/ink459.xml"/><Relationship Id="rId37" Type="http://schemas.openxmlformats.org/officeDocument/2006/relationships/image" Target="../media/image465.png"/><Relationship Id="rId53" Type="http://schemas.openxmlformats.org/officeDocument/2006/relationships/image" Target="../media/image473.png"/><Relationship Id="rId58" Type="http://schemas.openxmlformats.org/officeDocument/2006/relationships/customXml" Target="../ink/ink472.xml"/><Relationship Id="rId74" Type="http://schemas.openxmlformats.org/officeDocument/2006/relationships/customXml" Target="../ink/ink480.xml"/><Relationship Id="rId79" Type="http://schemas.openxmlformats.org/officeDocument/2006/relationships/image" Target="../media/image486.png"/><Relationship Id="rId102" Type="http://schemas.openxmlformats.org/officeDocument/2006/relationships/customXml" Target="../ink/ink494.xml"/><Relationship Id="rId5" Type="http://schemas.openxmlformats.org/officeDocument/2006/relationships/image" Target="../media/image449.png"/><Relationship Id="rId90" Type="http://schemas.openxmlformats.org/officeDocument/2006/relationships/customXml" Target="../ink/ink488.xml"/><Relationship Id="rId95" Type="http://schemas.openxmlformats.org/officeDocument/2006/relationships/image" Target="../media/image494.png"/><Relationship Id="rId22" Type="http://schemas.openxmlformats.org/officeDocument/2006/relationships/customXml" Target="../ink/ink454.xml"/><Relationship Id="rId27" Type="http://schemas.openxmlformats.org/officeDocument/2006/relationships/image" Target="../media/image460.png"/><Relationship Id="rId43" Type="http://schemas.openxmlformats.org/officeDocument/2006/relationships/image" Target="../media/image468.png"/><Relationship Id="rId48" Type="http://schemas.openxmlformats.org/officeDocument/2006/relationships/customXml" Target="../ink/ink467.xml"/><Relationship Id="rId64" Type="http://schemas.openxmlformats.org/officeDocument/2006/relationships/customXml" Target="../ink/ink475.xml"/><Relationship Id="rId69" Type="http://schemas.openxmlformats.org/officeDocument/2006/relationships/image" Target="../media/image481.png"/><Relationship Id="rId113" Type="http://schemas.openxmlformats.org/officeDocument/2006/relationships/image" Target="../media/image503.png"/><Relationship Id="rId118" Type="http://schemas.openxmlformats.org/officeDocument/2006/relationships/customXml" Target="../ink/ink502.xml"/><Relationship Id="rId80" Type="http://schemas.openxmlformats.org/officeDocument/2006/relationships/customXml" Target="../ink/ink483.xml"/><Relationship Id="rId85" Type="http://schemas.openxmlformats.org/officeDocument/2006/relationships/image" Target="../media/image489.png"/><Relationship Id="rId12" Type="http://schemas.openxmlformats.org/officeDocument/2006/relationships/customXml" Target="../ink/ink449.xml"/><Relationship Id="rId17" Type="http://schemas.openxmlformats.org/officeDocument/2006/relationships/image" Target="../media/image455.png"/><Relationship Id="rId33" Type="http://schemas.openxmlformats.org/officeDocument/2006/relationships/image" Target="../media/image463.png"/><Relationship Id="rId38" Type="http://schemas.openxmlformats.org/officeDocument/2006/relationships/customXml" Target="../ink/ink462.xml"/><Relationship Id="rId59" Type="http://schemas.openxmlformats.org/officeDocument/2006/relationships/image" Target="../media/image476.png"/><Relationship Id="rId103" Type="http://schemas.openxmlformats.org/officeDocument/2006/relationships/image" Target="../media/image498.png"/><Relationship Id="rId108" Type="http://schemas.openxmlformats.org/officeDocument/2006/relationships/customXml" Target="../ink/ink497.xml"/><Relationship Id="rId54" Type="http://schemas.openxmlformats.org/officeDocument/2006/relationships/customXml" Target="../ink/ink470.xml"/><Relationship Id="rId70" Type="http://schemas.openxmlformats.org/officeDocument/2006/relationships/customXml" Target="../ink/ink478.xml"/><Relationship Id="rId75" Type="http://schemas.openxmlformats.org/officeDocument/2006/relationships/image" Target="../media/image484.png"/><Relationship Id="rId91" Type="http://schemas.openxmlformats.org/officeDocument/2006/relationships/image" Target="../media/image492.png"/><Relationship Id="rId96" Type="http://schemas.openxmlformats.org/officeDocument/2006/relationships/customXml" Target="../ink/ink4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6.xml"/><Relationship Id="rId23" Type="http://schemas.openxmlformats.org/officeDocument/2006/relationships/image" Target="../media/image458.png"/><Relationship Id="rId28" Type="http://schemas.openxmlformats.org/officeDocument/2006/relationships/customXml" Target="../ink/ink457.xml"/><Relationship Id="rId49" Type="http://schemas.openxmlformats.org/officeDocument/2006/relationships/image" Target="../media/image471.png"/><Relationship Id="rId114" Type="http://schemas.openxmlformats.org/officeDocument/2006/relationships/customXml" Target="../ink/ink500.xml"/><Relationship Id="rId119" Type="http://schemas.openxmlformats.org/officeDocument/2006/relationships/image" Target="../media/image506.png"/><Relationship Id="rId10" Type="http://schemas.openxmlformats.org/officeDocument/2006/relationships/customXml" Target="../ink/ink448.xml"/><Relationship Id="rId31" Type="http://schemas.openxmlformats.org/officeDocument/2006/relationships/image" Target="../media/image462.png"/><Relationship Id="rId44" Type="http://schemas.openxmlformats.org/officeDocument/2006/relationships/customXml" Target="../ink/ink465.xml"/><Relationship Id="rId52" Type="http://schemas.openxmlformats.org/officeDocument/2006/relationships/customXml" Target="../ink/ink469.xml"/><Relationship Id="rId60" Type="http://schemas.openxmlformats.org/officeDocument/2006/relationships/customXml" Target="../ink/ink473.xml"/><Relationship Id="rId65" Type="http://schemas.openxmlformats.org/officeDocument/2006/relationships/image" Target="../media/image479.png"/><Relationship Id="rId73" Type="http://schemas.openxmlformats.org/officeDocument/2006/relationships/image" Target="../media/image483.png"/><Relationship Id="rId78" Type="http://schemas.openxmlformats.org/officeDocument/2006/relationships/customXml" Target="../ink/ink482.xml"/><Relationship Id="rId81" Type="http://schemas.openxmlformats.org/officeDocument/2006/relationships/image" Target="../media/image487.png"/><Relationship Id="rId86" Type="http://schemas.openxmlformats.org/officeDocument/2006/relationships/customXml" Target="../ink/ink486.xml"/><Relationship Id="rId94" Type="http://schemas.openxmlformats.org/officeDocument/2006/relationships/customXml" Target="../ink/ink490.xml"/><Relationship Id="rId99" Type="http://schemas.openxmlformats.org/officeDocument/2006/relationships/image" Target="../media/image496.png"/><Relationship Id="rId101" Type="http://schemas.openxmlformats.org/officeDocument/2006/relationships/image" Target="../media/image497.png"/><Relationship Id="rId4" Type="http://schemas.openxmlformats.org/officeDocument/2006/relationships/customXml" Target="../ink/ink445.xml"/><Relationship Id="rId9" Type="http://schemas.openxmlformats.org/officeDocument/2006/relationships/image" Target="../media/image451.png"/><Relationship Id="rId13" Type="http://schemas.openxmlformats.org/officeDocument/2006/relationships/image" Target="../media/image453.png"/><Relationship Id="rId18" Type="http://schemas.openxmlformats.org/officeDocument/2006/relationships/customXml" Target="../ink/ink452.xml"/><Relationship Id="rId39" Type="http://schemas.openxmlformats.org/officeDocument/2006/relationships/image" Target="../media/image466.png"/><Relationship Id="rId109" Type="http://schemas.openxmlformats.org/officeDocument/2006/relationships/image" Target="../media/image501.png"/><Relationship Id="rId34" Type="http://schemas.openxmlformats.org/officeDocument/2006/relationships/customXml" Target="../ink/ink460.xml"/><Relationship Id="rId50" Type="http://schemas.openxmlformats.org/officeDocument/2006/relationships/customXml" Target="../ink/ink468.xml"/><Relationship Id="rId55" Type="http://schemas.openxmlformats.org/officeDocument/2006/relationships/image" Target="../media/image474.png"/><Relationship Id="rId76" Type="http://schemas.openxmlformats.org/officeDocument/2006/relationships/customXml" Target="../ink/ink481.xml"/><Relationship Id="rId97" Type="http://schemas.openxmlformats.org/officeDocument/2006/relationships/image" Target="../media/image495.png"/><Relationship Id="rId104" Type="http://schemas.openxmlformats.org/officeDocument/2006/relationships/customXml" Target="../ink/ink495.xml"/><Relationship Id="rId7" Type="http://schemas.openxmlformats.org/officeDocument/2006/relationships/image" Target="../media/image450.png"/><Relationship Id="rId71" Type="http://schemas.openxmlformats.org/officeDocument/2006/relationships/image" Target="../media/image482.png"/><Relationship Id="rId92" Type="http://schemas.openxmlformats.org/officeDocument/2006/relationships/customXml" Target="../ink/ink489.xml"/><Relationship Id="rId2" Type="http://schemas.openxmlformats.org/officeDocument/2006/relationships/customXml" Target="../ink/ink444.xml"/><Relationship Id="rId29" Type="http://schemas.openxmlformats.org/officeDocument/2006/relationships/image" Target="../media/image461.png"/><Relationship Id="rId24" Type="http://schemas.openxmlformats.org/officeDocument/2006/relationships/customXml" Target="../ink/ink455.xml"/><Relationship Id="rId40" Type="http://schemas.openxmlformats.org/officeDocument/2006/relationships/customXml" Target="../ink/ink463.xml"/><Relationship Id="rId45" Type="http://schemas.openxmlformats.org/officeDocument/2006/relationships/image" Target="../media/image469.png"/><Relationship Id="rId66" Type="http://schemas.openxmlformats.org/officeDocument/2006/relationships/customXml" Target="../ink/ink476.xml"/><Relationship Id="rId87" Type="http://schemas.openxmlformats.org/officeDocument/2006/relationships/image" Target="../media/image490.png"/><Relationship Id="rId110" Type="http://schemas.openxmlformats.org/officeDocument/2006/relationships/customXml" Target="../ink/ink498.xml"/><Relationship Id="rId115" Type="http://schemas.openxmlformats.org/officeDocument/2006/relationships/image" Target="../media/image504.png"/><Relationship Id="rId61" Type="http://schemas.openxmlformats.org/officeDocument/2006/relationships/image" Target="../media/image477.png"/><Relationship Id="rId82" Type="http://schemas.openxmlformats.org/officeDocument/2006/relationships/customXml" Target="../ink/ink484.xml"/><Relationship Id="rId19" Type="http://schemas.openxmlformats.org/officeDocument/2006/relationships/image" Target="../media/image456.png"/><Relationship Id="rId14" Type="http://schemas.openxmlformats.org/officeDocument/2006/relationships/customXml" Target="../ink/ink450.xml"/><Relationship Id="rId30" Type="http://schemas.openxmlformats.org/officeDocument/2006/relationships/customXml" Target="../ink/ink458.xml"/><Relationship Id="rId35" Type="http://schemas.openxmlformats.org/officeDocument/2006/relationships/image" Target="../media/image464.png"/><Relationship Id="rId56" Type="http://schemas.openxmlformats.org/officeDocument/2006/relationships/customXml" Target="../ink/ink471.xml"/><Relationship Id="rId77" Type="http://schemas.openxmlformats.org/officeDocument/2006/relationships/image" Target="../media/image485.png"/><Relationship Id="rId100" Type="http://schemas.openxmlformats.org/officeDocument/2006/relationships/customXml" Target="../ink/ink493.xml"/><Relationship Id="rId105" Type="http://schemas.openxmlformats.org/officeDocument/2006/relationships/image" Target="../media/image499.png"/><Relationship Id="rId8" Type="http://schemas.openxmlformats.org/officeDocument/2006/relationships/customXml" Target="../ink/ink447.xml"/><Relationship Id="rId51" Type="http://schemas.openxmlformats.org/officeDocument/2006/relationships/image" Target="../media/image472.png"/><Relationship Id="rId72" Type="http://schemas.openxmlformats.org/officeDocument/2006/relationships/customXml" Target="../ink/ink479.xml"/><Relationship Id="rId93" Type="http://schemas.openxmlformats.org/officeDocument/2006/relationships/image" Target="../media/image493.png"/><Relationship Id="rId98" Type="http://schemas.openxmlformats.org/officeDocument/2006/relationships/customXml" Target="../ink/ink492.xml"/><Relationship Id="rId3" Type="http://schemas.openxmlformats.org/officeDocument/2006/relationships/image" Target="../media/image448.png"/><Relationship Id="rId25" Type="http://schemas.openxmlformats.org/officeDocument/2006/relationships/image" Target="../media/image459.png"/><Relationship Id="rId46" Type="http://schemas.openxmlformats.org/officeDocument/2006/relationships/customXml" Target="../ink/ink466.xml"/><Relationship Id="rId67" Type="http://schemas.openxmlformats.org/officeDocument/2006/relationships/image" Target="../media/image480.png"/><Relationship Id="rId116" Type="http://schemas.openxmlformats.org/officeDocument/2006/relationships/customXml" Target="../ink/ink501.xml"/><Relationship Id="rId20" Type="http://schemas.openxmlformats.org/officeDocument/2006/relationships/customXml" Target="../ink/ink453.xml"/><Relationship Id="rId41" Type="http://schemas.openxmlformats.org/officeDocument/2006/relationships/image" Target="../media/image467.png"/><Relationship Id="rId62" Type="http://schemas.openxmlformats.org/officeDocument/2006/relationships/customXml" Target="../ink/ink474.xml"/><Relationship Id="rId83" Type="http://schemas.openxmlformats.org/officeDocument/2006/relationships/image" Target="../media/image488.png"/><Relationship Id="rId88" Type="http://schemas.openxmlformats.org/officeDocument/2006/relationships/customXml" Target="../ink/ink487.xml"/><Relationship Id="rId111" Type="http://schemas.openxmlformats.org/officeDocument/2006/relationships/image" Target="../media/image502.png"/><Relationship Id="rId15" Type="http://schemas.openxmlformats.org/officeDocument/2006/relationships/image" Target="../media/image454.png"/><Relationship Id="rId36" Type="http://schemas.openxmlformats.org/officeDocument/2006/relationships/customXml" Target="../ink/ink461.xml"/><Relationship Id="rId57" Type="http://schemas.openxmlformats.org/officeDocument/2006/relationships/image" Target="../media/image475.png"/><Relationship Id="rId106" Type="http://schemas.openxmlformats.org/officeDocument/2006/relationships/customXml" Target="../ink/ink4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451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5.2</a:t>
            </a:r>
          </a:p>
          <a:p>
            <a:r>
              <a:rPr lang="en-MY" b="1" dirty="0"/>
              <a:t>&gt;&gt; </a:t>
            </a:r>
            <a:r>
              <a:rPr lang="en-US" b="1" dirty="0"/>
              <a:t>Function, method and class (Part 1)</a:t>
            </a:r>
          </a:p>
          <a:p>
            <a:r>
              <a:rPr lang="en-US" sz="1600" i="1" dirty="0"/>
              <a:t>Functions as a type, anonymous functions and list comprehensions codes.</a:t>
            </a:r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3BDE-D33C-421D-A83D-C18979EF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9" y="393014"/>
            <a:ext cx="5847677" cy="1325563"/>
          </a:xfrm>
        </p:spPr>
        <p:txBody>
          <a:bodyPr/>
          <a:lstStyle/>
          <a:p>
            <a:r>
              <a:rPr lang="en-MY" dirty="0"/>
              <a:t>Solution </a:t>
            </a:r>
            <a:br>
              <a:rPr lang="en-MY" dirty="0"/>
            </a:br>
            <a:r>
              <a:rPr lang="en-MY" dirty="0"/>
              <a:t>framework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C12506D-45FA-41AC-818A-D8996232CAAB}"/>
              </a:ext>
            </a:extLst>
          </p:cNvPr>
          <p:cNvGrpSpPr/>
          <p:nvPr/>
        </p:nvGrpSpPr>
        <p:grpSpPr>
          <a:xfrm>
            <a:off x="3899133" y="393014"/>
            <a:ext cx="7801969" cy="5824474"/>
            <a:chOff x="3497481" y="773862"/>
            <a:chExt cx="7801969" cy="5824474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80162747-604E-4AAD-B063-51B9EFA08F69}"/>
                </a:ext>
              </a:extLst>
            </p:cNvPr>
            <p:cNvSpPr/>
            <p:nvPr/>
          </p:nvSpPr>
          <p:spPr>
            <a:xfrm>
              <a:off x="4691237" y="773862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BB92FE-6310-4158-98C9-BC2267F15186}"/>
                </a:ext>
              </a:extLst>
            </p:cNvPr>
            <p:cNvSpPr/>
            <p:nvPr/>
          </p:nvSpPr>
          <p:spPr>
            <a:xfrm>
              <a:off x="4009311" y="1333529"/>
              <a:ext cx="2319656" cy="5575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DEFINE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ListName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as empty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39A08C3-F599-4EE1-A05B-CF0CFE96411C}"/>
                </a:ext>
              </a:extLst>
            </p:cNvPr>
            <p:cNvSpPr/>
            <p:nvPr/>
          </p:nvSpPr>
          <p:spPr>
            <a:xfrm>
              <a:off x="4333327" y="2057777"/>
              <a:ext cx="1670819" cy="672503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chemeClr val="tx1"/>
                  </a:solidFill>
                </a:rPr>
                <a:t>while TRUE</a:t>
              </a:r>
            </a:p>
          </p:txBody>
        </p: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E1093B5A-08CC-4703-B40E-D202C9ECDF89}"/>
                </a:ext>
              </a:extLst>
            </p:cNvPr>
            <p:cNvSpPr/>
            <p:nvPr/>
          </p:nvSpPr>
          <p:spPr>
            <a:xfrm>
              <a:off x="10344662" y="5882875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END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86E2F8-CB15-4C76-A275-F4E4EAD603E2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168631" y="1089427"/>
              <a:ext cx="508" cy="2441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5ED42B-FFCF-43C1-80D1-4277F1E1E04A}"/>
                </a:ext>
              </a:extLst>
            </p:cNvPr>
            <p:cNvCxnSpPr>
              <a:cxnSpLocks/>
              <a:stCxn id="6" idx="2"/>
              <a:endCxn id="37" idx="1"/>
            </p:cNvCxnSpPr>
            <p:nvPr/>
          </p:nvCxnSpPr>
          <p:spPr>
            <a:xfrm flipH="1">
              <a:off x="5168631" y="2730280"/>
              <a:ext cx="106" cy="2663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6560C5-2F3B-4DFE-B2E6-3F4C3C933D28}"/>
                </a:ext>
              </a:extLst>
            </p:cNvPr>
            <p:cNvCxnSpPr>
              <a:cxnSpLocks/>
              <a:stCxn id="26" idx="3"/>
              <a:endCxn id="7" idx="0"/>
            </p:cNvCxnSpPr>
            <p:nvPr/>
          </p:nvCxnSpPr>
          <p:spPr>
            <a:xfrm flipH="1">
              <a:off x="10822056" y="5332970"/>
              <a:ext cx="1" cy="54990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211323E1-A96A-4274-B61E-6F73635295FC}"/>
                </a:ext>
              </a:extLst>
            </p:cNvPr>
            <p:cNvSpPr/>
            <p:nvPr/>
          </p:nvSpPr>
          <p:spPr>
            <a:xfrm>
              <a:off x="4337337" y="4666865"/>
              <a:ext cx="1647617" cy="658714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 err="1">
                  <a:solidFill>
                    <a:schemeClr val="tx1"/>
                  </a:solidFill>
                </a:rPr>
                <a:t>Opt</a:t>
              </a:r>
              <a:r>
                <a:rPr lang="en-MY" sz="1400" b="1" dirty="0">
                  <a:solidFill>
                    <a:schemeClr val="tx1"/>
                  </a:solidFill>
                </a:rPr>
                <a:t> ==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606ED7-8E74-4210-B5B1-B7E8760DDEC0}"/>
                </a:ext>
              </a:extLst>
            </p:cNvPr>
            <p:cNvSpPr txBox="1"/>
            <p:nvPr/>
          </p:nvSpPr>
          <p:spPr>
            <a:xfrm>
              <a:off x="5248111" y="523296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C895096-A664-4D63-AE92-470A0849877C}"/>
                </a:ext>
              </a:extLst>
            </p:cNvPr>
            <p:cNvCxnSpPr>
              <a:cxnSpLocks/>
              <a:stCxn id="154" idx="4"/>
              <a:endCxn id="16" idx="3"/>
            </p:cNvCxnSpPr>
            <p:nvPr/>
          </p:nvCxnSpPr>
          <p:spPr>
            <a:xfrm rot="5400000">
              <a:off x="7633691" y="5204852"/>
              <a:ext cx="215030" cy="2526219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1B4340-B234-49F2-82C7-7A8141C764DC}"/>
                </a:ext>
              </a:extLst>
            </p:cNvPr>
            <p:cNvSpPr/>
            <p:nvPr/>
          </p:nvSpPr>
          <p:spPr>
            <a:xfrm flipV="1">
              <a:off x="3844193" y="6552617"/>
              <a:ext cx="263390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BA2609-4DEC-4DCE-8849-A688D93ACF2D}"/>
                </a:ext>
              </a:extLst>
            </p:cNvPr>
            <p:cNvSpPr txBox="1"/>
            <p:nvPr/>
          </p:nvSpPr>
          <p:spPr>
            <a:xfrm>
              <a:off x="5879410" y="4622816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6B75461-9CAA-41DB-8E0F-F236B9241EC3}"/>
                </a:ext>
              </a:extLst>
            </p:cNvPr>
            <p:cNvCxnSpPr>
              <a:cxnSpLocks/>
              <a:stCxn id="16" idx="1"/>
              <a:endCxn id="6" idx="1"/>
            </p:cNvCxnSpPr>
            <p:nvPr/>
          </p:nvCxnSpPr>
          <p:spPr>
            <a:xfrm rot="10800000" flipH="1">
              <a:off x="3844193" y="2394030"/>
              <a:ext cx="489134" cy="4181447"/>
            </a:xfrm>
            <a:prstGeom prst="bentConnector3">
              <a:avLst>
                <a:gd name="adj1" fmla="val -274572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530328-FA8D-426E-B223-74A5D88890C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168737" y="1891118"/>
              <a:ext cx="402" cy="1666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ED94941-ABAC-40FB-ACEE-6A7F7D10E5F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6004146" y="2394029"/>
              <a:ext cx="4817911" cy="440748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35F297-E0D5-4165-A9D5-59CBF93F2B94}"/>
                </a:ext>
              </a:extLst>
            </p:cNvPr>
            <p:cNvSpPr/>
            <p:nvPr/>
          </p:nvSpPr>
          <p:spPr>
            <a:xfrm rot="5400000" flipV="1">
              <a:off x="9572960" y="4061014"/>
              <a:ext cx="249819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D6C461-E735-49E1-8298-334BCB3DC25B}"/>
                </a:ext>
              </a:extLst>
            </p:cNvPr>
            <p:cNvSpPr txBox="1"/>
            <p:nvPr/>
          </p:nvSpPr>
          <p:spPr>
            <a:xfrm>
              <a:off x="6020435" y="2133877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C234B-77C1-4FD9-83C7-C57519E3D80D}"/>
                </a:ext>
              </a:extLst>
            </p:cNvPr>
            <p:cNvSpPr txBox="1"/>
            <p:nvPr/>
          </p:nvSpPr>
          <p:spPr>
            <a:xfrm>
              <a:off x="5221368" y="266776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DE8D7D-C834-4356-BE9A-9973DACFC24C}"/>
                </a:ext>
              </a:extLst>
            </p:cNvPr>
            <p:cNvSpPr/>
            <p:nvPr/>
          </p:nvSpPr>
          <p:spPr>
            <a:xfrm>
              <a:off x="6450096" y="5601647"/>
              <a:ext cx="1275128" cy="287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Data 36">
              <a:extLst>
                <a:ext uri="{FF2B5EF4-FFF2-40B4-BE49-F238E27FC236}">
                  <a16:creationId xmlns:a16="http://schemas.microsoft.com/office/drawing/2014/main" id="{789D5F01-1837-4291-AC9B-EDD8E2F0A247}"/>
                </a:ext>
              </a:extLst>
            </p:cNvPr>
            <p:cNvSpPr/>
            <p:nvPr/>
          </p:nvSpPr>
          <p:spPr>
            <a:xfrm>
              <a:off x="3497481" y="2996669"/>
              <a:ext cx="3342300" cy="820022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DISPLAY menu</a:t>
              </a:r>
            </a:p>
            <a:p>
              <a:pPr lvl="1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1- Data Entry</a:t>
              </a:r>
            </a:p>
            <a:p>
              <a:pPr lvl="1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2 - Exit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506A6889-110A-4760-8E9B-191EB3C3C285}"/>
                </a:ext>
              </a:extLst>
            </p:cNvPr>
            <p:cNvSpPr/>
            <p:nvPr/>
          </p:nvSpPr>
          <p:spPr>
            <a:xfrm>
              <a:off x="6907299" y="6063891"/>
              <a:ext cx="360721" cy="360721"/>
            </a:xfrm>
            <a:prstGeom prst="flowChartConnector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7D3450F5-FA9B-49E1-9332-A799FD2837E4}"/>
                </a:ext>
              </a:extLst>
            </p:cNvPr>
            <p:cNvSpPr/>
            <p:nvPr/>
          </p:nvSpPr>
          <p:spPr>
            <a:xfrm>
              <a:off x="10176180" y="3900993"/>
              <a:ext cx="360721" cy="360721"/>
            </a:xfrm>
            <a:prstGeom prst="flowChartConnector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A69B86B-66D4-4A82-A3B5-8430D3A59B9D}"/>
                </a:ext>
              </a:extLst>
            </p:cNvPr>
            <p:cNvCxnSpPr>
              <a:cxnSpLocks/>
              <a:stCxn id="37" idx="4"/>
              <a:endCxn id="78" idx="1"/>
            </p:cNvCxnSpPr>
            <p:nvPr/>
          </p:nvCxnSpPr>
          <p:spPr>
            <a:xfrm>
              <a:off x="5168631" y="3816691"/>
              <a:ext cx="646" cy="1702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Data 77">
              <a:extLst>
                <a:ext uri="{FF2B5EF4-FFF2-40B4-BE49-F238E27FC236}">
                  <a16:creationId xmlns:a16="http://schemas.microsoft.com/office/drawing/2014/main" id="{5831C1C9-4DD0-4130-86F2-622EE0D77CA7}"/>
                </a:ext>
              </a:extLst>
            </p:cNvPr>
            <p:cNvSpPr/>
            <p:nvPr/>
          </p:nvSpPr>
          <p:spPr>
            <a:xfrm>
              <a:off x="3498773" y="3986946"/>
              <a:ext cx="3341008" cy="440820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 INPUT as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Opt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84CD49D-BC6E-42B7-A484-BE166D007484}"/>
                </a:ext>
              </a:extLst>
            </p:cNvPr>
            <p:cNvCxnSpPr>
              <a:cxnSpLocks/>
              <a:stCxn id="78" idx="4"/>
              <a:endCxn id="12" idx="0"/>
            </p:cNvCxnSpPr>
            <p:nvPr/>
          </p:nvCxnSpPr>
          <p:spPr>
            <a:xfrm flipH="1">
              <a:off x="5161146" y="4427766"/>
              <a:ext cx="8131" cy="2390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F3EFE2D-C705-489B-839F-E948162CD44A}"/>
                </a:ext>
              </a:extLst>
            </p:cNvPr>
            <p:cNvCxnSpPr>
              <a:cxnSpLocks/>
              <a:stCxn id="12" idx="2"/>
              <a:endCxn id="110" idx="0"/>
            </p:cNvCxnSpPr>
            <p:nvPr/>
          </p:nvCxnSpPr>
          <p:spPr>
            <a:xfrm>
              <a:off x="5161146" y="5325579"/>
              <a:ext cx="7388" cy="18021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6137D95-12F8-45EA-9CBD-69E525CA5B62}"/>
                </a:ext>
              </a:extLst>
            </p:cNvPr>
            <p:cNvSpPr/>
            <p:nvPr/>
          </p:nvSpPr>
          <p:spPr>
            <a:xfrm>
              <a:off x="4183167" y="5505792"/>
              <a:ext cx="1970733" cy="5196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>
                  <a:solidFill>
                    <a:schemeClr val="tx1"/>
                  </a:solidFill>
                </a:rPr>
                <a:t>ADD student name MODULE</a:t>
              </a:r>
            </a:p>
          </p:txBody>
        </p:sp>
        <p:sp>
          <p:nvSpPr>
            <p:cNvPr id="119" name="Diamond 118">
              <a:extLst>
                <a:ext uri="{FF2B5EF4-FFF2-40B4-BE49-F238E27FC236}">
                  <a16:creationId xmlns:a16="http://schemas.microsoft.com/office/drawing/2014/main" id="{86AA9DB4-0F05-403C-B9FC-36C0E0C2AFB6}"/>
                </a:ext>
              </a:extLst>
            </p:cNvPr>
            <p:cNvSpPr/>
            <p:nvPr/>
          </p:nvSpPr>
          <p:spPr>
            <a:xfrm>
              <a:off x="6263852" y="4659015"/>
              <a:ext cx="1647617" cy="658714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 err="1">
                  <a:solidFill>
                    <a:schemeClr val="tx1"/>
                  </a:solidFill>
                </a:rPr>
                <a:t>Opt</a:t>
              </a:r>
              <a:r>
                <a:rPr lang="en-MY" sz="1400" b="1" dirty="0">
                  <a:solidFill>
                    <a:schemeClr val="tx1"/>
                  </a:solidFill>
                </a:rPr>
                <a:t> == 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BC32A3-20D5-4D6F-B9D7-4261098B43A8}"/>
                </a:ext>
              </a:extLst>
            </p:cNvPr>
            <p:cNvSpPr txBox="1"/>
            <p:nvPr/>
          </p:nvSpPr>
          <p:spPr>
            <a:xfrm>
              <a:off x="7174626" y="522511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68CBCE4-C9DB-4DDB-ABE3-2A629C23C184}"/>
                </a:ext>
              </a:extLst>
            </p:cNvPr>
            <p:cNvSpPr txBox="1"/>
            <p:nvPr/>
          </p:nvSpPr>
          <p:spPr>
            <a:xfrm>
              <a:off x="7863039" y="4622816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B166806-E55E-4E84-8E4E-D94928237181}"/>
                </a:ext>
              </a:extLst>
            </p:cNvPr>
            <p:cNvCxnSpPr>
              <a:cxnSpLocks/>
              <a:stCxn id="119" idx="2"/>
              <a:endCxn id="30" idx="0"/>
            </p:cNvCxnSpPr>
            <p:nvPr/>
          </p:nvCxnSpPr>
          <p:spPr>
            <a:xfrm flipH="1">
              <a:off x="7087660" y="5317729"/>
              <a:ext cx="1" cy="2839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26BE95F-11F4-45E2-B97E-80C90B38FF9A}"/>
                </a:ext>
              </a:extLst>
            </p:cNvPr>
            <p:cNvCxnSpPr>
              <a:cxnSpLocks/>
              <a:stCxn id="12" idx="3"/>
              <a:endCxn id="119" idx="1"/>
            </p:cNvCxnSpPr>
            <p:nvPr/>
          </p:nvCxnSpPr>
          <p:spPr>
            <a:xfrm flipV="1">
              <a:off x="5984954" y="4988372"/>
              <a:ext cx="278898" cy="78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B177460-6AE1-41E3-8DFF-E9EF72D03C0F}"/>
                </a:ext>
              </a:extLst>
            </p:cNvPr>
            <p:cNvCxnSpPr>
              <a:cxnSpLocks/>
              <a:stCxn id="30" idx="2"/>
              <a:endCxn id="42" idx="0"/>
            </p:cNvCxnSpPr>
            <p:nvPr/>
          </p:nvCxnSpPr>
          <p:spPr>
            <a:xfrm>
              <a:off x="7087660" y="5889204"/>
              <a:ext cx="0" cy="1746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CEC5938-2DEE-452B-BAD6-C9832BBD22A1}"/>
                </a:ext>
              </a:extLst>
            </p:cNvPr>
            <p:cNvCxnSpPr>
              <a:cxnSpLocks/>
              <a:stCxn id="110" idx="2"/>
              <a:endCxn id="16" idx="2"/>
            </p:cNvCxnSpPr>
            <p:nvPr/>
          </p:nvCxnSpPr>
          <p:spPr>
            <a:xfrm flipH="1">
              <a:off x="5161145" y="6025418"/>
              <a:ext cx="7389" cy="5271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Data 153">
              <a:extLst>
                <a:ext uri="{FF2B5EF4-FFF2-40B4-BE49-F238E27FC236}">
                  <a16:creationId xmlns:a16="http://schemas.microsoft.com/office/drawing/2014/main" id="{BCE96650-C0A9-4AD8-ADDA-1D0AB1FE925E}"/>
                </a:ext>
              </a:extLst>
            </p:cNvPr>
            <p:cNvSpPr/>
            <p:nvPr/>
          </p:nvSpPr>
          <p:spPr>
            <a:xfrm>
              <a:off x="7754945" y="5798806"/>
              <a:ext cx="2498739" cy="561640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DISPLAY wrong selection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2CD89-8CB0-49EB-A8E2-26D087C80C03}"/>
                </a:ext>
              </a:extLst>
            </p:cNvPr>
            <p:cNvCxnSpPr>
              <a:cxnSpLocks/>
              <a:stCxn id="44" idx="6"/>
              <a:endCxn id="26" idx="0"/>
            </p:cNvCxnSpPr>
            <p:nvPr/>
          </p:nvCxnSpPr>
          <p:spPr>
            <a:xfrm>
              <a:off x="10536901" y="4081354"/>
              <a:ext cx="262296" cy="252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ACBDAF12-C9B0-4C50-BD97-990365E33682}"/>
                </a:ext>
              </a:extLst>
            </p:cNvPr>
            <p:cNvCxnSpPr>
              <a:cxnSpLocks/>
              <a:stCxn id="119" idx="3"/>
              <a:endCxn id="154" idx="1"/>
            </p:cNvCxnSpPr>
            <p:nvPr/>
          </p:nvCxnSpPr>
          <p:spPr>
            <a:xfrm>
              <a:off x="7911469" y="4988372"/>
              <a:ext cx="1092846" cy="81043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26C776-B5A6-4C8C-8F93-3C09BAE814B7}"/>
              </a:ext>
            </a:extLst>
          </p:cNvPr>
          <p:cNvGrpSpPr/>
          <p:nvPr/>
        </p:nvGrpSpPr>
        <p:grpSpPr>
          <a:xfrm>
            <a:off x="6119888" y="795547"/>
            <a:ext cx="147240" cy="155880"/>
            <a:chOff x="6119888" y="795547"/>
            <a:chExt cx="1472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178C61-3DFC-4F6A-9F5B-9EADE09328FF}"/>
                    </a:ext>
                  </a:extLst>
                </p14:cNvPr>
                <p14:cNvContentPartPr/>
                <p14:nvPr/>
              </p14:nvContentPartPr>
              <p14:xfrm>
                <a:off x="6126728" y="851347"/>
                <a:ext cx="51120" cy="8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178C61-3DFC-4F6A-9F5B-9EADE09328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17728" y="842347"/>
                  <a:ext cx="6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03D4C5-35F7-481B-8406-1AE73E1EDE92}"/>
                    </a:ext>
                  </a:extLst>
                </p14:cNvPr>
                <p14:cNvContentPartPr/>
                <p14:nvPr/>
              </p14:nvContentPartPr>
              <p14:xfrm>
                <a:off x="6119888" y="795547"/>
                <a:ext cx="147240" cy="155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03D4C5-35F7-481B-8406-1AE73E1EDE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0888" y="786907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59577B-61D3-4C42-8E26-69051494FE34}"/>
                  </a:ext>
                </a:extLst>
              </p14:cNvPr>
              <p14:cNvContentPartPr/>
              <p14:nvPr/>
            </p14:nvContentPartPr>
            <p14:xfrm>
              <a:off x="2686208" y="1988227"/>
              <a:ext cx="2918520" cy="4347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59577B-61D3-4C42-8E26-69051494F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8568" y="1952227"/>
                <a:ext cx="2954160" cy="44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A00FC2-51F2-4937-A9BA-F4B1AE85636E}"/>
                  </a:ext>
                </a:extLst>
              </p14:cNvPr>
              <p14:cNvContentPartPr/>
              <p14:nvPr/>
            </p14:nvContentPartPr>
            <p14:xfrm>
              <a:off x="5082081" y="3268747"/>
              <a:ext cx="755640" cy="3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A00FC2-51F2-4937-A9BA-F4B1AE8563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4081" y="3233107"/>
                <a:ext cx="791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004285-E5D0-42EF-87BD-F41C6FC94DE8}"/>
                  </a:ext>
                </a:extLst>
              </p14:cNvPr>
              <p14:cNvContentPartPr/>
              <p14:nvPr/>
            </p14:nvContentPartPr>
            <p14:xfrm>
              <a:off x="5562248" y="3910627"/>
              <a:ext cx="1919520" cy="212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004285-E5D0-42EF-87BD-F41C6FC94D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4248" y="3874987"/>
                <a:ext cx="1955160" cy="21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BD381C-29AE-4DB4-9C8F-1FE8745917BB}"/>
                  </a:ext>
                </a:extLst>
              </p14:cNvPr>
              <p14:cNvContentPartPr/>
              <p14:nvPr/>
            </p14:nvContentPartPr>
            <p14:xfrm>
              <a:off x="10569128" y="3678427"/>
              <a:ext cx="665640" cy="1949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BD381C-29AE-4DB4-9C8F-1FE8745917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1488" y="3642787"/>
                <a:ext cx="701280" cy="20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39B595-B401-4A74-B61B-ABC654F3252F}"/>
                  </a:ext>
                </a:extLst>
              </p14:cNvPr>
              <p14:cNvContentPartPr/>
              <p14:nvPr/>
            </p14:nvContentPartPr>
            <p14:xfrm>
              <a:off x="10903568" y="5579227"/>
              <a:ext cx="646560" cy="16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39B595-B401-4A74-B61B-ABC654F325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85568" y="5543227"/>
                <a:ext cx="682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B3D4AF5-90D4-42D3-BF9D-538549DE37AC}"/>
                  </a:ext>
                </a:extLst>
              </p14:cNvPr>
              <p14:cNvContentPartPr/>
              <p14:nvPr/>
            </p14:nvContentPartPr>
            <p14:xfrm>
              <a:off x="5096768" y="3299347"/>
              <a:ext cx="589320" cy="91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B3D4AF5-90D4-42D3-BF9D-538549DE37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9128" y="3263707"/>
                <a:ext cx="624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6776B3-2A63-44B4-91ED-B00389508F41}"/>
                  </a:ext>
                </a:extLst>
              </p14:cNvPr>
              <p14:cNvContentPartPr/>
              <p14:nvPr/>
            </p14:nvContentPartPr>
            <p14:xfrm>
              <a:off x="8246768" y="4542787"/>
              <a:ext cx="1196280" cy="104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6776B3-2A63-44B4-91ED-B00389508F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9128" y="4507147"/>
                <a:ext cx="123192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94A78EC-29CD-4D07-AF84-D83096EAFBAD}"/>
                  </a:ext>
                </a:extLst>
              </p14:cNvPr>
              <p14:cNvContentPartPr/>
              <p14:nvPr/>
            </p14:nvContentPartPr>
            <p14:xfrm>
              <a:off x="5504288" y="5408227"/>
              <a:ext cx="3958920" cy="855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94A78EC-29CD-4D07-AF84-D83096EAFB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86648" y="5372587"/>
                <a:ext cx="3994560" cy="9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99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BD0AF2-7833-4584-AA48-21542A3B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EXCEPTIONS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C67FD8-30AF-4FE5-936A-A88FEA8E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An “exception” is usually defined as “something that does not conform to the  norm,” and is therefore somewhat rare.</a:t>
            </a:r>
          </a:p>
          <a:p>
            <a:r>
              <a:rPr lang="en-US" sz="3200" dirty="0">
                <a:solidFill>
                  <a:srgbClr val="000000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MY" sz="2800" dirty="0">
                <a:solidFill>
                  <a:srgbClr val="000000"/>
                </a:solidFill>
              </a:rPr>
              <a:t>test = [1,2,3]</a:t>
            </a:r>
          </a:p>
          <a:p>
            <a:pPr marL="457200" lvl="1" indent="0">
              <a:buNone/>
            </a:pPr>
            <a:r>
              <a:rPr lang="en-MY" sz="2800" dirty="0">
                <a:solidFill>
                  <a:srgbClr val="000000"/>
                </a:solidFill>
              </a:rPr>
              <a:t>test[3]</a:t>
            </a:r>
            <a:endParaRPr lang="en-MY" sz="4400" dirty="0">
              <a:solidFill>
                <a:srgbClr val="000000"/>
              </a:solidFill>
            </a:endParaRPr>
          </a:p>
          <a:p>
            <a:r>
              <a:rPr lang="en-MY" sz="3200" dirty="0">
                <a:solidFill>
                  <a:srgbClr val="000000"/>
                </a:solidFill>
              </a:rPr>
              <a:t>List of exception: </a:t>
            </a:r>
            <a:r>
              <a:rPr lang="en-MY" sz="2000" b="0" i="0" dirty="0" err="1">
                <a:effectLst/>
                <a:latin typeface="Droid Sans Mono"/>
              </a:rPr>
              <a:t>IndexError</a:t>
            </a:r>
            <a:r>
              <a:rPr lang="en-MY" sz="2000" b="0" i="0" dirty="0">
                <a:effectLst/>
                <a:latin typeface="Droid Sans Mono"/>
              </a:rPr>
              <a:t>, </a:t>
            </a:r>
            <a:r>
              <a:rPr lang="en-MY" sz="2000" b="0" i="0" dirty="0" err="1">
                <a:effectLst/>
                <a:latin typeface="Droid Sans Mono"/>
              </a:rPr>
              <a:t>ValueError</a:t>
            </a:r>
            <a:r>
              <a:rPr lang="en-MY" sz="2000" b="0" i="0" dirty="0">
                <a:effectLst/>
                <a:latin typeface="Droid Sans Mono"/>
              </a:rPr>
              <a:t>, </a:t>
            </a:r>
            <a:r>
              <a:rPr lang="en-MY" sz="2000" b="0" i="0" dirty="0" err="1">
                <a:effectLst/>
                <a:latin typeface="Droid Sans Mono"/>
              </a:rPr>
              <a:t>ZeroDivisionError</a:t>
            </a:r>
            <a:r>
              <a:rPr lang="en-MY" sz="2000" b="0" i="0" dirty="0">
                <a:effectLst/>
                <a:latin typeface="Droid Sans Mono"/>
              </a:rPr>
              <a:t>, and more.</a:t>
            </a:r>
            <a:endParaRPr lang="en-MY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MY" sz="1600" dirty="0">
                <a:solidFill>
                  <a:srgbClr val="000000"/>
                </a:solidFill>
              </a:rPr>
              <a:t>Ref: </a:t>
            </a:r>
            <a:r>
              <a:rPr lang="en-MY" sz="1600" dirty="0">
                <a:solidFill>
                  <a:srgbClr val="000000"/>
                </a:solidFill>
                <a:hlinkClick r:id="rId3"/>
              </a:rPr>
              <a:t>https://www.programiz.com/python-programming/exceptions</a:t>
            </a:r>
            <a:endParaRPr lang="en-MY" sz="16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Control Flow Mechanism:</a:t>
            </a:r>
            <a:r>
              <a:rPr lang="en-MY" sz="3200" dirty="0">
                <a:solidFill>
                  <a:srgbClr val="000000"/>
                </a:solidFill>
              </a:rPr>
              <a:t> </a:t>
            </a:r>
            <a:r>
              <a:rPr lang="en-MY" sz="24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raise </a:t>
            </a:r>
            <a:r>
              <a:rPr lang="en-MY" sz="2400" i="1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exceptionName</a:t>
            </a:r>
            <a:r>
              <a:rPr lang="en-MY" sz="2400" i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(arguments)</a:t>
            </a:r>
            <a:endParaRPr lang="en-MY" sz="32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9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A0F5A7-7630-4A32-8468-366A49E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TRY-EXCEPT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2DCC51-AA83-4C36-B447-D4BA9A2D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code will work just fine, but it will fail if </a:t>
            </a:r>
            <a:r>
              <a:rPr lang="en-US" dirty="0" err="1"/>
              <a:t>numFailures</a:t>
            </a:r>
            <a:r>
              <a:rPr lang="en-US" dirty="0"/>
              <a:t> happens to be zero.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would have been better to have try-except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4771B-86F1-47FF-97B3-96CE21B0C1D1}"/>
              </a:ext>
            </a:extLst>
          </p:cNvPr>
          <p:cNvSpPr txBox="1"/>
          <p:nvPr/>
        </p:nvSpPr>
        <p:spPr>
          <a:xfrm>
            <a:off x="966831" y="4834572"/>
            <a:ext cx="73410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try:</a:t>
            </a:r>
          </a:p>
          <a:p>
            <a:r>
              <a:rPr lang="en-U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ratio = x/y </a:t>
            </a:r>
          </a:p>
          <a:p>
            <a:r>
              <a:rPr lang="en-U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print('The ratio is’ + str(ratio))</a:t>
            </a:r>
          </a:p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except </a:t>
            </a:r>
            <a:r>
              <a:rPr lang="en-MY" sz="1800" b="1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ZeroDivisionError</a:t>
            </a:r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as e:</a:t>
            </a:r>
          </a:p>
          <a:p>
            <a:r>
              <a:rPr lang="en-U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print(‘Error: ’,e) 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1ECF-1A4D-4D8C-88C9-B0587B9083DB}"/>
              </a:ext>
            </a:extLst>
          </p:cNvPr>
          <p:cNvSpPr txBox="1"/>
          <p:nvPr/>
        </p:nvSpPr>
        <p:spPr>
          <a:xfrm>
            <a:off x="966831" y="2828835"/>
            <a:ext cx="25817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x = 1</a:t>
            </a:r>
          </a:p>
          <a:p>
            <a:r>
              <a:rPr lang="en-MY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y = 2</a:t>
            </a:r>
            <a:endParaRPr lang="en-MY" sz="18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ratio = x/y</a:t>
            </a:r>
          </a:p>
          <a:p>
            <a:r>
              <a:rPr lang="en-MY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Print(ratio)</a:t>
            </a:r>
            <a:endParaRPr lang="en-MY" sz="18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32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EA3-E277-45E5-AA4C-BFDAC7C7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Answer on the following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1EE8-479F-4FBF-AAEF-79D6B9A4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Case study 1: Using class approach, create an application to store student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847A3-9EEA-4F47-9965-B71534678827}"/>
              </a:ext>
            </a:extLst>
          </p:cNvPr>
          <p:cNvSpPr txBox="1"/>
          <p:nvPr/>
        </p:nvSpPr>
        <p:spPr>
          <a:xfrm>
            <a:off x="916497" y="2545545"/>
            <a:ext cx="428467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</a:t>
            </a:r>
            <a:r>
              <a:rPr lang="en-US" dirty="0" err="1"/>
              <a:t>self.StudentList</a:t>
            </a:r>
            <a:r>
              <a:rPr lang="en-US" dirty="0"/>
              <a:t> = []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def </a:t>
            </a:r>
            <a:r>
              <a:rPr lang="en-US" dirty="0" err="1"/>
              <a:t>addStudent</a:t>
            </a:r>
            <a:r>
              <a:rPr lang="en-US" dirty="0"/>
              <a:t>(</a:t>
            </a:r>
            <a:r>
              <a:rPr lang="en-US" dirty="0" err="1"/>
              <a:t>self,name</a:t>
            </a:r>
            <a:r>
              <a:rPr lang="en-US" dirty="0"/>
              <a:t>): </a:t>
            </a:r>
          </a:p>
          <a:p>
            <a:r>
              <a:rPr lang="en-US" dirty="0"/>
              <a:t>        self. </a:t>
            </a:r>
            <a:r>
              <a:rPr lang="en-US" dirty="0" err="1"/>
              <a:t>StudentList.append</a:t>
            </a:r>
            <a:r>
              <a:rPr lang="en-US" dirty="0"/>
              <a:t>(name)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display student from list</a:t>
            </a:r>
          </a:p>
          <a:p>
            <a:r>
              <a:rPr lang="en-US" dirty="0"/>
              <a:t>     ???</a:t>
            </a:r>
          </a:p>
          <a:p>
            <a:endParaRPr lang="en-US" dirty="0"/>
          </a:p>
          <a:p>
            <a:r>
              <a:rPr lang="en-US" dirty="0"/>
              <a:t> # remove student from list</a:t>
            </a:r>
          </a:p>
          <a:p>
            <a:r>
              <a:rPr lang="en-MY" dirty="0"/>
              <a:t>     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E513-354E-4187-A756-807912F16FE9}"/>
              </a:ext>
            </a:extLst>
          </p:cNvPr>
          <p:cNvSpPr txBox="1"/>
          <p:nvPr/>
        </p:nvSpPr>
        <p:spPr>
          <a:xfrm>
            <a:off x="6096000" y="4096017"/>
            <a:ext cx="5368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Challenges:</a:t>
            </a:r>
          </a:p>
          <a:p>
            <a:r>
              <a:rPr lang="en-MY" dirty="0"/>
              <a:t>1. Make application for user data entry</a:t>
            </a:r>
          </a:p>
          <a:p>
            <a:r>
              <a:rPr lang="en-MY" dirty="0"/>
              <a:t>2. Create main menu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Data Entry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Data removal (Hint: pop() or remove())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Data Display (Option: Pandas)</a:t>
            </a:r>
          </a:p>
          <a:p>
            <a:r>
              <a:rPr lang="en-MY" dirty="0"/>
              <a:t>3.How to avoid error during execution (Hint: Exception)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89292-6DC4-4D4D-BD47-2E1D1960838A}"/>
              </a:ext>
            </a:extLst>
          </p:cNvPr>
          <p:cNvSpPr txBox="1"/>
          <p:nvPr/>
        </p:nvSpPr>
        <p:spPr>
          <a:xfrm>
            <a:off x="6135148" y="2574609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 err="1"/>
              <a:t>Obj</a:t>
            </a:r>
            <a:r>
              <a:rPr lang="en-MY" dirty="0"/>
              <a:t> = Student()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FDF4A-7BF3-4166-A8F3-6DEE1A866BBA}"/>
              </a:ext>
            </a:extLst>
          </p:cNvPr>
          <p:cNvSpPr txBox="1"/>
          <p:nvPr/>
        </p:nvSpPr>
        <p:spPr>
          <a:xfrm>
            <a:off x="6135148" y="3078878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Obj.</a:t>
            </a:r>
            <a:r>
              <a:rPr lang="en-US" dirty="0" err="1"/>
              <a:t>addStudent</a:t>
            </a:r>
            <a:r>
              <a:rPr lang="en-US" dirty="0"/>
              <a:t>(‘FAUZI’)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6679D-B0D8-4C4D-9637-74C965A339B2}"/>
              </a:ext>
            </a:extLst>
          </p:cNvPr>
          <p:cNvSpPr txBox="1"/>
          <p:nvPr/>
        </p:nvSpPr>
        <p:spPr>
          <a:xfrm>
            <a:off x="6135147" y="3571142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Obj.</a:t>
            </a:r>
            <a:r>
              <a:rPr lang="en-US" dirty="0"/>
              <a:t> </a:t>
            </a:r>
            <a:r>
              <a:rPr lang="en-US" dirty="0" err="1"/>
              <a:t>getStudentList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0A925-5AAB-4F08-A049-C54F9983DFE1}"/>
              </a:ext>
            </a:extLst>
          </p:cNvPr>
          <p:cNvSpPr txBox="1"/>
          <p:nvPr/>
        </p:nvSpPr>
        <p:spPr>
          <a:xfrm>
            <a:off x="5924725" y="61479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Final Solution - reflect! How could you improve it? Test it!</a:t>
            </a:r>
            <a:endParaRPr lang="en-MY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53B1892A-7E5D-40CA-8716-31486A7C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8905" y="5005485"/>
            <a:ext cx="212388" cy="212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315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EA3-E277-45E5-AA4C-BFDAC7C7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Answer on the following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1EE8-479F-4FBF-AAEF-79D6B9A4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Case study 1: Using class approach, create an application to store student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847A3-9EEA-4F47-9965-B71534678827}"/>
              </a:ext>
            </a:extLst>
          </p:cNvPr>
          <p:cNvSpPr txBox="1"/>
          <p:nvPr/>
        </p:nvSpPr>
        <p:spPr>
          <a:xfrm>
            <a:off x="916497" y="2545545"/>
            <a:ext cx="428467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</a:t>
            </a:r>
            <a:r>
              <a:rPr lang="en-US" dirty="0" err="1"/>
              <a:t>self.StudentList</a:t>
            </a:r>
            <a:r>
              <a:rPr lang="en-US" dirty="0"/>
              <a:t> = []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def </a:t>
            </a:r>
            <a:r>
              <a:rPr lang="en-US" dirty="0" err="1"/>
              <a:t>addStudent</a:t>
            </a:r>
            <a:r>
              <a:rPr lang="en-US" dirty="0"/>
              <a:t>(</a:t>
            </a:r>
            <a:r>
              <a:rPr lang="en-US" dirty="0" err="1"/>
              <a:t>self,name</a:t>
            </a:r>
            <a:r>
              <a:rPr lang="en-US" dirty="0"/>
              <a:t>): </a:t>
            </a:r>
          </a:p>
          <a:p>
            <a:r>
              <a:rPr lang="en-US" dirty="0"/>
              <a:t>        self. </a:t>
            </a:r>
            <a:r>
              <a:rPr lang="en-US" dirty="0" err="1"/>
              <a:t>StudentList.append</a:t>
            </a:r>
            <a:r>
              <a:rPr lang="en-US" dirty="0"/>
              <a:t>(name)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display student from list</a:t>
            </a:r>
          </a:p>
          <a:p>
            <a:r>
              <a:rPr lang="en-US" dirty="0"/>
              <a:t>     ???</a:t>
            </a:r>
          </a:p>
          <a:p>
            <a:endParaRPr lang="en-US" dirty="0"/>
          </a:p>
          <a:p>
            <a:r>
              <a:rPr lang="en-US" dirty="0"/>
              <a:t> # remove student from list</a:t>
            </a:r>
          </a:p>
          <a:p>
            <a:r>
              <a:rPr lang="en-MY" dirty="0"/>
              <a:t>     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E513-354E-4187-A756-807912F16FE9}"/>
              </a:ext>
            </a:extLst>
          </p:cNvPr>
          <p:cNvSpPr txBox="1"/>
          <p:nvPr/>
        </p:nvSpPr>
        <p:spPr>
          <a:xfrm>
            <a:off x="6096000" y="4096017"/>
            <a:ext cx="5368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Challenges:</a:t>
            </a:r>
          </a:p>
          <a:p>
            <a:r>
              <a:rPr lang="en-MY" dirty="0"/>
              <a:t>1. Make application for user data entry</a:t>
            </a:r>
          </a:p>
          <a:p>
            <a:r>
              <a:rPr lang="en-MY" dirty="0"/>
              <a:t>2. Create main menu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Data Entry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Data removal (Hint: pop() or remove())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Data Display (Option: Pandas)</a:t>
            </a:r>
          </a:p>
          <a:p>
            <a:r>
              <a:rPr lang="en-MY" dirty="0"/>
              <a:t>3.How to avoid error during execution (Hint: Exception)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89292-6DC4-4D4D-BD47-2E1D1960838A}"/>
              </a:ext>
            </a:extLst>
          </p:cNvPr>
          <p:cNvSpPr txBox="1"/>
          <p:nvPr/>
        </p:nvSpPr>
        <p:spPr>
          <a:xfrm>
            <a:off x="6135148" y="2574609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 err="1"/>
              <a:t>Obj</a:t>
            </a:r>
            <a:r>
              <a:rPr lang="en-MY" dirty="0"/>
              <a:t> = Student()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FDF4A-7BF3-4166-A8F3-6DEE1A866BBA}"/>
              </a:ext>
            </a:extLst>
          </p:cNvPr>
          <p:cNvSpPr txBox="1"/>
          <p:nvPr/>
        </p:nvSpPr>
        <p:spPr>
          <a:xfrm>
            <a:off x="6135148" y="3078878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Obj.</a:t>
            </a:r>
            <a:r>
              <a:rPr lang="en-US" dirty="0" err="1"/>
              <a:t>addStudent</a:t>
            </a:r>
            <a:r>
              <a:rPr lang="en-US" dirty="0"/>
              <a:t>(‘FAUZI’)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6679D-B0D8-4C4D-9637-74C965A339B2}"/>
              </a:ext>
            </a:extLst>
          </p:cNvPr>
          <p:cNvSpPr txBox="1"/>
          <p:nvPr/>
        </p:nvSpPr>
        <p:spPr>
          <a:xfrm>
            <a:off x="6135147" y="3571142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Obj.</a:t>
            </a:r>
            <a:r>
              <a:rPr lang="en-US" dirty="0"/>
              <a:t> </a:t>
            </a:r>
            <a:r>
              <a:rPr lang="en-US" dirty="0" err="1"/>
              <a:t>getStudentList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0A925-5AAB-4F08-A049-C54F9983DFE1}"/>
              </a:ext>
            </a:extLst>
          </p:cNvPr>
          <p:cNvSpPr txBox="1"/>
          <p:nvPr/>
        </p:nvSpPr>
        <p:spPr>
          <a:xfrm>
            <a:off x="5924725" y="61479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Final Solution - reflect! How could you improve it? Test it!</a:t>
            </a:r>
            <a:endParaRPr lang="en-MY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53B1892A-7E5D-40CA-8716-31486A7C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8905" y="5005485"/>
            <a:ext cx="212388" cy="212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51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6E-ED9A-4150-9208-97FA2DE5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CLO2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Evaluate the program structure on function, branching and condition.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Develop a programming/syntax solution for chemical engineering case study.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5DAB-EBF4-4524-86B6-70FFC122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Exercise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A5EC38-8AFC-4C2A-BCF9-4DB5865F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</a:t>
            </a:r>
            <a:r>
              <a:rPr lang="en-US" b="1" dirty="0"/>
              <a:t>module</a:t>
            </a:r>
            <a:r>
              <a:rPr lang="en-US" dirty="0"/>
              <a:t> to calculate volume for CO</a:t>
            </a:r>
            <a:r>
              <a:rPr lang="en-US" baseline="-25000" dirty="0"/>
              <a:t>2</a:t>
            </a:r>
            <a:r>
              <a:rPr lang="en-US" dirty="0"/>
              <a:t> gas at certain mass, pressure and temperature. Given: </a:t>
            </a:r>
            <a:r>
              <a:rPr lang="pt-BR" dirty="0"/>
              <a:t>R = 0.08206 L (atm)/K (mol)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Use each of the equation as a function inside the module</a:t>
            </a:r>
          </a:p>
          <a:p>
            <a:pPr lvl="1"/>
            <a:r>
              <a:rPr lang="en-US" dirty="0"/>
              <a:t>n = m/Mw</a:t>
            </a:r>
          </a:p>
          <a:p>
            <a:pPr lvl="1"/>
            <a:r>
              <a:rPr lang="en-US" dirty="0"/>
              <a:t>V = nRT/P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using developed module, compute and display result for CO</a:t>
            </a:r>
            <a:r>
              <a:rPr lang="en-US" baseline="-25000" dirty="0"/>
              <a:t>2</a:t>
            </a:r>
            <a:r>
              <a:rPr lang="en-US" dirty="0"/>
              <a:t> volume in cases below:</a:t>
            </a:r>
          </a:p>
          <a:p>
            <a:pPr marL="457200" lvl="1" indent="0">
              <a:buNone/>
            </a:pPr>
            <a:r>
              <a:rPr lang="en-US" dirty="0"/>
              <a:t>Case 1: m = 32 g, P = 50 atm, T = 325 K </a:t>
            </a:r>
          </a:p>
          <a:p>
            <a:pPr marL="457200" lvl="1" indent="0">
              <a:buNone/>
            </a:pPr>
            <a:r>
              <a:rPr lang="en-US" dirty="0"/>
              <a:t>Case 2: m = 25 g, P = 70 atm, T = 450 K</a:t>
            </a:r>
          </a:p>
          <a:p>
            <a:endParaRPr lang="en-MY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050EF4-FACB-4058-B9F2-FF8090418680}"/>
              </a:ext>
            </a:extLst>
          </p:cNvPr>
          <p:cNvGrpSpPr/>
          <p:nvPr/>
        </p:nvGrpSpPr>
        <p:grpSpPr>
          <a:xfrm>
            <a:off x="10024088" y="866107"/>
            <a:ext cx="1496880" cy="345600"/>
            <a:chOff x="10024088" y="866107"/>
            <a:chExt cx="149688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31407B-D0CE-4455-B09D-22482C331628}"/>
                    </a:ext>
                  </a:extLst>
                </p14:cNvPr>
                <p14:cNvContentPartPr/>
                <p14:nvPr/>
              </p14:nvContentPartPr>
              <p14:xfrm>
                <a:off x="10024088" y="886627"/>
                <a:ext cx="297720" cy="325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31407B-D0CE-4455-B09D-22482C3316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5448" y="877627"/>
                  <a:ext cx="315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2CFAFA-E207-4BC4-ACE1-49F5699C0FEF}"/>
                    </a:ext>
                  </a:extLst>
                </p14:cNvPr>
                <p14:cNvContentPartPr/>
                <p14:nvPr/>
              </p14:nvContentPartPr>
              <p14:xfrm>
                <a:off x="10368608" y="949987"/>
                <a:ext cx="43560" cy="5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2CFAFA-E207-4BC4-ACE1-49F5699C0F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9608" y="940987"/>
                  <a:ext cx="61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D0898A-7877-49C7-862E-D396D841940B}"/>
                    </a:ext>
                  </a:extLst>
                </p14:cNvPr>
                <p14:cNvContentPartPr/>
                <p14:nvPr/>
              </p14:nvContentPartPr>
              <p14:xfrm>
                <a:off x="10421888" y="1067347"/>
                <a:ext cx="23400" cy="6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D0898A-7877-49C7-862E-D396D84194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12888" y="1058707"/>
                  <a:ext cx="41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185561-68AA-432B-AAE0-711E87A4D092}"/>
                    </a:ext>
                  </a:extLst>
                </p14:cNvPr>
                <p14:cNvContentPartPr/>
                <p14:nvPr/>
              </p14:nvContentPartPr>
              <p14:xfrm>
                <a:off x="10563368" y="918307"/>
                <a:ext cx="142560" cy="23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185561-68AA-432B-AAE0-711E87A4D0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4728" y="909667"/>
                  <a:ext cx="160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5C33E6-86F1-4A38-BFCD-AE541B015535}"/>
                    </a:ext>
                  </a:extLst>
                </p14:cNvPr>
                <p14:cNvContentPartPr/>
                <p14:nvPr/>
              </p14:nvContentPartPr>
              <p14:xfrm>
                <a:off x="10793048" y="866107"/>
                <a:ext cx="107280" cy="28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5C33E6-86F1-4A38-BFCD-AE541B0155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84048" y="857467"/>
                  <a:ext cx="12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BC9B8E-CBF3-4A4B-833F-A1870AC44129}"/>
                    </a:ext>
                  </a:extLst>
                </p14:cNvPr>
                <p14:cNvContentPartPr/>
                <p14:nvPr/>
              </p14:nvContentPartPr>
              <p14:xfrm>
                <a:off x="10760648" y="877627"/>
                <a:ext cx="194760" cy="4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BC9B8E-CBF3-4A4B-833F-A1870AC441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52008" y="868987"/>
                  <a:ext cx="212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89438E-D3BC-479C-B5CF-E88E48F6EB25}"/>
                    </a:ext>
                  </a:extLst>
                </p14:cNvPr>
                <p14:cNvContentPartPr/>
                <p14:nvPr/>
              </p14:nvContentPartPr>
              <p14:xfrm>
                <a:off x="11094368" y="889147"/>
                <a:ext cx="1242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89438E-D3BC-479C-B5CF-E88E48F6EB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85728" y="880507"/>
                  <a:ext cx="141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D37746-75FE-4FCD-8737-649ACB07CF77}"/>
                    </a:ext>
                  </a:extLst>
                </p14:cNvPr>
                <p14:cNvContentPartPr/>
                <p14:nvPr/>
              </p14:nvContentPartPr>
              <p14:xfrm>
                <a:off x="11264648" y="913627"/>
                <a:ext cx="256320" cy="21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D37746-75FE-4FCD-8737-649ACB07CF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6008" y="904987"/>
                  <a:ext cx="2739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0DBFC-C38F-4AD5-9B19-4CEE8244E277}"/>
              </a:ext>
            </a:extLst>
          </p:cNvPr>
          <p:cNvGrpSpPr/>
          <p:nvPr/>
        </p:nvGrpSpPr>
        <p:grpSpPr>
          <a:xfrm>
            <a:off x="10060088" y="1337707"/>
            <a:ext cx="1644120" cy="743400"/>
            <a:chOff x="10060088" y="1337707"/>
            <a:chExt cx="164412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4CE2B4-3145-4732-B5A3-5E5E71DC838D}"/>
                    </a:ext>
                  </a:extLst>
                </p14:cNvPr>
                <p14:cNvContentPartPr/>
                <p14:nvPr/>
              </p14:nvContentPartPr>
              <p14:xfrm>
                <a:off x="10656248" y="1337707"/>
                <a:ext cx="28800" cy="19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4CE2B4-3145-4732-B5A3-5E5E71DC83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47608" y="1329067"/>
                  <a:ext cx="46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46E1F7-46DD-4193-9A0D-6BACB0589D27}"/>
                    </a:ext>
                  </a:extLst>
                </p14:cNvPr>
                <p14:cNvContentPartPr/>
                <p14:nvPr/>
              </p14:nvContentPartPr>
              <p14:xfrm>
                <a:off x="10788368" y="1364707"/>
                <a:ext cx="13104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46E1F7-46DD-4193-9A0D-6BACB0589D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79728" y="1355707"/>
                  <a:ext cx="148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077A08-221B-4209-993A-E9CBBEC3813B}"/>
                    </a:ext>
                  </a:extLst>
                </p14:cNvPr>
                <p14:cNvContentPartPr/>
                <p14:nvPr/>
              </p14:nvContentPartPr>
              <p14:xfrm>
                <a:off x="10060088" y="1648027"/>
                <a:ext cx="1043280" cy="10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077A08-221B-4209-993A-E9CBBEC381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448" y="1639027"/>
                  <a:ext cx="1060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C1B338-B14C-4F54-92FD-D1FC725121D6}"/>
                    </a:ext>
                  </a:extLst>
                </p14:cNvPr>
                <p14:cNvContentPartPr/>
                <p14:nvPr/>
              </p14:nvContentPartPr>
              <p14:xfrm>
                <a:off x="10229288" y="1848187"/>
                <a:ext cx="261720" cy="232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C1B338-B14C-4F54-92FD-D1FC725121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20648" y="1839187"/>
                  <a:ext cx="279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366D42-BAE5-4EB9-BEB6-DBE55043DCA0}"/>
                    </a:ext>
                  </a:extLst>
                </p14:cNvPr>
                <p14:cNvContentPartPr/>
                <p14:nvPr/>
              </p14:nvContentPartPr>
              <p14:xfrm>
                <a:off x="10529888" y="1872667"/>
                <a:ext cx="48600" cy="2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366D42-BAE5-4EB9-BEB6-DBE55043DC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21248" y="1863667"/>
                  <a:ext cx="66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3AD99A-33BF-4ABE-8BC0-66E2C898E4EC}"/>
                    </a:ext>
                  </a:extLst>
                </p14:cNvPr>
                <p14:cNvContentPartPr/>
                <p14:nvPr/>
              </p14:nvContentPartPr>
              <p14:xfrm>
                <a:off x="10564808" y="1985347"/>
                <a:ext cx="38160" cy="2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3AD99A-33BF-4ABE-8BC0-66E2C898E4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56168" y="1976707"/>
                  <a:ext cx="55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E4D861-6434-4634-A15E-6A0EDCF395DB}"/>
                    </a:ext>
                  </a:extLst>
                </p14:cNvPr>
                <p14:cNvContentPartPr/>
                <p14:nvPr/>
              </p14:nvContentPartPr>
              <p14:xfrm>
                <a:off x="10757408" y="1808227"/>
                <a:ext cx="41040" cy="23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E4D861-6434-4634-A15E-6A0EDCF395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48408" y="1799587"/>
                  <a:ext cx="5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002649-FBF9-46B5-BE60-B4CD7B63F679}"/>
                    </a:ext>
                  </a:extLst>
                </p14:cNvPr>
                <p14:cNvContentPartPr/>
                <p14:nvPr/>
              </p14:nvContentPartPr>
              <p14:xfrm>
                <a:off x="10898168" y="1831627"/>
                <a:ext cx="149760" cy="21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002649-FBF9-46B5-BE60-B4CD7B63F6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9168" y="1822627"/>
                  <a:ext cx="167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423C93-68F7-4B27-A13E-9BA30476FB95}"/>
                    </a:ext>
                  </a:extLst>
                </p14:cNvPr>
                <p14:cNvContentPartPr/>
                <p14:nvPr/>
              </p14:nvContentPartPr>
              <p14:xfrm>
                <a:off x="10892768" y="1802467"/>
                <a:ext cx="212040" cy="5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423C93-68F7-4B27-A13E-9BA30476FB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84128" y="1793827"/>
                  <a:ext cx="229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337863-57BA-41A3-920E-170B9339B134}"/>
                    </a:ext>
                  </a:extLst>
                </p14:cNvPr>
                <p14:cNvContentPartPr/>
                <p14:nvPr/>
              </p14:nvContentPartPr>
              <p14:xfrm>
                <a:off x="11294528" y="1785547"/>
                <a:ext cx="127440" cy="23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337863-57BA-41A3-920E-170B9339B1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85888" y="1776907"/>
                  <a:ext cx="145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63D87F-AFE8-4794-8D89-CC3FBABBA4D6}"/>
                    </a:ext>
                  </a:extLst>
                </p14:cNvPr>
                <p14:cNvContentPartPr/>
                <p14:nvPr/>
              </p14:nvContentPartPr>
              <p14:xfrm>
                <a:off x="11470568" y="1769347"/>
                <a:ext cx="233640" cy="18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63D87F-AFE8-4794-8D89-CC3FBABBA4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61928" y="1760707"/>
                  <a:ext cx="2512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A7908E3-E2C4-44A3-8621-1D130C699650}"/>
                  </a:ext>
                </a:extLst>
              </p14:cNvPr>
              <p14:cNvContentPartPr/>
              <p14:nvPr/>
            </p14:nvContentPartPr>
            <p14:xfrm>
              <a:off x="2429528" y="1865467"/>
              <a:ext cx="1160280" cy="371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A7908E3-E2C4-44A3-8621-1D130C6996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11888" y="1829827"/>
                <a:ext cx="11959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B82080-0001-4DC9-9AA6-22D9E2158B63}"/>
                  </a:ext>
                </a:extLst>
              </p14:cNvPr>
              <p14:cNvContentPartPr/>
              <p14:nvPr/>
            </p14:nvContentPartPr>
            <p14:xfrm>
              <a:off x="1371128" y="3255067"/>
              <a:ext cx="174600" cy="174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B82080-0001-4DC9-9AA6-22D9E2158B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2128" y="3246067"/>
                <a:ext cx="1922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7CA21D-E0A9-4DEF-A29C-3B74A00984C0}"/>
                  </a:ext>
                </a:extLst>
              </p14:cNvPr>
              <p14:cNvContentPartPr/>
              <p14:nvPr/>
            </p14:nvContentPartPr>
            <p14:xfrm>
              <a:off x="1348448" y="3660427"/>
              <a:ext cx="159840" cy="160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7CA21D-E0A9-4DEF-A29C-3B74A00984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39808" y="3651427"/>
                <a:ext cx="17748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CEAD210-55CC-4EDF-8711-9CD862F744BC}"/>
              </a:ext>
            </a:extLst>
          </p:cNvPr>
          <p:cNvGrpSpPr/>
          <p:nvPr/>
        </p:nvGrpSpPr>
        <p:grpSpPr>
          <a:xfrm>
            <a:off x="5011448" y="4501387"/>
            <a:ext cx="3121560" cy="496440"/>
            <a:chOff x="5011448" y="4501387"/>
            <a:chExt cx="312156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1DF21E-390A-4AC3-A471-9616F83502B9}"/>
                    </a:ext>
                  </a:extLst>
                </p14:cNvPr>
                <p14:cNvContentPartPr/>
                <p14:nvPr/>
              </p14:nvContentPartPr>
              <p14:xfrm>
                <a:off x="5011448" y="4567627"/>
                <a:ext cx="108360" cy="40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1DF21E-390A-4AC3-A471-9616F83502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02448" y="4558987"/>
                  <a:ext cx="126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A0384D-74F6-42E5-B676-BE1E9FAB9740}"/>
                    </a:ext>
                  </a:extLst>
                </p14:cNvPr>
                <p14:cNvContentPartPr/>
                <p14:nvPr/>
              </p14:nvContentPartPr>
              <p14:xfrm>
                <a:off x="7991168" y="4503907"/>
                <a:ext cx="141840" cy="45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A0384D-74F6-42E5-B676-BE1E9FAB97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2168" y="4495267"/>
                  <a:ext cx="1594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02C0BB-0754-4426-B23E-30FD85E4D5CE}"/>
                    </a:ext>
                  </a:extLst>
                </p14:cNvPr>
                <p14:cNvContentPartPr/>
                <p14:nvPr/>
              </p14:nvContentPartPr>
              <p14:xfrm>
                <a:off x="5046008" y="4923667"/>
                <a:ext cx="3049200" cy="74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02C0BB-0754-4426-B23E-30FD85E4D5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37008" y="4915027"/>
                  <a:ext cx="3066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ECAD9-C6EB-424F-B1F8-83E3731A754A}"/>
                    </a:ext>
                  </a:extLst>
                </p14:cNvPr>
                <p14:cNvContentPartPr/>
                <p14:nvPr/>
              </p14:nvContentPartPr>
              <p14:xfrm>
                <a:off x="5134208" y="4501387"/>
                <a:ext cx="2907000" cy="6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ECAD9-C6EB-424F-B1F8-83E3731A75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5208" y="4492747"/>
                  <a:ext cx="292464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6F0E39-07E3-4F70-BA1B-BD4F681B84D1}"/>
                  </a:ext>
                </a:extLst>
              </p14:cNvPr>
              <p14:cNvContentPartPr/>
              <p14:nvPr/>
            </p14:nvContentPartPr>
            <p14:xfrm>
              <a:off x="1193648" y="5461867"/>
              <a:ext cx="87480" cy="520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6F0E39-07E3-4F70-BA1B-BD4F681B84D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84648" y="5453227"/>
                <a:ext cx="1051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B160576-0718-4D35-8E18-2EAB384E1103}"/>
                  </a:ext>
                </a:extLst>
              </p14:cNvPr>
              <p14:cNvContentPartPr/>
              <p14:nvPr/>
            </p14:nvContentPartPr>
            <p14:xfrm>
              <a:off x="6250208" y="5459707"/>
              <a:ext cx="213120" cy="587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B160576-0718-4D35-8E18-2EAB384E11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41568" y="5450707"/>
                <a:ext cx="23076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2360B16-08E9-48D4-99E0-184B83FD086D}"/>
              </a:ext>
            </a:extLst>
          </p:cNvPr>
          <p:cNvGrpSpPr/>
          <p:nvPr/>
        </p:nvGrpSpPr>
        <p:grpSpPr>
          <a:xfrm>
            <a:off x="7965608" y="5328307"/>
            <a:ext cx="2101320" cy="1141920"/>
            <a:chOff x="7965608" y="5328307"/>
            <a:chExt cx="2101320" cy="11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3D0F85-AC65-498F-B0A6-006D1810734C}"/>
                    </a:ext>
                  </a:extLst>
                </p14:cNvPr>
                <p14:cNvContentPartPr/>
                <p14:nvPr/>
              </p14:nvContentPartPr>
              <p14:xfrm>
                <a:off x="7965608" y="5493187"/>
                <a:ext cx="77040" cy="55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3D0F85-AC65-498F-B0A6-006D181073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56608" y="5484547"/>
                  <a:ext cx="94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D09D8A-1E40-4D20-8C4C-A844E2EE4024}"/>
                    </a:ext>
                  </a:extLst>
                </p14:cNvPr>
                <p14:cNvContentPartPr/>
                <p14:nvPr/>
              </p14:nvContentPartPr>
              <p14:xfrm>
                <a:off x="7968488" y="5415067"/>
                <a:ext cx="649800" cy="690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D09D8A-1E40-4D20-8C4C-A844E2EE40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9488" y="5406067"/>
                  <a:ext cx="66744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3A01DD-0760-4B5B-89C7-BC6B6090E1E1}"/>
                    </a:ext>
                  </a:extLst>
                </p14:cNvPr>
                <p14:cNvContentPartPr/>
                <p14:nvPr/>
              </p14:nvContentPartPr>
              <p14:xfrm>
                <a:off x="8044448" y="6027067"/>
                <a:ext cx="5662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3A01DD-0760-4B5B-89C7-BC6B6090E1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35808" y="6018067"/>
                  <a:ext cx="583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CA09C9-75AF-443A-9D64-64822A3CC6D8}"/>
                    </a:ext>
                  </a:extLst>
                </p14:cNvPr>
                <p14:cNvContentPartPr/>
                <p14:nvPr/>
              </p14:nvContentPartPr>
              <p14:xfrm>
                <a:off x="9084488" y="5439547"/>
                <a:ext cx="105120" cy="63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CA09C9-75AF-443A-9D64-64822A3CC6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75848" y="5430907"/>
                  <a:ext cx="1227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7E7A5D-43E3-4529-9029-5F919C19CC0A}"/>
                    </a:ext>
                  </a:extLst>
                </p14:cNvPr>
                <p14:cNvContentPartPr/>
                <p14:nvPr/>
              </p14:nvContentPartPr>
              <p14:xfrm>
                <a:off x="9081608" y="5328307"/>
                <a:ext cx="726480" cy="830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7E7A5D-43E3-4529-9029-5F919C19CC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72608" y="5319667"/>
                  <a:ext cx="74412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DD4406-1067-40D7-8D89-383A8F142D59}"/>
                    </a:ext>
                  </a:extLst>
                </p14:cNvPr>
                <p14:cNvContentPartPr/>
                <p14:nvPr/>
              </p14:nvContentPartPr>
              <p14:xfrm>
                <a:off x="9165848" y="6043267"/>
                <a:ext cx="582480" cy="172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DD4406-1067-40D7-8D89-383A8F142D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56848" y="6034627"/>
                  <a:ext cx="600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9EF841-5EB2-4BBB-9E4A-B5BCDC3D5C9E}"/>
                    </a:ext>
                  </a:extLst>
                </p14:cNvPr>
                <p14:cNvContentPartPr/>
                <p14:nvPr/>
              </p14:nvContentPartPr>
              <p14:xfrm>
                <a:off x="8144168" y="6287707"/>
                <a:ext cx="210600" cy="159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9EF841-5EB2-4BBB-9E4A-B5BCDC3D5C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35528" y="6278707"/>
                  <a:ext cx="228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6BA525-7A5B-4394-A9C5-61D9BD014B83}"/>
                    </a:ext>
                  </a:extLst>
                </p14:cNvPr>
                <p14:cNvContentPartPr/>
                <p14:nvPr/>
              </p14:nvContentPartPr>
              <p14:xfrm>
                <a:off x="8345768" y="6329107"/>
                <a:ext cx="70920" cy="14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6BA525-7A5B-4394-A9C5-61D9BD014B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7128" y="6320467"/>
                  <a:ext cx="88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25B84A-A087-44B0-BF6D-753808009CFE}"/>
                    </a:ext>
                  </a:extLst>
                </p14:cNvPr>
                <p14:cNvContentPartPr/>
                <p14:nvPr/>
              </p14:nvContentPartPr>
              <p14:xfrm>
                <a:off x="8443328" y="6248827"/>
                <a:ext cx="214920" cy="19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25B84A-A087-44B0-BF6D-753808009C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4688" y="6239827"/>
                  <a:ext cx="232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1ECC07-BA0F-4168-95D0-D1E46CB45C62}"/>
                    </a:ext>
                  </a:extLst>
                </p14:cNvPr>
                <p14:cNvContentPartPr/>
                <p14:nvPr/>
              </p14:nvContentPartPr>
              <p14:xfrm>
                <a:off x="8662568" y="6206347"/>
                <a:ext cx="69120" cy="21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1ECC07-BA0F-4168-95D0-D1E46CB45C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3568" y="6197707"/>
                  <a:ext cx="86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1FAB9D-F165-484B-A005-BE2D2FB373BA}"/>
                    </a:ext>
                  </a:extLst>
                </p14:cNvPr>
                <p14:cNvContentPartPr/>
                <p14:nvPr/>
              </p14:nvContentPartPr>
              <p14:xfrm>
                <a:off x="8757248" y="6275107"/>
                <a:ext cx="168120" cy="11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1FAB9D-F165-484B-A005-BE2D2FB373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48248" y="6266107"/>
                  <a:ext cx="185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1D5ACB-6A07-4570-95AD-C67C54D9B931}"/>
                    </a:ext>
                  </a:extLst>
                </p14:cNvPr>
                <p14:cNvContentPartPr/>
                <p14:nvPr/>
              </p14:nvContentPartPr>
              <p14:xfrm>
                <a:off x="9460328" y="6282667"/>
                <a:ext cx="115200" cy="164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1D5ACB-6A07-4570-95AD-C67C54D9B9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51688" y="6273667"/>
                  <a:ext cx="132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443786-5A2D-40B0-8E42-6C970557E45D}"/>
                    </a:ext>
                  </a:extLst>
                </p14:cNvPr>
                <p14:cNvContentPartPr/>
                <p14:nvPr/>
              </p14:nvContentPartPr>
              <p14:xfrm>
                <a:off x="9624488" y="6313267"/>
                <a:ext cx="62280" cy="13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443786-5A2D-40B0-8E42-6C970557E4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15848" y="6304267"/>
                  <a:ext cx="79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F4616D-C9E7-445A-BF39-E9BC0564295E}"/>
                    </a:ext>
                  </a:extLst>
                </p14:cNvPr>
                <p14:cNvContentPartPr/>
                <p14:nvPr/>
              </p14:nvContentPartPr>
              <p14:xfrm>
                <a:off x="9704048" y="6264667"/>
                <a:ext cx="41400" cy="12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F4616D-C9E7-445A-BF39-E9BC056429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95408" y="6256027"/>
                  <a:ext cx="59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D3865D-47BE-43E4-8858-088EA97C7851}"/>
                    </a:ext>
                  </a:extLst>
                </p14:cNvPr>
                <p14:cNvContentPartPr/>
                <p14:nvPr/>
              </p14:nvContentPartPr>
              <p14:xfrm>
                <a:off x="9757328" y="6296347"/>
                <a:ext cx="85320" cy="112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D3865D-47BE-43E4-8858-088EA97C78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48328" y="6287707"/>
                  <a:ext cx="102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4E8311-84BE-4570-8671-A35495153049}"/>
                    </a:ext>
                  </a:extLst>
                </p14:cNvPr>
                <p14:cNvContentPartPr/>
                <p14:nvPr/>
              </p14:nvContentPartPr>
              <p14:xfrm>
                <a:off x="9881528" y="6278707"/>
                <a:ext cx="74520" cy="110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4E8311-84BE-4570-8671-A354951530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72528" y="6270067"/>
                  <a:ext cx="92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00B380-8CDB-444C-BC5E-32B23A8683DC}"/>
                    </a:ext>
                  </a:extLst>
                </p14:cNvPr>
                <p14:cNvContentPartPr/>
                <p14:nvPr/>
              </p14:nvContentPartPr>
              <p14:xfrm>
                <a:off x="9969008" y="6220027"/>
                <a:ext cx="97920" cy="124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00B380-8CDB-444C-BC5E-32B23A8683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0008" y="6211027"/>
                  <a:ext cx="115560" cy="142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8021C60-DB33-4158-9C99-F092B54E8354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12303016" y="607664"/>
            <a:ext cx="71628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CB462-43B8-4F18-A566-40F8E49F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1" y="3339839"/>
            <a:ext cx="11877531" cy="3833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BE6E6-C570-4383-88A5-8C8D1CED1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0"/>
          <a:stretch/>
        </p:blipFill>
        <p:spPr>
          <a:xfrm>
            <a:off x="838200" y="402245"/>
            <a:ext cx="5058562" cy="27782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FC7BD16-BEED-4EB1-A143-830AB7D3120B}"/>
              </a:ext>
            </a:extLst>
          </p:cNvPr>
          <p:cNvSpPr/>
          <p:nvPr/>
        </p:nvSpPr>
        <p:spPr>
          <a:xfrm>
            <a:off x="6484691" y="1384183"/>
            <a:ext cx="536895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F2862A-FA21-4996-87B8-6520309E0011}"/>
              </a:ext>
            </a:extLst>
          </p:cNvPr>
          <p:cNvGrpSpPr/>
          <p:nvPr/>
        </p:nvGrpSpPr>
        <p:grpSpPr>
          <a:xfrm>
            <a:off x="7609515" y="897621"/>
            <a:ext cx="4026715" cy="1468073"/>
            <a:chOff x="7524925" y="1107347"/>
            <a:chExt cx="4026715" cy="1468073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32AFB8CC-C759-467F-AB60-7602D30A8A5D}"/>
                </a:ext>
              </a:extLst>
            </p:cNvPr>
            <p:cNvSpPr/>
            <p:nvPr/>
          </p:nvSpPr>
          <p:spPr>
            <a:xfrm>
              <a:off x="7524925" y="1107347"/>
              <a:ext cx="4026715" cy="1468073"/>
            </a:xfrm>
            <a:prstGeom prst="flowChartProcess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69A82-930E-495A-BC5E-B9BC8BF70140}"/>
                </a:ext>
              </a:extLst>
            </p:cNvPr>
            <p:cNvGrpSpPr/>
            <p:nvPr/>
          </p:nvGrpSpPr>
          <p:grpSpPr>
            <a:xfrm>
              <a:off x="7709481" y="1384183"/>
              <a:ext cx="3473387" cy="832433"/>
              <a:chOff x="7709481" y="1384183"/>
              <a:chExt cx="3473387" cy="83243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8A7F48-EE87-4F6D-9D09-ED7970B2AE46}"/>
                  </a:ext>
                </a:extLst>
              </p:cNvPr>
              <p:cNvSpPr txBox="1"/>
              <p:nvPr/>
            </p:nvSpPr>
            <p:spPr>
              <a:xfrm>
                <a:off x="7709481" y="1384183"/>
                <a:ext cx="2351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b="1" dirty="0"/>
                  <a:t>SAVE</a:t>
                </a:r>
                <a:r>
                  <a:rPr lang="en-MY" dirty="0"/>
                  <a:t> as lab2_mod_ex1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88D7B6-4E42-47A2-A6F6-703A1ACFE6B3}"/>
                  </a:ext>
                </a:extLst>
              </p:cNvPr>
              <p:cNvSpPr txBox="1"/>
              <p:nvPr/>
            </p:nvSpPr>
            <p:spPr>
              <a:xfrm>
                <a:off x="7709481" y="1847284"/>
                <a:ext cx="347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b="1" dirty="0"/>
                  <a:t>Create </a:t>
                </a:r>
                <a:r>
                  <a:rPr lang="en-MY" dirty="0"/>
                  <a:t>new file and import module</a:t>
                </a:r>
              </a:p>
            </p:txBody>
          </p:sp>
        </p:grp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825B7B-586F-42C2-A8DC-A7B667AB4D32}"/>
              </a:ext>
            </a:extLst>
          </p:cNvPr>
          <p:cNvSpPr/>
          <p:nvPr/>
        </p:nvSpPr>
        <p:spPr>
          <a:xfrm rot="5400000">
            <a:off x="9509792" y="2813454"/>
            <a:ext cx="536895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45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5DAB-EBF4-4524-86B6-70FFC122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Exercise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A5EC38-8AFC-4C2A-BCF9-4DB5865F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Exercise 1 </a:t>
            </a:r>
            <a:r>
              <a:rPr lang="en-MY" dirty="0"/>
              <a:t>plot CO</a:t>
            </a:r>
            <a:r>
              <a:rPr lang="en-MY" baseline="-25000" dirty="0"/>
              <a:t>2</a:t>
            </a:r>
            <a:r>
              <a:rPr lang="en-MY" dirty="0"/>
              <a:t> volume for:</a:t>
            </a:r>
          </a:p>
          <a:p>
            <a:pPr marL="0" indent="0">
              <a:buNone/>
            </a:pPr>
            <a:endParaRPr lang="en-MY" dirty="0"/>
          </a:p>
          <a:p>
            <a:pPr marL="457200" lvl="1" indent="0">
              <a:buNone/>
            </a:pPr>
            <a:r>
              <a:rPr lang="en-US" sz="2800" dirty="0"/>
              <a:t>Case 1: m = 10 to 30 g, P = 50 atm, T = 325 K </a:t>
            </a:r>
          </a:p>
          <a:p>
            <a:pPr marL="457200" lvl="1" indent="0">
              <a:buNone/>
            </a:pPr>
            <a:r>
              <a:rPr lang="en-US" sz="2800" dirty="0"/>
              <a:t>Case 2: m = 25 g, P = 10 to 70 atm, T = 450 K</a:t>
            </a:r>
          </a:p>
          <a:p>
            <a:pPr marL="457200" lvl="1" indent="0">
              <a:buNone/>
            </a:pPr>
            <a:r>
              <a:rPr lang="en-US" sz="2800" dirty="0"/>
              <a:t>Case 3: m = 25 g, P = 70 atm, T = 300K to 750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0D3FF2-6D7B-4EC3-A046-2CDCA65DB1DC}"/>
                  </a:ext>
                </a:extLst>
              </p14:cNvPr>
              <p14:cNvContentPartPr/>
              <p14:nvPr/>
            </p14:nvContentPartPr>
            <p14:xfrm>
              <a:off x="2994600" y="2952630"/>
              <a:ext cx="1235520" cy="11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0D3FF2-6D7B-4EC3-A046-2CDCA65DB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960" y="2916630"/>
                <a:ext cx="1271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520108-7CFA-4E9B-90F4-D43D2960D765}"/>
                  </a:ext>
                </a:extLst>
              </p14:cNvPr>
              <p14:cNvContentPartPr/>
              <p14:nvPr/>
            </p14:nvContentPartPr>
            <p14:xfrm>
              <a:off x="4504800" y="3360150"/>
              <a:ext cx="1337760" cy="14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520108-7CFA-4E9B-90F4-D43D2960D7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7160" y="3324150"/>
                <a:ext cx="1373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A2CA2E-0AD9-4147-9BE2-4CF12ED27AA6}"/>
                  </a:ext>
                </a:extLst>
              </p14:cNvPr>
              <p14:cNvContentPartPr/>
              <p14:nvPr/>
            </p14:nvContentPartPr>
            <p14:xfrm>
              <a:off x="6238560" y="3818070"/>
              <a:ext cx="1306440" cy="8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A2CA2E-0AD9-4147-9BE2-4CF12ED27A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0920" y="3782070"/>
                <a:ext cx="1342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64F73E-B40A-40D1-8817-2D921634C719}"/>
                  </a:ext>
                </a:extLst>
              </p14:cNvPr>
              <p14:cNvContentPartPr/>
              <p14:nvPr/>
            </p14:nvContentPartPr>
            <p14:xfrm>
              <a:off x="6743280" y="39811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64F73E-B40A-40D1-8817-2D921634C7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5640" y="394515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373447-01A7-4B2C-B8C8-A819081F357B}"/>
                  </a:ext>
                </a:extLst>
              </p14:cNvPr>
              <p14:cNvContentPartPr/>
              <p14:nvPr/>
            </p14:nvContentPartPr>
            <p14:xfrm>
              <a:off x="9342480" y="1293750"/>
              <a:ext cx="271080" cy="326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373447-01A7-4B2C-B8C8-A819081F35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840" y="1285110"/>
                <a:ext cx="28872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AC635A8-F0E3-4C6E-9864-2F1AD6434887}"/>
              </a:ext>
            </a:extLst>
          </p:cNvPr>
          <p:cNvGrpSpPr/>
          <p:nvPr/>
        </p:nvGrpSpPr>
        <p:grpSpPr>
          <a:xfrm>
            <a:off x="9876720" y="1264950"/>
            <a:ext cx="1102320" cy="264240"/>
            <a:chOff x="9876720" y="1264950"/>
            <a:chExt cx="11023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1FC65E-B018-485E-900E-DE9FEA6F0399}"/>
                    </a:ext>
                  </a:extLst>
                </p14:cNvPr>
                <p14:cNvContentPartPr/>
                <p14:nvPr/>
              </p14:nvContentPartPr>
              <p14:xfrm>
                <a:off x="9876720" y="1347390"/>
                <a:ext cx="282240" cy="162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1FC65E-B018-485E-900E-DE9FEA6F03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8080" y="1338750"/>
                  <a:ext cx="299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4FE24B-D890-4F84-A6FD-D2C295EE6562}"/>
                    </a:ext>
                  </a:extLst>
                </p14:cNvPr>
                <p14:cNvContentPartPr/>
                <p14:nvPr/>
              </p14:nvContentPartPr>
              <p14:xfrm>
                <a:off x="10224120" y="1332630"/>
                <a:ext cx="10476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4FE24B-D890-4F84-A6FD-D2C295EE65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15120" y="1323990"/>
                  <a:ext cx="122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666F9E-F077-42A4-93AE-4D0995D9B3A8}"/>
                    </a:ext>
                  </a:extLst>
                </p14:cNvPr>
                <p14:cNvContentPartPr/>
                <p14:nvPr/>
              </p14:nvContentPartPr>
              <p14:xfrm>
                <a:off x="10398000" y="1277190"/>
                <a:ext cx="293400" cy="22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666F9E-F077-42A4-93AE-4D0995D9B3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89360" y="1268190"/>
                  <a:ext cx="311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A6A9CC-6EFC-457F-854E-A59FEEF17F4A}"/>
                    </a:ext>
                  </a:extLst>
                </p14:cNvPr>
                <p14:cNvContentPartPr/>
                <p14:nvPr/>
              </p14:nvContentPartPr>
              <p14:xfrm>
                <a:off x="10719120" y="1264950"/>
                <a:ext cx="37800" cy="26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A6A9CC-6EFC-457F-854E-A59FEEF17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10120" y="1256310"/>
                  <a:ext cx="55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12E25-5971-4D41-84FD-3577990B69A4}"/>
                    </a:ext>
                  </a:extLst>
                </p14:cNvPr>
                <p14:cNvContentPartPr/>
                <p14:nvPr/>
              </p14:nvContentPartPr>
              <p14:xfrm>
                <a:off x="10818840" y="1355310"/>
                <a:ext cx="160200" cy="16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12E25-5971-4D41-84FD-3577990B69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10200" y="1346670"/>
                  <a:ext cx="1778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7827E4-E80F-44D7-99A6-01DCCD4BF101}"/>
              </a:ext>
            </a:extLst>
          </p:cNvPr>
          <p:cNvGrpSpPr/>
          <p:nvPr/>
        </p:nvGrpSpPr>
        <p:grpSpPr>
          <a:xfrm>
            <a:off x="11249040" y="1045710"/>
            <a:ext cx="387000" cy="352800"/>
            <a:chOff x="11249040" y="1045710"/>
            <a:chExt cx="38700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3671C6-6ACA-4EDA-80E1-982D80037136}"/>
                    </a:ext>
                  </a:extLst>
                </p14:cNvPr>
                <p14:cNvContentPartPr/>
                <p14:nvPr/>
              </p14:nvContentPartPr>
              <p14:xfrm>
                <a:off x="11249040" y="1125990"/>
                <a:ext cx="356760" cy="27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3671C6-6ACA-4EDA-80E1-982D800371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40040" y="1117350"/>
                  <a:ext cx="374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BEE156-F775-4A09-931F-E9A173D54A36}"/>
                    </a:ext>
                  </a:extLst>
                </p14:cNvPr>
                <p14:cNvContentPartPr/>
                <p14:nvPr/>
              </p14:nvContentPartPr>
              <p14:xfrm>
                <a:off x="11521920" y="1045710"/>
                <a:ext cx="114120" cy="209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BEE156-F775-4A09-931F-E9A173D54A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13280" y="1036710"/>
                  <a:ext cx="13176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8ED063-9EDA-4B23-B68B-60596EC3AEAE}"/>
              </a:ext>
            </a:extLst>
          </p:cNvPr>
          <p:cNvGrpSpPr/>
          <p:nvPr/>
        </p:nvGrpSpPr>
        <p:grpSpPr>
          <a:xfrm>
            <a:off x="11847360" y="915030"/>
            <a:ext cx="573840" cy="233640"/>
            <a:chOff x="11847360" y="915030"/>
            <a:chExt cx="5738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E2DA99-5895-493E-B9AE-B679DE1D165D}"/>
                    </a:ext>
                  </a:extLst>
                </p14:cNvPr>
                <p14:cNvContentPartPr/>
                <p14:nvPr/>
              </p14:nvContentPartPr>
              <p14:xfrm>
                <a:off x="11847360" y="925110"/>
                <a:ext cx="156600" cy="21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E2DA99-5895-493E-B9AE-B679DE1D16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38360" y="916110"/>
                  <a:ext cx="174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0959CE-8812-4B76-876A-D816A1547C32}"/>
                    </a:ext>
                  </a:extLst>
                </p14:cNvPr>
                <p14:cNvContentPartPr/>
                <p14:nvPr/>
              </p14:nvContentPartPr>
              <p14:xfrm>
                <a:off x="12003600" y="915030"/>
                <a:ext cx="101160" cy="23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0959CE-8812-4B76-876A-D816A1547C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94600" y="906390"/>
                  <a:ext cx="118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C273FB-6C3C-427A-B3B1-7B12AE28BB43}"/>
                    </a:ext>
                  </a:extLst>
                </p14:cNvPr>
                <p14:cNvContentPartPr/>
                <p14:nvPr/>
              </p14:nvContentPartPr>
              <p14:xfrm>
                <a:off x="12156240" y="941310"/>
                <a:ext cx="117720" cy="147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C273FB-6C3C-427A-B3B1-7B12AE28BB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47600" y="932670"/>
                  <a:ext cx="135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E7EFA8-9EB5-4887-B083-5FB24FB9A432}"/>
                    </a:ext>
                  </a:extLst>
                </p14:cNvPr>
                <p14:cNvContentPartPr/>
                <p14:nvPr/>
              </p14:nvContentPartPr>
              <p14:xfrm>
                <a:off x="12306720" y="944190"/>
                <a:ext cx="11448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E7EFA8-9EB5-4887-B083-5FB24FB9A4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97720" y="935190"/>
                  <a:ext cx="1321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E4F300-9A63-4953-BA62-B61C42FA11AF}"/>
              </a:ext>
            </a:extLst>
          </p:cNvPr>
          <p:cNvGrpSpPr/>
          <p:nvPr/>
        </p:nvGrpSpPr>
        <p:grpSpPr>
          <a:xfrm>
            <a:off x="11283600" y="1448550"/>
            <a:ext cx="2255760" cy="403920"/>
            <a:chOff x="11283600" y="1448550"/>
            <a:chExt cx="225576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57E314-DFDA-41F5-970F-94D9882FAF07}"/>
                    </a:ext>
                  </a:extLst>
                </p14:cNvPr>
                <p14:cNvContentPartPr/>
                <p14:nvPr/>
              </p14:nvContentPartPr>
              <p14:xfrm>
                <a:off x="11283600" y="1448550"/>
                <a:ext cx="314640" cy="17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57E314-DFDA-41F5-970F-94D9882FAF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74960" y="1439550"/>
                  <a:ext cx="332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8B9A19-BB96-41A7-8509-10084EED0F8F}"/>
                    </a:ext>
                  </a:extLst>
                </p14:cNvPr>
                <p14:cNvContentPartPr/>
                <p14:nvPr/>
              </p14:nvContentPartPr>
              <p14:xfrm>
                <a:off x="11571600" y="1519470"/>
                <a:ext cx="96480" cy="164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8B9A19-BB96-41A7-8509-10084EED0F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62600" y="1510470"/>
                  <a:ext cx="114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04C1F1-85D1-4DCE-8348-F87CA49A2E0D}"/>
                    </a:ext>
                  </a:extLst>
                </p14:cNvPr>
                <p14:cNvContentPartPr/>
                <p14:nvPr/>
              </p14:nvContentPartPr>
              <p14:xfrm>
                <a:off x="11828640" y="1535670"/>
                <a:ext cx="159120" cy="21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04C1F1-85D1-4DCE-8348-F87CA49A2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20000" y="1527030"/>
                  <a:ext cx="176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CE0381-B11D-4329-9830-9ED33599D0B1}"/>
                    </a:ext>
                  </a:extLst>
                </p14:cNvPr>
                <p14:cNvContentPartPr/>
                <p14:nvPr/>
              </p14:nvContentPartPr>
              <p14:xfrm>
                <a:off x="12094320" y="1549710"/>
                <a:ext cx="125640" cy="30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CE0381-B11D-4329-9830-9ED33599D0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85320" y="1541070"/>
                  <a:ext cx="143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C297DE-A099-4374-B6BB-5D35E665EE32}"/>
                    </a:ext>
                  </a:extLst>
                </p14:cNvPr>
                <p14:cNvContentPartPr/>
                <p14:nvPr/>
              </p14:nvContentPartPr>
              <p14:xfrm>
                <a:off x="12267840" y="1570950"/>
                <a:ext cx="6768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C297DE-A099-4374-B6BB-5D35E665EE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259200" y="1561950"/>
                  <a:ext cx="85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21768D-C3AB-4237-96E2-FB1A2343DB1F}"/>
                    </a:ext>
                  </a:extLst>
                </p14:cNvPr>
                <p14:cNvContentPartPr/>
                <p14:nvPr/>
              </p14:nvContentPartPr>
              <p14:xfrm>
                <a:off x="12387720" y="1569510"/>
                <a:ext cx="129960" cy="126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21768D-C3AB-4237-96E2-FB1A2343DB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379080" y="1560870"/>
                  <a:ext cx="147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4075B0-8E19-4BF6-AC07-DBC77C1504E2}"/>
                    </a:ext>
                  </a:extLst>
                </p14:cNvPr>
                <p14:cNvContentPartPr/>
                <p14:nvPr/>
              </p14:nvContentPartPr>
              <p14:xfrm>
                <a:off x="12700920" y="1514790"/>
                <a:ext cx="242280" cy="16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4075B0-8E19-4BF6-AC07-DBC77C1504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92280" y="1505790"/>
                  <a:ext cx="259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5FFFF6-FFDC-43DB-863E-2F7D76BDEBA9}"/>
                    </a:ext>
                  </a:extLst>
                </p14:cNvPr>
                <p14:cNvContentPartPr/>
                <p14:nvPr/>
              </p14:nvContentPartPr>
              <p14:xfrm>
                <a:off x="13002240" y="1529910"/>
                <a:ext cx="95040" cy="12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5FFFF6-FFDC-43DB-863E-2F7D76BDEB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93600" y="1521270"/>
                  <a:ext cx="112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101731-E914-4268-8603-DF876A4C8EB3}"/>
                    </a:ext>
                  </a:extLst>
                </p14:cNvPr>
                <p14:cNvContentPartPr/>
                <p14:nvPr/>
              </p14:nvContentPartPr>
              <p14:xfrm>
                <a:off x="13129680" y="1520910"/>
                <a:ext cx="72720" cy="8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101731-E914-4268-8603-DF876A4C8E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121040" y="1511910"/>
                  <a:ext cx="90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A50DDB-30A5-4989-8D11-2F2E56169106}"/>
                    </a:ext>
                  </a:extLst>
                </p14:cNvPr>
                <p14:cNvContentPartPr/>
                <p14:nvPr/>
              </p14:nvContentPartPr>
              <p14:xfrm>
                <a:off x="13241280" y="1526670"/>
                <a:ext cx="233280" cy="10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A50DDB-30A5-4989-8D11-2F2E561691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232280" y="1518030"/>
                  <a:ext cx="250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D2E105-1EC3-4424-A9C3-971DA0E26978}"/>
                    </a:ext>
                  </a:extLst>
                </p14:cNvPr>
                <p14:cNvContentPartPr/>
                <p14:nvPr/>
              </p14:nvContentPartPr>
              <p14:xfrm>
                <a:off x="13519560" y="1610190"/>
                <a:ext cx="19800" cy="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D2E105-1EC3-4424-A9C3-971DA0E269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510920" y="1601190"/>
                  <a:ext cx="3744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1DF684-4AA3-49C0-B796-E6ECDB4BF333}"/>
                  </a:ext>
                </a:extLst>
              </p14:cNvPr>
              <p14:cNvContentPartPr/>
              <p14:nvPr/>
            </p14:nvContentPartPr>
            <p14:xfrm>
              <a:off x="10980480" y="1369350"/>
              <a:ext cx="69840" cy="198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1DF684-4AA3-49C0-B796-E6ECDB4BF3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71840" y="1360350"/>
                <a:ext cx="87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70F5D79-9AE4-4E80-A313-E553847B07EE}"/>
                  </a:ext>
                </a:extLst>
              </p14:cNvPr>
              <p14:cNvContentPartPr/>
              <p14:nvPr/>
            </p14:nvContentPartPr>
            <p14:xfrm>
              <a:off x="11804880" y="1969830"/>
              <a:ext cx="137880" cy="403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70F5D79-9AE4-4E80-A313-E553847B07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796240" y="1960830"/>
                <a:ext cx="15552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151D471-AC79-4938-AE52-259DBCF58915}"/>
              </a:ext>
            </a:extLst>
          </p:cNvPr>
          <p:cNvGrpSpPr/>
          <p:nvPr/>
        </p:nvGrpSpPr>
        <p:grpSpPr>
          <a:xfrm>
            <a:off x="12134640" y="1924830"/>
            <a:ext cx="1548000" cy="432720"/>
            <a:chOff x="12134640" y="1924830"/>
            <a:chExt cx="154800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107808-9E7C-46E2-89BF-E9287F645EB1}"/>
                    </a:ext>
                  </a:extLst>
                </p14:cNvPr>
                <p14:cNvContentPartPr/>
                <p14:nvPr/>
              </p14:nvContentPartPr>
              <p14:xfrm>
                <a:off x="12134640" y="2098350"/>
                <a:ext cx="225720" cy="17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107808-9E7C-46E2-89BF-E9287F645E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125640" y="2089710"/>
                  <a:ext cx="243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1D9249-58DA-4A13-A685-4634148DB916}"/>
                    </a:ext>
                  </a:extLst>
                </p14:cNvPr>
                <p14:cNvContentPartPr/>
                <p14:nvPr/>
              </p14:nvContentPartPr>
              <p14:xfrm>
                <a:off x="12402480" y="1977390"/>
                <a:ext cx="246240" cy="295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1D9249-58DA-4A13-A685-4634148DB9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393840" y="1968390"/>
                  <a:ext cx="263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D458DE-69C9-4227-B743-F44F5A42D65A}"/>
                    </a:ext>
                  </a:extLst>
                </p14:cNvPr>
                <p14:cNvContentPartPr/>
                <p14:nvPr/>
              </p14:nvContentPartPr>
              <p14:xfrm>
                <a:off x="12585000" y="2109150"/>
                <a:ext cx="12888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D458DE-69C9-4227-B743-F44F5A42D6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576000" y="2100150"/>
                  <a:ext cx="146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F4466B-E241-4DC3-9324-56819782832C}"/>
                    </a:ext>
                  </a:extLst>
                </p14:cNvPr>
                <p14:cNvContentPartPr/>
                <p14:nvPr/>
              </p14:nvContentPartPr>
              <p14:xfrm>
                <a:off x="12765360" y="2118870"/>
                <a:ext cx="100440" cy="23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F4466B-E241-4DC3-9324-5681978283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756360" y="2110230"/>
                  <a:ext cx="118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7A0643-BF72-48AC-9DBB-0767FC5A4A59}"/>
                    </a:ext>
                  </a:extLst>
                </p14:cNvPr>
                <p14:cNvContentPartPr/>
                <p14:nvPr/>
              </p14:nvContentPartPr>
              <p14:xfrm>
                <a:off x="12929520" y="1998630"/>
                <a:ext cx="24120" cy="23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7A0643-BF72-48AC-9DBB-0767FC5A4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20880" y="1989630"/>
                  <a:ext cx="41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2F0DEE-DA55-4239-9D94-9A109A6E0623}"/>
                    </a:ext>
                  </a:extLst>
                </p14:cNvPr>
                <p14:cNvContentPartPr/>
                <p14:nvPr/>
              </p14:nvContentPartPr>
              <p14:xfrm>
                <a:off x="12995760" y="2096910"/>
                <a:ext cx="70200" cy="140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2F0DEE-DA55-4239-9D94-9A109A6E06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986760" y="2087910"/>
                  <a:ext cx="87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79EEDE-481B-4ECE-9792-B51A483DFF53}"/>
                    </a:ext>
                  </a:extLst>
                </p14:cNvPr>
                <p14:cNvContentPartPr/>
                <p14:nvPr/>
              </p14:nvContentPartPr>
              <p14:xfrm>
                <a:off x="13157400" y="1969470"/>
                <a:ext cx="11880" cy="260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79EEDE-481B-4ECE-9792-B51A483DFF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148400" y="1960830"/>
                  <a:ext cx="29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27627F-2A13-4E72-B168-4CAA11030A96}"/>
                    </a:ext>
                  </a:extLst>
                </p14:cNvPr>
                <p14:cNvContentPartPr/>
                <p14:nvPr/>
              </p14:nvContentPartPr>
              <p14:xfrm>
                <a:off x="13085400" y="2102310"/>
                <a:ext cx="102960" cy="3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27627F-2A13-4E72-B168-4CAA11030A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076400" y="2093310"/>
                  <a:ext cx="120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070E21-C547-4889-9244-DFC6AF0B535A}"/>
                    </a:ext>
                  </a:extLst>
                </p14:cNvPr>
                <p14:cNvContentPartPr/>
                <p14:nvPr/>
              </p14:nvContentPartPr>
              <p14:xfrm>
                <a:off x="13330200" y="1924830"/>
                <a:ext cx="34920" cy="28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070E21-C547-4889-9244-DFC6AF0B53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321560" y="1915830"/>
                  <a:ext cx="52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F10652-172E-4413-A393-44F0CCE074C9}"/>
                    </a:ext>
                  </a:extLst>
                </p14:cNvPr>
                <p14:cNvContentPartPr/>
                <p14:nvPr/>
              </p14:nvContentPartPr>
              <p14:xfrm>
                <a:off x="13442520" y="2053350"/>
                <a:ext cx="19080" cy="14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F10652-172E-4413-A393-44F0CCE074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33880" y="2044710"/>
                  <a:ext cx="36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191919-D0D9-4A1C-B7D8-F97C0E75CA57}"/>
                    </a:ext>
                  </a:extLst>
                </p14:cNvPr>
                <p14:cNvContentPartPr/>
                <p14:nvPr/>
              </p14:nvContentPartPr>
              <p14:xfrm>
                <a:off x="13417320" y="1948950"/>
                <a:ext cx="21600" cy="34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191919-D0D9-4A1C-B7D8-F97C0E75CA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408320" y="1940310"/>
                  <a:ext cx="39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9B2119-B848-41A2-B39D-B600F0B08BC0}"/>
                    </a:ext>
                  </a:extLst>
                </p14:cNvPr>
                <p14:cNvContentPartPr/>
                <p14:nvPr/>
              </p14:nvContentPartPr>
              <p14:xfrm>
                <a:off x="13535040" y="1925550"/>
                <a:ext cx="147600" cy="27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9B2119-B848-41A2-B39D-B600F0B08B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526040" y="1916550"/>
                  <a:ext cx="1652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7DFBBB-A3A9-46DF-84E8-209571D777E4}"/>
                  </a:ext>
                </a:extLst>
              </p14:cNvPr>
              <p14:cNvContentPartPr/>
              <p14:nvPr/>
            </p14:nvContentPartPr>
            <p14:xfrm>
              <a:off x="11971200" y="2114190"/>
              <a:ext cx="49320" cy="108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7DFBBB-A3A9-46DF-84E8-209571D777E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962560" y="2105550"/>
                <a:ext cx="66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CF0739-4637-4FA2-8B3E-B47A694178DC}"/>
                  </a:ext>
                </a:extLst>
              </p14:cNvPr>
              <p14:cNvContentPartPr/>
              <p14:nvPr/>
            </p14:nvContentPartPr>
            <p14:xfrm>
              <a:off x="11950680" y="2608110"/>
              <a:ext cx="83520" cy="87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CF0739-4637-4FA2-8B3E-B47A694178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941680" y="2599110"/>
                <a:ext cx="1011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DC7BDC2-C91E-4C1F-A336-0B695997985A}"/>
              </a:ext>
            </a:extLst>
          </p:cNvPr>
          <p:cNvGrpSpPr/>
          <p:nvPr/>
        </p:nvGrpSpPr>
        <p:grpSpPr>
          <a:xfrm>
            <a:off x="12228600" y="2554830"/>
            <a:ext cx="979200" cy="313200"/>
            <a:chOff x="12228600" y="2554830"/>
            <a:chExt cx="9792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CAE49C-80DC-4474-97FA-B57A468A8E74}"/>
                    </a:ext>
                  </a:extLst>
                </p14:cNvPr>
                <p14:cNvContentPartPr/>
                <p14:nvPr/>
              </p14:nvContentPartPr>
              <p14:xfrm>
                <a:off x="12228600" y="2566350"/>
                <a:ext cx="164520" cy="17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CAE49C-80DC-4474-97FA-B57A468A8E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219600" y="2557350"/>
                  <a:ext cx="182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458F64-A7C2-46A0-A382-F21EEF90CF87}"/>
                    </a:ext>
                  </a:extLst>
                </p14:cNvPr>
                <p14:cNvContentPartPr/>
                <p14:nvPr/>
              </p14:nvContentPartPr>
              <p14:xfrm>
                <a:off x="12459360" y="2558790"/>
                <a:ext cx="119880" cy="187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458F64-A7C2-46A0-A382-F21EEF90CF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450720" y="2549790"/>
                  <a:ext cx="137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5D0E47-5C1A-4260-BDC9-CB2BC9EC7844}"/>
                    </a:ext>
                  </a:extLst>
                </p14:cNvPr>
                <p14:cNvContentPartPr/>
                <p14:nvPr/>
              </p14:nvContentPartPr>
              <p14:xfrm>
                <a:off x="12628200" y="2554830"/>
                <a:ext cx="227160" cy="163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5D0E47-5C1A-4260-BDC9-CB2BC9EC78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19200" y="2546190"/>
                  <a:ext cx="244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96D9BE-D262-4BED-A0E6-E4ADA566F7A3}"/>
                    </a:ext>
                  </a:extLst>
                </p14:cNvPr>
                <p14:cNvContentPartPr/>
                <p14:nvPr/>
              </p14:nvContentPartPr>
              <p14:xfrm>
                <a:off x="12898920" y="2564910"/>
                <a:ext cx="95040" cy="26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96D9BE-D262-4BED-A0E6-E4ADA566F7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890280" y="2555910"/>
                  <a:ext cx="112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9216F7-10F1-48C1-8EF6-4A3C71A7C066}"/>
                    </a:ext>
                  </a:extLst>
                </p14:cNvPr>
                <p14:cNvContentPartPr/>
                <p14:nvPr/>
              </p14:nvContentPartPr>
              <p14:xfrm>
                <a:off x="12995760" y="2600190"/>
                <a:ext cx="212040" cy="267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9216F7-10F1-48C1-8EF6-4A3C71A7C0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986760" y="2591190"/>
                  <a:ext cx="2296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002660-DA60-48E5-A0A1-D1CB693C9D59}"/>
              </a:ext>
            </a:extLst>
          </p:cNvPr>
          <p:cNvGrpSpPr/>
          <p:nvPr/>
        </p:nvGrpSpPr>
        <p:grpSpPr>
          <a:xfrm>
            <a:off x="13773720" y="2506230"/>
            <a:ext cx="799560" cy="308160"/>
            <a:chOff x="13773720" y="2506230"/>
            <a:chExt cx="79956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754C11-5462-428D-A91D-CC4EB5E17EDA}"/>
                    </a:ext>
                  </a:extLst>
                </p14:cNvPr>
                <p14:cNvContentPartPr/>
                <p14:nvPr/>
              </p14:nvContentPartPr>
              <p14:xfrm>
                <a:off x="13895400" y="2580750"/>
                <a:ext cx="108720" cy="11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754C11-5462-428D-A91D-CC4EB5E17E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886760" y="2571750"/>
                  <a:ext cx="126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4FA63D-5695-42F1-A8BF-A255C13691CB}"/>
                    </a:ext>
                  </a:extLst>
                </p14:cNvPr>
                <p14:cNvContentPartPr/>
                <p14:nvPr/>
              </p14:nvContentPartPr>
              <p14:xfrm>
                <a:off x="14036880" y="2554110"/>
                <a:ext cx="84240" cy="12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4FA63D-5695-42F1-A8BF-A255C13691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028240" y="2545110"/>
                  <a:ext cx="101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A19936-EA29-454D-9388-11949C0ADCED}"/>
                    </a:ext>
                  </a:extLst>
                </p14:cNvPr>
                <p14:cNvContentPartPr/>
                <p14:nvPr/>
              </p14:nvContentPartPr>
              <p14:xfrm>
                <a:off x="14147760" y="2556270"/>
                <a:ext cx="71640" cy="85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A19936-EA29-454D-9388-11949C0ADC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138760" y="2547630"/>
                  <a:ext cx="89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18BD69-D96A-42CB-A195-E08910B1FCD6}"/>
                    </a:ext>
                  </a:extLst>
                </p14:cNvPr>
                <p14:cNvContentPartPr/>
                <p14:nvPr/>
              </p14:nvContentPartPr>
              <p14:xfrm>
                <a:off x="14244240" y="2549790"/>
                <a:ext cx="108720" cy="9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18BD69-D96A-42CB-A195-E08910B1FC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235600" y="2541150"/>
                  <a:ext cx="126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199DB3-B568-44D4-B421-D848C2C93369}"/>
                    </a:ext>
                  </a:extLst>
                </p14:cNvPr>
                <p14:cNvContentPartPr/>
                <p14:nvPr/>
              </p14:nvContentPartPr>
              <p14:xfrm>
                <a:off x="14376360" y="2556990"/>
                <a:ext cx="88560" cy="19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199DB3-B568-44D4-B421-D848C2C933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367720" y="2548350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55B2E5-229D-49E3-B2CC-9774089B63F6}"/>
                    </a:ext>
                  </a:extLst>
                </p14:cNvPr>
                <p14:cNvContentPartPr/>
                <p14:nvPr/>
              </p14:nvContentPartPr>
              <p14:xfrm>
                <a:off x="14521080" y="2620350"/>
                <a:ext cx="26640" cy="1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55B2E5-229D-49E3-B2CC-9774089B63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12440" y="2611710"/>
                  <a:ext cx="44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052F0C-3F55-459F-8B58-096B69E5F004}"/>
                    </a:ext>
                  </a:extLst>
                </p14:cNvPr>
                <p14:cNvContentPartPr/>
                <p14:nvPr/>
              </p14:nvContentPartPr>
              <p14:xfrm>
                <a:off x="13773720" y="2519910"/>
                <a:ext cx="143640" cy="294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052F0C-3F55-459F-8B58-096B69E5F0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64720" y="2510910"/>
                  <a:ext cx="161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BE5CF7-5F30-477F-A587-C4475C230CF2}"/>
                    </a:ext>
                  </a:extLst>
                </p14:cNvPr>
                <p14:cNvContentPartPr/>
                <p14:nvPr/>
              </p14:nvContentPartPr>
              <p14:xfrm>
                <a:off x="14483280" y="2506230"/>
                <a:ext cx="90000" cy="205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BE5CF7-5F30-477F-A587-C4475C230C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474280" y="2497230"/>
                  <a:ext cx="1076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EA90F2-624C-453C-B13B-416C03C716BA}"/>
              </a:ext>
            </a:extLst>
          </p:cNvPr>
          <p:cNvGrpSpPr/>
          <p:nvPr/>
        </p:nvGrpSpPr>
        <p:grpSpPr>
          <a:xfrm>
            <a:off x="13958400" y="1863630"/>
            <a:ext cx="603000" cy="364680"/>
            <a:chOff x="13958400" y="1863630"/>
            <a:chExt cx="60300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B1FC33-DA97-48E3-B8CA-6C1787C59AE7}"/>
                    </a:ext>
                  </a:extLst>
                </p14:cNvPr>
                <p14:cNvContentPartPr/>
                <p14:nvPr/>
              </p14:nvContentPartPr>
              <p14:xfrm>
                <a:off x="14041920" y="2020590"/>
                <a:ext cx="69480" cy="18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B1FC33-DA97-48E3-B8CA-6C1787C59A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032920" y="2011950"/>
                  <a:ext cx="87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896BBC-4D77-43C5-9A07-31E89CB3B771}"/>
                    </a:ext>
                  </a:extLst>
                </p14:cNvPr>
                <p14:cNvContentPartPr/>
                <p14:nvPr/>
              </p14:nvContentPartPr>
              <p14:xfrm>
                <a:off x="14186640" y="1891350"/>
                <a:ext cx="90000" cy="22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896BBC-4D77-43C5-9A07-31E89CB3B7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178000" y="1882350"/>
                  <a:ext cx="107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13645F-8FDA-435D-91E3-579E9AEE66AD}"/>
                    </a:ext>
                  </a:extLst>
                </p14:cNvPr>
                <p14:cNvContentPartPr/>
                <p14:nvPr/>
              </p14:nvContentPartPr>
              <p14:xfrm>
                <a:off x="14405160" y="1872270"/>
                <a:ext cx="360" cy="25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13645F-8FDA-435D-91E3-579E9AEE66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396520" y="1863270"/>
                  <a:ext cx="18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087F87-169C-46BD-B12B-920DA557C766}"/>
                    </a:ext>
                  </a:extLst>
                </p14:cNvPr>
                <p14:cNvContentPartPr/>
                <p14:nvPr/>
              </p14:nvContentPartPr>
              <p14:xfrm>
                <a:off x="14352600" y="2036790"/>
                <a:ext cx="133200" cy="20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087F87-169C-46BD-B12B-920DA557C7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343960" y="2027790"/>
                  <a:ext cx="150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E00D2-0881-41A6-B67D-46535134B3A4}"/>
                    </a:ext>
                  </a:extLst>
                </p14:cNvPr>
                <p14:cNvContentPartPr/>
                <p14:nvPr/>
              </p14:nvContentPartPr>
              <p14:xfrm>
                <a:off x="13958400" y="1911870"/>
                <a:ext cx="91080" cy="316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E00D2-0881-41A6-B67D-46535134B3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949400" y="1902870"/>
                  <a:ext cx="108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17FB10-1335-4169-BEEF-8A27A033BE50}"/>
                    </a:ext>
                  </a:extLst>
                </p14:cNvPr>
                <p14:cNvContentPartPr/>
                <p14:nvPr/>
              </p14:nvContentPartPr>
              <p14:xfrm>
                <a:off x="14433960" y="1863630"/>
                <a:ext cx="127440" cy="345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17FB10-1335-4169-BEEF-8A27A033BE5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425320" y="1854990"/>
                  <a:ext cx="145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5EFA5A-9276-4B6C-86AA-73B5CECB63F7}"/>
              </a:ext>
            </a:extLst>
          </p:cNvPr>
          <p:cNvGrpSpPr/>
          <p:nvPr/>
        </p:nvGrpSpPr>
        <p:grpSpPr>
          <a:xfrm>
            <a:off x="11691120" y="1537470"/>
            <a:ext cx="198000" cy="1183320"/>
            <a:chOff x="11691120" y="1537470"/>
            <a:chExt cx="19800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2E0A9B-A0D3-4BFC-B532-047FB172E381}"/>
                    </a:ext>
                  </a:extLst>
                </p14:cNvPr>
                <p14:cNvContentPartPr/>
                <p14:nvPr/>
              </p14:nvContentPartPr>
              <p14:xfrm>
                <a:off x="11691120" y="1582830"/>
                <a:ext cx="73080" cy="1070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2E0A9B-A0D3-4BFC-B532-047FB172E3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682120" y="1573830"/>
                  <a:ext cx="90720" cy="10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FEF610-BB77-464F-85E7-988B87F09F47}"/>
                    </a:ext>
                  </a:extLst>
                </p14:cNvPr>
                <p14:cNvContentPartPr/>
                <p14:nvPr/>
              </p14:nvContentPartPr>
              <p14:xfrm>
                <a:off x="11726400" y="1564470"/>
                <a:ext cx="48960" cy="22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FEF610-BB77-464F-85E7-988B87F09F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17400" y="1555470"/>
                  <a:ext cx="66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3492ED-6775-427A-B251-8D53BD6CFC59}"/>
                    </a:ext>
                  </a:extLst>
                </p14:cNvPr>
                <p14:cNvContentPartPr/>
                <p14:nvPr/>
              </p14:nvContentPartPr>
              <p14:xfrm>
                <a:off x="11691120" y="2642310"/>
                <a:ext cx="142560" cy="20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3492ED-6775-427A-B251-8D53BD6CFC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82120" y="2633670"/>
                  <a:ext cx="160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674ED3-8989-4766-8E67-BADC6F4FA4C0}"/>
                    </a:ext>
                  </a:extLst>
                </p14:cNvPr>
                <p14:cNvContentPartPr/>
                <p14:nvPr/>
              </p14:nvContentPartPr>
              <p14:xfrm>
                <a:off x="11792640" y="2617470"/>
                <a:ext cx="96480" cy="103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674ED3-8989-4766-8E67-BADC6F4FA4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83640" y="2608470"/>
                  <a:ext cx="114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E83BDC-653F-4186-8384-2BDABB457EE9}"/>
                    </a:ext>
                  </a:extLst>
                </p14:cNvPr>
                <p14:cNvContentPartPr/>
                <p14:nvPr/>
              </p14:nvContentPartPr>
              <p14:xfrm>
                <a:off x="11703000" y="1585710"/>
                <a:ext cx="94320" cy="1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E83BDC-653F-4186-8384-2BDABB457E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94000" y="1576710"/>
                  <a:ext cx="111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7B298B-E7BB-4939-9745-A3F3D5F38C4D}"/>
                    </a:ext>
                  </a:extLst>
                </p14:cNvPr>
                <p14:cNvContentPartPr/>
                <p14:nvPr/>
              </p14:nvContentPartPr>
              <p14:xfrm>
                <a:off x="11763120" y="1537470"/>
                <a:ext cx="73440" cy="9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7B298B-E7BB-4939-9745-A3F3D5F38C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54120" y="1528830"/>
                  <a:ext cx="9108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EA4514E-7E84-446A-92AF-E3499333902B}"/>
                  </a:ext>
                </a:extLst>
              </p14:cNvPr>
              <p14:cNvContentPartPr/>
              <p14:nvPr/>
            </p14:nvContentPartPr>
            <p14:xfrm>
              <a:off x="3202680" y="952470"/>
              <a:ext cx="148680" cy="149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EA4514E-7E84-446A-92AF-E3499333902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93680" y="943830"/>
                <a:ext cx="166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3AD5E85-B8E6-48A4-8C26-EA6A53F8B435}"/>
                  </a:ext>
                </a:extLst>
              </p14:cNvPr>
              <p14:cNvContentPartPr/>
              <p14:nvPr/>
            </p14:nvContentPartPr>
            <p14:xfrm>
              <a:off x="10010280" y="3796110"/>
              <a:ext cx="158760" cy="421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3AD5E85-B8E6-48A4-8C26-EA6A53F8B43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01640" y="3787110"/>
                <a:ext cx="17640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8B39FA5-F7DF-4BB4-8488-3F9E71F8BC8B}"/>
              </a:ext>
            </a:extLst>
          </p:cNvPr>
          <p:cNvGrpSpPr/>
          <p:nvPr/>
        </p:nvGrpSpPr>
        <p:grpSpPr>
          <a:xfrm>
            <a:off x="10368480" y="3919590"/>
            <a:ext cx="149400" cy="65880"/>
            <a:chOff x="10368480" y="3919590"/>
            <a:chExt cx="14940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22EE4D-F18A-45AF-9A86-FE22868E8CA9}"/>
                    </a:ext>
                  </a:extLst>
                </p14:cNvPr>
                <p14:cNvContentPartPr/>
                <p14:nvPr/>
              </p14:nvContentPartPr>
              <p14:xfrm>
                <a:off x="10368480" y="3919590"/>
                <a:ext cx="86760" cy="7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22EE4D-F18A-45AF-9A86-FE22868E8C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59840" y="3910590"/>
                  <a:ext cx="104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1E5B66-752E-4AC5-A3D1-AB0D1249B6B3}"/>
                    </a:ext>
                  </a:extLst>
                </p14:cNvPr>
                <p14:cNvContentPartPr/>
                <p14:nvPr/>
              </p14:nvContentPartPr>
              <p14:xfrm>
                <a:off x="10389000" y="3973590"/>
                <a:ext cx="128880" cy="11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1E5B66-752E-4AC5-A3D1-AB0D1249B6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80000" y="3964590"/>
                  <a:ext cx="1465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645EC5-85D5-4EA0-9AD7-442807202369}"/>
                  </a:ext>
                </a:extLst>
              </p14:cNvPr>
              <p14:cNvContentPartPr/>
              <p14:nvPr/>
            </p14:nvContentPartPr>
            <p14:xfrm>
              <a:off x="11728920" y="3762270"/>
              <a:ext cx="6480" cy="181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645EC5-85D5-4EA0-9AD7-44280720236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720280" y="3753270"/>
                <a:ext cx="2412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9C98D10-A574-4BC3-BA72-C32682BB90BE}"/>
              </a:ext>
            </a:extLst>
          </p:cNvPr>
          <p:cNvGrpSpPr/>
          <p:nvPr/>
        </p:nvGrpSpPr>
        <p:grpSpPr>
          <a:xfrm>
            <a:off x="10804440" y="3681630"/>
            <a:ext cx="715680" cy="373680"/>
            <a:chOff x="10804440" y="3681630"/>
            <a:chExt cx="7156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83A56FD-785A-4F69-8D85-6C5AC81F1788}"/>
                    </a:ext>
                  </a:extLst>
                </p14:cNvPr>
                <p14:cNvContentPartPr/>
                <p14:nvPr/>
              </p14:nvContentPartPr>
              <p14:xfrm>
                <a:off x="10804440" y="3797550"/>
                <a:ext cx="188280" cy="257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83A56FD-785A-4F69-8D85-6C5AC81F17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95800" y="3788910"/>
                  <a:ext cx="205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244A91-5B9A-4ED9-9A2D-19023B80C201}"/>
                    </a:ext>
                  </a:extLst>
                </p14:cNvPr>
                <p14:cNvContentPartPr/>
                <p14:nvPr/>
              </p14:nvContentPartPr>
              <p14:xfrm>
                <a:off x="11104680" y="3845430"/>
                <a:ext cx="82080" cy="145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244A91-5B9A-4ED9-9A2D-19023B80C2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95680" y="3836790"/>
                  <a:ext cx="99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2008FE-3FFC-4574-ADCA-5378534839B8}"/>
                    </a:ext>
                  </a:extLst>
                </p14:cNvPr>
                <p14:cNvContentPartPr/>
                <p14:nvPr/>
              </p14:nvContentPartPr>
              <p14:xfrm>
                <a:off x="11057880" y="3900510"/>
                <a:ext cx="145080" cy="69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2008FE-3FFC-4574-ADCA-5378534839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48880" y="3891510"/>
                  <a:ext cx="162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D2DBC8-7AAB-4BE9-B5BF-0C8F7BCFD14B}"/>
                    </a:ext>
                  </a:extLst>
                </p14:cNvPr>
                <p14:cNvContentPartPr/>
                <p14:nvPr/>
              </p14:nvContentPartPr>
              <p14:xfrm>
                <a:off x="11431200" y="3840750"/>
                <a:ext cx="24840" cy="167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D2DBC8-7AAB-4BE9-B5BF-0C8F7BCFD1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22560" y="3832110"/>
                  <a:ext cx="42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5667FB-540C-4F63-99C5-47EFF8D4C0E9}"/>
                    </a:ext>
                  </a:extLst>
                </p14:cNvPr>
                <p14:cNvContentPartPr/>
                <p14:nvPr/>
              </p14:nvContentPartPr>
              <p14:xfrm>
                <a:off x="11372520" y="3895830"/>
                <a:ext cx="147600" cy="2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5667FB-540C-4F63-99C5-47EFF8D4C0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63880" y="3887190"/>
                  <a:ext cx="165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A82E3D-5178-4A96-8A88-BE14C1230133}"/>
                    </a:ext>
                  </a:extLst>
                </p14:cNvPr>
                <p14:cNvContentPartPr/>
                <p14:nvPr/>
              </p14:nvContentPartPr>
              <p14:xfrm>
                <a:off x="11199000" y="3681630"/>
                <a:ext cx="113040" cy="9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A82E3D-5178-4A96-8A88-BE14C123013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90000" y="3672990"/>
                  <a:ext cx="1306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2271428-36FC-4A26-87B7-82EF07716C47}"/>
              </a:ext>
            </a:extLst>
          </p:cNvPr>
          <p:cNvGrpSpPr/>
          <p:nvPr/>
        </p:nvGrpSpPr>
        <p:grpSpPr>
          <a:xfrm>
            <a:off x="10112520" y="4583790"/>
            <a:ext cx="172800" cy="260640"/>
            <a:chOff x="10112520" y="4583790"/>
            <a:chExt cx="172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A6C546D-B9E2-4535-8409-678F806D4333}"/>
                    </a:ext>
                  </a:extLst>
                </p14:cNvPr>
                <p14:cNvContentPartPr/>
                <p14:nvPr/>
              </p14:nvContentPartPr>
              <p14:xfrm>
                <a:off x="10155000" y="4583790"/>
                <a:ext cx="65520" cy="260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A6C546D-B9E2-4535-8409-678F806D43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46360" y="4575150"/>
                  <a:ext cx="83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009338F-1709-4869-8D5B-4226814A87E2}"/>
                    </a:ext>
                  </a:extLst>
                </p14:cNvPr>
                <p14:cNvContentPartPr/>
                <p14:nvPr/>
              </p14:nvContentPartPr>
              <p14:xfrm>
                <a:off x="10112520" y="4679550"/>
                <a:ext cx="172800" cy="152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009338F-1709-4869-8D5B-4226814A87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03520" y="4670910"/>
                  <a:ext cx="1904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8D7D0D-9990-4B1F-B8F1-DB91D5BD7AA1}"/>
              </a:ext>
            </a:extLst>
          </p:cNvPr>
          <p:cNvGrpSpPr/>
          <p:nvPr/>
        </p:nvGrpSpPr>
        <p:grpSpPr>
          <a:xfrm>
            <a:off x="10552800" y="4700790"/>
            <a:ext cx="136800" cy="64800"/>
            <a:chOff x="10552800" y="4700790"/>
            <a:chExt cx="13680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D70A90-7425-456F-9572-C9B029AE0D58}"/>
                    </a:ext>
                  </a:extLst>
                </p14:cNvPr>
                <p14:cNvContentPartPr/>
                <p14:nvPr/>
              </p14:nvContentPartPr>
              <p14:xfrm>
                <a:off x="10552800" y="4700790"/>
                <a:ext cx="77040" cy="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D70A90-7425-456F-9572-C9B029AE0D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3800" y="4691790"/>
                  <a:ext cx="94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A3D4E5-5ABF-470E-81A9-A67AC68DF09E}"/>
                    </a:ext>
                  </a:extLst>
                </p14:cNvPr>
                <p14:cNvContentPartPr/>
                <p14:nvPr/>
              </p14:nvContentPartPr>
              <p14:xfrm>
                <a:off x="10577640" y="4762350"/>
                <a:ext cx="111960" cy="3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A3D4E5-5ABF-470E-81A9-A67AC68DF0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9000" y="4753350"/>
                  <a:ext cx="1296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45E8ABC-D943-4B8E-9460-0BA0AF93956C}"/>
              </a:ext>
            </a:extLst>
          </p:cNvPr>
          <p:cNvGrpSpPr/>
          <p:nvPr/>
        </p:nvGrpSpPr>
        <p:grpSpPr>
          <a:xfrm>
            <a:off x="11048520" y="4498110"/>
            <a:ext cx="357120" cy="262800"/>
            <a:chOff x="11048520" y="4498110"/>
            <a:chExt cx="3571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81249DE-ABBA-4439-8B94-45FB8A7EBC26}"/>
                    </a:ext>
                  </a:extLst>
                </p14:cNvPr>
                <p14:cNvContentPartPr/>
                <p14:nvPr/>
              </p14:nvContentPartPr>
              <p14:xfrm>
                <a:off x="11048520" y="4498110"/>
                <a:ext cx="29160" cy="26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81249DE-ABBA-4439-8B94-45FB8A7EBC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39520" y="4489470"/>
                  <a:ext cx="46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C416DC-5F13-462B-8865-B484D8A88F76}"/>
                    </a:ext>
                  </a:extLst>
                </p14:cNvPr>
                <p14:cNvContentPartPr/>
                <p14:nvPr/>
              </p14:nvContentPartPr>
              <p14:xfrm>
                <a:off x="11263080" y="4540590"/>
                <a:ext cx="142560" cy="158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C416DC-5F13-462B-8865-B484D8A88F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54080" y="4531590"/>
                  <a:ext cx="160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F5AC6F-4237-4343-A78B-BD653FFA16E6}"/>
                    </a:ext>
                  </a:extLst>
                </p14:cNvPr>
                <p14:cNvContentPartPr/>
                <p14:nvPr/>
              </p14:nvContentPartPr>
              <p14:xfrm>
                <a:off x="11196840" y="4680270"/>
                <a:ext cx="21240" cy="56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F5AC6F-4237-4343-A78B-BD653FFA16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88200" y="4671630"/>
                  <a:ext cx="388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83C16E-629D-42A1-8C92-48E40A09B790}"/>
              </a:ext>
            </a:extLst>
          </p:cNvPr>
          <p:cNvGrpSpPr/>
          <p:nvPr/>
        </p:nvGrpSpPr>
        <p:grpSpPr>
          <a:xfrm>
            <a:off x="11561880" y="4480830"/>
            <a:ext cx="627480" cy="219960"/>
            <a:chOff x="11561880" y="4480830"/>
            <a:chExt cx="6274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94870C-6D89-4D91-9A5E-CC2AD94B2E4F}"/>
                    </a:ext>
                  </a:extLst>
                </p14:cNvPr>
                <p14:cNvContentPartPr/>
                <p14:nvPr/>
              </p14:nvContentPartPr>
              <p14:xfrm>
                <a:off x="11561880" y="4609710"/>
                <a:ext cx="50040" cy="91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94870C-6D89-4D91-9A5E-CC2AD94B2E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52880" y="4601070"/>
                  <a:ext cx="67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6D4B301-51D5-4648-B358-24C929583FB0}"/>
                    </a:ext>
                  </a:extLst>
                </p14:cNvPr>
                <p14:cNvContentPartPr/>
                <p14:nvPr/>
              </p14:nvContentPartPr>
              <p14:xfrm>
                <a:off x="11693640" y="4480830"/>
                <a:ext cx="146880" cy="200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6D4B301-51D5-4648-B358-24C929583F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84640" y="4472190"/>
                  <a:ext cx="164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03220A-1614-47E9-A4F8-6CBDBE31653F}"/>
                    </a:ext>
                  </a:extLst>
                </p14:cNvPr>
                <p14:cNvContentPartPr/>
                <p14:nvPr/>
              </p14:nvContentPartPr>
              <p14:xfrm>
                <a:off x="11963640" y="4636350"/>
                <a:ext cx="5400" cy="14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03220A-1614-47E9-A4F8-6CBDBE3165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54640" y="4627710"/>
                  <a:ext cx="23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8354C0-A8F4-4640-9493-5517B7B8AB01}"/>
                    </a:ext>
                  </a:extLst>
                </p14:cNvPr>
                <p14:cNvContentPartPr/>
                <p14:nvPr/>
              </p14:nvContentPartPr>
              <p14:xfrm>
                <a:off x="12088200" y="4617270"/>
                <a:ext cx="24840" cy="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8354C0-A8F4-4640-9493-5517B7B8AB0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79200" y="4608630"/>
                  <a:ext cx="42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DC538A-0328-4342-91CF-51F41BE7578D}"/>
                    </a:ext>
                  </a:extLst>
                </p14:cNvPr>
                <p14:cNvContentPartPr/>
                <p14:nvPr/>
              </p14:nvContentPartPr>
              <p14:xfrm>
                <a:off x="12177840" y="4616550"/>
                <a:ext cx="1152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DC538A-0328-4342-91CF-51F41BE757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68840" y="4607910"/>
                  <a:ext cx="29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5BD03EF-2FF4-4C05-A675-725B0692A7A0}"/>
              </a:ext>
            </a:extLst>
          </p:cNvPr>
          <p:cNvGrpSpPr/>
          <p:nvPr/>
        </p:nvGrpSpPr>
        <p:grpSpPr>
          <a:xfrm>
            <a:off x="12465480" y="4458870"/>
            <a:ext cx="320040" cy="190800"/>
            <a:chOff x="12465480" y="4458870"/>
            <a:chExt cx="3200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2A43C7-6E1C-4201-A3F7-A473F7240FEB}"/>
                    </a:ext>
                  </a:extLst>
                </p14:cNvPr>
                <p14:cNvContentPartPr/>
                <p14:nvPr/>
              </p14:nvContentPartPr>
              <p14:xfrm>
                <a:off x="12478440" y="4459590"/>
                <a:ext cx="123840" cy="190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2A43C7-6E1C-4201-A3F7-A473F7240F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469440" y="4450950"/>
                  <a:ext cx="141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D5B18B-98B1-4CD1-B7CB-A5D52C08A613}"/>
                    </a:ext>
                  </a:extLst>
                </p14:cNvPr>
                <p14:cNvContentPartPr/>
                <p14:nvPr/>
              </p14:nvContentPartPr>
              <p14:xfrm>
                <a:off x="12465480" y="4476150"/>
                <a:ext cx="134640" cy="9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D5B18B-98B1-4CD1-B7CB-A5D52C08A6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456480" y="4467510"/>
                  <a:ext cx="152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B3F8AE-9A2A-4DEB-8436-A4C3D3F43FD6}"/>
                    </a:ext>
                  </a:extLst>
                </p14:cNvPr>
                <p14:cNvContentPartPr/>
                <p14:nvPr/>
              </p14:nvContentPartPr>
              <p14:xfrm>
                <a:off x="12646920" y="4458870"/>
                <a:ext cx="138600" cy="12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B3F8AE-9A2A-4DEB-8436-A4C3D3F43F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637920" y="4450230"/>
                  <a:ext cx="1562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870C82-9E57-4884-B775-646874B7647C}"/>
              </a:ext>
            </a:extLst>
          </p:cNvPr>
          <p:cNvGrpSpPr/>
          <p:nvPr/>
        </p:nvGrpSpPr>
        <p:grpSpPr>
          <a:xfrm>
            <a:off x="9237360" y="5195070"/>
            <a:ext cx="1722960" cy="1391040"/>
            <a:chOff x="9237360" y="5195070"/>
            <a:chExt cx="1722960" cy="13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4C3665-7758-439B-9746-2B805B6C1233}"/>
                    </a:ext>
                  </a:extLst>
                </p14:cNvPr>
                <p14:cNvContentPartPr/>
                <p14:nvPr/>
              </p14:nvContentPartPr>
              <p14:xfrm>
                <a:off x="9489720" y="5255190"/>
                <a:ext cx="1337040" cy="1141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4C3665-7758-439B-9746-2B805B6C12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80720" y="5246190"/>
                  <a:ext cx="1354680" cy="11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71F514-5E76-4594-A833-4FB4A7F4031E}"/>
                    </a:ext>
                  </a:extLst>
                </p14:cNvPr>
                <p14:cNvContentPartPr/>
                <p14:nvPr/>
              </p14:nvContentPartPr>
              <p14:xfrm>
                <a:off x="9237360" y="5195070"/>
                <a:ext cx="108720" cy="209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71F514-5E76-4594-A833-4FB4A7F403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28720" y="5186070"/>
                  <a:ext cx="126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8D96A55-FEDE-4472-8AFC-09EB0F823B5A}"/>
                    </a:ext>
                  </a:extLst>
                </p14:cNvPr>
                <p14:cNvContentPartPr/>
                <p14:nvPr/>
              </p14:nvContentPartPr>
              <p14:xfrm>
                <a:off x="10863120" y="6393510"/>
                <a:ext cx="97200" cy="19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8D96A55-FEDE-4472-8AFC-09EB0F823B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54120" y="6384510"/>
                  <a:ext cx="114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CE442F4-8806-4742-8950-099796940F71}"/>
                    </a:ext>
                  </a:extLst>
                </p14:cNvPr>
                <p14:cNvContentPartPr/>
                <p14:nvPr/>
              </p14:nvContentPartPr>
              <p14:xfrm>
                <a:off x="10744320" y="6158790"/>
                <a:ext cx="149400" cy="165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CE442F4-8806-4742-8950-099796940F7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35680" y="6150150"/>
                  <a:ext cx="16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32A9313-6D89-469C-87E7-FA8582B4FBF9}"/>
                    </a:ext>
                  </a:extLst>
                </p14:cNvPr>
                <p14:cNvContentPartPr/>
                <p14:nvPr/>
              </p14:nvContentPartPr>
              <p14:xfrm>
                <a:off x="9485400" y="5258070"/>
                <a:ext cx="160200" cy="110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32A9313-6D89-469C-87E7-FA8582B4FBF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76760" y="5249430"/>
                  <a:ext cx="1778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DCDB122-8F0D-490F-9BA1-6B0268596247}"/>
              </a:ext>
            </a:extLst>
          </p:cNvPr>
          <p:cNvGrpSpPr/>
          <p:nvPr/>
        </p:nvGrpSpPr>
        <p:grpSpPr>
          <a:xfrm>
            <a:off x="1787370" y="5231640"/>
            <a:ext cx="731880" cy="327960"/>
            <a:chOff x="1787370" y="5231640"/>
            <a:chExt cx="73188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56CCF4-5627-485B-A576-2FB28588ECC4}"/>
                    </a:ext>
                  </a:extLst>
                </p14:cNvPr>
                <p14:cNvContentPartPr/>
                <p14:nvPr/>
              </p14:nvContentPartPr>
              <p14:xfrm>
                <a:off x="1787370" y="5231640"/>
                <a:ext cx="440640" cy="327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56CCF4-5627-485B-A576-2FB28588ECC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78730" y="5223000"/>
                  <a:ext cx="458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BF6142-57C1-4948-BEEB-013CD82EAACD}"/>
                    </a:ext>
                  </a:extLst>
                </p14:cNvPr>
                <p14:cNvContentPartPr/>
                <p14:nvPr/>
              </p14:nvContentPartPr>
              <p14:xfrm>
                <a:off x="2346090" y="5237400"/>
                <a:ext cx="119520" cy="38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BF6142-57C1-4948-BEEB-013CD82EAAC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37450" y="5228400"/>
                  <a:ext cx="137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B2735-5A9A-45A1-BA95-1F5E7C116D81}"/>
                    </a:ext>
                  </a:extLst>
                </p14:cNvPr>
                <p14:cNvContentPartPr/>
                <p14:nvPr/>
              </p14:nvContentPartPr>
              <p14:xfrm>
                <a:off x="2388570" y="5311920"/>
                <a:ext cx="130680" cy="27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B2735-5A9A-45A1-BA95-1F5E7C116D8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79570" y="5303280"/>
                  <a:ext cx="1483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9522CC0-0149-42D8-99D2-C58C752F8529}"/>
              </a:ext>
            </a:extLst>
          </p:cNvPr>
          <p:cNvGrpSpPr/>
          <p:nvPr/>
        </p:nvGrpSpPr>
        <p:grpSpPr>
          <a:xfrm>
            <a:off x="2842170" y="5119680"/>
            <a:ext cx="256320" cy="282960"/>
            <a:chOff x="2842170" y="5119680"/>
            <a:chExt cx="2563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A899AF-349B-477E-B0B8-D53287BD0325}"/>
                    </a:ext>
                  </a:extLst>
                </p14:cNvPr>
                <p14:cNvContentPartPr/>
                <p14:nvPr/>
              </p14:nvContentPartPr>
              <p14:xfrm>
                <a:off x="2982930" y="5119680"/>
                <a:ext cx="115560" cy="262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A899AF-349B-477E-B0B8-D53287BD03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73930" y="5110680"/>
                  <a:ext cx="133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94B21A1-1AAB-4134-8682-C69B7EE0F686}"/>
                    </a:ext>
                  </a:extLst>
                </p14:cNvPr>
                <p14:cNvContentPartPr/>
                <p14:nvPr/>
              </p14:nvContentPartPr>
              <p14:xfrm>
                <a:off x="2842170" y="5147760"/>
                <a:ext cx="76680" cy="254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94B21A1-1AAB-4134-8682-C69B7EE0F6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3170" y="5139120"/>
                  <a:ext cx="943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F1AA046-3F83-4963-8312-692170D50304}"/>
              </a:ext>
            </a:extLst>
          </p:cNvPr>
          <p:cNvGrpSpPr/>
          <p:nvPr/>
        </p:nvGrpSpPr>
        <p:grpSpPr>
          <a:xfrm>
            <a:off x="3250410" y="5031480"/>
            <a:ext cx="1164240" cy="331560"/>
            <a:chOff x="3250410" y="5031480"/>
            <a:chExt cx="11642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F1E7705-4019-49F3-9007-9C210ECC14EF}"/>
                    </a:ext>
                  </a:extLst>
                </p14:cNvPr>
                <p14:cNvContentPartPr/>
                <p14:nvPr/>
              </p14:nvContentPartPr>
              <p14:xfrm>
                <a:off x="3250410" y="5249280"/>
                <a:ext cx="17280" cy="113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F1E7705-4019-49F3-9007-9C210ECC14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41410" y="5240640"/>
                  <a:ext cx="34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549BF4-4DBA-4AEE-921B-BBDF277BD198}"/>
                    </a:ext>
                  </a:extLst>
                </p14:cNvPr>
                <p14:cNvContentPartPr/>
                <p14:nvPr/>
              </p14:nvContentPartPr>
              <p14:xfrm>
                <a:off x="3377490" y="5118240"/>
                <a:ext cx="58680" cy="15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549BF4-4DBA-4AEE-921B-BBDF277BD1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68490" y="5109240"/>
                  <a:ext cx="76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67F5EF-56DF-49CD-A2BE-6C9DBA99D466}"/>
                    </a:ext>
                  </a:extLst>
                </p14:cNvPr>
                <p14:cNvContentPartPr/>
                <p14:nvPr/>
              </p14:nvContentPartPr>
              <p14:xfrm>
                <a:off x="3506730" y="5094480"/>
                <a:ext cx="69120" cy="177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67F5EF-56DF-49CD-A2BE-6C9DBA99D46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97730" y="5085480"/>
                  <a:ext cx="86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ECAA1B-9253-4A89-9F62-04D2FAEE72BB}"/>
                    </a:ext>
                  </a:extLst>
                </p14:cNvPr>
                <p14:cNvContentPartPr/>
                <p14:nvPr/>
              </p14:nvContentPartPr>
              <p14:xfrm>
                <a:off x="3647490" y="5234880"/>
                <a:ext cx="12600" cy="110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ECAA1B-9253-4A89-9F62-04D2FAEE72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8490" y="5226240"/>
                  <a:ext cx="30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255EBF-5870-4056-815F-9A38B84B788F}"/>
                    </a:ext>
                  </a:extLst>
                </p14:cNvPr>
                <p14:cNvContentPartPr/>
                <p14:nvPr/>
              </p14:nvContentPartPr>
              <p14:xfrm>
                <a:off x="3774210" y="5074320"/>
                <a:ext cx="55440" cy="204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255EBF-5870-4056-815F-9A38B84B78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65570" y="5065320"/>
                  <a:ext cx="73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E11618-70EE-4373-86BD-2D9E05EA5157}"/>
                    </a:ext>
                  </a:extLst>
                </p14:cNvPr>
                <p14:cNvContentPartPr/>
                <p14:nvPr/>
              </p14:nvContentPartPr>
              <p14:xfrm>
                <a:off x="3888330" y="5031480"/>
                <a:ext cx="198000" cy="172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E11618-70EE-4373-86BD-2D9E05EA515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79690" y="5022840"/>
                  <a:ext cx="21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E14068-9370-4638-87AC-1357CCEAAFB1}"/>
                    </a:ext>
                  </a:extLst>
                </p14:cNvPr>
                <p14:cNvContentPartPr/>
                <p14:nvPr/>
              </p14:nvContentPartPr>
              <p14:xfrm>
                <a:off x="4196130" y="5133000"/>
                <a:ext cx="16560" cy="20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E14068-9370-4638-87AC-1357CCEAAFB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87130" y="5124000"/>
                  <a:ext cx="3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39F1F2-761E-4CEF-89F7-92D781360A0C}"/>
                    </a:ext>
                  </a:extLst>
                </p14:cNvPr>
                <p14:cNvContentPartPr/>
                <p14:nvPr/>
              </p14:nvContentPartPr>
              <p14:xfrm>
                <a:off x="4288290" y="5086560"/>
                <a:ext cx="126360" cy="30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39F1F2-761E-4CEF-89F7-92D781360A0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79650" y="5077560"/>
                  <a:ext cx="1440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3C622B0-9B2D-4056-BC3C-FBA84A945BAB}"/>
              </a:ext>
            </a:extLst>
          </p:cNvPr>
          <p:cNvGrpSpPr/>
          <p:nvPr/>
        </p:nvGrpSpPr>
        <p:grpSpPr>
          <a:xfrm>
            <a:off x="4717410" y="4886400"/>
            <a:ext cx="446760" cy="319320"/>
            <a:chOff x="4717410" y="4886400"/>
            <a:chExt cx="44676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EC1DA0-98C1-473D-A824-AF73D8C7CE59}"/>
                    </a:ext>
                  </a:extLst>
                </p14:cNvPr>
                <p14:cNvContentPartPr/>
                <p14:nvPr/>
              </p14:nvContentPartPr>
              <p14:xfrm>
                <a:off x="4717410" y="4886400"/>
                <a:ext cx="154440" cy="319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EC1DA0-98C1-473D-A824-AF73D8C7CE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08410" y="4877400"/>
                  <a:ext cx="172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2FB7D9A-E3A9-4901-9193-9A27B1F41073}"/>
                    </a:ext>
                  </a:extLst>
                </p14:cNvPr>
                <p14:cNvContentPartPr/>
                <p14:nvPr/>
              </p14:nvContentPartPr>
              <p14:xfrm>
                <a:off x="4974810" y="4940760"/>
                <a:ext cx="189360" cy="21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2FB7D9A-E3A9-4901-9193-9A27B1F4107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66170" y="4932120"/>
                  <a:ext cx="20700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1790E96-E070-4C3A-B88C-9DAD0A21460C}"/>
                  </a:ext>
                </a:extLst>
              </p14:cNvPr>
              <p14:cNvContentPartPr/>
              <p14:nvPr/>
            </p14:nvContentPartPr>
            <p14:xfrm>
              <a:off x="1903290" y="6124800"/>
              <a:ext cx="155520" cy="364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1790E96-E070-4C3A-B88C-9DAD0A21460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894650" y="6116160"/>
                <a:ext cx="173160" cy="38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7B08848-EFDD-4039-83C8-2667C95F57C0}"/>
              </a:ext>
            </a:extLst>
          </p:cNvPr>
          <p:cNvGrpSpPr/>
          <p:nvPr/>
        </p:nvGrpSpPr>
        <p:grpSpPr>
          <a:xfrm>
            <a:off x="2305410" y="6255120"/>
            <a:ext cx="168840" cy="115560"/>
            <a:chOff x="2305410" y="6255120"/>
            <a:chExt cx="1688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FB5192-2A7A-4FFF-B890-45B60D6FCE61}"/>
                    </a:ext>
                  </a:extLst>
                </p14:cNvPr>
                <p14:cNvContentPartPr/>
                <p14:nvPr/>
              </p14:nvContentPartPr>
              <p14:xfrm>
                <a:off x="2305410" y="6255120"/>
                <a:ext cx="131040" cy="39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FB5192-2A7A-4FFF-B890-45B60D6FCE6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96770" y="6246480"/>
                  <a:ext cx="148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ED7A6EC-A1AB-4AA7-AAB5-39741F466F3C}"/>
                    </a:ext>
                  </a:extLst>
                </p14:cNvPr>
                <p14:cNvContentPartPr/>
                <p14:nvPr/>
              </p14:nvContentPartPr>
              <p14:xfrm>
                <a:off x="2386770" y="6344400"/>
                <a:ext cx="87480" cy="26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ED7A6EC-A1AB-4AA7-AAB5-39741F466F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78130" y="6335400"/>
                  <a:ext cx="1051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614C7DE-9182-4111-8F61-B72132C55CEF}"/>
              </a:ext>
            </a:extLst>
          </p:cNvPr>
          <p:cNvGrpSpPr/>
          <p:nvPr/>
        </p:nvGrpSpPr>
        <p:grpSpPr>
          <a:xfrm>
            <a:off x="1825530" y="6676680"/>
            <a:ext cx="882360" cy="465840"/>
            <a:chOff x="1825530" y="6676680"/>
            <a:chExt cx="882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37460E-1B81-403F-BD94-5475A520059D}"/>
                    </a:ext>
                  </a:extLst>
                </p14:cNvPr>
                <p14:cNvContentPartPr/>
                <p14:nvPr/>
              </p14:nvContentPartPr>
              <p14:xfrm>
                <a:off x="2093010" y="6793320"/>
                <a:ext cx="115560" cy="349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37460E-1B81-403F-BD94-5475A52005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84010" y="6784320"/>
                  <a:ext cx="1332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EC7759-84EA-4EFE-BB3B-17156F6365AC}"/>
                    </a:ext>
                  </a:extLst>
                </p14:cNvPr>
                <p14:cNvContentPartPr/>
                <p14:nvPr/>
              </p14:nvContentPartPr>
              <p14:xfrm>
                <a:off x="1825530" y="6676680"/>
                <a:ext cx="515880" cy="285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EC7759-84EA-4EFE-BB3B-17156F6365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16890" y="6667680"/>
                  <a:ext cx="533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A146B95-4679-4149-9364-7B31D01FF425}"/>
                    </a:ext>
                  </a:extLst>
                </p14:cNvPr>
                <p14:cNvContentPartPr/>
                <p14:nvPr/>
              </p14:nvContentPartPr>
              <p14:xfrm>
                <a:off x="2501250" y="6807000"/>
                <a:ext cx="116280" cy="37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A146B95-4679-4149-9364-7B31D01FF42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92250" y="6798000"/>
                  <a:ext cx="133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2D163A4-CDC8-4B08-A968-76F766405768}"/>
                    </a:ext>
                  </a:extLst>
                </p14:cNvPr>
                <p14:cNvContentPartPr/>
                <p14:nvPr/>
              </p14:nvContentPartPr>
              <p14:xfrm>
                <a:off x="2586570" y="6835800"/>
                <a:ext cx="121320" cy="90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2D163A4-CDC8-4B08-A968-76F7664057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77930" y="6827160"/>
                  <a:ext cx="1389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D3B47C-BE34-4418-B6EF-CB2FC6513902}"/>
              </a:ext>
            </a:extLst>
          </p:cNvPr>
          <p:cNvGrpSpPr/>
          <p:nvPr/>
        </p:nvGrpSpPr>
        <p:grpSpPr>
          <a:xfrm>
            <a:off x="2967450" y="5616120"/>
            <a:ext cx="3656160" cy="1378080"/>
            <a:chOff x="2967450" y="5616120"/>
            <a:chExt cx="3656160" cy="13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EB8CAD-565E-4370-B727-2D0DD0C6251A}"/>
                    </a:ext>
                  </a:extLst>
                </p14:cNvPr>
                <p14:cNvContentPartPr/>
                <p14:nvPr/>
              </p14:nvContentPartPr>
              <p14:xfrm>
                <a:off x="3053130" y="6010680"/>
                <a:ext cx="52920" cy="263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EB8CAD-565E-4370-B727-2D0DD0C6251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44130" y="6001680"/>
                  <a:ext cx="70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0FC38EE-CAE3-4FD0-BC48-609E3E6D7964}"/>
                    </a:ext>
                  </a:extLst>
                </p14:cNvPr>
                <p14:cNvContentPartPr/>
                <p14:nvPr/>
              </p14:nvContentPartPr>
              <p14:xfrm>
                <a:off x="3201090" y="6012480"/>
                <a:ext cx="164520" cy="261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0FC38EE-CAE3-4FD0-BC48-609E3E6D796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92450" y="6003840"/>
                  <a:ext cx="182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37875D2-539A-491D-8796-9ABA81C50143}"/>
                    </a:ext>
                  </a:extLst>
                </p14:cNvPr>
                <p14:cNvContentPartPr/>
                <p14:nvPr/>
              </p14:nvContentPartPr>
              <p14:xfrm>
                <a:off x="3467130" y="6235320"/>
                <a:ext cx="22320" cy="119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37875D2-539A-491D-8796-9ABA81C5014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58130" y="6226680"/>
                  <a:ext cx="39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63F93B9-E661-4E55-AC89-8FE9AF7FBB53}"/>
                    </a:ext>
                  </a:extLst>
                </p14:cNvPr>
                <p14:cNvContentPartPr/>
                <p14:nvPr/>
              </p14:nvContentPartPr>
              <p14:xfrm>
                <a:off x="3539850" y="6013560"/>
                <a:ext cx="75600" cy="187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63F93B9-E661-4E55-AC89-8FE9AF7FBB5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31210" y="6004920"/>
                  <a:ext cx="93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B3550AC-BB02-43AC-AD3B-17251D1ABA9F}"/>
                    </a:ext>
                  </a:extLst>
                </p14:cNvPr>
                <p14:cNvContentPartPr/>
                <p14:nvPr/>
              </p14:nvContentPartPr>
              <p14:xfrm>
                <a:off x="3662610" y="5935080"/>
                <a:ext cx="74880" cy="23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B3550AC-BB02-43AC-AD3B-17251D1ABA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53970" y="5926440"/>
                  <a:ext cx="9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E521D4-69ED-4417-86EF-9DD784B55CAA}"/>
                    </a:ext>
                  </a:extLst>
                </p14:cNvPr>
                <p14:cNvContentPartPr/>
                <p14:nvPr/>
              </p14:nvContentPartPr>
              <p14:xfrm>
                <a:off x="3840450" y="6121200"/>
                <a:ext cx="3600" cy="119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FE521D4-69ED-4417-86EF-9DD784B55C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31450" y="6112200"/>
                  <a:ext cx="2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5A286F-0668-451E-A4D5-C2B401DCC101}"/>
                    </a:ext>
                  </a:extLst>
                </p14:cNvPr>
                <p14:cNvContentPartPr/>
                <p14:nvPr/>
              </p14:nvContentPartPr>
              <p14:xfrm>
                <a:off x="4005690" y="5902320"/>
                <a:ext cx="75600" cy="200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5A286F-0668-451E-A4D5-C2B401DCC1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96690" y="5893680"/>
                  <a:ext cx="93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C4E40B6-3CBB-4AC5-A0DE-1683454AD900}"/>
                    </a:ext>
                  </a:extLst>
                </p14:cNvPr>
                <p14:cNvContentPartPr/>
                <p14:nvPr/>
              </p14:nvContentPartPr>
              <p14:xfrm>
                <a:off x="4109730" y="5828880"/>
                <a:ext cx="288360" cy="256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C4E40B6-3CBB-4AC5-A0DE-1683454AD90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00730" y="5819880"/>
                  <a:ext cx="306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035026-E5D6-4D17-A00A-603BD198C960}"/>
                    </a:ext>
                  </a:extLst>
                </p14:cNvPr>
                <p14:cNvContentPartPr/>
                <p14:nvPr/>
              </p14:nvContentPartPr>
              <p14:xfrm>
                <a:off x="4613370" y="5911680"/>
                <a:ext cx="10440" cy="1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035026-E5D6-4D17-A00A-603BD198C9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04730" y="5902680"/>
                  <a:ext cx="28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18B893-D29E-4BFC-9656-D9811A47CA1F}"/>
                    </a:ext>
                  </a:extLst>
                </p14:cNvPr>
                <p14:cNvContentPartPr/>
                <p14:nvPr/>
              </p14:nvContentPartPr>
              <p14:xfrm>
                <a:off x="4759890" y="5836800"/>
                <a:ext cx="87480" cy="50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18B893-D29E-4BFC-9656-D9811A47CA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50890" y="5828160"/>
                  <a:ext cx="105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65B881-7196-4185-901C-5A160DBE78AE}"/>
                    </a:ext>
                  </a:extLst>
                </p14:cNvPr>
                <p14:cNvContentPartPr/>
                <p14:nvPr/>
              </p14:nvContentPartPr>
              <p14:xfrm>
                <a:off x="5015490" y="5634120"/>
                <a:ext cx="176400" cy="356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65B881-7196-4185-901C-5A160DBE78A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06850" y="5625480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EDACCD-91F7-4A4B-83FE-8A50E5A766EB}"/>
                    </a:ext>
                  </a:extLst>
                </p14:cNvPr>
                <p14:cNvContentPartPr/>
                <p14:nvPr/>
              </p14:nvContentPartPr>
              <p14:xfrm>
                <a:off x="5022330" y="5616120"/>
                <a:ext cx="470160" cy="232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EDACCD-91F7-4A4B-83FE-8A50E5A766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13690" y="5607480"/>
                  <a:ext cx="487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B1AC5C6-45B5-440C-8CD6-A59A217A30C0}"/>
                    </a:ext>
                  </a:extLst>
                </p14:cNvPr>
                <p14:cNvContentPartPr/>
                <p14:nvPr/>
              </p14:nvContentPartPr>
              <p14:xfrm>
                <a:off x="2967450" y="6665160"/>
                <a:ext cx="224640" cy="329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B1AC5C6-45B5-440C-8CD6-A59A217A30C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58810" y="6656160"/>
                  <a:ext cx="242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373A8C9-B6E2-4C7F-BBC8-625AD1EF0AB9}"/>
                    </a:ext>
                  </a:extLst>
                </p14:cNvPr>
                <p14:cNvContentPartPr/>
                <p14:nvPr/>
              </p14:nvContentPartPr>
              <p14:xfrm>
                <a:off x="3279210" y="6639960"/>
                <a:ext cx="371520" cy="266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373A8C9-B6E2-4C7F-BBC8-625AD1EF0AB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70210" y="6630960"/>
                  <a:ext cx="389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A318002-A2E0-4C00-B5FF-8AE10AF83DC1}"/>
                    </a:ext>
                  </a:extLst>
                </p14:cNvPr>
                <p14:cNvContentPartPr/>
                <p14:nvPr/>
              </p14:nvContentPartPr>
              <p14:xfrm>
                <a:off x="3729570" y="6726000"/>
                <a:ext cx="29160" cy="125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A318002-A2E0-4C00-B5FF-8AE10AF83DC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20570" y="6717360"/>
                  <a:ext cx="46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A09CF40-E6A1-497D-A93B-FDE35CD4244B}"/>
                    </a:ext>
                  </a:extLst>
                </p14:cNvPr>
                <p14:cNvContentPartPr/>
                <p14:nvPr/>
              </p14:nvContentPartPr>
              <p14:xfrm>
                <a:off x="3901290" y="6553200"/>
                <a:ext cx="226440" cy="24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A09CF40-E6A1-497D-A93B-FDE35CD424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92290" y="6544200"/>
                  <a:ext cx="244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CAB7EB5-9A31-4ED3-85E8-D1878F707EE6}"/>
                    </a:ext>
                  </a:extLst>
                </p14:cNvPr>
                <p14:cNvContentPartPr/>
                <p14:nvPr/>
              </p14:nvContentPartPr>
              <p14:xfrm>
                <a:off x="4190370" y="6485160"/>
                <a:ext cx="185760" cy="81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CAB7EB5-9A31-4ED3-85E8-D1878F707EE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81370" y="6476520"/>
                  <a:ext cx="203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31A4D2C-B583-425F-A0C3-5D9E44E802BE}"/>
                    </a:ext>
                  </a:extLst>
                </p14:cNvPr>
                <p14:cNvContentPartPr/>
                <p14:nvPr/>
              </p14:nvContentPartPr>
              <p14:xfrm>
                <a:off x="4218090" y="6507480"/>
                <a:ext cx="131400" cy="190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31A4D2C-B583-425F-A0C3-5D9E44E802B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09090" y="6498480"/>
                  <a:ext cx="149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4B692C-2047-42E1-B627-7D60E86174F0}"/>
                    </a:ext>
                  </a:extLst>
                </p14:cNvPr>
                <p14:cNvContentPartPr/>
                <p14:nvPr/>
              </p14:nvContentPartPr>
              <p14:xfrm>
                <a:off x="4443090" y="6443400"/>
                <a:ext cx="126720" cy="137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4B692C-2047-42E1-B627-7D60E86174F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34450" y="6434760"/>
                  <a:ext cx="144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B426155-3A37-44AF-826F-8C7CC14C42DE}"/>
                    </a:ext>
                  </a:extLst>
                </p14:cNvPr>
                <p14:cNvContentPartPr/>
                <p14:nvPr/>
              </p14:nvContentPartPr>
              <p14:xfrm>
                <a:off x="4732170" y="6517920"/>
                <a:ext cx="28440" cy="98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B426155-3A37-44AF-826F-8C7CC14C42D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23170" y="6509280"/>
                  <a:ext cx="46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F0C7162-1AED-4A3A-8EE8-2F8B997C140D}"/>
                    </a:ext>
                  </a:extLst>
                </p14:cNvPr>
                <p14:cNvContentPartPr/>
                <p14:nvPr/>
              </p14:nvContentPartPr>
              <p14:xfrm>
                <a:off x="4812090" y="6367080"/>
                <a:ext cx="140040" cy="231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F0C7162-1AED-4A3A-8EE8-2F8B997C14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03090" y="6358080"/>
                  <a:ext cx="157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EC9096-B893-44A9-8B6C-931B3F94D903}"/>
                    </a:ext>
                  </a:extLst>
                </p14:cNvPr>
                <p14:cNvContentPartPr/>
                <p14:nvPr/>
              </p14:nvContentPartPr>
              <p14:xfrm>
                <a:off x="5010090" y="6371040"/>
                <a:ext cx="119160" cy="145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EC9096-B893-44A9-8B6C-931B3F94D90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01090" y="6362040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249E23-5757-4BC4-BB79-9E95EAFBD15B}"/>
                    </a:ext>
                  </a:extLst>
                </p14:cNvPr>
                <p14:cNvContentPartPr/>
                <p14:nvPr/>
              </p14:nvContentPartPr>
              <p14:xfrm>
                <a:off x="5018370" y="6250800"/>
                <a:ext cx="288720" cy="182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249E23-5757-4BC4-BB79-9E95EAFBD1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09370" y="6241800"/>
                  <a:ext cx="30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42427B5-2A3B-414B-8831-B8E38468BD7D}"/>
                    </a:ext>
                  </a:extLst>
                </p14:cNvPr>
                <p14:cNvContentPartPr/>
                <p14:nvPr/>
              </p14:nvContentPartPr>
              <p14:xfrm>
                <a:off x="5486370" y="6429720"/>
                <a:ext cx="21600" cy="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42427B5-2A3B-414B-8831-B8E38468BD7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77370" y="6420720"/>
                  <a:ext cx="39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F9D119-17C1-4A86-BFA2-4FE4D7176A32}"/>
                    </a:ext>
                  </a:extLst>
                </p14:cNvPr>
                <p14:cNvContentPartPr/>
                <p14:nvPr/>
              </p14:nvContentPartPr>
              <p14:xfrm>
                <a:off x="5631090" y="6384720"/>
                <a:ext cx="21600" cy="1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F9D119-17C1-4A86-BFA2-4FE4D7176A3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22090" y="6376080"/>
                  <a:ext cx="39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6741A7C-5CD9-4359-8C7E-DA937C4113B9}"/>
                    </a:ext>
                  </a:extLst>
                </p14:cNvPr>
                <p14:cNvContentPartPr/>
                <p14:nvPr/>
              </p14:nvContentPartPr>
              <p14:xfrm>
                <a:off x="5752050" y="6169800"/>
                <a:ext cx="283680" cy="304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6741A7C-5CD9-4359-8C7E-DA937C4113B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43410" y="6160800"/>
                  <a:ext cx="301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9F87FC3-AAA3-47FC-A5AC-BB0F6A76001A}"/>
                    </a:ext>
                  </a:extLst>
                </p14:cNvPr>
                <p14:cNvContentPartPr/>
                <p14:nvPr/>
              </p14:nvContentPartPr>
              <p14:xfrm>
                <a:off x="5881650" y="6203280"/>
                <a:ext cx="230760" cy="172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9F87FC3-AAA3-47FC-A5AC-BB0F6A76001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73010" y="6194640"/>
                  <a:ext cx="248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4265AE6-0DFB-4279-ABBC-E551F356BCA4}"/>
                    </a:ext>
                  </a:extLst>
                </p14:cNvPr>
                <p14:cNvContentPartPr/>
                <p14:nvPr/>
              </p14:nvContentPartPr>
              <p14:xfrm>
                <a:off x="6144090" y="6152520"/>
                <a:ext cx="155880" cy="234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4265AE6-0DFB-4279-ABBC-E551F356BCA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35450" y="6143520"/>
                  <a:ext cx="173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57E0EA-D4C7-4F69-83F9-90258015AEC1}"/>
                    </a:ext>
                  </a:extLst>
                </p14:cNvPr>
                <p14:cNvContentPartPr/>
                <p14:nvPr/>
              </p14:nvContentPartPr>
              <p14:xfrm>
                <a:off x="6148410" y="5977920"/>
                <a:ext cx="475200" cy="246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57E0EA-D4C7-4F69-83F9-90258015AE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39770" y="5968920"/>
                  <a:ext cx="492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17A24C2-9186-4954-A7DB-E99D2FC4CCA0}"/>
                    </a:ext>
                  </a:extLst>
                </p14:cNvPr>
                <p14:cNvContentPartPr/>
                <p14:nvPr/>
              </p14:nvContentPartPr>
              <p14:xfrm>
                <a:off x="5471970" y="6375000"/>
                <a:ext cx="51120" cy="2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17A24C2-9186-4954-A7DB-E99D2FC4CCA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63330" y="6366000"/>
                  <a:ext cx="68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D5676-C292-4ECD-BBC7-1290A99D4A85}"/>
                    </a:ext>
                  </a:extLst>
                </p14:cNvPr>
                <p14:cNvContentPartPr/>
                <p14:nvPr/>
              </p14:nvContentPartPr>
              <p14:xfrm>
                <a:off x="5624610" y="6326040"/>
                <a:ext cx="109440" cy="15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D5676-C292-4ECD-BBC7-1290A99D4A8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615610" y="6317400"/>
                  <a:ext cx="1270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3EC8F4-200C-48A4-AF0F-A20286E3C6CA}"/>
              </a:ext>
            </a:extLst>
          </p:cNvPr>
          <p:cNvGrpSpPr/>
          <p:nvPr/>
        </p:nvGrpSpPr>
        <p:grpSpPr>
          <a:xfrm>
            <a:off x="5652795" y="564960"/>
            <a:ext cx="1586880" cy="1660680"/>
            <a:chOff x="5652795" y="564960"/>
            <a:chExt cx="158688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A2FD7A-EF64-4074-942B-09C84081386D}"/>
                    </a:ext>
                  </a:extLst>
                </p14:cNvPr>
                <p14:cNvContentPartPr/>
                <p14:nvPr/>
              </p14:nvContentPartPr>
              <p14:xfrm>
                <a:off x="5652795" y="693120"/>
                <a:ext cx="284760" cy="318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A2FD7A-EF64-4074-942B-09C8408138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43795" y="684120"/>
                  <a:ext cx="302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009DEA7-6C93-4797-AB67-580A07FA650D}"/>
                    </a:ext>
                  </a:extLst>
                </p14:cNvPr>
                <p14:cNvContentPartPr/>
                <p14:nvPr/>
              </p14:nvContentPartPr>
              <p14:xfrm>
                <a:off x="6081915" y="720840"/>
                <a:ext cx="62280" cy="68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09DEA7-6C93-4797-AB67-580A07FA650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72915" y="711840"/>
                  <a:ext cx="79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383ADBE-8539-4045-92FC-2F841F6E74A0}"/>
                    </a:ext>
                  </a:extLst>
                </p14:cNvPr>
                <p14:cNvContentPartPr/>
                <p14:nvPr/>
              </p14:nvContentPartPr>
              <p14:xfrm>
                <a:off x="6188475" y="849360"/>
                <a:ext cx="44280" cy="95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383ADBE-8539-4045-92FC-2F841F6E74A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79835" y="840360"/>
                  <a:ext cx="61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9D340F-0DB6-4762-BB00-217AAB59011A}"/>
                    </a:ext>
                  </a:extLst>
                </p14:cNvPr>
                <p14:cNvContentPartPr/>
                <p14:nvPr/>
              </p14:nvContentPartPr>
              <p14:xfrm>
                <a:off x="6342555" y="610680"/>
                <a:ext cx="197640" cy="254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9D340F-0DB6-4762-BB00-217AAB59011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33915" y="602040"/>
                  <a:ext cx="21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2EE814A-BEEB-46B1-9251-FA9B9575DF58}"/>
                    </a:ext>
                  </a:extLst>
                </p14:cNvPr>
                <p14:cNvContentPartPr/>
                <p14:nvPr/>
              </p14:nvContentPartPr>
              <p14:xfrm>
                <a:off x="6573675" y="564960"/>
                <a:ext cx="245160" cy="260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2EE814A-BEEB-46B1-9251-FA9B9575DF5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65035" y="555960"/>
                  <a:ext cx="262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CA71258-90AD-4447-B17C-F199C65FC153}"/>
                    </a:ext>
                  </a:extLst>
                </p14:cNvPr>
                <p14:cNvContentPartPr/>
                <p14:nvPr/>
              </p14:nvContentPartPr>
              <p14:xfrm>
                <a:off x="6537315" y="976440"/>
                <a:ext cx="52920" cy="119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CA71258-90AD-4447-B17C-F199C65FC15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28315" y="967800"/>
                  <a:ext cx="7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39EB53F-D42A-4809-B38E-96551625B368}"/>
                    </a:ext>
                  </a:extLst>
                </p14:cNvPr>
                <p14:cNvContentPartPr/>
                <p14:nvPr/>
              </p14:nvContentPartPr>
              <p14:xfrm>
                <a:off x="6549195" y="1017480"/>
                <a:ext cx="111960" cy="214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39EB53F-D42A-4809-B38E-96551625B36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40195" y="1008840"/>
                  <a:ext cx="129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C9ED12-8E08-4B0D-9603-9A44CAE1770E}"/>
                    </a:ext>
                  </a:extLst>
                </p14:cNvPr>
                <p14:cNvContentPartPr/>
                <p14:nvPr/>
              </p14:nvContentPartPr>
              <p14:xfrm>
                <a:off x="6728475" y="989400"/>
                <a:ext cx="147600" cy="174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C9ED12-8E08-4B0D-9603-9A44CAE1770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19835" y="980400"/>
                  <a:ext cx="165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C5A1F95-FB0A-4B56-B6ED-68747D256779}"/>
                    </a:ext>
                  </a:extLst>
                </p14:cNvPr>
                <p14:cNvContentPartPr/>
                <p14:nvPr/>
              </p14:nvContentPartPr>
              <p14:xfrm>
                <a:off x="5974995" y="1204320"/>
                <a:ext cx="1238400" cy="418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C5A1F95-FB0A-4B56-B6ED-68747D2567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66355" y="1195320"/>
                  <a:ext cx="1256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4DA663D-9872-4D07-A896-DEE2A4010022}"/>
                    </a:ext>
                  </a:extLst>
                </p14:cNvPr>
                <p14:cNvContentPartPr/>
                <p14:nvPr/>
              </p14:nvContentPartPr>
              <p14:xfrm>
                <a:off x="7182435" y="1214040"/>
                <a:ext cx="15480" cy="7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4DA663D-9872-4D07-A896-DEE2A401002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73795" y="1205400"/>
                  <a:ext cx="33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C8D385B-88C3-4BB5-A674-8B2F1CF0F380}"/>
                    </a:ext>
                  </a:extLst>
                </p14:cNvPr>
                <p14:cNvContentPartPr/>
                <p14:nvPr/>
              </p14:nvContentPartPr>
              <p14:xfrm>
                <a:off x="6104595" y="1753680"/>
                <a:ext cx="336600" cy="264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C8D385B-88C3-4BB5-A674-8B2F1CF0F38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095595" y="1745040"/>
                  <a:ext cx="354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4E71492-A3A7-4980-A88D-74D43DA5ECFA}"/>
                    </a:ext>
                  </a:extLst>
                </p14:cNvPr>
                <p14:cNvContentPartPr/>
                <p14:nvPr/>
              </p14:nvContentPartPr>
              <p14:xfrm>
                <a:off x="6468915" y="1756560"/>
                <a:ext cx="36720" cy="18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4E71492-A3A7-4980-A88D-74D43DA5ECF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59915" y="1747920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4EB1E53-8F16-4289-B169-02938BF6F0D3}"/>
                    </a:ext>
                  </a:extLst>
                </p14:cNvPr>
                <p14:cNvContentPartPr/>
                <p14:nvPr/>
              </p14:nvContentPartPr>
              <p14:xfrm>
                <a:off x="6472155" y="1774200"/>
                <a:ext cx="20520" cy="24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4EB1E53-8F16-4289-B169-02938BF6F0D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63155" y="1765560"/>
                  <a:ext cx="38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FA2DC99-8327-4690-8432-2FA1EAC0E6E9}"/>
                    </a:ext>
                  </a:extLst>
                </p14:cNvPr>
                <p14:cNvContentPartPr/>
                <p14:nvPr/>
              </p14:nvContentPartPr>
              <p14:xfrm>
                <a:off x="6548835" y="1825320"/>
                <a:ext cx="30240" cy="66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FA2DC99-8327-4690-8432-2FA1EAC0E6E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539835" y="1816320"/>
                  <a:ext cx="47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18CE923-A2B5-495C-84B7-0D1D0E42F009}"/>
                    </a:ext>
                  </a:extLst>
                </p14:cNvPr>
                <p14:cNvContentPartPr/>
                <p14:nvPr/>
              </p14:nvContentPartPr>
              <p14:xfrm>
                <a:off x="6734595" y="1586280"/>
                <a:ext cx="183960" cy="149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18CE923-A2B5-495C-84B7-0D1D0E42F00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725595" y="1577640"/>
                  <a:ext cx="201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071DCD6-EF87-4242-9543-B7E6DC649D7A}"/>
                    </a:ext>
                  </a:extLst>
                </p14:cNvPr>
                <p14:cNvContentPartPr/>
                <p14:nvPr/>
              </p14:nvContentPartPr>
              <p14:xfrm>
                <a:off x="6826035" y="1573680"/>
                <a:ext cx="79200" cy="145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071DCD6-EF87-4242-9543-B7E6DC649D7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17035" y="1565040"/>
                  <a:ext cx="96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C1D2243-9CBC-4491-8B6F-7563CE6AE6A1}"/>
                    </a:ext>
                  </a:extLst>
                </p14:cNvPr>
                <p14:cNvContentPartPr/>
                <p14:nvPr/>
              </p14:nvContentPartPr>
              <p14:xfrm>
                <a:off x="6965715" y="1476840"/>
                <a:ext cx="222840" cy="163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C1D2243-9CBC-4491-8B6F-7563CE6AE6A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57075" y="1467840"/>
                  <a:ext cx="240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D025936-1D17-45A1-8EE7-2FE617D8FC4E}"/>
                    </a:ext>
                  </a:extLst>
                </p14:cNvPr>
                <p14:cNvContentPartPr/>
                <p14:nvPr/>
              </p14:nvContentPartPr>
              <p14:xfrm>
                <a:off x="6367035" y="1787880"/>
                <a:ext cx="803160" cy="386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D025936-1D17-45A1-8EE7-2FE617D8FC4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58395" y="1779240"/>
                  <a:ext cx="8208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3DEAB25-B0D9-4B41-944B-92DE60121E83}"/>
                    </a:ext>
                  </a:extLst>
                </p14:cNvPr>
                <p14:cNvContentPartPr/>
                <p14:nvPr/>
              </p14:nvContentPartPr>
              <p14:xfrm>
                <a:off x="6410235" y="1790040"/>
                <a:ext cx="829440" cy="435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3DEAB25-B0D9-4B41-944B-92DE60121E8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401595" y="1781040"/>
                  <a:ext cx="847080" cy="453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5" name="Picture 224">
            <a:extLst>
              <a:ext uri="{FF2B5EF4-FFF2-40B4-BE49-F238E27FC236}">
                <a16:creationId xmlns:a16="http://schemas.microsoft.com/office/drawing/2014/main" id="{F14D1C8B-6D89-40C2-BDFF-265A90A5AD5D}"/>
              </a:ext>
            </a:extLst>
          </p:cNvPr>
          <p:cNvPicPr>
            <a:picLocks noChangeAspect="1"/>
          </p:cNvPicPr>
          <p:nvPr/>
        </p:nvPicPr>
        <p:blipFill>
          <a:blip r:embed="rId344"/>
          <a:stretch>
            <a:fillRect/>
          </a:stretch>
        </p:blipFill>
        <p:spPr>
          <a:xfrm>
            <a:off x="-5195600" y="337920"/>
            <a:ext cx="53625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E3BA-BA66-43D6-9FA8-B84D71F9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Creating an Object from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C943-FACC-4533-BD03-15F44ECB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will create a new object instance named </a:t>
            </a:r>
            <a:r>
              <a:rPr lang="en-US" b="1" dirty="0"/>
              <a:t>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Then, we can access the data or method of objects using the object name prefix.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D196F-6AFA-4877-9128-BDF3B4B3BDA0}"/>
              </a:ext>
            </a:extLst>
          </p:cNvPr>
          <p:cNvSpPr txBox="1"/>
          <p:nvPr/>
        </p:nvSpPr>
        <p:spPr>
          <a:xfrm>
            <a:off x="6822347" y="1825625"/>
            <a:ext cx="3059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 </a:t>
            </a:r>
            <a:r>
              <a:rPr lang="en-US" dirty="0"/>
              <a:t>Car:</a:t>
            </a:r>
          </a:p>
          <a:p>
            <a:r>
              <a:rPr lang="en-US" dirty="0"/>
              <a:t>    doors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8C823-055F-4AED-9AA4-97D66289BD2B}"/>
              </a:ext>
            </a:extLst>
          </p:cNvPr>
          <p:cNvSpPr txBox="1"/>
          <p:nvPr/>
        </p:nvSpPr>
        <p:spPr>
          <a:xfrm>
            <a:off x="6822346" y="2731382"/>
            <a:ext cx="3059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c = Car()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96104-BE03-414F-9E20-E30CABF856D8}"/>
              </a:ext>
            </a:extLst>
          </p:cNvPr>
          <p:cNvSpPr txBox="1"/>
          <p:nvPr/>
        </p:nvSpPr>
        <p:spPr>
          <a:xfrm>
            <a:off x="6822346" y="3275655"/>
            <a:ext cx="3059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&gt;&gt; a = </a:t>
            </a:r>
            <a:r>
              <a:rPr lang="en-MY" dirty="0" err="1"/>
              <a:t>c.doors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23675-BEDB-4792-8578-864713ECAE51}"/>
              </a:ext>
            </a:extLst>
          </p:cNvPr>
          <p:cNvSpPr txBox="1"/>
          <p:nvPr/>
        </p:nvSpPr>
        <p:spPr>
          <a:xfrm>
            <a:off x="8877647" y="2722738"/>
            <a:ext cx="100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>
                <a:solidFill>
                  <a:srgbClr val="FF0000"/>
                </a:solidFill>
              </a:rPr>
              <a:t>instance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6089F9-1539-4B2E-955B-29B1FB404EA3}"/>
              </a:ext>
            </a:extLst>
          </p:cNvPr>
          <p:cNvGrpSpPr/>
          <p:nvPr/>
        </p:nvGrpSpPr>
        <p:grpSpPr>
          <a:xfrm>
            <a:off x="7054560" y="4487280"/>
            <a:ext cx="1405080" cy="513000"/>
            <a:chOff x="7054560" y="4487280"/>
            <a:chExt cx="140508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08CEC8-C3E5-49C4-8370-15913C06966F}"/>
                    </a:ext>
                  </a:extLst>
                </p14:cNvPr>
                <p14:cNvContentPartPr/>
                <p14:nvPr/>
              </p14:nvContentPartPr>
              <p14:xfrm>
                <a:off x="7054560" y="4628400"/>
                <a:ext cx="228600" cy="371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08CEC8-C3E5-49C4-8370-15913C0696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45920" y="4619400"/>
                  <a:ext cx="2462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187FED-091D-47D4-8065-D61598CC5DCF}"/>
                    </a:ext>
                  </a:extLst>
                </p14:cNvPr>
                <p14:cNvContentPartPr/>
                <p14:nvPr/>
              </p14:nvContentPartPr>
              <p14:xfrm>
                <a:off x="7401240" y="4487280"/>
                <a:ext cx="17640" cy="48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187FED-091D-47D4-8065-D61598CC5D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2600" y="4478640"/>
                  <a:ext cx="352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C0EB13-D464-4A6A-816B-67F5D3D1F3CA}"/>
                    </a:ext>
                  </a:extLst>
                </p14:cNvPr>
                <p14:cNvContentPartPr/>
                <p14:nvPr/>
              </p14:nvContentPartPr>
              <p14:xfrm>
                <a:off x="7291080" y="4704720"/>
                <a:ext cx="374040" cy="227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C0EB13-D464-4A6A-816B-67F5D3D1F3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080" y="4696080"/>
                  <a:ext cx="391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70C4E6-3881-4AED-8605-B8D24242D548}"/>
                    </a:ext>
                  </a:extLst>
                </p14:cNvPr>
                <p14:cNvContentPartPr/>
                <p14:nvPr/>
              </p14:nvContentPartPr>
              <p14:xfrm>
                <a:off x="7773480" y="4584840"/>
                <a:ext cx="534960" cy="32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70C4E6-3881-4AED-8605-B8D24242D5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64840" y="4576200"/>
                  <a:ext cx="552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8580E3-292A-4CF9-BE5B-861D3841A9DB}"/>
                    </a:ext>
                  </a:extLst>
                </p14:cNvPr>
                <p14:cNvContentPartPr/>
                <p14:nvPr/>
              </p14:nvContentPartPr>
              <p14:xfrm>
                <a:off x="8357760" y="4496280"/>
                <a:ext cx="54720" cy="45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8580E3-292A-4CF9-BE5B-861D3841A9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8760" y="4487640"/>
                  <a:ext cx="72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49E64B-E70E-4AFF-8C46-1E4EA7FF6356}"/>
                    </a:ext>
                  </a:extLst>
                </p14:cNvPr>
                <p14:cNvContentPartPr/>
                <p14:nvPr/>
              </p14:nvContentPartPr>
              <p14:xfrm>
                <a:off x="8319240" y="4734240"/>
                <a:ext cx="140400" cy="52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49E64B-E70E-4AFF-8C46-1E4EA7FF63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10600" y="4725240"/>
                  <a:ext cx="1580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59791-0D9D-4C2A-A2CC-48571DB00DA0}"/>
              </a:ext>
            </a:extLst>
          </p:cNvPr>
          <p:cNvGrpSpPr/>
          <p:nvPr/>
        </p:nvGrpSpPr>
        <p:grpSpPr>
          <a:xfrm>
            <a:off x="7720920" y="5132040"/>
            <a:ext cx="356040" cy="241560"/>
            <a:chOff x="7720920" y="5132040"/>
            <a:chExt cx="356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81C5A8-48D7-47D4-9FE2-FD5F3EB7C8EC}"/>
                    </a:ext>
                  </a:extLst>
                </p14:cNvPr>
                <p14:cNvContentPartPr/>
                <p14:nvPr/>
              </p14:nvContentPartPr>
              <p14:xfrm>
                <a:off x="7720920" y="5132040"/>
                <a:ext cx="288360" cy="177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81C5A8-48D7-47D4-9FE2-FD5F3EB7C8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12280" y="5123040"/>
                  <a:ext cx="30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70E6B9-F01B-4314-9B3D-77F2A0D11DF3}"/>
                    </a:ext>
                  </a:extLst>
                </p14:cNvPr>
                <p14:cNvContentPartPr/>
                <p14:nvPr/>
              </p14:nvContentPartPr>
              <p14:xfrm>
                <a:off x="7979040" y="5204760"/>
                <a:ext cx="97920" cy="168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70E6B9-F01B-4314-9B3D-77F2A0D11D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70400" y="5196120"/>
                  <a:ext cx="115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C3580A-5E73-4779-BE45-FA46C6B47D8F}"/>
              </a:ext>
            </a:extLst>
          </p:cNvPr>
          <p:cNvGrpSpPr/>
          <p:nvPr/>
        </p:nvGrpSpPr>
        <p:grpSpPr>
          <a:xfrm>
            <a:off x="8340840" y="5141760"/>
            <a:ext cx="405720" cy="303840"/>
            <a:chOff x="8340840" y="5141760"/>
            <a:chExt cx="40572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370A7F-AACC-46C8-A735-53AA28FC6588}"/>
                    </a:ext>
                  </a:extLst>
                </p14:cNvPr>
                <p14:cNvContentPartPr/>
                <p14:nvPr/>
              </p14:nvContentPartPr>
              <p14:xfrm>
                <a:off x="8340840" y="5141760"/>
                <a:ext cx="50040" cy="23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370A7F-AACC-46C8-A735-53AA28FC65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31840" y="5133120"/>
                  <a:ext cx="67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7C1BB1-608E-473C-A90D-64CC5AA84E85}"/>
                    </a:ext>
                  </a:extLst>
                </p14:cNvPr>
                <p14:cNvContentPartPr/>
                <p14:nvPr/>
              </p14:nvContentPartPr>
              <p14:xfrm>
                <a:off x="8532000" y="5147520"/>
                <a:ext cx="214560" cy="298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7C1BB1-608E-473C-A90D-64CC5AA84E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3000" y="5138880"/>
                  <a:ext cx="2322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52AED4-DA90-447F-8680-CF947F2749FC}"/>
              </a:ext>
            </a:extLst>
          </p:cNvPr>
          <p:cNvGrpSpPr/>
          <p:nvPr/>
        </p:nvGrpSpPr>
        <p:grpSpPr>
          <a:xfrm>
            <a:off x="7790040" y="5484120"/>
            <a:ext cx="262440" cy="362880"/>
            <a:chOff x="7790040" y="5484120"/>
            <a:chExt cx="26244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176041-92F2-4822-AFF6-68A06AD456A4}"/>
                    </a:ext>
                  </a:extLst>
                </p14:cNvPr>
                <p14:cNvContentPartPr/>
                <p14:nvPr/>
              </p14:nvContentPartPr>
              <p14:xfrm>
                <a:off x="7790040" y="5484120"/>
                <a:ext cx="239760" cy="32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176041-92F2-4822-AFF6-68A06AD456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81040" y="5475120"/>
                  <a:ext cx="257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8BAC41-ABE9-486B-8A52-BD63587A513B}"/>
                    </a:ext>
                  </a:extLst>
                </p14:cNvPr>
                <p14:cNvContentPartPr/>
                <p14:nvPr/>
              </p14:nvContentPartPr>
              <p14:xfrm>
                <a:off x="7966080" y="5712720"/>
                <a:ext cx="86400" cy="13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8BAC41-ABE9-486B-8A52-BD63587A51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57080" y="5703720"/>
                  <a:ext cx="1040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302D4D-2FCD-4B65-B19A-C5B0526ACF45}"/>
              </a:ext>
            </a:extLst>
          </p:cNvPr>
          <p:cNvGrpSpPr/>
          <p:nvPr/>
        </p:nvGrpSpPr>
        <p:grpSpPr>
          <a:xfrm>
            <a:off x="8399160" y="5638560"/>
            <a:ext cx="828360" cy="275760"/>
            <a:chOff x="8399160" y="5638560"/>
            <a:chExt cx="82836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FD5F68-C5BC-40C4-B25F-058EA0F94AEE}"/>
                    </a:ext>
                  </a:extLst>
                </p14:cNvPr>
                <p14:cNvContentPartPr/>
                <p14:nvPr/>
              </p14:nvContentPartPr>
              <p14:xfrm>
                <a:off x="8399160" y="5667000"/>
                <a:ext cx="323640" cy="208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FD5F68-C5BC-40C4-B25F-058EA0F94A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90160" y="5658000"/>
                  <a:ext cx="341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26DBF4-84FC-4650-B42B-F03B57F8921D}"/>
                    </a:ext>
                  </a:extLst>
                </p14:cNvPr>
                <p14:cNvContentPartPr/>
                <p14:nvPr/>
              </p14:nvContentPartPr>
              <p14:xfrm>
                <a:off x="8738280" y="5759520"/>
                <a:ext cx="173160" cy="15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26DBF4-84FC-4650-B42B-F03B57F892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29280" y="5750520"/>
                  <a:ext cx="190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DAC515-C633-4ECF-B3DF-662C26F78990}"/>
                    </a:ext>
                  </a:extLst>
                </p14:cNvPr>
                <p14:cNvContentPartPr/>
                <p14:nvPr/>
              </p14:nvContentPartPr>
              <p14:xfrm>
                <a:off x="8921520" y="5725680"/>
                <a:ext cx="113040" cy="15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DAC515-C633-4ECF-B3DF-662C26F789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12520" y="5717040"/>
                  <a:ext cx="130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09931D-F414-4FD6-80D0-011A70A401E8}"/>
                    </a:ext>
                  </a:extLst>
                </p14:cNvPr>
                <p14:cNvContentPartPr/>
                <p14:nvPr/>
              </p14:nvContentPartPr>
              <p14:xfrm>
                <a:off x="9090360" y="5638560"/>
                <a:ext cx="38880" cy="214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09931D-F414-4FD6-80D0-011A70A401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81360" y="5629560"/>
                  <a:ext cx="56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675BC1-AC7A-43CD-94EF-4A280764C92C}"/>
                    </a:ext>
                  </a:extLst>
                </p14:cNvPr>
                <p14:cNvContentPartPr/>
                <p14:nvPr/>
              </p14:nvContentPartPr>
              <p14:xfrm>
                <a:off x="9126360" y="5726760"/>
                <a:ext cx="101160" cy="14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675BC1-AC7A-43CD-94EF-4A280764C92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17360" y="5718120"/>
                  <a:ext cx="1188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1FF7201-759D-41F0-A138-3F9DCC9573B2}"/>
              </a:ext>
            </a:extLst>
          </p:cNvPr>
          <p:cNvGrpSpPr/>
          <p:nvPr/>
        </p:nvGrpSpPr>
        <p:grpSpPr>
          <a:xfrm>
            <a:off x="15063480" y="4043400"/>
            <a:ext cx="653400" cy="314280"/>
            <a:chOff x="15063480" y="4043400"/>
            <a:chExt cx="65340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504B94-5D42-4AAE-B2CC-67EC27BEB0CF}"/>
                    </a:ext>
                  </a:extLst>
                </p14:cNvPr>
                <p14:cNvContentPartPr/>
                <p14:nvPr/>
              </p14:nvContentPartPr>
              <p14:xfrm>
                <a:off x="15063480" y="4043400"/>
                <a:ext cx="31680" cy="307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504B94-5D42-4AAE-B2CC-67EC27BEB0C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054480" y="4034760"/>
                  <a:ext cx="49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C61248-5BB0-45AD-BC92-79315388AEDF}"/>
                    </a:ext>
                  </a:extLst>
                </p14:cNvPr>
                <p14:cNvContentPartPr/>
                <p14:nvPr/>
              </p14:nvContentPartPr>
              <p14:xfrm>
                <a:off x="15261120" y="4104240"/>
                <a:ext cx="167040" cy="25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C61248-5BB0-45AD-BC92-79315388AE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252120" y="4095600"/>
                  <a:ext cx="184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924842-5D23-4215-A4E8-83ADC6BA48D6}"/>
                    </a:ext>
                  </a:extLst>
                </p14:cNvPr>
                <p14:cNvContentPartPr/>
                <p14:nvPr/>
              </p14:nvContentPartPr>
              <p14:xfrm>
                <a:off x="15514560" y="4120080"/>
                <a:ext cx="202320" cy="21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924842-5D23-4215-A4E8-83ADC6BA48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505560" y="4111440"/>
                  <a:ext cx="219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E69C5C-113F-4D79-A9F2-748DE78438C4}"/>
              </a:ext>
            </a:extLst>
          </p:cNvPr>
          <p:cNvGrpSpPr/>
          <p:nvPr/>
        </p:nvGrpSpPr>
        <p:grpSpPr>
          <a:xfrm>
            <a:off x="15167880" y="4740360"/>
            <a:ext cx="556200" cy="335160"/>
            <a:chOff x="15167880" y="4740360"/>
            <a:chExt cx="55620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6A523D-FB5D-4956-AF12-AF7E8799BDD4}"/>
                    </a:ext>
                  </a:extLst>
                </p14:cNvPr>
                <p14:cNvContentPartPr/>
                <p14:nvPr/>
              </p14:nvContentPartPr>
              <p14:xfrm>
                <a:off x="15183000" y="4740360"/>
                <a:ext cx="173520" cy="335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6A523D-FB5D-4956-AF12-AF7E8799BD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174360" y="4731360"/>
                  <a:ext cx="191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3CFAF2-3A29-4478-AAE2-D4D809774BC3}"/>
                    </a:ext>
                  </a:extLst>
                </p14:cNvPr>
                <p14:cNvContentPartPr/>
                <p14:nvPr/>
              </p14:nvContentPartPr>
              <p14:xfrm>
                <a:off x="15167880" y="4878600"/>
                <a:ext cx="299520" cy="2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3CFAF2-3A29-4478-AAE2-D4D809774B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159240" y="4869600"/>
                  <a:ext cx="317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78E299-BA56-4F5F-918E-A04884F3CACA}"/>
                    </a:ext>
                  </a:extLst>
                </p14:cNvPr>
                <p14:cNvContentPartPr/>
                <p14:nvPr/>
              </p14:nvContentPartPr>
              <p14:xfrm>
                <a:off x="15522480" y="4766640"/>
                <a:ext cx="201600" cy="23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78E299-BA56-4F5F-918E-A04884F3CA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513480" y="4758000"/>
                  <a:ext cx="21924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9A788B6-2A93-45C2-9875-A4B823F908EC}"/>
                  </a:ext>
                </a:extLst>
              </p14:cNvPr>
              <p14:cNvContentPartPr/>
              <p14:nvPr/>
            </p14:nvContentPartPr>
            <p14:xfrm>
              <a:off x="16087320" y="4227360"/>
              <a:ext cx="223920" cy="182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9A788B6-2A93-45C2-9875-A4B823F908E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078320" y="4218360"/>
                <a:ext cx="241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ED03BDF-8B2E-4E9C-90CB-E03D8E4051D1}"/>
                  </a:ext>
                </a:extLst>
              </p14:cNvPr>
              <p14:cNvContentPartPr/>
              <p14:nvPr/>
            </p14:nvContentPartPr>
            <p14:xfrm>
              <a:off x="15989760" y="4950600"/>
              <a:ext cx="163080" cy="120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ED03BDF-8B2E-4E9C-90CB-E03D8E4051D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980760" y="4941960"/>
                <a:ext cx="18072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58D3BF-C5DA-4A06-BEE3-CEFB3E384AC2}"/>
              </a:ext>
            </a:extLst>
          </p:cNvPr>
          <p:cNvGrpSpPr/>
          <p:nvPr/>
        </p:nvGrpSpPr>
        <p:grpSpPr>
          <a:xfrm>
            <a:off x="13586400" y="7477080"/>
            <a:ext cx="549000" cy="409320"/>
            <a:chOff x="13586400" y="7477080"/>
            <a:chExt cx="54900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63E15C-3C97-4DF3-8351-AECD8037AAAE}"/>
                    </a:ext>
                  </a:extLst>
                </p14:cNvPr>
                <p14:cNvContentPartPr/>
                <p14:nvPr/>
              </p14:nvContentPartPr>
              <p14:xfrm>
                <a:off x="13586400" y="7509840"/>
                <a:ext cx="172080" cy="376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63E15C-3C97-4DF3-8351-AECD8037AA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577400" y="7501200"/>
                  <a:ext cx="1897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B42AC4-1F36-446E-B1ED-24FFD7B32A07}"/>
                    </a:ext>
                  </a:extLst>
                </p14:cNvPr>
                <p14:cNvContentPartPr/>
                <p14:nvPr/>
              </p14:nvContentPartPr>
              <p14:xfrm>
                <a:off x="13981680" y="7526040"/>
                <a:ext cx="16920" cy="317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B42AC4-1F36-446E-B1ED-24FFD7B32A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972680" y="7517040"/>
                  <a:ext cx="34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45C9BC-2915-4F3A-8011-3D23F1EC3067}"/>
                    </a:ext>
                  </a:extLst>
                </p14:cNvPr>
                <p14:cNvContentPartPr/>
                <p14:nvPr/>
              </p14:nvContentPartPr>
              <p14:xfrm>
                <a:off x="13894920" y="7477080"/>
                <a:ext cx="129240" cy="275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45C9BC-2915-4F3A-8011-3D23F1EC30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886280" y="7468440"/>
                  <a:ext cx="146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9AFEB07-2A75-4EDC-9CCE-210990B41A7C}"/>
                    </a:ext>
                  </a:extLst>
                </p14:cNvPr>
                <p14:cNvContentPartPr/>
                <p14:nvPr/>
              </p14:nvContentPartPr>
              <p14:xfrm>
                <a:off x="13961880" y="7862640"/>
                <a:ext cx="173520" cy="6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9AFEB07-2A75-4EDC-9CCE-210990B41A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953240" y="7854000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647D837-C31D-46E4-92C2-35FEE5AFCF9F}"/>
              </a:ext>
            </a:extLst>
          </p:cNvPr>
          <p:cNvGrpSpPr/>
          <p:nvPr/>
        </p:nvGrpSpPr>
        <p:grpSpPr>
          <a:xfrm>
            <a:off x="14290560" y="7523520"/>
            <a:ext cx="640080" cy="328680"/>
            <a:chOff x="14290560" y="7523520"/>
            <a:chExt cx="6400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27E9B6-3D84-4252-AD03-2609EBD42792}"/>
                    </a:ext>
                  </a:extLst>
                </p14:cNvPr>
                <p14:cNvContentPartPr/>
                <p14:nvPr/>
              </p14:nvContentPartPr>
              <p14:xfrm>
                <a:off x="14290560" y="7766880"/>
                <a:ext cx="60840" cy="85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27E9B6-3D84-4252-AD03-2609EBD427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4281920" y="7758240"/>
                  <a:ext cx="78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685810D-8CCA-46B4-B675-BAD827CBAD9E}"/>
                    </a:ext>
                  </a:extLst>
                </p14:cNvPr>
                <p14:cNvContentPartPr/>
                <p14:nvPr/>
              </p14:nvContentPartPr>
              <p14:xfrm>
                <a:off x="14571000" y="7540080"/>
                <a:ext cx="6120" cy="284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685810D-8CCA-46B4-B675-BAD827CBAD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62000" y="7531440"/>
                  <a:ext cx="23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F98F5E-654F-4262-B867-C06088528C0D}"/>
                    </a:ext>
                  </a:extLst>
                </p14:cNvPr>
                <p14:cNvContentPartPr/>
                <p14:nvPr/>
              </p14:nvContentPartPr>
              <p14:xfrm>
                <a:off x="14704200" y="7523520"/>
                <a:ext cx="226440" cy="279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F98F5E-654F-4262-B867-C06088528C0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695200" y="7514880"/>
                  <a:ext cx="2440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8DF5D90-ADE2-4A2C-AC73-EB893A1D569A}"/>
              </a:ext>
            </a:extLst>
          </p:cNvPr>
          <p:cNvGrpSpPr/>
          <p:nvPr/>
        </p:nvGrpSpPr>
        <p:grpSpPr>
          <a:xfrm>
            <a:off x="15328440" y="7632600"/>
            <a:ext cx="213480" cy="118440"/>
            <a:chOff x="15328440" y="7632600"/>
            <a:chExt cx="21348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EDF1EA-4D32-4FA9-9CE8-368E0075BBAA}"/>
                    </a:ext>
                  </a:extLst>
                </p14:cNvPr>
                <p14:cNvContentPartPr/>
                <p14:nvPr/>
              </p14:nvContentPartPr>
              <p14:xfrm>
                <a:off x="15328440" y="7632600"/>
                <a:ext cx="162000" cy="1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EDF1EA-4D32-4FA9-9CE8-368E0075BB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319800" y="7623600"/>
                  <a:ext cx="179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546E7B8-DC65-489F-BC93-9A810082877F}"/>
                    </a:ext>
                  </a:extLst>
                </p14:cNvPr>
                <p14:cNvContentPartPr/>
                <p14:nvPr/>
              </p14:nvContentPartPr>
              <p14:xfrm>
                <a:off x="15356520" y="7736280"/>
                <a:ext cx="185400" cy="14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546E7B8-DC65-489F-BC93-9A81008287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347520" y="7727640"/>
                  <a:ext cx="2030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2F98883-A0F8-489D-92BA-07E0A26E2DE2}"/>
              </a:ext>
            </a:extLst>
          </p:cNvPr>
          <p:cNvGrpSpPr/>
          <p:nvPr/>
        </p:nvGrpSpPr>
        <p:grpSpPr>
          <a:xfrm>
            <a:off x="15805800" y="7507680"/>
            <a:ext cx="646920" cy="326880"/>
            <a:chOff x="15805800" y="7507680"/>
            <a:chExt cx="6469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3F7042-79F0-4339-BECF-48B6F184CC90}"/>
                    </a:ext>
                  </a:extLst>
                </p14:cNvPr>
                <p14:cNvContentPartPr/>
                <p14:nvPr/>
              </p14:nvContentPartPr>
              <p14:xfrm>
                <a:off x="15805800" y="7519920"/>
                <a:ext cx="57960" cy="307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3F7042-79F0-4339-BECF-48B6F184C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796800" y="7510920"/>
                  <a:ext cx="75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9E628FB-0E36-4ECD-84A4-CB8E8DCB820C}"/>
                    </a:ext>
                  </a:extLst>
                </p14:cNvPr>
                <p14:cNvContentPartPr/>
                <p14:nvPr/>
              </p14:nvContentPartPr>
              <p14:xfrm>
                <a:off x="16002720" y="7507680"/>
                <a:ext cx="450000" cy="326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9E628FB-0E36-4ECD-84A4-CB8E8DCB82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993720" y="7499040"/>
                  <a:ext cx="46764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E0E04F4-36F1-4297-958F-82697CB266E6}"/>
              </a:ext>
            </a:extLst>
          </p:cNvPr>
          <p:cNvGrpSpPr/>
          <p:nvPr/>
        </p:nvGrpSpPr>
        <p:grpSpPr>
          <a:xfrm>
            <a:off x="13635000" y="8068560"/>
            <a:ext cx="658440" cy="373680"/>
            <a:chOff x="13635000" y="8068560"/>
            <a:chExt cx="65844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D57537-4062-4F32-BAE5-4EA76CD60A8A}"/>
                    </a:ext>
                  </a:extLst>
                </p14:cNvPr>
                <p14:cNvContentPartPr/>
                <p14:nvPr/>
              </p14:nvContentPartPr>
              <p14:xfrm>
                <a:off x="13635000" y="8068560"/>
                <a:ext cx="193320" cy="37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D57537-4062-4F32-BAE5-4EA76CD60A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626360" y="8059560"/>
                  <a:ext cx="210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E74486-8EFD-4869-B89A-95BD8311BE57}"/>
                    </a:ext>
                  </a:extLst>
                </p14:cNvPr>
                <p14:cNvContentPartPr/>
                <p14:nvPr/>
              </p14:nvContentPartPr>
              <p14:xfrm>
                <a:off x="14005800" y="8141640"/>
                <a:ext cx="28080" cy="282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E74486-8EFD-4869-B89A-95BD8311BE5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996800" y="8132640"/>
                  <a:ext cx="45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087DDBB-CCEB-4205-993F-FAFB382C9701}"/>
                    </a:ext>
                  </a:extLst>
                </p14:cNvPr>
                <p14:cNvContentPartPr/>
                <p14:nvPr/>
              </p14:nvContentPartPr>
              <p14:xfrm>
                <a:off x="14238000" y="8327400"/>
                <a:ext cx="55440" cy="97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087DDBB-CCEB-4205-993F-FAFB382C97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229360" y="8318760"/>
                  <a:ext cx="730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5DAE991-1F43-421A-812B-5E23E3470735}"/>
              </a:ext>
            </a:extLst>
          </p:cNvPr>
          <p:cNvGrpSpPr/>
          <p:nvPr/>
        </p:nvGrpSpPr>
        <p:grpSpPr>
          <a:xfrm>
            <a:off x="14532120" y="8084400"/>
            <a:ext cx="952200" cy="307440"/>
            <a:chOff x="14532120" y="8084400"/>
            <a:chExt cx="9522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500527-64B3-44B7-8D1B-D086230D853E}"/>
                    </a:ext>
                  </a:extLst>
                </p14:cNvPr>
                <p14:cNvContentPartPr/>
                <p14:nvPr/>
              </p14:nvContentPartPr>
              <p14:xfrm>
                <a:off x="14532120" y="8179800"/>
                <a:ext cx="313200" cy="21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500527-64B3-44B7-8D1B-D086230D853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523480" y="8171160"/>
                  <a:ext cx="330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C92750-D2C2-416D-B842-64622EAEA7F4}"/>
                    </a:ext>
                  </a:extLst>
                </p14:cNvPr>
                <p14:cNvContentPartPr/>
                <p14:nvPr/>
              </p14:nvContentPartPr>
              <p14:xfrm>
                <a:off x="14916960" y="8220840"/>
                <a:ext cx="182520" cy="150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C92750-D2C2-416D-B842-64622EAEA7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907960" y="8212200"/>
                  <a:ext cx="200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EBA520-E133-4875-825A-C8FEA1008D62}"/>
                    </a:ext>
                  </a:extLst>
                </p14:cNvPr>
                <p14:cNvContentPartPr/>
                <p14:nvPr/>
              </p14:nvContentPartPr>
              <p14:xfrm>
                <a:off x="15130800" y="8199600"/>
                <a:ext cx="159480" cy="162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EBA520-E133-4875-825A-C8FEA1008D6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121800" y="8190600"/>
                  <a:ext cx="177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D4E833-E304-4168-8F93-444156C81507}"/>
                    </a:ext>
                  </a:extLst>
                </p14:cNvPr>
                <p14:cNvContentPartPr/>
                <p14:nvPr/>
              </p14:nvContentPartPr>
              <p14:xfrm>
                <a:off x="15343920" y="8084400"/>
                <a:ext cx="51120" cy="303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D4E833-E304-4168-8F93-444156C815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335280" y="8075760"/>
                  <a:ext cx="68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5D07644-895A-4BCE-9E88-0450BFD37A01}"/>
                    </a:ext>
                  </a:extLst>
                </p14:cNvPr>
                <p14:cNvContentPartPr/>
                <p14:nvPr/>
              </p14:nvContentPartPr>
              <p14:xfrm>
                <a:off x="15377760" y="8227680"/>
                <a:ext cx="106560" cy="9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5D07644-895A-4BCE-9E88-0450BFD37A0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369120" y="8218680"/>
                  <a:ext cx="1242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C18627-FD1B-433E-AA0C-5C57DA2CBA2E}"/>
              </a:ext>
            </a:extLst>
          </p:cNvPr>
          <p:cNvGrpSpPr/>
          <p:nvPr/>
        </p:nvGrpSpPr>
        <p:grpSpPr>
          <a:xfrm>
            <a:off x="15845400" y="8159640"/>
            <a:ext cx="903240" cy="315720"/>
            <a:chOff x="15845400" y="8159640"/>
            <a:chExt cx="9032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31940B0-C536-4407-97F6-B8A18362BA80}"/>
                    </a:ext>
                  </a:extLst>
                </p14:cNvPr>
                <p14:cNvContentPartPr/>
                <p14:nvPr/>
              </p14:nvContentPartPr>
              <p14:xfrm>
                <a:off x="15845400" y="8212920"/>
                <a:ext cx="120960" cy="32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31940B0-C536-4407-97F6-B8A18362BA8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836400" y="8203920"/>
                  <a:ext cx="138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B429A7-7D94-4BD2-A3BC-298C4081113A}"/>
                    </a:ext>
                  </a:extLst>
                </p14:cNvPr>
                <p14:cNvContentPartPr/>
                <p14:nvPr/>
              </p14:nvContentPartPr>
              <p14:xfrm>
                <a:off x="15854400" y="8292120"/>
                <a:ext cx="221760" cy="20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B429A7-7D94-4BD2-A3BC-298C408111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845400" y="8283120"/>
                  <a:ext cx="239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EB846EF-21CC-4E5A-AC82-3888F3E3B96D}"/>
                    </a:ext>
                  </a:extLst>
                </p14:cNvPr>
                <p14:cNvContentPartPr/>
                <p14:nvPr/>
              </p14:nvContentPartPr>
              <p14:xfrm>
                <a:off x="16241400" y="8159640"/>
                <a:ext cx="133560" cy="315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EB846EF-21CC-4E5A-AC82-3888F3E3B9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232760" y="8150640"/>
                  <a:ext cx="151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A6AEE1-216F-45FB-86C7-1215958AD54E}"/>
                    </a:ext>
                  </a:extLst>
                </p14:cNvPr>
                <p14:cNvContentPartPr/>
                <p14:nvPr/>
              </p14:nvContentPartPr>
              <p14:xfrm>
                <a:off x="16167960" y="8193480"/>
                <a:ext cx="580680" cy="272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A6AEE1-216F-45FB-86C7-1215958AD54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159320" y="8184480"/>
                  <a:ext cx="59832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950F77D-549A-4C62-94C2-88D5433FAB76}"/>
                  </a:ext>
                </a:extLst>
              </p14:cNvPr>
              <p14:cNvContentPartPr/>
              <p14:nvPr/>
            </p14:nvContentPartPr>
            <p14:xfrm>
              <a:off x="12504960" y="7593000"/>
              <a:ext cx="136800" cy="29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950F77D-549A-4C62-94C2-88D5433FAB7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2496320" y="7584360"/>
                <a:ext cx="154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764A2DC-DDF7-4493-9934-A70B1C406668}"/>
                  </a:ext>
                </a:extLst>
              </p14:cNvPr>
              <p14:cNvContentPartPr/>
              <p14:nvPr/>
            </p14:nvContentPartPr>
            <p14:xfrm>
              <a:off x="12510720" y="8220840"/>
              <a:ext cx="82800" cy="30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764A2DC-DDF7-4493-9934-A70B1C40666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2501720" y="8212200"/>
                <a:ext cx="10044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223B54-C5B2-4BD9-8BB0-95206F04DEA8}"/>
              </a:ext>
            </a:extLst>
          </p:cNvPr>
          <p:cNvGrpSpPr/>
          <p:nvPr/>
        </p:nvGrpSpPr>
        <p:grpSpPr>
          <a:xfrm>
            <a:off x="12702600" y="5754120"/>
            <a:ext cx="4021200" cy="1550160"/>
            <a:chOff x="12702600" y="5754120"/>
            <a:chExt cx="4021200" cy="15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DEDDFC-1E8F-4806-8CB1-ECD50DA2D071}"/>
                    </a:ext>
                  </a:extLst>
                </p14:cNvPr>
                <p14:cNvContentPartPr/>
                <p14:nvPr/>
              </p14:nvContentPartPr>
              <p14:xfrm>
                <a:off x="13170240" y="6580320"/>
                <a:ext cx="162720" cy="38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DEDDFC-1E8F-4806-8CB1-ECD50DA2D07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161240" y="6571680"/>
                  <a:ext cx="180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BA99B4-F09A-4DDD-9529-BAF0AE832A2F}"/>
                    </a:ext>
                  </a:extLst>
                </p14:cNvPr>
                <p14:cNvContentPartPr/>
                <p14:nvPr/>
              </p14:nvContentPartPr>
              <p14:xfrm>
                <a:off x="13475880" y="6597600"/>
                <a:ext cx="30960" cy="313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BA99B4-F09A-4DDD-9529-BAF0AE832A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466880" y="6588600"/>
                  <a:ext cx="48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302002-AE6B-4270-985C-CB304445CF49}"/>
                    </a:ext>
                  </a:extLst>
                </p14:cNvPr>
                <p14:cNvContentPartPr/>
                <p14:nvPr/>
              </p14:nvContentPartPr>
              <p14:xfrm>
                <a:off x="13410360" y="6569880"/>
                <a:ext cx="82800" cy="152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302002-AE6B-4270-985C-CB304445CF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401720" y="6561240"/>
                  <a:ext cx="100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79E602-D2A1-4C07-A926-14FE806B22FE}"/>
                    </a:ext>
                  </a:extLst>
                </p14:cNvPr>
                <p14:cNvContentPartPr/>
                <p14:nvPr/>
              </p14:nvContentPartPr>
              <p14:xfrm>
                <a:off x="13464720" y="6859680"/>
                <a:ext cx="166320" cy="31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79E602-D2A1-4C07-A926-14FE806B22F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455720" y="6850680"/>
                  <a:ext cx="183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4C5E81-461E-4584-9C36-24B7F7E89F18}"/>
                    </a:ext>
                  </a:extLst>
                </p14:cNvPr>
                <p14:cNvContentPartPr/>
                <p14:nvPr/>
              </p14:nvContentPartPr>
              <p14:xfrm>
                <a:off x="13925160" y="6734760"/>
                <a:ext cx="139680" cy="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4C5E81-461E-4584-9C36-24B7F7E89F1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916160" y="6725760"/>
                  <a:ext cx="157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7F94B1-50C0-464D-AF97-FF9D247CD082}"/>
                    </a:ext>
                  </a:extLst>
                </p14:cNvPr>
                <p14:cNvContentPartPr/>
                <p14:nvPr/>
              </p14:nvContentPartPr>
              <p14:xfrm>
                <a:off x="13944240" y="6796680"/>
                <a:ext cx="102960" cy="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7F94B1-50C0-464D-AF97-FF9D247CD0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935600" y="6787680"/>
                  <a:ext cx="12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60C5F9-FDC1-4FC5-887C-DED447C9C8BE}"/>
                    </a:ext>
                  </a:extLst>
                </p14:cNvPr>
                <p14:cNvContentPartPr/>
                <p14:nvPr/>
              </p14:nvContentPartPr>
              <p14:xfrm>
                <a:off x="14388120" y="6579240"/>
                <a:ext cx="156240" cy="308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60C5F9-FDC1-4FC5-887C-DED447C9C8B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379120" y="6570600"/>
                  <a:ext cx="173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BA02DC2-F3B3-4760-97BB-2B3D26686B4E}"/>
                    </a:ext>
                  </a:extLst>
                </p14:cNvPr>
                <p14:cNvContentPartPr/>
                <p14:nvPr/>
              </p14:nvContentPartPr>
              <p14:xfrm>
                <a:off x="14683680" y="6413640"/>
                <a:ext cx="14760" cy="439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BA02DC2-F3B3-4760-97BB-2B3D26686B4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675040" y="6404640"/>
                  <a:ext cx="32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2EDF419-E650-4A86-894C-F0E858696AEE}"/>
                    </a:ext>
                  </a:extLst>
                </p14:cNvPr>
                <p14:cNvContentPartPr/>
                <p14:nvPr/>
              </p14:nvContentPartPr>
              <p14:xfrm>
                <a:off x="14546160" y="6657360"/>
                <a:ext cx="407880" cy="201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2EDF419-E650-4A86-894C-F0E858696A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537160" y="6648720"/>
                  <a:ext cx="425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6EA776-9E15-40C6-BA3B-499BA3F32F9D}"/>
                    </a:ext>
                  </a:extLst>
                </p14:cNvPr>
                <p14:cNvContentPartPr/>
                <p14:nvPr/>
              </p14:nvContentPartPr>
              <p14:xfrm>
                <a:off x="14973120" y="6561960"/>
                <a:ext cx="197640" cy="314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6EA776-9E15-40C6-BA3B-499BA3F32F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64120" y="6552960"/>
                  <a:ext cx="215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589310-520E-4E34-A6E4-1264212E4920}"/>
                    </a:ext>
                  </a:extLst>
                </p14:cNvPr>
                <p14:cNvContentPartPr/>
                <p14:nvPr/>
              </p14:nvContentPartPr>
              <p14:xfrm>
                <a:off x="15182640" y="6756000"/>
                <a:ext cx="192240" cy="136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589310-520E-4E34-A6E4-1264212E49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174000" y="6747000"/>
                  <a:ext cx="209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180374-73DD-4BE2-ADFC-AC105B9C5562}"/>
                    </a:ext>
                  </a:extLst>
                </p14:cNvPr>
                <p14:cNvContentPartPr/>
                <p14:nvPr/>
              </p14:nvContentPartPr>
              <p14:xfrm>
                <a:off x="15487560" y="6415440"/>
                <a:ext cx="24120" cy="503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180374-73DD-4BE2-ADFC-AC105B9C556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478560" y="6406800"/>
                  <a:ext cx="417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749EA4-ADC6-4572-9CFF-A790E927455F}"/>
                    </a:ext>
                  </a:extLst>
                </p14:cNvPr>
                <p14:cNvContentPartPr/>
                <p14:nvPr/>
              </p14:nvContentPartPr>
              <p14:xfrm>
                <a:off x="15393600" y="6778320"/>
                <a:ext cx="155160" cy="37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749EA4-ADC6-4572-9CFF-A790E927455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384960" y="6769320"/>
                  <a:ext cx="172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28A825-DD6B-43EB-A55A-4F185D430EA9}"/>
                    </a:ext>
                  </a:extLst>
                </p14:cNvPr>
                <p14:cNvContentPartPr/>
                <p14:nvPr/>
              </p14:nvContentPartPr>
              <p14:xfrm>
                <a:off x="15719760" y="6538920"/>
                <a:ext cx="120240" cy="284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28A825-DD6B-43EB-A55A-4F185D430EA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711120" y="6529920"/>
                  <a:ext cx="137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7D8E99-2430-429E-84F1-D18E009ABFAE}"/>
                    </a:ext>
                  </a:extLst>
                </p14:cNvPr>
                <p14:cNvContentPartPr/>
                <p14:nvPr/>
              </p14:nvContentPartPr>
              <p14:xfrm>
                <a:off x="16004520" y="6472320"/>
                <a:ext cx="106560" cy="371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7D8E99-2430-429E-84F1-D18E009ABF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995520" y="6463680"/>
                  <a:ext cx="124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24A820-13A9-4E6C-A22C-A2A93470D03B}"/>
                    </a:ext>
                  </a:extLst>
                </p14:cNvPr>
                <p14:cNvContentPartPr/>
                <p14:nvPr/>
              </p14:nvContentPartPr>
              <p14:xfrm>
                <a:off x="12804120" y="6741600"/>
                <a:ext cx="3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24A820-13A9-4E6C-A22C-A2A93470D03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795480" y="6732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A671D93-098E-4E84-953B-969F4F264B66}"/>
                    </a:ext>
                  </a:extLst>
                </p14:cNvPr>
                <p14:cNvContentPartPr/>
                <p14:nvPr/>
              </p14:nvContentPartPr>
              <p14:xfrm>
                <a:off x="12702600" y="6741600"/>
                <a:ext cx="203760" cy="41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A671D93-098E-4E84-953B-969F4F264B6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693600" y="6732960"/>
                  <a:ext cx="221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F307371-7A20-4DD2-9B6E-4B15CEDC5477}"/>
                    </a:ext>
                  </a:extLst>
                </p14:cNvPr>
                <p14:cNvContentPartPr/>
                <p14:nvPr/>
              </p14:nvContentPartPr>
              <p14:xfrm>
                <a:off x="12915000" y="6234360"/>
                <a:ext cx="813960" cy="106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F307371-7A20-4DD2-9B6E-4B15CEDC54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906360" y="6225360"/>
                  <a:ext cx="83160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ECC09E9-3C55-44CB-B46E-9FB2221A5CA2}"/>
                    </a:ext>
                  </a:extLst>
                </p14:cNvPr>
                <p14:cNvContentPartPr/>
                <p14:nvPr/>
              </p14:nvContentPartPr>
              <p14:xfrm>
                <a:off x="13680360" y="6245880"/>
                <a:ext cx="505080" cy="284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ECC09E9-3C55-44CB-B46E-9FB2221A5CA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671360" y="6237240"/>
                  <a:ext cx="522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CB188E0-BA97-479F-AE6B-118C5861E0F5}"/>
                    </a:ext>
                  </a:extLst>
                </p14:cNvPr>
                <p14:cNvContentPartPr/>
                <p14:nvPr/>
              </p14:nvContentPartPr>
              <p14:xfrm>
                <a:off x="14471640" y="5941320"/>
                <a:ext cx="120960" cy="30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CB188E0-BA97-479F-AE6B-118C5861E0F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462640" y="5932320"/>
                  <a:ext cx="138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3E8F551-B3DF-48ED-BE4A-63D94B2C26B2}"/>
                    </a:ext>
                  </a:extLst>
                </p14:cNvPr>
                <p14:cNvContentPartPr/>
                <p14:nvPr/>
              </p14:nvContentPartPr>
              <p14:xfrm>
                <a:off x="14663520" y="5987760"/>
                <a:ext cx="55800" cy="190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3E8F551-B3DF-48ED-BE4A-63D94B2C26B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654520" y="5979120"/>
                  <a:ext cx="73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5B2E687-160B-4D74-B21F-93380B98640F}"/>
                    </a:ext>
                  </a:extLst>
                </p14:cNvPr>
                <p14:cNvContentPartPr/>
                <p14:nvPr/>
              </p14:nvContentPartPr>
              <p14:xfrm>
                <a:off x="14677920" y="5852760"/>
                <a:ext cx="35280" cy="67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5B2E687-160B-4D74-B21F-93380B98640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669280" y="5844120"/>
                  <a:ext cx="52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71E2B75-A0BA-4D61-B19F-B765B7AC492C}"/>
                    </a:ext>
                  </a:extLst>
                </p14:cNvPr>
                <p14:cNvContentPartPr/>
                <p14:nvPr/>
              </p14:nvContentPartPr>
              <p14:xfrm>
                <a:off x="14788800" y="5924400"/>
                <a:ext cx="308520" cy="430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71E2B75-A0BA-4D61-B19F-B765B7AC492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4779800" y="5915400"/>
                  <a:ext cx="3261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8A6B3C5-0161-400C-B01E-455F4C120F98}"/>
                    </a:ext>
                  </a:extLst>
                </p14:cNvPr>
                <p14:cNvContentPartPr/>
                <p14:nvPr/>
              </p14:nvContentPartPr>
              <p14:xfrm>
                <a:off x="15129720" y="5918640"/>
                <a:ext cx="73800" cy="330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8A6B3C5-0161-400C-B01E-455F4C120F9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120720" y="5910000"/>
                  <a:ext cx="91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FA7F8A7-C60B-4FF1-A683-5E1558C6EB7A}"/>
                    </a:ext>
                  </a:extLst>
                </p14:cNvPr>
                <p14:cNvContentPartPr/>
                <p14:nvPr/>
              </p14:nvContentPartPr>
              <p14:xfrm>
                <a:off x="15205320" y="6047880"/>
                <a:ext cx="139320" cy="203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FA7F8A7-C60B-4FF1-A683-5E1558C6EB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196320" y="6038880"/>
                  <a:ext cx="15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74E0761-F870-499F-9602-AB4BF508B81D}"/>
                    </a:ext>
                  </a:extLst>
                </p14:cNvPr>
                <p14:cNvContentPartPr/>
                <p14:nvPr/>
              </p14:nvContentPartPr>
              <p14:xfrm>
                <a:off x="15646680" y="6064080"/>
                <a:ext cx="100800" cy="156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74E0761-F870-499F-9602-AB4BF508B81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637680" y="6055440"/>
                  <a:ext cx="118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FC49CC-5B9F-45E5-A03B-1E3C84B3A0ED}"/>
                    </a:ext>
                  </a:extLst>
                </p14:cNvPr>
                <p14:cNvContentPartPr/>
                <p14:nvPr/>
              </p14:nvContentPartPr>
              <p14:xfrm>
                <a:off x="15853320" y="5835480"/>
                <a:ext cx="135000" cy="338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FC49CC-5B9F-45E5-A03B-1E3C84B3A0E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844320" y="5826840"/>
                  <a:ext cx="152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BC7CF11-E5EB-4E4C-8E30-1BE3F024F0AB}"/>
                    </a:ext>
                  </a:extLst>
                </p14:cNvPr>
                <p14:cNvContentPartPr/>
                <p14:nvPr/>
              </p14:nvContentPartPr>
              <p14:xfrm>
                <a:off x="15973920" y="5956440"/>
                <a:ext cx="151920" cy="375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BC7CF11-E5EB-4E4C-8E30-1BE3F024F0A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964920" y="5947440"/>
                  <a:ext cx="169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3D737A4-8548-47F3-A62E-9AD9C7B14E42}"/>
                    </a:ext>
                  </a:extLst>
                </p14:cNvPr>
                <p14:cNvContentPartPr/>
                <p14:nvPr/>
              </p14:nvContentPartPr>
              <p14:xfrm>
                <a:off x="16115040" y="5754120"/>
                <a:ext cx="20520" cy="68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3D737A4-8548-47F3-A62E-9AD9C7B14E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6106400" y="5745480"/>
                  <a:ext cx="38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86110E-A1A2-4152-9292-ACA5E9FA1601}"/>
                    </a:ext>
                  </a:extLst>
                </p14:cNvPr>
                <p14:cNvContentPartPr/>
                <p14:nvPr/>
              </p14:nvContentPartPr>
              <p14:xfrm>
                <a:off x="16197480" y="5820000"/>
                <a:ext cx="526320" cy="37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86110E-A1A2-4152-9292-ACA5E9FA16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188480" y="5811000"/>
                  <a:ext cx="543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1EEAD4A-0039-4D5D-B5CF-1969BDBCBED7}"/>
                    </a:ext>
                  </a:extLst>
                </p14:cNvPr>
                <p14:cNvContentPartPr/>
                <p14:nvPr/>
              </p14:nvContentPartPr>
              <p14:xfrm>
                <a:off x="16550640" y="5906760"/>
                <a:ext cx="128880" cy="145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1EEAD4A-0039-4D5D-B5CF-1969BDBCBED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542000" y="5897760"/>
                  <a:ext cx="1465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FB19C5-1DEE-4D66-B3AD-B472CFB9195D}"/>
              </a:ext>
            </a:extLst>
          </p:cNvPr>
          <p:cNvGrpSpPr/>
          <p:nvPr/>
        </p:nvGrpSpPr>
        <p:grpSpPr>
          <a:xfrm>
            <a:off x="12179880" y="3691320"/>
            <a:ext cx="2499840" cy="1852200"/>
            <a:chOff x="12179880" y="3691320"/>
            <a:chExt cx="2499840" cy="18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EAA91E-94FA-4831-A108-14B2A2F8EDC5}"/>
                    </a:ext>
                  </a:extLst>
                </p14:cNvPr>
                <p14:cNvContentPartPr/>
                <p14:nvPr/>
              </p14:nvContentPartPr>
              <p14:xfrm>
                <a:off x="13306320" y="4062480"/>
                <a:ext cx="204840" cy="33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EAA91E-94FA-4831-A108-14B2A2F8EDC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297320" y="4053840"/>
                  <a:ext cx="222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A623B8-79D3-484B-A363-AFFD5C6BFB73}"/>
                    </a:ext>
                  </a:extLst>
                </p14:cNvPr>
                <p14:cNvContentPartPr/>
                <p14:nvPr/>
              </p14:nvContentPartPr>
              <p14:xfrm>
                <a:off x="13656600" y="4097400"/>
                <a:ext cx="10440" cy="28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A623B8-79D3-484B-A363-AFFD5C6BFB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647600" y="4088400"/>
                  <a:ext cx="2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C3C694-DA64-406F-BFE0-130EAABA7FD3}"/>
                    </a:ext>
                  </a:extLst>
                </p14:cNvPr>
                <p14:cNvContentPartPr/>
                <p14:nvPr/>
              </p14:nvContentPartPr>
              <p14:xfrm>
                <a:off x="13593960" y="4049520"/>
                <a:ext cx="90360" cy="16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C3C694-DA64-406F-BFE0-130EAABA7F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584960" y="4040520"/>
                  <a:ext cx="108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B46402-E45D-4592-BB92-3439446F3286}"/>
                    </a:ext>
                  </a:extLst>
                </p14:cNvPr>
                <p14:cNvContentPartPr/>
                <p14:nvPr/>
              </p14:nvContentPartPr>
              <p14:xfrm>
                <a:off x="13589640" y="4367400"/>
                <a:ext cx="14148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B46402-E45D-4592-BB92-3439446F328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581000" y="4358760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EE648A-01E9-4FD0-B1D6-1E4BA353F94A}"/>
                    </a:ext>
                  </a:extLst>
                </p14:cNvPr>
                <p14:cNvContentPartPr/>
                <p14:nvPr/>
              </p14:nvContentPartPr>
              <p14:xfrm>
                <a:off x="13860360" y="4083000"/>
                <a:ext cx="14040" cy="23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EE648A-01E9-4FD0-B1D6-1E4BA353F94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851720" y="4074000"/>
                  <a:ext cx="31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051B91-34A0-4C8E-8BB4-C93DB7C981F5}"/>
                    </a:ext>
                  </a:extLst>
                </p14:cNvPr>
                <p14:cNvContentPartPr/>
                <p14:nvPr/>
              </p14:nvContentPartPr>
              <p14:xfrm>
                <a:off x="13973760" y="4055280"/>
                <a:ext cx="214200" cy="30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051B91-34A0-4C8E-8BB4-C93DB7C981F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65120" y="4046280"/>
                  <a:ext cx="231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A8A5B2-6418-47AE-88A8-68B860736802}"/>
                    </a:ext>
                  </a:extLst>
                </p14:cNvPr>
                <p14:cNvContentPartPr/>
                <p14:nvPr/>
              </p14:nvContentPartPr>
              <p14:xfrm>
                <a:off x="14500800" y="4165440"/>
                <a:ext cx="117360" cy="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A8A5B2-6418-47AE-88A8-68B86073680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492160" y="4156440"/>
                  <a:ext cx="135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74AE67-24B4-46A7-8E87-F3BD09B8CB90}"/>
                    </a:ext>
                  </a:extLst>
                </p14:cNvPr>
                <p14:cNvContentPartPr/>
                <p14:nvPr/>
              </p14:nvContentPartPr>
              <p14:xfrm>
                <a:off x="14486040" y="4255800"/>
                <a:ext cx="102960" cy="14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74AE67-24B4-46A7-8E87-F3BD09B8CB9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477400" y="4246800"/>
                  <a:ext cx="12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492C8A-AF3F-4477-B81C-9477FB492C70}"/>
                    </a:ext>
                  </a:extLst>
                </p14:cNvPr>
                <p14:cNvContentPartPr/>
                <p14:nvPr/>
              </p14:nvContentPartPr>
              <p14:xfrm>
                <a:off x="13277160" y="4712280"/>
                <a:ext cx="178920" cy="371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492C8A-AF3F-4477-B81C-9477FB492C7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268160" y="4703640"/>
                  <a:ext cx="1965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680253-4A16-40F1-AB23-83929846DC25}"/>
                    </a:ext>
                  </a:extLst>
                </p14:cNvPr>
                <p14:cNvContentPartPr/>
                <p14:nvPr/>
              </p14:nvContentPartPr>
              <p14:xfrm>
                <a:off x="13608000" y="4746480"/>
                <a:ext cx="37440" cy="29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680253-4A16-40F1-AB23-83929846DC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599000" y="4737480"/>
                  <a:ext cx="55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B50EEF-9304-424E-A877-7895A0A7FAC2}"/>
                    </a:ext>
                  </a:extLst>
                </p14:cNvPr>
                <p14:cNvContentPartPr/>
                <p14:nvPr/>
              </p14:nvContentPartPr>
              <p14:xfrm>
                <a:off x="13560120" y="4715880"/>
                <a:ext cx="74160" cy="17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B50EEF-9304-424E-A877-7895A0A7FAC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551120" y="4707240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4A7E5C-1105-4E15-A40D-0F420FBAD59E}"/>
                    </a:ext>
                  </a:extLst>
                </p14:cNvPr>
                <p14:cNvContentPartPr/>
                <p14:nvPr/>
              </p14:nvContentPartPr>
              <p14:xfrm>
                <a:off x="13568400" y="4968960"/>
                <a:ext cx="200160" cy="38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4A7E5C-1105-4E15-A40D-0F420FBAD59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559760" y="4959960"/>
                  <a:ext cx="217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D8AE55-AF9C-40DC-9B8D-F3DA12349D2B}"/>
                    </a:ext>
                  </a:extLst>
                </p14:cNvPr>
                <p14:cNvContentPartPr/>
                <p14:nvPr/>
              </p14:nvContentPartPr>
              <p14:xfrm>
                <a:off x="13897080" y="4760520"/>
                <a:ext cx="372960" cy="28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D8AE55-AF9C-40DC-9B8D-F3DA12349D2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888080" y="4751520"/>
                  <a:ext cx="390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E44B1B-8216-44E5-A0F7-1C0F7D07FAAF}"/>
                    </a:ext>
                  </a:extLst>
                </p14:cNvPr>
                <p14:cNvContentPartPr/>
                <p14:nvPr/>
              </p14:nvContentPartPr>
              <p14:xfrm>
                <a:off x="14534640" y="4883640"/>
                <a:ext cx="141480" cy="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E44B1B-8216-44E5-A0F7-1C0F7D07FAA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4526000" y="4874640"/>
                  <a:ext cx="15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400FB0-B766-4F22-96EF-599B68055988}"/>
                    </a:ext>
                  </a:extLst>
                </p14:cNvPr>
                <p14:cNvContentPartPr/>
                <p14:nvPr/>
              </p14:nvContentPartPr>
              <p14:xfrm>
                <a:off x="14556240" y="4961760"/>
                <a:ext cx="123480" cy="2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400FB0-B766-4F22-96EF-599B680559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547240" y="4953120"/>
                  <a:ext cx="14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F054BA-F5D7-4EF3-8BC8-97E0BD23654E}"/>
                    </a:ext>
                  </a:extLst>
                </p14:cNvPr>
                <p14:cNvContentPartPr/>
                <p14:nvPr/>
              </p14:nvContentPartPr>
              <p14:xfrm>
                <a:off x="12841560" y="3691320"/>
                <a:ext cx="1641240" cy="90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F054BA-F5D7-4EF3-8BC8-97E0BD23654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832560" y="3682680"/>
                  <a:ext cx="16588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88D8172-0362-4F55-9C68-F97CA57FA403}"/>
                    </a:ext>
                  </a:extLst>
                </p14:cNvPr>
                <p14:cNvContentPartPr/>
                <p14:nvPr/>
              </p14:nvContentPartPr>
              <p14:xfrm>
                <a:off x="12695400" y="4611120"/>
                <a:ext cx="1654920" cy="932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88D8172-0362-4F55-9C68-F97CA57FA40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686760" y="4602120"/>
                  <a:ext cx="167256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180E7A3-653B-44FA-A134-A2A75EFB9150}"/>
                    </a:ext>
                  </a:extLst>
                </p14:cNvPr>
                <p14:cNvContentPartPr/>
                <p14:nvPr/>
              </p14:nvContentPartPr>
              <p14:xfrm>
                <a:off x="12214080" y="3961680"/>
                <a:ext cx="437760" cy="245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180E7A3-653B-44FA-A134-A2A75EFB915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205440" y="3953040"/>
                  <a:ext cx="455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8554CE2-32A2-401C-8F21-00A0CB2AFCC2}"/>
                    </a:ext>
                  </a:extLst>
                </p14:cNvPr>
                <p14:cNvContentPartPr/>
                <p14:nvPr/>
              </p14:nvContentPartPr>
              <p14:xfrm>
                <a:off x="12179880" y="4035120"/>
                <a:ext cx="297720" cy="1018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8554CE2-32A2-401C-8F21-00A0CB2AFCC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171240" y="4026480"/>
                  <a:ext cx="315360" cy="10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91BA95F-93B8-46E1-A934-C4E97B5E742F}"/>
                  </a:ext>
                </a:extLst>
              </p14:cNvPr>
              <p14:cNvContentPartPr/>
              <p14:nvPr/>
            </p14:nvContentPartPr>
            <p14:xfrm>
              <a:off x="11797200" y="3172920"/>
              <a:ext cx="265680" cy="320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91BA95F-93B8-46E1-A934-C4E97B5E742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788200" y="3164280"/>
                <a:ext cx="2833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42DB8E3-521A-4FA0-91BC-6184A4CD5B3A}"/>
                  </a:ext>
                </a:extLst>
              </p14:cNvPr>
              <p14:cNvContentPartPr/>
              <p14:nvPr/>
            </p14:nvContentPartPr>
            <p14:xfrm>
              <a:off x="16738200" y="6472320"/>
              <a:ext cx="26280" cy="60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42DB8E3-521A-4FA0-91BC-6184A4CD5B3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6729200" y="6463680"/>
                <a:ext cx="43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1E96838-A98F-418E-A3D0-F36D5CE2157F}"/>
                  </a:ext>
                </a:extLst>
              </p14:cNvPr>
              <p14:cNvContentPartPr/>
              <p14:nvPr/>
            </p14:nvContentPartPr>
            <p14:xfrm>
              <a:off x="12708000" y="6042480"/>
              <a:ext cx="33588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1E96838-A98F-418E-A3D0-F36D5CE2157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2699360" y="6033480"/>
                <a:ext cx="35352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E2C22AE-B1B7-4166-95B3-BCE2843CC1A3}"/>
              </a:ext>
            </a:extLst>
          </p:cNvPr>
          <p:cNvGrpSpPr/>
          <p:nvPr/>
        </p:nvGrpSpPr>
        <p:grpSpPr>
          <a:xfrm>
            <a:off x="12403080" y="2677200"/>
            <a:ext cx="1510200" cy="632520"/>
            <a:chOff x="12403080" y="2677200"/>
            <a:chExt cx="151020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57C12CE-5823-407B-A038-38721B19ACBF}"/>
                    </a:ext>
                  </a:extLst>
                </p14:cNvPr>
                <p14:cNvContentPartPr/>
                <p14:nvPr/>
              </p14:nvContentPartPr>
              <p14:xfrm>
                <a:off x="12403080" y="3045480"/>
                <a:ext cx="18792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57C12CE-5823-407B-A038-38721B19ACB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394080" y="3036480"/>
                  <a:ext cx="205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10A514-FF27-43E2-B8FB-515606BCD312}"/>
                    </a:ext>
                  </a:extLst>
                </p14:cNvPr>
                <p14:cNvContentPartPr/>
                <p14:nvPr/>
              </p14:nvContentPartPr>
              <p14:xfrm>
                <a:off x="12636000" y="2814360"/>
                <a:ext cx="380880" cy="49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10A514-FF27-43E2-B8FB-515606BCD31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627000" y="2805720"/>
                  <a:ext cx="3985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9395AF1-FA00-4378-96C3-066683F15354}"/>
                    </a:ext>
                  </a:extLst>
                </p14:cNvPr>
                <p14:cNvContentPartPr/>
                <p14:nvPr/>
              </p14:nvContentPartPr>
              <p14:xfrm>
                <a:off x="12892320" y="2774400"/>
                <a:ext cx="43200" cy="4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9395AF1-FA00-4378-96C3-066683F1535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883320" y="2765760"/>
                  <a:ext cx="60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94A62D-47E8-478F-8664-C96A4DD9F7A4}"/>
                    </a:ext>
                  </a:extLst>
                </p14:cNvPr>
                <p14:cNvContentPartPr/>
                <p14:nvPr/>
              </p14:nvContentPartPr>
              <p14:xfrm>
                <a:off x="13122360" y="2893200"/>
                <a:ext cx="388800" cy="23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94A62D-47E8-478F-8664-C96A4DD9F7A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113720" y="2884200"/>
                  <a:ext cx="40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3485EC-B7FE-4B26-926D-F39DFCADAFC2}"/>
                    </a:ext>
                  </a:extLst>
                </p14:cNvPr>
                <p14:cNvContentPartPr/>
                <p14:nvPr/>
              </p14:nvContentPartPr>
              <p14:xfrm>
                <a:off x="13593960" y="2677200"/>
                <a:ext cx="109080" cy="424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3485EC-B7FE-4B26-926D-F39DFCADAFC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585320" y="2668560"/>
                  <a:ext cx="126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75ACA17-ACB5-4497-AE91-25F0F52B477A}"/>
                    </a:ext>
                  </a:extLst>
                </p14:cNvPr>
                <p14:cNvContentPartPr/>
                <p14:nvPr/>
              </p14:nvContentPartPr>
              <p14:xfrm>
                <a:off x="13651920" y="2917680"/>
                <a:ext cx="118800" cy="60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75ACA17-ACB5-4497-AE91-25F0F52B47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643280" y="2909040"/>
                  <a:ext cx="136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951503A-4E80-4DF2-9FB4-2A2B9F6D3907}"/>
                    </a:ext>
                  </a:extLst>
                </p14:cNvPr>
                <p14:cNvContentPartPr/>
                <p14:nvPr/>
              </p14:nvContentPartPr>
              <p14:xfrm>
                <a:off x="13701960" y="2799240"/>
                <a:ext cx="211320" cy="288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951503A-4E80-4DF2-9FB4-2A2B9F6D390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692960" y="2790600"/>
                  <a:ext cx="228960" cy="3056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743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461-94CF-43E9-9C0B-2F16DFB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Constructors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9D7FF-D3A4-4C9D-AC88-356BF3DFECD7}"/>
              </a:ext>
            </a:extLst>
          </p:cNvPr>
          <p:cNvSpPr txBox="1"/>
          <p:nvPr/>
        </p:nvSpPr>
        <p:spPr>
          <a:xfrm>
            <a:off x="7010399" y="1794626"/>
            <a:ext cx="434340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class </a:t>
            </a:r>
            <a:r>
              <a:rPr lang="en-MY" dirty="0" err="1"/>
              <a:t>ComplexNumber</a:t>
            </a:r>
            <a:r>
              <a:rPr lang="en-MY" dirty="0"/>
              <a:t>:</a:t>
            </a:r>
          </a:p>
          <a:p>
            <a:r>
              <a:rPr lang="en-MY" dirty="0"/>
              <a:t>    def </a:t>
            </a:r>
            <a:r>
              <a:rPr lang="en-MY" b="1" dirty="0"/>
              <a:t>__</a:t>
            </a:r>
            <a:r>
              <a:rPr lang="en-MY" b="1" dirty="0" err="1"/>
              <a:t>init</a:t>
            </a:r>
            <a:r>
              <a:rPr lang="en-MY" b="1" dirty="0"/>
              <a:t>__</a:t>
            </a:r>
            <a:r>
              <a:rPr lang="en-MY" dirty="0"/>
              <a:t>(self, r = 0, </a:t>
            </a:r>
            <a:r>
              <a:rPr lang="en-MY" dirty="0" err="1"/>
              <a:t>i</a:t>
            </a:r>
            <a:r>
              <a:rPr lang="en-MY" dirty="0"/>
              <a:t> = 0):</a:t>
            </a:r>
          </a:p>
          <a:p>
            <a:r>
              <a:rPr lang="en-MY" dirty="0"/>
              <a:t>        </a:t>
            </a:r>
            <a:r>
              <a:rPr lang="en-MY" dirty="0" err="1"/>
              <a:t>self.real</a:t>
            </a:r>
            <a:r>
              <a:rPr lang="en-MY" dirty="0"/>
              <a:t> = r</a:t>
            </a:r>
          </a:p>
          <a:p>
            <a:r>
              <a:rPr lang="en-MY" dirty="0"/>
              <a:t>        </a:t>
            </a:r>
            <a:r>
              <a:rPr lang="en-MY" dirty="0" err="1"/>
              <a:t>self.imag</a:t>
            </a:r>
            <a:r>
              <a:rPr lang="en-MY" dirty="0"/>
              <a:t> = </a:t>
            </a:r>
            <a:r>
              <a:rPr lang="en-MY" dirty="0" err="1"/>
              <a:t>i</a:t>
            </a:r>
            <a:endParaRPr lang="en-MY" dirty="0"/>
          </a:p>
          <a:p>
            <a:endParaRPr lang="en-MY" dirty="0"/>
          </a:p>
          <a:p>
            <a:r>
              <a:rPr lang="en-MY" dirty="0"/>
              <a:t>    def </a:t>
            </a:r>
            <a:r>
              <a:rPr lang="en-MY" dirty="0" err="1"/>
              <a:t>get_data</a:t>
            </a:r>
            <a:r>
              <a:rPr lang="en-MY" dirty="0"/>
              <a:t>(self):</a:t>
            </a:r>
          </a:p>
          <a:p>
            <a:r>
              <a:rPr lang="en-MY" dirty="0"/>
              <a:t>        print(str(</a:t>
            </a:r>
            <a:r>
              <a:rPr lang="en-MY" dirty="0" err="1"/>
              <a:t>self.real</a:t>
            </a:r>
            <a:r>
              <a:rPr lang="en-MY" dirty="0"/>
              <a:t>) + str(</a:t>
            </a:r>
            <a:r>
              <a:rPr lang="en-MY" dirty="0" err="1"/>
              <a:t>self.imag</a:t>
            </a:r>
            <a:r>
              <a:rPr lang="en-MY" dirty="0"/>
              <a:t>)+'j')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B1DF9-6293-4DB2-AA86-559DAC495B2D}"/>
              </a:ext>
            </a:extLst>
          </p:cNvPr>
          <p:cNvSpPr txBox="1"/>
          <p:nvPr/>
        </p:nvSpPr>
        <p:spPr>
          <a:xfrm>
            <a:off x="7010399" y="4145195"/>
            <a:ext cx="43434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num1 = </a:t>
            </a:r>
            <a:r>
              <a:rPr lang="en-MY" dirty="0" err="1"/>
              <a:t>ComplexNumber</a:t>
            </a:r>
            <a:r>
              <a:rPr lang="en-MY" dirty="0"/>
              <a:t>(2, 3)</a:t>
            </a:r>
          </a:p>
          <a:p>
            <a:endParaRPr lang="en-MY" dirty="0"/>
          </a:p>
          <a:p>
            <a:r>
              <a:rPr lang="en-MY" dirty="0"/>
              <a:t>num1.get_data()</a:t>
            </a:r>
          </a:p>
          <a:p>
            <a:r>
              <a:rPr lang="en-MY" dirty="0"/>
              <a:t>[Output]: 2+3j</a:t>
            </a:r>
          </a:p>
          <a:p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F0974-BDA3-4383-948D-59F36573A308}"/>
              </a:ext>
            </a:extLst>
          </p:cNvPr>
          <p:cNvSpPr txBox="1"/>
          <p:nvPr/>
        </p:nvSpPr>
        <p:spPr>
          <a:xfrm>
            <a:off x="933276" y="1912072"/>
            <a:ext cx="55933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__</a:t>
            </a:r>
            <a:r>
              <a:rPr lang="en-US" sz="2800" b="1" dirty="0" err="1"/>
              <a:t>init</a:t>
            </a:r>
            <a:r>
              <a:rPr lang="en-US" sz="2800" b="1" dirty="0"/>
              <a:t>__() </a:t>
            </a:r>
            <a:r>
              <a:rPr lang="en-US" sz="2800" dirty="0"/>
              <a:t>function is special function that gets called whenever a new object of that class is instantiated.</a:t>
            </a:r>
          </a:p>
          <a:p>
            <a:endParaRPr lang="en-US" sz="2800" dirty="0"/>
          </a:p>
          <a:p>
            <a:r>
              <a:rPr lang="en-US" sz="2800" dirty="0"/>
              <a:t>This type of function is also called constructors.</a:t>
            </a:r>
            <a:endParaRPr lang="en-MY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72EBC2-D663-40EF-899F-896B23B64B15}"/>
                  </a:ext>
                </a:extLst>
              </p14:cNvPr>
              <p14:cNvContentPartPr/>
              <p14:nvPr/>
            </p14:nvContentPartPr>
            <p14:xfrm>
              <a:off x="989168" y="1277947"/>
              <a:ext cx="2811600" cy="15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72EBC2-D663-40EF-899F-896B23B64B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168" y="1269307"/>
                <a:ext cx="28292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F87440-53D8-4EB5-91F6-79C90486C14A}"/>
              </a:ext>
            </a:extLst>
          </p:cNvPr>
          <p:cNvGrpSpPr/>
          <p:nvPr/>
        </p:nvGrpSpPr>
        <p:grpSpPr>
          <a:xfrm>
            <a:off x="76208" y="4565434"/>
            <a:ext cx="1512720" cy="1643040"/>
            <a:chOff x="76208" y="4565434"/>
            <a:chExt cx="1512720" cy="164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68CEA9-1624-45AF-A951-895A22DCCBC4}"/>
                    </a:ext>
                  </a:extLst>
                </p14:cNvPr>
                <p14:cNvContentPartPr/>
                <p14:nvPr/>
              </p14:nvContentPartPr>
              <p14:xfrm>
                <a:off x="1196888" y="4810954"/>
                <a:ext cx="392040" cy="1397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68CEA9-1624-45AF-A951-895A22DCCB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7888" y="4802314"/>
                  <a:ext cx="409680" cy="14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25472B-5C86-40F5-A84B-7990E2466A11}"/>
                    </a:ext>
                  </a:extLst>
                </p14:cNvPr>
                <p14:cNvContentPartPr/>
                <p14:nvPr/>
              </p14:nvContentPartPr>
              <p14:xfrm>
                <a:off x="76208" y="4988074"/>
                <a:ext cx="28800" cy="21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25472B-5C86-40F5-A84B-7990E2466A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568" y="4979434"/>
                  <a:ext cx="46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8274CA-7BA6-4701-985C-F9BA936D8ADF}"/>
                    </a:ext>
                  </a:extLst>
                </p14:cNvPr>
                <p14:cNvContentPartPr/>
                <p14:nvPr/>
              </p14:nvContentPartPr>
              <p14:xfrm>
                <a:off x="924008" y="4768834"/>
                <a:ext cx="52200" cy="173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8274CA-7BA6-4701-985C-F9BA936D8A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5368" y="4759834"/>
                  <a:ext cx="69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5B2589-0AAA-4C30-9BB4-03609A7066B1}"/>
                    </a:ext>
                  </a:extLst>
                </p14:cNvPr>
                <p14:cNvContentPartPr/>
                <p14:nvPr/>
              </p14:nvContentPartPr>
              <p14:xfrm>
                <a:off x="914288" y="4588114"/>
                <a:ext cx="221040" cy="292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5B2589-0AAA-4C30-9BB4-03609A7066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5648" y="4579474"/>
                  <a:ext cx="238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DB0D70-03D7-4F7D-A039-3A2F13508EED}"/>
                    </a:ext>
                  </a:extLst>
                </p14:cNvPr>
                <p14:cNvContentPartPr/>
                <p14:nvPr/>
              </p14:nvContentPartPr>
              <p14:xfrm>
                <a:off x="1161248" y="4706914"/>
                <a:ext cx="56160" cy="18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DB0D70-03D7-4F7D-A039-3A2F13508E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2608" y="4698274"/>
                  <a:ext cx="73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4F4F23-EC9F-42E3-9B2F-557015521FEE}"/>
                    </a:ext>
                  </a:extLst>
                </p14:cNvPr>
                <p14:cNvContentPartPr/>
                <p14:nvPr/>
              </p14:nvContentPartPr>
              <p14:xfrm>
                <a:off x="1075568" y="4565434"/>
                <a:ext cx="66600" cy="57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4F4F23-EC9F-42E3-9B2F-557015521F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6568" y="4556434"/>
                  <a:ext cx="842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CF381E8-6AED-4CBD-BE20-4AA8AAEA25CD}"/>
                  </a:ext>
                </a:extLst>
              </p14:cNvPr>
              <p14:cNvContentPartPr/>
              <p14:nvPr/>
            </p14:nvContentPartPr>
            <p14:xfrm>
              <a:off x="2519168" y="6730834"/>
              <a:ext cx="1080" cy="1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CF381E8-6AED-4CBD-BE20-4AA8AAEA25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0168" y="6722194"/>
                <a:ext cx="1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64AB5D9-CFC6-4E26-BEF1-08A5890CA93A}"/>
                  </a:ext>
                </a:extLst>
              </p14:cNvPr>
              <p14:cNvContentPartPr/>
              <p14:nvPr/>
            </p14:nvContentPartPr>
            <p14:xfrm>
              <a:off x="245768" y="6671074"/>
              <a:ext cx="1080" cy="1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64AB5D9-CFC6-4E26-BEF1-08A5890CA9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768" y="6662434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AA7FBF7-B7F1-4CFD-BF26-F30F8AE1D9F3}"/>
                  </a:ext>
                </a:extLst>
              </p14:cNvPr>
              <p14:cNvContentPartPr/>
              <p14:nvPr/>
            </p14:nvContentPartPr>
            <p14:xfrm>
              <a:off x="275648" y="4892674"/>
              <a:ext cx="366480" cy="409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AA7FBF7-B7F1-4CFD-BF26-F30F8AE1D9F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6648" y="4883674"/>
                <a:ext cx="3841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60974B4-C843-4895-81CF-66E7663904A7}"/>
              </a:ext>
            </a:extLst>
          </p:cNvPr>
          <p:cNvGrpSpPr/>
          <p:nvPr/>
        </p:nvGrpSpPr>
        <p:grpSpPr>
          <a:xfrm>
            <a:off x="1458968" y="4358467"/>
            <a:ext cx="4640760" cy="2517447"/>
            <a:chOff x="1458968" y="4358467"/>
            <a:chExt cx="4640760" cy="25174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FED75E-5FDB-4D73-B52E-71212636EDED}"/>
                    </a:ext>
                  </a:extLst>
                </p14:cNvPr>
                <p14:cNvContentPartPr/>
                <p14:nvPr/>
              </p14:nvContentPartPr>
              <p14:xfrm>
                <a:off x="2193368" y="4785067"/>
                <a:ext cx="264240" cy="42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FED75E-5FDB-4D73-B52E-71212636ED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84368" y="4776067"/>
                  <a:ext cx="281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AC62D9-D4A3-4BE9-88B8-69AE43B5E29A}"/>
                    </a:ext>
                  </a:extLst>
                </p14:cNvPr>
                <p14:cNvContentPartPr/>
                <p14:nvPr/>
              </p14:nvContentPartPr>
              <p14:xfrm>
                <a:off x="2226848" y="5067667"/>
                <a:ext cx="173520" cy="3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AC62D9-D4A3-4BE9-88B8-69AE43B5E29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17848" y="5058667"/>
                  <a:ext cx="191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265E9A-0275-4FBF-8761-EC4B46BD7DAA}"/>
                    </a:ext>
                  </a:extLst>
                </p14:cNvPr>
                <p14:cNvContentPartPr/>
                <p14:nvPr/>
              </p14:nvContentPartPr>
              <p14:xfrm>
                <a:off x="2448608" y="5062987"/>
                <a:ext cx="99720" cy="13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265E9A-0275-4FBF-8761-EC4B46BD7D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39968" y="5053987"/>
                  <a:ext cx="117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5B075F-31A3-41A3-AB26-E8E65AB6A355}"/>
                    </a:ext>
                  </a:extLst>
                </p14:cNvPr>
                <p14:cNvContentPartPr/>
                <p14:nvPr/>
              </p14:nvContentPartPr>
              <p14:xfrm>
                <a:off x="2600168" y="5066947"/>
                <a:ext cx="122760" cy="8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5B075F-31A3-41A3-AB26-E8E65AB6A3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1168" y="5058307"/>
                  <a:ext cx="140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710FE7-3304-46D8-80EC-4653C9AB3AB5}"/>
                    </a:ext>
                  </a:extLst>
                </p14:cNvPr>
                <p14:cNvContentPartPr/>
                <p14:nvPr/>
              </p14:nvContentPartPr>
              <p14:xfrm>
                <a:off x="2738048" y="5027347"/>
                <a:ext cx="71640" cy="12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710FE7-3304-46D8-80EC-4653C9AB3A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29048" y="5018707"/>
                  <a:ext cx="89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3674DE-31AE-48FA-BBC3-33D0B91BCA76}"/>
                    </a:ext>
                  </a:extLst>
                </p14:cNvPr>
                <p14:cNvContentPartPr/>
                <p14:nvPr/>
              </p14:nvContentPartPr>
              <p14:xfrm>
                <a:off x="2920928" y="4903147"/>
                <a:ext cx="39960" cy="27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3674DE-31AE-48FA-BBC3-33D0B91BCA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12288" y="4894507"/>
                  <a:ext cx="57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B6BAD2-EAD0-4158-9552-0F9052A50910}"/>
                    </a:ext>
                  </a:extLst>
                </p14:cNvPr>
                <p14:cNvContentPartPr/>
                <p14:nvPr/>
              </p14:nvContentPartPr>
              <p14:xfrm>
                <a:off x="2881328" y="5059027"/>
                <a:ext cx="177120" cy="10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B6BAD2-EAD0-4158-9552-0F9052A509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72688" y="5050027"/>
                  <a:ext cx="194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6950E6-5C8A-4B0B-82FF-E9F72EED2B58}"/>
                    </a:ext>
                  </a:extLst>
                </p14:cNvPr>
                <p14:cNvContentPartPr/>
                <p14:nvPr/>
              </p14:nvContentPartPr>
              <p14:xfrm>
                <a:off x="2982848" y="4961467"/>
                <a:ext cx="199800" cy="20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6950E6-5C8A-4B0B-82FF-E9F72EED2B5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74208" y="4952827"/>
                  <a:ext cx="217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004BC4-D27F-41F3-A981-137A7658E752}"/>
                    </a:ext>
                  </a:extLst>
                </p14:cNvPr>
                <p14:cNvContentPartPr/>
                <p14:nvPr/>
              </p14:nvContentPartPr>
              <p14:xfrm>
                <a:off x="3216128" y="5059747"/>
                <a:ext cx="103320" cy="84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004BC4-D27F-41F3-A981-137A7658E7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07488" y="5050747"/>
                  <a:ext cx="120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73A786-92AA-4FB2-B425-14A708519297}"/>
                    </a:ext>
                  </a:extLst>
                </p14:cNvPr>
                <p14:cNvContentPartPr/>
                <p14:nvPr/>
              </p14:nvContentPartPr>
              <p14:xfrm>
                <a:off x="3597728" y="4894507"/>
                <a:ext cx="63360" cy="26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73A786-92AA-4FB2-B425-14A7085192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89088" y="4885507"/>
                  <a:ext cx="81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327BA0-F626-4FCD-89E8-ADE247258D4C}"/>
                    </a:ext>
                  </a:extLst>
                </p14:cNvPr>
                <p14:cNvContentPartPr/>
                <p14:nvPr/>
              </p14:nvContentPartPr>
              <p14:xfrm>
                <a:off x="3944768" y="4951027"/>
                <a:ext cx="28080" cy="16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327BA0-F626-4FCD-89E8-ADE247258D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36128" y="4942387"/>
                  <a:ext cx="4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7D9B09-C3D1-4DF5-B407-858925912AA5}"/>
                    </a:ext>
                  </a:extLst>
                </p14:cNvPr>
                <p14:cNvContentPartPr/>
                <p14:nvPr/>
              </p14:nvContentPartPr>
              <p14:xfrm>
                <a:off x="3912008" y="4837627"/>
                <a:ext cx="10800" cy="8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7D9B09-C3D1-4DF5-B407-858925912A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03008" y="4828627"/>
                  <a:ext cx="28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D4AC36-2576-4BE3-9ABD-6BD302DAF06E}"/>
                    </a:ext>
                  </a:extLst>
                </p14:cNvPr>
                <p14:cNvContentPartPr/>
                <p14:nvPr/>
              </p14:nvContentPartPr>
              <p14:xfrm>
                <a:off x="4027568" y="4952467"/>
                <a:ext cx="98640" cy="9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D4AC36-2576-4BE3-9ABD-6BD302DAF0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8568" y="4943467"/>
                  <a:ext cx="11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7400B7-9E34-4E36-B3ED-4EDBD9608E08}"/>
                    </a:ext>
                  </a:extLst>
                </p14:cNvPr>
                <p14:cNvContentPartPr/>
                <p14:nvPr/>
              </p14:nvContentPartPr>
              <p14:xfrm>
                <a:off x="4214768" y="4939507"/>
                <a:ext cx="83160" cy="26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7400B7-9E34-4E36-B3ED-4EDBD9608E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05768" y="4930507"/>
                  <a:ext cx="100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23F7CD-E3A6-4D99-BCA6-7DACF1B3DDAC}"/>
                    </a:ext>
                  </a:extLst>
                </p14:cNvPr>
                <p14:cNvContentPartPr/>
                <p14:nvPr/>
              </p14:nvContentPartPr>
              <p14:xfrm>
                <a:off x="4354088" y="4972267"/>
                <a:ext cx="90000" cy="6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23F7CD-E3A6-4D99-BCA6-7DACF1B3DD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45448" y="4963627"/>
                  <a:ext cx="107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32D32C-1E9E-479E-8D4C-1B7D1942368C}"/>
                    </a:ext>
                  </a:extLst>
                </p14:cNvPr>
                <p14:cNvContentPartPr/>
                <p14:nvPr/>
              </p14:nvContentPartPr>
              <p14:xfrm>
                <a:off x="4490528" y="4890907"/>
                <a:ext cx="14400" cy="17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32D32C-1E9E-479E-8D4C-1B7D194236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81528" y="4881907"/>
                  <a:ext cx="32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3ACF3F-9CFC-438D-BEC0-73E898E784CD}"/>
                    </a:ext>
                  </a:extLst>
                </p14:cNvPr>
                <p14:cNvContentPartPr/>
                <p14:nvPr/>
              </p14:nvContentPartPr>
              <p14:xfrm>
                <a:off x="4434728" y="4936267"/>
                <a:ext cx="137520" cy="4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3ACF3F-9CFC-438D-BEC0-73E898E784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25728" y="4927267"/>
                  <a:ext cx="15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E9E864-4E9A-4744-8B73-E9141B86DD9F}"/>
                    </a:ext>
                  </a:extLst>
                </p14:cNvPr>
                <p14:cNvContentPartPr/>
                <p14:nvPr/>
              </p14:nvContentPartPr>
              <p14:xfrm>
                <a:off x="4634528" y="4793707"/>
                <a:ext cx="55440" cy="29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E9E864-4E9A-4744-8B73-E9141B86DD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25528" y="4785067"/>
                  <a:ext cx="73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0FD5F7-CFB8-43B3-B7F6-68B489986C46}"/>
                    </a:ext>
                  </a:extLst>
                </p14:cNvPr>
                <p14:cNvContentPartPr/>
                <p14:nvPr/>
              </p14:nvContentPartPr>
              <p14:xfrm>
                <a:off x="2711408" y="5407867"/>
                <a:ext cx="496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0FD5F7-CFB8-43B3-B7F6-68B489986C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02768" y="5398867"/>
                  <a:ext cx="67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9C942E-4110-4AFA-914E-D88121493AA1}"/>
                    </a:ext>
                  </a:extLst>
                </p14:cNvPr>
                <p14:cNvContentPartPr/>
                <p14:nvPr/>
              </p14:nvContentPartPr>
              <p14:xfrm>
                <a:off x="2782328" y="5411827"/>
                <a:ext cx="105480" cy="172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9C942E-4110-4AFA-914E-D88121493A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73328" y="5402827"/>
                  <a:ext cx="123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E52097-C664-4A9F-94E6-6E2E836C1663}"/>
                    </a:ext>
                  </a:extLst>
                </p14:cNvPr>
                <p14:cNvContentPartPr/>
                <p14:nvPr/>
              </p14:nvContentPartPr>
              <p14:xfrm>
                <a:off x="2983928" y="5323987"/>
                <a:ext cx="27720" cy="27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E52097-C664-4A9F-94E6-6E2E836C16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75288" y="5314987"/>
                  <a:ext cx="45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FCCC50-E47D-408B-A409-CBB3CF2F14FF}"/>
                    </a:ext>
                  </a:extLst>
                </p14:cNvPr>
                <p14:cNvContentPartPr/>
                <p14:nvPr/>
              </p14:nvContentPartPr>
              <p14:xfrm>
                <a:off x="2947928" y="5480587"/>
                <a:ext cx="370800" cy="8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FCCC50-E47D-408B-A409-CBB3CF2F14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38928" y="5471587"/>
                  <a:ext cx="388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888D1F-FA6D-446E-A4C9-59A1AD3EDBFE}"/>
                    </a:ext>
                  </a:extLst>
                </p14:cNvPr>
                <p14:cNvContentPartPr/>
                <p14:nvPr/>
              </p14:nvContentPartPr>
              <p14:xfrm>
                <a:off x="3577208" y="5466907"/>
                <a:ext cx="90000" cy="140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888D1F-FA6D-446E-A4C9-59A1AD3EDBF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68208" y="5458267"/>
                  <a:ext cx="107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64016F-3112-4E79-A326-0FFAA9989478}"/>
                    </a:ext>
                  </a:extLst>
                </p14:cNvPr>
                <p14:cNvContentPartPr/>
                <p14:nvPr/>
              </p14:nvContentPartPr>
              <p14:xfrm>
                <a:off x="3716528" y="5396347"/>
                <a:ext cx="116640" cy="17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64016F-3112-4E79-A326-0FFAA998947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07888" y="5387347"/>
                  <a:ext cx="134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094680-7B0D-404A-941D-75507AD57B82}"/>
                    </a:ext>
                  </a:extLst>
                </p14:cNvPr>
                <p14:cNvContentPartPr/>
                <p14:nvPr/>
              </p14:nvContentPartPr>
              <p14:xfrm>
                <a:off x="3782408" y="5471587"/>
                <a:ext cx="124200" cy="1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094680-7B0D-404A-941D-75507AD57B8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73408" y="5462947"/>
                  <a:ext cx="141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716916-6DCD-48EA-95E7-448FF0195D14}"/>
                    </a:ext>
                  </a:extLst>
                </p14:cNvPr>
                <p14:cNvContentPartPr/>
                <p14:nvPr/>
              </p14:nvContentPartPr>
              <p14:xfrm>
                <a:off x="3918848" y="5406787"/>
                <a:ext cx="266400" cy="23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716916-6DCD-48EA-95E7-448FF0195D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09848" y="5397787"/>
                  <a:ext cx="284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7B1657-01A0-4D00-85B4-4AA82726D262}"/>
                    </a:ext>
                  </a:extLst>
                </p14:cNvPr>
                <p14:cNvContentPartPr/>
                <p14:nvPr/>
              </p14:nvContentPartPr>
              <p14:xfrm>
                <a:off x="4145288" y="5483827"/>
                <a:ext cx="88920" cy="1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7B1657-01A0-4D00-85B4-4AA82726D2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36648" y="5474827"/>
                  <a:ext cx="106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6ED517-E025-4794-9B05-8FFE060E23B4}"/>
                    </a:ext>
                  </a:extLst>
                </p14:cNvPr>
                <p14:cNvContentPartPr/>
                <p14:nvPr/>
              </p14:nvContentPartPr>
              <p14:xfrm>
                <a:off x="2029208" y="4729267"/>
                <a:ext cx="70920" cy="91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6ED517-E025-4794-9B05-8FFE060E23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0568" y="4720627"/>
                  <a:ext cx="8856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8D246D-18D1-4086-A975-0D529D8CE297}"/>
                    </a:ext>
                  </a:extLst>
                </p14:cNvPr>
                <p14:cNvContentPartPr/>
                <p14:nvPr/>
              </p14:nvContentPartPr>
              <p14:xfrm>
                <a:off x="1786568" y="4695067"/>
                <a:ext cx="3391920" cy="115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8D246D-18D1-4086-A975-0D529D8CE2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77568" y="4686067"/>
                  <a:ext cx="340956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D97757-3F73-47E6-A491-E530F5420AD8}"/>
                    </a:ext>
                  </a:extLst>
                </p14:cNvPr>
                <p14:cNvContentPartPr/>
                <p14:nvPr/>
              </p14:nvContentPartPr>
              <p14:xfrm>
                <a:off x="4293608" y="4358467"/>
                <a:ext cx="1806120" cy="170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D97757-3F73-47E6-A491-E530F5420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84968" y="4349827"/>
                  <a:ext cx="1823760" cy="17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2B1251-1C9B-4894-AF74-D03DB401A094}"/>
                    </a:ext>
                  </a:extLst>
                </p14:cNvPr>
                <p14:cNvContentPartPr/>
                <p14:nvPr/>
              </p14:nvContentPartPr>
              <p14:xfrm>
                <a:off x="4244648" y="4601467"/>
                <a:ext cx="171000" cy="140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2B1251-1C9B-4894-AF74-D03DB401A09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36008" y="4592827"/>
                  <a:ext cx="188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EF0D65-6E5F-4FB5-954D-2A33D643830D}"/>
                    </a:ext>
                  </a:extLst>
                </p14:cNvPr>
                <p14:cNvContentPartPr/>
                <p14:nvPr/>
              </p14:nvContentPartPr>
              <p14:xfrm>
                <a:off x="4146008" y="6241987"/>
                <a:ext cx="97560" cy="33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EF0D65-6E5F-4FB5-954D-2A33D64383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37368" y="6233347"/>
                  <a:ext cx="1152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86F7B7-7BE6-4B43-ADE4-23FB0FA2F78F}"/>
                    </a:ext>
                  </a:extLst>
                </p14:cNvPr>
                <p14:cNvContentPartPr/>
                <p14:nvPr/>
              </p14:nvContentPartPr>
              <p14:xfrm>
                <a:off x="4025408" y="6435667"/>
                <a:ext cx="335160" cy="11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86F7B7-7BE6-4B43-ADE4-23FB0FA2F78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16408" y="6427027"/>
                  <a:ext cx="352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3C91F5-8D94-471E-A513-BD3529645D29}"/>
                    </a:ext>
                  </a:extLst>
                </p14:cNvPr>
                <p14:cNvContentPartPr/>
                <p14:nvPr/>
              </p14:nvContentPartPr>
              <p14:xfrm>
                <a:off x="4376408" y="6459427"/>
                <a:ext cx="115200" cy="9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3C91F5-8D94-471E-A513-BD3529645D2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67768" y="6450427"/>
                  <a:ext cx="132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417213D-BEE9-4795-8924-D0955C277B58}"/>
                    </a:ext>
                  </a:extLst>
                </p14:cNvPr>
                <p14:cNvContentPartPr/>
                <p14:nvPr/>
              </p14:nvContentPartPr>
              <p14:xfrm>
                <a:off x="4549568" y="6485347"/>
                <a:ext cx="70200" cy="8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417213D-BEE9-4795-8924-D0955C277B5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40928" y="6476707"/>
                  <a:ext cx="87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18EF62-58D9-4A0C-84B3-583D34AAA959}"/>
                    </a:ext>
                  </a:extLst>
                </p14:cNvPr>
                <p14:cNvContentPartPr/>
                <p14:nvPr/>
              </p14:nvContentPartPr>
              <p14:xfrm>
                <a:off x="4695728" y="6275467"/>
                <a:ext cx="21960" cy="27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18EF62-58D9-4A0C-84B3-583D34AAA9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86728" y="6266827"/>
                  <a:ext cx="39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5B519B-A70B-45F8-8ECB-AC60C5171FC1}"/>
                    </a:ext>
                  </a:extLst>
                </p14:cNvPr>
                <p14:cNvContentPartPr/>
                <p14:nvPr/>
              </p14:nvContentPartPr>
              <p14:xfrm>
                <a:off x="4656848" y="6445027"/>
                <a:ext cx="167760" cy="83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5B519B-A70B-45F8-8ECB-AC60C5171FC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48208" y="6436027"/>
                  <a:ext cx="185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FC3D34-F20C-43E0-AD6E-C53DCBE4C2C8}"/>
                    </a:ext>
                  </a:extLst>
                </p14:cNvPr>
                <p14:cNvContentPartPr/>
                <p14:nvPr/>
              </p14:nvContentPartPr>
              <p14:xfrm>
                <a:off x="4834328" y="6444667"/>
                <a:ext cx="204840" cy="120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FC3D34-F20C-43E0-AD6E-C53DCBE4C2C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25688" y="6435667"/>
                  <a:ext cx="222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74DE3D-D522-452A-9C0A-977BBBD09F97}"/>
                    </a:ext>
                  </a:extLst>
                </p14:cNvPr>
                <p14:cNvContentPartPr/>
                <p14:nvPr/>
              </p14:nvContentPartPr>
              <p14:xfrm>
                <a:off x="5231768" y="6305707"/>
                <a:ext cx="122040" cy="36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74DE3D-D522-452A-9C0A-977BBBD09F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23128" y="6297067"/>
                  <a:ext cx="139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F950B1-3774-4227-8222-BFF630386B78}"/>
                    </a:ext>
                  </a:extLst>
                </p14:cNvPr>
                <p14:cNvContentPartPr/>
                <p14:nvPr/>
              </p14:nvContentPartPr>
              <p14:xfrm>
                <a:off x="5599328" y="6271507"/>
                <a:ext cx="192600" cy="23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F950B1-3774-4227-8222-BFF630386B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90688" y="6262867"/>
                  <a:ext cx="210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B46FE3-2152-4DA2-B0BA-B8775F12D55C}"/>
                    </a:ext>
                  </a:extLst>
                </p14:cNvPr>
                <p14:cNvContentPartPr/>
                <p14:nvPr/>
              </p14:nvContentPartPr>
              <p14:xfrm>
                <a:off x="5792648" y="6198427"/>
                <a:ext cx="218880" cy="451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B46FE3-2152-4DA2-B0BA-B8775F12D55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83648" y="6189427"/>
                  <a:ext cx="236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320540-2E3E-47BC-9D27-F23F404A5DEC}"/>
                    </a:ext>
                  </a:extLst>
                </p14:cNvPr>
                <p14:cNvContentPartPr/>
                <p14:nvPr/>
              </p14:nvContentPartPr>
              <p14:xfrm>
                <a:off x="3858008" y="6480667"/>
                <a:ext cx="82800" cy="16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320540-2E3E-47BC-9D27-F23F404A5DE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49008" y="6472027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2602D6-37B5-4030-9ED4-872D01FFDF3D}"/>
                    </a:ext>
                  </a:extLst>
                </p14:cNvPr>
                <p14:cNvContentPartPr/>
                <p14:nvPr/>
              </p14:nvContentPartPr>
              <p14:xfrm>
                <a:off x="3867368" y="6520987"/>
                <a:ext cx="42120" cy="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2602D6-37B5-4030-9ED4-872D01FFDF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58368" y="6512347"/>
                  <a:ext cx="59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DBFC0-94A2-42F8-A4DD-5061DDB97004}"/>
                    </a:ext>
                  </a:extLst>
                </p14:cNvPr>
                <p14:cNvContentPartPr/>
                <p14:nvPr/>
              </p14:nvContentPartPr>
              <p14:xfrm>
                <a:off x="3009128" y="6400027"/>
                <a:ext cx="115920" cy="152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DBFC0-94A2-42F8-A4DD-5061DDB9700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00488" y="6391027"/>
                  <a:ext cx="133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C0BE18-C7BD-42E3-B577-817463569C1C}"/>
                    </a:ext>
                  </a:extLst>
                </p14:cNvPr>
                <p14:cNvContentPartPr/>
                <p14:nvPr/>
              </p14:nvContentPartPr>
              <p14:xfrm>
                <a:off x="3153848" y="6423787"/>
                <a:ext cx="70200" cy="11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C0BE18-C7BD-42E3-B577-817463569C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45208" y="6415147"/>
                  <a:ext cx="87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2C7A28-1A86-4816-A2D6-EB1BDD42A780}"/>
                    </a:ext>
                  </a:extLst>
                </p14:cNvPr>
                <p14:cNvContentPartPr/>
                <p14:nvPr/>
              </p14:nvContentPartPr>
              <p14:xfrm>
                <a:off x="3248168" y="6348547"/>
                <a:ext cx="15120" cy="189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2C7A28-1A86-4816-A2D6-EB1BDD42A7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39528" y="6339907"/>
                  <a:ext cx="32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1EC07C-C46B-4DB4-AB17-5CFAB7A62AC0}"/>
                    </a:ext>
                  </a:extLst>
                </p14:cNvPr>
                <p14:cNvContentPartPr/>
                <p14:nvPr/>
              </p14:nvContentPartPr>
              <p14:xfrm>
                <a:off x="3224408" y="6458707"/>
                <a:ext cx="64440" cy="43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1EC07C-C46B-4DB4-AB17-5CFAB7A62AC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15768" y="6450067"/>
                  <a:ext cx="82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0AC815-0F0E-4AA0-86C9-D241A039C323}"/>
                    </a:ext>
                  </a:extLst>
                </p14:cNvPr>
                <p14:cNvContentPartPr/>
                <p14:nvPr/>
              </p14:nvContentPartPr>
              <p14:xfrm>
                <a:off x="3350408" y="6438547"/>
                <a:ext cx="228600" cy="166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0AC815-0F0E-4AA0-86C9-D241A039C32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41768" y="6429907"/>
                  <a:ext cx="246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C68454-FB83-4E2B-AD98-31AAF68BA782}"/>
                    </a:ext>
                  </a:extLst>
                </p14:cNvPr>
                <p14:cNvContentPartPr/>
                <p14:nvPr/>
              </p14:nvContentPartPr>
              <p14:xfrm>
                <a:off x="3554888" y="6398227"/>
                <a:ext cx="101880" cy="157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C68454-FB83-4E2B-AD98-31AAF68BA78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45888" y="6389587"/>
                  <a:ext cx="119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5E16C76-BD00-447A-B637-B8E5A2A2E5E2}"/>
                    </a:ext>
                  </a:extLst>
                </p14:cNvPr>
                <p14:cNvContentPartPr/>
                <p14:nvPr/>
              </p14:nvContentPartPr>
              <p14:xfrm>
                <a:off x="3576128" y="5778307"/>
                <a:ext cx="309960" cy="38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5E16C76-BD00-447A-B637-B8E5A2A2E5E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67488" y="5769307"/>
                  <a:ext cx="3276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C0413C-D65E-46C8-AC9A-080E28E6A51E}"/>
                    </a:ext>
                  </a:extLst>
                </p14:cNvPr>
                <p14:cNvContentPartPr/>
                <p14:nvPr/>
              </p14:nvContentPartPr>
              <p14:xfrm>
                <a:off x="3522488" y="6100867"/>
                <a:ext cx="152640" cy="144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C0413C-D65E-46C8-AC9A-080E28E6A5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13488" y="6092227"/>
                  <a:ext cx="170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BCA24D-E3CE-43B9-9204-BDB9B7C17B71}"/>
                    </a:ext>
                  </a:extLst>
                </p14:cNvPr>
                <p14:cNvContentPartPr/>
                <p14:nvPr/>
              </p14:nvContentPartPr>
              <p14:xfrm>
                <a:off x="2109128" y="6521674"/>
                <a:ext cx="233640" cy="354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BCA24D-E3CE-43B9-9204-BDB9B7C17B7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00128" y="6512674"/>
                  <a:ext cx="251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6124B6-6728-4A74-84F1-84ACB8C3A168}"/>
                    </a:ext>
                  </a:extLst>
                </p14:cNvPr>
                <p14:cNvContentPartPr/>
                <p14:nvPr/>
              </p14:nvContentPartPr>
              <p14:xfrm>
                <a:off x="2105888" y="6734074"/>
                <a:ext cx="219600" cy="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6124B6-6728-4A74-84F1-84ACB8C3A16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97248" y="6725434"/>
                  <a:ext cx="237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C2C780-151F-43A5-8AC0-11EB93B1D8E8}"/>
                    </a:ext>
                  </a:extLst>
                </p14:cNvPr>
                <p14:cNvContentPartPr/>
                <p14:nvPr/>
              </p14:nvContentPartPr>
              <p14:xfrm>
                <a:off x="2350688" y="6744514"/>
                <a:ext cx="152280" cy="10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C2C780-151F-43A5-8AC0-11EB93B1D8E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42048" y="6735514"/>
                  <a:ext cx="169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3865F5-EABD-4AF9-BBD8-85331C25724C}"/>
                    </a:ext>
                  </a:extLst>
                </p14:cNvPr>
                <p14:cNvContentPartPr/>
                <p14:nvPr/>
              </p14:nvContentPartPr>
              <p14:xfrm>
                <a:off x="2530688" y="6748474"/>
                <a:ext cx="71640" cy="92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3865F5-EABD-4AF9-BBD8-85331C2572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21688" y="6739474"/>
                  <a:ext cx="8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04EABCB-256D-4DC1-9D1B-2991CE590BED}"/>
                    </a:ext>
                  </a:extLst>
                </p14:cNvPr>
                <p14:cNvContentPartPr/>
                <p14:nvPr/>
              </p14:nvContentPartPr>
              <p14:xfrm>
                <a:off x="2600528" y="6738754"/>
                <a:ext cx="66600" cy="103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04EABCB-256D-4DC1-9D1B-2991CE590BE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91528" y="6730114"/>
                  <a:ext cx="84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4AE9237-5F05-4AC3-937F-32677C3DA26E}"/>
                    </a:ext>
                  </a:extLst>
                </p14:cNvPr>
                <p14:cNvContentPartPr/>
                <p14:nvPr/>
              </p14:nvContentPartPr>
              <p14:xfrm>
                <a:off x="2870168" y="6671794"/>
                <a:ext cx="129240" cy="159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4AE9237-5F05-4AC3-937F-32677C3DA26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61528" y="6662794"/>
                  <a:ext cx="146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4110D18-FBBD-4C2D-BE5F-C0E415328A07}"/>
                    </a:ext>
                  </a:extLst>
                </p14:cNvPr>
                <p14:cNvContentPartPr/>
                <p14:nvPr/>
              </p14:nvContentPartPr>
              <p14:xfrm>
                <a:off x="1575248" y="5110834"/>
                <a:ext cx="393480" cy="7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4110D18-FBBD-4C2D-BE5F-C0E415328A0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66248" y="5102194"/>
                  <a:ext cx="411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227D3AE-C339-4ED0-A51F-11B78151F503}"/>
                    </a:ext>
                  </a:extLst>
                </p14:cNvPr>
                <p14:cNvContentPartPr/>
                <p14:nvPr/>
              </p14:nvContentPartPr>
              <p14:xfrm>
                <a:off x="1872968" y="5089234"/>
                <a:ext cx="146880" cy="19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227D3AE-C339-4ED0-A51F-11B78151F50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63968" y="5080594"/>
                  <a:ext cx="164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8DB0B4-C087-4DE0-9D24-2F33C899E98D}"/>
                    </a:ext>
                  </a:extLst>
                </p14:cNvPr>
                <p14:cNvContentPartPr/>
                <p14:nvPr/>
              </p14:nvContentPartPr>
              <p14:xfrm>
                <a:off x="1458968" y="6533554"/>
                <a:ext cx="462600" cy="109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8DB0B4-C087-4DE0-9D24-2F33C899E9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50328" y="6524914"/>
                  <a:ext cx="480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A045B21-C235-4C59-9C5E-0A2053811354}"/>
                    </a:ext>
                  </a:extLst>
                </p14:cNvPr>
                <p14:cNvContentPartPr/>
                <p14:nvPr/>
              </p14:nvContentPartPr>
              <p14:xfrm>
                <a:off x="1844168" y="6518074"/>
                <a:ext cx="101880" cy="153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A045B21-C235-4C59-9C5E-0A20538113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35528" y="6509434"/>
                  <a:ext cx="11952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12FC167-FC64-4D02-B008-C2A4A23D91F7}"/>
                  </a:ext>
                </a:extLst>
              </p14:cNvPr>
              <p14:cNvContentPartPr/>
              <p14:nvPr/>
            </p14:nvContentPartPr>
            <p14:xfrm>
              <a:off x="11872688" y="4737874"/>
              <a:ext cx="268560" cy="242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12FC167-FC64-4D02-B008-C2A4A23D91F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863688" y="4728874"/>
                <a:ext cx="2862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DA555D3-9FFD-43D4-BF7B-BC1DE6F4AED6}"/>
                  </a:ext>
                </a:extLst>
              </p14:cNvPr>
              <p14:cNvContentPartPr/>
              <p14:nvPr/>
            </p14:nvContentPartPr>
            <p14:xfrm>
              <a:off x="11836688" y="4926514"/>
              <a:ext cx="41400" cy="41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DA555D3-9FFD-43D4-BF7B-BC1DE6F4AED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828048" y="4917514"/>
                <a:ext cx="5904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6D41DA-B167-4205-882E-04515E8BE23A}"/>
              </a:ext>
            </a:extLst>
          </p:cNvPr>
          <p:cNvGrpSpPr/>
          <p:nvPr/>
        </p:nvGrpSpPr>
        <p:grpSpPr>
          <a:xfrm>
            <a:off x="7612808" y="5090674"/>
            <a:ext cx="5157000" cy="1973880"/>
            <a:chOff x="7612808" y="5090674"/>
            <a:chExt cx="5157000" cy="19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462B60-F586-4E34-BBEC-F0C2D9BC748D}"/>
                    </a:ext>
                  </a:extLst>
                </p14:cNvPr>
                <p14:cNvContentPartPr/>
                <p14:nvPr/>
              </p14:nvContentPartPr>
              <p14:xfrm>
                <a:off x="8153528" y="5901427"/>
                <a:ext cx="187920" cy="26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462B60-F586-4E34-BBEC-F0C2D9BC7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44888" y="5892427"/>
                  <a:ext cx="205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535AA9-1488-4747-A556-E9415AF29E1A}"/>
                    </a:ext>
                  </a:extLst>
                </p14:cNvPr>
                <p14:cNvContentPartPr/>
                <p14:nvPr/>
              </p14:nvContentPartPr>
              <p14:xfrm>
                <a:off x="8467088" y="5867227"/>
                <a:ext cx="37080" cy="249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535AA9-1488-4747-A556-E9415AF29E1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58088" y="5858587"/>
                  <a:ext cx="54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EF5FFE-66C5-48EC-9DFF-834EDB5A9EA9}"/>
                    </a:ext>
                  </a:extLst>
                </p14:cNvPr>
                <p14:cNvContentPartPr/>
                <p14:nvPr/>
              </p14:nvContentPartPr>
              <p14:xfrm>
                <a:off x="8533688" y="5986747"/>
                <a:ext cx="119520" cy="127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EF5FFE-66C5-48EC-9DFF-834EDB5A9E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24688" y="5977747"/>
                  <a:ext cx="137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2CC110-A7C2-4FEC-9CFF-A07D1524E9D8}"/>
                    </a:ext>
                  </a:extLst>
                </p14:cNvPr>
                <p14:cNvContentPartPr/>
                <p14:nvPr/>
              </p14:nvContentPartPr>
              <p14:xfrm>
                <a:off x="8684888" y="5992867"/>
                <a:ext cx="57960" cy="123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2CC110-A7C2-4FEC-9CFF-A07D1524E9D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76248" y="5984227"/>
                  <a:ext cx="75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E1B990-4014-470C-8A2F-1145B458BB7A}"/>
                    </a:ext>
                  </a:extLst>
                </p14:cNvPr>
                <p14:cNvContentPartPr/>
                <p14:nvPr/>
              </p14:nvContentPartPr>
              <p14:xfrm>
                <a:off x="8807288" y="5998987"/>
                <a:ext cx="76320" cy="136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E1B990-4014-470C-8A2F-1145B458BB7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98288" y="5989987"/>
                  <a:ext cx="93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93DAEB-6796-4BC6-B1D3-B3FA66D20151}"/>
                    </a:ext>
                  </a:extLst>
                </p14:cNvPr>
                <p14:cNvContentPartPr/>
                <p14:nvPr/>
              </p14:nvContentPartPr>
              <p14:xfrm>
                <a:off x="8693888" y="6376627"/>
                <a:ext cx="121320" cy="29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93DAEB-6796-4BC6-B1D3-B3FA66D2015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84888" y="6367987"/>
                  <a:ext cx="138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2C63DC-8306-4244-ACEF-4540F66A3A2E}"/>
                    </a:ext>
                  </a:extLst>
                </p14:cNvPr>
                <p14:cNvContentPartPr/>
                <p14:nvPr/>
              </p14:nvContentPartPr>
              <p14:xfrm>
                <a:off x="8638088" y="6520627"/>
                <a:ext cx="200160" cy="8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2C63DC-8306-4244-ACEF-4540F66A3A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29088" y="6511627"/>
                  <a:ext cx="21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6C40AD-85F4-4F33-ACD4-D21BD3096CB1}"/>
                    </a:ext>
                  </a:extLst>
                </p14:cNvPr>
                <p14:cNvContentPartPr/>
                <p14:nvPr/>
              </p14:nvContentPartPr>
              <p14:xfrm>
                <a:off x="8868488" y="6544747"/>
                <a:ext cx="107640" cy="90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6C40AD-85F4-4F33-ACD4-D21BD3096C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59848" y="6535747"/>
                  <a:ext cx="12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CF9430-2320-4501-8C70-4655E0E4B851}"/>
                    </a:ext>
                  </a:extLst>
                </p14:cNvPr>
                <p14:cNvContentPartPr/>
                <p14:nvPr/>
              </p14:nvContentPartPr>
              <p14:xfrm>
                <a:off x="9039848" y="6527107"/>
                <a:ext cx="15984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CF9430-2320-4501-8C70-4655E0E4B85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30848" y="6518467"/>
                  <a:ext cx="177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99BCEC-6D07-4C26-9994-5FA17D33BC2C}"/>
                    </a:ext>
                  </a:extLst>
                </p14:cNvPr>
                <p14:cNvContentPartPr/>
                <p14:nvPr/>
              </p14:nvContentPartPr>
              <p14:xfrm>
                <a:off x="9210488" y="6502987"/>
                <a:ext cx="93600" cy="103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99BCEC-6D07-4C26-9994-5FA17D33BC2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01848" y="6494347"/>
                  <a:ext cx="111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10A468-7B35-40C5-A76D-BAC4F7334EFC}"/>
                    </a:ext>
                  </a:extLst>
                </p14:cNvPr>
                <p14:cNvContentPartPr/>
                <p14:nvPr/>
              </p14:nvContentPartPr>
              <p14:xfrm>
                <a:off x="8746088" y="6698827"/>
                <a:ext cx="79560" cy="219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10A468-7B35-40C5-A76D-BAC4F7334EF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37088" y="6689827"/>
                  <a:ext cx="97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2CDE72-A61F-4C26-9F00-6F0713A702A3}"/>
                    </a:ext>
                  </a:extLst>
                </p14:cNvPr>
                <p14:cNvContentPartPr/>
                <p14:nvPr/>
              </p14:nvContentPartPr>
              <p14:xfrm>
                <a:off x="8646008" y="6849634"/>
                <a:ext cx="290520" cy="81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2CDE72-A61F-4C26-9F00-6F0713A702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637368" y="6840994"/>
                  <a:ext cx="308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893904-F9EF-47F8-8DC2-C988A2924E8A}"/>
                    </a:ext>
                  </a:extLst>
                </p14:cNvPr>
                <p14:cNvContentPartPr/>
                <p14:nvPr/>
              </p14:nvContentPartPr>
              <p14:xfrm>
                <a:off x="8996648" y="6838114"/>
                <a:ext cx="131760" cy="7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893904-F9EF-47F8-8DC2-C988A2924E8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87648" y="6829474"/>
                  <a:ext cx="149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E2E1F9-5E06-46F5-B647-B5833FDFC264}"/>
                    </a:ext>
                  </a:extLst>
                </p14:cNvPr>
                <p14:cNvContentPartPr/>
                <p14:nvPr/>
              </p14:nvContentPartPr>
              <p14:xfrm>
                <a:off x="9135248" y="6847114"/>
                <a:ext cx="74160" cy="70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E2E1F9-5E06-46F5-B647-B5833FDFC26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26608" y="6838114"/>
                  <a:ext cx="91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317B2D-3E0E-4C5B-A023-4FDE3EC5D5A2}"/>
                    </a:ext>
                  </a:extLst>
                </p14:cNvPr>
                <p14:cNvContentPartPr/>
                <p14:nvPr/>
              </p14:nvContentPartPr>
              <p14:xfrm>
                <a:off x="9405968" y="6785914"/>
                <a:ext cx="11520" cy="160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317B2D-3E0E-4C5B-A023-4FDE3EC5D5A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96968" y="6776914"/>
                  <a:ext cx="2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30952A-0E40-40F0-A779-0B116625E875}"/>
                    </a:ext>
                  </a:extLst>
                </p14:cNvPr>
                <p14:cNvContentPartPr/>
                <p14:nvPr/>
              </p14:nvContentPartPr>
              <p14:xfrm>
                <a:off x="9335768" y="6724714"/>
                <a:ext cx="71280" cy="127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30952A-0E40-40F0-A779-0B116625E8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27128" y="6716074"/>
                  <a:ext cx="8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22F020-2363-4773-AA6F-1C321E20C61C}"/>
                    </a:ext>
                  </a:extLst>
                </p14:cNvPr>
                <p14:cNvContentPartPr/>
                <p14:nvPr/>
              </p14:nvContentPartPr>
              <p14:xfrm>
                <a:off x="9335768" y="6900034"/>
                <a:ext cx="121320" cy="27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22F020-2363-4773-AA6F-1C321E20C61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27128" y="6891034"/>
                  <a:ext cx="13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C4FC6A-A452-4641-8874-B5E8DA838893}"/>
                    </a:ext>
                  </a:extLst>
                </p14:cNvPr>
                <p14:cNvContentPartPr/>
                <p14:nvPr/>
              </p14:nvContentPartPr>
              <p14:xfrm>
                <a:off x="9457448" y="6259954"/>
                <a:ext cx="18360" cy="223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C4FC6A-A452-4641-8874-B5E8DA83889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48448" y="6250954"/>
                  <a:ext cx="36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EADB8F-407B-4EE9-BD35-F8AC03DF4A72}"/>
                    </a:ext>
                  </a:extLst>
                </p14:cNvPr>
                <p14:cNvContentPartPr/>
                <p14:nvPr/>
              </p14:nvContentPartPr>
              <p14:xfrm>
                <a:off x="9384368" y="6220354"/>
                <a:ext cx="124920" cy="27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EADB8F-407B-4EE9-BD35-F8AC03DF4A7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75368" y="6211354"/>
                  <a:ext cx="142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3B220D-4B8A-4CDA-88DC-D15E8A8F1181}"/>
                    </a:ext>
                  </a:extLst>
                </p14:cNvPr>
                <p14:cNvContentPartPr/>
                <p14:nvPr/>
              </p14:nvContentPartPr>
              <p14:xfrm>
                <a:off x="9297608" y="6718954"/>
                <a:ext cx="24660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3B220D-4B8A-4CDA-88DC-D15E8A8F118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88608" y="6709954"/>
                  <a:ext cx="264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0913DB3-12F5-4E61-B142-50F504530878}"/>
                    </a:ext>
                  </a:extLst>
                </p14:cNvPr>
                <p14:cNvContentPartPr/>
                <p14:nvPr/>
              </p14:nvContentPartPr>
              <p14:xfrm>
                <a:off x="8625848" y="5243674"/>
                <a:ext cx="2107440" cy="446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0913DB3-12F5-4E61-B142-50F50453087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17208" y="5234674"/>
                  <a:ext cx="21250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1FC1189-D7E9-49C3-A3C5-11E74F880C9C}"/>
                    </a:ext>
                  </a:extLst>
                </p14:cNvPr>
                <p14:cNvContentPartPr/>
                <p14:nvPr/>
              </p14:nvContentPartPr>
              <p14:xfrm>
                <a:off x="8567168" y="5449954"/>
                <a:ext cx="217080" cy="203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FC1189-D7E9-49C3-A3C5-11E74F880C9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58528" y="5440954"/>
                  <a:ext cx="234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7141B8-3E1B-43BD-B2F7-04D3EA0176A5}"/>
                    </a:ext>
                  </a:extLst>
                </p14:cNvPr>
                <p14:cNvContentPartPr/>
                <p14:nvPr/>
              </p14:nvContentPartPr>
              <p14:xfrm>
                <a:off x="10798088" y="5821114"/>
                <a:ext cx="103320" cy="262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7141B8-3E1B-43BD-B2F7-04D3EA0176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89448" y="5812474"/>
                  <a:ext cx="120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EC13A0-B85A-4EF8-A5F2-A0A5B47A1018}"/>
                    </a:ext>
                  </a:extLst>
                </p14:cNvPr>
                <p14:cNvContentPartPr/>
                <p14:nvPr/>
              </p14:nvContentPartPr>
              <p14:xfrm>
                <a:off x="11006888" y="5843074"/>
                <a:ext cx="13680" cy="173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EC13A0-B85A-4EF8-A5F2-A0A5B47A10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997888" y="5834074"/>
                  <a:ext cx="3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0A6EF4-E1FB-493B-B1C5-17D6F8B6CBE9}"/>
                    </a:ext>
                  </a:extLst>
                </p14:cNvPr>
                <p14:cNvContentPartPr/>
                <p14:nvPr/>
              </p14:nvContentPartPr>
              <p14:xfrm>
                <a:off x="10980608" y="5749834"/>
                <a:ext cx="36000" cy="27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0A6EF4-E1FB-493B-B1C5-17D6F8B6CBE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971968" y="5740834"/>
                  <a:ext cx="5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F602CB-44EF-4966-A8AA-DC580BEB0866}"/>
                    </a:ext>
                  </a:extLst>
                </p14:cNvPr>
                <p14:cNvContentPartPr/>
                <p14:nvPr/>
              </p14:nvContentPartPr>
              <p14:xfrm>
                <a:off x="11097968" y="5855674"/>
                <a:ext cx="205560" cy="292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F602CB-44EF-4966-A8AA-DC580BEB086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088968" y="5847034"/>
                  <a:ext cx="223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47ACA86-C67F-435B-9637-F9BB445D2108}"/>
                    </a:ext>
                  </a:extLst>
                </p14:cNvPr>
                <p14:cNvContentPartPr/>
                <p14:nvPr/>
              </p14:nvContentPartPr>
              <p14:xfrm>
                <a:off x="11423048" y="5753794"/>
                <a:ext cx="100080" cy="264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47ACA86-C67F-435B-9637-F9BB445D210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14408" y="5745154"/>
                  <a:ext cx="117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AEB5A1-BD98-4882-BDF5-F1F156623DFB}"/>
                    </a:ext>
                  </a:extLst>
                </p14:cNvPr>
                <p14:cNvContentPartPr/>
                <p14:nvPr/>
              </p14:nvContentPartPr>
              <p14:xfrm>
                <a:off x="11877368" y="5857834"/>
                <a:ext cx="150120" cy="133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AEB5A1-BD98-4882-BDF5-F1F156623DF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868368" y="5848834"/>
                  <a:ext cx="167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DBB7AF-CF75-4973-8662-B5FB0C86AF80}"/>
                    </a:ext>
                  </a:extLst>
                </p14:cNvPr>
                <p14:cNvContentPartPr/>
                <p14:nvPr/>
              </p14:nvContentPartPr>
              <p14:xfrm>
                <a:off x="12075008" y="5802034"/>
                <a:ext cx="131040" cy="218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DBB7AF-CF75-4973-8662-B5FB0C86AF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066368" y="5793394"/>
                  <a:ext cx="14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06799C2-F99A-4B32-94CE-2F04DF910DC1}"/>
                    </a:ext>
                  </a:extLst>
                </p14:cNvPr>
                <p14:cNvContentPartPr/>
                <p14:nvPr/>
              </p14:nvContentPartPr>
              <p14:xfrm>
                <a:off x="12274808" y="5904274"/>
                <a:ext cx="5904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06799C2-F99A-4B32-94CE-2F04DF910DC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265808" y="5895274"/>
                  <a:ext cx="76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2440C4-D5B3-4372-AE8F-243F5973E276}"/>
                    </a:ext>
                  </a:extLst>
                </p14:cNvPr>
                <p14:cNvContentPartPr/>
                <p14:nvPr/>
              </p14:nvContentPartPr>
              <p14:xfrm>
                <a:off x="12404048" y="5867914"/>
                <a:ext cx="83160" cy="144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2440C4-D5B3-4372-AE8F-243F5973E27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395408" y="5858914"/>
                  <a:ext cx="100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28B8467-2D51-4A00-B7F0-9B0A3095A431}"/>
                    </a:ext>
                  </a:extLst>
                </p14:cNvPr>
                <p14:cNvContentPartPr/>
                <p14:nvPr/>
              </p14:nvContentPartPr>
              <p14:xfrm>
                <a:off x="11833808" y="5906074"/>
                <a:ext cx="703440" cy="11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28B8467-2D51-4A00-B7F0-9B0A3095A4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825168" y="5897434"/>
                  <a:ext cx="72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CD4859A-9DD7-4D58-8DD3-E9DD2A262147}"/>
                    </a:ext>
                  </a:extLst>
                </p14:cNvPr>
                <p14:cNvContentPartPr/>
                <p14:nvPr/>
              </p14:nvContentPartPr>
              <p14:xfrm>
                <a:off x="12135128" y="5526994"/>
                <a:ext cx="141120" cy="94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CD4859A-9DD7-4D58-8DD3-E9DD2A26214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126488" y="5518354"/>
                  <a:ext cx="158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4CD018-3ACE-4AE4-ABF9-4004F6625F49}"/>
                    </a:ext>
                  </a:extLst>
                </p14:cNvPr>
                <p14:cNvContentPartPr/>
                <p14:nvPr/>
              </p14:nvContentPartPr>
              <p14:xfrm>
                <a:off x="12343928" y="5393434"/>
                <a:ext cx="126000" cy="273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4CD018-3ACE-4AE4-ABF9-4004F6625F4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2334928" y="5384434"/>
                  <a:ext cx="143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9B581DF-9B42-469C-B3A6-7BD749C849F8}"/>
                    </a:ext>
                  </a:extLst>
                </p14:cNvPr>
                <p14:cNvContentPartPr/>
                <p14:nvPr/>
              </p14:nvContentPartPr>
              <p14:xfrm>
                <a:off x="12510248" y="5532394"/>
                <a:ext cx="40680" cy="17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9B581DF-9B42-469C-B3A6-7BD749C849F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501248" y="5523394"/>
                  <a:ext cx="58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9BF514-8E75-4C83-81C1-0C1B0C546210}"/>
                    </a:ext>
                  </a:extLst>
                </p14:cNvPr>
                <p14:cNvContentPartPr/>
                <p14:nvPr/>
              </p14:nvContentPartPr>
              <p14:xfrm>
                <a:off x="12546608" y="5394154"/>
                <a:ext cx="10800" cy="39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9BF514-8E75-4C83-81C1-0C1B0C5462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537968" y="5385154"/>
                  <a:ext cx="28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F3AD353-713C-484A-8B1E-7C88481964DE}"/>
                    </a:ext>
                  </a:extLst>
                </p14:cNvPr>
                <p14:cNvContentPartPr/>
                <p14:nvPr/>
              </p14:nvContentPartPr>
              <p14:xfrm>
                <a:off x="11847488" y="5090674"/>
                <a:ext cx="922320" cy="80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F3AD353-713C-484A-8B1E-7C88481964D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838488" y="5081674"/>
                  <a:ext cx="9399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9F16D9-ABEC-4811-B295-919B2B7D9163}"/>
                    </a:ext>
                  </a:extLst>
                </p14:cNvPr>
                <p14:cNvContentPartPr/>
                <p14:nvPr/>
              </p14:nvContentPartPr>
              <p14:xfrm>
                <a:off x="10191128" y="5715634"/>
                <a:ext cx="1764720" cy="529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9F16D9-ABEC-4811-B295-919B2B7D916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82128" y="5706634"/>
                  <a:ext cx="17823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E72DE5F-1CD9-4384-AA93-467184394A21}"/>
                    </a:ext>
                  </a:extLst>
                </p14:cNvPr>
                <p14:cNvContentPartPr/>
                <p14:nvPr/>
              </p14:nvContentPartPr>
              <p14:xfrm>
                <a:off x="10397048" y="5781154"/>
                <a:ext cx="1407240" cy="816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E72DE5F-1CD9-4384-AA93-467184394A2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388048" y="5772514"/>
                  <a:ext cx="142488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9687FE9-8AAB-4E72-B5E7-980425AB3636}"/>
                    </a:ext>
                  </a:extLst>
                </p14:cNvPr>
                <p14:cNvContentPartPr/>
                <p14:nvPr/>
              </p14:nvContentPartPr>
              <p14:xfrm>
                <a:off x="10328648" y="6460474"/>
                <a:ext cx="118440" cy="180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9687FE9-8AAB-4E72-B5E7-980425AB363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20008" y="6451474"/>
                  <a:ext cx="13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7E466E-6A11-4CA0-96D5-5D5EF7BB5C66}"/>
                    </a:ext>
                  </a:extLst>
                </p14:cNvPr>
                <p14:cNvContentPartPr/>
                <p14:nvPr/>
              </p14:nvContentPartPr>
              <p14:xfrm>
                <a:off x="10255928" y="6087154"/>
                <a:ext cx="98640" cy="194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7E466E-6A11-4CA0-96D5-5D5EF7BB5C6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47288" y="6078514"/>
                  <a:ext cx="116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6CFED87-3CBD-45CE-BB4B-E7D379192963}"/>
                    </a:ext>
                  </a:extLst>
                </p14:cNvPr>
                <p14:cNvContentPartPr/>
                <p14:nvPr/>
              </p14:nvContentPartPr>
              <p14:xfrm>
                <a:off x="7650968" y="5678554"/>
                <a:ext cx="183600" cy="1028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6CFED87-3CBD-45CE-BB4B-E7D37919296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41968" y="5669914"/>
                  <a:ext cx="20124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014F7A3-E383-444D-9154-D13BC5BE9BD2}"/>
                    </a:ext>
                  </a:extLst>
                </p14:cNvPr>
                <p14:cNvContentPartPr/>
                <p14:nvPr/>
              </p14:nvContentPartPr>
              <p14:xfrm>
                <a:off x="7798928" y="5728234"/>
                <a:ext cx="1785960" cy="1073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014F7A3-E383-444D-9154-D13BC5BE9B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90288" y="5719594"/>
                  <a:ext cx="1803600" cy="10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483BB55-9E69-4796-9839-E16F281C8DC0}"/>
                    </a:ext>
                  </a:extLst>
                </p14:cNvPr>
                <p14:cNvContentPartPr/>
                <p14:nvPr/>
              </p14:nvContentPartPr>
              <p14:xfrm>
                <a:off x="7612808" y="6762514"/>
                <a:ext cx="899640" cy="30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483BB55-9E69-4796-9839-E16F281C8DC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603808" y="6753514"/>
                  <a:ext cx="917280" cy="3196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954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A130B73-E2D0-445F-BDCD-63B1B24412DE}"/>
              </a:ext>
            </a:extLst>
          </p:cNvPr>
          <p:cNvGrpSpPr/>
          <p:nvPr/>
        </p:nvGrpSpPr>
        <p:grpSpPr>
          <a:xfrm>
            <a:off x="7498589" y="938107"/>
            <a:ext cx="6167226" cy="4411080"/>
            <a:chOff x="7498589" y="938107"/>
            <a:chExt cx="6167226" cy="441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8047DF-825D-4B51-AEE6-E5C40FB5A022}"/>
                    </a:ext>
                  </a:extLst>
                </p14:cNvPr>
                <p14:cNvContentPartPr/>
                <p14:nvPr/>
              </p14:nvContentPartPr>
              <p14:xfrm>
                <a:off x="8783168" y="1180747"/>
                <a:ext cx="1128600" cy="4168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8047DF-825D-4B51-AEE6-E5C40FB5A0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4528" y="1172107"/>
                  <a:ext cx="1146240" cy="41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578925-87A8-4C29-A666-96775AAFE9A5}"/>
                    </a:ext>
                  </a:extLst>
                </p14:cNvPr>
                <p14:cNvContentPartPr/>
                <p14:nvPr/>
              </p14:nvContentPartPr>
              <p14:xfrm>
                <a:off x="7761848" y="938107"/>
                <a:ext cx="321840" cy="660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578925-87A8-4C29-A666-96775AAFE9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2848" y="929107"/>
                  <a:ext cx="3394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5CB27A-83F2-442A-97E1-D2B27D81CD07}"/>
                    </a:ext>
                  </a:extLst>
                </p14:cNvPr>
                <p14:cNvContentPartPr/>
                <p14:nvPr/>
              </p14:nvContentPartPr>
              <p14:xfrm>
                <a:off x="7657448" y="1330867"/>
                <a:ext cx="445680" cy="195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5CB27A-83F2-442A-97E1-D2B27D81C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8448" y="1322227"/>
                  <a:ext cx="463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849DF4-4284-4FE3-B39F-C36A3BF62DA8}"/>
                    </a:ext>
                  </a:extLst>
                </p14:cNvPr>
                <p14:cNvContentPartPr/>
                <p14:nvPr/>
              </p14:nvContentPartPr>
              <p14:xfrm>
                <a:off x="8148848" y="1427707"/>
                <a:ext cx="240480" cy="10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849DF4-4284-4FE3-B39F-C36A3BF62D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9848" y="1419067"/>
                  <a:ext cx="258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D10628-BEE2-4189-BA2A-7074EABC8709}"/>
                    </a:ext>
                  </a:extLst>
                </p14:cNvPr>
                <p14:cNvContentPartPr/>
                <p14:nvPr/>
              </p14:nvContentPartPr>
              <p14:xfrm>
                <a:off x="10729688" y="1190107"/>
                <a:ext cx="258840" cy="494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D10628-BEE2-4189-BA2A-7074EABC87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1048" y="1181107"/>
                  <a:ext cx="2764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0AFB78-19FC-4F27-A0D1-66E5C98DC186}"/>
                    </a:ext>
                  </a:extLst>
                </p14:cNvPr>
                <p14:cNvContentPartPr/>
                <p14:nvPr/>
              </p14:nvContentPartPr>
              <p14:xfrm>
                <a:off x="11090408" y="1223227"/>
                <a:ext cx="171000" cy="447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0AFB78-19FC-4F27-A0D1-66E5C98DC1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81408" y="1214227"/>
                  <a:ext cx="1886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31D7F9-2A4A-45A5-B120-142CFD89AA97}"/>
                    </a:ext>
                  </a:extLst>
                </p14:cNvPr>
                <p14:cNvContentPartPr/>
                <p14:nvPr/>
              </p14:nvContentPartPr>
              <p14:xfrm>
                <a:off x="11242688" y="1531027"/>
                <a:ext cx="74880" cy="108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31D7F9-2A4A-45A5-B120-142CFD89AA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33688" y="1522027"/>
                  <a:ext cx="92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9B8465-3E24-4DD8-85A7-60D7359BE653}"/>
                    </a:ext>
                  </a:extLst>
                </p14:cNvPr>
                <p14:cNvContentPartPr/>
                <p14:nvPr/>
              </p14:nvContentPartPr>
              <p14:xfrm>
                <a:off x="11405768" y="1533547"/>
                <a:ext cx="86040" cy="113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9B8465-3E24-4DD8-85A7-60D7359BE6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7128" y="1524907"/>
                  <a:ext cx="103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ADB4C5E-99C1-47B9-B490-221F832DB7B3}"/>
                    </a:ext>
                  </a:extLst>
                </p14:cNvPr>
                <p14:cNvContentPartPr/>
                <p14:nvPr/>
              </p14:nvContentPartPr>
              <p14:xfrm>
                <a:off x="11484968" y="1562347"/>
                <a:ext cx="155520" cy="114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ADB4C5E-99C1-47B9-B490-221F832DB7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75968" y="1553707"/>
                  <a:ext cx="173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FF9F6D-6455-4364-8603-30F3BA5F59DE}"/>
                    </a:ext>
                  </a:extLst>
                </p14:cNvPr>
                <p14:cNvContentPartPr/>
                <p14:nvPr/>
              </p14:nvContentPartPr>
              <p14:xfrm>
                <a:off x="11367608" y="1228267"/>
                <a:ext cx="1287360" cy="323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FF9F6D-6455-4364-8603-30F3BA5F59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58968" y="1219627"/>
                  <a:ext cx="1305000" cy="32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9AC9D5-17C1-4709-B061-EFD0D46154EB}"/>
                    </a:ext>
                  </a:extLst>
                </p14:cNvPr>
                <p14:cNvContentPartPr/>
                <p14:nvPr/>
              </p14:nvContentPartPr>
              <p14:xfrm>
                <a:off x="12815528" y="1438147"/>
                <a:ext cx="286560" cy="399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9AC9D5-17C1-4709-B061-EFD0D46154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06888" y="1429507"/>
                  <a:ext cx="304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8EB1BD-4F79-4ED2-B7D5-13F4EF8C5AB4}"/>
                    </a:ext>
                  </a:extLst>
                </p14:cNvPr>
                <p14:cNvContentPartPr/>
                <p14:nvPr/>
              </p14:nvContentPartPr>
              <p14:xfrm>
                <a:off x="13092008" y="1492867"/>
                <a:ext cx="164880" cy="37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8EB1BD-4F79-4ED2-B7D5-13F4EF8C5A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83008" y="1483867"/>
                  <a:ext cx="182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00A469-4911-4057-9DBF-424B083C7B1E}"/>
                    </a:ext>
                  </a:extLst>
                </p14:cNvPr>
                <p14:cNvContentPartPr/>
                <p14:nvPr/>
              </p14:nvContentPartPr>
              <p14:xfrm>
                <a:off x="13187408" y="1762867"/>
                <a:ext cx="172440" cy="78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00A469-4911-4057-9DBF-424B083C7B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178408" y="1754227"/>
                  <a:ext cx="190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F1479C-4C76-4C0A-96A0-63D46FA4070A}"/>
                    </a:ext>
                  </a:extLst>
                </p14:cNvPr>
                <p14:cNvContentPartPr/>
                <p14:nvPr/>
              </p14:nvContentPartPr>
              <p14:xfrm>
                <a:off x="13334648" y="1775827"/>
                <a:ext cx="63000" cy="92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F1479C-4C76-4C0A-96A0-63D46FA407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326008" y="1767187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CFB207-6430-44D4-AD68-8BFC8DAAE78B}"/>
                    </a:ext>
                  </a:extLst>
                </p14:cNvPr>
                <p14:cNvContentPartPr/>
                <p14:nvPr/>
              </p14:nvContentPartPr>
              <p14:xfrm>
                <a:off x="13456328" y="1766107"/>
                <a:ext cx="148680" cy="119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CFB207-6430-44D4-AD68-8BFC8DAAE7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47688" y="1757107"/>
                  <a:ext cx="166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93A88F-667B-49B3-8FCD-C0A788B28793}"/>
                    </a:ext>
                  </a:extLst>
                </p14:cNvPr>
                <p14:cNvContentPartPr/>
                <p14:nvPr/>
              </p14:nvContentPartPr>
              <p14:xfrm>
                <a:off x="12587255" y="1983907"/>
                <a:ext cx="302040" cy="37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93A88F-667B-49B3-8FCD-C0A788B287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578615" y="1974907"/>
                  <a:ext cx="319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F72961-EEB4-40D2-81DD-9B45C7AD0EB5}"/>
                    </a:ext>
                  </a:extLst>
                </p14:cNvPr>
                <p14:cNvContentPartPr/>
                <p14:nvPr/>
              </p14:nvContentPartPr>
              <p14:xfrm>
                <a:off x="12922415" y="2294227"/>
                <a:ext cx="130680" cy="99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F72961-EEB4-40D2-81DD-9B45C7AD0E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13415" y="2285587"/>
                  <a:ext cx="148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1F4C81-98B5-4855-8D5E-D059D051AB0E}"/>
                    </a:ext>
                  </a:extLst>
                </p14:cNvPr>
                <p14:cNvContentPartPr/>
                <p14:nvPr/>
              </p14:nvContentPartPr>
              <p14:xfrm>
                <a:off x="13122935" y="2159947"/>
                <a:ext cx="134640" cy="284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1F4C81-98B5-4855-8D5E-D059D051AB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113935" y="2150947"/>
                  <a:ext cx="152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9FEB74-6EDF-42C7-A4A6-CAB55C9138FA}"/>
                    </a:ext>
                  </a:extLst>
                </p14:cNvPr>
                <p14:cNvContentPartPr/>
                <p14:nvPr/>
              </p14:nvContentPartPr>
              <p14:xfrm>
                <a:off x="13115375" y="2307907"/>
                <a:ext cx="353880" cy="130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9FEB74-6EDF-42C7-A4A6-CAB55C9138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106735" y="2298907"/>
                  <a:ext cx="371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552395-685A-48AC-ABE5-90AD871C0A3C}"/>
                    </a:ext>
                  </a:extLst>
                </p14:cNvPr>
                <p14:cNvContentPartPr/>
                <p14:nvPr/>
              </p14:nvContentPartPr>
              <p14:xfrm>
                <a:off x="13478975" y="2238067"/>
                <a:ext cx="186840" cy="267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552395-685A-48AC-ABE5-90AD871C0A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470335" y="222942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BC42CB-975E-421F-B862-746E1BB660F3}"/>
                    </a:ext>
                  </a:extLst>
                </p14:cNvPr>
                <p14:cNvContentPartPr/>
                <p14:nvPr/>
              </p14:nvContentPartPr>
              <p14:xfrm>
                <a:off x="7498589" y="2127907"/>
                <a:ext cx="5952960" cy="1284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BC42CB-975E-421F-B862-746E1BB660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9949" y="2118907"/>
                  <a:ext cx="5970600" cy="13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1D800F8-D3B0-495E-97D8-AB20010AD417}"/>
                  </a:ext>
                </a:extLst>
              </p14:cNvPr>
              <p14:cNvContentPartPr/>
              <p14:nvPr/>
            </p14:nvContentPartPr>
            <p14:xfrm>
              <a:off x="8039669" y="1894267"/>
              <a:ext cx="266400" cy="119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1D800F8-D3B0-495E-97D8-AB20010AD4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0669" y="1885267"/>
                <a:ext cx="2840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8304697-A025-4484-A4E4-A2E7EC53A9E4}"/>
                  </a:ext>
                </a:extLst>
              </p14:cNvPr>
              <p14:cNvContentPartPr/>
              <p14:nvPr/>
            </p14:nvContentPartPr>
            <p14:xfrm>
              <a:off x="10716269" y="2424187"/>
              <a:ext cx="147960" cy="93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8304697-A025-4484-A4E4-A2E7EC53A9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07269" y="2415547"/>
                <a:ext cx="165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EE47AF0-798D-4058-A3D4-57927B26502B}"/>
                  </a:ext>
                </a:extLst>
              </p14:cNvPr>
              <p14:cNvContentPartPr/>
              <p14:nvPr/>
            </p14:nvContentPartPr>
            <p14:xfrm>
              <a:off x="12493229" y="2973547"/>
              <a:ext cx="200160" cy="101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EE47AF0-798D-4058-A3D4-57927B2650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484229" y="2964547"/>
                <a:ext cx="21780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238630D4-554E-4985-968C-7C65BE5DD987}"/>
              </a:ext>
            </a:extLst>
          </p:cNvPr>
          <p:cNvGrpSpPr/>
          <p:nvPr/>
        </p:nvGrpSpPr>
        <p:grpSpPr>
          <a:xfrm>
            <a:off x="994469" y="38827"/>
            <a:ext cx="5187600" cy="3403440"/>
            <a:chOff x="994469" y="38827"/>
            <a:chExt cx="5187600" cy="34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C4C153-A40A-4783-9772-836EDA63F232}"/>
                    </a:ext>
                  </a:extLst>
                </p14:cNvPr>
                <p14:cNvContentPartPr/>
                <p14:nvPr/>
              </p14:nvContentPartPr>
              <p14:xfrm>
                <a:off x="1593608" y="736507"/>
                <a:ext cx="337320" cy="43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C4C153-A40A-4783-9772-836EDA63F2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84968" y="727867"/>
                  <a:ext cx="3549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03DE17-E8A0-481F-9D8C-C4228CF45A5C}"/>
                    </a:ext>
                  </a:extLst>
                </p14:cNvPr>
                <p14:cNvContentPartPr/>
                <p14:nvPr/>
              </p14:nvContentPartPr>
              <p14:xfrm>
                <a:off x="1966928" y="1005787"/>
                <a:ext cx="146880" cy="13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03DE17-E8A0-481F-9D8C-C4228CF45A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8288" y="997147"/>
                  <a:ext cx="164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BB53C9-EC4D-496F-A083-C867CCEFCD0B}"/>
                    </a:ext>
                  </a:extLst>
                </p14:cNvPr>
                <p14:cNvContentPartPr/>
                <p14:nvPr/>
              </p14:nvContentPartPr>
              <p14:xfrm>
                <a:off x="2193008" y="811027"/>
                <a:ext cx="7920" cy="315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BB53C9-EC4D-496F-A083-C867CCEFCD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4368" y="802387"/>
                  <a:ext cx="25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5D0A9F-5140-43FA-AD29-52595B19BB9C}"/>
                    </a:ext>
                  </a:extLst>
                </p14:cNvPr>
                <p14:cNvContentPartPr/>
                <p14:nvPr/>
              </p14:nvContentPartPr>
              <p14:xfrm>
                <a:off x="2095448" y="879067"/>
                <a:ext cx="322560" cy="254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5D0A9F-5140-43FA-AD29-52595B19BB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6808" y="870427"/>
                  <a:ext cx="340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61FB60-20A0-4077-84E1-71CC9A8EDCE2}"/>
                    </a:ext>
                  </a:extLst>
                </p14:cNvPr>
                <p14:cNvContentPartPr/>
                <p14:nvPr/>
              </p14:nvContentPartPr>
              <p14:xfrm>
                <a:off x="2578568" y="804907"/>
                <a:ext cx="128520" cy="35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61FB60-20A0-4077-84E1-71CC9A8EDC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69928" y="795907"/>
                  <a:ext cx="146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37F5CC-8AB6-41B7-B147-3C08832D30EC}"/>
                    </a:ext>
                  </a:extLst>
                </p14:cNvPr>
                <p14:cNvContentPartPr/>
                <p14:nvPr/>
              </p14:nvContentPartPr>
              <p14:xfrm>
                <a:off x="2821208" y="800947"/>
                <a:ext cx="155880" cy="31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37F5CC-8AB6-41B7-B147-3C08832D30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2208" y="791947"/>
                  <a:ext cx="173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DDC391-B2E6-4DBF-97EE-A9D0EF3FD7B6}"/>
                    </a:ext>
                  </a:extLst>
                </p14:cNvPr>
                <p14:cNvContentPartPr/>
                <p14:nvPr/>
              </p14:nvContentPartPr>
              <p14:xfrm>
                <a:off x="1823288" y="1847107"/>
                <a:ext cx="236160" cy="2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DDC391-B2E6-4DBF-97EE-A9D0EF3FD7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14648" y="1838467"/>
                  <a:ext cx="253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E3647C-54D4-4E80-B09D-3DB49AD98FDD}"/>
                    </a:ext>
                  </a:extLst>
                </p14:cNvPr>
                <p14:cNvContentPartPr/>
                <p14:nvPr/>
              </p14:nvContentPartPr>
              <p14:xfrm>
                <a:off x="2291648" y="1672507"/>
                <a:ext cx="222840" cy="37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E3647C-54D4-4E80-B09D-3DB49AD98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83008" y="1663507"/>
                  <a:ext cx="2404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DCE6ED-4B6C-483D-A9A3-20AC7F17C0CB}"/>
                    </a:ext>
                  </a:extLst>
                </p14:cNvPr>
                <p14:cNvContentPartPr/>
                <p14:nvPr/>
              </p14:nvContentPartPr>
              <p14:xfrm>
                <a:off x="2581088" y="1876627"/>
                <a:ext cx="96480" cy="14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DCE6ED-4B6C-483D-A9A3-20AC7F17C0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2448" y="1867987"/>
                  <a:ext cx="114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2CF295-2EFB-4647-813F-3C74CE069D74}"/>
                    </a:ext>
                  </a:extLst>
                </p14:cNvPr>
                <p14:cNvContentPartPr/>
                <p14:nvPr/>
              </p14:nvContentPartPr>
              <p14:xfrm>
                <a:off x="2737688" y="1890667"/>
                <a:ext cx="110880" cy="8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2CF295-2EFB-4647-813F-3C74CE069D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29048" y="1882027"/>
                  <a:ext cx="128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5DF7B3-6B34-4DBB-B45C-1506809EA129}"/>
                    </a:ext>
                  </a:extLst>
                </p14:cNvPr>
                <p14:cNvContentPartPr/>
                <p14:nvPr/>
              </p14:nvContentPartPr>
              <p14:xfrm>
                <a:off x="2879528" y="1885267"/>
                <a:ext cx="84600" cy="16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5DF7B3-6B34-4DBB-B45C-1506809EA1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70888" y="1876267"/>
                  <a:ext cx="102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6B9376-43B1-4343-99D4-3AEDA18C932C}"/>
                    </a:ext>
                  </a:extLst>
                </p14:cNvPr>
                <p14:cNvContentPartPr/>
                <p14:nvPr/>
              </p14:nvContentPartPr>
              <p14:xfrm>
                <a:off x="1919768" y="2231587"/>
                <a:ext cx="250200" cy="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6B9376-43B1-4343-99D4-3AEDA18C93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0768" y="2222947"/>
                  <a:ext cx="267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E4401E-EE82-4486-B81D-989778A93C61}"/>
                    </a:ext>
                  </a:extLst>
                </p14:cNvPr>
                <p14:cNvContentPartPr/>
                <p14:nvPr/>
              </p14:nvContentPartPr>
              <p14:xfrm>
                <a:off x="2307488" y="2255347"/>
                <a:ext cx="248040" cy="3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E4401E-EE82-4486-B81D-989778A93C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8488" y="2246347"/>
                  <a:ext cx="2656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AC2B88-B796-45F2-B7B3-E23CAA5B575B}"/>
                    </a:ext>
                  </a:extLst>
                </p14:cNvPr>
                <p14:cNvContentPartPr/>
                <p14:nvPr/>
              </p14:nvContentPartPr>
              <p14:xfrm>
                <a:off x="2560928" y="2470987"/>
                <a:ext cx="171000" cy="17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AC2B88-B796-45F2-B7B3-E23CAA5B57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51928" y="2461987"/>
                  <a:ext cx="188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6BA627-54A7-4C5D-AAE7-684D18F05D2B}"/>
                    </a:ext>
                  </a:extLst>
                </p14:cNvPr>
                <p14:cNvContentPartPr/>
                <p14:nvPr/>
              </p14:nvContentPartPr>
              <p14:xfrm>
                <a:off x="2835968" y="2396827"/>
                <a:ext cx="198360" cy="20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6BA627-54A7-4C5D-AAE7-684D18F05D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27328" y="2388187"/>
                  <a:ext cx="216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4BE31F-BFDF-4891-AC8E-6A1CDF375E83}"/>
                    </a:ext>
                  </a:extLst>
                </p14:cNvPr>
                <p14:cNvContentPartPr/>
                <p14:nvPr/>
              </p14:nvContentPartPr>
              <p14:xfrm>
                <a:off x="3004448" y="2388547"/>
                <a:ext cx="255240" cy="152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4BE31F-BFDF-4891-AC8E-6A1CDF375E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95808" y="2379907"/>
                  <a:ext cx="272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38AB8C-B559-4832-8E09-17D3BD52FC74}"/>
                    </a:ext>
                  </a:extLst>
                </p14:cNvPr>
                <p14:cNvContentPartPr/>
                <p14:nvPr/>
              </p14:nvContentPartPr>
              <p14:xfrm>
                <a:off x="3234848" y="2326267"/>
                <a:ext cx="122040" cy="27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38AB8C-B559-4832-8E09-17D3BD52FC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26208" y="2317627"/>
                  <a:ext cx="139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8BC4C9-178E-4D98-AFB5-35836AB39090}"/>
                    </a:ext>
                  </a:extLst>
                </p14:cNvPr>
                <p14:cNvContentPartPr/>
                <p14:nvPr/>
              </p14:nvContentPartPr>
              <p14:xfrm>
                <a:off x="3226568" y="2460907"/>
                <a:ext cx="171000" cy="129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8BC4C9-178E-4D98-AFB5-35836AB390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7928" y="2451907"/>
                  <a:ext cx="188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84D1EF-0B1C-4913-ABAE-674326E8FE6C}"/>
                    </a:ext>
                  </a:extLst>
                </p14:cNvPr>
                <p14:cNvContentPartPr/>
                <p14:nvPr/>
              </p14:nvContentPartPr>
              <p14:xfrm>
                <a:off x="3450128" y="2393587"/>
                <a:ext cx="27648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84D1EF-0B1C-4913-ABAE-674326E8F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1488" y="2384587"/>
                  <a:ext cx="29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4E82C4-3FBE-4845-B6D2-68B6B0BA8E8D}"/>
                    </a:ext>
                  </a:extLst>
                </p14:cNvPr>
                <p14:cNvContentPartPr/>
                <p14:nvPr/>
              </p14:nvContentPartPr>
              <p14:xfrm>
                <a:off x="1847408" y="1783747"/>
                <a:ext cx="141480" cy="67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4E82C4-3FBE-4845-B6D2-68B6B0BA8E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38408" y="1775107"/>
                  <a:ext cx="159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9099AF-262E-4EEA-B31F-5F9E767B236E}"/>
                    </a:ext>
                  </a:extLst>
                </p14:cNvPr>
                <p14:cNvContentPartPr/>
                <p14:nvPr/>
              </p14:nvContentPartPr>
              <p14:xfrm>
                <a:off x="1827968" y="2134387"/>
                <a:ext cx="227160" cy="113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9099AF-262E-4EEA-B31F-5F9E767B23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18968" y="2125387"/>
                  <a:ext cx="244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3E2259-07A4-43CD-8FED-6E77DEC40DC4}"/>
                    </a:ext>
                  </a:extLst>
                </p14:cNvPr>
                <p14:cNvContentPartPr/>
                <p14:nvPr/>
              </p14:nvContentPartPr>
              <p14:xfrm>
                <a:off x="3570368" y="1817227"/>
                <a:ext cx="184680" cy="1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3E2259-07A4-43CD-8FED-6E77DEC40D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1368" y="1808587"/>
                  <a:ext cx="202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7364AC-523E-43B3-99D8-3B9A81979ADA}"/>
                    </a:ext>
                  </a:extLst>
                </p14:cNvPr>
                <p14:cNvContentPartPr/>
                <p14:nvPr/>
              </p14:nvContentPartPr>
              <p14:xfrm>
                <a:off x="3533288" y="1951867"/>
                <a:ext cx="92880" cy="2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7364AC-523E-43B3-99D8-3B9A81979A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24288" y="1942867"/>
                  <a:ext cx="110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13B3AD-EFB7-4296-8345-C61CA5558B1D}"/>
                    </a:ext>
                  </a:extLst>
                </p14:cNvPr>
                <p14:cNvContentPartPr/>
                <p14:nvPr/>
              </p14:nvContentPartPr>
              <p14:xfrm>
                <a:off x="4446968" y="1729027"/>
                <a:ext cx="191880" cy="256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13B3AD-EFB7-4296-8345-C61CA5558B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37968" y="1720387"/>
                  <a:ext cx="209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04AEA3-A329-4174-AE8D-A307CF9D9650}"/>
                    </a:ext>
                  </a:extLst>
                </p14:cNvPr>
                <p14:cNvContentPartPr/>
                <p14:nvPr/>
              </p14:nvContentPartPr>
              <p14:xfrm>
                <a:off x="4872488" y="1819747"/>
                <a:ext cx="81000" cy="17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04AEA3-A329-4174-AE8D-A307CF9D96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3488" y="1810747"/>
                  <a:ext cx="98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33D7B6-EF27-4E5D-A2BC-B21BBD5FFFF0}"/>
                    </a:ext>
                  </a:extLst>
                </p14:cNvPr>
                <p14:cNvContentPartPr/>
                <p14:nvPr/>
              </p14:nvContentPartPr>
              <p14:xfrm>
                <a:off x="4795448" y="1898227"/>
                <a:ext cx="248760" cy="1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33D7B6-EF27-4E5D-A2BC-B21BBD5FFF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6808" y="1889227"/>
                  <a:ext cx="266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5F64D6-CDDA-4804-A69B-4C83C9DF62D3}"/>
                    </a:ext>
                  </a:extLst>
                </p14:cNvPr>
                <p14:cNvContentPartPr/>
                <p14:nvPr/>
              </p14:nvContentPartPr>
              <p14:xfrm>
                <a:off x="5172008" y="1737667"/>
                <a:ext cx="193680" cy="27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5F64D6-CDDA-4804-A69B-4C83C9DF62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63368" y="1729027"/>
                  <a:ext cx="21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3F487D-9584-445A-94D2-FC4EE6FD809A}"/>
                    </a:ext>
                  </a:extLst>
                </p14:cNvPr>
                <p14:cNvContentPartPr/>
                <p14:nvPr/>
              </p14:nvContentPartPr>
              <p14:xfrm>
                <a:off x="4155728" y="2494747"/>
                <a:ext cx="141120" cy="15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3F487D-9584-445A-94D2-FC4EE6FD80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47088" y="2485747"/>
                  <a:ext cx="158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5292EE-A8D4-45DB-832C-DA04DD42BB88}"/>
                    </a:ext>
                  </a:extLst>
                </p14:cNvPr>
                <p14:cNvContentPartPr/>
                <p14:nvPr/>
              </p14:nvContentPartPr>
              <p14:xfrm>
                <a:off x="4155008" y="2551627"/>
                <a:ext cx="13068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5292EE-A8D4-45DB-832C-DA04DD42B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6368" y="2542987"/>
                  <a:ext cx="148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7A5C62-B64F-4594-932F-C34CA097DC7F}"/>
                    </a:ext>
                  </a:extLst>
                </p14:cNvPr>
                <p14:cNvContentPartPr/>
                <p14:nvPr/>
              </p14:nvContentPartPr>
              <p14:xfrm>
                <a:off x="4594208" y="2426347"/>
                <a:ext cx="203040" cy="162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7A5C62-B64F-4594-932F-C34CA097DC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85568" y="2417707"/>
                  <a:ext cx="220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C998DC-85CD-4365-8D96-7365A547E584}"/>
                    </a:ext>
                  </a:extLst>
                </p14:cNvPr>
                <p14:cNvContentPartPr/>
                <p14:nvPr/>
              </p14:nvContentPartPr>
              <p14:xfrm>
                <a:off x="4932608" y="2447227"/>
                <a:ext cx="128520" cy="22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C998DC-85CD-4365-8D96-7365A547E5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23968" y="2438227"/>
                  <a:ext cx="146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43F8DF-5AE6-4A55-AFAA-47E151F33CD2}"/>
                    </a:ext>
                  </a:extLst>
                </p14:cNvPr>
                <p14:cNvContentPartPr/>
                <p14:nvPr/>
              </p14:nvContentPartPr>
              <p14:xfrm>
                <a:off x="5123768" y="2466667"/>
                <a:ext cx="170280" cy="27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43F8DF-5AE6-4A55-AFAA-47E151F33C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14768" y="2457667"/>
                  <a:ext cx="187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8F721C-6816-4012-B283-FE14D3BE1DC8}"/>
                    </a:ext>
                  </a:extLst>
                </p14:cNvPr>
                <p14:cNvContentPartPr/>
                <p14:nvPr/>
              </p14:nvContentPartPr>
              <p14:xfrm>
                <a:off x="1035149" y="38827"/>
                <a:ext cx="5146920" cy="340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8F721C-6816-4012-B283-FE14D3BE1D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6149" y="30187"/>
                  <a:ext cx="5164560" cy="34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CDA606-292A-4DC6-8EC9-E4F693D78F9F}"/>
                    </a:ext>
                  </a:extLst>
                </p14:cNvPr>
                <p14:cNvContentPartPr/>
                <p14:nvPr/>
              </p14:nvContentPartPr>
              <p14:xfrm>
                <a:off x="994469" y="1119187"/>
                <a:ext cx="2768400" cy="41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CDA606-292A-4DC6-8EC9-E4F693D78F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5469" y="1110187"/>
                  <a:ext cx="2786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9DD621-06E5-400F-ACF4-4B4549428546}"/>
                    </a:ext>
                  </a:extLst>
                </p14:cNvPr>
                <p14:cNvContentPartPr/>
                <p14:nvPr/>
              </p14:nvContentPartPr>
              <p14:xfrm>
                <a:off x="3902549" y="1025227"/>
                <a:ext cx="22680" cy="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9DD621-06E5-400F-ACF4-4B45494285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93549" y="1016227"/>
                  <a:ext cx="4032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271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EA3-E277-45E5-AA4C-BFDAC7C7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Example: Create Student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1EE8-479F-4FBF-AAEF-79D6B9A4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Using class approach, create an application to store student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847A3-9EEA-4F47-9965-B71534678827}"/>
              </a:ext>
            </a:extLst>
          </p:cNvPr>
          <p:cNvSpPr txBox="1"/>
          <p:nvPr/>
        </p:nvSpPr>
        <p:spPr>
          <a:xfrm>
            <a:off x="916497" y="2570712"/>
            <a:ext cx="42846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</a:t>
            </a:r>
            <a:r>
              <a:rPr lang="en-US" dirty="0" err="1"/>
              <a:t>self.StudentList</a:t>
            </a:r>
            <a:r>
              <a:rPr lang="en-US" dirty="0"/>
              <a:t> = []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def </a:t>
            </a:r>
            <a:r>
              <a:rPr lang="en-US" dirty="0" err="1"/>
              <a:t>addStudent</a:t>
            </a:r>
            <a:r>
              <a:rPr lang="en-US" dirty="0"/>
              <a:t>(</a:t>
            </a:r>
            <a:r>
              <a:rPr lang="en-US" dirty="0" err="1"/>
              <a:t>self,name</a:t>
            </a:r>
            <a:r>
              <a:rPr lang="en-US" dirty="0"/>
              <a:t>): </a:t>
            </a:r>
          </a:p>
          <a:p>
            <a:r>
              <a:rPr lang="en-US" dirty="0"/>
              <a:t>        self. </a:t>
            </a:r>
            <a:r>
              <a:rPr lang="en-US" dirty="0" err="1"/>
              <a:t>StudentList.append</a:t>
            </a:r>
            <a:r>
              <a:rPr lang="en-US" dirty="0"/>
              <a:t>(name)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E513-354E-4187-A756-807912F16FE9}"/>
              </a:ext>
            </a:extLst>
          </p:cNvPr>
          <p:cNvSpPr txBox="1"/>
          <p:nvPr/>
        </p:nvSpPr>
        <p:spPr>
          <a:xfrm>
            <a:off x="6096000" y="3817207"/>
            <a:ext cx="4474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Hint: </a:t>
            </a:r>
            <a:r>
              <a:rPr lang="en-MY" sz="2400" dirty="0"/>
              <a:t>Make application for user data entry by Create </a:t>
            </a:r>
            <a:r>
              <a:rPr lang="en-MY" sz="2400" b="1" dirty="0"/>
              <a:t>main menu </a:t>
            </a:r>
            <a:r>
              <a:rPr lang="en-MY" sz="2400" dirty="0"/>
              <a:t>for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Data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89292-6DC4-4D4D-BD47-2E1D1960838A}"/>
              </a:ext>
            </a:extLst>
          </p:cNvPr>
          <p:cNvSpPr txBox="1"/>
          <p:nvPr/>
        </p:nvSpPr>
        <p:spPr>
          <a:xfrm>
            <a:off x="6135148" y="2599776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 err="1"/>
              <a:t>Obj</a:t>
            </a:r>
            <a:r>
              <a:rPr lang="en-MY" dirty="0"/>
              <a:t> = Student()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FDF4A-7BF3-4166-A8F3-6DEE1A866BBA}"/>
              </a:ext>
            </a:extLst>
          </p:cNvPr>
          <p:cNvSpPr txBox="1"/>
          <p:nvPr/>
        </p:nvSpPr>
        <p:spPr>
          <a:xfrm>
            <a:off x="6135148" y="3104045"/>
            <a:ext cx="4284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Obj.</a:t>
            </a:r>
            <a:r>
              <a:rPr lang="en-US" dirty="0" err="1"/>
              <a:t>addStudent</a:t>
            </a:r>
            <a:r>
              <a:rPr lang="en-US" dirty="0"/>
              <a:t>(‘FAUZI’)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583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BE0D1D-475F-4A74-883D-3EE32814C0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7E77D3-38B5-497B-9555-2C95F5A2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FA0E1-B7F1-4640-8B74-9BB7A4DDF562}"/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990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Programming for Engineers</vt:lpstr>
      <vt:lpstr>Course Learning Outcome</vt:lpstr>
      <vt:lpstr>Exercise 1</vt:lpstr>
      <vt:lpstr>PowerPoint Presentation</vt:lpstr>
      <vt:lpstr>Exercise 2</vt:lpstr>
      <vt:lpstr>Creating an Object from Class</vt:lpstr>
      <vt:lpstr>Constructors in Python</vt:lpstr>
      <vt:lpstr>PowerPoint Presentation</vt:lpstr>
      <vt:lpstr>Example: Create Student List</vt:lpstr>
      <vt:lpstr>Solution  framework</vt:lpstr>
      <vt:lpstr>EXCEPTIONS</vt:lpstr>
      <vt:lpstr>TRY-EXCEPT</vt:lpstr>
      <vt:lpstr>Answer on the following</vt:lpstr>
      <vt:lpstr>Answer on the following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77</cp:revision>
  <dcterms:created xsi:type="dcterms:W3CDTF">2021-01-11T07:13:24Z</dcterms:created>
  <dcterms:modified xsi:type="dcterms:W3CDTF">2021-10-28T07:46:49Z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