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99" r:id="rId4"/>
    <p:sldId id="300" r:id="rId5"/>
    <p:sldId id="298" r:id="rId6"/>
    <p:sldId id="304" r:id="rId7"/>
    <p:sldId id="288" r:id="rId8"/>
    <p:sldId id="291" r:id="rId9"/>
    <p:sldId id="302" r:id="rId10"/>
    <p:sldId id="296" r:id="rId11"/>
    <p:sldId id="276" r:id="rId12"/>
    <p:sldId id="269" r:id="rId13"/>
    <p:sldId id="270" r:id="rId14"/>
    <p:sldId id="271" r:id="rId15"/>
    <p:sldId id="277" r:id="rId16"/>
    <p:sldId id="303" r:id="rId17"/>
    <p:sldId id="267" r:id="rId18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15:37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82 521 7463,'0'0'6662,"-13"-10"-4617,-1-2-1519,9 7-240,-1 0 1,0 1-1,0-1 0,0 1 1,0 0-1,-13-5 2381,20 23-2112,6 18-337,2 0 0,1-1-1,1 0 1,2-1-1,1 0 1,1-1-1,20 27 1,-34-54-215,35 38 132,-34-39-132,-1 1 0,0-1 0,1 0 1,-1 0-1,1 0 0,-1-1 0,1 1 0,0 0 0,-1 0 0,1-1 1,0 1-1,-1-1 0,1 0 0,0 1 0,0-1 0,-1 0 1,1 0-1,0 0 0,0 0 0,-1 0 0,1-1 0,0 1 0,0 0 1,-1-1-1,1 1 0,0-1 0,-1 0 0,4-1 0,7-9 53,0 0-1,-1-1 1,0 0 0,-1 0-1,-1-1 1,14-24-1,9-9 128,403-492 425,-426 526-590,-7 9 22,-1 1 1,1-1 0,0 1-1,0-1 1,0 1-1,1 0 1,-1 0 0,0 0-1,1 0 1,2-1 0,19-25-4654,-2 11-592,0-3-3213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1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10602,'0'0'12487,"6"36"-9503,-4-29-2962,0 0 1,0-1-1,1 1 1,0-1-1,0 1 1,0-1-1,1 0 1,0 0 0,0-1-1,1 1 1,-1-1-1,1 0 1,0 0-1,1 0 1,-1-1-1,1 0 1,0 0-1,0 0 1,0-1-1,0 0 1,1 0 0,-1-1-1,1 1 1,0-2-1,0 1 1,8 1-1,154-12-556,-169 44 1303,-2-26-677,1 0 1,-1 0-1,-1 0 0,0 0 0,0 0 0,0-1 1,-1 0-1,-8 12 0,8-12-70,-1 0-1,1 0 1,0 0 0,1 1-1,0 0 1,0-1-1,1 1 1,0 0 0,-1 14-1,24 15-149,-21-34-58,-1 1 1,1-1-1,0 1 0,-1-1 0,0 1 0,0-1 0,0 1 0,-1-1 0,0 0 1,1 0-1,-1 0 0,-1 0 0,1 0 0,-1 0 0,1-1 0,-1 1 0,0-1 1,-4 4-1,-8 7-2348,-1 0 0,-30 19 0,24-18 124,-15 12-8294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0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9801,'0'0'10944,"-3"12"-10010,-3 21-512,1 0-1,2 1 0,1 0 1,2 0-1,6 52 1,38 183 1344,-17-121-899,2 38-63,8 318-1,-37-503-814,1 0-1,-1 0 1,0 0-1,0 0 1,0 0 0,0 1-1,0-1 1,0 0-1,0 0 1,0 0-1,0 0 1,0 0 0,-1 0-1,1 0 1,-1 0-1,1 0 1,0 0-1,-1 0 1,1 0-1,-1 0 1,0-1 0,1 1-1,-1 0 1,0 0-1,0 0 1,1-1-1,-1 1 1,0 0 0,0-1-1,0 1 1,0-1-1,0 1 1,0-1-1,0 1 1,0-1-1,0 0 1,0 0 0,0 1-1,0-1 1,0 0-1,-2 0 1,3 0-133,16 0-182,12 0 360,1173-32 1555,-898 6-1086,648-40 206,-936 66-620,36-2-884,-42 1-1219,-29-2-1827,8 2 1459,-1 0 0,1-1 0,0-1 1,0 0-1,-18-7 0,-6-3-5882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1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23 144 1377,'0'0'11537,"-5"4"-9963,4-3-1647,-15 15 2257,16-16-2117,0 1 1,-1-1 0,1 1-1,0 0 1,0-1-1,0 1 1,0-1 0,0 1-1,0-1 1,0 1-1,0 0 1,1-1-1,-1 1 1,0-1 0,0 1-1,0-1 1,1 1-1,-1-1 1,0 1-1,0-1 1,1 1 0,-1-1-1,0 1 1,1-1-1,-1 1 1,1-1 0,-1 0-1,1 1 1,-1-1-1,0 0 1,1 1-1,0-1 1,-1 0 0,1 0-1,-1 1 1,1-1-1,-1 0 1,1 0-1,-1 0 1,1 0 0,-1 0-1,1 0 1,0 0-1,0 0 1,34 9 636,1-1 1,0-2 0,43 1-1,112-3 98,-136-5-429,36-1 137,160-27 0,89-40 94,-15 2-45,-184 46-140,275-6 1,-416 27-407,1 0 1,-1 0 0,0 0 0,1 0-1,-1 0 1,1 0 0,-1 1 0,0-1 0,1 0-1,-1 0 1,1 0 0,-1 0 0,0 0 0,1 1-1,-1-1 1,0 0 0,1 0 0,-1 0-1,0 1 1,1-1 0,-1 0 0,0 1 0,0-1-1,1 0 1,-1 1 0,0-1 0,0 0 0,0 1-1,1-1 1,-1 0 0,0 1 0,0-1-1,0 0 1,0 1 0,0 0 0,-3 18 508,-15 16-83,8-18-405,1 1 1,1 0-1,1 1 0,0-1 0,2 1 1,0 1-1,1-1 0,1 1 1,-2 26-1,4 4-2,2 0-1,11 77 1,50 219 219,-28-169-150,-16-85 14,-2-13 256,-3 0 0,4 130 0,-17-208-499,-22-22-2435,-6 0-475,1 2-1603,2-1-3967,-25-21 243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2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11 355 1249,'0'0'14547,"-11"-2"-8221,29 17-4991,-1 0 0,-1 1 0,27 33 0,-31-34-999,1 1 0,1-2 0,0 0 0,1 0 0,30 20 1,-44-33-294,0-1 1,0 1 0,0-1 0,0 1-1,0-1 1,0 1 0,0-1 0,0 0 0,0 0-1,0 0 1,1 0 0,-1 1 0,0-1 0,0-1-1,0 1 1,0 0 0,0 0 0,0 0-1,0 0 1,0-1 0,0 1 0,0-1 0,0 1-1,0-1 1,0 1 0,0-1 0,0 1 0,0-1-1,-1 0 1,1 1 0,1-2 0,21-34-16,-14 19 75,158-232 44,-48 89-3182,-80 113-802,-12 21-1754,-4 11-4552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5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8 100 192,'-1'-4'20293,"-5"-15"-18763,6 16-1521,1 0-1,-1-1 1,1 1-1,0 0 1,0 0-1,0 0 0,0 0 1,1 0-1,-1 0 1,1 0-1,0 0 1,0 1-1,0-1 0,0 0 1,0 1-1,0 0 1,1-1-1,-1 1 0,1 0 1,0 0-1,-1 1 1,1-1-1,0 1 1,0-1-1,0 1 0,1 0 1,-1 0-1,3-1 1,1 0 2,0 0 1,0 1-1,1 0 1,-1 0 0,0 1-1,0-1 1,0 2 0,1-1-1,-1 1 1,0 0-1,0 0 1,13 5 0,-16-4 13,0 0 1,0 1 0,-1 0-1,1 0 1,0 0 0,-1 0 0,0 0-1,0 1 1,0-1 0,0 1 0,0 0-1,-1 0 1,1 0 0,-1 0 0,0 1-1,-1-1 1,2 6 0,0-3 154,-1 0 0,0 0 0,-1 1 0,0-1 1,0 1-1,-1-1 0,0 0 0,0 1 0,0-1 0,-3 10 1,2-14-154,-1 0 0,1 1 0,-1-1 1,0 0-1,0 0 0,0 0 0,-1 0 1,1 0-1,-1 0 0,1-1 1,-1 1-1,0-1 0,0 0 0,0 0 1,0 0-1,-1 0 0,1-1 1,0 1-1,-1-1 0,-3 2 0,-4 0-22,1 0 0,-1 0 1,1-1-1,-1-1 0,-17 1 0,27-2-123,2-2 103,0-1-1,1 1 0,-1 0 1,1 0-1,-1-1 1,1 1-1,0 0 0,-1 0 1,1 0-1,0 1 1,0-1-1,1 0 0,-1 1 1,3-2-1,-2 0 5,14-9-80,0 0 0,1 1 0,0 1 0,1 1 0,26-10 0,52-13-7435,-59 19 431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6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1 545,'0'0'16362,"2"7"-13112,14 37-1605,-10-27-1243,0 1 0,-2 0 0,0 0 1,-1 0-1,-1 0 0,-1 1 0,0-1 0,-4 28 0,1-34 54,3-12-442,-1 0 1,0 0 0,0 0 0,0 0 0,0 0-1,0 0 1,0 0 0,0-1 0,0 1 0,1 0-1,-1 0 1,0 0 0,0 0 0,0 0 0,0 0-1,0 0 1,0 0 0,1 0 0,-1 0 0,0 0-1,0 0 1,0 0 0,0 0 0,0 0 0,0 0-1,0 0 1,1 1 0,-1-1 0,0 0 0,0 0-1,0 0 1,0 0 0,0 0 0,0 0 0,0 0-1,0 0 1,1 0 0,-1 0 0,0 0 0,0 1-1,0-1 1,0 0 0,0 0 0,0 0 0,0 0-1,0 0 1,0 0 0,0 0 0,0 1 0,0-1-1,12-5-60,64-21 283,-52 19-662,-1 0 0,-1-2 0,40-20 0,-60 27-269,0 1 0,1-1 0,-1 0 0,0 0 0,0 0 1,-1 0-1,1-1 0,0 1 0,-1 0 0,1-1 0,-1 1 0,0-1 0,0 1 0,0-1 0,0 0 0,0 1 0,-1-1 0,1-4 0,0-14-5510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6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6 128,'-2'-2'19413,"2"2"-19377,-1-1-1,1 1 0,-1 0 1,1-1-1,0 1 1,-1 0-1,1 0 1,-1-1-1,1 1 0,-1 0 1,1 0-1,-1 0 1,1 0-1,-1 0 0,1 0 1,-1 0-1,0-1 1,1 1-1,-1 1 1,1-1-1,-1 0 0,1 0 1,-1 0-1,1 0 1,-1 0-1,-1 4 127,1-1 0,1 0 0,-1 1 0,0-1 0,1 0 0,0 1 0,0-1 0,0 1 0,0-1 1,1 4-1,-1 6 302,4 38 157,1-1-1,2 0 1,16 53-1,-1-2-3663,-8 1-7590,-11-70 2673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7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24 2306,'0'0'10229,"-9"-4"-8292,-2-1-1044,-13-7-228,-2 9 5534,25 5-6123,0-1-1,0 1 1,0-1-1,0 1 1,0 0 0,0 0-1,0-1 1,0 1-1,1 0 1,-1 0 0,1 0-1,0 0 1,-1-1-1,1 1 1,0 0 0,0 3-1,0-2 28,-2 15 29,1 1 0,0-1 0,2 0-1,0 1 1,1-1 0,1 0 0,1 0 0,0 0 0,11 25-1,-10-30-36,1 0-1,0-1 0,1 0 0,1 0 0,-1 0 1,2-1-1,0 0 0,0-1 0,1 0 0,0 0 1,1-1-1,0 0 0,14 8 0,-20-15-102,-1 1 1,1-1-1,-1 0 0,1 0 0,0 0 1,0-1-1,-1 1 0,1-1 0,0 0 1,0-1-1,1 1 0,-1-1 0,0 0 1,0 0-1,0-1 0,0 1 0,0-1 1,5-2-1,-7 2-13,0-1-1,1 0 1,-1 1 0,0-1 0,0-1 0,0 1-1,0 0 1,-1-1 0,1 1 0,-1-1-1,1 0 1,-1 0 0,0 0 0,0 0-1,0 0 1,-1-1 0,1 1 0,-1 0 0,0-1-1,1 1 1,-2-1 0,1 0 0,0 1-1,0-8 1,-1 10 19,0-4-12,1 0 0,-1 0-1,0 1 1,0-1-1,0 0 1,0 0 0,-2-5-1,1 9 13,1-1 0,-1 1-1,0 0 1,0-1 0,0 1 0,0 0-1,1 0 1,-2 0 0,1 0-1,0 0 1,0 0 0,0 0 0,0 0-1,-1 0 1,1 1 0,0-1 0,-1 0-1,1 1 1,-1-1 0,1 1-1,0 0 1,-1-1 0,1 1 0,-1 0-1,-2 0 1,-1-1-18,0 0 1,0 1-1,0-1 1,-1 1-1,1 0 1,0 1-1,0-1 0,0 1 1,0 0-1,0 0 1,-6 3-1,9-3 9,0 1-1,-1-1 0,1 1 1,0 0-1,0 0 1,1 0-1,-1 0 0,0 0 1,1 1-1,-1-1 0,1 0 1,0 1-1,-1-1 1,1 1-1,0-1 0,1 1 1,-1 0-1,0-1 1,1 1-1,0 0 0,-1-1 1,1 6-1,-1 8-195,0 0 0,1 0 0,1 0 0,1 0 0,5 26-1,-5-33-831,1 0-1,0 0 1,1-1-1,0 1 0,1-1 1,8 14-1,8 6-5473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8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339 44 3812,'0'0'10506,"-16"-2"-9273,-7-1-885,-96-12 2672,104 15-2553,0-1-1,0 2 1,0 0-1,1 0 0,-30 8 1,41-8-418,-1 1 0,1-1 0,-1 0 0,1 1 0,0 0 0,0 0 0,0 0 0,0 0 0,0 0 1,0 1-1,0-1 0,1 1 0,-1 0 0,1 0 0,0 0 0,0 0 0,0 0 0,0 0 0,0 1 0,1-1 0,-1 0 0,1 1 0,0-1 1,0 1-1,1 0 0,-1-1 0,1 1 0,-1 0 0,1 5 0,1-7-42,-1 1 0,1-1-1,0 1 1,0-1 0,0 0 0,0 1 0,0-1 0,0 0-1,1 0 1,-1 0 0,1 1 0,-1-2 0,1 1 0,0 0-1,0 0 1,0 0 0,0-1 0,0 1 0,0-1 0,4 2-1,56 27 72,-39-20-37,4 4-31,0 0 1,-1 2-1,-1 0 1,-1 2-1,27 25 1,-43-35-8,0 1-1,0 0 1,-1 0 0,0 1-1,-1 0 1,0 0 0,6 14-1,-9-18 5,-1 0 0,0 0 0,-1 1 0,1-1 0,-1 1 0,-1 0 0,1-1 0,-1 1 0,0 0-1,0-1 1,-1 1 0,0 0 0,-3 11 0,2-14 6,-1 1 1,1-1-1,-1 1 0,0-1 1,0 0-1,0 0 1,-5 5-1,7-8-12,0 0 0,0 0 0,0 1 0,0-1 1,0 0-1,-1 0 0,1 0 0,0 0 0,-1 0 0,1-1 0,0 1 1,-1 0-1,1 0 0,-1-1 0,0 1 0,1-1 0,-1 0 0,1 1 1,-1-1-1,0 0 0,1 0 0,-1 0 0,1 0 0,-1 0 0,0 0 1,1-1-1,-3 0 0,2-2-13,0 0 1,1 0-1,0 0 0,-1-1 1,1 1-1,0-1 0,1 1 1,-1 0-1,1-1 0,-1 1 1,1-1-1,0 0 0,0 1 1,1-1-1,0-3 0,-1-5 1,5-93-90,22-126-1,-14 136-15,-12 88-114,7-33-1083,2 24-1662,5 8-3281,4 7-1286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04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28 123 4036,'0'0'14312,"-4"-2"-13196,2 1-1000,0 0-1,1 0 1,-1 0 0,1 0 0,-1-1-1,1 1 1,-1 0 0,1-1 0,0 0-1,0 1 1,0-1 0,0 1 0,0-1-1,0 0 1,0 0 0,1 0 0,-1 1-1,0-1 1,1 0 0,0 0 0,-1 0-1,1 0 1,0 0 0,0 0 0,0 0-1,0 0 1,1 0 0,-1 0 0,0 0-1,1 1 1,0-1 0,-1 0 0,1 0-1,0 0 1,0 1 0,0-1 0,0 0-1,0 1 1,0-1 0,3-2 0,2-2-124,1 1 0,0 0 0,1 0 0,-1 1 0,1 0 0,0 0 1,0 1-1,0 0 0,0 1 0,1-1 0,-1 1 0,1 1 0,-1 0 0,1 0 1,-1 1-1,1 0 0,0 0 0,11 3 0,-18-2 20,0 0-1,0 0 1,-1 0-1,1 0 1,0 1-1,-1-1 1,1 1 0,-1-1-1,1 1 1,-1 0-1,0-1 1,0 1-1,1 0 1,-2 0-1,1 0 1,0 0-1,0 0 1,0 0 0,-1 0-1,1 0 1,-1 0-1,0 0 1,0 0-1,1 1 1,-1-1-1,-1 0 1,1 3 0,0 4 43,0 0 1,-1 0-1,0 0 1,0 0-1,-3 11 1,0-11-15,-1 0 0,0 0 0,0 0-1,0-1 1,-1 1 0,-1-1 0,1-1 0,-14 12 0,15-15-41,4-3-128,35-3-1145,38 2 81,-68 0 1107,1 0 0,-1 1 0,0 0-1,1 0 1,-1 0 0,0 0 0,0 1 0,1-1 0,-1 1 0,-1 0 0,1 1 0,5 3 0,-8-5 92,0 0 1,0 0 0,0 0 0,-1 1 0,1-1-1,0 0 1,-1 1 0,1-1 0,-1 1-1,0-1 1,1 1 0,-1-1 0,0 1 0,0-1-1,0 1 1,0-1 0,0 1 0,0-1-1,0 1 1,0-1 0,-1 1 0,1-1 0,-1 0-1,1 1 1,-1-1 0,1 1 0,-1-1 0,0 0-1,0 1 1,0-1 0,-1 1 0,-30 37 677,-27 13 582,55-49-1562,-1 0-1,0 0 1,0 0 0,0-1 0,0 0 0,0 0 0,-1 0 0,1 0 0,0-1 0,-1 0 0,-10 1 0,15-12-7303,1-4 211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04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41 3171,'0'0'8958,"11"8"-7266,21 22-2,30 35-1,-58-60-1578,0 0-1,0 0 1,0 0-1,1-1 0,0 0 1,0 0-1,0 0 1,0 0-1,0-1 0,1 0 1,0 0-1,-1 0 1,1-1-1,0 0 1,1 0-1,-1 0 0,0-1 1,8 1-1,-13-2-89,0-1 0,0 1 0,-1 0 0,1 0 0,0-1 0,0 1 0,-1-1-1,1 1 1,0-1 0,-1 1 0,1-1 0,-1 1 0,1-1 0,-1 1 0,1-1 0,-1 0 0,1 1-1,-1-1 1,0 0 0,1 0 0,-1 1 0,0-1 0,1 0 0,-1 0 0,0 1 0,0-1 0,0 0 0,0 0-1,0-1 1,2-29 487,-2 24-351,2-16-1,-1 13-98,-1 0 0,1-1-1,-2 1 1,1 0 0,-1 0 0,-3-12 0,3 20-9,0-1 0,0 1-1,0-1 1,-1 1 0,1 0 0,-1-1-1,1 1 1,-1 0 0,0 0 0,0 0 0,0 0-1,0 0 1,0 1 0,0-1 0,0 1-1,-1-1 1,1 1 0,0 0 0,-1 0-1,1 0 1,-1 0 0,0 0 0,1 0 0,-1 1-1,0-1 1,1 1 0,-1 0 0,-3 0-1,-7-1-186,0 1-1,0 1 0,0 0 0,0 1 1,1 0-1,-1 1 0,1 1 0,-16 5 1,-53 30-6264,41-17-249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2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1 398 6983,'0'0'7009,"17"1"-5210,51 0 117,94-9 1,100-40 224,306-98-1,27-7 204,-489 134-2152,124-7 0,-298 35-8109,30-1-197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9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0 9417,'0'0'12556,"-3"3"-10779,1 0-1596,-1 0 0,1 0 0,0 0 0,1 0 0,-1 0-1,0 1 1,1-1 0,0 0 0,0 1 0,0-1-1,0 1 1,0 0 0,0 5 0,-3 64 644,2-39-375,-7 60 280,-2 18-579,9-37-3370,2-73 2861,0-1 1,0 0 0,0 0 0,0 0 0,0 1-1,1-1 1,-1 0 0,0 0 0,1 0 0,-1 0-1,1 0 1,0 0 0,-1 0 0,1 0 0,0 0-1,-1 0 1,1 0 0,0 0 0,0 0 0,0 0-1,0-1 1,0 1 0,0 0 0,0-1 0,0 1-1,0-1 1,0 1 0,0-1 0,1 1 0,-1-1-1,0 0 1,0 0 0,2 1 0,16 0-5094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9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0 111 4965,'0'0'13041,"0"-1"-12982,0 1-1,1 0 1,-1 0-1,0 0 0,1 0 1,-1 0-1,0 0 1,0-1-1,1 1 0,-1 0 1,0 0-1,0 0 1,1 0-1,-1 0 0,0 0 1,1 0-1,-1 0 0,0 0 1,0 0-1,1 1 1,-1-1-1,0 0 0,1 0 1,-1 0-1,0 0 1,0 0-1,1 0 0,-1 0 1,0 1-1,0-1 1,1 0-1,-1 0 0,0 0 1,0 1-1,0-1 1,0 0-1,1 0 0,-1 1 1,0-1-1,0 0 1,0 0-1,0 1 0,0-1 1,0 0-1,1 1 1,-1-1-1,0 0 0,0 1 1,40 106 1975,-34-96-1821,-1-1 1,2 0 0,-1-1 0,2 1 0,12 12 0,-16-18-183,-1-1 1,1 0-1,0 0 1,0 0 0,0 0-1,1-1 1,-1 0-1,1 0 1,-1 0-1,1 0 1,0-1 0,0 0-1,-1 0 1,1 0-1,9 0 1,-12-2-34,0 1 0,1-1 0,-1 0 0,0 0 0,0 0 1,0 0-1,1 0 0,-1-1 0,0 1 0,-1-1 0,1 1 0,0-1 0,0 0 0,-1 0 0,1 0 0,-1 0 1,1 0-1,-1 0 0,0 0 0,0 0 0,0 0 0,0-1 0,0 1 0,0-5 0,16-61 8,-16 66-7,1-12 25,1 0 0,-2 0 0,0 0 0,-1 0 0,0 0 0,-1 0-1,-6-26 1,6 36-49,0 0 1,0 0-1,-1 0 0,1 0 0,-1 0 0,0 1 0,-1-1 0,1 1 0,0-1 1,-1 1-1,0 0 0,0 0 0,0 0 0,0 0 0,0 1 0,-1-1 0,1 1 1,-1 0-1,0 0 0,1 0 0,-1 0 0,0 0 0,0 1 0,0 0 0,0 0 1,-1 0-1,1 1 0,0-1 0,-8 1 0,8 0-371,1 0 1,-1 1-1,0-1 1,0 1-1,0 0 0,1 0 1,-1 1-1,1-1 0,-1 1 1,1-1-1,-1 1 0,1 0 1,0 0-1,0 1 0,0-1 1,0 1-1,0-1 0,0 1 1,1 0-1,-1 0 0,1 0 1,0 1-1,0-1 0,0 0 1,-1 5-1,-25 42-8060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05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7911,'0'0'4357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12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86 1762,'0'0'12822,"-4"6"-11033,0 2-910,0-1-1,0 1 1,1-1 0,-5 16-1,14-29 3489,15-8-3545,4-3-1009,11-17 348,-26 23-399,0 1 0,1 0 1,1 0-1,0 1 1,24-13-1,-29 20-1544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13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75 416,'0'0'8675,"-3"7"-6844,1-2-2585,-5 13 5645,9-18-4660,-1 0 0,0 0 0,1 0 0,-1-1-1,0 1 1,0 0 0,1-1 0,-1 1 0,0-1 0,0 1 0,0-1 0,1 0 0,-1 1 0,0-1 0,0 0 0,0 0 0,0 0-1,0 0 1,0-1 0,39-24 113,27-21-1617,-63 32-6445,-4 11 5331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13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39 1569,'0'0'10864,"0"-8"-9070,0 5-2073,-2-21 2977,1 21-1067,1 17-1074,1-1-287,0 0 0,2 0 0,-1 0-1,2 0 1,-1-1 0,2 1 0,10 20 0,-9-21-870,0-1-1,1 0 0,1 0 1,11 14-1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13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72 609,'0'0'11888,"-2"-12"-9731,-5-36-524,5 36 343,5 24-962,51 77 795,26 50-1413,-72-122-988,11 26-6456,-12-18-3239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0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66 959 7207,'0'0'13271,"-11"-1"-12054,-33 0-251,33 1 1036,27-2-1201,10-7-636,0-2 1,0-1-1,-1-1 0,-1-1 0,0-2 1,25-20-1,-5 5 18,660-471 265,-496 341-450,-21 14 95,-187 147-124,0 0 0,1 0 0,-1-1 0,0 1 0,0 0 0,0 0 0,0 0 0,0 0 0,1 0 0,-1-1 0,0 1 0,0 0 0,0 0 0,1 0 0,-1 0 0,0 0 1,0 0-1,0 0 0,1 0 0,-1 0 0,0 0 0,0 0 0,1 0 0,-1 0 0,0 0 0,0 0 0,0 0 0,1 0 0,-1 0 0,0 0 0,0 0 0,1 0 0,-1 0 0,0 0 0,0 0 0,0 0 0,0 0 0,1 1 0,-1-1 0,0 0 0,0 0 0,0 0 0,0 0 0,1 0 0,-1 1 0,0-1 0,0 0 0,0 0 0,0 0 0,0 1 0,0-1 0,0 0 0,1 0 0,-1 0 0,0 1 0,0-1 0,0 0 0,0 1 0,-1 15-8003,1-10 4732,0 5-3830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1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 6662,'0'0'14510,"-1"6"-13378,1 28-597,1 0 0,1 0 0,2 0 0,9 38 0,-1-4 62,-7-38-397,21 127 1088,8 256 0,-36-432-1272,-1 0 1,0-1-1,-1 1 0,-1 0 1,-1 1-1,-1-1 0,-11-22 1,-16-47-62,23 51 9,1-1 1,2 1-1,2-2 1,2 1 0,1-1-1,2 1 1,6-65 0,-4 99 15,0-1 0,0 1 0,1-1 0,-1 1 0,1-1 0,1 1 0,-1 0 0,0 0 0,1 0 1,0 0-1,0 1 0,0-1 0,0 1 0,1 0 0,0-1 0,-1 2 0,1-1 0,0 0 0,0 1 0,0 0 1,1-1-1,-1 2 0,0-1 0,1 0 0,-1 1 0,1 0 0,0 0 0,-1 1 0,1-1 0,0 1 1,0 0-1,-1 0 0,1 0 0,0 1 0,-1 0 0,1 0 0,0 0 0,-1 0 0,1 1 0,-1 0 0,0 0 1,1 0-1,-1 0 0,0 1 0,0-1 0,0 1 0,5 5 0,-3 1 37,-1 0 1,1 0-1,-2 0 1,1 1-1,-1-1 1,-1 1-1,0 0 0,0 0 1,-1 1-1,0-1 1,-1 0-1,1 12 0,-1-4 109,-1 0-1,-1 0 1,0 0 0,-2 0-1,0 0 1,-6 21-1,2-19-31,0 0 0,-2-1-1,0 0 1,-1 0 0,-1-1-1,-1 0 1,0-1 0,-21 21 0,33-38-154,0 1 1,-1 0 0,1-1 0,-1 1 0,1 0 0,-1-1 0,0 1 0,1-1-1,-1 1 1,1-1 0,-1 0 0,0 1 0,1-1 0,-1 1 0,0-1-1,0 0 1,1 0 0,-1 1 0,0-1 0,0 0 0,1 0 0,-1 0 0,0 0-1,0 0 1,0 0 0,1 0 0,-1 0 0,0 0 0,0-1 0,1 1 0,-1 0-1,0 0 1,0-1 0,1 1 0,-1 0 0,0-1 0,1 1 0,-1-1-1,0 1 1,1-1 0,-1 1 0,1-1 0,-1 1 0,1-1 0,-1 1 0,1-1-1,-1 0 1,0-1 0,0-1-564,-1-1-1,0 0 1,1-1-1,0 1 1,0 0 0,0 0-1,-1-7 1,1-20-4700,4-51 1,8 8-3310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1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2819,'0'0'16389,"0"0"-16331,0-1 0,0 1 1,0 0-1,0 0 1,0-1-1,0 1 1,0 0-1,0 0 1,0 0-1,0-1 0,0 1 1,0 0-1,0 0 1,0 0-1,0-1 1,0 1-1,1 0 1,-1 0-1,0 0 0,0-1 1,0 1-1,0 0 1,0 0-1,1 0 1,-1 0-1,0 0 1,0-1-1,0 1 0,1 0 1,-1 0-1,0 0 1,0 0-1,0 0 1,1 0-1,-1 0 1,0 0-1,0 0 0,0 0 1,1 0-1,-1 0 1,0 0-1,0 0 1,1 0-1,-1 0 1,0 0-1,0 0 0,0 0 1,1 0-1,-1 0 1,0 0-1,0 0 1,0 0-1,1 1 1,-1-1-1,0 0 0,0 0 1,1 0-1,2 4 230,-1 0 0,1 0 0,0 0-1,-1 0 1,0 0 0,0 1 0,0-1 0,0 0-1,1 9 1,11 52 1284,-11-47-1222,36 288 2092,-10-58-2568,-25-237-1520,-3-11 1170,0 0 1,-1 1-1,1-1 0,0 1 0,-1-1 1,1 0-1,0 1 0,-1-1 0,1 0 1,0 0-1,0 0 0,-1 0 0,1 0 1,0 1-1,0-1 0,-1 0 1,1-1-1,0 1 0,0 0 0,-1 0 1,1 0-1,0 0 0,0-1 0,-1 1 1,1 0-1,0-1 0,-1 1 0,1 0 1,0-1-1,0 0 0,12-9-6405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3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7815,'0'0'0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1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48 9609,'0'0'14734,"-1"8"-13207,-13 247 2220,14-253-3744,0-1 0,-1 0 0,1 0 0,0 0 0,1 0 0,-1 1 0,0-1 0,0 0 0,1 0 0,-1 0 0,0 0 0,1 0 0,-1 0 0,1 0 0,-1 0 0,1 0 0,0 0 0,-1 0 0,1 0 0,0 0 0,0 0 0,0 0 0,-1-1 0,1 1 0,0 0 0,0-1 0,0 1 0,0 0 0,0-1 0,0 0 0,2 1 0,-1 0-27,1-1 0,-1 0 0,1 0 0,0 0 0,-1 0 0,1-1 0,-1 1 0,1-1 0,-1 1 0,1-1 0,-1 0 0,1 0 0,2-2 0,-1 1 1,0 0 1,-1-1-1,1 0 0,-1 1 1,0-1-1,0 0 0,0-1 1,0 1-1,-1-1 0,1 1 0,-1-1 1,0 0-1,0 0 0,0 1 1,-1-2-1,1 1 0,-1 0 0,0 0 1,0 0-1,0-5 0,1-10 27,-1 1 1,-1-1-1,-2-23 0,2 41-3,-1-6 5,-1 0 0,1 0 1,-2 1-1,1-1 0,-1 0 0,0 1 0,0 0 1,-1-1-1,1 1 0,-2 1 0,1-1 0,-1 0 1,-6-5-1,4 3 3,-1 1-1,0 0 1,0 0 0,-1 1 0,0 0-1,0 1 1,0 0 0,-13-5 0,21 10-22,0-1 1,0 1-1,0-1 1,0 1-1,0 0 1,0 0 0,0 0-1,0 0 1,0 0-1,0 0 1,0 0 0,0 0-1,-1 0 1,1 0-1,0 0 1,0 0 0,0 1-1,0-1 1,0 1-1,0-1 1,0 1-1,1-1 1,-1 1 0,0-1-1,0 1 1,0 0-1,0-1 1,1 1 0,-1 0-1,0 0 1,0 0-1,1-1 1,-1 1-1,1 0 1,-1 0 0,1 0-1,-1 0 1,1 0-1,0 0 1,-1 0 0,1 0-1,0 0 1,0 2-1,-2 6-265,1 0-1,1 0 1,0 0-1,0 12 1,1-6-325,-1-14 315,0 1-1,0-1 0,0 1 1,0-1-1,1 0 0,-1 1 1,0-1-1,1 0 0,-1 1 1,1-1-1,0 0 0,-1 0 1,1 1-1,0-1 0,-1 0 1,1 0-1,0 0 0,0 0 1,0 0-1,0 0 0,0 0 0,1 0 1,-1 0-1,0-1 0,0 1 1,0 0-1,1-1 0,0 1 1,1 0-529,0 0 1,0-1 0,-1 1-1,1-1 1,0 0 0,0 0-1,0 0 1,-1 0-1,1-1 1,0 1 0,0-1-1,-1 0 1,1 1 0,0-1-1,2-2 1,28-19-4293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2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9769,'0'0'16378,"-1"0"-16340,1 0-1,-1 0 0,1 0 0,-1 0 1,1 0-1,0 0 0,-1 0 0,1 1 0,-1-1 1,1 0-1,-1 0 0,1 0 0,0 0 1,-1 0-1,1 1 0,-1-1 0,1 0 0,0 0 1,-1 1-1,1-1 0,0 0 0,-1 1 1,1-1-1,0 0 0,-1 1 0,1-1 1,0 0-1,0 1 0,-1-1 0,1 1 0,0-1 1,0 0-1,0 1 0,0-1 0,0 1 1,0-1-1,-1 1 0,0 8 113,1-1-1,0 1 1,0-1-1,0 1 1,1-1-1,0 1 0,1-1 1,3 13-1,2 10 145,26 157 896,20 122-1072,-53-302-1607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2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27 192 3844,'0'0'22613,"-26"-2"-22229,52-8-255,10-9-1,11-9-128,5-5-321,11-2-2369,8 1-1698,12 3-3204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5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1 7944,'0'0'17365,"-2"3"-15614,-69 128 1703,-59 125-1505,122-233-1299,0-3-3741,5-39-2337,3-36-2337,0-1-3874,0 18 7410,0 7 5749,5-4 13340,9 33-11708,11 4 143,-12 1-2521,1 1-1,-1 0 1,0 1 0,-1 0 0,1 2-1,13 7 1,28 14-403,-38-22-1184,50 19 604,-44-21-4931,-2-6-5626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3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2370,'0'0'19160,"0"4"-18013,-1 62 847,9 95 0,-1-67-1204,40 403 1391,5 208-1036,-51-674-1113,-1-1 0,-2 1 0,-1-1 0,-1 0 0,-2 0 0,-1-1 0,-16 43 0,21-66-42,31-5-102,763-22 229,766-5 56,-1070 29-207,339-37-1210,-829 21-8385,-17-2 4380,-18-8-7590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4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31 1890,'0'0'19373,"-7"-5"-17558,-22-15-352,22 15-230,8 16 128,6 21-982,1 0 0,2-1 0,1 0 0,1-1 0,2 0 0,30 49 0,-38-70-338,0-1-1,1 1 0,0-1 1,0 0-1,12 10 1,-16-16-43,-1 0 1,1 0 0,0 0 0,0 0 0,0-1 0,0 1 0,0-1 0,0 0 0,0 0 0,0 0 0,0 0 0,1-1 0,-1 1 0,0-1 0,0 0-1,1 1 1,-1-2 0,0 1 0,1 0 0,-1-1 0,6-1 0,-6 1 0,-1-1 0,0 1 0,1-1 0,-1 0 0,0 0 0,0 1 0,0-1 0,0-1 0,0 1 0,0 0 0,-1 0 0,1-1 1,-1 1-1,0-1 0,0 1 0,1-1 0,-2 0 0,2-2 0,11-54 55,-12 52-58,3-26-45,-1-65 1,-3 71-4,1 31 9,0 0 1,1 0 0,0 0-1,0 0 1,0 0-1,0 0 1,0 0 0,5 4-1,3 9 40,22 41 28,30 81 0,-53-116-20,-2 0 0,-1 1 0,0 0 0,-2 0 0,-1 0 1,-1 0-1,-1 25 0,-1-45 0,0 0 0,0-1 1,-1 1-1,1 0 0,-1-1 0,0 1 1,0-1-1,-1 1 0,1-1 0,-1 1 0,1-1 1,-1 0-1,0 0 0,0 0 0,-1 0 1,1 0-1,0 0 0,-1-1 0,-4 4 0,2-3 14,0 0 0,0 0-1,-1-1 1,1 1-1,-1-1 1,0 0-1,1-1 1,-1 0-1,0 0 1,0 0-1,-7 0 1,-1-1 6,0 0 1,0-1-1,0-1 1,0 0-1,0-1 1,1 0-1,-1-1 1,1-1-1,-20-9 1,-15-19-158,39 25-911,-1 0 0,-1 1 1,-16-9-1,56 16-16024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6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62 3459,'0'0'18215,"-8"13"-15188,5 9-2390,1 1-1,1-1 1,1 1 0,2 24 0,1 13 118,-7 9 767,4-69-1319,0-13-150,-4-73-106,2 45-91,3-59-1,-1 98 137,1 0 0,-1 0 0,1 0-1,0 0 1,0 0 0,-1 0-1,2 0 1,-1 0 0,0 0 0,0 0-1,0 0 1,1 1 0,-1-1-1,1 1 1,0-1 0,-1 1 0,1-1-1,0 1 1,0 0 0,0 0 0,-1 0-1,2 0 1,-1 0 0,0 0-1,0 0 1,0 1 0,0-1 0,0 1-1,0 0 1,1 0 0,-1-1-1,0 1 1,0 1 0,0-1 0,1 0-1,-1 0 1,0 1 0,0-1-1,0 1 1,0 0 0,0 0 0,0 0-1,0 0 1,0 0 0,0 0-1,0 0 1,0 1 0,-1-1 0,1 0-1,0 1 1,-1 0 0,0-1-1,1 1 1,-1 0 0,0 0 0,0 0-1,2 3 1,0 4 54,1 1 0,-1-1 0,-1 1 0,0 0 0,0 0 0,-1 0 0,0 20 0,-1-28-37,0 0-1,0 0 1,0 1 0,0-1-1,0 0 1,0 0-1,-1 0 1,1 0-1,-1 0 1,1 1 0,-1-1-1,0 0 1,0 0-1,0-1 1,0 1-1,0 0 1,0 0 0,-1 0-1,1-1 1,-1 1-1,1-1 1,-1 1-1,1-1 1,-1 1 0,0-1-1,0 0 1,0 0-1,0 0 1,0 0-1,0 0 1,0-1-1,0 1 1,0 0 0,0-1-1,0 0 1,0 1-1,0-1 1,0 0-1,-1 0 1,1 0 0,0 0-1,-2-1 1,1 0-23,1 0 1,0 0 0,-1-1 0,1 1-1,0-1 1,0 1 0,0-1-1,0 0 1,1 0 0,-1 0 0,0 0-1,1 0 1,-1 0 0,1 0-1,0-1 1,0 1 0,0 0 0,0-1-1,0 1 1,-1-5 0,-11-53-322,13 56 330,0 0-45,-1 0 0,1 0 0,0 0 0,0 0-1,0 0 1,1 0 0,-1-1 0,2-3 0,-1 7 33,0 0-1,-1 0 1,1 0-1,0 0 1,0 0 0,0 0-1,0 0 1,0 1-1,0-1 1,0 0-1,0 1 1,0-1 0,1 0-1,-1 1 1,0-1-1,0 1 1,0 0-1,1-1 1,-1 1 0,0 0-1,1 0 1,-1 0-1,0 0 1,0 0 0,1 0-1,-1 0 1,0 0-1,3 1 1,-3 0 12,0 0 0,0 0 0,0 1 0,0-1 0,0 0 1,0 0-1,0 0 0,0 1 0,0-1 0,0 1 0,-1-1 0,1 0 0,-1 1 1,1-1-1,-1 1 0,1 0 0,-1-1 0,0 1 0,0-1 0,0 1 0,0-1 1,0 1-1,0 0 0,-1 1 0,-3 43 234,2-41-186,0-1 0,0 0-1,-1 1 1,1-1 0,-1 0 0,0 0 0,-1-1 0,1 1 0,0-1 0,-1 1 0,0-1 0,0 0 0,0 0 0,0-1 0,-1 1 0,1-1 0,0 0 0,-1 0 0,0 0 0,1-1 0,-7 1 0,10-2-45,1 0 0,-1 0 0,0-1 0,1 1 0,-1 0 0,0-1 0,1 1 0,-1-1 0,1 1 0,-1-1 0,1 1 0,-1-1 0,1 1 0,-1-1 0,1 0 0,0 1 0,-1-1 0,1 0 0,0 1 0,-1-1 0,1 0 0,0 1 0,0-1 0,0 0 0,0 1 0,0-1 0,-1 0 0,1 0 0,1-1 0,-2-26-14,1 23 1,0-8-56,-1 1-85,2 1 0,-1-1 0,1 0 1,5-21-1,-4 28-238,-1 1 0,1-1 0,1 1 0,-1 0 0,1 0 0,-1 0 0,1 0 0,0 0 0,0 0 0,1 1 0,-1 0 0,1-1 0,0 1 0,0 1 0,5-4 0,21-9-4773,3 4-2302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7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13 133 1954,'0'0'19341,"0"-1"-19184,1 0 1,0 0 0,-1 0-1,1 0 1,0 0 0,0 1-1,0-1 1,0 0 0,0 0-1,0 1 1,0-1-1,0 1 1,0-1 0,0 1-1,0 0 1,2-1 0,0 1-86,-1 0 0,1 0 1,-1 1-1,1-1 0,0 1 1,-1 0-1,1-1 0,-1 1 1,1 0-1,-1 1 0,0-1 1,1 0-1,-1 1 0,0-1 1,0 1-1,0 0 0,0 0 1,0 0-1,-1 0 0,1 0 1,0 0-1,-1 0 0,0 0 1,1 0-1,-1 1 0,0-1 0,1 4 1,0 0 123,0 0 0,-1 0 0,0 0-1,0 0 1,0 0 0,-1 1 0,0-1 0,0 0 0,0 1 0,-3 11 0,2-17-160,0 0 0,0 0-1,0 0 1,0-1 0,0 1 0,0 0 0,0 0 0,0-1 0,0 1 0,0-1 0,0 1 0,-1-1 0,1 1 0,0-1 0,0 0 0,-1 1 0,1-1 0,0 0 0,0 0 0,-1 0 0,1 0 0,-3-1-1,1 2-22,1-1 0,-1 0-1,0-1 1,0 1 0,0 0 0,1-1-1,-1 0 1,0 0 0,0 0-1,-3-2 1,3 0 0,0 0 0,1 0 0,-1 0 0,1 0 0,0-1 0,0 0 0,1 1 0,-1-1 0,1 0 0,-1 0 0,1 1 0,0-1 0,0-6 0,-1 0-19,1 0 1,1 0 0,0 0-1,1-14 1,0 22 3,0 0 0,0 1 0,0-1 0,0 0 1,0 1-1,0-1 0,0 1 0,1-1 0,-1 1 0,1-1 1,-1 1-1,1 0 0,-1 0 0,1 0 0,0 0 1,0 0-1,-1 0 0,1 0 0,0 1 0,0-1 0,0 0 1,0 1-1,0 0 0,0-1 0,0 1 0,0 0 0,3 0 1,4 0-37,0-1 0,1 1 0,-1 1 0,17 2 0,-24-2 31,0 0-1,0 0 0,0 0 0,0 0 0,0 0 0,0 1 0,0-1 0,-1 1 0,1 0 0,0-1 1,-1 1-1,1 0 0,-1 0 0,0 0 0,0 0 0,1 0 0,-2 0 0,1 0 0,0 0 0,0 1 0,0-1 1,-1 0-1,0 0 0,1 1 0,-1-1 0,0 4 0,1-3 21,-1 1 1,0-1-1,0 0 0,0 1 1,0-1-1,-1 1 0,1-1 1,-1 1-1,0-1 0,0 0 1,0 1-1,-1-1 0,1 0 1,-1 0-1,1 0 0,-1 0 1,-3 4-1,1-4 3,1 0 0,-1 0 0,1 0 0,-1-1 0,0 1 0,0-1 0,0 0 0,0 0 0,-1 0 0,1-1 0,0 0 0,-1 1 0,1-2 0,-1 1 0,1 0 0,-1-1 0,1 0 0,-1 0 0,-8-1 0,12 0-27,-1 0-1,1 0 1,0 0-1,0-1 0,0 1 1,0 0-1,0-1 0,0 1 1,0 0-1,1-1 0,-1 1 1,0-1-1,1 1 1,-1-1-1,1 0 0,0 1 1,-1-1-1,1 1 0,0-1 1,0 0-1,0 1 1,0-3-1,0-1-13,0 1 0,0 0 0,1-1 1,-1 1-1,1 0 0,0-1 0,0 1 0,2-5 0,-1 6-4,0 0 0,1 0 0,0 0 0,0 0 0,0 0-1,0 1 1,0-1 0,0 1 0,1 0 0,-1 0 0,1 0-1,-1 0 1,1 0 0,0 1 0,0 0 0,0 0 0,6-1 0,7-1-236,-1 1 0,32 0 1,-48 3 298,0 0 0,-1 0 0,1 1 1,-1-1-1,1 0 0,-1 0 0,1 0 1,-1 0-1,0 0 0,0 0 0,0 0 1,1 0-1,-1 0 0,0 0 0,0 0 0,-2 1 1,-4 2 61,0-1 0,-1 1 0,1-1 0,-1-1 0,0 0 0,1 0 0,-1 0 0,0-1 0,0 0 1,0 0-1,-14-1 0,21-1-117,0 0 0,0 1 0,0-1 0,1 0 1,-1 0-1,0 0 0,0 0 0,1 0 0,-1 0 1,0 0-1,1 0 0,-1 0 0,1 0 0,-1 0 0,1 0 1,0 0-1,-1-1 0,1 1 0,0 0 0,0 0 1,0 0-1,0-1 0,0 1 0,0 0 0,0 0 0,0 0 1,1-1-1,-1 1 0,1-2 0,8-39-1917,-4 35 404,0 0-1,1 0 0,0 1 0,0 0 0,0 0 1,1 1-1,10-8 0,31-18-11427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8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30 11947,'0'0'10127,"-4"2"-9684,3-2-416,0 1 0,0 0 0,0 0 0,0 0 0,0 0 0,0 0 0,1 0 0,-1 0 0,0 0 0,1 0 0,-1 1-1,1-1 1,-1 0 0,1 0 0,-1 1 0,1-1 0,0 0 0,0 0 0,-1 1 0,1-1 0,0 0 0,0 1 0,0-1 0,1 0-1,-1 1 1,0-1 0,0 0 0,1 1 0,-1-1 0,1 0 0,-1 0 0,2 2 0,2 29 777,-3-29-681,-1 0 0,0-1 0,0 1 0,0 0 1,0 0-1,-1 0 0,1-1 0,-1 1 1,0 0-1,0-1 0,0 1 0,0-1 0,0 1 1,0-1-1,-1 1 0,1-1 0,-1 0 1,1 1-1,-5 2 0,2-3-11,0 0 1,0 0-1,0 0 0,0-1 0,0 0 1,0 0-1,-1 0 0,1 0 0,-1-1 1,1 0-1,0 0 0,-6 0 0,7-1-95,1 1 0,-1-1 0,0 1-1,0-1 1,1 0 0,-1 0 0,1 0-1,-1 0 1,1-1 0,-1 1 0,1-1 0,0 0-1,0 1 1,0-1 0,0 0 0,0 0-1,0 0 1,0 0 0,1-1 0,-1 1-1,1 0 1,0-1 0,-1 1 0,1-1 0,0 0-1,0 1 1,0-5 0,0 4-20,0 0-1,0 0 1,0 0 0,1 0-1,-1-1 1,1 1 0,0 0-1,0 0 1,0 0 0,1 0-1,-1-1 1,1 1 0,-1 0-1,1 0 1,0 0 0,0 0-1,1 0 1,-1 0 0,0 1-1,1-1 1,0 0 0,0 1-1,4-5 1,0 2-21,2 1-1,-1 0 1,0 1 0,1 0-1,-1 0 1,1 0 0,0 1 0,0 0-1,0 1 1,0 0 0,1 0-1,7 1 1,-11 0-8,-1 0-1,1 0 1,0 1 0,-1 0 0,1 0-1,-1 0 1,1 0 0,-1 1-1,0-1 1,5 4 0,-7-4 3,0 1 1,0-1-1,0 1 1,0-1-1,-1 1 0,1 0 1,-1-1-1,1 1 1,-1 0-1,0 0 1,1 0-1,-1 0 1,0 0-1,0 1 1,0-1-1,-1 0 1,1 0-1,-1 1 1,1-1-1,-1 4 0,1-3 34,-1 1-1,1 0 1,-1-1-1,-1 1 0,1 0 1,0 0-1,-1-1 0,0 1 1,1 0-1,-2-1 0,1 1 1,0-1-1,-1 1 1,1-1-1,-1 0 0,0 1 1,0-1-1,0 0 0,-1 0 1,1-1-1,-5 5 0,2-4 38,0 0 0,0 0-1,-1 0 1,1-1-1,-1 0 1,1 0-1,-1 0 1,0-1 0,1 0-1,-1 0 1,0 0-1,0-1 1,-7 0-1,11 0-40,0 0 0,1 0 0,-1 0-1,0 0 1,1 0 0,-1 0-1,0-1 1,1 1 0,-1-1-1,0 1 1,1-1 0,-1 0-1,1 1 1,-1-1 0,-2-2 0,4 3-12,-1-1 1,1 1-1,0-1 1,0 1-1,-1-1 1,1 0 0,0 1-1,0-1 1,0 1-1,-1-1 1,1 0-1,0 1 1,0-1 0,0 0-1,0 1 1,0-1-1,0 0 1,0 1-1,1-1 1,-1 1-1,0-1 1,0 0 0,0 1-1,1-1 1,-1 1-1,0-1 1,1 0-1,1-2-20,0 0 0,1 0 0,-1 0-1,1 0 1,-1 0 0,1 1-1,0-1 1,0 1 0,0 0-1,1 0 1,5-3 0,-1 2-103,0 1 0,0 0-1,0 1 1,0-1 0,0 2 0,0-1 0,11 1 0,-30 18 363,2-12 6,0 0 0,-1-1 0,1 0 0,-1-1 0,0 0 0,0-1 0,-1 0-1,1 0 1,0-1 0,-1 0 0,0-1 0,-13 0 0,23-3-266,0-1 0,0 1 0,1 0 0,-1-1 0,1 1 0,-1-1 0,1 1 0,0-1 0,0 1 0,0-1 0,0 1 0,1-1 0,-1 1 0,2-5 0,0 2-261,0 1-1,1-1 1,-1 1-1,1 0 1,0-1-1,0 1 1,0 1-1,1-1 0,7-6 1,42-29-7214,-41 31 4837,30-20-7100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09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45 8936,'0'0'14345,"4"-3"-13817,-3 1-462,0 1 0,0 0 0,1-1 0,-1 1 0,1 0 0,-1 0 0,1 0 0,0 0 0,-1 0 0,1 0 0,0 1 0,0-1 0,-1 1 0,1-1 0,0 1 0,0-1 0,0 1-1,0 0 1,0 0 0,0 0 0,-1 0 0,1 0 0,0 1 0,0-1 0,0 0 0,0 1 0,-1-1 0,1 1 0,0 0 0,0 0 0,-1 0 0,1 0 0,0 0 0,-1 0 0,1 0 0,-1 0 0,0 0 0,1 1 0,-1-1 0,0 1 0,0-1 0,0 1 0,0-1-1,0 1 1,0 0 0,0-1 0,-1 1 0,1 0 0,0 0 0,-1 0 0,0-1 0,1 1 0,-1 0 0,0 0 0,0 0 0,0 0 0,0 0 0,-1 2 0,2-1 26,-1 0 1,-1 0-1,1 0 0,0 0 1,-1 0-1,1 0 0,-1-1 1,0 1-1,0 0 1,0 0-1,0-1 0,-1 1 1,1 0-1,-1-1 0,1 1 1,-1-1-1,0 0 1,-4 4-1,2-3-31,1-1 0,-1 0 0,0 0-1,0 0 1,0 0 0,0-1 0,0 0 0,0 1 0,-1-1 0,1-1 0,0 1-1,-8-1 1,10 1-54,0-1 0,0 1 0,-1-1-1,1 0 1,0 0 0,-1 0 0,1 0 0,0-1-1,0 1 1,-1-1 0,1 1 0,0-1 0,0 0 0,0 0-1,0 0 1,0 0 0,0 0 0,0 0 0,0 0-1,-3-4 1,3 2-9,1-1 0,-1 0 0,1 1 0,0-1 0,0 0-1,1 0 1,-1 0 0,1 0 0,0 0 0,0 0 0,0-5 0,0 7-3,0-1 0,1 0 0,-1 0-1,1 0 1,-1 1 0,1-1 0,0 0 0,0 1 0,0-1 0,0 0 0,0 1 0,1-1 0,-1 1 0,1 0 0,0 0 0,0-1 0,0 1-1,2-2 1,1 0-5,0 1-1,0-1 0,0 1 0,1 1 1,-1-1-1,1 1 0,-1 0 1,9-2-1,2 1-22,1 0 0,-1 1 0,1 1 1,-1 0-1,25 3 0,-39-2 32,0 0 1,0 0-1,0 0 0,0 0 1,0 1-1,0-1 1,0 1-1,0-1 0,0 1 1,0 0-1,-1 0 0,1 0 1,0 0-1,0 0 0,-1 0 1,1 0-1,-1 0 0,1 1 1,-1-1-1,0 1 0,1-1 1,-1 1-1,0-1 1,0 1-1,0 0 0,0 0 1,0-1-1,-1 1 0,1 0 1,0 0-1,-1 0 0,1 0 1,-1 0-1,0 0 0,0 0 1,0 0-1,0 0 1,0 0-1,0 0 0,0 0 1,-1-1-1,1 1 0,-1 0 1,1 0-1,-1 0 0,0 0 1,0 0-1,0-1 0,0 1 1,0 0-1,0-1 1,0 1-1,0-1 0,-1 1 1,1-1-1,-1 1 0,-2 1 1,-9 5 84,0-1 0,-1 0 0,0-1 1,0-1-1,0 0 0,0-1 1,-1-1-1,0 0 0,0-1 0,0 0 1,0-1-1,0-1 0,-22-2 0,35 2-79,1-1 0,0 1 0,-1 0 0,1-1 0,0 1 0,0-1 0,-1 1 0,1-1 0,0 1-1,0-1 1,0 0 0,0 0 0,-1 0 0,1 0 0,1 0 0,-1 0 0,0 0 0,0 0 0,0 0 0,0 0-1,1 0 1,-1 0 0,0-1 0,1 1 0,-1 0 0,1-1 0,0 1 0,-1 0 0,1-1 0,0 1-1,0 0 1,0-1 0,0 1 0,0 0 0,0-1 0,0 1 0,0-1 0,1 1 0,-1 0 0,0-1 0,1 1-1,-1 0 1,2-3 0,0-1-9,-1 0 0,1 1 0,0-1 0,1 0 0,-1 1 0,1-1 0,0 1 0,0 0-1,0 0 1,5-5 0,-2 5-54,0 0 1,0 0-1,0 1 0,0 0 0,0 0 0,1 1 0,-1-1 1,1 1-1,0 1 0,0-1 0,0 1 0,0 1 0,-1-1 1,1 1-1,0 0 0,0 1 0,9 1 0,-15-1-257,0 0-1,0 0 1,0 0-1,0 1 1,0-1-1,0 0 1,-1 1-1,1-1 1,0 1-1,-1-1 1,1 0-1,-1 1 1,0-1-1,1 1 1,-1 0-1,0-1 1,0 1-1,0-1 1,0 1-1,0-1 1,-1 1-1,1-1 1,-1 4-1,0 1-2692,0 17-8331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3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3 1313,'0'0'18220,"-3"-3"-15786,3 3-2385,0 1-1,0-1 0,0 0 0,0 0 0,0 1 0,0-1 0,0 0 0,0 0 1,0 0-1,0 1 0,0-1 0,0 0 0,0 0 0,0 1 0,0-1 0,-1 0 1,1 0-1,0 0 0,0 0 0,0 1 0,0-1 0,0 0 0,-1 0 0,1 0 0,0 0 1,0 0-1,0 1 0,-1-1 0,1 0 0,0 0 0,0 0 0,0 0 0,-1 0 1,1 0-1,0 0 0,0 0 0,-1 0 0,1 0 0,0 0 0,0 0 0,0 0 1,-1 0-1,1 0 0,0 0 0,0 0 0,-1 0 0,1 0 0,0 0 0,0-1 1,0 1-1,-1 0 0,1 0 0,0 0 0,0 0 0,0 0 0,0 0 0,-1-1 1,1 1-1,0 0 0,0 0 0,0 0 0,0-1 0,0 1 0,0 0 0,-1 0 0,1 0 1,0-1-1,2 34 1206,12 44-270,-14-76-921,16 83 983,-9-40-1331,3 0 1,24 71-1,-27-107-2987,-7-8 2713,1 1-1,0-1 1,0 0 0,0 0-1,0 1 1,0-1 0,0 0-1,0 0 1,0 0 0,0 0 0,0 0-1,0 0 1,0 0 0,0 0-1,0-1 1,0 1 0,0 0-1,0-1 1,0 1 0,-1 0-1,1-1 1,0 1 0,0-1-1,0 1 1,1-2 0,13-20-9232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1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2494 2242,'-11'-4'22106,"47"-6"-21953,-2-2 0,0-1-1,-1-2 1,52-31 0,-65 35 30,12-7-32,55-41 1,32-17-19,-17 7 6,172-85 0,-162 101-7,-57 29 5,60-37-1,-36 14-91,-22 14 18,71-54 0,66-48 114,-169 119-167,145-92 59,46-25-10,12-24-22,-72 68-7,-98 58-10,100-71 0,-107 67-1,-33 23-16,-1 0-1,29-27 1,-26 21 2,0 1 1,0 2 0,2 0-1,28-16 1,-13 10-2,45-37 8,-57 38-6,0 2 1,44-23 0,13 1-7,-2-3 0,86-62 0,-91 55-16,105-52 0,-93 60 22,-44 22 4,46-28 0,-12 2-13,35-24 102,-88 58 939,-20 11-4517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22.2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1205 282 8072,'0'0'10356,"1"-6"-8519,5-23 762,-7 28-2522,-1 0 0,0-1 0,0 1 0,1 0 0,-1 0 0,0-1 0,0 2 0,0-1 0,0 0 0,0 0 0,0 1 0,-1-1-1,1 1 1,0-1 0,0 1 0,-3 0 0,-55-4 258,1 2-1,0 3 1,-69 10-1,-67 1-225,126-12-66,-106-15 1,151 11-34,-1-1-1,0 0 1,1-2 0,1-1 0,-1-1 0,1-1 0,-35-22-1,43 21-1061,1 0-1,0-1 1,-14-16-1,18 17 72,0 1-1,0 1 0,-1-1 0,0 2 0,-1 0 1,-16-9-1,11 7-1997,-2 0-6208,14 10 6747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22.8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40 283 6278,'0'0'9823,"-3"0"-8446,1-1-1236,0 1-1,0-1 1,1 1 0,-1-1-1,0 1 1,1-1 0,-1 0 0,1 0-1,-1 0 1,1 0 0,-1 0-1,1 0 1,0-1 0,-1 1 0,1 0-1,0-1 1,0 1 0,0-1-1,0 1 1,0-1 0,0 1 0,1-1-1,-1 0 1,0 0 0,1 1-1,-1-1 1,1 0 0,0 0 0,0 1-1,-1-4 1,0-11 116,0 1 0,3-30-1,-1 17-279,0 19 80,1-1 1,1 1 0,-1-1-1,2 1 1,-1 0 0,1 0-1,0 1 1,1-1 0,10-13-1,35 10 2885,33-6-3379,-65 16-3362,0 1-3518,-5 1-2078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24.4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1308 67 3363,'0'0'7938,"-2"-10"-5994,-6-30-316,8 39-1453,0 0 1,-1 1 0,1-1-1,0 0 1,-1 0 0,1 0-1,-1 0 1,1 1-1,-1-1 1,1 0 0,-1 1-1,0-1 1,1 0 0,-1 1-1,0-1 1,1 1 0,-1-1-1,0 1 1,0-1-1,0 1 1,1-1 0,-1 1-1,0 0 1,0-1 0,0 1-1,0 0 1,-1 0-1,-25 1 523,20 0-286,-29 1-110,-1 3 0,1 1 0,1 2 0,-1 1 0,-66 27 0,50-17-20,-80 18-1,-42-18 606,37-6-861,136-13-26,-51 7 18,1 2 0,-93 29 0,126-30-44,0 1 1,1 1-1,-28 22 0,32-22 110,-1-1-1,1 0 0,-2-1 0,1 0 1,-1-1-1,-22 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24.8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5 3107,'0'-5'19731,"-10"34"-19064,1 1 0,1 0 0,2 1 1,1-1-1,-3 51 0,8-82-699,32 2-3448,-1 13-7208,-13 0-992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43.0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264 0 12492,'0'0'4495,"-7"30"-3961,-46 278 1211,-12 614 738,30 8-2009,21-536-260,7-169-216,-68 1164 1269,67-1302-1304,36-86-59,11-4 76,1-1 1,71-17-1,-4 0 20,461-28-28,6 47 100,-304 3-20,373 10 109,-6 50 618,-504-29-865,-91-20-349,50 8 0,-91-19 239,0-1-1,-1 0 1,1 1 0,0-1-1,0 0 1,0 0-1,0 0 1,0 0 0,0 0-1,0 0 1,0 0-1,0 0 1,0 0 0,0-1-1,-1 1 1,1 0-1,0-1 1,0 1 0,0 0-1,0-1 1,0 1-1,-1-1 1,1 1-1,0-1 1,0 0 0,-1 1-1,1-1 1,0 0-1,0-1 1,0-28-7817,-1 24 7499,-5-33-8657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43.8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1739 122 6790,'0'0'2958,"-24"-11"-2552,-5-3-133,-4-2 462,0 2-1,-53-15 1,38 17 103,-1 3 0,-1 2 0,1 2 0,-1 2 0,0 2 0,-89 11 1,92-2-611,1 2 0,1 2 0,0 1 0,1 3 0,1 2 0,0 2 0,2 1 0,0 3 0,-64 47 0,50-27 42,3 1 0,1 3 1,2 2-1,2 2 1,-74 110-1,90-111-192,1 3-1,3 0 1,3 1-1,2 2 1,2 0 0,3 2-1,2 0 1,3 0 0,3 1-1,-3 101 1,8-56-78,4 0 0,5 0 0,22 121 0,-7-125 20,5-2-1,4 0 1,5-2-1,3-1 1,75 135-1,-74-166-10,3-1 0,2-3 0,4-1 0,1-2 0,3-3 0,3-2 0,2-2 0,75 53 0,-70-63 20,2-3 0,1-2 1,2-3-1,1-3 1,85 25-1,-97-39-20,0-3 1,2-1-1,-1-3 0,1-3 0,0-2 1,1-3-1,68-7 0,-86 0-3,0-1-1,0-3 0,-1-1 1,-1-2-1,0-1 0,63-34 0,-53 21 30,-1-3-1,-1-1 0,-2-2 0,57-56 1,-68 53 54,-2 0 0,-1-2 0,-2-1 0,-2-2 0,-1 0 0,-3-2 0,-1 0 0,-2-2 0,18-63 0,-8-4 444,-4-1-1,18-203 0,-32 184-222,-5-1 0,-23-256-1,10 341-293,-1 0 0,-3 0 0,-2 1-1,-1 0 1,-3 1 0,-2 1 0,-2 1 0,-35-57-1,42 79-32,-2 1 0,0 1 0,-1 0 0,-1 1 0,-1 1 0,0 0 0,-1 2 0,-1 0 0,-1 2-1,0 0 1,-1 1 0,0 2 0,-1 0 0,0 1 0,-1 2 0,0 0 0,-31-4 0,31 8-539,1 1-1,-1 1 1,0 1 0,0 1 0,-48 8 0,53-4-651,1 0 0,1 2 0,-1 0-1,1 1 1,0 1 0,1 1 0,-33 21 0,-23 25-7099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44.3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1124 1 12556,'0'0'817,"-16"6"-593,-21 13 102,1 2-1,2 1 1,0 2-1,-37 34 1,-20 26 2457,-121 148 0,-59 117 353,176-207-2434,57-82-797,-56 68 0,65-102-1567,-3-6-3734,20-12 2146,-10 5-3482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44.6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15663,'0'0'1543,"15"16"-1084,167 213 2098,210 257-557,-56-75-1881,-307-371-146,-14-18-127,1-2 1,0 0 0,36 34 0,-51-53-1,6 3-1834,-4-21-9692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45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221 21 2338,'0'0'13885,"0"-6"-12070,-2-9-691,2 20-382,0 39-75,0-3-552,-84 857 2349,3-129-1501,79-708-922,-4 49 148,0-104-456,-14-5-5761,11-1 1625,-1 2-1555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3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2338,'0'0'19715,"-2"21"-17975,0-6-1380,-1 12 260,1 1 0,1-1 0,1 0-1,5 30 1,3-14-495,5 24 226,-11-44-4565,-1 0-4027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46.4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611 23 13421,'0'0'2087,"-18"-4"-1094,-60-12 486,69 15-1242,1 0 0,0 1 0,0-1 0,-1 2 0,1-1 1,0 1-1,0 1 0,0-1 0,0 2 0,-12 3 0,1 3 165,1 0 0,-28 18 0,16-8 252,8-6-249,-157 83 2345,178-96-2734,-23 34-75,-1-13 107,18-17-222,1 1 0,0 0 0,0 1 1,1-1-1,0 1 0,-6 7 0,9 9-7743,2-14 5382,0 10-2307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50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22 180 6790,'0'0'10928,"-4"-2"-9748,-13-5 4340,17 13-4821,0 2-640,0 8 76,0-1 1,1 1-1,4 16 0,-5-28-113,1-1 0,0 1 0,0 0 0,0-1 0,1 1 1,-1 0-1,1-1 0,0 0 0,0 1 0,0-1 0,0 0 0,1 0 0,-1 0 0,1-1 0,0 1 0,0 0 1,0-1-1,5 4 0,-5-5 2,0 0 1,-1-1 0,1 1-1,0 0 1,-1-1-1,1 0 1,0 0 0,0 0-1,-1 0 1,1 0 0,0 0-1,-1-1 1,1 1-1,0-1 1,-1 0 0,1 1-1,0-1 1,-1-1 0,1 1-1,-1 0 1,0-1-1,1 1 1,1-3 0,7-4 33,0-1 1,-1-1-1,11-12 1,-12 13-30,15-19-25,23-35 1,-32 40-613,2 1 1,0 1 0,27-26-1,-36 41-187,0 0-1,0 0 0,0 1 1,1 0-1,10-5 0,-11 7-436,1 0-1,-1 0 0,1 1 1,0 0-1,-1 1 1,16-1-1,29 1-5675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0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285 15 8520,'0'0'11365,"-5"-3"-10671,-15-8-202,20 11-486,0 0 1,0 0 0,0 0 0,0 1 0,0-1 0,0 0 0,0 0 0,0 0-1,0 0 1,0 0 0,0 1 0,0-1 0,0 0 0,0 0 0,0 0 0,0 0 0,0 0-1,0 0 1,0 1 0,0-1 0,-1 0 0,1 0 0,0 0 0,0 0 0,0 0-1,0 0 1,0 0 0,0 0 0,0 1 0,0-1 0,-1 0 0,1 0 0,0 0-1,0 0 1,0 0 0,0 0 0,0 0 0,0 0 0,-1 0 0,1 0 0,0 0-1,0 0 1,0 0 0,0 0 0,0 0 0,0 0 0,-1 0 0,1 0 0,0 0-1,0 0 1,0 0 0,0 0 0,0 0 0,-1 0 0,1 0 0,0 0 0,0 0-1,0-1 1,11 236 732,0-24-517,-50 1018 301,25-1095-389,-11 109 221,-64 269 0,86-501-353,-6 29 11,-2 1-1,-1-1 0,-3-1 1,-19 39-1,34-77-13,-1 0 0,1 0 0,-1 0-1,1 0 1,-1 0 0,1 0 0,-1 0 0,1 0 0,-1 0 0,0 0 0,1 0 0,-1-1 0,0 1-1,0 0 1,0-1 0,0 1 0,0 0 0,1-1 0,-1 1 0,0-1 0,0 0 0,0 1-1,0-1 1,-1 0 0,1 1 0,0-1 0,0 0 0,-2 0 0,3 0-149,16 2-501,685 14 762,-525-19-99,1065 1-44,-373 34 70,-276-5-1,960-1-224,-1403-35-521,-54-6-3213,-76 10 318,-14-1-2018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1.4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275 56 9865,'0'0'3417,"-11"15"-2216,-105 165 2424,116-178-3584,-60 96 2458,52-86-1984,-1 0 1,0-1-1,-1 0 0,0-1 0,-21 17 1,31-27-496,-1 0-1,1 1 1,0-1 0,-1 0 0,1 0 0,0 0-1,0 0 1,-1 0 0,1 0 0,0 0 0,-1 0-1,1 0 1,0 0 0,-1 0 0,1 0 0,0 0-1,0 0 1,-1 0 0,1 0 0,0 0 0,-1 0-1,1-1 1,0 1 0,0 0 0,-1 0 0,1 0-1,0 0 1,0-1 0,-1 1 0,1 0-1,0 0 1,0 0 0,0-1 0,-1 1 0,1 0-1,0 0 1,0-1 0,0 1 0,0 0 0,0 0-1,0-1 1,-1 1 0,1 0 0,0-1 0,0 1-1,0 0 1,0-1 0,0 1 0,0 0 0,0 0-1,0-1 1,0 1 0,0 0 0,0-1 0,1 1-1,-1 0 1,0 0 0,0-1 0,0 1 0,0 0-1,0-1 1,1 1 0,-1 0 0,0-1 0,5-24-122,2 5 111,0 0 0,2 1-1,1 0 1,0 0 0,24-31 0,75-80-14,-108 129 3,74-73-49,-69 69 50,1 0 1,0 0-1,0 0 1,0 1-1,0 0 1,1 0-1,0 1 1,-1 0-1,1 1 1,12-3-1,-18 5-3,0 0 1,0 0-1,0 0 0,0 1 0,0-1 0,0 1 0,0-1 1,0 1-1,-1 0 0,1 0 0,0 0 0,0 0 0,0 0 1,-1 0-1,1 0 0,-1 1 0,1-1 0,-1 0 0,1 1 0,-1 0 1,0-1-1,0 1 0,0 0 0,0-1 0,0 1 0,0 0 1,0 0-1,0 3 0,5 9 89,-2 0 0,7 29 0,-7-23-26,41 129-1670,12-6-6862,-18-59-58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2.3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195 11 11627,'0'0'9727,"-3"-3"-8388,-4-4-985,9 6 121,21 10 630,34 20 277,-10-3-1379,-10-7 5,-2 2 1,0 1-1,39 33 1,-73-53 33,1 0 0,-1-1 0,1 1 0,-1 0 0,0 0 0,0 0-1,0 0 1,0 0 0,0 0 0,0 1 0,-1-1 0,1 0 0,-1 0 0,1 1 0,-1-1 0,0 0 0,0 0 0,0 1 0,0-1-1,0 0 1,-1 1 0,1-1 0,-1 0 0,1 0 0,-1 0 0,0 1 0,0-1 0,0 0 0,0 0 0,0 0 0,0 0 0,-1-1-1,-1 4 1,-6 7 171,-1-1-1,0 0 1,-19 17-1,26-25-229,-18 14-258,0 0 0,-1-2-1,-1 0 1,0-2 0,0-1-1,-2 0 1,-31 9 0,24-11-3463,-2-1 0,-59 8 1,32-12-4746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3.0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93 1 6790,'0'0'5349,"-10"27"-4542,-3 9-237,1 1 0,2 1 0,2 0 0,-6 71 0,-3 475 2233,11-260-1324,3-243-1058,6 480 2174,-3-560-2354,0 4 434,-1 0-3954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3.9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9 10954,'0'0'7042,"9"1"-6279,30 6-485,0-2-1,0-2 1,1-1-1,0-3 1,-1-1 0,49-8-1,-61 5-154,0 1 0,47-1 0,-72 51 1259,17 893 161,-6-176 144,-32-596-70,-8-167-1622,-30-3 79,0-3-1,-106-25 0,97 17 322,-98-10-1,163 24-493,1 0-1,-1 0 1,1 0-1,0 0 1,-1 0 0,1 0-1,-1 0 1,1 0-1,0 0 1,-1 0 0,1 0-1,-1 0 1,1-1-1,0 1 1,-1 0 0,1 0-1,0 0 1,-1-1-1,1 1 1,0 0 0,-1 0-1,1-1 1,0 1-1,-1 0 1,1-1-1,0 1 1,0 0 0,0-1-1,-1 1 1,1 0-1,0-1 1,0 1 0,0 0-1,0-1 1,0 1-1,-1-1 1,1 1 0,0 0-1,0-1 1,0 1-1,0-1 1,0 1 0,0 0-1,1-1 1,-1 1-1,0-1 1,0 1-1,0 0 1,0-1 0,0 1-1,0-1 1,1 1-1,-1 0 1,0-1 0,0 1-1,1 0 1,-1-1-1,0 1 1,0 0 0,1 0-1,-1-1 1,0 1-1,1 0 1,-1 0 0,1 0-1,-1-1 1,25-22-3762,-24 22 3695,39-31-5477,9-7-2487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4.6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147 127 1057,'0'0'3641,"-6"-14"-2227,-8-16-671,-7-15 733,2 7 10322,16 46-9704,-2 19-2922,5-24 1475,-78 808 1643,77-738-914,2-57-3386,-1-3-2436,0-1-3377,0-27 2672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5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1 116 1569,'0'0'10683,"6"-9"-8820,22-26-331,-25 33-1369,0 0 0,1 0 0,-1 0 1,1 0-1,-1 1 0,1-1 0,-1 1 0,1 0 1,0 0-1,-1 1 0,1-1 0,0 1 0,0 0 1,0 0-1,7 1 0,9-2 274,106-23 594,-85 14-823,0 3 0,81-6 2194,-122 19-715,-38 1376-240,18-1072-1430,-10 361 302,30-458 322,0-213-700,-16-10-7207,1-1 3076,-3 2-2174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5.8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85 7463,'0'0'10463,"30"13"-6726,1-7-3369,0-1 0,1-1 0,-1-1 0,1-2 1,34-3-1,-18 1-185,9-3-87,-1-3 0,1-2 1,72-22-1,18-2-1,-131 30-857,-24 4-1212,7-1 1771,0 1-1,0-1 1,0 0-1,0 0 1,0 0-1,0 0 1,0 0-1,-1 0 1,1 0-1,0 0 1,0-1-1,0 1 0,0 0 1,0-1-1,0 1 1,0-1-1,0 1 1,0-1-1,0 1 1,0-1-1,0 0 1,1 1-1,-1-1 1,0 0-1,0 0 1,1 1-1,-2-3 1,2-14-6577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4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18 545,'0'0'19010,"3"-5"-16832,-3 5-2097,0-1 0,0 1 1,0-1-1,0 0 1,0 1-1,0-1 1,0 1-1,1-1 1,-1 1-1,0-1 0,0 1 1,1-1-1,-1 1 1,0-1-1,1 1 1,-1 0-1,0-1 0,1 1 1,-1-1-1,1 1 1,-1 0-1,0-1 1,1 1-1,-1 0 1,1 0-1,-1-1 0,1 1 1,-1 0-1,1 0 1,-1 0-1,1 0 1,0-1-1,2 27 2012,-3-16-2213,1 28 428,1 14 480,-7 78 0,-7-98-442,7-23-194,9-21-260,-1 6 108,0 1 0,1 0 0,0 0 0,-1 0 0,2 0 0,-1 0 0,0 1 0,1 0 0,0 0 0,0 0 0,0 1 1,1-1-1,6-2 0,8-4-2,2 0 0,24-7 0,-25 10-11,0 2 1,43-7 0,-18 10-7115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6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 75 5669,'0'0'13720,"-8"0"-11745,63-2-1477,0-3 1,89-19-1,-90 12-257,-14 2 211,0 2 0,1 2 1,44-2-1,-85 41 327,10 582-592,-10-455-184,-9 393 1403,9-552-1406,0 0 0,0 0 0,0 0 0,0 0 0,0 0 0,0 0 0,0 0 0,0 0 0,-1 0 0,1 0 0,0 0 0,-1 0 0,1 0 0,0 0 0,-1 0 0,1 0 0,-1 0 0,0 0 0,1-1 0,-1 1 0,0 0 0,1 0 0,-1 0 0,0-1 0,0 1-1,0-1 1,0 1 0,1 0 0,-1-1 0,0 0 0,0 1 0,0-1 0,0 1 0,0-1 0,0 0 0,0 0 0,0 0 0,-1 0 0,1 0 0,0 0 0,0 0 0,0 0 0,0 0 0,0 0 0,0 0 0,0 0 0,0-1 0,-1 0 0,-13 1-153,-56 3 106,-126 23 0,-17 2 568,190-29-269,6 0 295,41 12-19999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39.4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72 380 416,'0'0'1031,"0"-16"-177,-14-172 1814,-2 51 5570,16 134-7567,-5-21 1520,5 24-2033,0-1 1,-1 1-1,1-1 0,0 1 1,0-1-1,0 1 0,0-1 0,-1 1 1,1-1-1,0 1 0,0-1 1,-1 1-1,1-1 0,0 1 1,-1 0-1,1-1 0,0 1 1,-1-1-1,1 1 0,-1 0 0,1-1 1,-1 1-1,1 0 0,-1 0 1,1-1-1,-1 1 0,1 0 1,-1 0-1,1 0 0,-1 0 1,1 0-1,-1 0 0,1 0 0,-2 0 1,2 1-123,-1 1 0,0-1 0,0 1 1,1-1-1,-1 1 0,1 0 0,-1 0 0,1-1 0,0 1 1,0 0-1,0 0 0,0-1 0,0 3 0,0 3 29,-18 748 1318,20-492-1175,-2-259-203,0 64 67,13 108 0,-13-171-699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40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17 4837,'0'0'9988,"-3"-17"-3561,210 26-4987,-60-1-1337,-121-7-90,-12-2-8,0 1 0,0 1 0,0 1 0,0 0 0,17 5 0,-31-7 11,1 1 0,0 0 0,0 0 0,0 0 1,0-1-1,-1 1 0,1 0 0,0 0 0,-1 0 1,1 0-1,-1 0 0,1 1 0,-1-1 1,1 0-1,-1 0 0,0 0 0,0 0 0,1 0 1,-1 1-1,0-1 0,0 0 0,0 1 0,-1 36 653,0-23-429,11 384 398,-1-112-598,0 789 83,-21-817 47,0 18 55,24-40 453,-9-201-225,-3-37-855,-1 0-1,1 0 1,0 0 0,0 0-1,-1 0 1,1 0-1,0 0 1,-1 0-1,1 0 1,-1 1 0,0-1-1,1 0 1,-1 0-1,0 0 1,1 1-1,-1-1 1,0 0 0,0 1-1,1-1 1,-1 1-1,0-1 1,0 1-1,0-1 1,0 1 0,-2-1-1,-17-9-5811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41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7 2594,'0'0'13704,"-11"-1"-11734,-34-4-353,33 4-549,21 7-198,5 1-717,0 0-1,1-1 1,-1 0-1,1-1 1,0-1-1,1 0 1,-1-1 0,23 1-1,133-2 340,-95-3-18,-17 2-393,15 1-233,-56-3-3804,-7-1-3431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51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62 151 8104,'0'0'8386,"-9"-4"-6939,1-1-718,-14-6-249,1 7 6463,21 22-6746,0-2-88,-1-7-51,1-1-1,0 0 1,0 1-1,1-1 0,0 0 1,0 1-1,1-1 1,0 0-1,5 11 1,-7-19-43,0 1 0,1-1 0,-1 0 1,0 1-1,0-1 0,0 0 0,1 0 1,-1 1-1,0-1 0,0 0 0,1 0 1,-1 1-1,0-1 0,1 0 1,-1 0-1,0 0 0,0 0 0,1 1 1,-1-1-1,0 0 0,1 0 0,-1 0 1,0 0-1,1 0 0,-1 0 1,0 0-1,1 0 0,-1 0 0,1 0 1,-1 0-1,0 0 0,1 0 0,-1 0 1,0 0-1,1 0 0,-1-1 1,0 1-1,0 0 0,1 0 0,-1 0 1,0 0-1,1-1 0,-1 1 0,0 0 1,0 0-1,1-1 0,11-14 104,-11 14-133,36-53-8,46-60 235,-72 101-863,1 1 0,0 0 1,20-14-1,-8 17-4195,-22 9 4342,-1 0-1,0 0 1,0 0 0,1 0-1,-1 0 1,0 0 0,1 0-1,-1 0 1,0 0 0,1 1-1,-1-1 1,0 0 0,0 1-1,1-1 1,-1 1 0,0 0-1,0-1 1,1 2 0,10 15-5925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58.9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6 173 1409,'0'0'14425,"-6"13"-8313,14-10-5969,1-2 0,-1 1 0,1-1 0,-1 0 0,1-1 0,0 0 0,-1 0 0,12-3 0,5 1 1,-1 1-109,0-2 1,0-1-1,0-1 1,44-16-1,91-46 162,21-7-85,-162 69-588,1-1-2211,-41 3-1464,-1 3-2469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2:59.3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139 0 9257,'0'1'13999,"-12"16"-13569,-8 16-135,2 1 0,1 1 0,2 0 0,1 1 0,2 1 0,2 0 0,-7 47 0,16-81-266,0 0 0,0 1 0,1-1 0,0 1 0,0 0-1,0-1 1,0 1 0,0-1 0,1 1 0,-1-1 0,1 1 0,0-1 0,0 0 0,0 1 0,1-1 0,-1 0 0,1 0-1,0 0 1,-1 0 0,1 0 0,5 5 0,-3-5-38,1-1 0,0 1 1,0-1-1,0 1 0,0-1 0,0-1 0,1 1 0,-1-1 1,0 0-1,1 0 0,-1-1 0,1 1 0,7-2 0,68 2-1517,-27-3-5804,-27 2-1628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26.2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231 590 5830,'0'0'6048,"-4"-2"-4713,5 2-1288,-1 0 1,0 0 0,0 0-1,0 0 1,0-1 0,1 1 0,-1 0-1,0 0 1,0 0 0,0 0 0,0 0-1,0 0 1,0-1 0,1 1 0,-1 0-1,0 0 1,0 0 0,0 0 0,0-1-1,0 1 1,0 0 0,0 0 0,0 0-1,0 0 1,0-1 0,0 1 0,0 0-1,0 0 1,0 0 0,0 0 0,0-1-1,0 1 1,0 0 0,0 0-1,0 0 1,0-1 0,0 1 0,0 0-1,0 0 1,0 0 0,-1 0 0,1 0-1,0-1 1,0 1 0,0 0 0,0 0-1,0 0 1,0 0 0,-1 0 0,1 0-1,0-1 1,0 1 0,0 0 0,0 0-1,0 0 1,-1 0 0,1 0 0,0 0-1,0 0 1,0 0 0,-1 0 0,1 0-1,0 0 1,0 0 0,0 0 0,-1 0-1,28-3 1293,61 7-1250,-49-2 236,524-32 1179,27-3-1017,-21 2-437,-314 17-33,-208 14 2,-1 3-1,1 1 1,64 16-1,-110-20-21,0 1-1,0-1 0,0 1 1,1-1-1,-1 0 1,0 0-1,0 1 1,1-1-1,-1 0 0,0 0 1,0 0-1,1 0 1,-1 0-1,0 0 0,1-1 1,-1 1-1,0 0 1,0-1-1,0 1 0,1-1 1,-1 1-1,2-2 1,-3 1 7,0 0 1,0 0 0,0 0 0,0 0-1,0 0 1,0 0 0,0 0-1,0 0 1,0 0 0,0 0 0,0 0-1,-1 0 1,1 0 0,-1 0-1,1 0 1,0 0 0,-1 0 0,0 0-1,1 0 1,-2-1 0,-46-53 189,43 50-227,-27-26 33,-1 2-1,-2 1 0,0 2 0,-2 1 0,-1 2 0,-1 1 0,-1 2 0,-50-17 1,24 15 6,-2 3 0,0 3 0,-1 3 1,-104-6-1,-359 6 3,475 16 7,0 4 0,1 1-1,0 3 1,-68 23-1,-208 92 14,299-113 14,1 1 1,1 2-1,0 1 1,1 2 0,-30 24-1,51-36-40,0 1 0,0 1 0,1 0 0,0 0 0,1 0 0,0 1 0,1 0-1,0 0 1,0 1 0,1 0 0,0 0 0,1 0 0,1 1 0,-1-1 0,2 1 0,0 0-1,0 0 1,0 19 0,3-5-6,1 1 0,1-1-1,1 0 1,1 0-1,1 0 1,2-1 0,0 0-1,18 35 1,-7-15 1,3 0 0,1-2 0,2-1 0,58 76 0,-81-116-17,0 1 1,1 0-1,-1-1 1,0 0 0,1 0-1,0 1 1,-1-2 0,1 1-1,0 0 1,0 0 0,0-1-1,0 0 1,0 0 0,1 1-1,-1-2 1,0 1 0,1 0-1,-1-1 1,0 1 0,1-1-1,-1 0 1,0 0 0,1-1-1,-1 1 1,0-1-1,1 1 1,-1-1 0,0 0-1,0 0 1,1-1 0,-1 1-1,0-1 1,0 1 0,-1-1-1,1 0 1,0 0 0,-1 0-1,1-1 1,-1 1 0,1 0-1,-1-1 1,0 0 0,3-4-1,10-22 73,-1 0-1,-2-1 0,-1 0 1,-1-1-1,-1 0 1,-2 0-1,4-44 1,-3-9 12,-6-134 1,-3 191-62,-2 1 0,-1-1-1,0 1 1,-2 0 0,-17-45-1,18 57 7,-1 1-1,-1-1 0,0 1 1,0 1-1,-1-1 1,-1 1-1,0 1 1,-1-1-1,0 2 0,-1-1 1,-22-16-1,27 24-12,1-1-1,-1 1 1,0 0 0,0 1-1,0 0 1,0-1 0,0 2-1,0-1 1,-1 1-1,1 0 1,-1 0 0,1 1-1,-1 0 1,1 0 0,0 0-1,-1 1 1,1 0-1,-1 1 1,1-1 0,0 1-1,0 0 1,0 0 0,0 1-1,0 0 1,0 0-1,1 1 1,-1-1 0,1 1-1,0 0 1,0 0 0,1 1-1,-1 0 1,1 0 0,-5 7-1,-10 17 61,1 2-1,1 0 1,2 1-1,-19 59 1,-26 142-10,47-175 54,2 0 0,-4 104 0,39-175-556,-13-2 462,1 1 1,-2-2 0,0 0-1,-1 0 1,0 0-1,-2-1 1,10-28 0,-5 14 57,161-450 120,-164 447-179,-1 0 1,-1 0-1,-3-1 1,1-36-1,-5 71-5,0-1-1,0 1 0,0 0 0,0-1 1,0 1-1,0-1 0,-1 1 0,1 0 0,0-1 1,0 1-1,0 0 0,-1-1 0,1 1 1,0 0-1,0-1 0,-1 1 0,1 0 1,0 0-1,-1-1 0,1 1 0,-1 0 1,1 0-1,0 0 0,-1-1 0,1 1 0,0 0 1,-1 0-1,1 0 0,-1 0 0,1 0 1,0 0-1,-1 0 0,1 0 0,-1 0 1,1 0-1,-1 0 0,1 0 0,0 0 1,-1 0-1,1 0 0,-1 0 0,1 1 1,0-1-1,-1 0 0,1 0 0,-1 1 0,-21 9 21,10-1-25,1 0 0,0 1 0,1 0-1,0 1 1,1 0 0,-14 20-1,-45 85 96,52-87-36,-199 373 503,199-369-431,16-33-135,1-1 0,-1 1 0,0 0 0,1 0 0,-1-1 0,1 1 0,-1 0 0,0 0 0,1 0 0,-1 0 0,1-1 0,-1 1 0,1 0 0,-1 0 0,0 0 0,1 0 0,-1 0 0,1 0 0,-1 0 0,1 0 0,-1 0 0,1 0 0,-1 1 0,0-1 0,1 0 0,-1 0 0,1 0 1,-1 0-1,0 1 0,1-1 0,-1 0 0,1 0 0,-1 1 0,0-1 0,1 0 0,-1 1 0,0-1 0,0 0 0,1 1 0,-1-1 0,0 1 0,0-1 0,1 0 0,-1 1 0,0-1 0,0 1 0,0-1 0,0 0 0,0 1 0,0-1 0,0 1 0,0-1 0,0 1 0,0-1 0,0 1 0,0-1 0,0 0 1,0 1-1,0-1 0,0 1 0,0-1 0,-1 1 0,1-1 0,0 1 0,0-1-12,11-6-22,0 0 0,0-1 0,-1 0 0,0 0 0,-1-1 0,12-11 1,53-65 99,-26 29 20,-12 16-134,2 2 0,1 2-1,2 1 1,2 2 0,54-31-1,-93 60 79,2 0-73,0 0-1,0 0 0,1 0 1,-1 0-1,9-1 0,-14 4 31,0 0 1,0-1-1,0 1 0,0 0 0,0 0 0,0 0 1,0 0-1,0 1 0,0-1 0,0 0 0,0 0 0,0 0 1,-1 1-1,1-1 0,0 1 0,0-1 0,0 0 0,0 1 1,0 0-1,-1-1 0,1 1 0,0-1 0,-1 1 1,1 0-1,0 0 0,-1-1 0,1 1 0,-1 0 0,1 0 1,-1 0-1,1-1 0,-1 1 0,0 0 0,1 0 1,-1 0-1,0 0 0,0 0 0,0 0 0,0 0 0,1 0 1,-1 0-1,0 0 0,-1 0 0,1 1 0,0 23 72,-1 0-1,-1 0 1,-1 0-1,-1 0 0,-11 36 1,-50 120 170,39-114-152,-118 292 1215,140-348-1217,2-7-41,0 0 0,0 0 0,1 1 0,-1-1 0,1 1 0,1-1 0,-1 1 0,0 5 0,3-9-54,0-1 1,0 1-1,0-1 0,0 0 1,0 0-1,0 0 0,0 0 1,0 0-1,0 0 1,0 0-1,0-1 0,0 1 1,-1-1-1,4 0 0,8-5 17,0 0 0,0 0 0,0-1 0,-1-1 0,0 0 0,0-1 0,16-15 0,76-85 135,-76 78-126,160-201-22,-28 31-38,-124 161 12,1 1 1,73-57 0,-110 96 47,0 0 1,0 1-1,-1-1 1,1 0-1,0 0 1,0 0-1,0 0 1,0 1-1,0-1 1,0 0-1,0 0 1,0 0-1,0 1 1,0-1-1,0 0 1,1 0-1,-1 0 1,0 0-1,0 1 1,0-1-1,0 0 1,0 0 0,0 0-1,0 0 1,0 1-1,0-1 1,1 0-1,-1 0 1,0 0-1,0 0 1,0 0-1,0 0 1,0 0-1,1 1 1,-1-1-1,0 0 1,0 0-1,0 0 1,0 0-1,1 0 1,-1 0-1,0 0 1,0 0-1,0 0 1,1 0-1,-1 0 1,0 0-1,0 0 1,0 0-1,0 0 1,1 0 0,-10 19 68,-278 438 598,77-116 118,202-328-704,6-12-71,1 1 0,0 0 0,0 0 1,0-1-1,0 1 0,0 0 0,0 0 0,0 0 1,1 0-1,-1 0 0,1 0 0,-1 1 1,1 1-1,5-3-186,1-3 136,0 0 1,0 0-1,0 0 0,0-1 1,0 0-1,0 0 0,-1 0 1,0-1-1,8-6 0,46-46 108,-47 43-70,209-241 245,-10 12-195,-162 191-60,3 3 1,89-66-1,-109 91-1,-14 9-20,2 0 1,0 1-1,0 1 0,40-16 1,-60 28 30,1 0 0,-1 0 0,0 0 0,0 1 0,0-1 0,0 0 0,1 0 0,-1 0 0,0 1 0,0-1 0,0 0-1,0 1 1,0-1 0,0 0 0,1 0 0,-1 1 0,0-1 0,0 0 0,0 0 0,0 1 0,0-1 0,0 0 0,0 1 0,0-1 0,0 0 0,0 0 0,-1 1 0,1-1 0,0 0 0,0 1 0,0-1 0,0 0 0,0 0 0,0 1 0,-1-1 0,1 0 0,0 0 0,0 0 0,0 1 0,-1-1 0,1 0-1,-12 25 94,-1-1-1,-1 0 0,-28 36 1,6-10-74,-374 574 544,401-606-578,11-12-262,24-21-82,27-29 426,87-91 0,-57 51-24,56-55 35,59-55-94,-145 145 13,106-71 0,-155 117 1,1 0-1,0 0 1,0 0-1,0 1 0,0-1 1,8-1-1,-12 5 6,-1 0 0,0 0 1,1 1-1,-1-1 0,0 0 0,0 0 0,0 0 0,0 1 0,0-1 0,0 0 1,0 0-1,0 0 0,-1 1 0,1-1 0,0 0 0,-1 0 0,1 0 0,-1 1 1,-14 30 101,0-2 0,-40 58 1,7-12-67,-57 92 480,-146 178 1,261-347-998,6-6 447,0-1 0,0-1 0,-1 0 0,-1-1 1,0 0-1,0-2 0,18-18 0,-8 8 40,204-199 25,-133 125-27,212-167 0,-293 252-7,-9 7-3,1 0 0,0 0 0,0 0 0,0 0 0,0 1 0,1 0 0,6-2 0,-13 10-27,-4 13 113,0 0 1,-2-1 0,0 1 0,-2-1-1,-17 31 1,6-11 4,-177 342 378,189-365-395,3-7-41,0 0-1,0 0 0,1 0 0,0 1 1,0-1-1,1 1 0,0 0 1,1 0-1,-2 10 0,4-18-43,-1 1 1,1 0-1,-1 0 0,1-1 0,-1 1 1,1 0-1,-1-1 0,1 1 0,0 0 1,-1-1-1,1 1 0,0-1 1,0 1-1,-1-1 0,1 1 0,0-1 1,0 0-1,0 1 0,-1-1 0,1 0 1,0 0-1,0 0 0,0 0 0,0 0 1,0 0-1,0 0 0,0 0 0,-1 0 1,1 0-1,0 0 0,1 0 0,33-4-211,-23 1 214,1-1 1,-1 0-1,-1-1 1,1 0-1,-1 0 0,0-2 1,20-13-1,70-65 143,-77 64-133,115-112-31,39-33-86,-161 152 88,-17 14 31,0 1 1,0-1 0,0 0 0,0 0 0,0 0 0,0 1 0,0-1-1,0 0 1,0 0 0,0 1 0,0-1 0,0 0 0,0 0-1,0 0 1,0 1 0,0-1 0,0 0 0,0 0 0,1 0 0,-1 1-1,0-1 1,0 0 0,0 0 0,0 0 0,0 0 0,1 1-1,-1-1 1,0 0 0,0 0 0,0 0 0,1 0 0,-1 0 0,0 0-1,0 1 1,0-1 0,1 0 0,-1 0 0,0 0 0,0 0-1,1 0 1,-1 0 0,0 0 0,0 0 0,0 0 0,1 0 0,-1 0-1,0 0 1,0 0 0,1 0 0,-1-1 0,0 1 0,0 0-1,0 0 1,1 0 0,-1 0 0,0 0 0,0 0 0,0-1 0,0 1-1,1 0 1,-1 0 0,0 0 0,0 0 0,0-1 0,0 1-1,0 0 1,1 0 0,-5 15 59,-27 49 47,-3-2 0,-43 61 0,43-71-77,-10 16 8,-80 139 155,123-205-198,-1 0-1,1-1 0,0 1 0,0 0 1,1 0-1,-1 0 0,0 0 0,1 0 1,-1 1-1,1-1 0,-1 0 1,1 0-1,0 0 0,0 0 0,0 0 1,1 4-1,-1-5-10,1-1 0,0 1 0,-1-1 0,1 0 0,0 1 0,0-1 0,-1 0 0,1 1 0,0-1 0,0 0 0,-1 0 0,1 0 0,0 0 0,0 0 0,-1 0-1,1 0 1,0 0 0,0 0 0,-1 0 0,1 0 0,0 0 0,0-1 0,-1 1 0,1 0 0,0 0 0,0-1 0,-1 1 0,2-1 0,8-4-41,0-1 1,-1 0-1,0 0 0,16-14 0,22-29 110,47-63-1,-3 2-9,-73 88 163,-13 13-41,-14 10-42,-19 16-140,0 2 0,1 1 0,2 2 0,0 0 0,1 1 0,-28 36 0,-48 45 363,130-135-573,-1-1 0,27-39 0,60-93 358,-103 146-185,7-9 55,-2-1 0,0-1 0,-2 0 0,-1-1 0,20-58 0,-35 87 14,0 0 0,1 0 1,-1 0-1,0-1 0,0 1 0,0 0 0,0 0 1,0 0-1,0-1 0,0 1 0,0 0 1,0 0-1,-1 0 0,1 0 0,-1 0 0,1-1 1,0 1-1,-1 0 0,0 0 0,1 0 1,-1 0-1,0 0 0,1 0 0,-1 1 0,-1-3 1,-1 2-7,1-1 1,-1 1 0,1 0 0,-1 0 0,1 0-1,-1 0 1,1 0 0,-1 1 0,0-1-1,0 1 1,-2 0 0,-9-1 7,-1 2 0,1 0 0,-22 4 0,-3 6 27,1 1-1,0 1 0,1 3 1,-38 21-1,-1 0 2,19-13-36,0-1 0,-2-3 0,0-3-1,-2-2 1,1-3 0,-1-3 0,-1-2-1,0-3 1,0-3 0,-89-9 0,125 5-20,0-1 0,1-2 1,0 0-1,0-1 0,0-2 0,1-1 1,1 0-1,-1-2 0,-21-15 0,42 25 0,0 0 1,0 0-1,0 0 0,0-1 0,0 0 0,1 1 0,-1-1 0,1 0 1,0 0-1,0 0 0,0-1 0,0 1 0,0 0 0,1-1 0,0 1 1,-1-1-1,1 0 0,1 1 0,-2-7 0,2 6 3,1-1 1,0 1-1,-1-1 0,2 1 0,-1-1 0,0 1 1,1 0-1,0-1 0,0 1 0,0 0 1,0 0-1,1 1 0,5-8 0,8-6-8,2 0 1,0 2-1,0 0 0,37-23 0,-49 34 13,172-104-135,379-166 0,-498 247 43,-85 41 77,2 2 0,0 1 0,-33 30 0,-69 74 60,82-77-16,-223 240 36,111-116-26,154-166-42,0 0 0,0 0 1,0 0-1,0 1 0,0-1 0,0 0 1,0 1-1,1-1 0,-1 1 1,1-1-1,0 1 0,-2 5 1,4-7-12,0 0 1,0 0-1,0 0 1,1 0-1,-1 0 1,0 0-1,0 0 1,1 0-1,-1-1 1,1 1-1,-1 0 1,1-1-1,-1 1 1,1-1-1,-1 0 1,1 1-1,-1-1 1,1 0-1,-1 0 1,1 0-1,0 0 1,-1 0-1,3-1 0,60 3-23,0-2 0,0-3 0,0-2 0,-1-4 0,1-2-1,69-23 1,-36 5 24,-41 11-14,0 2 0,1 2 1,1 3-1,103-7 0,-160 18 19,0 1 1,-1-1-1,1 1 0,0-1 0,-1 1 0,1 0 0,-1-1 0,1 1 0,-1-1 0,1 1 0,-1 0 0,1 0 0,-1-1 0,0 1 0,1 0 0,-1 0 0,0-1 0,0 1 1,1 0-1,-1 0 0,0 0 0,0 0 0,0-1 0,0 1 0,0 0 0,0 0 0,0 0 0,-1-1 0,1 1 0,0 0 0,0 0 0,-1 0 0,1 0 0,-9 34 184,-10 0-131,-2-1 1,-1-1 0,-1-1-1,-2 0 1,-39 37 0,-3 7 6,-4 14-48,70-89-224,26-2-427,0-4 646,1-1-1,-1-2 1,0 0 0,0-2-1,44-24 1,-11 7 21,-27 12-11,-9 4 11,1 1 0,30-8 0,-175 63 1173,15-4-1209,25-16 46,-2-3 0,0-4 0,-2-4 0,1-4-1,-116 0 1,-181-36 36,0-31 39,186 25-77,42 16 72,-230 5-1,355 11-62,24 0-32,0-1-1,-1 0 1,1 0 0,0-1-1,-1 1 1,1-1-1,0 0 1,-7-5 0,11 5-29,0-1 1,0 0 0,0 0-1,0 1 1,1-1 0,-1 0 0,1 0-1,0 0 1,0 0 0,0 1-1,1-6 1,-1 3 2,-4-593-12,6 571 39,1 0 0,1 0 0,10-32 0,-6 25 22,-3 25 97,-1 17-375,-2 26 296,2 0 1,2 0 0,1 0 0,15 44-1,-10-36-13,-1 0-1,6 51 0,20 184 4,-34-252-21,-1 1-1,-1 0 0,-3 32 0,0 0 8,-4-11-1,-1 12-85,7-56 64,0-1 1,0 1-1,1-1 0,-1 1 1,1-1-1,-1 1 1,1-1-1,0 1 1,0-1-1,0 0 1,0 0-1,0 1 0,1-1 1,-1 0-1,1 0 1,-1 0-1,1 0 1,0-1-1,2 3 0,9 4-11,-1 0-1,1-2 1,0 1-1,1-2 1,-1 1-1,1-2 1,27 6-1,108 8 13,-100-14 8,57 2 11,126-9 0,-76-5 58,132-3-26,71-4-117,35-13 106,-238 24 10,30-4-136,-149 4 122,-1-2 0,1-2 1,61-21-1,-95 27-27,0 1 0,0-1 0,0 0 0,-1 0 0,1 0 0,0 0 0,-1-1 0,0 1 0,1-1 0,-1 1 0,0-1 0,-1 0 0,1 0-1,0 0 1,-1 0 0,1 0 0,-1 0 0,0 0 0,0 0 0,0 0 0,0-5 0,2-8 33,-2 0 0,0 0 0,-1-19 0,0 21-32,2-113 16,1 49 14,-3-1 0,-4 1 0,-14-79 0,11 133-10,-1 0 1,-1 1-1,-1 0 0,-2 0 1,0 1-1,-24-33 1,20 35 59,0 1 0,-1 0-1,-1 1 1,-1 1 0,-1 1 0,0 0 0,-1 2 0,0 0-1,-2 1 1,1 2 0,-29-11 0,12 8-19,0 1-1,-1 3 1,0 1 0,0 2 0,-1 1-1,-49 1 1,-102-3 248,68 1-250,-190 15 0,-416 14-201,573-22 121,152 0 17,0 1 0,0 0 0,0 1 0,0-1-1,0 1 1,0 0 0,0 0 0,1 0 0,-1 1 0,-7 6 0,-41 33 29,52-37-174,0 0-1,1 0 1,-1 0-1,1 0 1,0 0 0,0 0-1,0 0 1,2 8 0,0-6 141,1 0 1,-1 0-1,1-1 1,0 1 0,1-1-1,0 1 1,0-1-1,0 0 1,1-1-1,-1 1 1,2-1-1,6 7 1,14 10-1,38 25 0,-44-32 3,7 4-6,1 0-1,1-2 0,0-2 0,1 0 0,0-2 0,62 18 1,-72-27-13,-1-1-1,1 0 1,0-1 0,0-1 0,0-1 0,0-1 0,0 0 0,0-2 0,0 0-1,0-2 1,-1 0 0,34-14 0,-21 5-2,0-2 0,-1-1-1,0-2 1,-2 0 0,0-3-1,-1 0 1,-2-1 0,0-2-1,-1-1 1,-2-1 0,-1-1 0,23-36-1,-43 61 9,0 0 0,-1 0 0,1-1 0,-1 1-1,1 0 1,-1-1 0,0 1 0,0-1 0,-1 0 0,1-5-1,-1 8 44,-13 2 17,8 0-56,0 1 0,0 0 1,0 0-1,0 0 1,1 1-1,-1 0 1,0-1-1,1 2 0,0-1 1,0 0-1,-6 7 1,-43 52-87,37-42 83,-22 25 10,2 1 0,2 2 0,-52 99 0,86-146-7,-1-1 1,1 1-1,-1 0 0,1-1 1,0 1-1,-1 0 0,1 0 0,0-1 1,-1 1-1,1 0 0,0 0 1,0-1-1,0 1 0,0 0 1,0 0-1,0-1 0,0 1 0,0 0 1,0 0-1,0-1 0,0 1 1,0 0-1,0 0 0,1-1 1,-1 1-1,0 0 0,1 0 1,-1-1-1,0 1 0,1 0 0,-1-1 1,1 1-1,-1-1 0,1 1 1,-1-1-1,1 1 0,0-1 1,-1 1-1,1-1 0,0 1 1,-1-1-1,1 0 0,0 1 0,-1-1 1,1 0-1,0 0 0,0 1 1,-1-1-1,1 0 0,0 0 1,0 0-1,0 0 0,-1 0 0,1 0 1,0 0-1,0 0 0,-1 0 1,1-1-1,0 1 0,0 0 1,1-1-1,6 0-90,0-1-1,0 0 1,0-1-1,13-5 1,4-7 60,-1 0 0,0-2 0,-1-1 0,-1 0 0,32-36 1,35-29-21,-89 83 56,0 0 0,0 0 0,1 0 0,-1 0 0,0 0 0,0 0 0,0 0 0,0 0 0,1 0 0,-1 0 0,0 0 0,0 0 0,0 0 0,0 0 0,1 0 0,-1 0 0,0 0 0,0 0 0,0 0 0,0 0 0,1 0 0,-1 0 0,0 0 0,0 0 0,0 0 0,0 0 0,0 0 0,1 1 0,-1-1 0,0 0 0,0 0 0,0 0 0,0 0 0,0 0 0,0 0 0,0 1 1,0-1-1,1 0 0,-1 0 0,0 0 0,0 0 0,0 1 0,0-1 0,0 0 0,0 0 0,0 0 0,0 0 0,0 1 0,0-1 0,0 0 0,0 0 0,0 0 0,0 0 0,0 1 0,0-1 0,0 0 0,-1 0 0,1 0 0,0 0 0,0 1 0,0-1 0,0 0 0,0 0 0,0 0 0,0 0 0,0 0 0,-1 0 0,1 1 0,-3 13 43,-11 21 114,-35 63 1,28-60-118,-22 56 0,39-82-40,0 0 1,0 1-1,2-1 0,-1 1 0,2-1 1,-1 1-1,2 0 0,0-1 1,1 16-1,0-27-11,-1 0 1,1 1-1,0-1 0,0 1 1,0-1-1,0 0 0,0 0 1,0 0-1,0 1 1,0-1-1,1 0 0,-1 0 1,0 0-1,1-1 0,-1 1 1,0 0-1,1-1 1,-1 1-1,1 0 0,-1-1 1,1 0-1,-1 1 0,1-1 1,0 0-1,-1 0 0,3 0 1,48 3-1070,-45-3 554,43 0-4323,-16 0-1740,1 0-2832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28.7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0 11915,'0'0'1917,"-4"19"-1592,-6 47-42,3 1 0,2 87 0,22 942 2194,-33 519-240,16-1613-2240,-4 211-364,29 275 0,-24-482-139,2 11-1397,5-13-4202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29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156 0 10762,'0'0'3273,"-12"24"-2521,12-23-751,-11 19 93,1 1-1,0 0 1,2 1 0,1 0-1,1 1 1,0-1 0,2 1-1,-3 33 1,-20 794 2518,12-307-1114,10-400-1204,1 811 1585,16-825-1534,-5-71-386,-3 1 0,-2 1 0,-6 61 1,3-119-175,1 0 0,-1-1 0,1 1 1,-1 0-1,0-1 0,0 1 0,1-1 1,-1 1-1,0-1 0,0 1 1,-1-1-1,1 0 0,0 1 0,0-1 1,-1 0-1,1 0 0,-1 0 1,-2 2-1,-18 3-10455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4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1 288,'-4'3'20322,"2"7"-19333,2 37 355,4 134 2621,-2-150-3502,2-1-1,1 0 0,18 57 1,-17-75-517,35-50-28650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29.8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243 1 7976,'0'0'3421,"-20"6"-2134,7-2-1106,7-3-100,0 0-1,0 0 1,0 1-1,0 0 1,0 0 0,0 1-1,1 0 1,-1 0-1,1 0 1,0 1 0,0-1-1,0 1 1,1 0-1,-1 1 1,1-1-1,0 1 1,0 0 0,1 0-1,-1 0 1,1 0-1,-5 11 1,-2 18 254,0 0 0,3 0 0,0 1 1,-2 60-1,8 151 1114,3-174-987,45 581 2204,-15-307-2198,23 1070 1673,-55-1394-2140,1-11-19,0 0 0,-1 1 1,-1-1-1,0 0 0,0 0 0,-1-1 1,-1 1-1,0 0 0,-5 12 0,8-22-73,-1 0 0,1 0-1,-1 0 1,1-1 0,-1 1-1,0 0 1,1 0 0,-1-1-1,0 1 1,1 0 0,-1-1-1,0 1 1,0-1 0,0 1-1,1-1 1,-1 1 0,0-1-1,0 0 1,0 1 0,0-1-1,0 0 1,0 0 0,0 0-1,0 0 1,0 0 0,0 0-1,0 0 1,0 0 0,-1 0-1,-1-1-230,1 0-1,0 1 0,-1-1 0,1-1 0,0 1 0,0 0 0,0 0 1,0-1-1,0 1 0,0-1 0,-3-3 0,-9-13-2167,1-1 1,-22-39-1,24 38 953,-35-63-5750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0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55 146 1602,'0'0'7553,"-10"-5"-6656,-34-13-176,93 14 1521,96-3-349,158-28-1,-42 3-1310,885-9 807,-824 38-1235,-28 2-224,-293 1-101,-14 10-2263,-13 5-1111,-6 9-1409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0.8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1 334 8712,'0'0'3395,"12"-11"-2263,-2 1-900,1 1 0,0 0-1,1 1 1,0 0 0,0 1-1,0 0 1,1 1 0,0 0-1,17-4 1,368-73 2053,9 31-1578,-265 35-597,1388-73 1224,-1500 90-1493,-39 5-1660,-20 5-820,-13 10-1504,-4 6-235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1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1 238 11499,'0'0'347,"20"3"-299,81 7 1011,0-5 1,1-4-1,171-21 1,323-76 1213,-493 76-2100,22-3 68,301-50 164,-313 60-317,206 1 0,-312 12-85,0 1 0,0-1 0,0 2 0,0-1 1,0 1-1,7 2 0,-13-3-6,1-1 0,-1 0 0,0 1-1,0 0 1,0-1 0,0 1 0,0 0 0,0-1 0,0 1 0,0 0 0,0 0-1,0 0 1,-1 0 0,1 0 0,0 0 0,0 0 0,-1 0 0,1 0 0,-1 0-1,1 0 1,-1 1 0,0-1 0,1 0 0,-1 0 0,0 1 0,0-1 0,1 0-1,-1 0 1,0 1 0,-1-1 0,1 0 0,0 0 0,0 0 0,0 1 0,-1-1-1,1 0 1,-1 0 0,1 0 0,-1 1 0,1-1 0,-1 0 0,0 1 0,-4 5-354,0-1 0,-1 0 0,1 0 0,-1 0 0,0-1 0,-1 0 1,1 0-1,-1 0 0,-11 5 0,-13 10-1904,-21 18-2928,-5 1-2952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1.7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1 200 13581,'0'0'1334,"20"4"-725,66 7 958,135 0 1,110-17-213,-209-1-778,127-24 0,119-41 404,-160 28-605,218-16 1,-96 55-281,-288 11-171,-41-6 35,0 1-1,-1-1 1,1 0-1,0 0 1,-1 1-1,1-1 1,-1 1-1,1-1 1,-1 0-1,1 1 0,0-1 1,-1 1-1,0-1 1,1 1-1,-1-1 1,1 1-1,-1 0 1,0-1-1,1 1 1,-1-1-1,1 2 1,-1-1-85,0 0 0,-1 0 0,1 0 0,0 0 0,0 0 0,-1 0 0,1 0 0,0 0 0,-1 0 0,1 0 0,-1 0 1,1 0-1,-1 0 0,0-1 0,1 1 0,-1 0 0,0 0 0,0-1 0,-1 2 0,-57 42-8037,18-13 3037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2.1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48 280 11531,'0'0'2877,"-11"7"-2797,3-2-72,5-3 17,1-1 0,-1 1-1,0-1 1,1 1-1,0 0 1,-1 0-1,1 0 1,0 1 0,0-1-1,-2 3 1,4-4-10,0-1 0,0 1 0,0-1 0,0 0 0,-1 1 0,1-1 0,0 1 0,1-1 0,-1 1 0,0-1 0,0 1 0,0-1 0,0 0 0,0 1 0,0-1 0,0 1 0,1-1 0,-1 0 0,0 1 0,0-1 0,1 1 0,-1-1 0,0 0 0,0 1 0,1-1 0,-1 0 0,0 0 0,1 1 0,-1-1 0,1 0 0,29 12 816,50 3 1051,161 10-1,83-20-661,-294-6-1131,85-3 216,220-36 1,108-57 563,95-14-294,-523 109-1148,-15 2 465,0 0 0,1 0 0,-1 0 0,0 0 0,1 1 0,-1-1 0,0 0 0,1 0 0,-1 0 0,0 0 0,1 0 0,-1 0 0,0 0 0,1 0 0,-1 0 0,1-1 0,-1 1 0,0 0 1,1 0-1,-1 0 0,0 0 0,1 0 0,-1-1 0,0 1 0,0 0 0,1 0 0,-1 0 0,0-1 0,0 1 0,1 0 0,-1-1 0,0 1 0,0 0 0,1 0 0,-1-1 0,0 1 0,0 0 0,0-1 0,0 1 0,0 0 0,0-1 0,1 1 0,-1 0 0,0-1 0,0 1 0,0-1 0,0 1 0,0 0 0,0-1 0,0 1 0,-1 0 0,1-1 0,0 1 0,0 0 0,0-1 1,0 0-1,-1-16-2256,3-26-2211,11-15-2130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3.1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33 6278,'0'0'7292,"24"-5"-6011,-7 0-1012,11-1 283,1 0 0,1 1 0,53 0 0,678 27 3966,-299-4-3633,276 40-725,-701-52-240,0-3 0,0-1 0,73-5 0,-97 3-1548,-12 10 1057,-2 9 773,1 88-114,35 942-26,50-344-16,-45-401 340,-38-291-389,2 33-840,-4-44 409,0 0 1,0 0 0,0 0-1,-1 0 1,1 0-1,-1 0 1,1 0-1,-1 0 1,0 0-1,1 0 1,-1 0 0,0 0-1,0 0 1,0-1-1,-1 1 1,1 0-1,-3 2 1,-15 9-4164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3.5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0 278 10730,'0'0'1303,"23"1"-1319,290-11 2776,637-108 1619,-470 49-3964,-398 60-400,-32 4-35,-1-1 1,75-21 0,-123 27-54,-1 0 0,0 0 0,1 0 1,-1 0-1,0 0 0,1 0 0,-1 0 1,0 0-1,1 0 0,-1 0 0,0 0 0,1 0 1,-1 0-1,0 0 0,1 0 0,-1-1 1,0 1-1,1 0 0,-1 0 0,0 0 0,1-1 1,-1 1-1,0 0 0,0 0 0,1-1 0,-1 1 1,0 0-1,0 0 0,1-1 0,-1 1 1,0 0-1,0-1 0,0 1 0,0 0 0,0-1 1,1 1-1,-1 0 0,0-1 0,0 1 1,0 0-1,0-1 0,0 1 0,0 0 0,0-1 1,0 1-1,0-1 0,0 1 0,-1 0 1,1-1-1,0 1 0,0-1 0,-17-9-4054,-8-3 647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4.0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7527,'0'0'5365,"-3"3"-3731,1-1-1523,-1 1 0,1-1 0,0 1 0,1 0 0,-1 0-1,0 0 1,1 0 0,0 0 0,-1 0 0,1 0 0,0 0 0,1 1 0,-1-1 0,0 7 0,0 58 262,1-39-131,1 957 4042,2-378-3000,5-410-351,38 216-1,-7-96-480,-36-223-1253,-4-95 567,0 1 1,0-1-1,0 0 0,1 0 0,-1 0 0,0 0 1,0 0-1,0 0 0,0 0 0,1 0 0,-1 0 0,0 0 1,0-1-1,0 1 0,1 0 0,-1-1 0,0 1 0,0 0 1,0-1-1,-7-5-1057,0-1 1,1 1-1,0-1 1,0-1-1,-11-14 1,12 14 273,-35-45-5464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4.6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1 140 3812,'0'0'7617,"10"-9"-6351,14-8-744,1 0 0,1 2 1,0 1-1,1 1 1,1 1-1,48-14 0,-21 18 74,0 2 0,1 3 0,76 5 0,-97-1-348,254 20 1102,13-1-901,-41-20-386,247 15 34,-417 0-657,-104-1-7149,-6 0 1090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5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1 136 3908,'0'0'12657,"8"-16"-10394,26-50-319,-31 62-1804,-1 1 1,1-1 0,-1 0-1,1 1 1,0-1 0,0 1-1,1 0 1,-1 0-1,1 0 1,-1 1 0,1-1-1,0 1 1,0 0 0,0 0-1,0 0 1,1 1 0,-1-1-1,0 1 1,1 0 0,-1 0-1,1 1 1,-1-1 0,1 1-1,-1 0 1,6 1-1,-9-1-104,-1 0-1,1 0 1,0 1-1,0-1 1,0 0-1,0 1 1,0-1-1,0 0 1,0 1-1,0 0 1,-1-1-1,1 1 1,0-1-1,0 1 1,-1 0-1,1-1 1,0 1-1,-1 0 1,1 0-1,-1 0 1,1 0-1,-1-1 1,1 1-1,-1 0 1,0 0-1,1 0 1,-1 0-1,0 0 1,0 0-1,0 0 1,1 0-1,-1 0 1,-1 2-1,1 41 923,-1-34-795,-1 3 11,-1 0 0,0-1 0,0 1 1,-10 20-1,8-22-26,1 1 1,0-1 0,1 1-1,0-1 1,1 1 0,-1 16-1,3-27-372,3-1 80,0 0 0,1 1 0,-1-1 0,0 0 0,1 0 0,-1-1 0,0 1 0,1-1 0,-1 0 0,0 1 0,0-1 0,6-3 0,-8 3 41,14-4-246,0 1 1,0 0 0,0 1 0,20-2 0,-32 5 318,0 0 0,0 0 1,1 0-1,-1 1 0,0-1 1,0 1-1,0 0 0,0 0 0,1 0 1,-1 0-1,5 3 0,-7-3 53,1 0-1,-1 0 0,0 1 1,1-1-1,-1 1 0,0-1 0,0 1 1,0-1-1,0 1 0,0 0 1,0-1-1,0 1 0,-1 0 1,1 0-1,0-1 0,-1 1 0,0 0 1,1 0-1,-1 0 0,0 0 1,0 3-1,-1 1 136,1 1 1,-1-1-1,-1 0 0,1 0 1,-1 0-1,0 0 1,-1-1-1,1 1 0,-1 0 1,0-1-1,0 0 1,-1 0-1,0 0 0,0 0 1,0 0-1,0-1 1,-1 1-1,0-1 0,1-1 1,-9 6-1,-53 30-697,-4-8-3785,28-13-1778,9-3-3497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5.1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79 2434,'0'0'11243,"0"1"-11192,-1-1 1,1 0-1,-1 1 1,1-1-1,-1 0 0,1 1 1,0-1-1,-1 1 1,1-1-1,0 1 0,-1-1 1,1 1-1,0-1 1,-1 1-1,1-1 0,0 1 1,0-1-1,0 1 1,0 0-1,0-1 0,-1 1 1,1-1-1,0 1 1,0-1-1,0 1 0,0 0 1,1-1-1,-1 1 1,0-1-1,0 1 0,0 0 1,0-1-1,1 1 1,-1 0-1,18 4 397,1 0-1,-1-2 1,1 0-1,0-1 1,0-1-1,-1-1 1,1 0 0,20-4-1,7 2-87,63-7 33,135-28 0,-55 6-52,-14 10 527,1 8 0,256 14 1,-427-1-841,36 2 197,0 2 1,80 17-1,-123-18-752,-1-1 0,1 0-1,-1 0 1,0-1 0,0 1-1,0 0 1,0-1 0,-6 2 0,-68 40-8906,28-12 2066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5.6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2 231 3940,'-2'-3'11999,"14"-2"-11175,19 2 41,549-86 3432,-530 79-4122,386-71 1095,-302 62-789,172-1 0,-215 19-334,145 18 0,-212-12-2022,-42 4-3382,10-6 4643,-25 11-4538,-8 8-1035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6.2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75 6790,'0'0'2531,"-2"-12"-1794,19 8 191,10-1 322,5-1-578,5-3-544,6-1-96,4 0-32,1 0-832,-1 3-1731,1 5-3074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7.4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159 28 641,'0'0'6251,"0"-7"-5744,-1-14 15863,-3 34-15614,-7 35-556,-2-1 0,-2 0 0,-3-2 0,-1 1 0,-48 80 1,64-123 1322,-2 4-7062,3-29-10502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7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5445,'0'0'12268,"24"-2"-11532,18 17 33,5 5-577,5 2-192,3 0-384,9 4-2435,7 1-2466,6-2-4804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8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7719,'0'0'11579,"0"13"-10271,2 11-966,1 0-1,0 0 0,2 0 1,10 27-1,-11-38-243,0-1 0,1 0 0,0 1 1,1-2-1,0 1 0,1-1 0,1 0 0,0 0 0,0-1 1,17 16-1,-25-25-112,1-1 1,0 1 0,0 0 0,0 0-1,0-1 1,0 1 0,0 0-1,0-1 1,0 1 0,0-1-1,0 1 1,0-1 0,0 0-1,1 1 1,-1-1 0,0 0-1,0 0 1,0 0 0,0 0-1,1 0 1,-1 0 0,0 0 0,0 0-1,0 0 1,0-1 0,1 1-1,-1 0 1,0-1 0,0 1-1,0-1 1,0 1 0,0-1-1,0 0 1,0 1 0,0-1-1,0 0 1,-1 0 0,1 0-1,0 1 1,0-1 0,-1 0 0,2-2-1,3-5 25,-1 0 0,-1-1-1,1 1 1,3-17 0,2-2 70,-9 25-89,1 0 0,0 0 1,0-1-1,0 1 0,1 0 0,-1 0 0,1 1 1,-1-1-1,1 0 0,-1 0 0,1 1 1,0-1-1,0 1 0,0-1 0,0 1 0,0 0 1,0 0-1,0 0 0,4-2 0,-4 3 1,1 0-1,-1 0 1,0 0 0,0 0-1,0 1 1,0-1 0,0 0-1,0 1 1,0 0-1,0-1 1,0 1 0,-1 0-1,1 0 1,0 0-1,0 0 1,-1 0 0,1 0-1,0 1 1,-1-1 0,1 1-1,-1-1 1,2 3-1,19 22 113,-1 1-1,-1 0 0,21 42 0,-33-54 39,-1 0 1,0 0 0,-2 0-1,0 1 1,0 0-1,-2 0 1,0 1-1,2 31 1,-5-47-135,-1 1 1,1-1-1,-1 1 1,1-1 0,-1 0-1,0 1 1,0-1-1,1 0 1,-1 1-1,0-1 1,0 0 0,0 0-1,0 0 1,-1 0-1,1 0 1,0 0-1,0 0 1,0 0 0,-1-1-1,1 1 1,-1 0-1,1-1 1,0 1 0,-1-1-1,1 1 1,-1-1-1,1 0 1,-1 0-1,1 0 1,-1 0 0,1 0-1,-3 0 1,-62 0-1583,51-1 534,-26-7-3240,18-4-2273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8.9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25 6694,'0'0'11029,"0"-1"-10952,0 0-1,0 0 1,0 1-1,1-1 0,-1 0 1,0 0-1,0 1 0,1-1 1,-1 0-1,1 0 0,-1 1 1,0-1-1,1 0 0,-1 1 1,1-1-1,-1 1 1,1-1-1,0 1 0,-1-1 1,1 1-1,0-1 0,0 0 1,8-1 101,-1 0 0,1 1 0,0-1 0,-1 1 0,1 1 0,0 0 0,0 0 0,0 1 1,-1 0-1,1 1 0,0-1 0,-1 2 0,1-1 0,-1 1 0,0 1 0,0-1 0,0 1 0,0 1 0,-1-1 1,0 1-1,0 1 0,0-1 0,0 1 0,11 13 0,-16-16-97,0 1 0,-1-1 0,1 1 1,0-1-1,-1 1 0,0 0 0,0 0 0,0-1 0,0 1 0,-1 0 0,1 0 1,-1 0-1,0 0 0,0 0 0,-1 0 0,1-1 0,-1 1 0,-2 7 1,-1 5 69,-2 0 1,-13 29 0,15-37-168,-8 15 47,8-17 13,0 1-1,0-1 0,1 1 1,0 0-1,0 0 0,1 1 1,0-1-1,-1 8 0,3-14-57,1 0 0,0 0 0,0 0 0,-1-1 0,1 1 0,0 0-1,0-1 1,0 1 0,0-1 0,0 1 0,0-1 0,0 1 0,0-1 0,0 0 0,0 1 0,0-1-1,0 0 1,0 0 0,0 0 0,0 0 0,0 0 0,0 0 0,2 0 0,33 0-379,-31 0 211,-2 0-77,-1 0 0,1 0 0,-1-1 0,1 1 0,-1-1 0,1 0 0,-1 1-1,0-1 1,1 0 0,-1-1 0,0 1 0,1 0 0,2-3 0,3-1-4291,2-1-3955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9.2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 4837,'0'0'15246,"47"-7"-14605,-17 7-353,4 0-160,4 0-128,0 0-96,-1 0-513,3 0-1505,-1 5-1793,3 12-4165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39.8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47 5189,'0'0'11734,"-10"-6"-10176,7 4-1571,-44-22 2329,45 23-2187,0 0 1,0 1-1,-1-1 1,1 1 0,0-1-1,-1 1 1,1 0-1,0 0 1,-1 0-1,1 0 1,0 0-1,-1 0 1,1 1 0,0-1-1,-1 1 1,1 0-1,0-1 1,0 1-1,0 0 1,0 1 0,0-1-1,0 0 1,0 0-1,-4 4 1,2 0-20,0 1 0,0 0-1,0 0 1,1 0 0,0 0 0,0 1 0,0-1 0,1 1 0,0 0 0,0 0 0,1 0 0,0 0 0,0 0-1,0 0 1,1 0 0,1 8 0,3-14-195,-1-1 1,1 1-1,0-1 0,0 0 0,0 0 1,0 0-1,7-1 0,-6-1 69,1-1 1,-1 0-1,0 0 0,0 0 0,0 0 1,0-1-1,-1 0 0,1 0 0,-1 0 1,0-1-1,0 1 0,-1-1 1,1 0-1,-1 0 0,0 0 0,3-9 1,-1 6 31,-1 1 1,1-1 0,0 1 0,0 0-1,1 1 1,-1-1 0,9-5 0,-13 11-1,0 0 1,0 0-1,1 0 1,-1 1-1,0-1 1,0 1-1,0-1 1,1 1-1,-1-1 1,0 1-1,1 0 1,-1-1-1,0 1 1,1 0-1,-1 0 1,0 0-1,1 0 1,-1 0-1,1 0 1,-1 1-1,0-1 1,1 0-1,-1 1 1,0-1-1,0 1 1,1-1-1,-1 1 1,0 0-1,0-1 1,0 1-1,0 0 1,0 0-1,0 0 1,0 0-1,0 0 1,0 0-1,0 0 1,0 0-1,-1 0 1,1 1-1,0-1 1,0 3-1,4 6 77,-1 0 0,0 1 0,0-1 0,1 14-1,-2-12-118,17 58-5081,-16-58 3280,7 27-5006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0.5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2 11179,'0'0'9416,"-11"-2"-8839,9 9-417,0 10-160,1 5-32,-3 7-1697,0 5-1635,4 3-3266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5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31 11979,'0'0'8520,"-13"-29"-8552,13 27-1089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0.8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0 9129,'0'0'6822,"-37"100"-6822,33-66-288,0 8-801,2 9-1217,0 13-1666,-3 6-576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1.2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5605,'0'0'12876,"2"0"-11786,0 0-1090,0 12-65,-1 9-1152,3 7-1377,-2 10-1602,2 6-1858</inkml:trace>
  <inkml:trace contextRef="#ctx0" brushRef="#br0" timeOffset="1">38 598 4869,'0'0'10826,"-20"90"-8424,16-73-96,4-4-448,0-1-769,0-3-833,0-1-256,0 1-32,0-1-480,0 4-1282,11-2-1281,8 4-993,6 1-1473,8-5-3011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1.5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24 14670,'0'0'6278,"-17"-24"-4805,17 46-576,-3 9-897,1 11-769,-4 11-1505,-2 8-1505,-1 5-1058,2 6-1185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1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0 4805,'0'0'11274,"-32"104"-9832,28-79-482,4 2-479,0 2-257,0 3-224,0 4-96,0 2-513,0 5-448,4-1-640,7 0 31,-2-3-896,3-1-257,-1-3-1088,-4-3-674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2.1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10794,'0'0'8264,"0"82"-8264,6-79-128,5 0-1025,4-3-1634,12 0-2113,3-12-2147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2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1 16656,'0'0'768,"-75"120"-511,71-78-129,4 6-128,0 1-32,0 1-449,0 5-2497,10 4-1955,1 5-1729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2.8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12172,'0'0'3042,"0"18"-981,0-13-1989,-1 28 1006,3 1-1,0-1 1,2 1 0,10 36 0,13 23-1651,32 126-9568,-51-159 10089,-7-19 4556,3-44-6826,7-14 288,6-10-1852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3.1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12876,'0'0'4463,"1"-1"-4398,-1 1 0,0 0 0,1-1 0,-1 1 0,0 0 0,1-1 0,-1 1 0,0 0-1,1 0 1,-1-1 0,1 1 0,-1 0 0,0 0 0,1 0 0,-1 0 0,1 0 0,-1 0 0,1 0 0,-1-1 0,1 1 0,-1 0 0,0 1-1,1-1 1,-1 0 0,1 0 0,-1 0 0,1 0 0,-1 0 0,0 0 0,1 0 0,-1 1 0,1-1 0,-1 0 0,0 0 0,1 1 0,-1-1-1,0 0 1,1 0 0,-1 1 0,0-1 0,1 0 0,-1 1 0,3 6-23,0 0-1,0 0 1,-1 1 0,0-1-1,0 0 1,0 12 0,2 3 8,92 645 267,-62-382-6837,-26-228 8457,-3 1 1,-4 94 0,-3-140-3133,0 0 0,-1 0 0,-1 0-1,0 0 1,-10 20 0,2-5-2284,1 2-4737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3:43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0 13517,'0'0'2626,"-64"31"-8167,40-16 1313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4:02.46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85 350 288,'0'0'19117,"-3"3"-18551,-10 7-118,10-8-90,37-2 1473,97 1-1452,20 1 1148,280-32 0,-346 21-1513,124 1 0,-128 7-5,8 0 43,0 4-1,146 25 1,-124 4-15,-103-29 106,-11-2-67,-28-1-62,-46-6-60,-185-28-63,-358-2-1,562 40 91,1 3-1,0 3 1,-58 17-1,-26 4-3,108-25 20,7-2-9,0 2 1,-33 11-1,49-13 9,1 0 1,0 0-1,0 1 0,0 0 1,1 1-1,0 0 1,0 1-1,0-1 0,-10 13 1,8-8 2,6-7 0,-1 1 0,1-1 0,0 0 0,1 1 0,-1 0 0,1 0 0,0 0 0,0 0 0,0 1 0,1-1 0,-1 1 0,2 0 0,-1 0 0,0-1 0,1 1 0,0 0 0,1 0 0,-1 8 0,1-14-32,16-19-251,-7-17 241,-1-1 1,-2 0 0,-2-1-1,-1 1 1,-3-69-1,-1 58-115,11 315 120,-10-147 149,2-120-117,0 0 0,0-1 0,0 1 0,1-1 0,-1 1 0,0-1 0,0 0 0,0 0 0,0 0 0,0 0 0,-1 0 0,1 0 0,3-3 0,101-107 19,-6 6-17,-79 82 5,-16 17-4,0 0 0,1 0 0,-1 1 1,1 0-1,0 0 0,13-7 0,-18 12-2,-1 0-1,1 0 0,-1 0 0,1 1 0,-1-1 1,1 0-1,-1 0 0,1 1 0,-1-1 1,0 0-1,1 1 0,-1-1 0,0 1 1,1-1-1,-1 0 0,0 1 0,1-1 1,-1 1-1,0-1 0,0 1 0,1-1 0,-1 1 1,0-1-1,0 1 0,0-1 0,0 1 1,0-1-1,0 1 0,0-1 0,0 1 1,0 0-1,4 24 68,-4-22-64,2 66 39,0 13 5,-2-76-41,1 0 0,0 0 0,0 0 0,1 0 0,0-1 0,0 1 0,0 0 0,0-1 0,7 11 0,-7-15-2,0 1 1,0 0-1,0-1 0,0 1 1,0-1-1,0 0 1,0 0-1,1 0 0,-1 0 1,0 0-1,1 0 0,-1 0 1,0-1-1,1 1 0,-1-1 1,5 0-1,49-1 13,-32 0-5,51-3 32,0-4 0,130-30 0,71-8 37,-117 28-62,130-5 29,-193 24-31,127-4 43,-222 3-62,0 0 0,0 0 0,-1 0 0,1-1 0,0 1 0,0 0 0,0 0 0,-1-1 0,1 1 0,0-1 0,0 1 0,-1 0 0,1-1 0,0 1 0,-1-1 0,1 0 0,0 1 0,-1-1 0,1 0 0,-1 1-1,1-1 1,-1 0 0,1 1 0,-1-1 0,0 0 0,1 0 0,-1-1 0,1-30-57,-4 20 31,0 0-1,-1 0 0,-7-16 0,-3-2-81,-2 0 0,-2 0-1,0 2 1,-2 0 0,-1 2-1,-2 0 1,0 1 0,-1 2-1,-2 0 1,0 2 0,-49-31-1,66 48 121,0 0 0,0 1 0,0 0 0,0 1 0,-1 0 0,1 0 0,-1 1 0,0 1 0,1-1 0,-1 1 0,0 1 0,1 0 0,-16 3 0,-14 6 46,-74 26 0,72-21-42,20-8-9,-63 24 30,-1-4 1,-2-3 0,-135 18 0,-203 20 347,405-59-374,-55 0 28,61-3-34,50-1 28,27 5 38,115 20 0,17 3 72,-50-18-21,0-7-1,277-30 1,-249-6-44,-100 18-10,0 2-1,101-4 0,143-13-40,-90 5-15,-179 22-9,356-34 11,-353 34 12,93 4 1,-56 2-3,-72-1-10,-1 1 1,1 0-1,-1 2 0,1-1 1,-1 2-1,0 0 0,-1 1 0,25 13 1,-37-17 1,0-1 0,-1 1 0,1 0 0,-1-1 0,1 1 0,-1 0 1,0 0-1,0 0 0,1 0 0,-1 0 0,-1 0 0,1 1 0,0-1 0,0 0 0,-1 0 1,1 3-1,4 43 53,-3-28-42,-1-9 3,1 0 0,-2 0 1,0 0-1,0 0 0,-1 0 0,0 0 0,-3 12 0,2-17-11,0 0-1,-1-1 1,1 1-1,-1-1 0,0 0 1,-1 0-1,1 0 0,-1 0 1,0-1-1,0 1 1,-1-1-1,1 0 0,-1 0 1,-8 5-1,-5 3-21,0 0-1,-1 0 1,0-2-1,-1 0 1,0-2-1,-1 0 1,0-1-1,0-1 1,0-1 0,-1-1-1,1-1 1,-39 1-1,-3-5-8,-101-13-1,114 9 12,-1 2 0,-53 3 0,59 2-8,-1-3 1,-84-11 0,66 2 8,1 2 0,-73 2 0,-130 13-26,36 0 18,153-9 92,37 0 33,-1 2 0,-71 9 0,161-2 150,516-14 61,-426-5-248,-2-7 1,147-38-1,-155 28-94,-82 21 12,0-2 0,0-3 1,-1-1-1,69-32 0,-115 46 10,0 0 0,1 0 0,-1 0 0,0 0 0,0 0 0,1 0 0,-1 0 0,0 0 0,0 0 0,1 0 0,-1 0 0,0 0 0,0-1 0,0 1 0,1 0 0,-1 0 0,0 0 1,0 0-1,0 0 0,1-1 0,-1 1 0,0 0 0,0 0 0,0 0 0,0-1 0,1 1 0,-1 0 0,0 0 0,0 0 0,0-1 0,0 1 0,0 0 0,0 0 0,0-1 0,0 1 0,0 0 0,0 0 0,0-1 0,0 1 0,0 0 0,0 0 0,0-1 0,0 1 0,0 0 0,0 0 0,0 0 0,0-1 0,0 1 0,0 0 0,0 0 0,0-1 0,-1 1 0,1 0 0,0 0 0,0 0 0,0-1 0,0 1 0,-1 0 0,1 0 0,0 0 0,0-1 0,-25-5 74,-32 2 1,42 4-60,-1 1 0,1 0 0,0 1 0,0 0 0,0 1 0,0 1 0,1 0 0,-1 1 1,1 1-1,0 0 0,1 1 0,0 1 0,0 0 0,-20 16 0,33-24-19,0 1 0,0-1 0,0 0 0,1 1 0,-1-1 0,0 0 0,0 1 0,0-1 0,1 0 0,-1 1 0,0-1 0,0 0 0,1 0 0,-1 1 0,0-1 0,0 0 0,1 0 0,-1 1 1,0-1-1,1 0 0,-1 0 0,1 0 0,-1 1 0,0-1 0,1 0 0,-1 0 0,0 0 0,1 0 0,-1 0 0,1 0 0,-1 0 0,0 0 0,1 0 0,-1 0 0,1 0 0,-1 0 0,0 0 0,1-1 0,-1 1 0,1 0 0,20 1-8,-16-1 10,32 2 0,1-2 0,0-2 0,0-2 0,-1-1 0,0-1 0,53-18 0,-87 23-10,12-4 20,0-1-1,0-1 1,23-13-1,-35 18-33,0 0 0,0-1 0,0 1 0,0-1 0,-1 1 0,1-1 0,-1 0 0,1 0-1,-1 0 1,0 0 0,0 0 0,0 0 0,-1-1 0,1 1 0,-1-1 0,0 1 0,0-1 0,0 0 0,0 1 0,-1-1 0,1-4-1,-2 6 25,1 0-1,-1 0 0,0 0 0,1 0 0,-1 1 1,0-1-1,0 0 0,0 1 0,-1-1 0,1 1 1,0-1-1,-1 1 0,1-1 0,0 1 0,-1 0 0,0 0 1,1 0-1,-1 0 0,0 0 0,1 0 0,-1 0 1,0 1-1,0-1 0,0 0 0,0 1 0,-2-1 1,-56-10 37,60 11-37,-36-3 29,-48 0 0,70 3-15,0 1 0,1 1 0,-1 0 0,1 1 0,0 0-1,-23 10 1,26-9 515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6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 6150,'0'0'10025,"-8"-2"-12939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4:16.2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64 129 3651,'0'0'7784,"0"20"-6295,-35 463 39,12-253-926,21-208-513,0-9-13,1 0 0,0 0 0,1 0 0,1 1 0,2 19 0,0-28-1,-1 0 0,1 0 0,0 0-1,1 0 1,-1-1 0,1 1 0,0-1 0,0 0 0,0 0 0,9 6 0,49 31 329,-6-12 386,117 42 1,-126-54-467,134 46 293,360 73 0,-271-62-404,-182-46-223,135 25-1,-30-32 221,245-5 0,-291-14-134,520-2 10,-609-3-53,107-19 1,-10 0 37,548 1-332,-305 16-294,-301-2-6,161-34 0,-170 23 171,1 4 1,124-4-1,123 18-218,-332 0 609,0-1 1,0 0-1,0 0 1,0-1-1,-1 1 1,1-1-1,0 0 0,-1 0 1,1 0-1,-1 0 1,0-1-1,0 1 1,0-1-1,0 0 1,0 0-1,0 0 0,-1 0 1,0 0-1,1-1 1,-1 1-1,0-1 1,1-4-1,6-9-7,-2-1 1,0 0-1,6-23 1,9-51 40,14-136 0,-11-95-204,-25 313 155,7-68 8,-3 29 86,-1 0 1,-6-78-1,2 122-17,-1 0 0,0 1 0,1 0-1,-1-1 1,-1 1 0,1 0-1,-1 0 1,1 0 0,-1 0 0,0 0-1,-1 1 1,1 0 0,-1-1 0,1 1-1,-8-4 1,-67-40 311,71 44-369,-15-8 117,0 2 1,0 1-1,-1 1 0,0 1 0,-1 0 1,1 2-1,-26-1 0,-172 3 899,144 4-580,-230 21 873,85-2-514,-178 11-231,-31 1-1,-151-28-153,313-8-243,-774 5 757,716-17-588,-464-15-52,733 22-260,2-3 0,-1-2 0,-90-35 0,4 2 175,70 24-210,24 6 92,-100-18 0,139 33 12,8 1-86,1 1 0,-1-1 1,1 0-1,-1 0 0,0-1 1,1 1-1,-1 0 0,1 0 1,-1-1-1,1 1 0,-1-1 1,1 0-1,-1 1 0,-1-2 0,3 1-12,0 0-37,0 17-6241,1-4 4647,0-1 1,1 0-1,1 0 0,-1 0 0,2-1 0,6 17 0,-5-16 80,10 29-5810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4:16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1 416,'0'0'12364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4:19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20 128 6086,'0'0'14638,"-4"4"-13843,-11 13 3123,22-28-3640,172-127 336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4:21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1313 97 3427,'0'0'5114,"-6"-2"-4307,-5-3-752,-12-4 1686,0 1 1,-30-6-1,-51-8 430,59 11-1361,-72-8-1,-32 13-216,-228 19 0,341-7-580,-1 1 1,1 2 0,0 1-1,1 2 1,1 1 0,-63 35 0,92-45-23,0 1 1,0 0-1,1 0 1,-1 1-1,1-1 1,0 1-1,1 0 1,-1 0-1,1 0 1,0 0-1,0 1 1,0-1-1,1 1 1,-3 8-1,-2 9 52,1-1-1,-4 33 1,3-2-57,3 0 1,2 0 0,8 77-1,3-50 28,25 102-1,-29-166-23,0-1 0,2 0-1,0-1 1,0 1 0,2-1 0,0-1-1,0 1 1,1-2 0,1 1 0,0-1 0,0-1-1,23 17 1,-3-5-29,1-1-1,1-1 0,1-2 1,43 17-1,-48-24 24,0-2 0,1-1 0,0-2-1,0-1 1,32 2 0,156 0-57,-204-8 93,212 15-3,-161-14-74,-31 1 40,-1-2 1,1-1-1,-1-1 1,65-15 0,-94 16 18,26-7-32,-1-1 0,44-22 1,-63 27 40,-2-1 1,1-1 0,-1 0-1,1 0 1,-2-1 0,1 0 0,-1 0-1,0-1 1,0 1 0,-1-2-1,9-14 1,-3 3 192,63-129 526,-69 131-633,1 0 0,-2 0 0,0 0 0,-2-1 0,0 1-1,1-36 1,-4 35 103,-2-1 0,-1 0 0,0 0 0,-1 1 0,-8-22 0,-41-93-156,14 39 10,30 74 37,-1 1 0,0 1 0,-1 0 0,-2 0 0,1 1 0,-2 1 1,-1 0-1,-19-18 0,4 8 272,-2 1 1,0 1-1,-57-32 1,84 54-200,-1 1 1,1-1 0,-1 1 0,0 0 0,0 0-1,0 0 1,0 1 0,0 0 0,0 1 0,0-1-1,-1 1 1,1 0 0,-11 2 0,14-2-318,-1 1 0,1 0 1,0 0-1,-1 1 0,1-1 1,0 0-1,0 1 0,0 0 1,0 0-1,0 0 0,1 0 0,-1 0 1,-4 5-1,5-4-749,0 0 0,0 0 0,0 0 0,1 0 0,-1 1 0,1-1 0,-1 0 0,1 1 0,-1 4 0,-2 11-4944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4:21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2434,'0'0'1890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4:27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402 966 4869,'0'0'5124,"-10"-21"-4627,-87-224 1243,42 83 321,-7 3-1,-108-203 1,163 346-2439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4:27.8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0 259 5029,'0'0'9358,"1"-11"-8904,1-14-127,2 1 0,12-45 1,-13 59-230,-1 0-1,2 0 1,0 1 0,0-1 0,1 1 0,0 0 0,0 0 0,1 1 0,0-1 0,1 1 0,8-8-1,-14 15 2,1-1 0,0 1 0,0 0 0,0 0 0,0 0 0,0 0 1,0 0-1,0 0 0,0 1 0,0-1 0,0 1 0,0-1 0,0 1 0,1 0 0,-1 0 0,0 0 0,0 0 0,0 0 0,1 0 0,-1 0 0,0 1 0,0-1 0,0 1 0,0 0 0,0 0 0,0 0 0,0 0 0,0 0 0,0 0 0,0 0 0,0 0 0,-1 1 0,1-1 0,-1 1 0,3 2 0,5 7 176,0 1 0,0-1 1,-1 2-1,9 19 0,-3-6-988,7 7-2874,3 1-3161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3T03:56:56.3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90,'1'-3,"-1"1,1-1,-1 1,1-1,0 1,0-1,0 1,0 0,0-1,1 1,-1 0,1 0,-1 0,1 0,0 0,0 0,0 1,0-1,0 0,0 1,0 0,0-1,1 1,-1 0,5-1,7-3,-1 1,1 0,22-2,98-7,236 7,-226 8,1087-3,749 6,-1541 5,117 2,-504-13,4 0,0 2,0 2,74 15,3 7,2-5,153 1,277-20,-251-5,1362 4,-4938 0,2399-22,-14 0,-1365 24,1764 23,450-21,-1 1,2 2,-1 1,1 1,-31 14,40-15,1 1,0 1,1 0,0 1,1 1,0 0,0 1,-17 21,30-32,1 0,-1-1,1 1,0 0,0 0,-1 0,1 0,0 0,0 0,1 0,-1 0,0 0,1 0,-1 0,1 1,0-1,0 0,0 0,0 0,0 1,0-1,1 0,-1 0,1 0,-1 1,1-1,0 0,0 0,0 0,0 0,0 0,0-1,0 1,1 0,-1 0,1-1,0 1,-1-1,1 1,0-1,0 0,0 0,2 1,12 7,0-1,0-1,1 0,26 6,-28-9,343 76,13-29,-303-43,812 65,-586-55,684 111,-872-113,154 2,109-20,-117-2,-231 4,151 0,246 30,-275-13,171-1,141-26,-415 9,896-6,-86 3,-711-2,-1-5,-1-7,181-46,-268 50,-1-2,-1-3,68-35,-98 44,-1 0,-1 0,0-2,0 0,-1 0,-1-2,0 0,-1 0,-1-1,0-1,-1 0,11-21,-19 31,0 0,-1 0,1 0,-1-1,-1 1,0-1,1 1,-2-1,1 1,-1-1,0 0,0 1,-1-1,-1-7,0 9,0 1,0-1,0 0,-1 1,0-1,0 1,0 0,0 0,0 0,-1 0,0 1,0 0,0-1,0 1,0 0,-1 1,1-1,-9-2,-30-11,-1 2,0 1,0 3,-58-6,58 9,-546-44,-5 48,399 4,-2024 20,1172-20,-140 3,998 4,-344 59,-211 37,-644 97,1341-190,33-5,29-2,116-7,238-37,-302 31,1115-175,-340 51,-746 118,865-90,47 104,-486 5,449 7,111 0,-906-12,-1130 10,-57-1,-1089-40,302 2,1754 30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3T04:09:16.3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2:59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54 1249,'0'0'192,"2"-50"-992,2 50 704,-4-4-257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15:45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58 7271,'0'0'7212,"-4"0"-6577,121 12 5081,276 6-4908,-134-20-739,260-35 1,129-12-6,-80 49-1057,-549 1-414,0 1-1,25 5 1,-24-3-825,1-1 1,27 1-1,-40-4-2407,10 0-273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6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1 495 641,'0'0'14162,"24"0"-12373,61-1 709,158-22 0,686-219 2550,-870 225-4960,170-55 87,47-13-300,-93 40-2717,-132 37-185,-19 7-6699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07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1602,'-39'203'1825,"21"-130"3,-14 145 1,30-83 612,30 263 1,59 133 338,12 108-444,-48 220-99,-41 0-1313,-9-607-834,7-82-293,43 252 0,-27-205-1316,-21-76-2599,-8-96-388,-14-19-2556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08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0 360 11147,'0'0'2530,"22"10"-2183,9 4-239,1-2-1,0-1 1,1-2 0,0-1-1,61 6 1,453-4 1155,4-43 38,-196 10-571,50 2-112,941-70 456,-1194 76-941,1200-92 1069,-723 90-1289,158-6 335,-11-43-5855,-630 43 472,-29-6-2681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09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75 10826,'0'0'4084,"-13"3"-2984,12-2-1072,-2-1 19,0 0 0,0 0 1,0 1-1,0 0 0,1-1 0,-1 1 0,0 0 0,0 0 0,1 1 1,-1-1-1,1 0 0,-1 1 0,1 0 0,0-1 0,0 1 0,-1 0 0,1 0 1,0 0-1,1 0 0,-1 1 0,0-1 0,1 1 0,-1-1 0,1 1 1,0-1-1,0 1 0,0 0 0,0-1 0,0 1 0,0 0 0,1 0 0,-1 0 1,1 0-1,0-1 0,0 1 0,1 6 0,-1 22 368,5 134 977,-3-147-1324,1 0-1,1-1 1,0 1-1,1-1 1,1 0-1,16 33 1,-21-48-69,0 0 1,0 0 0,0 1 0,1-1 0,-1 0-1,0-1 1,1 1 0,0 0 0,-1 0 0,1-1-1,0 1 1,0-1 0,0 1 0,0-1 0,0 0-1,0 0 1,1 0 0,-1 0 0,0 0-1,3 1 1,-3-3-2,0 1-1,-1 0 0,1-1 0,-1 0 1,1 1-1,-1-1 0,1 0 1,-1 1-1,1-1 0,-1 0 1,1 0-1,-1 0 0,0-1 0,0 1 1,0 0-1,1 0 0,-1-1 1,0 1-1,-1 0 0,1-1 1,0 1-1,0-1 0,-1 1 0,1-1 1,0 0-1,-1 1 0,0-1 1,1 0-1,-1-1 0,6-26 87,-2 0 0,0-1 0,-3 1 0,-2-51 0,0 28-55,2 31-21,-2-1 0,-1 1 0,0 0 0,-2 0 0,-10-35 0,13 51-7,-1 0-1,0 0 1,0 0-1,0 0 1,-1 0-1,0 0 1,0 1-1,0 0 1,0-1 0,-1 1-1,1 0 1,-1 1-1,0-1 1,-1 1-1,1-1 1,0 1-1,-1 1 1,0-1-1,1 1 1,-1-1-1,0 1 1,0 1 0,-1-1-1,1 1 1,0 0-1,0 0 1,-1 0-1,-6 1 1,10 0-13,-1 0 0,1 1 0,0-1-1,-1 1 1,1 0 0,0 0 0,0 0 0,0 0 0,-1 0 0,1 0 0,0 0 0,0 1 0,1-1 0,-1 1 0,0 0 0,0-1 0,1 1-1,-1 0 1,1 0 0,-1 0 0,1 0 0,0 0 0,0 0 0,0 1 0,0-1 0,0 0 0,1 1 0,-1-1 0,1 0 0,-1 4 0,-2 10-146,1 1 0,0 0 1,1 21-1,1-28 31,-1 14-332,0-7-927,1-1 1,1 0 0,3 28 0,15-1-6431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10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0 3171,'-1'1'13290,"0"11"-12625,5 33 398,18 87 0,-17-107-953,2-1 0,1 0 0,1 0 0,2-1 0,14 26 0,-24-47-113,0 0-1,1 1 0,0-1 1,-1 0-1,1 0 1,0 0-1,0 0 1,0 0-1,0-1 0,0 1 1,0-1-1,1 1 1,-1-1-1,4 2 1,-5-3 1,0 0 0,0 0 0,0 0 0,0 0 0,1 0 0,-1-1 0,0 1 0,0 0 0,0-1 0,0 1 0,0 0 1,0-1-1,0 1 0,0-1 0,0 0 0,0 1 0,0-1 0,0 0 0,-1 0 0,1 1 0,0-1 0,0 0 0,-1 0 0,1 0 1,0 0-1,-1 0 0,1 0 0,-1 0 0,1 0 0,-1 0 0,0 0 0,1 0 0,-1 0 0,0 0 0,0-3 0,6-23 96,-1 0 0,-2-1-1,-1 0 1,-1 1 0,-4-45-1,1-2-46,2 74-106,12 2-154,-8 1 206,0 1 0,0-1 0,-1 1 0,1-1 0,-1 1-1,0 0 1,0 1 0,0-1 0,0 0 0,-1 1 0,0 0 0,3 6 0,20 67 119,-20-61-90,5 18 104,-1 1 0,-2 0 0,-2 0 0,-1 0 0,-2 1-1,-3 44 1,0-69-25,-1-1-1,-1 0 1,0 0 0,-1-1-1,0 1 1,0-1-1,-1 1 1,0-1-1,-1-1 1,-1 1-1,-13 15 1,11-13-49,-2-1-1,1-1 1,-1 0-1,-1 0 1,0-1-1,0-1 1,-1 0 0,-21 10-1,26-15-88,0 0-1,-1-1 0,1 0 1,0-1-1,-1 0 0,1 0 1,-1-1-1,1 0 0,-17-2 1,-40-10-3803,35 6-480,11 5-1312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12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310 0 320,'0'0'10095,"-5"21"-7693,3-7-1974,-37 159 4792,24-125-4027,-3-1 0,-1-1 0,-29 50 0,-86 122 249,129-210-1504,5-7 27,-1 0 0,1 0 1,-1 1-1,0-1 0,1 0 0,-1 0 0,0 0 0,0 0 0,0 0 0,0 0 0,0 0 0,0 0 1,0 0-1,0 0 0,0 0 0,-1-1 0,1 1 0,0-1 0,0 1 0,-1-1 0,1 1 0,-2 0 1,3-9-5679,0-12 2679,0 17 1632,0-34-4411,0-9-1207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12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0 801,'0'0'20147,"8"0"-19026,7 0-448,5 15 31,14 2-384,5-1-223,2 1-97,1-2-353,-1-2-1280,-1 2-1859,-7 0-2689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12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6 7687,'0'0'12391,"-11"-1"-10491,-2 0-1295,-8-1-9,-3 0 2799,25 6-3267,0-1 0,1 0-1,-1 0 1,1 0-1,-1 0 1,1 0-1,0-1 1,3 5-1,11 7-57,-1 0-1,34 21 1,-35-26-38,0 1 0,0 1 0,-1 0 0,23 25 0,-36-35-30,1 0 1,0 0 0,0 0 0,-1 0 0,1 0 0,-1 0 0,1 0 0,-1 1 0,0-1 0,1 0 0,-1 0-1,0 1 1,0-1 0,0 0 0,0 0 0,0 1 0,0-1 0,0 0 0,0 0 0,-1 1 0,1-1 0,0 0-1,-1 0 1,1 0 0,-1 1 0,1-1 0,-1 0 0,0 0 0,1 0 0,-1 0 0,0 0 0,0 0 0,-1 1-1,-36 26 120,33-24-118,-65 35-1690,-39 14-5051,31-16 1034,22-10-5187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14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 1 8360,'0'0'6748,"-12"14"-5440,2 0-982,-6 5 343,1 2 0,-24 43-1,12-12 491,-61 111 1911,70-134-2424,-1-1-1,-2 0 1,-30 32 0,49-59-596,1 1 0,-1-1 0,1 1 0,-1-1 0,1 0 0,-1 0 0,0 0-1,1 0 1,-1 0 0,0 0 0,0 0 0,0-1 0,0 1 0,0-1 0,0 1 0,1-1 0,-1 0 0,0 1 0,-3-1-1,5-9-289,0-11 262,2 0 1,1-1-1,0 1 0,1 0 0,13-35 1,-12 42-7,0 1 1,1-1-1,0 1 1,1 0-1,0 1 1,1-1 0,0 2-1,1-1 1,19-17-1,-24 25-32,0 0-1,0 0 1,0 0-1,1 1 1,-1-1-1,1 1 1,0 0-1,0 1 1,0-1-1,0 1 1,0 0-1,0 0 1,0 1-1,0 0 1,0-1 0,0 2-1,0-1 1,0 0-1,0 1 1,0 0-1,0 1 1,10 2-1,-8-1-61,-1 1-1,1-1 0,-1 1 1,1 0-1,-1 1 0,0-1 1,-1 1-1,1 1 0,-1-1 1,0 1-1,0-1 0,-1 1 1,1 1-1,5 12 0,-4-5-1184,0 0 0,-2 1 0,0 0 0,0 0-1,-1 1 1,-1-1 0,0 22 0,-1 33-6996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15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90 135 1569,'0'0'2750,"-3"-14"-2595,0-3-56,2 3 53,-2 0 0,0 0 0,0 0 0,-10-22 0,13 35-131,-1 0 1,1 1-1,-1-1 0,0 0 0,1 0 1,-1 1-1,0-1 0,0 0 0,1 1 1,-1-1-1,0 1 0,0-1 0,0 1 1,0-1-1,0 1 0,0 0 0,0-1 1,0 1-1,0 0 0,0 0 1,0 0-1,0 0 0,0-1 0,0 2 1,0-1-1,0 0 0,0 0 0,0 0 1,0 0-1,0 1 0,0-1 0,0 0 1,1 1-1,-1-1 0,0 1 0,0-1 1,0 1-1,0-1 0,0 1 0,1-1 1,-1 1-1,0 0 0,1 0 0,-1-1 1,0 1-1,1 0 0,-1 0 1,1 0-1,-1 0 0,1 0 0,-1 0 1,1 0-1,0 0 0,0-1 0,-1 1 1,1 2-1,-7 34-73,2 0 1,1 1-1,3-1 0,0 1 1,8 57-1,-7-89-152,1 0-1,0 0 1,0 1-1,1-1 1,0 0-1,0 0 1,0 0-1,1-1 0,0 1 1,0-1-1,0 1 1,1-1-1,-1 0 1,1 0-1,8 7 1,11 6-1542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17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195 126 3011,'0'0'10079,"-11"0"-2520,95 0-6518,-98 11 859,7-6-1781,0 0 0,0 0 1,-1 0-1,0-1 0,0-1 0,0 1 0,0-1 0,0-1 0,0 1 0,-1-1 0,0-1 0,-10 1 0,18-4-144,1-1 0,0 1 0,0-1 0,0 1 0,1-1 0,-1 1 0,1-1 0,-1 1 0,1-1 0,0 1 0,0 0 0,1-4 0,1 4-6,-1 0 0,1 1 0,0-1 0,-1 1 0,1-1 0,0 1 1,0 0-1,0 0 0,0 0 0,0 0 0,0 0 0,0 1 0,5-1 0,-8 1 245,-34 14 577,27-11-728,1 0-49,1-1 0,-1 0 0,0 0 0,0-1 0,0 0 0,0 0-1,-9 1 1,13-2-128,0 0 0,0-1 0,0 1 0,0 0 0,0-1 0,0 1 0,0-1 0,0 1 0,0-1 0,1 0 0,-1 0 0,0 0 0,0 0 0,1 0 0,-1-1 0,0 1 0,1 0 0,-1-1 0,1 1 0,0-1 0,-1 1 0,1-1 0,0 0 0,-1-2 0,-32-79-8550,18 34-32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6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10666,'0'0'6598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2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57 657 705,'0'0'2493,"-7"-5"-2296,-19-15 1,2 20 20144,35 8-22779,-6-5 2508,-1 1 0,0 0 1,0 0-1,-1 0 1,1 0-1,-1 1 0,0-1 1,4 10-1,9 10 114,43 68 37,-10-14-145,117 140 45,-139-183-121,32 37 27,-24-30-18,-1 0 0,37 66 1,-28-42 5,2-1 0,4-2 0,93 93 0,42 53 16,-93-96-25,60 82 28,33 45 298,-69-94-153,18 56 52,-21-26-96,111 178 15,-205-325-142,120 171 67,-9-15 9,-47-64 14,128 146 0,-156-202-57,-15-13 409,40 70 1,-45-65-207,48 59 0,-34-59-55,2-2 0,75 64 0,-89-90-112,1-1 1,2-2-1,0-1 0,83 36 0,42 17-34,44 18 24,-140-70-5,108 37 137,-148-55-126,1-2 1,0 0-1,0-2 1,43 0-1,-57-4-66,6 1 73,0-1-1,1 0 0,-1-2 1,0-1-1,0 0 1,0-1-1,39-15 1,-25 2-12,0-1 0,-2-3 1,0 0-1,-1-2 1,33-32-1,135-146 200,-179 179-303,53-64 69,120-177 1,33-115 26,-195 317-56,-3-2 0,-2-1-1,22-83 1,35-206 9,82-370 43,24 2-26,-87 168-32,-83 418 0,5-8 0,10-71 0,-27 142-1,3 0 0,3 1-1,29-87 1,12-36 8,-34 112-8,45-113 0,-57 165 19,-7 23-13,0 0 0,0 1 0,0-1 0,1 1 1,0-1-1,0 1 0,7-11 0,-9 17-31,-1-1-261,0-1 23,0 1-1,0 0 0,0 0 1,0 0-1,0-1 0,-1 1 0,1 0 1,0 0-1,-1 0 0,1 0 1,-1-1-1,1 1 0,-1 0 0,1 0 1,-2-2-1,-14-7-5645,-6 5-2845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35.3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102 247 7463,'0'0'9508,"-16"-13"-3946,15 12-5564,1 0 0,0 0-1,0 0 1,0 0 0,0 0 0,0 0-1,1 0 1,-1 0 0,0 0-1,0 0 1,1 0 0,-1 0 0,0 1-1,1-1 1,-1 0 0,1 0 0,0 0-1,-1 0 1,1 1 0,-1-1-1,1 0 1,0 0 0,0 1 0,-1-1-1,1 1 1,0-1 0,1 0-1,28-2-272,-19 4 283,-10 2 50,0 1-1,-1 0 1,1-1-1,-1 1 1,0 0 0,0 0-1,-1 0 1,0 3-1,0-4-37,0-1 0,-1 1-1,1-1 1,-1 1 0,1-1 0,-1 0 0,0 1-1,0-1 1,0 0 0,0 0 0,0-1-1,0 1 1,-1 0 0,1-1 0,-1 1 0,1-1-1,-1 0 1,1 0 0,-6 2 0,6-3-24,1 1 1,0-1-1,-1 0 1,1 0-1,0 1 1,-1-1 0,1 0-1,-1 0 1,1 0-1,0-1 1,-1 1-1,1 0 1,-1 0 0,1-1-1,0 1 1,-1-1-1,1 1 1,0-1-1,0 0 1,-1 1-1,1-1 1,0 0 0,0 0-1,0 0 1,0 0-1,0 0 1,0 0-1,0 0 1,0 0-1,0 0 1,1 0 0,-1 0-1,0-1 1,1 1-1,-1 0 1,1-1-1,-1 1 1,1 0-1,0-1 1,0 1 0,-1-3-1,0-5 4,0-1 0,0 0 0,1 0 0,0 1 0,1-1 0,0 0 0,0 1-1,1-1 1,4-12 0,-4 17-8,1-1 1,-1 1-1,1 0 0,0-1 0,1 1 0,-1 0 1,1 1-1,0-1 0,0 1 0,0-1 0,0 1 1,1 0-1,0 1 0,0-1 0,0 1 0,7-3 1,-11 5-9,0 0 1,0 1-1,1-1 1,-1 0-1,0 1 1,0-1-1,1 1 1,-1 0-1,1-1 1,-1 1-1,0 0 1,1 0-1,-1 0 1,1 0-1,-1 0 1,0 0-1,1 0 1,-1 1-1,0-1 1,1 0-1,-1 1 1,0-1-1,1 1 1,-1-1-1,2 2 1,-2 0 21,1-1 0,-1 1 0,0 0 1,1 0-1,-1 0 0,0 0 1,0 0-1,0 0 0,-1 0 0,1 0 1,0 0-1,-1 0 0,0 0 0,1 4 1,0 8 86,-1 0 0,0 1 0,-4 25 1,3-36-84,0 1-1,-1-1 1,1 1 0,-1-1 0,0 1 0,0-1 0,0 0 0,-1 0 0,1 0 0,-1 0 0,0 0 0,0 0 0,0-1-1,-1 0 1,1 0 0,-1 0 0,0 0 0,0 0 0,0-1 0,0 1 0,0-1 0,-1 0 0,1 0 0,-1-1 0,1 1-1,-1-1 1,0 0 0,1-1 0,-1 1 0,0-1 0,0 0 0,1 0 0,-1 0 0,-6-1 0,9 0-17,0 0 1,-1 0 0,1 0-1,0 0 1,0-1 0,0 1 0,0 0-1,0-1 1,0 0 0,1 1-1,-1-1 1,0 0 0,1 0 0,-1 0-1,1 0 1,0 0 0,0 0-1,0 0 1,0-1 0,0 1 0,0 0-1,0-1 1,1 1 0,-1 0-1,1-4 1,-3-6-8,0-1 0,2 1 1,-1-21-1,1 30 1,1-1 1,0 0-1,0 0 1,1 1 0,-1-1-1,1 0 1,0 1-1,0-1 1,0 0-1,0 1 1,0-1-1,1 1 1,0 0-1,0 0 1,0-1-1,0 1 1,0 0 0,0 0-1,1 1 1,0-1-1,-1 1 1,1-1-1,0 1 1,0 0-1,0 0 1,1 0-1,-1 0 1,0 1 0,1-1-1,-1 1 1,1 0-1,0 0 1,-1 0-1,1 0 1,0 1-1,-1-1 1,1 1-1,6 1 1,-9-1 12,1 0 0,0 0 0,-1 1 0,1-1 0,0 1-1,-1 0 1,1-1 0,0 1 0,-1 0 0,1 0 0,-1 0 0,0 0 0,1 0 0,-1 0 0,0 0-1,0 1 1,1-1 0,-1 0 0,0 1 0,0-1 0,0 1 0,-1-1 0,1 1 0,0 0 0,-1-1 0,1 1-1,-1 0 1,1-1 0,-1 1 0,0 0 0,1 2 0,2 63 210,-3-54-166,0-7-27,0 1 1,0-1-1,-1 0 1,0 0 0,0 1-1,-1-1 1,0 0-1,0 0 1,0 0-1,-6 10 1,6-13-8,0 0 1,0 0 0,-1-1-1,1 1 1,0-1 0,-1 0-1,0 0 1,0 0 0,1 0-1,-1 0 1,0-1-1,0 1 1,0-1 0,-1 0-1,1 0 1,0 0 0,0 0-1,-1 0 1,1-1 0,-1 1-1,1-1 1,-4 0 0,6-1-20,-1 1 0,0-1 1,1 0-1,-1 1 1,1-1-1,-1 0 0,1 0 1,-1 0-1,1 0 0,0 0 1,0 0-1,-1-1 1,1 1-1,0 0 0,0-1 1,0 1-1,0 0 1,1-1-1,-1 1 0,0-1 1,0 0-1,1 1 0,-1-1 1,1 1-1,0-1 1,-1 0-1,1-2 0,-7-52 116,7 54-116,-2-15 3,1-1 0,1 1 1,1 0-1,0 0 1,6-22-1,-7 35-3,1 0 0,0 1 1,0-1-1,1 1 0,-1 0 0,1-1 0,0 1 1,0 0-1,0 0 0,0 0 0,0 0 0,1 0 1,-1 1-1,1-1 0,0 1 0,0 0 0,0-1 1,0 1-1,0 0 0,0 1 0,1-1 0,-1 1 1,1-1-1,-1 1 0,1 0 0,-1 0 1,1 1-1,0-1 0,-1 1 0,1 0 0,4 0 1,-6 0 19,1 0 0,0 1 0,-1 0 0,1-1 0,-1 1 0,1 0 0,-1 0 0,0 1 1,1-1-1,-1 0 0,0 1 0,0-1 0,0 1 0,0 0 0,0 0 0,0 0 0,0 0 1,-1 0-1,1 0 0,-1 0 0,0 0 0,1 1 0,-1-1 0,0 1 0,0-1 0,0 0 1,-1 1-1,1 0 0,-1-1 0,1 1 0,-1 2 0,3 14 67,-1 0 1,-1 0-1,-1 22 1,0-26-49,1-12-25,-1 1-1,0-1 1,0 1-1,0 0 1,-1-1 0,1 1-1,-1-1 1,0 1 0,0-1-1,0 0 1,0 1 0,-1-1-1,1 0 1,-1 0 0,0 0-1,0 0 1,0 0 0,0 0-1,0-1 1,-1 1 0,1-1-1,-1 1 1,0-1 0,0 0-1,0 0 1,0 0 0,0 0-1,0-1 1,0 1 0,-1-1-1,1 0 1,0 0-1,-1 0 1,1 0 0,-1-1-1,1 0 1,-1 1 0,-5-1-1,8-1-19,0 1-1,0-1 0,1 0 0,-1 1 0,0-1 1,1 0-1,-1 1 0,1-1 0,-1 0 0,1 1 1,-1-1-1,1 0 0,0 0 0,-1 0 0,1 0 0,0 1 1,-1-1-1,1 0 0,0 0 0,0 0 0,0 0 1,0 0-1,0 0 0,0 1 0,0-1 0,0-1 1,1-34 65,-1 29-90,0 5 33,0 1-1,0-1 1,0 1 0,0 0-1,1-1 1,-1 1 0,1-1-1,-1 1 1,1-1 0,-1 1-1,1 0 1,0-1 0,-1 1-1,1 0 1,0 0-1,0 0 1,0-1 0,0 1-1,0 0 1,0 0 0,0 1-1,1-1 1,-1 0 0,0 0-1,0 0 1,1 1 0,-1-1-1,1 1 1,1-1 0,2-1-35,0 1 0,1 0 0,-1 1 0,0-1 0,1 1 1,-1 0-1,6 1 0,-10 0 50,0 0 0,0-1 0,0 1 0,0 0 1,0 0-1,0 0 0,0-1 0,0 1 0,-1 0 0,1 0 1,0 0-1,-1 0 0,1 1 0,-1-1 0,1 0 0,-1 0 0,1 0 1,-1 0-1,0 0 0,0 1 0,1-1 0,-1 0 0,0 0 1,0 1-1,0-1 0,0 0 0,-1 0 0,1 0 0,0 1 0,0-1 1,-1 0-1,1 0 0,-2 2 0,1 2 42,0 0 0,0 0 0,0-1 0,-1 1-1,0-1 1,0 1 0,0-1 0,-3 5 0,1-6-107,0 0 1,-1 1-1,1-1 1,-1-1-1,1 1 1,-1-1-1,0 1 1,0-1-1,0-1 0,0 1 1,0-1-1,-1 0 1,1 0-1,0 0 1,-1-1-1,1 0 1,0 0-1,-1 0 1,1-1-1,0 0 0,-6-1 1,9 1-166,1-1 0,-1 1-1,1-1 1,-1 1 0,1-1 0,0 0 0,-1 0-1,1 1 1,0-1 0,0 0 0,0 0 0,1 0 0,-1 0-1,0 0 1,1 0 0,-1 0 0,1 0 0,-1-4-1,-1-42-7804,3 38 4277,-1-4-2416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37.0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108 265 5830,'0'0'12347,"-5"-4"-8671,-17-13-1923,19 11-1733,1 0-1,0-1 0,0 1 1,0-1-1,1 0 0,0 0 0,0 1 1,1-1-1,0 0 0,0 0 1,1 0-1,1-9 0,-1 15-27,1-1-1,-1 1 1,1 0-1,-1 0 1,1-1 0,-1 1-1,1 0 1,0 1-1,-1-1 1,1 0-1,0 0 1,0 1-1,0-1 1,0 1-1,-1 0 1,1-1 0,0 1-1,0 0 1,0 0-1,0 0 1,0 0-1,0 1 1,0-1-1,0 0 1,-1 1-1,1 0 1,0-1 0,0 1-1,-1 0 1,1 0-1,0 0 1,-1 0-1,1 0 1,0 0-1,2 3 1,-1 4 64,-1 0 0,0 0 1,0 0-1,0 0 0,-1 0 0,0 1 1,-1-1-1,0 0 0,0 1 0,0-1 1,-4 13-1,4-18-32,-1 1 0,0-1 1,0 0-1,0 0 0,0 0 0,0 0 1,-1 0-1,1 0 0,-1-1 1,0 1-1,0 0 0,0-1 0,0 1 1,0-1-1,-1 0 0,1 0 1,-1 0-1,1 0 0,-1 0 1,0 0-1,0-1 0,1 1 0,-1-1 1,-1 0-1,1 0 0,0 0 1,0 0-1,0 0 0,0-1 0,-1 0 1,-3 1-1,6-2-33,0 1 1,-1 0-1,1-1 0,-1 1 1,1-1-1,0 1 0,-1-1 0,1 0 1,0 0-1,0 0 0,-1 1 1,1-1-1,0 0 0,0 0 1,0 0-1,0-1 0,0 1 1,1 0-1,-1 0 0,0 0 1,0-1-1,1 1 0,-1-2 0,-14-38 30,12 31-15,-4-14 0,1 1-1,-2-26 0,6 40-17,1-1 0,1 1 0,0 0 1,0-1-1,1 1 0,0-1 0,0 1 1,5-14-1,-4 19 1,0 1 1,0-1-1,1 1 1,-1-1-1,1 1 0,0 0 1,0 0-1,0 0 1,0 0-1,0 1 1,1-1-1,-1 1 1,1 0-1,0 0 1,5-2-1,-7 3 6,0 0-1,0 0 0,0 0 1,0 0-1,0 1 1,0-1-1,0 1 1,0 0-1,0-1 0,0 1 1,0 0-1,0 0 1,0 0-1,0 1 1,0-1-1,0 0 0,0 1 1,0-1-1,0 1 1,0 0-1,0 0 1,0-1-1,0 1 1,0 1-1,-1-1 0,1 0 1,0 0-1,-1 1 1,1-1-1,-1 1 1,1-1-1,0 3 0,5 10 47,-1 2 0,0-1-1,-1 0 1,-1 1 0,-1 0-1,0 0 1,-1 1 0,-1-1-1,0 0 1,-3 25 0,2-41-40,0 3 11,-1 0 1,0 0-1,1 0 1,-1 0 0,0 0-1,-1-1 1,1 1-1,-1 0 1,1-1-1,-1 1 1,0-1-1,1 1 1,-1-1 0,-1 0-1,1 0 1,0 0-1,0 0 1,-1 0-1,1 0 1,-1-1-1,0 1 1,1-1 0,-1 0-1,0 0 1,0 0-1,0 0 1,0 0-1,0-1 1,0 1-1,0-1 1,0 0 0,0 0-1,0 0 1,0 0-1,0 0 1,-5-2-1,6 1-17,0 0 0,0 0 0,1 0-1,-1 0 1,1 0 0,-1 0 0,1-1 0,0 1-1,-1-1 1,1 1 0,0-1 0,0 0 0,0 1-1,0-1 1,0 0 0,0 1 0,1-1 0,-1 0-1,0-3 1,-10-37-51,9 32 39,1-1 1,-1 1-1,2-1 0,-1 1 0,2-1 1,-1 1-1,1-1 0,3-11 0,-3 19 11,0 0-1,0 0 0,0 0 1,1 0-1,-1 1 0,1-1 1,0 0-1,-1 1 0,1-1 1,0 1-1,1-1 0,-1 1 1,0 0-1,1 0 0,-1 0 1,1 0-1,0 1 0,-1-1 1,1 1-1,0-1 0,0 1 0,0 0 1,0 0-1,0 0 0,0 1 1,1-1-1,-1 1 0,0 0 1,0 0-1,5 0 0,-5 0 5,-1 0-1,0 0 1,0 1-1,1-1 1,-1 0-1,0 1 1,0 0-1,0-1 1,0 1-1,0 0 1,0 0-1,0 0 1,0 1-1,0-1 1,0 0-1,0 1 1,-1-1-1,1 1 1,-1-1-1,1 1 1,2 4-1,-2-2 18,1 1-1,-1 0 1,0 0-1,-1 0 1,1 0 0,-1 0-1,0 0 1,0 0-1,0 8 1,0-4 9,-1 0 0,0 0 1,-1-1-1,0 1 0,0 0 0,-1-1 1,0 1-1,0-1 0,-1 1 0,0-1 1,-1 0-1,-4 8 0,-28 23 167,35-38-185,-1 1 1,1-1 0,-1 0-1,1 0 1,-1 0 0,0 0-1,1 0 1,-1 0-1,0 0 1,0-1 0,0 1-1,1-1 1,-1 1 0,0-1-1,0 0 1,0 1-1,0-1 1,0 0 0,0 0-1,0-1 1,0 1 0,0 0-1,0-1 1,1 1 0,-4-2-1,4 1-10,0 0-1,0 0 1,0 0-1,0-1 0,0 1 1,0 0-1,0-1 1,0 1-1,0-1 1,1 1-1,-1-1 0,1 1 1,-1-1-1,1 0 1,0 1-1,-1-1 1,1 0-1,0-3 1,0-37 30,1 30-19,-2 8-13,1-1 0,0 1 0,1 0 0,-1 0 0,1 0 0,-1 0 0,1 0 0,1 0 0,-1 0 0,0 0 0,1 1 0,0-1 0,0 0 0,3-4 0,-3 6-6,0 1-1,1-1 0,-1 0 0,0 1 0,1-1 0,-1 1 0,1 0 0,0 0 0,-1 0 0,1 0 0,0 0 0,0 1 0,-1-1 1,1 1-1,0 0 0,0 0 0,0 0 0,0 0 0,0 0 0,-1 0 0,6 2 0,-7-2 39,-1 1-1,1-1 1,0 1 0,0 0-1,-1-1 1,1 1-1,0 0 1,-1-1 0,1 1-1,0 0 1,-1-1-1,1 1 1,-1 0 0,0 0-1,1 0 1,-1 0-1,1 0 1,-1 0 0,0-1-1,0 1 1,0 0-1,0 0 1,1 0 0,-1 0-1,0 0 1,0 0 0,-1 0-1,1 0 1,0 0-1,0 0 1,0 0 0,-1 1-1,1 0 18,-1 0-1,1 0 1,0-1 0,-1 1-1,1 0 1,-1 0-1,0-1 1,0 1 0,1-1-1,-1 1 1,0-1 0,0 1-1,0-1 1,0 1-1,-1-1 1,1 0 0,-3 2-1,2-2-109,0 0 0,-1 0 0,0-1 0,1 1 0,-1-1 0,1 1 0,-1-1 0,0 0 0,1 0 0,-1 0 0,0-1 0,1 1 0,-1-1 0,-3-1 0,2 1-544,-1-1 1,1-1 0,0 1-1,0-1 1,0 1 0,0-1-1,-5-5 1,-28-27-7419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1 512,'0'0'1826,"-14"15"-1922,14-19 0,0-3 448,0 9-352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23 1441,'0'0'12038,"1"-5"-10068,0 1-1422,2-9 401,-2 23 2033,-2-7-2870,0 1-1,0-1 1,-1 0 0,0 0-1,1 0 1,-1 0 0,0 0-1,0-1 1,-3 4 0,-13 20 122,3 13-117,1 2 0,2-1 0,-7 50-1,11-47-86,-2-1 0,-2 0 0,-18 41 0,6-39-116,-5 12 37,22-17-5549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4228,'0'0'8691,"0"0"-8565,-1 0 0,1-1 0,-1 1 1,1 0-1,0 0 0,-1 0 0,1-1 0,-1 1 0,1 0 1,-1 0-1,1 0 0,-1 0 0,1 0 0,-1 0 0,1 0 1,-1 0-1,1 0 0,-1 0 0,1 0 0,-1 0 0,1 0 1,-1 1-1,1-1 0,-1 0 0,1 0 0,-1 0 0,1 1 0,-1-1 1,1 1-1,0 10 124,1 0 0,0 1 0,0-1 0,2 0-1,-1 0 1,1 0 0,1 0 0,0 0 0,1-1 0,8 15 0,-12-24-330,1 0 1,-1 0-1,1 0 0,-1 0 1,1 0-1,0 0 0,0 0 1,-1-1-1,1 1 0,0-1 1,0 1-1,0-1 0,0 0 1,0 0-1,0 1 0,-1-1 1,1-1-1,0 1 0,0 0 1,0 0-1,0-1 0,0 1 0,0-1 1,-1 1-1,1-1 0,0 0 1,1-1-1,51-24-7015,-27 4 427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8072,'0'0'5818,"-9"15"-4771,8-14-1025,-7 12 190,1 1 0,0 0 0,1 0 0,1 0 0,0 0 1,1 1-1,-4 23 0,-17 131 1624,26-169-1842,-1 1-1,0-1 0,1 1 1,-1-1-1,0 1 0,1-1 1,-1 0-1,1 1 0,-1-1 1,0 0-1,1 1 0,-1-1 1,1 0-1,-1 1 0,1-1 1,-1 0-1,1 0 1,0 0-1,-1 1 0,1-1 1,-1 0-1,1 0 0,-1 0 1,1 0-1,-1 0 0,1 0 1,0 0-1,-1 0 0,1 0 1,-1-1-1,1 1 1,-1 0-1,1 0 0,-1 0 1,1-1-1,-1 1 0,1 0 1,-1 0-1,1-1 0,-1 1 1,1-1-1,-1 1 0,1 0 1,-1-1-1,8-12 73,-1 0-1,-1 0 1,0 0 0,5-19-1,7-16-14,-13 36-50,0 4 7,-1 0 0,-1-1 0,1 0 0,-2 0 0,1 0 0,-1 0-1,1-14 1,-2 23 10,0 0 0,-1 0 0,1 0 0,0 0 0,-1 0-1,1 0 1,-1 1 0,1-1 0,0 0 0,-1 0 0,1 0 0,-1 1 0,1-1-1,-1 0 1,1 1 0,-1-1 0,1 1 0,-1-1 0,1 1 0,-1-1-1,0 0 1,1 1 0,-1-1 0,0 1 0,1 0 0,-1-1 0,0 1-1,1 0 1,16 14 1178,-16-14-1269,0-1 0,0 1 0,0 0 0,-1-1 0,1 1 0,0 0 0,0 0 1,0-1-1,-1 1 0,1 0 0,-1 0 0,1 0 0,0 0 0,-1 0 0,0 0 0,1 0 0,-1 2 0,6 20-5442,-4-7 353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49 416,'-1'2'15026,"-11"11"-14191,8-7-579,1 0 1,-1 0-1,1 0 1,0 1-1,1-1 1,-1 1 0,1 0-1,1 0 1,-1 0-1,0 9 1,0 76 1540,2-62-1265,0-15-303,1-1 0,0 0-1,1 0 1,6 23 0,-8-34-214,1 0 1,0 0-1,-1-1 0,1 1 0,1 0 1,-1-1-1,0 1 0,1-1 1,-1 1-1,1-1 0,0 0 0,0 1 1,0-1-1,0 0 0,0 0 1,0-1-1,0 1 0,1 0 0,-1-1 1,1 1-1,-1-1 0,1 0 1,0 0-1,-1 0 0,1 0 0,0 0 1,0-1-1,0 1 0,-1-1 1,5 0-1,-2-1-27,0 0 1,0-1-1,-1 0 1,1 0-1,-1 0 0,1 0 1,-1-1-1,0 0 1,0 0-1,0 0 1,0 0-1,-1-1 1,1 1-1,-1-1 0,0 0 1,4-6-1,2-3 29,0 0 0,-1 0 0,0-1 0,6-16 0,-8 8 26,-1 0 0,0 0 1,-2 0-1,-1-1 1,0 1-1,-3-35 0,1 31-26,0 23-8,0 1 0,1-1-1,-1 1 1,-1-1 0,1 1 0,0-1-1,-1 1 1,1-1 0,-1 1 0,1-1-1,-1 1 1,0 0 0,0-1 0,0 1-1,-1 0 1,1 0 0,-1 0 0,1 0-1,-1 0 1,1 0 0,-5-3 0,2 3 11,-1 0 0,1 1 1,-1-1-1,0 1 0,1 0 1,-1 0-1,0 1 0,0-1 1,0 1-1,-7 1 0,7-1-79,0 0 0,0 1 0,-1-1 0,1 1-1,0 0 1,0 1 0,0-1 0,0 1-1,0 0 1,0 0 0,0 1 0,0-1 0,1 1-1,0 0 1,-1 0 0,-6 8 0,6-6-742,0 1 0,1 0 0,-1 0 0,1 1 0,1-1-1,-1 1 1,-2 8 0,-6 20-7190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0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17 230 5797,'0'0'9113,"10"-32"-5173,-9 32-3878,-1-1 1,1 1 0,0 0-1,-1-1 1,1 1-1,-1 0 1,1 0-1,0-1 1,-1 1 0,1 0-1,0 0 1,0 0-1,-1 0 1,1 0-1,0 0 1,-1 0 0,1 0-1,0 0 1,-1 0-1,1 0 1,0 0-1,0 1 1,-1-1 0,1 0-1,-1 0 1,1 1-1,0-1 1,-1 0-1,1 1 1,-1-1 0,1 1-1,0-1 1,-1 1-1,1-1 1,-1 1-1,0-1 1,1 1 0,-1-1-1,1 1 1,-1 0-1,0-1 1,0 1-1,1 0 1,-1-1 0,0 1-1,0 0 1,0-1-1,0 1 1,1 0-1,-1-1 1,0 1-1,0 0 1,-1 0 0,3 48 390,-3-41 183,-8-29-470,8 12-196,0-1 0,1 1 1,0 0-1,1 0 1,0 0-1,0-1 0,1 1 1,4-14-1,-4 20-11,-1 0 0,1 0 0,-1 0 0,1 0 0,0 0 0,0 1 0,0-1 0,1 0 0,-1 1 0,1 0 0,-1 0 0,1 0 0,0 0 0,-1 0 0,1 0 0,0 1 0,0-1 0,1 1 0,-1 0 0,0 0 0,0 0 0,1 0 0,-1 1 0,0-1 0,1 1 0,-1 0 0,5 0 0,-8 35 324,-1-33-262,1 0 0,-1-1 1,1 1-1,-1-1 0,0 1 0,1-1 1,-1 1-1,0-1 0,0 0 0,0 1 1,-1-1-1,1 0 0,0 0 0,0 1 1,-2 0-1,2-2-25,1 1-1,0-1 1,-1 0 0,1 0 0,-1 1 0,1-1-1,0 0 1,-1 0 0,1 0 0,-1 1 0,1-1-1,-1 0 1,1 0 0,-1 0 0,1 0 0,-1 0-1,1 0 1,-1 0 0,1 0 0,0 0 0,-1 0-1,1 0 1,-1 0 0,1-1 0,-1 1-1,1 0 1,-1 0 0,1 0 0,0 0 0,-1-1-1,1 1 1,-1 0 0,1-1 0,0 1 0,-1 0-1,1-1 1,0 1 0,-1 0 0,1-1 0,0 1-1,0 0 1,-1-1 0,1 1 0,0-1 0,0 1-1,0-1 1,0 1 0,-1-1 0,1 1 0,0 0-1,0-1 1,0 1 0,0-1 0,0 1-1,0-1 1,0 1 0,1-2 0,-1 1 0,-2-9-105,1-1-1,0 0 1,1 0 0,0 0 0,3-11 0,-3 19 41,0 1-1,1 0 1,-1 0 0,1 0 0,0 0 0,-1 0 0,1 0 0,0 1 0,0-1 0,1 0 0,-1 0 0,0 1 0,0-1 0,1 0 0,-1 1 0,1-1-1,0 1 1,-1 0 0,1 0 0,0-1 0,0 1 0,-1 0 0,1 0 0,0 1 0,0-1 0,0 0 0,0 1 0,0-1 0,1 1 0,-1 0 0,0-1 0,0 1-1,2 1 1,-1 31 95,-4-27 99,0 1 0,-1-1-1,0 1 1,0-1 0,0 0-1,0 0 1,-1 1 0,0-2 0,0 1-1,0 0 1,0-1 0,-1 1 0,0-1-1,0 0 1,0 0 0,0-1 0,-1 1-1,1-1 1,-1 0 0,0 0-1,0 0 1,0-1 0,0 0 0,-1 0-1,1 0 1,-1-1 0,1 0 0,-7 1-1,10-2-145,1-1 0,-1 1 0,0-1 0,1 0 0,-1 1 0,1-1 0,-1 0 0,1 0 0,-1 0 0,1 0 0,-1 0 0,1-1 0,0 1 0,0 0 0,0-1 0,0 1 0,0-1 0,0 1 0,0-1 0,0 1 0,0-1 0,1 1 0,-1-1 0,1 0 0,-1 0 0,1 1 0,0-1 0,-1 0 0,1-2 0,-4-57-2653,4 61 2658,0-36-3487,0 2-1933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6854,'0'0'9893,"-5"10"-9434,-223 451 293,223-452-857,0 0 0,-1 0-1,0 0 1,0-1-1,-11 12 1,-9 2-3742,18-14-567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50:09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9819 799 6438,'0'0'2942,"1"-17"-1640,0-58 189,-3 27 6156,-5 65-7704,-1 46 299,2 1 1,7 125 0,1-116-213,25 264 132,0 11-89,-27-310-68,-5 214 88,2-220-77,-1 1-1,-2-1 1,-2 0 0,0 0-1,-20 47 1,22-68 2,0-1 0,-1 1 1,0-1-1,0 0 0,-1-1 0,0 0 1,-1 0-1,0-1 0,-1 0 1,1 0-1,-20 10 0,-11 4 87,-79 31 0,76-35-107,-588 197 148,415-149-79,98-29-44,-872 246 205,347-145-209,-5-35-6,-295-46-135,912-58 27,1-1 0,-1-2 0,0-1 1,1-1-1,0-2 0,0-1 0,-45-20 1,23 7 103,-1 3 1,0 1 0,-2 4 0,0 1-1,-90-8 1,-175-10 69,98 8-35,-121 19-35,249 7 50,-1-3 0,-182-25 1,129 4-96,-1 6 1,-179 6-1,173 7 20,-262-28 51,39 2-11,351 28-48,-1-2 0,1 0 0,0-2 0,0-1 0,1-1 0,-1-1 0,1-2 0,1 0 0,-45-24 0,-81-57 11,23 12 14,-149-66 0,240 129-4,1-2 0,1-2 0,1-1 0,0-2 0,2-1 0,1-2 1,0-1-1,2-1 0,1-1 0,-38-51 0,-21-42-31,6-4 0,-90-184 0,159 282 17,1-1 0,2 0-1,1 0 1,1-1 0,2 0-1,0 0 1,2 0 0,1-32-1,3 17 6,2 0-1,2 0 1,2 0-1,19-66 1,-20 91 6,0 1 0,1 0 0,1 0 1,1 1-1,0 0 0,2 0 0,0 1 1,0 0-1,1 1 0,1 1 0,1 0 1,22-19-1,40-26-11,2 4-1,3 3 1,1 4 0,108-46 0,369-121-74,-436 171 86,71-24-9,2 9-1,3 9 0,301-38 1,324 15 59,-484 45-58,966-7-15,-440 25 18,-425 2 10,-295 12 0,147 24 0,-47 2-2,337-3-1,-551-27 2,35-1 7,0 2-1,0 3 1,-1 3-1,93 21 1,-83-6-20,1-4 1,1-3 0,114 7-1,-119-20 21,-1 4-1,0 3 0,-1 3 1,82 25-1,-114-26-12,-1-2-1,2-1 1,-1-2 0,53 0-1,-21-6-9,106-14 0,-156 12 18,83-8-14,-93 9 6,-1 1 0,0 1 0,1-1 0,-1 2 0,0 0 0,0 0 0,15 5 0,-23-7-11,0 1 1,-1 0-1,1-1 1,0 1-1,-1 0 1,1 0-1,0 0 1,-1 0-1,1 0 1,-1 0-1,1 1 1,-1-1-1,0 0 1,1 1-1,-1-1 1,0 1-1,0 0 1,0-1-1,0 1 1,-1 0-1,1-1 1,1 3-1,-1-4 22,0 0-1,1 0 1,-1 0-1,0 0 1,1 0-1,-1 1 1,0-1-1,0 0 1,1 1-1,-1-1 1,0 1-1,0-1 1,1 1-1,-1 0 1,0-1-1,0 1 1,0 0-1,1 1 1,5 8-183,-5-9-187,-1-1 1,0 1 0,0 0-1,0-1 1,0 1 0,0-1-1,1 1 1,-1-1 0,0 0-1,0 0 1,1 0-1,-1 1 1,0-1 0,1 0-1,-1 0 1,0-1 0,2 1-1,6 0-447,10 4-4382,-12 7 1730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1441,'0'0'14991,"0"18"-14191,0 1-319,0-2-193,2-3-288,13-4-32,5-6-545,-1-4-960,8 0-993,-2-19-1859,-5-11-3330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 4580,'0'0'12305,"0"0"-12186,0 0-1,0 0 1,-1-1-1,1 1 1,0 0 0,0-1-1,-1 1 1,1 0-1,0 0 1,-1 0-1,1-1 1,0 1-1,-1 0 1,1 0-1,0 0 1,-1 0 0,1 0-1,0 0 1,-1 0-1,1-1 1,-1 1-1,1 0 1,0 0-1,-1 0 1,1 1-1,0-1 1,-1 0 0,1 0-1,-1 0 1,1 0-1,0 0 1,-1 0-1,1 1 1,48 174 1856,-35-120-1842,-13-58-185,1 0 0,0-1-1,0 1 1,0 0 0,0 0-1,1 1 1,-1-1-1,1 0 1,0 0 0,0 1-1,0-1 1,0 1 0,0-1-1,0 1 1,1 0-1,2-2 1,1-2 38,1 0 0,0 0 0,0 0 1,1 1-1,0 1 0,8-5 0,-10 7-38,0 0 0,0 0 0,-1 1 0,1-1 0,0 2 0,0-1 0,0 1 0,0-1 0,0 2 1,11 0-1,-16 5 121,-1-1 0,1 0 1,-1 1-1,0-1 1,-1 0-1,1 1 0,-2 4 1,-1-6-20,0 0 1,0 0 0,-1-1-1,1 1 1,-1-1 0,0 0-1,1 0 1,-2 0 0,1 0-1,0-1 1,0 0 0,-1 0-1,-6 2 1,2 0-307,-1-1 0,1-1 0,0 1 0,-1-2 0,-18 2-1,26-3-138,1 0 161,1 0 0,-1 1 0,0-1 0,0 0 0,1-1 0,-1 1 0,0 0 0,1 0 0,-1 0 0,0 0 0,0 0 0,1-1 0,-1 1 0,0 0 0,1-1 0,-1 1 0,1 0 0,-1-1-1,0 1 1,1-1 0,-1 1 0,1-1 0,-1 1 0,0-1 0,-7-17-5520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1417 7 8616,'0'0'2573,"-18"-2"-1676,-61-3 432,71 5-1091,0 1 0,1-1 0,-1 1-1,1 1 1,-1 0 0,1 0-1,0 0 1,0 0 0,0 1 0,0 1-1,0-1 1,0 1 0,1 0-1,-10 9 1,-11 5 446,-349 230 2465,338-227-3063,0-1 0,-1-2 0,-1-2 0,-1-2 0,-44 9 0,-60 23 60,116-36-62,0-2 0,0-1 0,-1-1 0,-32 2 0,-121-2-3167,171-6 2511,12-10-4596,0 6 3797,0-23-3925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8104,'0'0'8296,"-10"21"-7079,3-6-974,-2 1 17,2 0 1,0 0-1,0 1 0,2 0 1,0 1-1,-4 34 1,5-10 300,3-16-72,-2 0 1,0 0 0,-12 37-1,15-61-398,-2 0-1,1 1 0,0-1 0,0 0 1,-1 0-1,1 0 0,-1 0 0,1 0 1,-1-1-1,0 1 0,-3 2 0,4-3-46,0 0-1,-1 0 0,1 0 1,0 0-1,-1 0 0,1 1 1,0-1-1,0 1 0,0-1 0,0 1 1,0-1-1,0 1 0,1 0 1,-1-1-1,1 1 0,-1 0 1,1-1-1,-1 5 0,0 1 53,0 22 58,1-29-155,0 1 0,0-1 0,0 0 0,0 1 0,1-1 0,-1 1 0,0-1 0,0 0 0,0 1 0,0-1 0,1 0 0,-1 1 0,0-1 0,0 0 0,1 0 0,-1 1 0,0-1 0,0 0 0,1 0 0,-1 1 0,0-1 0,1 0-1,-1 0 1,0 0 0,1 1 0,-1-1 0,0 0 0,1 0 0,-1 0 0,1 0 0,-1 0 0,0 0 0,1 0 0,-1 0 0,1 0 0,-1 0 0,0 0 0,1 0 0,-1 0 0,0 0 0,1 0 0,-1-1 0,0 1 0,1 0 0,-1 0 0,1 0 0,-1 0 0,0-1 0,0 1 0,1 0 0,-1 0 0,0-1 0,1 1 0,-1 0 0,0-1 0,0 1 0,0 0 0,1-1 0,-1 1 0,0 0 0,0-1 0,9-5-371,0 1 0,0 0 0,1 0 0,-1 1 0,1 1 0,0-1 0,0 1 0,18-2 0,25-9-4859,-18 3-1100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9 4388,'5'-8'21450,"-8"30"-21344,-1 0 0,-1 0 1,0 0-1,-2-1 0,-1 1 0,-12 25 1,3-7-40,-9 32-37,14-36-10,-2-1 1,-25 47-1,14-52-1265,15-22-3050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4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2787,'2'-3'18483,"-1"3"-18409,-1-1 1,1 1-1,0-1 1,-1 1-1,1-1 1,0 1-1,-1-1 1,1 1-1,0 0 1,-1 0-1,1-1 0,0 1 1,0 0-1,-1 0 1,1 0-1,0 0 1,0-1-1,0 1 1,-1 0-1,1 1 0,0-1 1,0 0-1,-1 0 1,2 0-1,22 13 690,-1 0-1,0 2 0,23 20 1,-24-18-768,1-1 1,43 24-1,-32-31-2243,-10-8-4693,-15-1 235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6694,'0'0'16709,"28"0"-15150,-11 0-1582,1 0-1,0-2 1,0 0 0,27-7-1,-8-5-3743,-3-7-4675,-17 8 803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26 641,'0'0'12678,"-3"-4"-11055,1 2-1435,1 0-1,-1 0 0,0 1 1,0-1-1,0 1 1,0-1-1,0 1 0,0 0 1,0-1-1,0 1 1,-1 0-1,1 1 0,0-1 1,-1 0-1,1 1 1,-5-1-1,-50 0 2259,54 2-2418,0-1 0,0 1 0,0 1 0,0-1 0,0 0 0,0 1 1,0-1-1,0 1 0,1 0 0,-1 0 0,1 0 0,-1 0 0,1 0 0,0 0 0,-1 1 0,1-1 0,1 1 0,-1 0 0,0 0 0,1-1 0,-1 1 0,1 0 1,0 0-1,0 1 0,0-1 0,-1 4 0,-1 6 60,0 1 1,0 0 0,2 1 0,-1 21-1,2-26-71,-1 1 43,1 0 1,1 1-1,0-1 0,4 18 1,-5-28-68,0 0 1,0 1-1,1-1 1,-1 0-1,0 1 1,1-1-1,0 0 1,-1 0-1,1 1 1,0-1-1,-1 0 1,1 0-1,0 0 1,0 0-1,0 0 1,0 0-1,0 0 1,0 0-1,0-1 1,0 1-1,0 0 1,1-1-1,-1 1 1,0-1-1,0 1 1,1-1-1,-1 1 1,0-1-1,1 0 1,-1 0-1,0 1 1,1-1-1,-1 0 1,0 0-1,1-1 1,-1 1-1,0 0 1,1 0-1,-1-1 1,0 1-1,1 0 1,-1-1-1,0 0 1,0 1-1,1-1 1,-1 0-1,0 1 1,2-3-1,-1 1 23,1 0 0,-1 0 0,0-1 0,0 1 0,0-1 0,0 1 0,0-1 0,-1 0 0,1 0 0,-1 0 0,0 0 0,1 0 0,-1 0 0,0-5 0,10-52 96,-9 48-95,4-10 51,-6 22-57,0 0 1,0 0-1,0 0 0,0 0 1,0 0-1,1-1 0,-1 1 0,0 0 1,0 0-1,0 0 0,0 0 1,0 0-1,1 0 0,-1 0 0,0 0 1,0-1-1,0 1 0,0 0 1,0 0-1,1 0 0,-1 0 0,0 0 1,0 0-1,0 0 0,0 0 1,1 0-1,-1 0 0,0 0 0,0 0 1,0 0-1,0 0 0,1 0 1,-1 0-1,0 0 0,0 1 0,0-1 1,0 0-1,1 0 0,-1 0 1,0 0-1,0 0 0,0 0 0,0 0 1,0 0-1,0 1 0,1-1 1,-1 0-1,0 0 0,0 0 0,15 33 1346,-7-13-1222,-1-3-890,15 30 2785,-7-28-4767,2-9-6387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1249,'0'0'14643,"1"-6"-12619,-1 4-1887,0 1 0,0-1 1,1 1-1,-1-1 1,1 1-1,-1-1 0,1 1 1,-1 0-1,1-1 1,0 1-1,0 0 0,0-1 1,0 1-1,0 0 0,0 0 1,0 0-1,0 0 1,0 0-1,1 0 0,-1 0 1,0 0-1,2 0 1,-1 1-41,0-1 0,0 1 1,0 0-1,-1 0 1,1 0-1,0 0 1,0 1-1,0-1 1,0 0-1,-1 1 0,1-1 1,0 1-1,0 0 1,-1-1-1,1 1 1,0 0-1,-1 0 1,1 0-1,-1 0 0,1 1 1,-1-1-1,0 0 1,3 3-1,13 16 164,-1 0 0,0 1 0,-2 1 0,-1 0 0,0 1 0,-2 1 0,0 0 0,9 32 0,-18-49-441,0-1-1,0 1 1,-1 0 0,0 0-1,0 0 1,-1 0 0,0 0-1,0 0 1,-1 0 0,1-1-1,-4 14 1,1-13-827,0-1 1,0 1-1,0-1 1,-1 1-1,0-1 1,0 0-1,0 0 0,-1-1 1,0 0-1,0 1 1,-6 3-1,-25 21-8495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62 1922,'0'0'8402,"-8"-9"-6565,-27-27-129,34 34-1494,0 1 0,-1-1 1,1 1-1,0 0 0,-1 0 0,1 0 0,-1 0 0,0 0 0,1 0 0,-1 0 1,0 1-1,1-1 0,-1 0 0,0 1 0,0 0 0,0-1 0,1 1 1,-1 0-1,0 0 0,0 0 0,0 0 0,0 0 0,1 0 0,-1 1 1,0-1-1,0 1 0,0-1 0,-2 2 0,1-1-79,0 1-1,0 0 1,0 0 0,0 1-1,1-1 1,-1 1 0,1-1-1,-1 1 1,1 0 0,0 0 0,-2 3-1,-5 10 51,1 0 0,1 1 0,0 0 0,1 0 0,1 1 0,1 0 0,-2 19-1,1 4 181,3 1 0,2 42-1,1-71-426,0-1 0,1 0 0,1 0-1,-1 0 1,2 0 0,0-1 0,0 1 0,1-1-1,0 0 1,1 0 0,0-1 0,1 0-1,0 0 1,1 0 0,0-1 0,1 0 0,-1-1-1,2 0 1,-1 0 0,1-1 0,0 0-1,0-1 1,1 0 0,0 0 0,0-1 0,1-1-1,-1 0 1,18 4 0,84 14-8351,-59-9-417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1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30 5605,'0'0'14088,"-33"-5"-10367,30 5-3653,0 1 0,-1 0 0,1-1 0,0 2 0,0-1 0,0 0 0,0 1 0,0-1 0,0 1 0,1 0 0,-1 0 0,0 0 0,1 0 0,0 0 0,-1 1 0,1-1 0,-2 4 0,-36 52 241,34-48-219,-11 21 23,1 1 0,1 1 0,2 0 0,1 1 0,2 0 0,1 1 1,2 0-1,1 1 0,2-1 0,1 62 0,3-90-111,1 0-1,0 1 1,0-1 0,1 0 0,-1 0 0,2 0-1,-1 0 1,1-1 0,0 1 0,0 0 0,1-1-1,-1 0 1,2 0 0,-1 0 0,1-1 0,-1 1-1,2-1 1,-1 0 0,0 0 0,1-1 0,0 0-1,0 0 1,0 0 0,1-1 0,-1 0 0,1 0-1,0 0 1,10 2 0,-6-2-2,0 0-1,0-1 1,0 0 0,1-1 0,-1 0 0,1-1-1,-1 0 1,0-1 0,1 0 0,-1 0-1,0-2 1,0 1 0,0-1 0,0-1 0,0 0-1,-1-1 1,18-10 0,-8 0 20,-1-1 0,0-1 0,-2-1 0,0 0 0,-1-2 0,-1 1 0,0-2 0,-2 0 0,0-1 0,-2 0 0,0-1 0,-2 0 0,0-1 0,-2 1 0,-1-2 0,0 1 0,-2-1 0,-1 0 0,1-37 0,-5 53-3,-1 0-1,1 0 0,-1 0 1,-1 1-1,0-1 0,0 1 0,0-1 1,-1 1-1,-1 0 0,1 0 1,-1 1-1,0-1 0,-1 1 1,0 0-1,0 1 0,-1 0 0,1-1 1,-1 2-1,-1-1 0,-13-7 1,7 4-24,0 1 1,-1 0 0,0 1-1,-1 1 1,1 0-1,-1 1 1,-1 1 0,1 1-1,0 0 1,-27-1 0,35 4 118,-1 0 0,1 1 0,0 0 0,0 1 0,-13 3 0,19-4-282,0 0 0,0 0 0,0 0 0,0 0 0,0 0 1,0 0-1,0 1 0,1-1 0,-1 0 0,0 1 0,-1 2 1,2-2-338,0-1 1,1 0 0,-1 0 0,0 1 0,1-1 0,0 0-1,-1 1 1,1-1 0,0 0 0,0 1 0,-1-1 0,1 0-1,0 1 1,1-1 0,-1 1 0,0-1 0,0 0 0,0 1 0,1-1-1,0 2 1,7 12-9119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12 448,'0'0'14035,"-4"-3"-12380,4 2-1602,0 1 1,0-1-1,-1 1 0,1-1 1,-1 1-1,1-1 0,0 1 1,-1-1-1,1 1 0,-1 0 1,1-1-1,-1 1 1,1-1-1,-1 1 0,1 0 1,-1 0-1,1-1 0,-1 1 1,1 0-1,-1 0 0,0 0 1,1-1-1,-1 1 0,1 0 1,-1 0-1,0 0 1,1 0-1,-1 0 0,0 0 1,1 0-1,-1 1 0,1-1 1,-1 0-1,0 0 0,1 0 1,-1 0-1,1 1 0,-1-1 1,1 0-1,-1 1 1,1-1-1,-1 0 0,1 1 1,-1 0-1,-9 38 1480,8-29-1549,-9 64 1035,4 1-1,3 0 0,9 118 0,-5-184-979,1 0-1,1 0 0,-1-1 1,1 1-1,1 0 0,-1-1 0,2 1 1,-1-1-1,1 0 0,0 0 0,9 11 1,-10-15-213,0-1 0,0 0 0,0 0 0,0-1 0,1 1 0,-1-1 0,1 1 1,0-1-1,-1 0 0,8 2 0,-6-2-529,1-1-1,-1 0 1,1 0-1,0 0 1,-1-1-1,1 0 1,-1 0-1,1 0 1,8-2-1,13-9-5242,-2-10-1827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2370,'1'0'17788,"0"1"-17758,-1-1 0,0 0 0,1 0-1,-1 1 1,0-1 0,1 0 0,-1 0 0,0 1 0,0-1-1,1 0 1,-1 1 0,0-1 0,0 0 0,0 1 0,1-1-1,-1 0 1,0 1 0,0-1 0,0 0 0,0 1 0,0-1-1,0 1 1,0-1 0,0 0 0,0 1 0,0-1 0,0 1-1,0-1 1,0 0 0,0 1 0,0-1 0,0 0 0,-1 1-1,1-1 1,0 1 0,0-1 0,0 0 0,-1 1 0,-15 59 1468,-27 64 1,7-24-194,22-60-952,6-19-406,1-1-1,1 1 1,0 0-1,2 0 1,-3 35-1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3043,'0'0'16239,"2"-6"-14637,17 12-513,3 9-609,3 0-320,2 2-96,0-1-64,2-1-64,0 0-224,2-2-865,0-5-1634,-2-6-1857,-2-2-3812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1185,'0'0'15369,"11"0"-10897,14-4-2281,103-69-4169,-46 25-6065,-55 32 2337,0-1-1784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2626,'0'0'14462,"-8"-3"-12427,1 3-739,41 63 172,-4 0-1,41 123 1,-39-99-1002,-31-84-439,0-3-11,-18-128-2910,17 123 2838,0 0-1,0 0 1,0-1 0,1 1-1,0 0 1,0 0-1,0 0 1,1 0 0,-1 0-1,1 0 1,0 1-1,4-7 1,-4 9 37,0 0 0,1-1 0,-1 1 0,1 0 0,-1 0 0,1 0 0,0 0 0,0 1 0,0-1 0,0 1 0,0 0 0,0 0 0,0 0 0,1 0 0,-1 0 0,0 1 0,0-1 0,1 1 0,-1 0 0,5 1 0,-7-1 8,1 0 0,-1 0-1,0 0 1,0 0-1,0 0 1,1 1-1,-1-1 1,0 1-1,0-1 1,0 1-1,0-1 1,0 1 0,0 0-1,0-1 1,0 1-1,0 0 1,0 0-1,0 0 1,0 0-1,-1-1 1,1 1-1,0 0 1,-1 1 0,1-1-1,-1 0 1,1 1-1,1 2 70,-1 1-1,1-1 0,-1 1 1,-1 0-1,1-1 1,-1 1-1,0 6 0,0-1 84,0 0 0,-1-1 0,-1 1-1,0-1 1,0 1 0,-1-1 0,-4 10-1,3-10 67,-1 0-1,0-1 0,-1 0 1,0 0-1,-11 12 0,14-17-235,0-1-1,-1 1 0,1-1 1,-1 0-1,1 0 0,-1 0 1,0 0-1,0-1 0,0 1 1,0-1-1,0 0 0,0 0 1,0 0-1,0-1 0,-8 0 1,10 0-184,1 0 1,0 0-1,-1-1 1,1 1-1,0-1 1,0 1-1,-1-1 1,1 1-1,0-1 1,0 0-1,0 0 1,0 0-1,0 1 1,0-1-1,0 0 1,0 0-1,0 0 1,0-1-1,1 1 1,-1 0-1,0 0 1,0-2-1,-13-32-5687,11 26 3406,-7-17-5391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3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1 897,'0'0'18796,"11"4"-16244,-1 0-2157,0 0-1,0 1 1,0 1-1,-1-1 1,0 2-1,0-1 1,0 1-1,-1 0 1,0 1 0,11 14-1,-6-4-176,0 1 0,-1 1 0,-1 0 0,-1 0 0,-1 1 0,-1 0 0,0 1 0,6 31 0,-12-38-360,1-1 0,-2 1-1,0 0 1,-1 0 0,0-1 0,-1 1 0,-1 0 0,-1-1-1,1 1 1,-2-1 0,0 0 0,-1 0 0,-1 0-1,-7 13 1,-6 6-3971,-39 50 0,10-25-4530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0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1 416,'0'5'15471,"7"16"-14366,110 68 64,-109-85-3541,-8-4 2187,0 0 0,0 0 0,1 0 0,-1 0 0,0 0 0,1 0-1,-1 0 1,0 0 0,0 0 0,1 0 0,-1 0 0,0 0 0,1 0 0,-1 0 0,0 0 0,0 0 0,1 0 0,-1 0 0,0 0 0,1 0 0,-1-1 0,0 1 0,0 0 0,0 0-1,1 0 1,-1 0 0,0-1 0,1 1-185,-1 0 185,0-1 0,0 1 0,0 0 0,0 0 0,1-1 0,-1 1 0,0 0 0,0 0 0,0-1 0,0 1 0,0 0-1,0-1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0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92 2242,'0'0'18215,"-10"-7"-10992,22 4-7238,1 0 0,-1 0 1,0-1-1,0-1 0,0 0 1,-1 0-1,15-11 0,15-5-2261,2 4-3738,-30 15 2133,-3 2-3545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0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2434,'0'0'18679,"25"-2"-15748,-7-5-2883,-1 0 0,0-2 0,0 0-1,-1-1 1,22-18 0,8-4-2214,43-24-8826,-60 41 4239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0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88 6854,'0'0'11409,"-9"-6"-9226,-24-17-186,32 22-1916,1 1 0,0 0 1,-1 0-1,1-1 1,-1 1-1,1 0 1,-1-1-1,1 1 1,-1 0-1,1 0 0,-1 0 1,1 0-1,-1 0 1,1-1-1,-1 1 1,1 0-1,-1 0 1,1 0-1,-1 0 0,1 0 1,-1 1-1,0-1 1,1 0-1,-1 0 1,1 0-1,-1 0 1,1 1-1,-1-1 0,1 0 1,0 0-1,-1 1 1,1-1-1,-1 0 1,1 1-1,-1-1 1,1 0-1,0 1 0,-1-1 1,1 1-1,0-1 1,0 1-1,-1-1 1,1 1-1,0-1 1,0 1-1,0-1 0,-1 1 1,1 0-1,-5 26-165,5-24 427,-5 31 45,2 1 1,2 0-1,4 50 0,-3-82-392,1 0-1,-1 0 0,1 1 1,0-1-1,0 0 0,0 0 1,0 0-1,1 0 0,-1 0 1,1 0-1,-1-1 0,1 1 0,0 0 1,0-1-1,1 1 0,-1-1 1,0 0-1,1 0 0,-1 0 1,1 0-1,0 0 0,0-1 1,-1 1-1,1-1 0,0 1 1,0-1-1,1 0 0,-1 0 1,6 0-1,-4 0-27,0-1 0,-1 0 0,1 0 0,0 0 0,-1-1 0,1 1 0,0-1 0,-1 0 0,1 0 0,-1-1 0,0 0 0,1 1 1,-1-2-1,0 1 0,0 0 0,0-1 0,0 1 0,0-1 0,-1 0 0,4-5 0,1-1 30,-1-1-1,0 0 1,-1 0 0,0-1 0,0 0-1,-1 0 1,-1 0 0,0-1 0,0 1-1,-1-1 1,-1 0 0,0 0 0,0 0-1,-2 0 1,1-1 0,-1 1 0,-1 0-1,-2-13 1,1 20-16,0 0 0,0 0 0,-1 0 0,1 0-1,-1 0 1,0 1 0,0 0 0,-1-1 0,1 1-1,-1 0 1,0 0 0,0 1 0,0-1 0,0 1 0,-1 0-1,0 0 1,1 1 0,-1-1 0,0 1 0,0 0-1,-1 0 1,1 1 0,-8-2 0,5 1-376,0 0 1,-1 1-1,1 0 1,-1 1-1,1 0 1,-15 2-1,18-1-185,0 0 0,-1 0 0,1 0 0,0 1 0,0 0 0,1 0 0,-1 0 0,0 0-1,1 1 1,-8 5 0,-24 28-5902,-1 6-2914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2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2338,'0'0'8093,"6"-13"-6005,21-39 15,-21 36 5936,-6 27-7222,-2 533 1596,9-527-16485,-2-2 5872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0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2204 1922,'0'0'5178,"30"2"-3721,-12-2-1163,1 1-164,0-1 0,0-1 0,0-1 0,0-1 0,23-6-1,1538-601 1078,-796 250-1223,-637 295 64,10-4-144,212-127 0,-336 175 65,56-36-167,185-88 0,397-193 336,-600 298-54,0-1 229,122-50 0,-148 72-83,-33 13 59,1 1-1,0 0 0,0 1 0,0 0 0,20-3 1,25 2 497,-35 4-376,-1-1 1,1-1 0,-1 0 0,0-2 0,37-13 0,-52-16-3769,-5 17-859,4-3-2499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0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1089,'0'0'10762,"-1"7"-9742,-1 7-630,0-1-1,1 1 1,1 0 0,1 0-1,0 0 1,0-1 0,1 1-1,1 0 1,0-1 0,9 22 0,305 678 1111,-273-619-1604,-11-12-1540,-22-25-2714,-10-17-63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1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5713 1 6470,'0'0'5403,"-17"5"-4491,-43 15 121,-70 34 0,-544 236 482,-76 38-1578,537-219 60,-447 216-228,-107 11-768,509-227 525,-200 99 543,283-128 294,172-78-358,-1-1 1,1 1 0,0 0 0,0 1 0,0-1 0,0 1 0,1-1 0,-1 1 0,1 0-1,-3 3 1,2-3 34,1 1 0,-1-1-1,0 0 1,0 0 0,0-1-1,0 1 1,-1-1 0,-4 4-1,-419 183 559,344-155-577,0-4 0,-139 31 0,186-53-20,4 2-24,0 0-1,1 2 1,1 1 0,-33 20-1,-109 76-220,51-29 82,8-7-5032,74-46-748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1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2819,'0'0'4986,"5"18"-4869,197 523 2833,-154-425-3033,-2-3 149,90 249-25,-71-149-41,41 150 21,-101-331-10,-4-25 41,0 0-1,0 0 1,1 0-1,0 0 1,5 13-1,-6-20-196,-1 1 0,1-1 0,-1 0 0,1 1-1,-1-1 1,1 0 0,0 0 0,-1 1 0,1-1-1,-1 0 1,1 0 0,-1 0 0,1 0 0,0 0-1,-1 0 1,1 0 0,-1 0 0,1 0 0,0 0-1,-1 0 1,1 0 0,-1 0 0,2-1 0,0 1-572,12-3-3084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1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7239,'0'0'3683,"2"41"-6661,-8-30-3364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20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3812,'0'0'10954,"0"0"-10892,-1 0 1,1 0-1,-1 0 1,1 0-1,-1 0 1,1 0-1,-1 0 1,1 0-1,0 0 1,-1 1-1,1-1 1,-1 0-1,1 0 1,-1 0-1,1 0 1,0 1-1,-1-1 0,1 0 1,-1 1-1,1-1 1,0 0-1,-1 0 1,1 1-1,0-1 1,0 1-1,-1-1 1,1 0-1,0 1 1,0-1-1,-1 1 1,1-1-1,0 0 1,0 1-1,0-1 1,0 1-1,0 0 0,13 294 2044,1-31-2081,-13 740 519,-73-33-349,0 89-27,81-474-3671,-2-278 814,-7-252-1315,0 0-1399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21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 3043,'0'0'8707,"10"-1"-7987,484-4 2889,41 65-2671,-200-15-739,842 24 196,895-130-170,-1387 9-289,762-29-524,-1007 67-2399,-151-5-2749,-202 13 1823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28.5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1 2562,'0'0'8344,"-1"0"-8256,0 0 0,-1 0 0,1 0 0,0 0 0,0 0 0,0 0 0,-1 1 0,1-1 0,0 0 0,0 1 0,0-1-1,0 1 1,0-1 0,0 1 0,0 0 0,-2 1 0,5 4 157,-1 1 0,1-1 1,0 0-1,0 1 0,1-1 0,0 0 0,0 0 1,6 7-1,8 20 276,9 30 160,3 0-1,3-2 1,54 78 0,-19-39-273,87 174 0,-129-228-208,2-1 0,2-2-1,2-1 1,65 70 0,-32-38-77,-3 4 1,56 92 0,-23-30 113,101 170 334,-82-122-26,173 214-246,-228-325-263,-19-22 112,3-1 1,2-2-1,97 86 1,245 199 497,-316-274-368,3-3 1,119 75-1,-108-78-216,-12-7-31,-20-12 386,92 50-1,166 76 508,-262-141-886,1-2 0,2-2 0,0-2 0,1-2 1,0-3-1,99 10 0,174 42 37,-49-7 10,130 12 97,302 8-113,-475-65-91,289 9-52,-467-21 73,596-6-83,-1-38 9,-165 8-107,-244 21 113,1069-15-51,-1241 30 106,130-9-1069,328-60-1,-235 25-3609,-71 13-3159,-113 13-1202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3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5445,'0'0'13634,"-9"6"-11226,8-1-2291,0 0-1,0 0 1,0 0-1,1 0 1,-1 0 0,1 0-1,0 0 1,1 0-1,-1 0 1,1 0 0,0 0-1,2 6 1,1 1-21,0 1 0,1 0 0,9 16 0,-7-17-13,0 0-1,0-1 0,1 0 0,1-1 0,15 16 0,-21-24-97,0 1 0,0 0 0,0-1 0,0 0 0,0 0 0,0 0 0,1 0 0,-1-1 0,1 1 0,0-1 0,-1 0 0,1 0 0,0 0 0,0 0 0,0-1 0,-1 1 0,1-1 0,0 0 0,0 0 0,0-1 0,0 1 0,0-1 0,-1 0 0,6-1 0,-8 1-4,0 0 0,1-1 0,-1 1 0,0 0 0,0 0 0,0 0 0,0-1 0,0 1 0,0-1 0,0 1 0,0-1 0,0 1 0,-1-1 0,1 1 0,-1-1 0,1 0 0,-1 1 0,0-1 0,0 0 0,1 1 0,-2-4 0,1-45-152,0 34 162,0 10 6,0 0 1,-1 0-1,0 0 0,0 0 1,0 0-1,0 0 0,-1 0 0,0 1 1,0-1-1,-1 1 0,1-1 1,-1 1-1,-5-7 0,5 9 19,0 0 0,0 0 0,0 0-1,0 0 1,-1 1 0,1-1 0,-1 1-1,0 0 1,0 0 0,0 0 0,0 0-1,0 1 1,0 0 0,0 0 0,0 0 0,-1 0-1,1 0 1,0 1 0,-6 0 0,8 0-39,1 0-1,-1 0 1,1 0 0,-1 0 0,1 0 0,-1 0 0,0 1 0,1-1 0,-1 1 0,1-1 0,0 1 0,-1-1-1,1 1 1,-1 0 0,1 0 0,0 0 0,-1 0 0,1 0 0,0 0 0,0 0 0,0 0 0,0 0 0,0 0 0,0 1-1,0-1 1,0 0 0,1 1 0,-1-1 0,0 1 0,0 2 0,0 4-522,0-1-1,0 1 1,0-1-1,1 1 1,1 11 0,0-10-315,-1-5 217,1-1 0,-1 1 0,1-1 0,0 1 0,0-1 0,0 0 0,0 0 0,1 1 0,-1-1 0,1 0 0,0 0 0,4 5-1,14 21-6995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3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2242,'0'0'18578,"-21"24"-18258,21-6-224,0 5-32,0-1-64,0-1-32,0-1-64,0-7-448,6-2-2211,1-3-929,1-2-2529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2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37 139 641,'0'0'14082,"-6"-5"-12486,3 3-1438,0 0 0,1 0 0,-1-1 0,1 1 0,0 0 0,0-1 0,0 0 0,0 1 0,0-1 0,1 0 0,-1 0 0,1 0 0,-2-6 0,3 6-114,0 1 0,0 0-1,0 0 1,0-1 0,0 1 0,1 0 0,-1 0 0,1 0-1,-1-1 1,1 1 0,0 0 0,0 0 0,0 0 0,0 0 0,0 0-1,1 1 1,-1-1 0,0 0 0,1 0 0,-1 1 0,1-1-1,0 1 1,0-1 0,-1 1 0,1 0 0,4-2 0,4-2-4,0-1 1,0 2 0,1-1-1,0 1 1,0 1-1,0 0 1,1 1 0,22-2-1,-15 2-6,1 2 0,0 0-1,-1 1 1,29 6-1,-42-6-5,-1 0-1,1 1 0,-1 0 1,1 0-1,-1 0 0,0 0 0,0 1 1,0 0-1,0 0 0,-1 0 0,1 1 1,-1 0-1,0 0 0,0 0 0,6 8 1,-5-5 33,-1 0 0,-1 1-1,1-1 1,-1 1 0,0-1 0,-1 1 0,0 0 0,0 0 0,-1 0 0,1 9 0,-2 1 46,0-1-1,-1 1 1,0 0-1,-2-1 1,0 0 0,-1 1-1,0-1 1,-2-1 0,-11 26-1,6-18 22,-2 0 0,-1-1 1,-28 37-1,38-55-106,-1 1 0,0-1-1,0 0 1,-1 0 0,0 0 0,0-1 0,0 0 0,0 0 0,0 0 0,-1-1 0,0 0 0,1-1 0,-1 1 0,0-1-1,-1 0 1,1-1 0,0 0 0,-10 1 0,16-2-37,0 0 0,-1 0 0,1 0 0,0-1 0,0 1 0,0 0 0,-1 0 0,1-1-1,0 1 1,0-1 0,0 1 0,0-1 0,0 1 0,0-1 0,0 0 0,0 1 0,0-1 0,0 0 0,0 0 0,0 0 0,1 0-1,-1 0 1,0 0 0,1 0 0,-1 0 0,1 0 0,-1 0 0,1 0 0,-1 0 0,1 0 0,-1 0 0,1-1 0,0 1 0,0 0 0,0 0-1,0 0 1,0 0 0,0-1 0,0 1 0,0 0 0,0 0 0,0 0 0,1-1 0,-1 1 0,1 0 0,-1 0 0,1 0 0,-1 0-1,1 0 1,0-2 0,2 0 14,-1 0 0,1 0 0,0 0 0,0 0 0,0 0 0,0 1-1,1 0 1,-1-1 0,1 1 0,-1 0 0,1 1 0,7-4 0,49-13-22,-30 12-107,2 1 1,-1 1-1,0 2 1,56 4-1,0 12-4993,-47-2-600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77 1922,'0'0'16538,"0"5"-15790,0 2-711,2-1 0,-1 0 0,1 0 0,0 0 0,0 0 0,0 0 0,1-1 0,0 1 0,0-1 0,1 1 0,-1-1 0,1 0 0,0 0 0,1-1 0,-1 1 0,1-1 0,0 0 0,0 0 0,0-1 0,1 1 0,-1-1 0,1 0 0,-1-1 0,1 1 0,0-1 0,0 0 0,0-1 0,1 0 0,-1 0 0,7 1 0,-12-2-65,0-1-1,0 1 1,0 0-1,0-1 1,0 1-1,0 0 1,-1-1-1,1 1 1,0-1-1,0 0 1,0 1-1,0-1 1,-1 1-1,1-1 1,0 0-1,-1 0 1,1 1-1,0-1 1,-1 0-1,1 0 1,-1 0-1,1 0 1,-1 0-1,0 0 0,1 0 1,-1 0-1,0 0 1,0 0-1,0 0 1,0 0-1,0 0 1,0-1-1,1-43-1060,-2 31 936,1 9 210,0 0-1,0 0 1,0 0 0,-1 0 0,1 0-1,-1 0 1,-1 0 0,1 0 0,-1 0-1,1 1 1,-1-1 0,-1 1 0,1-1-1,-1 1 1,1 0 0,-1 0 0,0 0-1,-1 0 1,1 0 0,-1 1 0,0 0-1,1 0 1,-1 0 0,-1 0 0,1 0 0,0 1-1,-1 0 1,1 0 0,-1 0 0,0 0-1,0 1 1,1 0 0,-1 0 0,0 0-1,0 0 1,0 1 0,-6 0 0,6 0-46,0 0-1,0 0 1,0 0 0,0 1 0,0 0 0,0 0 0,1 0 0,-1 0 0,0 1 0,1 0 0,-1 0 0,-7 4 0,10-3-255,-1-1 0,1 1 0,0-1-1,0 1 1,0 0 0,0 0 0,0 0 0,0 0 0,1 0 0,-1 0-1,1 0 1,0 1 0,0-1 0,0 0 0,1 1 0,-1-1 0,1 1-1,0-1 1,0 5 0,-1 23-5030,1 2-2798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3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7239,'0'0'10970,"1"20"-8039,6 5-2515,1 0 0,1-1-1,1 0 1,1-1 0,1 0 0,1 0 0,2-1-1,31 37 1,-13-34-417,-33-25-8,1 1-1,-1-1 1,1 1-1,0-1 1,-1 1-1,1-1 1,0 0-1,0 1 1,-1-1-1,1 0 1,0 0-1,0 0 1,-1 0-1,1 1 1,0-1-1,0 0 1,0 0-1,-1-1 1,1 1-1,0 0 1,0 0-1,-1 0 1,1 0-1,0-1 1,0 1-1,-1 0 1,1-1-1,0 1 1,-1 0-1,1-1 1,0 1-1,-1-1 1,1 1-1,-1-1 1,1 1-1,0-1 1,-1 0-1,0 1 1,1-1-1,-1 0 1,1 1-1,-1-1 1,0 0-1,1 1 1,-1-2-1,7-30 201,-6 24-160,0-1-1,1 1 1,1-1-1,0 1 1,3-8-1,-5 14-43,0 0 0,0 0-1,1 0 1,-1 0 0,0 1 0,1-1-1,-1 1 1,1-1 0,0 1 0,-1-1 0,1 1-1,0 0 1,0 0 0,0 0 0,0 0-1,0 0 1,0 0 0,0 1 0,0-1-1,0 0 1,0 1 0,0 0 0,0 0-1,5 0 1,-6-1 7,0 1 0,1 0 0,-1 0 0,0 0 0,1 0 0,-1 0 0,0 1 0,0-1 0,1 0 0,-1 1 0,0-1 0,1 0 0,-1 1-1,0 0 1,0-1 0,0 1 0,0 0 0,0-1 0,0 1 0,0 0 0,0 0 0,0 0 0,0 0 0,0 0 0,0 0 0,1 2 0,1 35 216,-3-23-22,-1-8-150,0 1 0,0-1 0,-1 1 0,0-1 0,0 0 0,-1 0 0,0 0 0,0 0-1,0 0 1,-1-1 0,0 1 0,-7 7 0,4-5-35,0-1 0,0 0-1,-1 0 1,0-1 0,0 0 0,-1-1-1,0 1 1,-12 5 0,3-8-855,6-3-1530,3 5-4201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3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 1794,'0'0'8562,"-7"-4"-6896,-1 1-1066,5 2-205,0 0 1,0 0-1,0 0 0,0-1 1,0 0-1,0 1 1,1-1-1,-5-4 4485,9 6-4819,1-1 0,0 2 0,0-1 0,-1 0 0,1 0 0,0 1 1,-1 0-1,1-1 0,0 1 0,-1 0 0,1 0 0,2 2 0,2 0 79,20 6 169,-18-6-277,0-1 0,0 1 0,0 1 0,-1 0 1,1 0-1,-1 1 0,0 0 0,12 10 0,-19-14 39,0 1 0,0-1 0,0 1-1,-1-1 1,1 1 0,0-1 0,-1 1 0,0 0 0,1 0 0,-1-1-1,0 1 1,0 0 0,0-1 0,0 1 0,0 0 0,0-1 0,-1 1-1,1 0 1,0 0 0,-1-1 0,0 1 0,1-1 0,-2 2-1,-20 32 670,21-33-739,-1-1 1,0 1 0,1-1-1,-1 0 1,0 1-1,0-1 1,0 0 0,0 0-1,0 0 1,0-1 0,0 1-1,-3 0 1,-2 0-4082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3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1249,'0'0'17136,"-45"123"-15886,38-87-578,1-6-319,4-4-289,0-6-64,2-1 0,-2-2-193,-2-4-1312,0 0-1442,-2-2-3331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3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9801,'0'0'9609,"147"60"-9609,-103-53-96,-1 1-1569,-6 9-3364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4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52 202 3171,'0'0'9486,"-3"-15"-4534,2 3-4475,0-13-262,1-40-95,0 62-127,0 0-1,1 0 1,0 0 0,-1 0-1,1 0 1,0 1 0,0-1-1,0 0 1,1 0 0,-1 1 0,1-1-1,-1 1 1,1-1 0,0 1-1,0 0 1,0-1 0,3-2-1,-4 5-2,0-1-1,0 0 0,0 0 0,0 1 1,0-1-1,0 1 0,0-1 0,0 1 1,0-1-1,0 1 0,1 0 1,-1-1-1,0 1 0,0 0 0,0 0 1,0 0-1,1 0 0,-1 0 1,0 0-1,0 0 0,0 0 0,0 0 1,1 1-1,-1-1 0,0 0 0,0 1 1,0-1-1,2 2 0,-2-1 49,1 1 0,-1-1-1,0 1 1,0 0 0,1 0-1,-1 0 1,0 0 0,-1-1-1,1 1 1,0 0 0,0 1-1,-1-1 1,1 0 0,-1 3-1,1-1 55,0 1-1,-1-1 1,0 0 0,0 1-1,0-1 1,0 0-1,-1 1 1,1-1-1,-1 0 1,0 0-1,-1 0 1,1 1 0,-1-1-1,0 0 1,-2 4-1,2-6-83,1-1-1,0 0 0,-1 1 1,1-1-1,-1 0 0,1 0 1,-1 0-1,0 0 1,1 0-1,-1 0 0,0-1 1,0 1-1,0 0 0,1-1 1,-1 0-1,0 1 0,0-1 1,0 0-1,0 0 0,0 0 1,0 0-1,0 0 1,0 0-1,1-1 0,-1 1 1,0-1-1,0 1 0,0-1 1,1 0-1,-1 0 0,-3-1 1,3-1-19,-1 1 1,1 0 0,-1-1-1,1 0 1,0 1-1,0-1 1,0 0 0,1 0-1,-1 0 1,1 0-1,-1-1 1,1 1 0,0 0-1,0 0 1,1-1-1,-1-4 1,-1-4 38,1 5-34,0 0-1,1 0 0,-1 0 1,2 0-1,0-8 1,-1 14-6,0-1 1,0 1 0,1 0-1,-1 0 1,1 0 0,-1-1 0,1 1-1,-1 0 1,1 0 0,0 0-1,0 0 1,-1 0 0,1 0 0,0 0-1,0 0 1,0 0 0,0 1-1,0-1 1,0 0 0,0 0 0,0 1-1,0-1 1,1 1 0,-1-1-1,0 1 1,0-1 0,0 1 0,1 0-1,-1 0 1,0 0 0,1-1 0,-1 1-1,2 1 1,0-1 17,-1 0 0,1 1 0,0-1 0,0 1 0,-1 0 0,1-1-1,-1 1 1,1 1 0,-1-1 0,1 0 0,-1 1 0,1-1 0,-1 1 0,0-1 0,0 1 0,0 0 0,0 0 0,0 0 0,-1 0-1,1 1 1,0-1 0,-1 0 0,0 1 0,1-1 0,-1 1 0,0-1 0,0 1 0,-1 0 0,1-1 0,0 5 0,1 5 81,0-1 0,-1 0 1,0 0-1,-1 1 1,0-1-1,-3 17 0,3-27-78,0 0 0,0 1 0,0-1 0,0 1 0,-1-1 0,1 1 0,-1-1 0,1 0 0,-1 1 0,1-1 0,-1 0 0,0 1 0,1-1 0,-1 0 0,0 0 0,0 0 0,0 1 0,0-1 0,0 0-1,0-1 1,0 1 0,-1 0 0,1 0 0,0 0 0,0-1 0,-1 1 0,1 0 0,-1-1 0,1 1 0,0-1 0,-1 0 0,1 1 0,-1-1 0,1 0 0,-1 0 0,1 0 0,-1 0 0,1 0 0,-3-1 0,1 0-19,0 0 0,-1 0 0,1 0 1,0 0-1,0-1 0,0 1 1,0-1-1,0 0 0,0 0 0,1 0 1,-1 0-1,1 0 0,-1-1 1,1 1-1,-4-6 0,2 0 19,1 1-1,0-1 1,0 1 0,1-1-1,-1 0 1,2-1 0,-1 1-1,1 0 1,1 0-1,-1 0 1,1-1 0,3-15-1,-3 22-17,1 1 0,-1-1 0,1 1-1,-1 0 1,1-1 0,0 1 0,-1 0 0,1-1-1,0 1 1,0 0 0,0 0 0,0 0-1,0 0 1,0 0 0,1 0 0,-1 0 0,0 0-1,0 0 1,1 1 0,-1-1 0,1 0-1,-1 1 1,0-1 0,1 1 0,-1 0-1,1-1 1,-1 1 0,1 0 0,-1 0 0,1 0-1,-1 0 1,1 0 0,1 0 0,0 0 15,-1 1-1,1-1 1,0 0 0,-1 1 0,1-1 0,-1 1 0,1 0-1,-1 0 1,1 0 0,-1 0 0,0 0 0,1 0 0,-1 1-1,0-1 1,0 1 0,0 0 0,0-1 0,3 5-1,0 3 50,-1 1-1,0 0 1,0 0-1,-1 0 1,-1 0-1,1 0 1,-2 1-1,1-1 1,-1 1-1,-1 0 0,0-1 1,-1 1-1,0-1 1,-2 12-1,3-20-54,-1-1 0,1 0 1,0 0-1,-1 1 0,1-1 0,-1 0 0,1 0 0,-1 0 0,1 0 0,-1 1 0,0-1 1,0 0-1,0 0 0,0-1 0,1 1 0,-1 0 0,0 0 0,0 0 0,-1-1 0,1 1 0,0 0 1,0-1-1,0 1 0,0-1 0,0 1 0,-1-1 0,1 0 0,0 1 0,0-1 0,-1 0 1,1 0-1,0 0 0,-1 0 0,1 0 0,0 0 0,0 0 0,-1-1 0,1 1 0,0 0 0,-2-2 1,-1 1-31,1 0 1,0-1 0,0 1-1,0-1 1,0 0 0,0 0 0,0 0-1,0-1 1,1 1 0,-1-1-1,1 1 1,-1-1 0,-1-3 0,0-2 28,1 0 0,0 0 0,1 0 0,-1-1 0,1 1 1,1 0-1,0-1 0,0 1 0,1-1 0,0 0 0,0 1 1,3-18-1,-2 25-6,0-1-1,0 1 1,0-1 0,0 1-1,1 0 1,-1-1 0,0 1-1,1 0 1,-1 0 0,0 0-1,1 0 1,-1 0 0,1 0-1,0 0 1,-1 1 0,1-1-1,0 0 1,-1 1 0,1-1-1,0 1 1,0 0 0,-1 0-1,1 0 1,0 0 0,0 0-1,0 0 1,-1 0 0,1 0-1,0 1 1,0-1 0,1 1-1,2 0 14,-1-1 1,0 1-1,0 0 0,1 1 0,-1-1 0,0 1 1,0-1-1,0 1 0,0 0 0,-1 1 1,7 4-1,-5 0 47,-1-1 0,-1 1 1,1 0-1,-1 0 1,0 1-1,-1-1 0,0 1 1,0-1-1,-1 1 0,0 0 1,0-1-1,0 1 1,-1 0-1,-2 13 0,2-9 81,0-11-128,-1-1 0,1 1 0,0 0 0,-1-1 1,1 1-1,-1 0 0,1-1 0,-1 1 0,1 0 0,-1-1 0,1 1 1,-1-1-1,0 1 0,1-1 0,-1 1 0,0-1 0,0 0 1,1 1-1,-1-1 0,0 0 0,0 0 0,0 1 0,1-1 0,-1 0 1,0 0-1,0 0 0,0 0 0,1 0 0,-1 0 0,0 0 0,0 0 1,0 0-1,1-1 0,-1 1 0,0 0 0,0 0 0,1-1 0,-1 1 1,-1-1-1,-2 0-25,1 0 1,-1 0-1,1 0 1,-1-1 0,1 1-1,0-1 1,-1 0-1,-3-3 1,3 0 14,0 0 0,1-1 0,0 1 0,-1-1 0,2 0-1,-1 0 1,1 0 0,0 0 0,0-1 0,1 1 0,-2-8 0,3 12-6,0 0 0,-1 0 0,1 0 1,0 0-1,0 0 0,0 0 0,1 0 1,-1 0-1,0 1 0,1-1 0,-1 0 0,1 0 1,-1 0-1,1 1 0,0-1 0,0 0 1,0 1-1,0-1 0,0 0 0,0 1 0,0-1 1,1 1-1,-1 0 0,1-1 0,-1 1 1,1 0-1,-1 0 0,1 0 0,-1 0 0,1 0 1,0 0-1,0 1 0,-1-1 0,1 1 0,0-1 1,0 1-1,0-1 0,0 1 0,0 0 1,0 0-1,-1 0 0,3 0 0,-1 0 10,-1 1-1,0-1 1,0 0-1,0 1 1,0 0-1,0-1 1,0 1-1,-1 0 1,1 0 0,0 0-1,0 0 1,0 0-1,-1 0 1,1 1-1,-1-1 1,1 1-1,-1-1 1,1 1-1,-1-1 1,0 1-1,0 0 1,0 0-1,0-1 1,0 1-1,0 0 1,0 0 0,-1 0-1,1 0 1,-1 0-1,1 4 1,0 0 62,0 1 1,0-1 0,0 1 0,-1 0 0,-1-1 0,1 1 0,-1 0-1,0-1 1,-2 8 0,2-13-49,1 0-1,-1 1 1,0-1 0,0 0-1,0 0 1,0 1-1,0-1 1,0 0 0,0 0-1,0 0 1,-1 0 0,1-1-1,0 1 1,-1 0-1,1 0 1,0-1 0,-1 1-1,1-1 1,-1 1-1,1-1 1,-1 0 0,1 0-1,-1 1 1,1-1 0,-1 0-1,1 0 1,-1 0-1,1-1 1,-1 1 0,1 0-1,-1 0 1,1-1-1,-3 0 1,0 0-18,0 0 0,0 0-1,0-1 1,0 1 0,0-1 0,0 0-1,1 0 1,-1 0 0,0-1 0,-5-4 0,6 3-9,0 0 0,0 0 0,0 0 1,1-1-1,0 1 0,-1-1 1,2 1-1,-1-1 0,1 0 0,-1 0 1,1 1-1,1-1 0,-1 0 1,1 0-1,-1 0 0,1 0 0,1 0 1,-1 0-1,1 0 0,1-6 1,-1 10 1,1-1 0,-1 1 0,1 0 0,-1-1 0,1 1 0,-1 0 0,1 0 0,0 0 0,-1 0 0,1 0 0,0 0 1,0 0-1,0 1 0,0-1 0,-1 1 0,1-1 0,0 1 0,0 0 0,0 0 0,0 0 0,0 0 0,0 0 0,0 0 1,3 1-1,-3-1 12,0 0 0,0 0-1,-1 0 1,1 1 0,0-1 0,0 1 0,-1-1 0,1 1 0,0-1 0,-1 1 0,1 0 0,-1 0 0,1 0 0,-1 0 0,1 0 0,-1 0 0,0 0 0,1 0 0,-1 0 0,0 1-1,0-1 1,0 0 0,0 1 0,0-1 0,0 1 0,0 0 0,-1-1 0,2 3 0,-2 0 58,1 0 0,-1 0 0,0-1 1,0 1-1,-1 0 0,1 0 0,-1 0 0,1 0 0,-1-1 0,0 1 1,-1 0-1,-2 6 0,2-8-66,1 0 1,-1-1-1,0 1 1,0 0-1,0-1 0,0 0 1,0 1-1,0-1 1,0 0-1,0 0 1,-1 0-1,1 0 1,0 0-1,-1-1 0,1 1 1,0-1-1,-1 1 1,1-1-1,-1 0 1,1 0-1,-4-1 1,5 1-3,1 0 0,-1-1 0,1 1 0,-1-1 0,1 1 1,-1-1-1,1 1 0,-1-1 0,1 1 0,0-1 0,-1 1 0,1-1 1,0 1-1,-1-1 0,1 0 0,0 1 0,0-1 0,-1 0 0,1 1 1,0-1-1,0 0 0,0 1 0,0-1 0,0 0 0,0 1 1,0-1-1,0 0 0,0 1 0,1-1 0,-1 1 0,0-2 0,0 0-3,1 1 0,-1-1-1,0 1 1,0-1-1,1 1 1,-1-1-1,1 1 1,-1-1-1,1 1 1,0-1 0,-1 1-1,1 0 1,0-1-1,2-1 1,0 2-7,0 0 1,1-1 0,-1 1-1,0 1 1,1-1 0,-1 0-1,1 1 1,-1 0 0,1-1-1,6 2 1,-2-1-4,-9 24 1137,-1-21-1058,0 0-1,0 0 1,0-1-1,0 1 0,-1-1 1,1 1-1,-1-1 1,1 0-1,-1 0 0,0 0 1,0 0-1,0 0 1,0-1-1,0 0 0,0 1 1,0-1-1,-1 0 1,1 0-1,0-1 0,-1 1 1,1-1-1,-7 0 1,10-2-91,0 0 0,0 0 1,0 0-1,1 0 0,-1 0 1,0 0-1,1 0 0,-1 0 1,1 0-1,0 0 0,0 0 1,1-3-1,0 4 16,1-1 1,-1 1-1,1 0 1,-1 0-1,1 0 1,-1 0-1,1 1 1,0-1-1,-1 1 0,1-1 1,0 1-1,-1 0 1,6 0-1,-8 0 24,1 1 0,-1-1 0,0 0 0,1 0-1,-1 1 1,0-1 0,1 0 0,-1 0 0,0 1 0,0-1-1,1 0 1,-1 1 0,0-1 0,0 1 0,1-1 0,-1 0 0,0 1-1,0-1 1,0 1 0,0-1 0,0 0 0,0 1 0,0-1-1,0 1 1,0-1 0,0 0 0,0 1 0,0-1 0,0 1-1,0-1 1,0 0 0,0 1 0,0-1 0,0 1 0,0-1-1,-1 0 1,1 1 0,-5 15 306,3-13-261,0-1 0,0 1-1,-1-1 1,1 0 0,0 0-1,-1 0 1,1 0 0,-1 0 0,0-1-1,0 1 1,1-1 0,-1 0 0,0 0-1,0 0 1,-5 1 0,-17 1-2763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4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0 3331,'0'0'9940,"-18"12"-8578,-58 41-530,68-46-729,-1 1 1,1 0-1,0 0 0,1 1 0,0 0 0,0 0 0,1 1 1,0 0-1,0 0 0,-4 14 0,-2 0-47,-128 283 1612,-7 14-640,120-253-1678,20-50-2578,0 1-3422,1-7-2174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4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10922,'0'0'9802,"27"75"-9354,-10-57-352,1-7-96,-5-7-192,7-4-513,-3 0-1024,2-2-1250,3-13-2691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4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53 3171,'0'0'14334,"-8"-2"-12599,-27-6-358,34 8-1322,0 0 1,1 0-1,-1 0 0,1 0 1,-1 0-1,1-1 1,-1 1-1,0 0 0,1 0 1,-1-1-1,1 1 1,-1 0-1,1-1 0,-1 1 1,1 0-1,0-1 0,-1 1 1,1-1-1,-1 1 1,1-1-1,0 1 0,-1-1 1,1 1-1,0-1 1,0 0-1,-1 1 0,1-1 1,0 1-1,0-1 1,0 1-1,0-1 0,0 0 1,0 1-1,0-1 0,0 0 1,0 1-1,0-1 1,0 1-1,0-1 0,0 0 1,0 1-1,1-1 1,-1 1-1,0-1 0,0 1 1,1-2-1,0 1-78,0-1 1,0 1-1,0 0 0,0-1 0,0 1 1,0 0-1,0 0 0,0 0 0,0 0 1,1 0-1,-1 0 0,0 0 0,3-1 1,1 1 15,0 0 0,0 0 1,0 0-1,0 1 0,0 0 1,0 0-1,1 1 0,-1-1 1,0 1-1,0 0 0,0 0 1,0 1-1,0 0 0,-1-1 1,1 2-1,0-1 0,-1 0 1,1 1-1,-1 0 0,0 0 1,5 5-1,-5-3 60,0 0 0,0 0 0,0 1 1,-1 0-1,1 0 0,-2 0 0,1 0 1,-1 0-1,1 1 0,-2-1 0,1 1 0,-1-1 1,0 1-1,0 0 0,-1 12 0,-1-1 175,-1-1 0,-1 1 0,0-1 0,-1 1 0,-1-1 0,-1 0 0,-14 30 0,4-9-7,12-27-573,1 0 0,0 1 0,0 0-1,1-1 1,0 20 0,1-8-4241,2 0 0,3 23 0,5-4-3757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4:5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 9161,'0'0'8648,"31"0"-8242,-30 0-396,1 0 1,0 0 0,-1 0 0,1 0 0,0 0 0,-1 0 0,1 0 0,0 1 0,-1-1 0,1 1 0,0-1-1,-1 1 1,1-1 0,-1 1 0,1 0 0,-1 0 0,1 0 0,-1 0 0,0 0 0,1 0 0,-1 0-1,0 1 1,2 0 0,-2 2 57,0 0 0,0-1 0,0 1-1,0 0 1,-1 0 0,1 0 0,-1 0 0,0 0-1,0 4 1,0-7-61,-1 0 1,1 0-1,0 0 0,-1 0 1,1 0-1,0 0 1,-1 0-1,1 0 0,-1-1 1,1 1-1,-1 0 0,0 0 1,1-1-1,-1 1 0,0 0 1,1-1-1,-1 1 0,0 0 1,0-1-1,0 1 0,1-1 1,-1 1-1,0-1 0,0 0 1,0 1-1,0-1 0,0 0 1,0 0-1,0 0 0,0 0 1,0 0-1,0 0 0,0 0 1,0 0-1,0 0 0,0 0 1,0 0-1,-1-1 0,0 1-41,0 0 0,-1 0 0,1-1 0,0 1 0,0-1 0,-1 1 0,1-1-1,0 0 1,0 0 0,0 0 0,0 0 0,0 0 0,0-1 0,1 1 0,-1 0 0,-2-3 0,3 1-6,-1-1 0,0 0 0,1 0 0,0 0 0,0 0 1,0 0-1,1 0 0,-1-7 0,1 10 23,-1 0 0,1 0 0,0 0 0,0 0 0,0 0 0,0 0 0,0 0 0,0 0 0,1 0 0,-1 0 0,0 0 0,0 0 0,1 0 0,-1 0 0,0 0 0,1 0 0,-1 1 0,1-1 0,0 0 1,-1 0-1,1 0 0,-1 1 0,1-1 0,0 0 0,0 0 0,0 1 0,-1-1 0,1 1 0,0-1 0,0 1 0,0-1 0,0 1 0,0-1 0,0 1 0,0 0 0,0 0 0,1-1 0,-1 1-47,-1 2-33,-1 0-1,1-1 1,0 1 0,-1 0 0,1-1 0,-1 1-1,1 0 1,-1-1 0,0 1 0,1-1 0,-1 1-1,-2 1 1,2-2-139,-12 23-3971,-4 5-3235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3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71 3972,'0'0'10228,"-7"-7"-9021,-19-21-359,25 28-828,0-1-1,1 1 1,-1 0-1,1-1 0,-1 1 1,1-1-1,-1 1 1,1-1-1,0 0 0,-1 1 1,1-1-1,0 1 0,-1-1 1,1 0-1,0 1 1,0-1-1,-1 0 0,1 1 1,0-1-1,0 0 1,0 1-1,0-1 0,0 0 1,0 1-1,0-1 1,0 0-1,0 1 0,0-1 1,1 0-1,-1 1 1,0-1-1,0 0 0,1 1 1,-1-1-1,0 1 0,1-1 1,-1 0-1,0 1 1,1-1-1,-1 1 0,1-1 1,-1 1-1,1-1 1,-1 1-1,1 0 0,-1-1 1,1 1-1,1-1 1,25-6 38,-16 6-9,-1 1-1,1 1 1,-1 0-1,1 0 1,-1 1-1,0 0 1,0 1 0,0 0-1,0 0 1,0 1-1,0 1 1,-1 0-1,0 0 1,0 1-1,-1 0 1,1 0-1,-1 1 1,13 13-1,-13-11 38,1 1-1,-1 0 0,0 0 0,-1 0 0,0 1 0,-1 0 1,0 0-1,-1 1 0,0 0 0,-1 0 0,0 0 0,-1 0 1,0 1-1,-1-1 0,1 17 0,-3-20 90,0 0-1,-1 0 0,0 0 1,0 0-1,-5 15 0,5-20-103,-1-1-1,1 1 1,-1 0-1,0-1 0,0 0 1,-1 1-1,1-1 1,-1 0-1,0 0 0,1 0 1,-1-1-1,-1 1 1,1-1-1,0 0 0,-6 4 1,5-5-28,4-1-129,20-2-2962,-13 2 2989,1 0 1,0 0-1,-1 1 0,1 0 1,-1 0-1,1 0 1,-1 1-1,1 1 0,-1-1 1,0 1-1,0 0 1,10 7-1,-14-8 73,1 0-1,-1 1 1,0-1 0,-1 1 0,1 0 0,0 0-1,-1 0 1,0 0 0,0 1 0,0-1 0,0 1-1,0-1 1,-1 1 0,1-1 0,-1 1 0,0 0-1,0 0 1,0 0 0,-1 0 0,0-1 0,1 1-1,-1 0 1,0 0 0,-1 0 0,1 0-1,-2 7 1,0-6 61,-1 1 0,1-1 1,-1 1-1,0-1 0,0 0 0,0 0 0,-1-1 0,0 1 0,0-1 0,0 1 1,0-1-1,-1 0 0,-5 4 0,-69 41 827,64-41-678,-1-1 0,0 0 0,0-2 0,-1 0 0,0-1 0,0 0 0,-20 1 0,32-5-441,-1 0 0,1 0-1,-1 0 1,1 0 0,-1-1 0,1 0-1,0 0 1,0-1 0,-1 0 0,1 1 0,-9-6-1,12 5-279,-1 0 0,1 0 0,-1 0 0,1 0 0,0-1 0,0 1 0,0-1 0,0 0 0,0 1 0,0-1 0,1 0 0,-1 0 0,1 0 0,0 0 0,0 0 0,0-1 0,0 1 0,1 0-1,-1 0 1,1-1 0,0-3 0,0-13-6859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1:06:5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1922,'0'0'2215,"0"6"2407,2-3-5074,21 5 83,0-1 1,0-1 0,1-1 0,0-1 0,44 1 0,37 7-3189,-90-9 1977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1:06:5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0 160,'0'0'1185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1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11307,'0'0'9417,"3"0"-8796,0 0 1,0 0 0,0 0-1,0 1 1,0-1 0,0 1-1,0 0 1,0 0 0,-1 0-1,5 2 1,112 205 745,-118-207-1335,1-1 0,-1 0 0,1 0 0,0 0 0,-1 0 0,1-1 0,0 1 0,-1 0 0,1-1 0,-1 1 0,1-1 0,-1 1 0,1-1 0,-1 0 0,1 0 0,-1 1 0,0-1 0,1 0 0,-1 0 0,2-3 0,58-45-7,-3-3-1,67-78 1,28-25 24,-90 98-30,94-63-1,-155 118 9,-2 2 80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3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0 3043,'0'0'15983,"-21"1"-14579,11 3-1389,0 0-1,0 1 1,0 0-1,1 1 1,0 0 0,0 0-1,1 1 1,-11 10 0,-14 9-8,4-4 9,5-6-21,0 2 1,1 0 0,1 2 0,-35 40-1,50-51 3,-4 6 13,-1-1 0,0 0 0,0 0 0,-2-1 0,-22 17 1,34-29-96,0 1-574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3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17 192,'0'-2'9299,"4"-12"2249,-15 141-10417,4-67-805,6-3 144,5-55-501,-1 1 0,1-1 0,-1 0-1,1 0 1,0 0 0,0-1 0,0 1 0,0-1 0,0 0 0,5 1 0,25 6-5959,-15-1-394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5 769,'1'-2'15992,"13"-1"-15264,151 45-504,-102-29-238,0-4-1,100 3 1,-151-11 1357,-9-1-425,-8 0-510,4 0-520,18-3-10559,14-14 4318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4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9 801,'-6'-4'18630,"0"-1"-21149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5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1602,'-10'-5'19031,"309"9"-18937,197-3 63,-270-11-128,161-4 38,-339 17-49,80 13 0,-57-5-17,36-2 7,115-4 0,43 3 30,284 54 837,-30-47 387,-255-13-704,-219 0-500,-1 3 0,0 1 0,70 19 0,122 58 191,-149-50-112,2-3 0,104 20 0,-146-43 96,0-2 0,56-1-1,-47-3-178,61 9 0,30 14 23,-31-3 141,234 12 0,-68-33 113,-279-1-615,-1 0 1,0 0-1,1 0 1,-1 0-1,0 0 1,0-1-1,0 1 1,0-1-1,0 1 1,0-1-1,-1 0 1,1 0-1,2-4 1,6-4-1578,20-15-4508,5-4-3032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5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6 248 929,'0'0'6828,"0"9"-5040,1 0-1119,-1-6-347,1 1 0,-1-1 0,0 0 0,0 0 0,0 1 1,0-1-1,-7 12 11914,8-26-10906,12-6-1214,1 0-1,0 1 0,1 1 0,1 0 1,23-16-1,-18 13-65,183-146-1165,-203 189-18366,-2-23 18409,-6 18-2724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82 235 3908,'0'0'9918,"-14"12"-8434,-53 50 1794,69-66-3034,1 0 0,0 1 0,0-1 0,0 0 0,0 1 0,0 0 0,6-5 0,0 0 142,39-44 519,71-70 1233,-101 107-2630,1-1 0,0 2 0,1 1 0,0 0 0,24-10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6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307 79 801,'0'0'13180,"-13"-12"-11680,-47-36-90,54 45-1223,1 1 0,0-1 0,-1 1 0,1 0 0,-1 0 0,0 1 0,0 0 0,1 0 1,-1 0-1,0 1 0,0 0 0,0 0 0,0 0 0,0 1 0,0 0 0,0 0 0,1 0 0,-1 1 1,0 0-1,-7 3 0,6-1-113,1 1 0,-1 0 0,1 0 1,0 0-1,0 1 0,0 0 0,1 0 0,0 1 1,0-1-1,1 1 0,-1 0 0,2 0 0,-1 1 1,1-1-1,0 1 0,0-1 0,-2 17 1,-1 5 110,1 1 0,2 0 0,1 45 0,2-48-17,1-1-1,2 0 1,0 1-1,2-1 1,1-1-1,10 31 1,-9-40-106,0-1 1,0 1-1,1-1 0,1-1 0,1 0 1,0 0-1,0 0 0,2-2 1,-1 1-1,24 18 0,-26-25-93,1 1 0,0-1 1,1-1-1,-1 0 0,1-1 0,0 0 0,0 0 0,1-1 0,-1 0 1,1-1-1,-1-1 0,1 0 0,0 0 0,0-1 0,-1-1 1,1 0-1,0 0 0,11-4 0,-17 4-51,1-1 0,-1 0 0,0 0 0,0 0 1,0-1-1,0 0 0,0 0 0,0-1 0,-1 1 0,0-1 0,1-1 0,-2 1 0,1-1 1,0 1-1,-1-1 0,0-1 0,0 1 0,-1-1 0,1 1 0,-1-1 0,0 0 0,-1 0 1,1 0-1,-1 0 0,0-1 0,-1 1 0,0-1 0,0 1 0,0-1 0,-1 1 0,0-1 1,-1-10-1,1 14 83,-1 0 1,0 1 0,0-1-1,0 0 1,0 1 0,-1-1 0,1 0-1,-1 1 1,1-1 0,-1 1-1,0 0 1,0 0 0,0 0-1,0 0 1,0 0 0,-1 0 0,1 0-1,0 1 1,-1-1 0,1 1-1,-1-1 1,0 1 0,0 0-1,1 0 1,-1 1 0,0-1 0,-5 0-1,-8-2 42,0 0 0,0 1 0,-25 1 0,31 1-7,1 1 1,-1 0 0,1 0 0,0 0 0,-1 2 0,1-1-1,0 1 1,0 0 0,1 1 0,-1 0 0,1 0 0,0 1-1,-10 7 1,12-7-30,1-1 0,0 2 0,0-1 0,0 1 0,0-1 0,1 1 0,0 1 0,0-1 0,1 1 0,0-1 0,0 1 0,0 0-1,1 0 1,0 0 0,0 0 0,1 1 0,-1 10 0,1-5-384,0 0-1,1 0 1,1 0-1,4 23 0,-3-28-464,1 0-1,-1 0 1,1 0-1,1-1 1,0 1-1,0-1 1,0 0-1,8 9 1,18 22-4934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5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7815,'0'0'8601,"-4"0"-7032,7 6-801,0-1 1,0 1-1,0-1 1,1 0-1,0 0 1,0 0-1,0 0 1,9 7-1,64 73 519,-71-79-1082,14 17-351,21 21 530,-10-23-4962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5:5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5797,'0'0'9588,"-3"-6"-7896,-10-16 118,10 16 1057,4 9-1570,10 22-441,0-2 1,2 1-1,23 31 0,-8-12-469,27 40 31,15 23-1637,-69-80-12859,-1-19 10385,0 4-4470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07.35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133 0 1057,'0'0'12417,"37"0"-11397,-7 3-837,0 0 1,0 2 0,-1 2 0,45 14 0,-3 0 2,-30-10-185,0-3 0,1 0 0,0-3 0,46 0 0,-44-7 9,49-8 1,-8 0-5,155 8 32,-120 4 356,-149-4-31,-70-16-323,56 8-21,0 3-1,-72-3 1,45 9 85,42-1 7,1 1 1,-1 1 0,1 1 0,0 2 0,-1 1 0,1 1 0,-49 16 0,52-12-2,-51 10 1,-18 7-17,45-10-53,0-3 0,-1-2 1,-59 6-1,-49-3 685,230 6 59,155 5-508,-73-11-84,-117-9-179,0-2 1,0-1-1,1-2 1,-1-2-1,0-1 1,63-14-1,167-75-14,-194 70 0,-70 20 0,-3 0 160,-1 1 118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28.9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 0 609,'-2'11'8905,"-4"36"-8719,3-19-269,1 0 0,1 0 0,4 33-1,-1 6-58,-2 267-344,-18-263 1137,64-51 417,1-8-831,1-2 1,1-2 0,0-3-1,79 0 1,-93-4-118,270 2 812,94 4-145,203-11-504,-408-16-314,79-4 67,61 2-70,1 1 63,495 21 40,-450 30-69,-223-14 0,78 16 13,68 5 6,-104-26 107,432 15 682,-398-12-393,-28-1-290,262 1 483,-407-17-388,0-2 0,-1-3 0,0-2 0,73-24 0,13-22 22,-36 12-180,235-88 232,-68 40-196,-119 43-68,-125 38-14,0-2 0,0-1 0,48-31 0,-70 36-13,0 0 1,-1-1 0,0 1-1,-1-2 1,0 1-1,12-24 1,7-6 3,-26 39-5,0-1 1,0 1-1,0-1 0,0 1 1,0-1-1,-1 1 1,1-1-1,0 1 0,-1-1 1,1 0-1,-1 1 1,1-1-1,-1 0 0,0 1 1,0-1-1,0 0 1,0 0-1,0 1 0,0-1 1,0 0-1,-1 1 0,0-4 1,0 2 6,-1 1 1,0-1 0,1 1-1,-1 0 1,0-1 0,0 1-1,0 0 1,0 0-1,-1 0 1,1 0 0,-1 1-1,-2-3 1,-10-3 45,0 0 0,0 1 0,-30-8 0,38 12-49,-26-5 55,0 2 1,-1 1 0,1 2 0,-66 4-1,-17-2 36,-2-1 362,-158 19 1,99-2-402,-283 35 134,-134 10 454,258-40-646,127-7 16,-202 28-64,318-24 68,-248 36 24,-9-9 8,-97 6-45,-491-23-2,817-37 61,-225-44-1,86 9-41,-194-25 121,-60-8 287,238 38-363,222 32-69,1-1 0,0 2 0,0 3 0,-99 6 0,120 3 0,-1 1 0,-34 13 0,32-9 0,-54 11 0,-41 7 23,57-11-14,71-17-20,1 0 0,0 0 1,-1 0-1,1 0 0,0 0 0,0 0 0,0 1 0,0-1 0,0 0 0,0 1 0,0-1 0,0 0 0,0 1 0,1-1 1,-1 1-1,0 0 0,1-1 0,0 1 0,-1-1 0,1 1 0,0 0 0,0-1 0,0 1 0,0 0 0,0-1 1,0 1-1,0 0 0,1-1 0,-1 1 0,0 0 0,1-1 0,0 1 0,-1-1 0,1 1 0,0-1 0,0 1 0,0-1 1,0 0-1,0 1 0,0-1 0,0 0 0,0 0 0,0 0 0,2 2 0,13 5 32,0-1 0,1 0 0,0-1-1,0-1 1,0-1 0,30 4 0,12 4 164,-21-4-157,1-1 0,0-2 0,0-2 0,0-2 0,0-1 0,0-2 0,46-8 0,-12-3 74,1 4 0,79-1-1,149 14-8,-251-2-69,343 12 104,-367-14-126,414-15 23,-320 8-14,166 12 1,-67 1-3,276-14 34,-55-3 8,-257 8-49,155-14-47,-256 7 15,-1-3 1,87-25 0,-83 13 69,202-50 42,156 27-71,-382 43-40,122-25-1,31-12 87,-130 28-23,-33 8 67,-1 2 1,95 6-1,-42 0-21,-101-2-69,0 0 37,635 6 86,-619-5-134,1 0 0,32 8 0,-24-5-16,-1-1 1,1-1-1,0-1 1,32-3-1,5 0-3,9 3 32,-1 4 0,0 3 0,0 3 0,88 26 0,-132-27-9,-1 1 0,0 2 0,-1 1 0,27 18 0,-19-11-14,51 22 0,-82-41 12,-2-2 4,0 1 1,0-1-1,-1 1 0,1-1 1,0 1-1,-1 0 0,1 0 1,0 0-1,-1 0 0,1 0 1,-1 0-1,0 0 0,1 0 1,-1 1-1,0-1 0,0 0 1,0 1-1,2 2 0,-3-4 10,-71-9-267,-459 11 438,415 8-81,-17 0 2,67-10-101,-436 13 178,180 0 38,-94 10 157,201 7-233,-118 12 96,-444-6-179,430-39-21,-201 2 42,182 16-132,-78 0 94,-397-15-15,793-3-12,-86-15-1,1 0 6,7 7 59,-149-6 217,115 19-162,-168-5 234,315 2-978,0-2 0,0 0 1,0 0-1,-20-9 0,22 8-311,0 0 1,0 1-1,0 0 1,-1 0-1,0 1 1,-15-1-1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37.4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1 1954,'0'0'3683,"-8"22"-3282,8-21-476,0-1 0,0 1 0,0 0 0,0-1 0,0 1 0,0 0 0,0-1 0,0 1 0,0 0 0,1-1 0,-1 1 0,0-1 0,0 1 1,1-1-1,-1 1 0,0 0 0,1-1 0,-1 1 0,1-1 0,-1 0 0,1 1 0,-1-1 0,1 1 0,-1-1 0,1 1 0,4 3-1420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5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4260,'0'0'6385,"-3"-2"-5141,-13-7 4291,16 31-5097,4-3-379,1-1 0,0 0 0,1 0 0,1-1 0,1 0 0,1 0 0,19 29 0,-5-6-34,59 95-35,5-3 1,7-4 0,178 190-1,-183-233 6,2-5 0,156 105 0,17 14-16,-120-82-6,296 183-1,-124-88 71,-207-134-29,-46-39-22,1-2 1,98 40-1,10 5 21,-163-77-8,-3-2 1,0 1 0,1-1 0,-1 0 1,1 0-1,0-1 0,0 1 0,0-2 0,9 2 1121,-4-3-10236,-6 0 4566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5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7 6182,'0'0'6454,"-21"-6"1217,21 24-7509,1 0 1,0 0-1,1 0 0,2 0 0,-1-1 0,2 1 1,0-1-1,2 0 0,-1-1 0,2 1 0,0-1 1,19 26-1,20 24-87,-47-65-30,0 0 0,0-1 1,0 1-1,0-1 0,0 1 1,-1 0-1,1-1 1,0 1-1,0-1 0,0 1 1,-1 0-1,1-1 0,0 1 1,0-1-1,-1 1 1,1-1-1,-1 1 0,1-1 1,0 0-1,-1 1 1,1-1-1,-1 1 0,1-1 1,-1 0-1,1 1 0,-1-1 1,1 0-1,-1 0 1,0 1-1,1-1 0,-1 0 1,1 0-1,-2 0 0,-23 12 59,0-2-1,-1-1 1,0-2-1,-1 0 0,1-1 1,-43 2-1,-50-2-1953,4-7-3633,63-4-154,14-6-1922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5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93 641,'0'0'3811,"-8"-11"-2919,-26-35-156,16 33 13783,18 19-15473,2 36 1217,3 1 0,10 48 0,-12-78-224,-7-38-94,-10-49 168,-22-45-75,42 203 933,23 6-192,-9-28-2845,-9-21-6015,-9-29 682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5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9129,'0'0'7078,"58"-10"-5989,-22 1-768,1 0-321,2-1-417,7 7-2049,-1 3-3332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5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 6887,'0'0'7697,"-7"0"-6186,-19-1-304,26 1-1188,0 0-1,0 0 1,-1-1 0,1 1 0,0 0 0,0 0 0,0 0 0,0 0 0,-1 0 0,1 0-1,0 0 1,0 0 0,0 0 0,0 0 0,-1 0 0,1 0 0,0 0 0,0 0-1,0 0 1,-1 0 0,1 0 0,0 0 0,0 0 0,0 0 0,-1 0 0,1 0-1,0 0 1,0 0 0,0 0 0,0 0 0,-1 0 0,1 0 0,0 0 0,0 1 0,0-1-1,0 0 1,0 0 0,0 0 0,-1 0 0,1 0 0,0 1 0,0-1 0,0 0-1,0 0 1,0 0 0,0 0 0,0 1 0,0-1 0,0 0 0,0 0 0,0 0-1,0 1 1,0-1 0,0 0 0,0 0 0,0 0 0,0 0 0,0 1 0,0-1 0,0 0-1,0 0 1,0 3 119,1 94 656,-12 275-275,11-367-3618,0-22-6625,0-11 2624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7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124 163 5157,'0'0'6817,"-8"-5"-5296,-36-15 372,2 13 4478,14 3-4504,28 4-1847,0 0-1,0 0 1,0 0 0,0 0-1,0-1 1,-1 1-1,1 0 1,0 0-1,0 0 1,0 0-1,0-1 1,0 1 0,0 0-1,0 0 1,0 0-1,0-1 1,0 1-1,0 0 1,0 0 0,0 0-1,0-1 1,0 1-1,0 0 1,0 0-1,0 0 1,0-1-1,0 1 1,1 0 0,-1 0-1,0 0 1,0-1-1,0 1 1,0 0-1,0 0 1,0 0 0,1 0-1,-1 0 1,0-1-1,0 1 1,0 0-1,0 0 1,1 0-1,-1 0 1,0 0 0,0 0-1,0 0 1,0 0-1,1 0 1,-1 0-1,0 0 1,0 0 0,1 0-1,48-21 515,-29 13-561,33-16 55,-33 13-17,0 1 1,1 1-1,0 1 0,1 0 0,-1 2 0,1 1 1,37-5-1,-59 20-145,-14 322 1586,0 0-517,15-298-951,0-21-101,0 1 1,-2-1-1,1 1 0,-2-1 1,-3 19-1,4-31-159,1-1 0,0 0 0,-1 1 0,1-1 0,0 0 0,-1 1 0,1-1 0,-1 0 0,1 1 0,0-1 0,-1 0 0,1 0 0,-1 0 0,1 1 0,-1-1 0,1 0 0,-1 0 0,1 0 0,-1 0 0,1 0 0,-1 0 0,1 0 0,-1 0 0,1 0 0,-1 0 0,1 0 0,-1 0 0,0 0 0,-3-1-2194,-8 1-6162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5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1313,'0'0'12204,"4"-3"-11307,23-5-513,6 1-384,4 1-192,-1 4-1250,1 2-1632,-6 4-2083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5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 4452,'0'0'9396,"-18"-5"-1864,204 10-7612,-184-3-203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6:5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5958,'0'0'6854,"0"0"-6785,0 0-1,0 0 1,0-1-1,0 1 1,-1 0 0,1 0-1,0 0 1,0 0-1,0 0 1,-1 0-1,1 0 1,0 0 0,0 0-1,0 0 1,-1 0-1,1 0 1,0 0 0,0 0-1,-1 0 1,1 0-1,0 0 1,0 0-1,0 0 1,-1 0 0,1 0-1,0 0 1,0 0-1,0 0 1,-1 0-1,1 0 1,0 0 0,0 1-1,0-1 1,0 0-1,-1 0 1,1 0 0,0 0-1,0 1 1,0-1-1,0 0 1,0 0-1,0 0 1,0 0 0,-1 1-1,1-1 1,0 0-1,0 0 1,0 0-1,0 1 1,0-1 0,0 0-1,0 185 1617,0-104-6108,0-42-622,0-4-571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0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60 705,'-8'0'18695,"126"-27"-18520,-86 18-132,0 2 0,0 0 0,64-2 2776,-105 9-6072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0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9 131 3972,'-8'-4'13693,"9"-3"-14366,59-56-3336,-13 7-1735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3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157 705,'0'-2'12937,"-7"-8"-11872,-99-31-833,69 24-214,0 2-1,-2 2 0,1 1 0,-1 2 0,-1 2 0,-56-4 1,-5 4 68,56 3-123,-49 2 0,80 3 38,0 1-1,0 1 1,-1 0-1,2 1 0,-1 0 1,0 1-1,-21 10 1,-286 167-128,272-152 141,31-18-27,0 0-1,1 1 0,1 1 0,0 1 0,0 0 0,2 1 0,0 1 0,0 0 1,-19 32-1,29-40 10,1 0 1,0 0-1,1 0 1,0 1-1,0-1 1,0 0-1,1 1 1,1 8-1,1 72 35,0-83-25,0 1-3,1 0-1,0 0 1,0 1 0,1-2-1,0 1 1,0 0 0,1 0-1,0-1 1,0 0 0,0 0-1,6 7 1,8 7 13,34 32 0,-38-40-19,1-1 0,1 0 0,0-1 0,0-1 0,29 12 0,96 27-29,-25-9 18,-83-28-9,0-1 0,1-1 1,0-2-1,57 5 0,144-7 36,-73-3 56,47-2-197,-202-2 132,-1 1 0,1-1 0,-1 0 0,1 0 0,-1-1 0,0 0 0,0 0 0,0 0 0,-1-1 0,1 0 0,-1 0 0,0 0 0,0 0 0,0-1 0,0 0 0,-1 0 0,0-1 0,0 1 0,5-11 0,2-2 9,-2-1 1,0 1-1,-1-2 0,-1 1 1,6-25-1,-5-8 25,-1-1 0,-3 1-1,-5-95 1,-1 55-2,2 83 9,0-1 1,-1 1-1,0-1 1,-1 1 0,0 0-1,0 0 1,-1-1-1,0 1 1,-1 1-1,0-1 1,0 1-1,-1-1 1,0 1-1,0 0 1,-1 1-1,-9-10 1,-1 3 195,0 0 0,-1 1 0,0 1 0,-1 1 0,-1 1 0,-25-11 0,18 7-242,20 10-34,0 0 0,-1 1 0,0 0 0,1 0 0,-1 0 1,0 1-1,0 0 0,-15-2 0,22 4-65,0 0 0,-1 0 0,1 0 0,0 0 0,-1 0 0,1 0 0,-1 0 0,1 0 0,0 0 0,-1 1 0,1-1-1,0 0 1,-1 0 0,1 0 0,0 0 0,-1 0 0,1 1 0,0-1 0,0 0 0,-1 0 0,1 1 0,0-1 0,0 0 0,-1 0 0,1 1 0,0-1 0,0 0 0,0 1 0,-1-1 0,1 0 0,0 1 0,0-1 0,0 0 0,0 1 0,0-1 0,0 0 0,0 1 0,0-1-1,0 0 1,0 1 0,0-1 0,0 0 0,0 1 0,0-1 0,0 1 0,-4 22-7112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39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60 545,'0'0'9278,"-13"-10"-8157,-40-30 26,40 30 2201,27 38-2756,45 60 719,127 145-1,-53-77-895,129 137-77,16 12-102,-178-190-152,-43-51-36,37 41 107,129 187 0,-159-196 53,3-3 0,5-2 1,142 138-1,-79-98 393,113 100 744,-210-200-1222,2-2 0,0-2 1,2-2-1,88 39 0,-46-29-51,114 40-10,-142-59-37,1-3 0,1-3 1,93 5-1,179-14-39,-327-1 12,60-6 0,0-2 0,0-4-1,-1-2 1,69-26 0,-19 7 72,-42 12-69,-1-2 0,-1-4 0,-1-2 0,-2-3 0,-1-3 0,-1-3 0,-3-3 0,-1-2 0,61-58 0,-15 3 9,341-286 77,-321 285-119,184-188 0,-43 40 13,-56 56 5,-46 37-30,126-126-82,-268 261 87,-17 15 1,-1 1 0,1-1 0,-1 0 0,0-1 0,0 1 0,4-6 0,-8 10-160,0-1-1,0 1 0,0-1 1,0 1-1,0 0 0,0-1 0,0 1 1,0-1-1,0 1 0,-1 0 1,1-1-1,0 1 0,0-1 1,0 1-1,0 0 0,-1-1 0,1 1 1,0 0-1,0-1 0,-1 1 1,1 0-1,0-1 0,-1 1 0,1 0 1,0 0-1,-1-1 0,1 1 1,0 0-1,-1 0 0,1 0 1,-1 0-1,1-1 0,0 1 0,-1 0 1,1 0-1,-1 0 0,1 0 1,0 0-1,-1 0 0,1 0 0,-1 0 1,1 0-1,-1 0 0,1 0 1,0 1-1,-1-1 0,1 0 1,-1 0-1,1 0 0,-1 1 0,-1-1-295,-14 0-6019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47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91 997 5157,'0'0'13036,"-15"3"-12064,-1 2-662,9-3-40,0 0 1,0 0 0,0-1-1,-1 0 1,1 0 0,-9-1 0,15-22 97,3-8-253,0-1 0,2 0 0,2 1 0,1 0 0,14-41 0,68-146-119,-70 173 33,18-37-11,3 2 1,3 1-1,4 2 0,72-88 0,-118 162-8,1-1 0,0 1 0,0 0-1,1 0 1,-1 0 0,0 0 0,1 0 0,-1 0 0,1 0 0,0 1 0,-1 0-1,1-1 1,0 1 0,3-1 0,17 0-2539,-22 10-3743,-1 13 2722,0-17 2156,0 23-4382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48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87 2498,'0'0'11013,"0"-9"-9149,1-1-1291,0-6 29,-1-1 3064,13 50-2541,-4-16-675,-9-16-429,18 46 716,-1 1 0,19 96 0,-38-187-542,3-52 0,0 22-212,0 65-10,-1 0 0,1 0-1,0 1 1,1-1 0,0 0-1,0 1 1,6-15 0,-7 21 15,-1 0 0,1 0 1,0 0-1,-1-1 0,1 1 0,0 0 0,0 0 1,0 0-1,0 0 0,0 1 0,0-1 1,0 0-1,0 0 0,0 1 0,0-1 1,0 0-1,1 1 0,-1-1 0,0 1 1,3-1-1,-2 1 1,-1 0 0,1 1 0,0-1 0,0 1 0,0 0 1,-1-1-1,1 1 0,0 0 0,-1 0 0,1 0 0,0 0 0,-1 0 0,0 0 0,1 1 1,-1-1-1,0 0 0,1 1 0,-1-1 0,2 3 0,33 54 90,-30-46-49,1 0 1,0-1-1,0 0 1,2 0-1,16 17 1,-25-28-138,3-3 10,0-1 90,0 0 1,0 1 0,0-1-1,-1 0 1,0-1-1,0 1 1,0 0-1,0 0 1,1-8 0,0 3 23,45-107-7,-48 115-10,0 1-1,1-1 0,-1 1 1,0 0-1,0-1 0,1 1 1,-1-1-1,0 1 0,1 0 1,-1-1-1,0 1 0,1 0 1,-1-1-1,1 1 0,-1 0 1,0 0-1,1-1 0,-1 1 1,1 0-1,-1 0 0,1 0 1,-1 0-1,1 0 0,-1-1 1,1 1-1,-1 0 0,1 0 1,-1 0-1,1 0 0,-1 0 1,1 1-1,-1-1 0,1 0 1,-1 0-1,1 0 0,-1 0 1,1 0-1,-1 1 0,0-1 1,1 0-1,-1 0 0,1 1 1,-1-1-1,0 0 0,1 1 1,-1-1-1,0 0 0,1 1 1,-1-1-1,0 1 0,1-1 1,-1 1-1,0 0 0,17 25 16,-16-25 1,21 43 313,-17-31-333,1 0 1,0-1-1,1 0 1,0-1-1,1 1 1,16 17-1,-9-19-4816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49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 0,'0'0'11173,"1"-10"-9464,2-28-263,-3 37-1388,0 1-1,0-1 0,0 1 0,0 0 1,0-1-1,0 1 0,0-1 1,1 1-1,-1-1 0,0 1 1,0 0-1,0-1 0,0 1 1,1-1-1,-1 1 0,0 0 1,0-1-1,0 1 0,1 0 1,-1-1-1,0 1 0,1 0 1,-1-1-1,0 1 0,1 0 0,-1 0 1,1-1-1,-1 1 0,0 0 1,1 0-1,-1 0 0,1 0 1,-1-1-1,0 1 0,1 0 1,-1 0-1,1 0 0,-1 0 1,1 0-1,-1 0 0,1 0 1,-1 0-1,0 0 0,1 1 0,-1-1 1,1 0-1,-1 0 0,0 0 1,1 0-1,-1 1 0,1-1 1,-1 0-1,0 0 0,1 1 1,-1-1-1,0 0 0,1 1 1,14 13 1384,1 7 18,23 42 0,-20-16-2349,-12 2-5642,-9-37 1556,-6-2-1346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7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 9641,'0'0'4356,"98"-38"-3555,-47 32-321,9-4-319,4 3-97,2-2-64,-4 3-1634,-4 2-3715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49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10986,'0'0'4292,"14"0"-4644,5 11-833,0 8-2915,-1-3-2530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49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6086,'0'0'8007,"7"6"-6165,30 31 79,-18-18-990,0 0 0,25 19 0,-43-39-919,0 1 1,-1-1-1,1 1 1,0-1 0,-1 1-1,1-1 1,-1 1-1,1-1 1,-1 1-1,1-1 1,-1 0-1,0 1 1,1-1-1,-1 0 1,0 1-1,1-1 1,-1 0 0,0 0-1,0 1 1,0-1-1,0 0 1,1 0-1,-1 1 1,0-1-1,0 0 1,-1 0-1,1-1 1,4-32 224,-4 30-217,1-7-4,5-32 31,-6 41-47,1 1 0,-1 0-1,0 0 1,1 0 0,-1 0-1,1-1 1,0 1 0,-1 0 0,1 0-1,0 0 1,0 0 0,0 0-1,-1 0 1,1 1 0,0-1-1,0 0 1,0 0 0,1 1-1,-1-1 1,0 0 0,0 1-1,0-1 1,0 1 0,1 0-1,-1-1 1,0 1 0,0 0-1,1 0 1,0-1 0,2 1-13,0 0 1,-1 0-1,1 1 1,0-1-1,0 1 1,-1-1-1,1 1 1,0 0-1,-1 1 1,1-1-1,-1 1 1,0-1-1,1 1 1,-1 0-1,0 0 1,0 1-1,0-1 1,0 0-1,-1 1 1,1 0-1,-1 0 1,1 0-1,-1 0 1,3 5-1,-2 0-1029,1 1 0,-1 0-1,-1 0 1,0 0-1,0 0 1,-1 0-1,0 0 1,0 19-1,-1 16-6473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0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26 202 2114,'0'0'10009,"-5"-1"-8524,-16-3-423,22 4-1027,-1 0 0,0 0 0,0 0-1,0 0 1,0 0 0,0 0 0,1 0 0,-1 0 0,0 0 0,0 0 0,0-1 0,0 1-1,0 0 1,0 0 0,1 0 0,-1 0 0,0 0 0,0 0 0,0-1 0,0 1 0,0 0-1,0 0 1,0 0 0,0 0 0,0-1 0,0 1 0,0 0 0,0 0 0,0 0 0,0 0 0,0-1-1,0 1 1,0 0 0,0 0 0,0 0 0,0 0 0,0-1 0,0 1 0,0 0 0,0 0-1,0 0 1,0 0 0,-1 0 0,1-1 0,0 1 0,0 0 0,0 0 0,0 0 0,0 0-1,0 0 1,0 0 0,-1 0 0,1-1 0,15-4 542,227-24 2160,113-22-2020,-170 10-386,-182 39-507,0 1-1,0-1 1,0 0 0,0 0-1,0 0 1,-1 0 0,1 0 0,3-5-1,17-22-10440,-16 17 1905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1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9161,'0'0'5205,"4"20"-4330,37 163 1517,-39-353-967,-2 169-1429,0 0 0,1 1 0,-1-1 0,0 1-1,0-1 1,0 1 0,0-1 0,1 1 0,-1-1 0,0 1 0,1 0 0,-1-1 0,0 1-1,1-1 1,-1 1 0,0 0 0,1-1 0,-1 1 0,1 0 0,-1-1 0,1 1 0,-1 0-1,1-1 1,-1 1 0,1 0 0,-1 0 0,1 0 0,-1 0 0,1 0 0,-1-1 0,1 1-1,-1 0 1,1 0 0,-1 0 0,1 0 0,-1 1 0,1-1 0,0 0 0,-1 0 0,1 0-1,-1 0 1,1 0 0,-1 1 0,1-1 0,-1 0 0,1 0 0,-1 1 0,0-1 0,1 0-1,0 1 1,25 16 43,-4 16 355,-19-27-303,1 1 0,0-1 0,0-1 0,0 1 0,1-1 0,0 1-1,10 8 1,-14-14-100,0 1 0,0 0-1,1-1 1,-1 0 0,0 1-1,0-1 1,1 0-1,-1 1 1,0-1 0,1 0-1,-1 0 1,0 0 0,0 0-1,1-1 1,-1 1 0,0 0-1,1 0 1,-1-1 0,0 1-1,0-1 1,1 1 0,-1-1-1,0 1 1,0-1 0,0 0-1,0 0 1,0 1 0,0-1-1,0 0 1,0 0-1,0 0 1,0 0 0,-1 0-1,1 0 1,0 0 0,-1-1-1,2 0 1,24-54-238,-20 42-37,0-3 137,-4 12 102,0 0-1,-1 0 0,1 1 0,1-1 1,-1 0-1,1 1 0,5-7 1,-7 10 46,-1 1 0,1 0 1,0-1-1,0 1 0,-1 0 1,1-1-1,0 1 0,0 0 1,-1 0-1,1 0 0,0 0 1,0 0-1,-1 0 0,1 0 1,0 0-1,0 0 0,0 0 1,-1 0-1,1 0 0,0 1 1,0-1-1,-1 0 0,1 1 1,0-1-1,-1 0 0,1 1 1,0-1-1,-1 1 1,1-1-1,-1 1 0,1-1 1,0 1-1,-1-1 0,1 1 1,0 1-1,19 24 283,-18-22-189,21 35 464,-19-30-713,0 0-1,1 0 1,0 0 0,1 0 0,0-1-1,0 0 1,1 0 0,0-1 0,0 0-1,1 0 1,13 9 0,-4-13-6807,-11-3 1750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1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11 6214,'0'0'9395,"2"-11"-5524,-4 45-3222,-2 0-1,-9 43 1,6-42-445,2 0-1,-2 47 1,7-81-290,17-18-789,-9-1 773,-2-1 1,0 0-1,5-28 1,14-41-134,-25 87 240,0 1 0,0-1 0,0 1 0,0 0 0,0-1 0,0 1 0,0-1 0,0 1 0,1 0 0,-1-1 0,0 1 0,0-1 0,0 1 0,1 0 0,-1-1 0,0 1 0,0 0 0,1-1 0,-1 1 0,0 0 0,1-1 0,-1 1 0,0 0 0,1 0 0,-1-1 0,1 1 0,-1 0 0,0 0 0,1 0 0,-1 0 0,1 0 0,-1-1 0,1 1 0,-1 0 0,0 0 0,1 0 0,-1 0 0,1 0 0,-1 0 0,1 0 0,-1 0 0,0 1 0,1-1 0,-1 0 0,1 0 0,-1 0 0,0 0 0,1 1 0,-1-1 0,1 0 0,-1 0 0,0 1 0,1-1 0,-1 0 0,0 0 0,1 1 0,-1-1 0,0 0 0,0 1 0,1-1 0,-1 1 0,0-1 0,0 1 0,19 34 538,-13-21-375,-4-10-260,0 0 1,1-1 0,0 1 0,-1-1 0,1 0 0,0 0-1,0 0 1,1 0 0,-1 0 0,7 3 0,6 0-3509,4-4-3867,-10-2 1690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1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2210,'0'0'10949,"3"8"-8776,4 12-1265,-2-1 0,0 1 0,-1 0 1,2 37-1,-3 94-631,-3-113-1364,0-37 720,0 0-1,0 0 1,0 1-1,0-1 0,0 0 1,0 0-1,-1 1 1,1-1-1,0 0 1,-1 0-1,1 0 0,-1 0 1,1 0-1,-1 1 1,0-1-1,1 0 0,-1 0 1,0 0-1,0 0 1,0-1-1,1 1 0,-1 0 1,0 0-1,0 0 1,0-1-1,0 1 1,-2 0-1,-11 4-6513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2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0 128,'0'0'11275,"105"0"-11275,-78 0-224,-4 0-2243,-6 2-6245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2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43 2819,'0'0'7425,"7"-6"-5941,24-28 8739,-38 31-8597,-10 5-2173,-134 44 988,68-19-434,-127 25 5,151-39 8,55-12-433,-56 10 644,32-10-9882,19-1 2796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2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1986,'0'0'10682,"-1"-3"-9273,4 35 1648,12 141-2169,49 683 1436,-58-739-2133,8 272 102,25 341 129,-11-463-350,30 469 32,-49-501-4123,1 48-3973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2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9321,'0'0'4036,"8"3"-3551,57 16-107,1-3 0,1-3-1,123 9 1,218-14 200,-289-9-211,2042 48 1784,-1571-3-1873,328 10-75,-726-52-182,345-5 214,-309-16 263,61-2-2186,-282 22 748,11-1-1104,-10-3-2830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28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7719,'0'0'13795,"-21"0"-6658,21 98-6464,3 181 27,1-217-599,3-1 0,21 90 0,-25-137-99,-2-9 2,0 1 1,0-1 0,0 0 0,1 0 0,0 0-1,0 0 1,0 0 0,1 0 0,0 0-1,0-1 1,6 9 0,-8-13-74,-19 0-4053,10 0 2260,-16-1-8196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8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458 95 3587,'0'0'9956,"-18"-14"-8947,-61-44-58,72 54-830,0 1 0,0 0 0,0 0 0,-1 1-1,0 0 1,1 0 0,-1 1 0,0 0 0,0 0 0,1 0 0,-1 1 0,0 1 0,-14 2 0,-11-1 172,25-3-157,-1 2 1,0-1-1,1 1 1,-1 0-1,1 1 1,-1 0 0,1 0-1,0 1 1,0 0-1,0 1 1,0-1 0,0 2-1,1-1 1,-1 1-1,1 0 1,1 0 0,-1 1-1,1 0 1,0 0-1,0 1 1,1-1 0,0 1-1,0 1 1,0-1-1,1 1 1,0-1-1,1 1 1,-6 16 0,8-18-84,-1-1 0,1 1 0,0 0 0,0-1 0,1 1 0,-1 0 0,2-1 0,-1 1 0,0 0 0,1 0 0,0-1 1,0 1-1,1-1 0,0 1 0,0-1 0,0 0 0,0 1 0,1-1 0,0 0 0,0-1 0,0 1 0,1 0 0,5 5 0,6 3-39,0-1 0,1 0-1,0-1 1,1 0 0,28 12 0,-12-7 27,1 0-14,0 2-1,-2 2 1,51 37 0,-75-50-25,0 0 0,-1 0 0,0 1 0,0 0 1,0 0-1,-1 1 0,0 0 0,-1 0 0,0 0 0,-1 1 0,1 0 1,-2 0-1,1 0 0,-2 0 0,1 0 0,-1 1 0,1 20 0,-3-23 7,0 0 0,0 1-1,-1-1 1,0 0 0,0 0-1,-1 0 1,0 1-1,-1-2 1,1 1 0,-7 12-1,6-15-6,-1 0 0,1-1 0,-1 1 0,0-1 0,0 0 0,0 0 0,-1 0 0,1-1 0,-1 0 0,0 0 0,0 0 0,0 0 0,0-1 0,-1 1 0,1-2 0,-9 3 0,10-2-19,-1-1 1,1 0 0,-1 0 0,0 0 0,1 0 0,-1-1 0,0 0 0,0 0 0,1 0 0,-1 0 0,0-1 0,1 0 0,-1 0 0,0 0 0,1-1 0,-1 1 0,1-1 0,0 0 0,0-1 0,-6-2 0,6 0-9,0 1 0,0-1 0,0 0 0,0 0 0,1 0 0,0 0 0,0-1 0,0 1 0,1-1 0,0 0 0,0 0 0,1 0 0,-1 0 0,1 0 0,-1-10 0,0-10 9,1 0 0,0 0 0,2-1 0,1 1 0,2 0 0,0 0 0,2 0 0,0 1 0,2 0 0,1 0 0,20-41 0,-12 30-276,45-84 542,-55 109-998,0 0-1,1 1 0,1 0 0,12-12 1,-20 21 212,0-1 0,1 1 0,-1 0 0,0 0 1,1 0-1,-1 1 0,1-1 0,0 0 0,-1 1 0,1-1 1,-1 1-1,1-1 0,0 1 0,-1 0 0,4-1 0,12 1-8080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4740,'0'0'8088,"-5"-5"-4807,5 5-3226,0 0 1,0 0 0,0 0-1,-1 0 780,1-1-779,4 14 296,1 0 1,0 0-1,1-1 1,0 0-1,15 22 1,-3-4 83,-9-15-286,0 3 17,2 0-1,17 22 1,-25-36-165,0-1 1,-1 0-1,1 0 0,0 0 1,1 0-1,-1 0 0,0-1 1,1 1-1,-1-1 0,1 0 1,0 0-1,0-1 0,0 1 1,0-1-1,0 0 0,0 0 1,0 0-1,5 0 0,-9-1-23,0-38 283,-1 15-161,2-31-37,0 53-75,-1 1-1,0-1 1,1 1-1,-1-1 1,1 1-1,-1-1 1,1 1 0,-1 0-1,1-1 1,-1 1-1,1 0 1,-1-1-1,1 1 1,0 0-1,-1-1 1,1 1-1,-1 0 1,1 0 0,0 0-1,-1 0 1,1 0-1,0 0 1,-1 0-1,1 0 1,0 0-1,-1 0 1,1 0 0,-1 0-1,1 0 1,0 0-1,-1 0 1,1 1-1,0-1 1,-1 0-1,1 1 1,-1-1 0,1 0-1,-1 1 1,1 0-1,24 14-224,-16-4 266,-1 1 0,0 0 1,-1 0-1,0 0 0,-1 1 0,0 1 0,-1-1 0,0 1 0,-1-1 1,-1 1-1,0 0 0,-1 1 0,-1-1 0,0 0 0,0 0 0,-3 21 1,1-32 22,1 0 1,-1 0 0,0 0 0,0 0 0,0-1 0,0 1 0,0 0-1,0-1 1,-1 1 0,1-1 0,-1 1 0,0-1 0,1 0 0,-1 1 0,-1-1-1,1 0 1,0 0 0,0-1 0,-1 1 0,1 0 0,-1-1 0,1 1-1,-5 1 1,-30 7-1713,0-7-9206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1 512,'0'0'11387,"-6"16"-9775,0-1-1124,0 0 0,-1 0 0,0-1-1,-1 0 1,-1 0 0,0-1 0,-1 0-1,0 0 1,-1-1 0,-13 10 0,5-9-192,0-1 0,-1-2 0,-1 0 0,0-1 0,0 0 0,-1-2 0,1-1 0,-34 5 0,-9-2-131,-108 2 0,50-11-141,71 0-5706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30 352,'0'0'10714,"1"-5"-9219,1 1-951,2-6 0,-3 0 2911,-1 16-3192,0 1-1,1 0 1,-1-1-1,2 1 1,-1-1 0,1 1-1,0-1 1,0 0-1,0 1 1,1-1 0,5 9-1,-5-12-637,-1 0 0,1 0-1,-1 0 1,1 0 0,0 0 0,1 0 0,-1-1-1,5 3 1,-4-2-583,0-1 1,1-1-1,-1 1 0,1-1 0,-1 1 1,1-1-1,-1-1 0,7 2 0,17-2-6788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47 3331,'0'0'10052,"-1"-20"-6961,-2 17-2996,0 0 0,0 1 0,0 0 1,0 0-1,0 0 0,0 0 0,-1 0 0,1 0 0,-1 1 0,1 0 0,-1 0 0,0 0 0,1 0 0,-1 0 0,0 1 0,0-1 0,1 1 1,-1 0-1,0 0 0,-5 2 0,8-2-76,-1 1 1,1 1-1,0-1 1,0 0-1,0 0 1,0 0-1,0 1 0,0-1 1,0 0-1,1 1 1,-1-1-1,0 0 1,1 1-1,-1-1 1,1 1-1,-1 0 1,1-1-1,0 1 0,0-1 1,0 3-1,-3 39 54,3-38-58,-1 396 1854,1-393-1702,0 0 0,-1 0 0,-1 0-1,1-1 1,-1 1 0,0 0 0,-6 12 0,7-18-169,0 1 0,0-1 0,-1 1 0,1-1-1,-1 0 1,1 1 0,-1-1 0,0 0 0,0 0 0,0 0-1,0 0 1,0-1 0,0 1 0,-1 0 0,1-1-1,0 0 1,-1 1 0,1-1 0,-1 0 0,0 0 0,1-1-1,-1 1 1,0 0 0,-4-1 0,6 0-224,0 0-1,-1-1 1,1 1 0,0 0 0,0-1-1,0 0 1,0 1 0,0-1 0,0 1-1,0-1 1,0 0 0,1 0 0,-1 0-1,0 1 1,0-1 0,1 0 0,-1 0-1,0 0 1,1 0 0,-1 0 0,1 0-1,-1 0 1,0-2 0,-10-34-4865,8 24 2004,-8-18-4461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1826,'0'0'13645,"108"22"-13197,-71-18-448,2 0-64,-2-2-801,-8 0-2914,-6 1-4453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67 6374,'4'-6'11462,"11"-11"-8921,-17 29-2442,-1-1 0,0 0 1,0 0-1,-1 0 0,0 0 0,-1-1 1,-11 18-1,-2 7-29,8-19-178,10-25-333,12-28 270,72-116 155,-84 153 21,0 0 0,0 0 0,0 0 0,0 0 0,0 0 0,1 0 0,-1 1 0,0-1 0,0 0 0,0 0 0,0 0 0,0 0 0,0 0 0,0 0 0,1 0 0,-1 0-1,0 0 1,0 0 0,0 0 0,0 1 0,0-1 0,1 0 0,-1 0 0,0 0 0,0 0 0,0 0 0,0 0 0,0 0 0,1 0 0,-1 0 0,0-1 0,0 1 0,0 0 0,0 0 0,0 0 0,0 0 0,1 0 0,-1 0 0,0 0 0,0 0 0,0 0 0,0 0 0,0 0 0,0 0 0,0-1 0,1 1 0,-1 0 0,0 0 0,0 0 0,0 0 0,0 0 0,0 0 0,0-1 0,0 1 0,-1 12 110,-7-1-87,0 1 0,0-2-1,-1 1 1,0-1 0,-1 0-1,-13 10 1,8-8 73,2 1 0,-21 24 0,32-35-101,2-2-27,19-9-4441,-17 6 3538,0 1 0,0-1 0,0 0 0,0 0 0,0 0 0,-1 0 0,1 0 0,-1 0 0,0 0 0,0 0 0,0-1 0,-1 1 0,1-5 0,-1-3-2946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1153,'-8'-8'18620,"27"28"-18384,1-1 0,0-1 0,2-1 0,33 20 0,-54-36 68,-33-22-619,12 1 348,-30-39-1,49 58-38,0 1-63,8 4-91,0-1 161,0 1-1,0 0 0,-1 0 1,1 1-1,-1 0 1,-1 0-1,1 0 1,-1 1-1,6 7 1,-2-4 31,-2-2 1,-4-5-19,-1 0 0,0 0 0,0 0 0,0 0 1,0 0-1,0 0 0,0 1 0,0-1 0,-1 1 0,1-1 1,0 5 501,-7-11-558,0 1 0,0-1 0,0 0 0,1 0-1,-1 0 1,1-1 0,0 1 0,-6-11 0,-19-19 207,27 33-186,2 1-150,24 1-10084,-11 7 2221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1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1217,'0'4'20246,"-1"21"-19069,-1-7-928,-1 0-1,-7 25 1,-4 14-1423,11-17-3790,1-12 6803,-1 2-7452,3-23 307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1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0 897,'0'0'12993,"0"5"-9332,0 20-3248,0 57 169,0-82-390,-1 0 62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1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4 101 961,'0'0'13629,"-3"-31"-11302,9 24-2219,0 1-1,0-1 0,1 1 0,0 0 0,1 1 1,-1 0-1,1 0 0,0 1 0,0 0 0,0 0 1,13-4-1,-18 7-81,-1 1 0,1-1 0,0 1 0,-1-1-1,1 1 1,-1 0 0,1 0 0,0 0 0,-1 0 0,1 1 0,0-1 0,-1 1 0,1-1 0,-1 1 0,1 0 0,-1 0-1,1 0 1,-1 1 0,0-1 0,4 3 0,-2 0 54,0 0 0,0 0 0,0 0 1,-1 0-1,1 1 0,-1 0 0,0-1 0,-1 1 0,4 8 0,0 1 167,-2 0 0,1 1 0,-2 0 0,0 0 1,0 0-1,-1 22 0,-1-21-83,-1 15 443,-1-30-597,1 0 0,0 0 0,0 0 0,-1-1 0,1 1 0,-1 0 0,1 0 0,-1 0 0,1 0 0,-1-1 0,1 1 0,-1 0 0,0 0 0,1-1 0,-1 1-1,0 0 1,0-1 0,0 1 0,1-1 0,-1 1 0,0-1 0,0 0 0,0 1 0,0-1 0,-2 1 0,-3 2-1372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9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359 32 4548,'0'0'10399,"-14"-5"-9587,-1-1-471,-1 1-1,0 1 1,0 0 0,0 1 0,-32-2 0,37 5-228,1 0 1,0 1 0,-1 0 0,1 1-1,0 0 1,-13 4 0,17-4-88,1 1 0,-1 0 1,1 0-1,-1 0 0,1 1 0,0 0 0,1 0 1,-1 0-1,1 1 0,0-1 0,0 1 0,-4 5 1,-2 7 107,1 0 1,1 1 0,0 0-1,2 0 1,0 1 0,0 0-1,2 0 1,1 0 0,0 0 0,1 1-1,1-1 1,4 40 0,-3-55-114,1 1 0,0 0 1,0 0-1,0-1 0,1 1 1,0-1-1,0 1 0,0-1 1,0 0-1,1 0 0,0 0 1,0 0-1,0 0 1,0 0-1,0-1 0,1 0 1,-1 1-1,1-1 0,0-1 1,0 1-1,0 0 0,1-1 1,-1 0-1,0 0 0,1 0 1,0-1-1,-1 0 0,1 1 1,0-1-1,0-1 1,-1 1-1,1-1 0,0 0 1,0 0-1,0 0 0,0-1 1,-1 0-1,1 0 0,0 0 1,-1 0-1,1-1 0,-1 0 1,1 0-1,-1 0 0,0 0 1,1-1-1,-1 0 1,-1 0-1,1 0 0,4-4 1,5-10-9,-2 1 1,0-1-1,-1-1 1,-1 0-1,0-1 1,10-34-1,-6 10-356,13-87-1,-29 157 606,2 0-1,1 0 1,1 1-1,1-1 1,8 33-1,39 140 134,-19-86 75,-15-53-254,0 7-369,44 122 0,-54-180-5981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1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1569,'2'3'19726,"9"11"-19753,-7-11-38,0 0 1,0 1-1,-1-1 0,1 1 1,-1 0-1,1 0 0,-1 0 0,3 7 1,-5-10 69,-1 0-1,0 0 1,1 0 0,-1 1 0,0-1 0,0 0 0,0 0-1,0 0 1,0 1 0,0-1 0,0 0 0,0 0 0,-1 1-1,1-1 1,0 0 0,-1 0 0,1 0 0,-1 0 0,1 0 0,-1 0-1,0 0 1,1 0 0,-1 0 0,0 0 0,0 0 0,0 0-1,1 0 1,-1 0 0,0-1 0,0 1 0,0 0 0,0-1 0,-1 1-1,1 0 1,0-1 0,0 0 0,0 1 0,0-1 0,-1 0-1,1 1 1,-1-1 0,0 1 46,0-1-1,0 1 1,0 0 0,0-1 0,0 0-1,0 1 1,0-1 0,-1 0-1,1 0 1,0 0 0,0 0-1,0-1 1,0 1 0,0 0-1,0-1 1,-3-1 0,4 2-88,0-1 1,0 0-1,1 1 1,-1-1 0,0 0-1,1 0 1,-1 1-1,1-1 1,-1 0-1,1 0 1,-1 0-1,1 0 1,0 0 0,-1 0-1,1 1 1,0-1-1,0 0 1,0 0-1,-1 0 1,1 0-1,0 0 1,0 0 0,1 0-1,-1 0 1,0 0-1,0 0 1,0 0-1,1 0 1,-1 0 0,0 0-1,1 0 1,-1 1-1,1-1 1,-1 0-1,1 0 1,-1 0-1,2 0 1,-1 0-15,-1 0 1,1 0 0,0 0-1,0 0 1,0 0-1,0 0 1,0 0-1,0 1 1,0-1-1,0 0 1,0 1-1,0-1 1,0 1-1,0-1 1,0 1-1,1-1 1,-1 1-1,0 0 1,0 0-1,1 0 1,1 0 0,-3 0 306,-10 26 427,-15-24-4799,13-2-1041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1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70 2851,'0'0'11055,"-6"-2"-9891,-1-1-773,0-1-1,0 1 1,1-2-1,-1 1 1,1-1-1,-8-7 1,-1 0 276,13 10-586,-1 0-1,0 0 1,0 0 0,0 0 0,0 0 0,-1 1-1,1-1 1,0 1 0,-1 0 0,1 0 0,-1 1-1,1-1 1,-1 0 0,1 1 0,-1 0 0,0 0-1,1 0 1,-1 1 0,1-1 0,-1 1 0,1 0 0,-1-1-1,1 2 1,0-1 0,-1 0 0,1 1 0,0-1-1,0 1 1,0 0 0,0 0 0,0 0 0,0 1-1,1-1 1,-1 1 0,1-1 0,0 1 0,-1 0-1,1 0 1,1 0 0,-1 0 0,0 0 0,1 0-1,-3 7 1,-1 12 1,1 0-1,0 0 0,2 0 1,1 0-1,0 1 1,2-1-1,3 25 0,-3-44-73,0-1 0,0 0 0,0 0 0,0 0 0,0 0 0,0 0 0,0-1 0,1 1 0,-1 0-1,1-1 1,-1 1 0,1 0 0,-1-1 0,1 0 0,0 1 0,0-1 0,0 0 0,0 0 0,0 0-1,0 0 1,0 0 0,0-1 0,0 1 0,0-1 0,1 1 0,-1-1 0,0 0 0,5 0 0,-2 1-10,-1-1 1,1 0 0,0 0 0,0-1 0,0 1-1,0-1 1,0 0 0,0-1 0,-1 1 0,1-1-1,-1 0 1,8-4 0,-4 0 13,0 0 0,-1-1 1,0 0-1,0 0 0,0-1 0,-1 0 1,0 0-1,-1-1 0,0 0 0,0 0 0,-1 0 1,6-17-1,-5 6 28,0 0 0,-1 0 1,-1 0-1,-1-1 0,-1-25 0,-3 30 610,-2 20 1129,4-1-1660,-1 0 1,1 0-1,-1 0 0,1 0 0,0 0 0,0 0 0,0 0 0,0 0 0,2 6 0,6 14-64,1 0-1,1-1 1,2 0 0,0 0 0,1-1 0,1-1-1,32 37 1,-9-20-3428,1-4-3280,-11-12 220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1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7303,'0'0'8947,"0"0"-8865,0 0 0,0 0 0,0 0 1,0 0-1,-1 0 0,1 0 0,0-1 0,0 1 0,0 0 0,0 0 1,0 0-1,-1 0 0,1 0 0,0 0 0,0 0 0,0 0 0,0 0 1,-1 0-1,1 0 0,0 0 0,0 0 0,0 0 0,0 0 0,0 0 1,-1 0-1,1 0 0,0 0 0,0 1 0,0-1 0,0 0 0,0 0 1,-1 0-1,1 0 0,0 0 0,0 0 0,0 0 0,0 0 0,0 1 1,0-1-1,0 0 0,0 0 0,-1 0 0,1 0 0,0 0 0,0 0 1,0 1-1,0-1 0,0 0 0,0 0 0,0 0 0,0 0 0,0 1 1,0-1-1,0 0 0,0 0 0,0 0 0,0 0 0,0 1 0,0-1 1,0 0-1,0 0 0,2 7 14,-1 0 0,1 0 0,0 0 0,1 0 0,-1 0 1,2-1-1,-1 1 0,5 6 0,40 54 159,-22-31-67,-12-16 9,-4-4-9,1-1 0,0 0 1,22 22-1,-33-37 100,-1-8-246,0 1 1,0-1-1,1 1 0,0-1 0,0 0 0,3-13 0,-2 11-80,2-2 30,2 0 0,-1 1 0,2-1 1,-1 1-1,2 0 0,-1 0 1,2 1-1,12-14 0,-18 22-13,1 1-1,-1-1 1,1 1-1,-1 0 1,1 0-1,-1 0 1,1 0-1,0 1 1,0-1-1,-1 1 1,1 0 0,0-1-1,4 2 1,45 1 3,-42-1 0,-6-1 29,0 1 1,0 0 0,0 1-1,0-1 1,-1 1-1,1-1 1,0 1 0,-1 0-1,1 0 1,-1 1 0,1-1-1,-1 1 1,0 0-1,0 0 1,-1 0 0,1 0-1,0 0 1,3 6-1,-1 0 15,0-1-1,-1 1 0,1 0 0,-2 0 0,1 0 0,-2 1 0,3 9 1,-5-15 2,1-1 1,-1 0 0,0 1 0,-1-1 0,1 1 0,-1-1 0,1 1 0,-1-1-1,0 0 1,0 1 0,-1-1 0,1 0 0,-1 0 0,1 0 0,-1 0 0,0 0-1,0 0 1,0-1 0,-1 1 0,1-1 0,-1 1 0,1-1 0,-1 0 0,0 0-1,0 0 1,0 0 0,-3 1 0,-2 1-5,0 0 1,0 0-1,-1-1 0,1 0 1,-1 0-1,0-1 0,1 0 1,-1-1-1,-14 1 0,12-2 1312,-7-1-4196,17 0 2290,1 1-1,-1-1 0,0 0 1,0 1-1,0-1 0,1 0 1,-1 0-1,0 0 0,1 0 1,-1 0-1,1 0 1,-1 0-1,1 0 0,0 0 1,-1 0-1,1 0 0,0 0 1,0 0-1,-1 0 1,1 0-1,0 0 0,0-2 1,-3-12-6087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6054,'0'0'12209,"0"5"-10971,12 24-739,2 0 0,1-1 0,1 0 0,38 47 0,-25-33-485,-13-21 2,0 1-743,-7-7-3617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3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4132,'0'0'7890,"-35"1"-1340,27 4-6318,1 1 0,1 0 0,-1 1 0,1-1 0,0 1 0,1 1 0,0-1 0,-6 10 0,-3 5 77,-12 11 0,17-23-77,0 1-1,0 0 0,2 0 0,-1 1 0,2 0 0,-10 22 0,16-33-222,0 0 0,0 0 0,0 0-1,0 0 1,1 0 0,-1 0 0,0 0-1,0 0 1,1 0 0,-1 0 0,1 0-1,-1 0 1,1 0 0,-1 0 0,1 0-1,-1-1 1,1 1 0,0 0 0,-1 0 0,1-1-1,0 1 1,0-1 0,0 1 0,0-1-1,-1 1 1,1-1 0,0 1 0,0-1-1,0 1 1,0-1 0,0 0 0,2 1-1,45 10-89,-29-7-36,-9-1-275,26 10-3397,-33-12 2877,0 1 0,0 0-1,0 0 1,0 0 0,0 0 0,-1 0-1,1 1 1,-1-1 0,3 4 0,8 16-8195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3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40 609,'0'0'13287,"-9"-7"-11526,-30-19-501,29 20 3737,11 33-4164,2-1-460,1 0 0,2-1 0,0 1 0,10 24 0,45 102 570,-52-131-804,8 20 81,2-1 0,1-1 0,41 58 0,-61-97-219,1 1 0,-1-1-1,0 0 1,0 0-1,0 0 1,0 0-1,1 0 1,-1 0-1,0 0 1,0 0-1,0 0 1,1 0-1,-1 0 1,0 0-1,0 0 1,0 0-1,0-1 1,1 1-1,-1 0 1,0 0 0,0 0-1,0 0 1,1 0-1,-1 0 1,0 0-1,0 0 1,0-1-1,0 1 1,0 0-1,0 0 1,1 0-1,-1 0 1,0 0-1,0-1 1,0 1-1,0 0 1,0 0-1,0 0 1,0-1-1,0 1 1,0 0 0,0 0-1,0 0 1,0 0-1,0-1 1,0 1-1,0 0 1,0 0-1,0 0 1,0-1-1,0 1 1,0 0-1,0 0 1,0 0-1,0 0 1,0-1-1,0 1 1,-1 0-1,4-28 110,-2-30 11,-1 40-128,0 0-1,2 0 1,-1 1-1,2-1 1,5-19-1,-6 31-2,0 0 0,1 1 0,-1-1 0,1 1 0,0-1 0,1 1 0,-1 0 0,1 1 0,0-1 0,0 1 0,0-1 0,1 1 0,-1 0 0,1 1 0,0-1 0,0 1 0,1 0 0,-1 0 0,7-2-1,-11 5-2,0 0-1,-1-1 1,1 1-1,0 0 0,0 0 1,0 0-1,0-1 0,0 1 1,-1 0-1,1 0 0,0 1 1,0-1-1,0 0 0,0 0 1,0 0-1,0 0 1,-1 1-1,1-1 0,0 0 1,0 1-1,0-1 0,-1 1 1,1-1-1,0 1 0,-1-1 1,1 1-1,0-1 0,-1 1 1,2 1-1,12 31 71,-5 38 253,-8-65-292,0 0 0,-1-1-1,1 1 1,-1 0 0,-1 0 0,1 0 0,-1 0 0,0-1 0,0 1 0,-1 0-1,0-1 1,0 1 0,0-1 0,0 0 0,-1 0 0,0 0 0,0 0 0,-1 0 0,-6 8-1,1-4-1217,0 2 1902,-1-1 1,0 0-1,-13 10 1,-9-6-3971,17-14-1938,0-5-3299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3555,'1'1'13661,"0"14"-12812,-2 16-235,-2-1-1,-1 1 0,-2-1 1,-1-1-1,-14 41 1,-67 141 120,88-211-644,-6 10-1082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7:5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7591,'0'0'10890,"50"9"-9672,-15 8-674,4-4-544,3 0 0,1-3-224,-2-3-1153,-7 1-2755,-12 1-4388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69 103 577,'0'0'800,"-25"-17"19006,21 19-17931,-3 9-1855,4 2 120,1 0 0,1 1 1,0-1-1,0 1 0,3 20 0,-2-2-31,1-30-108,-1 1-1,0 0 1,1-1-1,-1 1 1,1-1 0,0 1-1,0-1 1,0 1-1,0-1 1,0 0-1,1 0 1,-1 1 0,1-1-1,-1 0 1,1 0-1,0 0 1,0-1-1,0 1 1,0 0 0,0-1-1,0 1 1,0-1-1,1 0 1,-1 1-1,0-1 1,1 0 0,-1-1-1,1 1 1,-1 0-1,4 0 1,-3-1-36,0 1-1,0 0 1,0-1 0,1 0 0,-1 0 0,0 0-1,1 0 1,-1 0 0,0-1 0,0 1-1,1-1 1,-1 0 0,0 0 0,0 0 0,0 0-1,0-1 1,0 1 0,0-1 0,-1 0-1,1 0 1,0 0 0,-1 0 0,4-4 0,-2 1 9,-1-1 0,1-1 1,-1 1-1,0 0 0,-1-1 1,0 0-1,0 1 1,0-1-1,-1 0 0,1-8 1,-1-72-290,-2 85 314,1-2 5,-1 0 1,0-1 0,0 1 0,0 1 0,-1-1-1,1 0 1,-1 0 0,0 0 0,0 1-1,0-1 1,0 1 0,-1 0 0,0 0-1,1 0 1,-1 0 0,0 0 0,-1 0-1,1 1 1,0-1 0,-1 1 0,-5-3-1,2 2-21,0-1 0,0 1 0,0 1 0,0-1 0,-1 1-1,1 1 1,-1-1 0,1 1 0,-1 1 0,1-1-1,-9 2 1,14 0-74,0 0 0,0 0-1,1 0 1,-1 1 0,0-1-1,1 1 1,-1-1 0,1 1-1,-1-1 1,1 1 0,0 0 0,-1 0-1,1 0 1,0 0 0,1 0-1,-1 0 1,0 0 0,0 0-1,1 0 1,-1 0 0,1 0-1,0 0 1,-1 4 0,-5 53-5010,6-41 985,0-3-1372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97 705,'0'0'11691,"-5"-2"-10202,-11-4-256,12 5-427,5 15-301,1 0-1,1 0 0,0 0 0,1-1 1,0 1-1,10 20 0,2 8 237,-11-28-513,-1 0-70,0 0 1,1 0-1,1-1 1,0 0 0,1 0-1,0 0 1,1-1-1,15 18 305,-38-63-938,9 18 331,0 0-1,0-1 0,2 0 1,0 1-1,-4-34 0,3-82-818,5 120 910,1 5 2,-1 1 0,2-1-1,-1 0 1,1 1 0,-1-1 0,1 1 0,1 0 0,-1 0 0,1 0 0,0 0 0,4-6 0,-6 9 37,1 0-1,-1 1 1,0-1 0,0 0 0,1 1 0,-1-1 0,1 1-1,0-1 1,-1 1 0,1 0 0,0 0 0,0-1 0,0 1 0,0 1-1,0-1 1,0 0 0,0 0 0,0 1 0,0-1 0,0 1-1,0 0 1,0-1 0,0 1 0,1 0 0,-1 0 0,0 0-1,0 1 1,0-1 0,0 1 0,0-1 0,0 1 0,0-1-1,3 2 1,-4 0 46,1 0-1,-1-1 1,1 1 0,-1 0-1,0 0 1,1 0-1,-1 0 1,0 0-1,0 0 1,-1 0 0,1 0-1,0 1 1,-1-1-1,1 0 1,-1 0-1,0 4 1,3 39 974,-2-29-712,-1 1 1,-1-1-1,-1 0 0,0 1 1,-1-1-1,0 0 0,-11 28 0,13-42-997,0 3 1327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9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 7527,'0'0'6823,"-51"127"-5030,43-61-1024,5 5 288,3 4 320,0 1-480,7-3-545,10-9-352,-2-8-288,2-11-1954,-2-9-1537,-2-5-4549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8520,'0'0'10410,"9"19"-8963,71 151 752,-76-159-2549,11 22 1182,13 48-1,-20-42-4018,-5 3-5269,-3-34 1879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2530,'0'0'13987,"5"-2"-12167,168-44 822,-113 36-5667,1 4-3462,-32 3-1019,-22 1 3737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80 103 5381,'0'0'12972,"14"35"-12107,-3-3-288,1 3-129,2 1-192,1-5-160,-3-8-96,-3-6-64,-3-10-576,0 2-1154,-4-3-1921</inkml:trace>
  <inkml:trace contextRef="#ctx0" brushRef="#br0" timeOffset="1">1 6 3395,'0'0'8744,"21"-6"-8904,-3 6-1057,1 0-2851,-2 8-1024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5637,'0'0'7826,"10"17"-6011,73 147 1880,-71-142-3329,-8-31-360,-10-41-134,5 44 183,-2-13-96,-3-20-123,-2-62 0,9 105 274,1 0 1,-1 0-1,1 0 0,-1-1 0,1 1 1,0-1-1,1 1 0,-1-1 0,5 5 1,1 4 99,11 23 232,-16-27-375,0-1-1,0 0 0,1 0 1,0-1-1,0 1 0,1-1 1,0 0-1,0 0 0,7 6 0,-12-12-85,1 0-1,0 0 0,-1 0 0,1 0 0,-1 0 0,1 0 0,0 0 0,-1 0 0,1 0 1,0 0-1,-1 0 0,1 0 0,0 0 0,-1-1 0,1 1 0,-1 0 0,1 0 0,0-1 1,-1 1-1,1 0 0,-1-1 0,1 1 0,-1-1 0,1 1 0,-1-1 0,0 1 0,1-1 1,-1 1-1,1-1 0,-1 1 0,0-1 0,1 1 0,-1-1 0,0 0 0,0 1 0,0-1 0,1 1 1,-1-1-1,0 0 0,0 1 0,0-2 0,9-32 81,-9 31-82,5-76-386,-3 39 610,-1 34 863,2 14 992,-3-6-2084,3 16 261,1-1 0,1 1 0,12 29 0,-15-42-431,1-1-1,-1 1 0,1-1 1,0 0-1,0 0 1,0 0-1,8 6 0,-9-8-234,1 0 1,-1 0-1,1-1 0,0 1 0,0-1 0,-1 0 0,1 0 1,0 0-1,0 0 0,0 0 0,0 0 0,0-1 0,0 0 1,4 0-1,30-5-7922,-10-12 3416,-22 11 4633,0 0-1,-1-1 0,1 0 0,-1 1 1,-1-2-1,7-13 0,-8 13 724,1 1 0,-1 0 0,0-1 0,-1 1 0,1-16 0,-1-17 5114,-2 22-1184,1 18-4194,0 0 0,-1-1 0,1 1 1,-1 0-1,1-1 0,-1 1 0,1 0 0,-1-1 1,1 1-1,-1 0 0,1 0 0,-1 0 0,1 0 1,-1-1-1,0 1 0,1 0 0,-1 0 0,1 0 1,-1 0-1,1 0 0,-1 0 0,0 0 0,1 1 0,-1-1 1,1 0-1,-1 0 0,1 0 0,-1 1 0,1-1 1,-1 0-1,1 0 0,-2 1 0,-19 9 852,16-6-861,1 1 0,-1 0 0,1 1 0,0-1-1,1 1 1,-1 0 0,1-1 0,0 2 0,1-1 0,-1 0-1,1 0 1,1 1 0,-1-1 0,1 1 0,0 0 0,0-1-1,1 1 1,0 9 0,1-15-154,0 0 1,-1 0-1,1 0 1,0-1-1,0 1 1,-1 0-1,1-1 1,0 1-1,0 0 0,0-1 1,0 0-1,0 1 1,0-1-1,0 1 1,0-1-1,0 0 0,0 0 1,0 1-1,0-1 1,0 0-1,0 0 1,0 0-1,0 0 1,0 0-1,1-1 0,39 1-169,-32 0 284,33 4 162,-1-1-4403,-40-3 3747,1 0-1,-1 0 1,1-1 0,-1 1-1,0 0 1,1-1 0,-1 1-1,0-1 1,0 0 0,1 1-1,-1-1 1,0 0 0,0 0-1,0 0 1,0 1 0,0-1-1,0-1 1,0 1 0,0 0-1,0 0 1,0 0 0,0 0-1,-1-1 1,1 0 0,12-36-7221,-6 11 6834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1794,'0'0'18994,"31"116"-18162,-21-83-415,0-3-417,-1 0 0,-1 0-256,-4 2-1794,-4-1-2338,0 5-2915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4164,'0'0'10853,"-4"-1"-9481,3 1-1298,-1 0 1,1 0 0,-1 0-1,1 1 1,0-1-1,-1 0 1,1 0-1,-1 1 1,1-1-1,0 1 1,-1-1 0,1 1-1,0-1 1,0 1-1,-1 0 1,1 0-1,0 0 1,0 0 0,0 0-1,-2 1 1,-19 35 1098,18-27-964,0 0-1,1 0 0,1 0 0,-1 1 0,2-1 0,-2 14 0,4-23-243,0 1 1,0 0 0,1-1-1,-1 1 1,0-1-1,1 1 1,-1-1 0,0 0-1,1 0 1,0 0-1,-1 0 1,1 0 0,0 0-1,-1 0 1,1 0-1,0 0 1,0-1 0,0 1-1,0-1 1,0 0 0,0 1-1,-1-1 1,4 0-1,-2 0 17,0 1 0,0-1 0,0 1 0,0 0 0,-1 0 0,1 0 0,0 0 0,-1 0 0,1 1 0,-1-1 0,1 1 0,-1-1 0,3 3-1,-5-2 94,1-1 1,-1 0-1,0 1 0,1-1 0,-1 0 0,0 1 0,0-1 0,0 0 0,0 1 0,0-1 0,0 0 0,-1 1 0,1-1 0,0 0 0,-1 1 0,1-1 0,-1 0 0,1 0 0,-1 1 0,1-1 0,-1 0 0,0 0 0,-1 2 0,-25 26 568,18-19-359,-62 56 325,87-82-10282,-11 10 8189,39-41-8697,-29 31 8943,6-5 971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5317,'0'0'9860,"11"13"-8573,5 4-929,-7-7-138,0 0 1,-1 1-1,0 0 1,0 0 0,7 17-1,-14-27-222,-1 0-1,0 0 0,0 0 1,1 0-1,-1-1 0,1 1 1,-1 0-1,1 0 0,-1 0 1,1 0-1,-1-1 0,1 1 1,0 0-1,-1-1 0,1 1 1,0-1-1,0 1 0,-1 0 1,1-1-1,0 0 1,0 1-1,0-1 0,0 1 1,0-1-1,0 0 0,0 0 1,1 1-1,-1-2-5,0 0 0,0 0 0,0 0 0,0 0 0,0 0 0,-1 0 0,1 0 0,0 0 0,-1 0 0,1 0 0,-1 0 0,1 0 0,-1-1 0,1 1 0,-1 0 0,0 0 0,1-2 0,5-56 66,-6 48-3,0 1 0,-1 0 0,0 0 0,0-1 0,-1 1 0,-6-18 0,7 25-58,-1 0 0,1 0 1,-1 1-1,1-1 0,-1 1 1,0-1-1,0 1 0,0 0 1,0-1-1,-1 1 0,1 0 1,0 0-1,-1 1 0,0-1 1,1 0-1,-1 1 0,0 0 0,0 0 1,0-1-1,0 2 0,0-1 1,0 0-1,0 1 0,0-1 1,0 1-1,0 0 0,-4 0 1,5 0-107,1 1 0,0-1 0,0 1 0,-1-1 1,1 1-1,0-1 0,0 1 0,0 0 0,0-1 1,0 1-1,0 0 0,0 0 0,0 0 0,0 0 0,0 0 1,0 0-1,0 0 0,0 0 0,1 0 0,-1 0 1,1 1-1,-1-1 0,1 0 0,-1 3 0,-8 33-6881,9-25-185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4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1 137 384,'0'0'17035,"0"5"-15754,0 10-553,0 0 0,2 1 0,0-1 0,5 21-1,-6-31-658,1 0-1,0 1 0,0-1 0,0 0 1,1 0-1,-1 0 0,1-1 0,1 1 1,-1-1-1,0 1 0,1-1 0,0 0 1,0 0-1,0-1 0,1 1 0,6 3 1,-9-5-153,0-1 0,0 0 0,0 0 0,0 0 0,0 0 0,0-1 0,1 1 0,-1-1 1,0 1-1,0-1 0,1 1 0,-1-1 0,0 0 0,1 0 0,-1-1 0,0 1 0,1 0 1,-1-1-1,0 1 0,0-1 0,0 0 0,1 0 0,-1 1 0,0-1 0,0-1 0,0 1 1,0 0-1,-1 0 0,1-1 0,0 1 0,0-1 0,1-2 0,4-5-139,0-1 0,-1 0 0,0-1 0,-1 1 0,6-16 0,13-22-672,-18 53 4990,7 20-3517,-10-17-217,-1-6-465,-1 0 1,0 1 0,1-1 0,0 0 0,-1 0 0,1 0 0,0 0 0,0-1-1,0 1 1,0 0 0,0-1 0,1 1 0,-1-1 0,0 0 0,1 0 0,-1 0-1,1 0 1,-1 0 0,1 0 0,-1-1 0,1 1 0,-1-1 0,1 0 0,0 0-1,-1 0 1,1 0 0,0 0 0,-1 0 0,1-1 0,-1 1 0,1-1 0,0 0-1,-1 0 1,4-1 0,1-2-1009,-1 1 0,1-1-1,-1 0 1,1-1 0,-1 1 0,-1-1-1,1-1 1,-1 1 0,1-1 0,5-9-1,18-36-5341,-9-5 4386,-10 18 4450,3-6 13417,-12 45-15593,9 7 2548,6 15-1600,-8-10-1136,10 21 1475,17 39-1,-18-17-3240,-11 6-6372,5-81 4239,1 9 4380,5-4 226,0 2 0,21-12 0,-31 20-482,0 1 0,0 0 0,0 0 0,1 1 0,-1 0 0,1 0 0,-1 1 0,1 0 0,11 0 0,-8 0 321,-1 1 0,1 1 0,-1-1 1,0 2-1,1-1 0,-1 2 0,0-1 0,0 1 1,0 1-1,-1 0 0,1 0 0,9 6 1,-13-7-577,0-1 1,0 0-1,0-1 0,0 0 1,0 0-1,1 0 1,-1 0-1,1-1 1,-1 0-1,0 0 1,1-1-1,-1 0 1,0 0-1,0-1 1,0 1-1,0-1 1,0-1-1,9-3 1,-10-1-2602,-6-1-3508,-2 1 441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5477,'0'0'9892,"-8"-12"-2578,10 25-7034,0 0 1,2 0-1,-1 0 0,2-1 1,0 1-1,0-1 1,1 0-1,9 14 0,6 15-86,27 61-65,121 242 372,-168-344-501,-1-30-37,-19-318 250,19 345-221,0 0 1,0 0-1,0 0 0,0 0 0,1 0 1,-1 0-1,1 0 0,0 0 1,0 0-1,0 0 0,0 0 0,0 0 1,1 1-1,-1-1 0,1 0 0,0 1 1,2-3-1,-2 3 1,-1 1 0,1 0 0,0 0 0,0 0 0,0 0-1,0 0 1,0 0 0,0 0 0,0 1 0,0-1 0,0 1 0,1 0 0,-1-1 0,0 1 0,0 0 0,0 0 0,0 0 0,4 1-1,1 1 12,-1 0 0,0 0 1,1 0-1,-1 0 0,0 1 0,-1 0 0,1 1 0,0-1 0,-1 1 0,0 0 0,0 0 0,0 1 0,0 0 0,6 8 0,-3 1 76,-1 0 0,0 1 1,-1 0-1,0 0 1,-2 0-1,1 1 1,-2 0-1,0-1 0,-1 1 1,-1 1-1,0-1 1,-1 0-1,-1 0 1,-4 26-1,3-37-55,1 0 0,-1 0 0,-1 0 0,1 0 0,-1 0 0,0 0 0,0-1 0,0 1 0,0-1 0,-1 0 0,0 0 0,0 0 0,0 0 0,0-1 0,0 0 0,-1 0 0,0 0 0,1 0 0,-1-1 0,0 1 0,0-1 0,-1-1 0,1 1 0,-10 1 0,14-3-36,0-15-12166,-2 2 6406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1 288,'0'0'16715,"18"9"-13865,35-9-6698,0 0-4358,-36 0 3226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9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 7015,'0'0'10847,"-5"24"-9977,0-1-554,1-4 19,0 0-1,1 1 1,0 0 0,2-1 0,0 1-1,4 35 1,4-28 13,0 0 0,1-1 0,2 0-1,0 0 1,2-1 0,1-1 0,1 0 0,1 0 0,1-2 0,1 0 0,25 25 0,-36-41-347,0-1 1,0 0 0,0-1-1,1 1 1,-1-1 0,1 0-1,0-1 1,1 0 0,-1 0-1,0 0 1,1-1 0,11 2-1,-15-4-35,1 1 0,-1-1 0,0 0 0,1 0 0,-1-1 0,1 1-1,-1-1 1,0 0 0,1 0 0,-1 0 0,0-1 0,0 0 0,0 1-1,0-2 1,0 1 0,0 0 0,-1-1 0,1 1 0,-1-1 0,1 0-1,-1 0 1,5-7 0,1-4-39,-1 0 0,-1 0-1,0-1 1,-1 0 0,0-1 0,-1 1 0,-1-1-1,-1 0 1,0 0 0,-1 0 0,-1-1 0,0 1-1,-2-17 1,0 26 72,1-1 0,-2 1-1,1 0 1,-1 1 0,0-1-1,-1 0 1,1 0 0,-1 1-1,-1 0 1,1-1 0,-1 1-1,0 1 1,0-1 0,-1 0 0,0 1-1,0 0 1,0 0 0,0 1-1,-1-1 1,0 1 0,0 0-1,-7-3 1,6 3-23,0 1 0,0-1 0,0 1 0,0 1-1,-1 0 1,1 0 0,-1 0 0,1 1 0,-1 0 0,0 0 0,1 1 0,-1 0 0,0 0 0,0 1-1,1 0 1,-1 0 0,1 1 0,-1 0 0,1 0 0,-1 1 0,-6 3 0,-7 8-1000,1 1 1,1 1-1,1 1 1,0 0-1,-26 34 1,18-22-1453,-43 50-6679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0 897,'0'0'9257,"21"23"-9257,-11-21-64,0 0-673,3-2-1794,-3 0-1761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3716,'0'0'320</inkml:trace>
  <inkml:trace contextRef="#ctx0" brushRef="#br0" timeOffset="1">358 9 1794,'0'0'10057,"23"4"-9897,-6-4-64,1 0-96,3 0 0,2-4-928,2-1-930,-4 3-1441,-1 2-737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3299,'0'0'9385,"60"0"-9161,-46 0-224,1 0 0,-3 0-544,-5-2-1923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75 238 32,'11'6'20959,"-14"-8"-20949,1 0 0,-1-1 0,0 1 1,1 0-1,-1-1 0,1 1 1,0-1-1,0 0 0,0 0 1,0 0-1,-2-5 0,-19-44 201,15 32-172,3 9-64,1 0 0,0-1 0,1 1 1,0-1-1,1 1 0,0-1 0,1 0 0,0-17 0,2 28 18,0 0 0,0 0-1,0 0 1,0 0 0,0 1 0,0-1-1,0 0 1,0 0 0,1 1 0,-1-1-1,0 1 1,0-1 0,1 1 0,-1 0-1,0-1 1,0 1 0,1 0 0,-1 0-1,0 0 1,2 0 0,29-2-97,-16 1 128,-9 1 38,0 0-1,0 0 0,1 0 1,-1 1-1,0 0 0,11 3 1,-16-3-46,0 0 1,0 0 0,0 0-1,-1 1 1,1-1-1,0 0 1,0 1 0,-1-1-1,1 1 1,-1 0 0,1-1-1,-1 1 1,0 0-1,0 0 1,0 0 0,0 0-1,0 0 1,0 0 0,0 0-1,-1 0 1,1 0-1,-1 0 1,1 1 0,-1-1-1,0 4 1,3 24 314,-1 0 0,-2 0 0,-4 38 0,1-57 978,-2-5-3355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1249,'-2'3'16964,"-6"15"-15975,-56 125-306,59-129-1805,3 9-7738,2-14 4114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0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5477,'0'0'8734,"0"5"-5800,1 21-2756,11 44 1482,-22-85-1980,9 13 283,1 1 1,0 0-1,-1-1 0,1 1 1,0-1-1,0 1 0,0-1 1,0 1-1,1-1 0,-1 1 1,0-1-1,1 1 0,-1-1 1,1 1-1,-1-1 0,2-1 1,0 2-40,-1 0 0,1 1 0,0-1 0,0 1 0,-1-1 0,1 1 0,0-1 0,0 1 0,0 0 0,0 0 0,0 0 0,-1 0 0,3 1 0,-3 0 88,0 0 0,0 1-1,0-1 1,0 1 0,-1-1-1,1 1 1,-1-1 0,1 1 0,-1 0-1,1-1 1,-1 1 0,0 0-1,0-1 1,0 1 0,0 0 0,0 2-1,0-2 63,0-1-1,0 0 0,1 0 0,-1 1 0,0-1 0,0 0 1,0 0-1,-1 1 0,1-1 0,0 0 0,0 0 0,-1 0 1,1 1-1,0-1 0,-1 0 0,1 0 0,-1 0 0,0 0 1,1 0-1,-1 0 0,0 0 0,0 0 0,0 0 0,-1 1 1,2-2-147,-1 0-1,1 0 1,-1 0 0,1 0 0,-1 0 0,1 0 0,-1 0 0,1 0-1,-1-1 1,1 1 0,-1 0 0,1 0 0,0 0 0,-1-1 0,1 1-1,-1 0 1,1-1 0,0 1 0,-1 0 0,1-1 0,0 1 0,-1 0 0,1-1-1,0 1 1,-1-1 0,1 1 0,0-1 0,0 1 0,0 0 0,-1-1-1,1 1 1,0-1 0,0 1 0,0-1 0,0 1 0,0-1 0,0 1 0,0-1-1,0 1 1,0-1 0,0 1 0,0-1 0,0 1 0,1-1 0,-1 1-1,0-1 1,0 1 0,0-1 0,1 1 0,-1 0 0,0-1 0,0 1 0,1-1-1,0 0 1,17-26-5497,7 3-2497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1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32 384 4997,'0'0'9032,"-7"2"-7831,-17 7-266,25-16 361,8-4-1333,36-27 98,1 2 0,2 3 0,1 1 0,2 2 0,1 3 0,1 2-1,1 3 1,1 1 0,98-22 0,-99 31-29,202-43 374,-235 52 500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1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1 545,'0'0'12657,"16"0"-11210,1 0-972,-1 0 0,1 1 0,-1 1 0,1 0 1,-1 1-1,28 10 0,-39-11-364,0 0-1,0 0 0,-1 1 0,0-1 1,1 1-1,-1 0 0,0 1 1,0-1-1,-1 1 0,1 0 0,-1-1 1,0 2-1,0-1 0,0 0 1,0 1-1,-1-1 0,0 1 1,0-1-1,0 1 0,0 0 0,-1 0 1,0 0-1,0 0 0,0 0 1,0 1-1,-1 6 0,0 2-56,0 0 0,-1 0 0,-1 0 0,0 0 0,-1-1 0,0 1 0,-1-1 0,-1 1 0,-9 18 0,8-21-1474,0 0-1,-1-1 1,-13 16 0,-2-6-5167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1762,'0'0'14221,"-5"0"-13351,4 0-830,0 0-1,0 1 0,0-1 1,0 0-1,0 1 1,0-1-1,0 1 0,0-1 1,0 1-1,0 0 0,0-1 1,0 1-1,0 0 1,0 0-1,1-1 0,-1 1 1,0 0-1,1 0 0,-1 0 1,1 0-1,-1 0 1,1 0-1,-1 0 0,1 0 1,-1 0-1,1 1 0,-6 43 742,14 49 125,-1-58-609,2-2 1,1 1-1,26 60 1,-41-180 556,-19-9-766,13 56-39,10 33-15,2 12 9,3 8 101,1-1 1,1 1 0,0-1-1,1 0 1,14 22 0,-15-27-125,-1 0-1,2 0 1,-1-1 0,2 0 0,-1-1 0,1 1 0,0-1 0,0-1 0,14 9 0,-21-14-22,0 0-1,0 0 1,1 0-1,-1-1 0,0 1 1,0 0-1,1-1 0,-1 1 1,1-1-1,-1 0 1,0 1-1,1-1 0,-1 0 1,1 0-1,-1 0 1,0 0-1,1 0 0,-1 0 1,1 0-1,-1 0 1,1 0-1,-1-1 0,0 1 1,1-1-1,-1 1 0,0-1 1,1 1-1,-1-1 1,0 0-1,0 0 0,1 0 1,-1 0-1,0 0 1,0 0-1,0 0 0,0 0 1,0 0-1,-1 0 1,1 0-1,0 0 0,0-1 1,-1 1-1,1 0 0,-1-1 1,1 1-1,-1 0 1,1-3-1,1-8-31,-1-1 0,0 1 0,-1 0 0,-2-22 0,1 9 14,2-3 23,-1 9 8,0 0 0,-1-1 1,0 1-1,-8-30 0,45 86 1041,-20-19-1310,-2-2 652,1-1-1,22 18 0,2-12-1845,-34-19 698,0 0 0,0-1 0,0 0 0,0 0 0,0 0 0,9 0 0,1-3-3800,-3-9-1633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5381,'0'0'13453,"-6"22"-12492,16 6 224,1-2-609,3-2-319,-3-1-193,-1-5-64,0-1-257,1 0-735,-3 0-1475,-4-2-3010,-2-2-3107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28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13 208 1505,'-13'-7'20324,"15"11"-20209,0 0 1,1 0-1,-1 0 1,1 0-1,0 0 1,0-1-1,0 1 1,0-1-1,0 0 0,1 0 1,5 3-1,4 5 16,67 64 451,-77-76-565,-1-1 1,0 1-1,0 0 1,-1-1-1,1 1 1,0-1-1,0 0 1,-1 0-1,1 0 1,-1 1-1,1-1 1,-1-1 0,0 1-1,0 0 1,1-3-1,0 2 18,140-227 71,-111 175-42,-31 54 59,4-5-1999,2-1-3946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8072,'0'0'6438,"14"-7"-6534,5 7-1346,6 9-2786,-9 4-256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7015,'0'0'7580,"16"12"-6443,47 38-160,-59-46-789,1 0-1,-1 0 1,0 0 0,-1 1 0,1-1-1,-1 1 1,5 8 0,9 10 910,-9-48-1018,4-51 312,-9 52-358,0 0 0,2 1 0,10-31 1,-15 53-19,0 1 1,0-1 0,1 1 0,-1 0-1,0-1 1,1 1 0,-1 0 0,0-1-1,1 1 1,-1 0 0,0-1 0,1 1-1,-1 0 1,1-1 0,-1 1 0,1 0-1,-1 0 1,1 0 0,-1 0 0,0 0-1,1-1 1,-1 1 0,1 0 0,-1 0-1,1 0 1,-1 0 0,1 0 0,-1 0-1,1 0 1,-1 1 0,1-1 0,-1 0-1,1 0 1,-1 0 0,1 0 0,-1 1-1,1-1 1,-1 0 0,0 0 0,1 1-1,17 12 851,-7 3-520,-1-1 0,0 2-1,12 28 1,-10-10-2307,-5-3-3521,-7-10-1544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66 3171,'-3'-1'16895,"2"10"-16019,11 18-638,0 0 0,2-1-1,1 0 1,1-1-1,2-1 1,0 0-1,29 32 1,-44-55-227,0 1 0,0-1 1,0 1-1,1-1 0,-1 0 0,0 1 1,1-1-1,-1 0 0,1 0 0,-1 0 1,1 0-1,-1 0 0,1 0 0,0-1 1,-1 1-1,1 0 0,0-1 0,2 1 1928,-4-12-2174,12-240 566,-12 185-278,0 66-122,20 0-6631,-2 0 1346,2 0-3236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4997,'0'0'10516,"-10"4"-9315,4-2-1089,1 1-1,-1 0 0,1 0 0,0 0 1,0 1-1,0 0 0,0 0 0,1 0 0,0 0 1,-1 1-1,2 0 0,-1 0 0,0 0 0,1 0 1,0 0-1,0 1 0,-3 9 0,-1 5 298,2 1 0,0-1 0,1 1-1,1 0 1,1 0 0,1 26 0,1-46-415,0-1 0,0 1 0,0 0 0,0-1 0,0 1 0,0 0 0,0-1 0,0 1 0,1 0 0,-1-1 0,0 1 0,0 0 0,1-1 0,-1 1 0,0 0 0,1-1 0,-1 1 0,1-1 0,-1 1 0,1-1 0,-1 1 0,1-1 0,-1 1 0,1-1 0,-1 0 0,1 1 0,0-1 0,-1 0 0,1 0 0,0 1 0,-1-1 0,1 0 0,0 0 0,-1 0 0,1 0 0,0 0 0,-1 0 0,1 0 0,0 0 0,-1 0 0,1 0 0,0 0 0,1 0 0,0-1-21,0 1-1,0-1 0,0 1 1,0-1-1,0 0 0,0 0 1,-1 0-1,1 0 1,0 0-1,0 0 0,0 0 1,-1-1-1,1 1 0,1-2 1,3-6 0,-1 0 1,0-1-1,0 0 1,-1 0 0,-1 0-1,1 0 1,-2-1-1,1 1 1,0-15-1,1-13 10,-1-49 374,6 101 465,5 20-324,24 49 154,-34-76-829,0 0 0,1 0 0,0 0 0,0-1 0,0 0 0,0 0 0,1 0 0,12 8 0,-6-9-2812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2306,'0'0'15828,"-1"0"-15740,1 0 0,-1 1-1,1-1 1,-1 0 0,1 0-1,0 0 1,-1 0 0,1 1-1,-1-1 1,1 0 0,0 0-1,-1 1 1,1-1-1,0 0 1,-1 1 0,1-1-1,0 0 1,-1 1 0,1-1-1,0 1 1,0-1 0,-1 0-1,1 1 1,0-1-1,0 1 1,0-1 0,0 1-1,0-1 1,0 1 0,0-1-1,0 1 1,0-1 0,0 1-1,0-1 1,0 1-1,1 9 231,0-1-1,1 1 0,0-1 0,0 1 0,1-1 0,1 0 0,-1 0 1,9 12-1,-2 2 224,66 129 672,-65-132-1887,2-1 0,0-1 1,1 0-1,1-1 0,25 22 0,-19-24-4626,-6-11-2954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12 134 7623,'0'0'12834,"-4"-3"-11719,-3-2-548,7 9-65,17 20 293,33 33-155,-8-24-556,-40-31-96,1 0-1,0-1 1,0 0-1,-1 1 0,1-1 1,0 0-1,0 0 1,0-1-1,0 1 0,0-1 1,1 1-1,-1-1 0,0 0 1,0 0-1,4-1 1,-6 0 16,0 0 0,0-1 1,0 1-1,1-1 1,-2 1-1,1-1 1,0 1-1,0-1 0,0 0 1,-1 1-1,1-1 1,-1 0-1,1 0 0,-1 1 1,0-4-1,6-33 199,-6 37-199,3-135-1069,-4 83-9513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6022,'0'0'10991,"11"2"-9795,35 6-294,-44-9-868,0 1-1,0-1 1,0 1-1,-1-1 0,1 0 1,0 0-1,0 0 1,-1 0-1,1 0 0,-1 0 1,1 0-1,-1-1 0,1 1 1,-1 0-1,0-1 1,0 1-1,1-1 0,-1 0 1,0 1-1,0-1 1,-1 0-1,1 1 0,0-1 1,0-4-1,10-41 339,-14 21-72,3 26-277,0 0 0,0-1 0,0 1-1,-1 0 1,1 0 0,0-1 0,0 1-1,0 0 1,-1 0 0,1-1 0,0 1-1,0 0 1,-1 0 0,1 0 0,0 0-1,-1-1 1,1 1 0,0 0 0,-1 0-1,1 0 1,0 0 0,-1 0 0,1 0-1,0 0 1,0 0 0,-1 0 0,1 0-1,0 0 1,-1 0 0,1 0 0,0 0-1,-1 0 1,1 0 0,0 0 0,-1 0-1,-1 2 35,0-1-1,1 1 1,-1-1-1,1 1 1,-1-1-1,1 1 0,-1 0 1,1 0-1,0-1 1,0 1-1,0 0 1,0 0-1,0 0 1,1 0-1,-1 1 0,0-1 1,0 3-1,-1 7 136,0 0 0,1 0 0,0 1-1,0-1 1,2 0 0,-1 0 0,5 23-1,-4-31-156,1 0 0,-1 0 0,0 0-1,1 0 1,0 0 0,0-1-1,0 1 1,0-1 0,1 1 0,-1-1-1,1 0 1,0 0 0,0 0-1,0-1 1,0 1 0,0-1 0,1 1-1,-1-1 1,1 0 0,0 0 0,-1-1-1,1 1 1,0-1 0,0 0-1,0 0 1,8 1 0,57 3-2357,-27-13-8174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8:5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3171,'0'0'7885,"-9"0"-2040,-24 0-4563,30 1-1216,1 0 1,-1 0 0,1 0 0,-1 0 0,1 0 0,-1 0-1,1 1 1,0-1 0,0 1 0,-1-1 0,1 1 0,0 0 0,1 0-1,-1 0 1,0 0 0,0 0 0,1 1 0,-1-1 0,-1 4-1,-26 52 182,26-51-194,-5 15 6,1 0 0,2 1 0,0 0-1,1 0 1,1 0 0,1 0-1,1 1 1,2 23 0,-1-43-53,0-2-9,0-1 1,1 0-1,-1 1 0,0-1 0,0 0 1,1 1-1,-1-1 0,1 0 1,-1 0-1,1 0 0,-1 1 0,1-1 1,0 0-1,-1 0 0,1 0 1,0 0-1,0 0 0,0 0 0,0 0 1,0 0-1,0 0 0,2 1 0,1 0 8,0-1-1,0 1 0,0-1 1,0 0-1,-1 0 0,2 0 1,6 1-1,7-2 26,0 1 1,28-5 0,-42 4-34,0-1 1,0 0 0,-1 0 1,1 0-1,0 0 0,-1-1 0,1 0 0,-1 0 1,1 1-1,-1-2 0,0 1 0,0 0 0,0-1 1,0 1-1,0-1 0,0 0 0,-1 0 0,0 0 1,1-1-1,-1 1 0,0 0 0,-1-1 0,1 1 1,0-1-1,-1 0 0,0 1 0,0-1 0,1-6 1,2-11 77,-1-1 1,-1 0 0,-1-36-1,-1 49-71,0-12 41,-1 0 0,-1 0 0,-1 1 0,-7-27 0,8 33 1806,11 24 1762,3 6-3670,12 9 186,2-1 0,0-1 1,1-2-1,59 36 0,-81-55-589,2 2 947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1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1334 56 897,'0'0'9000,"17"0"-7355,9 1-1052,8 1 627,-21-3 9229,-87 21-9716,-321 71 760,325-81-1472,-96 1 1,138-12-25,0 0-1,0-2 1,0 0 0,0-3 0,0 0 0,-35-13 0,14 2 70,-1 3 0,-1 2 0,0 2-1,0 2 1,-1 3 0,0 2-1,-53 3 1,95-23-6420,0-17-4056,4 21 1515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1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9833,'0'0'14350,"-14"6"-13218,-14 17-849,-31 34 0,-10 9 394,63-61-585,-4 2 119,2 1 1,-1 0 0,-14 17 0,21-22-180,0 1 0,0-1 1,0 0-1,1 1 1,-1-1-1,1 1 1,0 0-1,0-1 1,0 1-1,1 0 1,-1 0-1,1-1 0,0 1 1,0 0-1,1 7 1,-1-9-34,1 0 0,0 0 0,0 0 0,0 0 0,0 0 0,0 0 0,1 0 0,-1 0 0,1 0 0,-1-1 1,1 1-1,0-1 0,-1 1 0,1-1 0,0 1 0,0-1 0,0 0 0,0 0 0,0 0 0,4 1 0,50 15-546,-47-15 297,3 0-467,19 8-3784,-30-9 3962,0 0 1,-1-1-1,1 1 1,0-1-1,-1 1 1,1 0-1,-1 0 1,1-1-1,-1 1 0,1 0 1,-1 0-1,1 0 1,-1-1-1,0 1 1,0 0-1,1 0 1,-1 0-1,0 0 1,0 0-1,0 1 0,0 8-6416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29.2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0 144 7623,'0'0'6534,"4"7"-2834,17 29-2333,-3-9-609,-11-15-525,-1-2 0,2 1 0,0-1-1,0 0 1,1 0 0,0-1 0,15 12 0,-23-21-205,-1 0 1,1 0-1,-1 0 1,1 0-1,-1 0 1,1 0 0,-1 0-1,1 0 1,-1 0-1,1 0 1,-1 0-1,1 0 1,-1 0 0,0 0-1,1 0 1,-1 0-1,1-1 1,-1 1-1,1 0 1,-1 0 0,1-1-1,-1 1 1,0 0-1,1 0 1,-1-1-1,1 1 1,-1 0-1,0-1 1,0 1 0,1-1-1,-1 1 1,0-1-1,0 1 1,1 0-1,-1-1 1,0 1 0,0-2-1,11-23 56,-7 14 284,69-119-54,-7 14-345,-64 111-549,2-6 1171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2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1 3235,'0'0'9721,"-38"0"-783,24 1-8502,-131 30 2562,87-16-2676,0-3 1,-1-3-1,-78 3 0,-180-10 185,317-2-533,0 1 427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2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28 1794,'0'0'10212,"2"-4"-8520,7-20 9199,-12 26-10342,-24 30-82,1 0 0,1 2-1,2 1 1,-20 38-1,43-72-459,-1 1-1,1-1 0,0 0 1,-1 1-1,1-1 1,0 0-1,0 1 0,0-1 1,0 0-1,0 1 1,0-1-1,1 1 0,-1-1 1,0 0-1,1 0 1,-1 1-1,1-1 0,-1 0 1,1 0-1,0 1 0,-1-1 1,1 0-1,0 0 1,0 0-1,0 0 0,0 0 1,0 0-1,0 0 1,1 1-1,42 28-199,-25-18-462,-1 0-1790,18 14-7389,-21-9 871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5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2338,'0'0'15086,"-42"3"-12176,36-1-2814,0 0 0,0 1 0,0 0 0,1 1 0,-1-1 0,1 1 1,0 0-1,0 0 0,0 1 0,0-1 0,1 1 0,0 0 0,0 1 0,0-1 0,1 0 0,-1 1 0,1 0 1,1 0-1,-1 0 0,1 0 0,-3 13 0,-2 13 10,2-1 0,1 2 0,1-1 0,2 0 0,2 0 1,0 1-1,11 53 0,-5-60-16,1-1 0,2 0 0,0 0 0,2-1 0,1-1 0,18 26 0,-16-37-1354,5-13-6046,-4-5 765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5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0 448,'-6'2'20618,"7"1"-19530,13 15-818,1-1 0,1-1 0,21 18 0,25 25-202,-13-1 180,80 125 1,-117-164-189,-1 1 0,-1 0 0,0 1 1,-2 0-1,0 1 0,-2 0 0,0 0 1,-1 0-1,-2 1 0,0 0 0,-2 0 0,0-1 1,-3 26-1,-4-22-62,-1 0 1,-2-1-1,-1 0 1,0 0-1,-2-1 1,-16 24-1,28-48 2,-16 1-6315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5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 1345,'0'0'7036,"-10"-1"-2263,-28 0-374,34 1-4316,-1 0 1,1 1 0,0-1 0,0 1-1,-1 0 1,1 0 0,0 1-1,0-1 1,0 1 0,0 0 0,0 0-1,1 0 1,-1 1 0,1-1 0,-1 1-1,-4 5 1,2-2 15,0 2 0,1-1 1,0 0-1,0 1 0,0 0 0,1 0 0,-5 14 0,1 4 173,2-1 0,0 2 0,1-1 0,-1 43 0,3-34-63,2 1-1,1 0 0,2 0 0,1 0 0,16 65 1,-18-100-298,-1 0 0,1 0 0,0 0 0,-1 0 0,1-1 0,0 1 0,0 0 0,0 0 1,0-1-1,0 1 0,-1 0 0,1-1 0,0 1 0,0-1 0,1 1 0,-1-1 1,0 0-1,0 1 0,0-1 0,0 0 0,0 0 0,0 0 0,0 0 0,1 0 1,-1 0-1,0 0 0,0 0 0,0 0 0,0-1 0,0 1 0,0 0 0,2-2 1,37-12-6356,-39 13 5811,26-10-6451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5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9609,'0'0'8691,"-5"-5"-6977,77 108 507,-43-65-2039,-2 2-1,-2 0 0,29 62 0,-50-90-50,0-1-1,-1 1 0,0 1 1,-1-1-1,0 0 0,-1 0 0,-1 1 1,0-1-1,0 1 0,-4 15 1,3-19-86,-1 0 1,0-1-1,0 0 1,-1 1-1,0-1 1,-1 0 0,1 0-1,-2-1 1,1 1-1,-1-1 1,0 0-1,-1 0 1,1-1-1,-1 1 1,-10 7-1,0-7-2478,15-6 2054,1-1 0,-1 0 1,1 0-1,-1 1 0,1-1 1,-1 0-1,0 0 0,1 0 1,-1 0-1,1 0 0,-1 0 0,1 0 1,-1 0-1,1 0 0,-1 0 1,0 0-1,1 0 0,-1 0 1,1 0-1,-1 0 0,1 0 1,-1-1-1,1 1 0,-1 0 1,1 0-1,-1-1 0,1 1 0,-1 0 1,0-1-1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5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0 7047,'0'0'8664,"-5"0"-7677,-2 1-699,-1 0-1,1 0 0,-1 1 0,1 0 0,0 0 1,-1 0-1,1 1 0,0 0 0,-10 7 0,-65 46 1022,26-16-850,12-15 15,-2-2 0,-79 28 1,71-30 45,45-17-499,0 1 0,0 0 0,0 1 0,1 0 1,-1 0-1,1 1 0,-7 8 0,-1 0-826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5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5125,'0'0'12577,"-7"14"-9726,5-2-2406,0 1 0,1-1 0,1 1 0,0 0 0,2 12 1,-1 13 289,-1-30-631,1 0-1,0-1 1,0 1 0,0 0 0,1-1 0,0 1 0,1-1 0,-1 0 0,1 0 0,1 0-1,5 10 1,-6-13-191,0-1 1,0 1-1,0 0 0,0-1 0,1 0 0,-1 0 0,1 0 0,0 0 0,0 0 0,0-1 1,0 1-1,0-1 0,1 0 0,-1-1 0,1 1 0,-1-1 0,1 0 0,0 0 0,9 1 1,81-3-10890,-54-4 4698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5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5285,'-2'1'14290,"-2"13"-13579,24 88 1110,-13-74-1465,-2 0 0,0 0 0,1 40 1,-6-67-427,0-43-923,1 27 940,1 0-1,0 0 0,7-21 0,-8 29 49,1 1 0,1-1 0,-1 1 0,1 0-1,1 0 1,-1 0 0,1 0 0,0 0-1,0 1 1,6-6 0,-9 10 30,0 1 0,0-1-1,0 1 1,0-1 0,0 1 0,0-1 0,0 1 0,0 0-1,0 0 1,0 0 0,0-1 0,0 1 0,0 0 0,1 0-1,-1 0 1,0 1 0,0-1 0,0 0 0,0 0-1,0 1 1,0-1 0,0 0 0,0 1 0,0-1 0,0 1-1,0-1 1,0 1 0,0 0 0,0-1 0,0 1 0,0 0-1,-1 0 1,1-1 0,0 1 0,-1 0 0,1 0-1,0 0 1,-1 0 0,1 2 0,28 48 806,-23-41-744,30 68 419,-26-53-304,2 0 0,0-1 0,1-1 0,25 32 0,-38-54-229,0 0 0,1-1 0,-1 1 0,1-1 0,-1 1 0,0-1 0,1 1 0,-1-1 0,1 0 0,-1 1 0,1-1 0,-1 0 0,1 1 0,0-1 0,-1 0 0,1 0 0,-1 1 0,1-1 0,0 0 0,-1 0 0,1 0 1,0 0-1,-1 0 0,1 0 0,0 0 0,-1 0 0,1 0 0,-1 0 0,1 0 0,0 0 0,-1 0 0,1-1 0,0 1 0,-1 0 0,1 0 0,-1-1 0,1 1 0,-1 0 0,1-1 0,-1 1 0,1-1 0,-1 1 0,1-1 0,-1 1 0,1-1 0,-1 1 0,0-1 0,1 1 0,-1-1 0,0 1 0,1-1 0,-1 1 0,0-1 0,0-1 0,16-43-2331,-13 32 1881,8-22-793,37-96-1079,-48 130 2429,0 0 0,0 1 0,1-1-1,-1 0 1,0 0 0,1 1 0,-1-1 0,0 0 0,1 1-1,-1-1 1,1 0 0,-1 1 0,1-1 0,0 1 0,-1-1-1,1 1 1,-1-1 0,1 1 0,0 0 0,-1-1 0,1 1 0,0 0-1,0-1 1,-1 1 0,1 0 0,0 0 0,0 0 0,-1 0-1,1-1 1,1 1 0,0 1 60,0 0 1,0 0-1,0-1 0,-1 1 0,1 0 0,0 0 1,-1 1-1,1-1 0,-1 0 0,0 0 0,1 1 1,1 2-1,37 57 1791,-34-50-1754,36 78 949,-32-65-1434,1-1 0,1 0-1,17 24 1,-20-43-6933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5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9673,'0'0'11467,"6"130"-10250,9-92-736,-3-7-225,-1-5-256,-3-7-32,-2-10-833,-4-5-1089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30.2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76 8744,'0'0'6284,"0"16"-4363,38 109 1765,-10-36-2124,-28-89-1545,0 0-1,0 1 1,1-1-1,-1 0 1,0 0-1,0 1 1,0-1-1,0 0 1,0 0-1,0 0 1,0 1-1,0-1 1,1 0-1,-1 0 1,0 0 0,0 0-1,0 1 1,0-1-1,1 0 1,-1 0-1,0 0 1,0 0-1,0 0 1,1 0-1,-1 0 1,0 0-1,0 1 1,0-1 0,1 0-1,-1 0 1,0 0-1,0 0 1,1 0-1,-1 0 1,0 0-1,0 0 1,1 0-1,-1 0 1,0-1-1,0 1 1,0 0-1,1 0 1,-1 0 0,0 0-1,0 0 1,0 0-1,1 0 1,-1 0-1,0-1 1,0 1-1,0 0 1,0 0-1,1 0 1,-1 0-1,0-1 1,0 1-1,0 0 1,0 0 0,0 0-1,0-1 1,0 1-1,0 0 1,1 0-1,-1-1 1,8-13 77,4-18 92,1 1 0,1 1 0,2 0 1,22-32-1,-27 47-717,1-1 1,0 1-1,1 1 0,1 1 1,16-13-1,-27 23-389,3-1-610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29:5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9577,'0'0'5701,"19"2"-5893,-7 9-1281,3 1-1090,-1 1-31,3 0-1089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38 929,'0'0'13607,"0"6"-12768,-1 9-320,1 0 1,1 1 0,1-1-1,4 23 1,5 48 1254,-11-85-1411,4-61 77,-4 45-422,1 1 1,0-1-1,1 1 0,1-1 0,7-22 1,-8 31-25,1-1 1,0 1-1,0 0 1,1 0-1,-1 0 1,6-5-1,-8 10 18,-1 0 0,1 0-1,0 0 1,-1 1 0,1-1-1,0 0 1,0 1 0,-1-1-1,1 0 1,0 1-1,0-1 1,0 1 0,0 0-1,0-1 1,0 1 0,0 0-1,0-1 1,0 1-1,0 0 1,0 0 0,0 0-1,0 0 1,0 0 0,0 0-1,0 0 1,0 0 0,0 0-1,0 1 1,0-1-1,0 0 1,0 1 0,0-1-1,0 0 1,0 1 0,0-1-1,-1 1 1,1 0 0,0-1-1,0 1 1,0 0-1,-1-1 1,1 1 0,0 0-1,-1 0 1,1 0 0,-1-1-1,1 1 1,-1 0-1,1 0 1,0 2 0,32 69 690,-25-50-408,1-1 0,18 29 1,4-13-3129,-27-34 1972,0 0 1,0 0-1,0-1 1,0 1-1,0-1 1,1 0-1,8 2 1,11 1-5198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9449,'0'0'10399,"5"20"-9459,64 180 595,-55-167-1174,1 0 1,2-1-1,1 0 0,35 45 0,-51-74-348,-1-1 0,1 0 0,0 0-1,0 0 1,0 0 0,0 0-1,0 0 1,1-1 0,-1 1-1,1-1 1,-1 1 0,1-1-1,-1 0 1,1 0 0,3 1-1,-4-2-6,-1-1-1,0 1 0,0-1 1,1 1-1,-1-1 0,0 0 1,0 1-1,0-1 0,1 0 1,-1 0-1,0 0 0,0 0 1,0 0-1,0 0 1,-1 0-1,1 0 0,0 0 1,0 0-1,-1-1 0,1 1 1,-1 0-1,1 0 0,-1-1 1,1 1-1,-1 0 0,0-1 1,0 1-1,1-1 0,-1-2 1,13-65 520,-10 44-942,2 0 0,1 0 0,0 0 0,15-32 0,-17 49-72,0 1 0,0 0-1,1 0 1,-1 0 0,2 1-1,-1 0 1,1 0 0,0 0-1,0 1 1,0-1 0,1 1-1,0 1 1,0 0 0,0 0-1,0 0 1,1 0 0,0 1-1,7-2 1,0 2-631,0-1 0,0 2 0,27-2-1,17 4 1640,-35 0 923,-22 8 3009,-9 26-2573,-24 33 892,23-52-2434,0 0 1,0 1-1,2 1 0,0-1 1,1 1-1,0 0 0,2 0 1,0 0-1,-1 19 0,5-36-363,-1 0 0,0 0 0,0 1 0,1-1 0,-1 0 0,0 0 0,1 0 0,-1 1 0,0-1 0,1 0 0,-1 0 0,0 0 0,1 0 0,-1 0 0,0 0 0,1 0 0,-1 0 0,0 0 0,1 0 0,-1 0-1,1 0 1,-1 0 0,0 0 0,1 0 0,-1 0 0,0 0 0,1-1 0,-1 1 0,0 0 0,1 0 0,-1 0 0,0-1 0,0 1 0,1 0 0,-1 0 0,0 0 0,0-1 0,1 1 0,-1 0 0,0-1 0,0 1 0,14-11-343,-13 9 384,0 1 0,0-1 0,0 0 0,0 0 1,0 0-1,1 1 0,-1-1 0,0 1 0,1-1 0,-1 1 1,1 0-1,0-1 0,-1 1 0,1 0 0,0 0 1,0 0-1,-1 0 0,1 0 0,0 1 0,0-1 0,0 0 1,0 1-1,0 0 0,0-1 0,0 1 0,1 0 1,-1 0-1,0 0 0,0 0 0,0 1 0,0-1 0,2 1 1,3 3 79,-1 0 0,1 0 0,-1 0 0,0 1 0,0 0 0,0 0 0,6 9 0,-9-10-218,1 0-1,-1 0 0,1 0 1,0 0-1,0 0 1,1-1-1,-1 0 0,1 0 1,0 0-1,-1-1 0,1 1 1,0-1-1,1 0 1,6 2-1,-11-4-193,1 0 0,-1-1 0,0 1 0,0 0 0,0 0 0,1 0 0,-1-1 0,0 1 0,0-1 0,0 1 0,0-1 0,0 1 0,0-1 0,1 0 0,-1 1 0,-1-1 0,1 0 0,0 0 0,0 0 0,0 0 0,0 1 0,-1-1 0,1-1 0,0 1 0,0-2 0,15-24-4968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7335,'0'0'10890,"0"110"-8680,0-61-384,15 3-609,1-2-512,3-3-417,-3-8-288,-1-4-352,-3-3-865,-3-2-2082,-3 0-1858,-6 3-3716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 8904,'0'0'9038,"-4"5"-8173,-13 15-600,-1-1-1,-1-1 0,0 0 1,-1-2-1,-1 0 1,-1-1-1,0-2 0,-1 0 1,-45 18-1,-2-4-8,-1-4 0,-94 20-1,35-14-148,125-25-2661,5-4 2284,0 0 0,0 1 0,0-1 0,0 0 0,0 1-1,0-1 1,0 0 0,-1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3972,'0'0'11776,"-1"5"-8178,-19 57-1232,8-29-1796,1 1 0,2 0 0,1 1 1,2-1-1,-2 42 0,8-75-629,42-6-2269,-22 1-1423,7 1-4103,15 0 1229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 4420,'0'0'11077,"-1"-1"-10669,-1 0-1,0 0 0,0-1 0,0 2 0,0-1 0,-1 0 1,1 0-1,0 1 0,0-1 0,-4 0 0,3 4-269,0-1 1,1 0-1,-1 1 0,1-1 0,0 1 0,0 0 0,0 0 1,0 0-1,0 0 0,1 0 0,-1 0 0,1 0 0,0 1 1,0-1-1,-1 7 0,-10 55 705,9-42-640,1 0 1,0 0 0,2 1-1,1-1 1,0 0 0,7 32-1,-7-51-232,1-1 1,-1 1-1,1-1 0,0 1 0,0-1 0,0 0 1,0 0-1,1 0 0,-1 0 0,1-1 0,0 1 1,-1-1-1,1 1 0,0-1 0,1 0 1,-1 0-1,0 0 0,1-1 0,-1 1 0,1-1 1,-1 0-1,1 1 0,0-2 0,-1 1 0,1 0 1,0-1-1,0 0 0,-1 0 0,1 0 1,0 0-1,0-1 0,-1 1 0,1-1 0,0 0 1,-1 0-1,1 0 0,-1-1 0,1 1 0,-1-1 1,1 0-1,-1 0 0,0 0 0,0 0 1,0 0-1,0-1 0,-1 0 0,1 1 0,-1-1 1,1 0-1,2-5 0,1-7-118,0-1-1,-1 1 0,-1-1 1,0 0-1,-2-1 1,1 1-1,-2 0 1,0-1-1,-1 1 1,-3-18-1,2 27 157,0 1-1,0 0 1,-1 0 0,0 0-1,0 0 1,0 0-1,-1 0 1,0 1 0,0-1-1,0 1 1,-1-1-1,0 1 1,0 1-1,0-1 1,-5-4 0,2 3-2,0 0 0,0 0 1,0 1-1,-1 0 1,1 0-1,-1 0 0,0 1 1,-1 1-1,1 0 1,-10-3-1,44 21-12915,2-4 4842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7687,'0'0'8499,"1"18"-6935,-1-4-1285,-1-3-124,1-1 1,1 1-1,0 0 0,0-1 0,1 1 0,1-1 1,-1 1-1,2-1 0,8 19 0,33 53 475,-19-38 411,32 80 0,-97-172-1671,26 25 523,2-1-1,0-1 0,1 0 1,2 0-1,0-1 0,2 0 1,1 0-1,1-1 0,1 1 1,1-1-1,3-31 0,-1 55 133,1 1 0,-1-1-1,1 0 1,0 1-1,0-1 1,0 1 0,0-1-1,0 1 1,0-1-1,1 1 1,-1 0 0,1 0-1,0-1 1,0 1 0,0 0-1,0 1 1,0-1-1,0 0 1,0 1 0,0-1-1,1 1 1,-1-1 0,1 1-1,-1 0 1,1 0-1,-1 0 1,1 1 0,0-1-1,-1 1 1,1-1 0,0 1-1,0 0 1,-1 0-1,1 0 1,0 0 0,0 0-1,-1 1 1,1-1 0,0 1-1,-1 0 1,1 0-1,-1 0 1,1 0 0,-1 0-1,1 1 1,-1-1 0,0 1-1,5 3 1,-2 3 139,1-1 1,-1 1-1,-1 1 0,0-1 1,0 1-1,0-1 0,-1 1 1,0 0-1,-1 1 1,0-1-1,1 13 0,0 16 217,-2 56-1,-1-56-364,2-49-5388,6-10 1968,-1 2 441,7-24-4148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8968,'0'0'10368,"8"17"-8639,5 12-1265,150 383 2409,-153-364-5372,-9-32-1086,-1 1-3683,0-8-803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11787,'0'0'4500,"18"-3"-3656,20-5-371,1 2 1,47-1-1,-78 8-442,-1-1 1,0 1 0,0 1-1,0-1 1,0 1 0,0 1-1,0-1 1,0 1-1,-1 0 1,1 1 0,-1 0-1,0 0 1,0 0-1,0 0 1,-1 1 0,0 0-1,0 0 1,0 1 0,0-1-1,-1 1 1,0 0-1,0 0 1,5 13 0,-1-3 16,-1 1 0,0 0 0,-2 0-1,0 1 1,-1-1 0,-1 1 0,0 0 0,0 30 0,-27-49-1468,19-2 1316,0 1-1,-1-1 0,1-1 0,1 1 0,-1 0 1,0-1-1,1 0 0,0 0 0,0-1 1,-5-5-1,-36-55-1051,35 49 523,-1 1-839,2-1 1,0-1-1,0 1 0,2-2 1,-9-27-1,9 8-4533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31.1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3 106 10122,'0'0'6897,"-3"17"-5349,7-5-1160,1 0 1,0 0-1,0 0 0,1 0 1,1-1-1,0 0 0,10 12 1,11 19-31,-17-22-182,-3-5 121,1-1 1,1 1 0,15 18-1,-25-33-273,1 0 0,-1 1 0,0-1 0,0 0 0,0 0 0,1 0 0,-1 0 0,0 1 0,0-1 0,1 0 0,-1 0 0,0 0 0,0 0-1,1 0 1,-1 0 0,0 0 0,0 0 0,1 0 0,-1 0 0,0 0 0,0 0 0,1 0 0,-1 0 0,0 0 0,1 0 0,-1 0 0,0 0 0,0 0 0,1 0 0,-1 0 0,0 0 0,0 0 0,1 0 0,-1-1 0,0 1-1,0 0 1,0 0 0,1 0 0,-1-1 0,0 1 0,0 0 0,0 0 0,0 0 0,1-1 0,-1 1 0,0 0 0,0 0 0,0-1 0,0 1 0,0 0 0,0 0 0,0-1 0,7-17-22,-6 13 146,8-23-362,4-15 879,2 1 0,27-54 0,-35 83-1219,0 1 0,1 0 0,1 1 0,16-19 0,-19 25-432,-1 0 0,1 0 0,1 0 0,-1 1 1,1 0-1,-1 0 0,1 1 0,0 0 0,13-4 1,15-1-5491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7239,'0'0'7447,"3"16"-5050,0-3-1977,1 11 590,1 0 1,1 0 0,17 42 0,-23-67-1037,0 1 1,0 0-1,0 0 1,0 0-1,0-1 1,0 1-1,0 0 0,0 0 1,1 0-1,-1 0 1,0-1-1,0 1 1,0 0-1,0 0 1,0 0-1,1 0 1,-1 0-1,0 0 1,0-1-1,0 1 0,1 0 1,-1 0-1,0 0 1,0 0-1,0 0 1,0 0-1,1 0 1,-1 0-1,0 0 1,0 0-1,1 0 1,-1 0-1,0 0 1,0 0-1,0 0 0,1 0 1,-1 0-1,0 0 1,0 0-1,0 0 1,0 0-1,1 1 1,-1-1-1,0 0 1,0 0-1,0 0 1,0 0-1,1 0 1,-1 0-1,0 1 0,0-1 1,0 0-1,0 0 1,0 0-1,0 0 1,1 1-1,-1-1 1,0 0-1,0 0 1,4-36-706,-3-66 449,-1 83 227,23 71 3872,-16-35-3314,25 63 1250,-29-75-1699,-1 0 1,1 0 0,0 0 0,1 0 0,-1-1 0,1 1 0,0-1 0,0 0 0,0 0 0,1 0 0,9 5 0,-11-7-168,0-1 0,1 0 0,0 0 1,-1-1-1,1 1 0,0-1 0,-1 1 1,1-1-1,0-1 0,-1 1 1,1 0-1,0-1 0,-1 0 0,1 1 1,-1-2-1,1 1 0,-1 0 0,0-1 1,1 1-1,2-3 0,10-6-243,-1 0 0,26-22 0,-23 17 242,4-4-53,0-2 0,18-22 0,25-26-26,-65 69 216,0 0 1,1 0-1,-1 0 1,0 0 0,0 0-1,0 0 1,1 0-1,-1 0 1,0 0 0,0 0-1,0 0 1,1 0-1,-1 0 1,0 0 0,0 0-1,0 0 1,1 0-1,-1 0 1,0 0 0,0 0-1,0 0 1,0 0-1,1 0 1,-1 0 0,0 0-1,0 1 1,0-1-1,0 0 1,1 0 0,-1 0-1,0 0 1,0 0 0,0 1-1,0-1 1,0 0-1,0 0 1,1 0 0,-1 0-1,0 1 1,0-1-1,0 0 1,0 0 0,0 0-1,0 1 1,0-1-1,0 0 1,0 0 0,0 0-1,0 1 1,0-1-1,0 0 1,0 0 0,0 0-1,0 1 1,0-1-1,0 0 1,0 0 0,-1 0-1,1 0 1,0 1-1,0 19 549,0-16-469,-10 127 1007,10-131-1227,-2-39-2286,3 37 2407,-1 1 0,1-1 0,0 0-1,-1 1 1,1-1 0,0 1 0,0-1-1,0 1 1,0 0 0,0-1 0,1 1-1,-1 0 1,0 0 0,0 0 0,1 0-1,-1 0 1,1 0 0,-1 0 0,1 0 0,0 0-1,-1 1 1,1-1 0,0 1 0,-1-1-1,1 1 1,0 0 0,-1-1 0,1 1-1,0 0 1,0 0 0,-1 0 0,3 1-1,1-1 53,-1 0-1,0 0 0,1 0 1,-1 1-1,0 0 0,1 0 1,-1 0-1,0 0 0,0 1 1,0-1-1,0 1 0,5 3 1,-4 0-25,0 0-1,0 0 1,0 0 0,-1 1 0,0 0 0,0 0-1,0 0 1,-1 0 0,0 1 0,0-1 0,0 1-1,2 10 1,1 17-3257,-6 3-4881,-2-14-2405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12043,'0'0'6780,"-11"18"-5088,0-3-1377,5-9-226,1 1 1,0 0-1,1 1 0,-1-1 0,2 1 1,-1-1-1,1 1 0,0 0 0,0 1 1,1-1-1,0 0 0,1 1 0,-1 10 1,1-6-8,1-1 1,0 1 0,1-1 0,1 1-1,2 14 1,-2-23-87,0 0 0,0 1 0,0-1 0,0 0 0,1 0 0,-1 0 0,1 0-1,0-1 1,0 1 0,0-1 0,1 0 0,-1 0 0,1 0 0,0 0 0,0 0 0,8 3 0,6 4-44,60 36-86,-72-42 143,-1 0 1,1 0 0,-1 1 0,0 0-1,-1 0 1,1 0 0,-1 1 0,0-1-1,0 1 1,4 10 0,-7-14 69,0 0 1,-1-1-1,1 1 1,-1 0-1,0 0 1,1 0-1,-1 0 1,0 0-1,0 0 0,0 0 1,-1 0-1,1 0 1,0 0-1,-1 0 1,1 0-1,-1-1 1,0 1-1,1 0 1,-3 3-1,0-1 44,0 0 0,0 0 0,0 0 0,-1-1 0,1 1 1,-1-1-1,-8 5 0,2-1-1,-1-1-1,0-1 1,-1 1 0,1-2 0,-21 6-1,32-10-148,-1 0-1,1 1 1,-1-1-1,1 0 1,-1 0-1,1 0 1,-1 0-1,1 0 1,-1 0 0,1 0-1,-1 0 1,1 0-1,-1 0 1,1 0-1,-1 0 1,1 0-1,-1-1 1,1 1-1,-1 0 1,1 0-1,-1-1 1,1 1-1,-1 0 1,1 0-1,0-1 1,-1 1-1,1 0 1,-1-1-1,1 1 1,0-1-1,-1 1 1,1-1-1,0 1 1,0 0-1,-1-1 1,1 1-1,0-1 1,0 1-1,0-1 1,0 1 0,-1-1-1,1 1 1,0-1-1,0 0 1,0 1-1,0-1 1,0 1-1,0-1 1,0 1-1,1-1 1,-1 1-1,0-1 1,0 1-1,0-1 1,0 1-1,1-1 1,-1 1-1,0-1 1,0 1-1,1 0 1,-1-1-1,1 0 1,17-32-639,-1 14-27,0 1 0,1 0 1,1 1-1,1 2 0,31-21 0,-38 28 690,1 0 0,-1 1 0,1 1 0,0 0 0,1 1 0,-1 0 0,1 1 0,0 1 0,0 0 0,20 0 0,-32 3 66,0 1 0,0-1-1,0 1 1,0 0 0,0 0 0,-1 0 0,1 0 0,0 1 0,-1-1-1,1 1 1,-1-1 0,1 1 0,-1 0 0,0 0 0,0 0 0,4 4-1,33 47 583,-9-12-228,-12-25-359,-11-12 104,-11-12 595,-22-31-586,2-1-1,-35-81 1,54 106-1741,5 14 1087,0 0-1,-1 0 1,1 0 0,0 0 0,1 0 0,-1 0-1,0 0 1,0 0 0,0 0 0,0 0 0,1 0-1,-1 0 1,1 0 0,-1 0 0,0 0 0,1 0-1,0 0 1,-1 0 0,1 1 0,-1-1 0,1 0-1,1 0 1,13-11-6622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13517,'0'0'4569,"-1"18"-2983,0 6-1122,2 1 1,0-1-1,2 1 1,0-1-1,2 0 1,8 28-1,-6-32-250,2 0-1,-1 0 1,2-1-1,1 0 1,0-1-1,26 31 1,-36-47-250,1 0 0,-1-1 1,1 1-1,0-1 0,0 1 0,0-1 1,-1 0-1,1 0 0,0 0 0,0 0 1,1 0-1,-1 0 0,0 0 0,4 0 1,-4-1-12,-1 0 1,0 0 0,0 0-1,1-1 1,-1 1 0,0 0 0,0-1-1,0 1 1,0-1 0,1 1-1,-1-1 1,0 0 0,0 1-1,0-1 1,0 0 0,0 0 0,-1 0-1,1 1 1,0-1 0,1-2-1,3-5-251,-1-1-1,1 0 1,-1 0-1,-1 0 1,5-18-1,9-20 583,-16 46-197,-1 1 0,1-1 1,-1 0-1,1 0 1,0 0-1,-1 0 0,1 1 1,0-1-1,-1 0 1,1 1-1,0-1 0,0 1 1,0-1-1,-1 1 1,1-1-1,0 1 1,0-1-1,0 1 0,0 0 1,0 0-1,0-1 1,0 1-1,0 0 0,0 0 1,0 0-1,0 0 1,0 0-1,0 0 0,0 0 1,0 1-1,0-1 1,0 0-1,0 0 0,0 1 1,0-1-1,0 1 1,-1-1-1,1 1 1,0-1-1,0 1 0,1 0 1,3 4 237,0 0 0,-1 1 0,1-1 1,-1 1-1,4 7 0,6 6-129,-9-13-182,0-2 0,0 1 0,1-1 0,0 0 0,-1 0 0,2 0 0,8 3 0,-13-5-179,0-1 0,0-1 0,0 1 0,1 0 0,-1 0 0,0-1 0,0 1 0,1-1-1,-1 0 1,0 0 0,1 0 0,-1 0 0,0 0 0,1 0 0,-1-1 0,0 1 0,0-1 0,1 1 0,-1-1 0,0 0-1,0 0 1,0 0 0,0 0 0,0-1 0,0 1 0,3-3 0,1-4-1454,-1 0-1,0 0 1,0 0 0,6-17-1,-7 16 241,13-35-5742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2851,'0'0'16693,"13"19"-14675,9 15-981,-1 1 1,32 73-1,-41-79-1059,13 36 857,-18-22-6928,-30-43-5865,7-5 8665,1-9 559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0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1089,'0'0'4783,"9"-17"-3331,30-55-416,-37 68-787,1 0-1,0 1 1,0-1-1,0 1 1,0-1 0,1 1-1,-1 0 1,1 1-1,0-1 1,-1 1 0,1-1-1,1 1 1,-1 0-1,0 0 1,8-1 0,-2 1 728,0 0 0,0 1 0,1 0 0,16 1 0,-13 0-391,-8 0-333,0 0 1,-1 0-1,1 1 0,0 0 1,-1 0-1,1 0 0,-1 0 1,1 1-1,-1 0 0,0 0 1,0 1-1,0-1 0,0 1 1,7 5-1,-9-4-102,1-1 0,-1 1 0,-1-1 0,1 1 0,0 0 0,-1 0 0,0 0-1,0 1 1,0-1 0,-1 0 0,1 1 0,-1-1 0,0 1 0,0 0 0,-1-1 0,1 1 0,-1 0 0,-1 4-1,2 0 38,-2 1-1,1-1 0,-1 0 0,0 0 0,-6 17 0,7-23-282,-1-1 0,0 0 0,0 0 0,0 0 0,-1 0 0,1 0 0,0 0 0,-1 0 0,1 0 0,-1-1 0,0 1 0,1 0 0,-1-1 0,0 1 0,0-1-1,0 0 1,0 0 0,0 0 0,0 0 0,-1 0 0,1 0 0,0-1 0,0 1 0,-1-1 0,1 1 0,0-1 0,-1 0 0,-2 0 0,4 0-162,0-1 0,0 0 1,0 1-1,1-1 0,-1 0 0,0 0 1,0 0-1,1 1 0,-1-1 0,1 0 1,-1 0-1,1 0 0,-1 0 0,1 0 1,0 0-1,-1 0 0,1 0 0,0 0 0,0 0 1,0 0-1,0 0 0,0 0 0,0 0 1,0 0-1,0 0 0,0 0 0,1-2 1,6-32-5058,25 4-389,-25 27 6300,1-1 1,-1 1-1,1 1 1,0-1-1,-1 1 1,14-3-1,-14 5 338,0 0 0,-1 0 0,1 0 1,0 1-1,0 0 0,0 0 0,0 0 0,8 3 0,-11-2-732,0 0-1,0 0 1,1 1-1,-1-1 1,0 1-1,-1 0 1,1 0 0,4 4-1,2 2 406,-6-4-465,0-1-1,0 1 1,1-1 0,-1 0 0,1 0 0,0 0 0,0 0 0,0-1 0,0 0-1,0 0 1,10 2 0,-5-57-922,-7 39 844,0 0-1,1 0 1,0 1 0,1-1 0,9-18 0,-11 28 87,-1 0 1,1 1 0,0-1-1,-1 0 1,1 1 0,1 0-1,-1 0 1,0 0 0,1 0-1,0 0 1,0 1 0,0 0-1,0-1 1,0 1 0,0 1-1,0-1 1,1 1 0,-1 0-1,0-1 1,1 2 0,5-1-1,0 0 110,0 1 0,0 0 0,0 1 0,0 0 0,0 0 0,0 1 0,-1 0 0,1 1-1,0 0 1,-1 1 0,0 0 0,0 1 0,0-1 0,0 2 0,-1-1 0,10 9 0,-17-13-505,-1-1 0,1 0 1,0 1-1,-1-1 0,1 0 1,0 0-1,-1 0 0,1 0 1,0 1-1,-1-1 1,1 0-1,0 0 0,-1 0 1,1 0-1,0 0 0,-1-1 1,1 1-1,0 0 0,-1 0 1,1 0-1,0-1 1,-1 1-1,1 0 0,-1 0 1,1-1-1,0 1 0,-1-1 1,1 1-1,-1 0 0,1-1 1,-1 1-1,1-1 0,-1 0 1,0 1-1,1-1 1,19-28-5286,-9 12 2270,-8 15 3230,-1-1 0,1 0-1,0 1 1,0 0 0,0 0 0,0 0 0,0 0 0,1 0-1,-1 1 1,5-3 0,24 1 5933,-28 0-4657,-9-2-2288,-10-3-2564,-8-2-1515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1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3459,'-11'8'17395,"9"-5"-15443,8-1-1949,0 0 0,0 0 0,0 0 0,0-1 1,0 0-1,0 0 0,1-1 0,-1 0 0,0 0 0,11-1 1,-2 0-13,102 1-1736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4:30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8552,'0'0'7047,"8"28"-6919,58-62-128,27-29-224,3-27-2050,-5-33-2179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21 314 4132,'0'0'14825,"-3"-2"-13138,-11-3-433,10 3 305,17 4-822,1 6-246,-1 0 0,0 1 0,-1 0 0,16 14 1,-19-14-338,1 0 1,0-1 0,1-1 0,-1 1-1,2-2 1,-1 0 0,17 7 0,-25-12-128,1 0 1,-1 0-1,1-1 1,-1 1 0,1-1-1,0 0 1,-1 0-1,1 0 1,0 0-1,-1-1 1,1 0 0,-1 1-1,1-1 1,-1 0-1,1-1 1,-1 1-1,0-1 1,1 1 0,-1-1-1,0 0 1,0 0-1,0 0 1,-1-1 0,4-3-1,4-5 37,-1 0 0,0-1 0,-1-1 0,12-22 0,-6 10-27,22-41-300,33-54-891,-26 66-3085,7 11-4588,-19 26-755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34.5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0 193 11435,'0'0'8130,"64"6"-4340,28-2-3432,-90-5-357,-1 1 0,1-1 0,0 1 0,0-1 0,-1 0 0,1 0 0,0 0 0,-1 0 0,1 0 0,-1 0 0,1 0 0,-1-1 0,0 1 1,0 0-1,1-1 0,-1 1 0,0-1 0,0 0 0,0 1 0,-1-1 0,1 0 0,0 1 0,-1-1 0,1 0 0,-1 0 0,1-2 0,9-52 201,-9 47-183,0 1-22,0 0 1,0 0-1,-1 0 1,0 0-1,-1 0 1,-2-12 0,3 19 2,-1-1 1,0 0-1,0 0 1,0 0 0,0 1-1,0-1 1,0 0 0,0 1-1,0-1 1,-1 1-1,1-1 1,-1 1 0,1 0-1,-1 0 1,1-1 0,-1 1-1,0 0 1,1 0-1,-1 1 1,0-1 0,0 0-1,0 1 1,0-1 0,0 1-1,0-1 1,0 1-1,0 0 1,0 0 0,0 0-1,-3 0 1,3 0 18,1 1-1,-1-1 1,1 0-1,-1 0 1,1 1-1,0-1 1,-1 0-1,1 1 1,0 0-1,-1-1 1,1 1-1,0 0 1,0-1-1,-1 1 1,1 0 0,0 0-1,0 0 1,0 0-1,0 0 1,0 0-1,0 1 1,-1 1-1,0 1 5,0 0 0,0 0 0,1 1 0,-1-1 0,1 1 0,0-1 0,-1 7 0,0 11 72,1 1-1,3 29 1,-1-37 57,-1-11-86,0 0 0,0 0 0,0 0 0,1 0 1,0 0-1,0 0 0,0-1 0,0 1 0,0 0 0,1 0 0,0-1 0,0 1 0,0-1 0,0 1 0,0-1 0,1 0 0,0 0 0,5 5 0,26 8-2520,10-11-9383,-29-5 5885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28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23 3523,'0'0'15695,"-5"-4"-13431,-17-13-391,21 17-1816,1 0 0,-1-1 0,0 1 0,0 0 0,1 0 0,-1 0 0,0 0 0,0-1 0,1 1-1,-1 0 1,0 0 0,0 0 0,1 1 0,-1-1 0,0 0 0,0 0 0,1 0 0,-1 0 0,0 1-1,1-1 1,-1 0 0,0 1 0,1-1 0,-1 1 0,0-1 0,1 1 0,-1-1 0,1 1-1,-1-1 1,1 1 0,-1-1 0,1 1 0,-1 0 0,1-1 0,0 1 0,-1 0 0,0 1 0,-12 28 594,12-27-502,-9 32 307,3 1-1,1-1 0,1 1 0,2 0 1,2 1-1,5 69 0,-4-102-445,1 0 1,-1-1-1,0 1 0,1 0 0,0-1 0,0 1 1,0-1-1,0 1 0,0-1 0,1 0 1,0 0-1,-1 1 0,1-1 0,0 0 0,1 0 1,-1-1-1,0 1 0,1 0 0,0-1 0,-1 0 1,1 1-1,0-1 0,0 0 0,0 0 0,1-1 1,-1 1-1,0-1 0,1 0 0,-1 1 0,1-1 1,-1-1-1,5 2 0,-2-2-29,0 0 0,0 0 0,1 0 0,-1-1-1,0 0 1,0 0 0,0 0 0,0-1 0,0 0 0,-1 0 0,1-1-1,-1 1 1,1-1 0,-1 0 0,0-1 0,0 1 0,0-1 0,7-7 0,0-2-27,0-1 0,-1-1 0,-1 0 0,0 0 1,-1-1-1,12-30 0,-16 36 38,-2 0 0,1-1-1,-1 0 1,-1 0 0,0 0 0,-1 0 0,0 0-1,0 0 1,-1 0 0,-1 0 0,0 0 0,-3-16-1,1 21 20,1 1 0,-1 0 0,0 0 0,0 0 0,0 0 0,-1 1 0,1 0 0,-1-1 0,0 1 0,-1 0 0,1 1 0,-1-1 0,0 1 0,1 0 0,-1 0 0,-1 0-1,1 1 1,-6-2 0,-2-1-23,0 0 0,0 1 0,0 1 0,0 0 0,-1 1-1,-22-1 1,31 2-117,0 1-1,0 0 1,0 1 0,1-1-1,-1 1 1,0 0-1,1 0 1,-1 0 0,1 1-1,-6 2 1,6-2-731,1 1 0,-1-1 1,1 1-1,0 0 0,0 0 1,1 0-1,-6 7 0,-3 7-7970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34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11 149 6438,'0'0'10714,"0"0"-10669,0 0-1,-1 0 1,1 0-1,0 0 1,-1 0-1,1 0 1,0 0-1,-1 0 1,1 0-1,0 0 1,-1 0-1,1 0 1,0 0-1,-1 0 1,1 0-1,0 0 1,-1 0-1,1 1 0,0-1 1,-1 0-1,1 0 1,0 0-1,0 1 1,-1-1-1,1 0 1,0 0-1,0 1 1,0-1-1,-1 0 1,1 0-1,0 1 1,0-1-1,0 0 1,0 1-1,-1-1 1,1 0-1,0 1 1,0-1-1,0 0 1,0 1-1,0-1 1,3 7 133,0-1 0,1 1 0,0-1 1,0 0-1,0-1 0,1 1 0,0-1 1,0 0-1,1 0 0,-1 0 0,1-1 1,0 0-1,0 0 0,0 0 0,1-1 1,-1 0-1,9 3 0,-14-6-54,0-1 0,0 0 1,-1 1-1,1-1 0,0 0 0,0 1 0,-1-1 0,1 0 1,-1 0-1,1 0 0,-1 1 0,1-1 0,-1 0 1,1 0-1,-1 0 0,0 0 0,0 0 0,1 0 0,-1 0 1,0 0-1,0-1 0,7-32-23,-6 28 120,6-36-257,10-41-850,-15 76-130,1 0 1,-1 1-1,1-1 1,1 1-1,5-9 1,-8 13 471,0 1 0,0 0-1,0 0 1,-1 0 0,1 0 0,0 0 0,0 1-1,0-1 1,0 0 0,1 0 0,-1 1 0,0-1-1,0 1 1,0-1 0,0 1 0,2-1 0,7 0-7160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35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1 225 7175,'0'0'8862,"7"1"-5374,-5-1-3398,1 0 0,-1 1 0,1-1 0,0 0 0,-1 0 0,1-1 0,-1 1 0,1 0 0,4-2 0,-2-3-56,0-1 1,0 1-1,-1-1 1,0 0-1,0 0 1,0-1-1,-1 1 1,0-1-1,0 1 1,2-10 0,18-77 18,-18 69-102,0-6 1,-10 35 733,2 3-575,0-1 0,1 1 0,0 0 0,0-1 0,0 12 0,1-5-540,0-1 755,1 0 1,0 0 0,0 0 0,2 0 0,2 15-1,-3-25-391,0 0-1,0 0 0,0 0 1,0 0-1,1 0 0,-1-1 0,1 1 1,0-1-1,0 1 0,0-1 1,3 4-1,-2-5-311,-1 1 0,1 0-1,-1-1 1,1 0 0,-1 0 0,1 1 0,0-1 0,0-1 0,-1 1-1,1 0 1,0-1 0,0 0 0,0 1 0,4-1 0,4 0-4571,0 0-1302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35.8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98 6502,'0'0'7607,"5"16"-5861,9 4-503,0 0-1,1-1 1,20 18-1,-34-40-1146,0 1 0,0 0 0,0-1 0,0 1 0,-1-1 1,1 0-1,-1 1 0,0-1 0,0 1 0,0-1 0,0-4 0,-1-16-93,0 6-137,1 1-1,1 0 0,3-22 1,-4 35 133,1-1 1,0 1-1,0 0 1,0-1-1,0 1 1,0 0 0,1 0-1,-1 0 1,1 0-1,0 0 1,0 0 0,0 0-1,0 1 1,0-1-1,1 1 1,-1-1 0,1 1-1,0 0 1,-1 0-1,1 0 1,6-2 0,-7 3 52,0 1 1,-1 0-1,1-1 1,0 1 0,0 0-1,0 0 1,0 0-1,0 0 1,0 1 0,0-1-1,-1 1 1,1-1-1,0 1 1,0-1-1,0 1 1,-1 0 0,1 0-1,0 0 1,-1 0-1,1 0 1,-1 0 0,1 0-1,-1 0 1,0 1-1,1-1 1,-1 1 0,0-1-1,0 1 1,0-1-1,0 1 1,0 0-1,0-1 1,-1 1 0,1 0-1,0 3 1,4 7-437,0 1 0,-1 0 0,3 22 0,0 6-3646,-1 6-2104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48.7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103 5 11243,'0'0'8279,"-16"-1"-7398,-49-2-53,64 3-799,1 0 1,-1 0-1,0 0 0,0 0 1,0 0-1,0 1 1,0-1-1,0 0 1,0 1-1,0-1 1,0 1-1,1-1 0,-1 1 1,0-1-1,0 1 1,1-1-1,-1 1 1,0 0-1,1 0 0,-1-1 1,0 1-1,1 0 1,-1 0-1,1 0 1,-1-1-1,1 1 0,0 0 1,-1 0-1,1 0 1,0 0-1,0 0 1,-1 1-1,2 30 144,-1-24-105,9 201 408,-3-85-146,-3-97-193,-1-19 117,-1-18 358,-2-29-516,3-66-49,-1 95-89,1 1 0,-1 0 0,1 0 0,1 0 0,0 0 0,0 0 0,1 1 0,8-16 0,-11 23 30,-1 0-1,1 0 0,-1 0 0,1 1 0,-1-1 0,1 0 1,-1 0-1,1 1 0,0-1 0,-1 0 0,1 1 0,0-1 1,0 0-1,0 1 0,-1-1 0,1 1 0,0 0 1,0-1-1,0 1 0,0 0 0,0-1 0,0 1 0,0 0 1,0 0-1,0 0 0,-1 0 0,1 0 0,0 0 0,0 0 1,0 0-1,0 0 0,0 0 0,0 1 0,0-1 0,0 0 1,0 1-1,0-1 0,0 0 0,-1 1 0,1-1 0,0 1 1,0 0-1,-1-1 0,1 1 0,0 0 0,0-1 0,-1 1 1,1 0-1,0 1 0,3 3-7,1 1-1,-1 0 1,-1 0 0,1 1-1,2 6 1,6 20 85,12 53-1,-12-41 79,-8-42-315,0-11-18,0-13-24,2-14 89,-4 18 23,1 0 0,0 0 1,1 0-1,1 1 0,0-1 0,1 1 0,1 0 1,14-24-1,-21 40 95,1-1 0,0 0 1,-1 0-1,1 0 0,0 0 0,0 0 1,-1 1-1,1-1 0,0 0 0,0 1 1,0-1-1,0 1 0,0-1 0,0 1 1,0-1-1,0 1 0,0-1 0,0 1 1,0 0-1,0 0 0,0 0 0,0 0 1,0 0-1,1 0 0,-1 0 0,0 0 1,0 0-1,0 0 0,0 0 1,0 1-1,0-1 0,0 0 0,0 1 1,0-1-1,0 1 0,0-1 0,0 1 1,0-1-1,0 1 0,0 0 0,-1 0 1,1-1-1,0 1 0,0 0 0,-1 0 1,1 0-1,-1 0 0,1 0 0,-1 0 1,1 0-1,-1 0 0,1 1 1,5 9 48,0 0 1,0 1 0,5 17-1,-9-22 22,9 28-581,-8-25 870,0 0-1,1 0 1,0 0-1,0 0 1,7 10-1,-9-18-656,0 1-1,0-1 0,0 1 0,0-1 0,1 0 1,-1 0-1,1 0 0,4 3 0,-4-3-591,1-1-1,-1 0 0,0 0 1,0 0-1,1 0 1,-1 0-1,1-1 0,-1 1 1,6-1-1,6 0-5589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49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82 1 6182,'0'0'4799,"-1"14"-3235,1-14-1557,-1 13 352,0 0 0,1 0 0,1-1 0,0 1-1,1 0 1,0-1 0,6 19 0,0-7 331,20 50 721,-26-69-1343,1 1 1,0-1-1,1 0 0,-1 0 0,1 0 0,0 0 0,0-1 0,0 1 0,1-1 0,6 5 0,-11-9-69,1 1-1,-1 0 0,1-1 0,0 1 0,-1-1 1,1 1-1,0-1 0,-1 1 0,1-1 1,0 1-1,0-1 0,-1 0 0,1 1 0,0-1 1,0 0-1,0 0 0,-1 1 0,1-1 1,0 0-1,0 0 0,0 0 0,0 0 0,-1 0 1,1 0-1,0-1 0,0 1 0,0 0 1,0 0-1,-1 0 0,1-1 0,0 1 0,0-1 1,-1 1-1,1 0 0,0-1 0,0 1 1,-1-1-1,1 1 0,-1-1 0,1 0 0,0 1 1,-1-1-1,1 0 0,-1 1 0,0-1 1,1 0-1,-1 0 0,1 1 0,-1-1 1,0 0-1,0 0 0,1 0 0,-1 0 0,0 1 1,0-2-1,1-8 104,0 0-1,-1 1 1,0-1 0,-2-11-1,1 1-163,0 11 76,0 0 0,0 0-1,-1 0 1,0 1 0,-1-1-1,0 0 1,0 1-1,-1-1 1,0 1 0,-1 0-1,1 1 1,-1-1 0,-10-11-1,11 14-9,-1 0 0,1 0 0,-1 1-1,0-1 1,-1 1 0,1 0-1,-1 0 1,1 1 0,-1-1-1,0 1 1,-1 1 0,1-1 0,0 1-1,-1 0 1,1 1 0,-1-1-1,1 1 1,-14 0 0,18 2-2,0-1 1,1 1-1,-1 0 1,0 0-1,1 0 0,-1 0 1,1 0-1,-1 0 1,1 1-1,-1-1 0,1 0 1,0 1-1,0-1 1,0 1-1,-1-1 0,1 1 1,1 0-1,-1-1 1,0 1-1,0 0 0,1 0 1,-1-1-1,1 1 1,-1 0-1,1 0 0,0 0 1,0 3-1,-4 58-58,4-59-19,-1 9-285,2 19-1935,8-16-2358,6-8-1892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49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0 4228,'0'0'7031,"7"15"-5227,37 87 1901,34 114 0,-73-198-3407,1-1 41,-1 1 0,0-1 0,-2 1 0,0 1 0,0 19 1,-5-37-358,-1 0 0,0-1 0,0 1 0,0 0 1,0-1-1,0 0 0,0 1 0,0-1 0,0 0 0,-5-1 1,2 0-134,-67-6-1083,58 4 1129,0 1 1,0 1-1,0 0 1,-24 2-1,37 0 100,1 0-1,-1 0 1,1 0 0,0 0-1,-1 0 1,1 0 0,0 0-1,0 0 1,-1 0-1,1 1 1,0-1 0,0 1-1,0-1 1,1 0-1,-1 1 1,0 0 0,0-1-1,1 1 1,-1-1-1,1 1 1,0 0 0,-1-1-1,1 1 1,0 0-1,0-1 1,0 1 0,0 2-1,3 49 18,-2-49-15,0-1-1,0 0 0,1 0 0,-1 0 1,1 0-1,0 0 0,0 0 0,0 0 0,0-1 1,1 1-1,-1-1 0,0 1 0,1-1 1,0 0-1,0 0 0,0 0 0,0-1 0,0 1 1,0-1-1,0 1 0,0-1 0,1 0 1,-1 0-1,0 0 0,1-1 0,-1 1 1,0-1-1,7 0 0,-4 0-43,0 1 1,0-1-1,0-1 0,0 1 1,0-1-1,-1 0 1,1 0-1,0-1 0,0 0 1,-1 0-1,1 0 0,-1 0 1,0-1-1,0 0 1,0 0-1,6-5 0,-4 0-195,-1-1-1,1 0 1,-1 0-1,-1 0 1,0-1-1,0 0 0,-1 0 1,6-20-1,-1-4 128,5-50 0,18 133 1648,-29-45-1513,0 0 1,0 0 0,1-1 0,-1 1-1,1-1 1,-1 0 0,1 0 0,0 0-1,0 0 1,0-1 0,1 0 0,-1 0-1,0 0 1,1 0 0,0-1 0,-1 0-1,6 1 1,-8-1-27,1-1 0,-1 0 0,1 0 0,-1-1 0,0 1 0,1-1 0,-1 1 0,0-1 0,0 1 0,1-1 0,-1 0 0,0 0 0,0 0 0,0-1 0,0 1 0,0 0-1,0-1 1,-1 1 0,1-1 0,0 0 0,1-1 0,0-3 47,0 0-1,0 0 0,-1 0 1,1 0-1,-1 0 0,2-12 1,-2 3-501,-1 1 0,0-1 1,-1-20-1,0-3-4732,2 8-34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50.2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8808,'0'0'5686,"1"16"-4336,5 31-199,2 1 0,2-1 0,2-1 0,19 45 0,-22-65-861,2-2 1,25 45-1,-21-46-4500,3 0-4473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50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15 116 4132,'0'0'8573,"4"4"-7275,20 34 1887,13 17-606,-35-53-2561,0 1-1,0-1 1,1 0-1,-1 0 1,1 0-1,-1 0 1,1-1-1,0 1 1,-1-1 0,1 1-1,0-1 1,0 0-1,0 0 1,0 0-1,0 0 1,0-1-1,6 1 1,-9-2-19,1 1 1,0 0-1,-1-1 1,1 1-1,0-1 1,-1 1-1,1-1 1,-1 1-1,1-1 1,-1 0-1,1 1 1,-1-1-1,1 0 1,-1 1-1,0-1 1,1 0-1,-1 1 1,0-1-1,1 0 1,-1 0-1,0 1 1,0-1-1,0 0 1,0 0-1,0-1 0,3-27 254,-3 23-241,3-9 30,-2 0 0,0 0-1,-1 1 1,-1-1 0,-4-29 0,4 40-33,0 0-1,0 1 1,-1-1 0,1 1-1,-1 0 1,0-1 0,0 1 0,0 0-1,0 0 1,0 0 0,-1 0-1,0 0 1,1 1 0,-1-1 0,0 1-1,0 0 1,0 0 0,-1 0-1,1 0 1,0 0 0,-1 1 0,1 0-1,-1-1 1,0 1 0,1 1-1,-1-1 1,0 0 0,1 1 0,-5 0-1,6-1-37,0 1-1,0 0 0,1-1 1,-1 1-1,0 0 0,0 0 1,0 1-1,0-1 0,0 0 1,1 0-1,-1 1 0,0-1 1,0 1-1,0 0 0,1 0 1,-1-1-1,0 1 0,1 0 1,-1 0-1,1 1 0,-1-1 1,1 0-1,0 0 0,-1 1 1,1-1-1,-2 3 0,1 2-265,0-1 0,0 1-1,1 0 1,0 0 0,0 0 0,0 0 0,0 7-1,1-8 91,-2 43-3196,1 2-2829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53.9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91 197 6246,'0'0'11221,"-14"-11"-9892,-40-32-346,52 41-923,0 0 0,0-1 0,0 1 0,0 0 0,0 0 0,1-1 0,-1 1 0,1-1 0,0 0 0,0 1 0,0-1 0,0 0 0,0 1 0,1-1 0,-1 0-1,1 0 1,-1 0 0,1 0 0,0 0 0,0 1 0,1-1 0,-1 0 0,2-5 0,-1-6 22,-1 12-80,0-1 0,0 1 0,0-1 0,1 1 0,-1 0 0,1-1 1,-1 1-1,1-1 0,0 1 0,0 0 0,0 0 0,0-1 0,0 1 0,0 0 0,1 0 0,-1 0 0,1 0 0,0 1 0,-1-1 0,1 0 0,0 1 0,0-1 0,0 1 1,0-1-1,0 1 0,0 0 0,1 0 0,-1 0 0,0 0 0,1 0 0,-1 1 0,0-1 0,1 1 0,-1-1 0,1 1 0,-1 0 0,1 0 0,-1 0 0,1 0 0,-1 1 0,5 0 1,1 0 21,1 1 0,0-1 0,0 2 0,-1-1 0,0 1 1,1 0-1,-1 1 0,0 0 0,0 1 0,11 8 0,-8-4 100,0 1-1,0 1 0,-1 0 0,0 0 0,-1 1 0,0 0 0,-1 1 0,0 0 0,-1 0 0,-1 1 0,0-1 0,-1 1 0,0 1 0,-1-1 0,-1 1 0,0 0 1,-1-1-1,0 28 0,-2-32-24,0 1 1,-1-1 0,0 1-1,-1-1 1,0 1 0,-1-1-1,0 0 1,-8 19 0,9-25-68,-1 0 0,1 0 0,-1 0 0,0-1 0,1 1 0,-2-1 0,1 0 0,0 0 0,-1 0 0,1 0 0,-1-1 0,0 1 0,0-1 0,0 0 0,0 0 0,0 0 0,-1-1 0,1 0 0,0 1 0,-1-1 0,1-1 0,-1 1 0,-6-1 0,3 1-52,0-1-1,0 0 1,0-1-1,0 0 0,-1-1 1,-14-4-1,21 6 17,0-1-1,0 0 1,0 0-1,0 0 1,0 0-1,0 0 1,0-1-1,1 1 1,-1 0-1,1-1 1,-1 1-1,1-1 1,-1 0-1,1 0 1,0 1-1,-1-1 1,1 0-1,0 0 1,1 0-1,-1 0 1,0 0-1,0 0 1,1 0-1,-1-1 1,1 1-1,0 0 1,0 0-1,0 0 1,0 0-1,0-1 1,0-1-1,1 2 5,0 1 0,-1-1 0,1 1 0,0 0 0,0-1 0,0 1 0,0 0 0,0 0 0,0 0 0,0 0 0,1 0 0,-1 0 0,0 0 0,0 0 0,1 0 0,-1 1 0,1-1 0,-1 0 0,4 0 0,35-12 0,-30 11 0,91-22-1834,-90 22 1195,0 1-1,0 0 0,0 1 1,0 0-1,1 1 1,-1 0-1,15 4 0,11 12-7399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56.0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92 6054,'0'0'9924,"-6"2"-8419,-11 9 89,32-10 611,42-12-537,40-34-931,-68 30-748,40-15 0,-48 25-1530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29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2370,'0'0'18428,"-4"6"-16906,0 4-1117,0 1 1,1-1 0,0 1-1,1-1 1,0 1 0,1 0-1,0 0 1,0 13 0,6 100 1799,-5-115-2104,1 2 16,14 136 1470,-12-129-1584,1 1 1,1 0-1,1-1 1,0 0-1,15 29 1,-17-43-3449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56.5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14 154 3619,'0'0'7965,"-13"-7"2392,19 1-10172,1 1 0,1-1 0,-1 2 0,15-8 1,9-6 308,14-16-112,-32 24-308,0 0 0,1 0 0,0 1 0,26-12 0,-34 19 101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57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155 89 0,'0'0'15193,"-7"-14"-13688,-20-43-202,26 56-1214,0 0 0,0-1 0,0 1 0,0 0-1,0 0 1,0 0 0,0 0 0,-1 0 0,1 0 0,0 0 0,-1 0 0,1 0 0,-1 1-1,1-1 1,0 0 0,-1 1 0,1-1 0,-1 1 0,0 0 0,1 0 0,-1-1-1,1 1 1,-1 0 0,0 0 0,1 0 0,-1 1 0,1-1 0,-1 0 0,1 1 0,-1-1-1,1 1 1,-1-1 0,1 1 0,-1 0 0,1-1 0,0 1 0,-1 0 0,1 0 0,-2 1-1,-1 4 32,-1 0 0,1 0 0,0 0-1,0 1 1,0-1 0,1 1 0,0 0-1,1 0 1,0 0 0,0 0 0,-2 10-1,-8 85 665,10-78-521,1-1 0,2 1 0,0-1 0,1 1 0,6 24-1,-6-42-229,-1 0-1,1-1 0,0 1 1,0-1-1,0 0 0,1 0 1,0 0-1,0 0 0,0 0 1,1 0-1,-1-1 0,1 1 1,0-1-1,1 0 0,-1-1 1,1 1-1,-1-1 0,1 0 1,0 0-1,0 0 0,1 0 1,-1-1-1,0 0 0,1 0 1,-1-1-1,10 2 0,-7-2-42,-1 0 0,0 0-1,1-1 1,-1 0 0,0 0-1,1 0 1,-1-1 0,0-1-1,1 1 1,-1-1 0,0 0-1,0-1 1,0 1 0,0-1-1,-1-1 1,1 1 0,7-7-1,-6 3 26,0-1 0,-1 0-1,0 0 1,0-1-1,-1 1 1,0-1 0,-1-1-1,0 1 1,0-1 0,-1 0-1,5-16 1,-3 8-2,-1-1 0,-1 0-1,0-1 1,-1 1 0,0-31 0,-3 43-7,0 1-1,-1 0 0,1-1 1,-1 1-1,-1 0 1,1-1-1,-1 1 1,0 0-1,0 0 1,-1 0-1,0 0 1,0 1-1,0-1 1,-1 1-1,1 0 1,-1 0-1,-1 0 1,1 0-1,-1 1 1,-6-6-1,-1 3-21,1 1-1,-1 0 1,-1 0 0,1 1-1,-1 1 1,0 0 0,0 1-1,0 0 1,-1 1 0,1 0-1,-1 1 1,1 1 0,-1 0-1,1 1 1,-1 0 0,-20 6-1,30-6-153,1 1 0,-1-1 0,1 1 0,-1 0-1,1 0 1,0 0 0,0 1 0,-1-1 0,2 1 0,-1 0-1,0 0 1,1 0 0,-1 0 0,1 0 0,0 0-1,0 1 1,0-1 0,0 1 0,1-1 0,-2 6 0,-1 3-2163,2 1 1,-1-1-1,2 1 1,-1 24 0,2 4-8052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0.1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6887 1287 1089,'0'0'7202,"-1"-34"-156,-1 9-6603,-2 0-1,-1 1 1,-1 0-1,0 0 1,-2 0-1,-1 1 1,-1 0-1,-1 1 1,-1 0-1,-27-36 1,19 32-257,-1 2-1,-1 1 1,-1 0-1,-2 2 1,0 0 0,-1 2-1,-52-29 1,-9 3 27,-1 4-1,-3 3 1,-1 5 0,-1 4 0,-2 4-1,-102-14 1,55 20-178,-1 6 0,0 6-1,-223 18 1,2 38 392,-58 5-59,-140-32-237,127-7-160,166-2 29,-410 24 0,-75-23-123,665-24 111,0-4-1,-144-41 1,205 48 12,-214-72-209,9 3-52,58 20 46,151 47 153,0-2-1,1-1 0,0-1 0,-41-30 0,62 40 35,0 1 0,0-1 0,1 1 0,-1-1 0,1 0 0,-1 0 0,1 0 0,0 0 0,0 0 0,0 0 0,0 0 0,1 0 0,-1 0 0,1-5 0,-9-27 101,1 21-48,0 1-1,-2 1 0,1-1 0,-2 1 0,1 1 0,-23-19 0,-80-52-176,99 73 114,9 5-514,-8-5 1252,9 7-3760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0.8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37 308 3780,'-3'-6'19317,"-12"-27"-18786,9 11-507,2 0 1,0 0-1,2-1 0,0 1 1,2-1-1,3-36 1,-3 56-1,1-1 1,1 0 0,-1 1-1,0-1 1,1 1 0,-1-1 0,1 1-1,0 0 1,3-4 0,-3 5 15,0-1 0,0 0 0,-1 0 0,1 0 1,-1 0-1,1 0 0,-1 0 0,0 0 0,0-1 0,0-4 1490,31 13-1408,-25-4-204,0 1-1,0-1 0,0 1 1,0 1-1,0-1 0,-1 1 1,8 5-1,-10-6-674,-1 0-1,0 1 0,0 0 1,0 0-1,-1 0 1,1 0-1,-1 0 0,1 0 1,1 4-1,6 14-7239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2.4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124 211 7399,'0'0'8686,"-16"-6"-6957,-50-18-416,64 22-1207,-1 1-1,0-1 0,1 1 0,-1-1 0,0 0 0,1 0 0,0 0 0,0-1 0,0 1 0,0 0 0,0-1 1,0 1-1,0-1 0,1 0 0,-1 0 0,1 1 0,0-1 0,0 0 0,0 0 0,0 0 0,0 0 1,1-1-1,0 1 0,-1 0 0,1 0 0,0 0 0,0 0 0,1 0 0,-1 0 0,2-5 0,-1-6 225,-1 10-328,1 1 1,0-1-1,0 1 0,0-1 1,0 1-1,1-1 1,0 1-1,-1 0 0,1 0 1,0 0-1,1 0 1,-1 0-1,0 0 0,1 1 1,0-1-1,-1 1 0,1-1 1,0 1-1,0 0 1,1 0-1,-1 1 0,0-1 1,1 1-1,-1-1 1,0 1-1,1 0 0,4 0 1,1-2 10,-1 1-1,1 0 1,-1 0 0,1 1 0,0 1 0,0-1 0,-1 1-1,1 1 1,0 0 0,14 3 0,-14 0 20,0 0 1,0 1-1,0 0 0,0 1 0,-1 0 0,0 0 1,0 1-1,-1 0 0,1 0 0,9 14 1,-1 0 114,-1 1 1,24 46-1,-31-50-65,0 1 0,-2 0 0,0 0-1,-1 0 1,-1 0 0,0 1 0,-2 0-1,0 0 1,-1 0 0,-2 0 0,0 0-1,-1 0 1,0-1 0,-2 1 0,0-1-1,-2 1 1,0-1 0,-1-1 0,-1 1-1,0-1 1,-15 22 0,20-37-77,0 0 0,0 0 1,-1 0-1,1 0 0,-1 0 0,0-1 0,0 0 1,0 1-1,0-1 0,0-1 0,0 1 1,0-1-1,-1 1 0,1-1 0,0-1 1,-1 1-1,1 0 0,-1-1 0,1 0 0,-1 0 1,1-1-1,-1 1 0,1-1 0,-1 0 1,1 0-1,0 0 0,-5-3 0,0 2-21,1-1 0,-1 0 0,1-1 0,0 0 0,1 0 0,-1-1-1,1 0 1,0 0 0,0-1 0,0 0 0,1 0 0,0 0 0,-6-9-1,11 14 9,-1-1-1,1 0 0,0 1 0,0-1 0,1 0 0,-1 0 0,0 1 0,0-1 1,1 0-1,-1 0 0,1 0 0,0 0 0,0 0 0,0 0 0,0 0 0,0 0 0,0 0 1,0 0-1,0 0 0,1 0 0,-1 0 0,1 0 0,-1 1 0,1-1 0,0 0 0,0 0 1,0 0-1,0 1 0,0-1 0,0 1 0,1-1 0,-1 1 0,0-1 0,1 1 1,-1-1-1,1 1 0,-1 0 0,1 0 0,0 0 0,-1 0 0,1 0 0,0 0 0,0 1 1,2-2-1,6-1 1,0-1 1,1 1-1,-1 1 1,0 0-1,1 0 1,19 0-1,-4 3 63,0 2 0,0 1 0,29 8 0,-29-6-327,0 0 0,0-2 0,32 0 1,8-4-9163,-35-5 438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3.0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1 320,'0'0'13917,"-7"11"-12731,2 1-924,0-1 0,0 1 0,1 0 0,1 1 0,0-1 0,0 0 0,2 1 0,-1 0 0,1-1 0,1 1 0,1 0-1,2 17 1,23 118 1997,5 53 330,-16 113-128,-15-312-2514,1 0 1,-1 0 0,-1-1-1,1 1 1,0 0 0,0-1 0,-1 1-1,1 0 1,-1-1 0,1 1-1,-1-1 1,0 1 0,-1 2-1,-8 1-3291,-3-12-3865,9-2 1583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3.6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2 328 5445,'0'0'10373,"-1"0"-10273,1-1 0,0 0 0,0 1 0,0-1 0,0 0 1,0 1-1,0-1 0,0 0 0,0 0 0,0 1 0,0-1 0,0 0 1,0 1-1,0-1 0,1 0 0,-1 1 0,0-1 0,1 0 0,-1 1 1,0-1-1,1 0 0,-1 1 0,1-1 0,-1 0 0,28-10 695,-1 1-1,1 1 1,1 2-1,-1 1 0,39-4 1,-7 1-271,668-110 2195,-634 104-2561,65-11-57,243-31 124,-317 49-90,88-4 1315,-173 12-1452,0 0-1,1 0 1,-1-1-1,0 1 1,0 0-1,0 0 1,0 0 0,0 0-1,0 0 1,0 0-1,0-1 1,0 1-1,0 0 1,0 0-1,0 0 1,0 0 0,0 0-1,0 0 1,0-1-1,0 1 1,0 0-1,0 0 1,0 0-1,0 0 1,0 0-1,0-1 1,0 1 0,0 0-1,0 0 1,0 0-1,0 0 1,0 0-1,0-1 1,0 1-1,0 0 1,0 0-1,0 0 1,-1 0 0,1 0-1,0 0 1,0 0-1,0 0 1,0-1-1,0 1 1,0 0-1,-1 0 1,1 0-1,0 0 1,0 0 0,0 0-1,0 0 1,0 0-1,0 0 1,-1 0-1,1 0 1,0 0-1,0 0 1,0 0-1,0 0 1,0 0 0,-1 0-1,1 0 1,0 0-1,-10-4-1276,9 4 1237,-1-1-675,-1 1 1,0 0-1,0 0 1,0 0-1,0 0 1,0 0-1,0 0 0,0 1 1,0-1-1,1 1 1,-1 0-1,0 0 1,0 0-1,1 0 1,-1 1-1,0-1 0,-2 3 1,-20 21-7511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4.6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76 135 2146,'0'0'11392,"-8"-8"-9732,-3-2-1173,6 7-188,0-1 0,1-1 0,-1 1 0,1-1-1,0 0 1,-4-6 0,7 10-109,0 0 1,0-1 0,0 1-1,0-1 1,0 0 0,0 1 0,0-1-1,0 0 1,1 0 0,-1 1-1,1-1 1,-1 0 0,1 0-1,0 0 1,0 1 0,0-1-1,0 0 1,0 0 0,0 0-1,0 0 1,1 0 0,-1 1-1,2-4 1,-1 3-104,1 0-1,-1 0 1,1 0 0,0 0-1,0 0 1,0 0 0,0 1 0,0-1-1,0 1 1,0-1 0,0 1-1,1 0 1,-1 0 0,5-2 0,1 1-15,1 0 1,-1 0 0,1 0-1,-1 1 1,1 1 0,0-1-1,-1 1 1,1 1 0,9 1-1,-3 4 67,0 1 0,0 0 0,0 1 0,-1 1-1,0 0 1,-1 1 0,0 0 0,-1 1 0,0 1-1,0 0 1,13 19 0,-18-21-66,0 1 0,-1 0 0,-1 1 0,0 0 0,0-1 0,-1 2 0,-1-1 0,0 0 0,0 1 0,-1-1 0,-1 1-1,0 0 1,-1-1 0,-2 20 0,0-25-45,1-1-1,-1 1 0,0-1 1,0 0-1,-1 0 0,0 0 1,0 0-1,-1-1 0,1 1 1,-1-1-1,0 0 0,-1 0 1,1 0-1,-1 0 0,0-1 1,-7 6-1,1-2 0,0 0-1,0-1 1,0 0 0,-1-1-1,0 0 1,0-1 0,-17 5-1,19-7-17,-1-1-1,1-1 1,-1 0-1,1 0 1,-1-1-1,0-1 1,1 1-1,-1-2 1,1 1-1,0-2 1,-1 1-1,1-1 1,0-1-1,0 0 0,1 0 1,-17-11-1,26 15-10,0 0 0,-1 0 0,1 0 0,0 0 0,0 0 0,0 0 0,-1 0 0,1-1-1,0 1 1,0 0 0,0 0 0,0 0 0,0 0 0,0-1 0,-1 1 0,1 0 0,0 0-1,0 0 1,0-1 0,0 1 0,0 0 0,0 0 0,0 0 0,0-1 0,0 1 0,0 0 0,0 0-1,0 0 1,0-1 0,0 1 0,0 0 0,0 0 0,0 0 0,0-1 0,0 1 0,0 0-1,0 0 1,0 0 0,1-1 0,-1 1 0,0 0 0,0 0 0,0 0 0,0 0 0,0-1-1,1 1 1,-1 0 0,0 0 0,0 0 0,0 0 0,0 0 0,1 0 0,-1-1 0,0 1-1,1 0 1,20-9 0,27-2 64,373-70-1744,-396 79-5888,-17 2 961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7.2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64 1602,'0'0'14733,"-4"-9"-12832,-3-3-1269,-12-31 8127,16 52-7714,0 13-1445,3-18 410,-1 27 241,2-1 0,0 1 0,2-1 0,1 0 0,16 57 0,-1-18-2751,-14-31-2019,-1 0 0,-1 50-1,-3-39-4470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8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12 107 10218,'0'0'11739,"-1"-1"-11645,0 1 0,0-1 0,0 0 0,0 0 0,0-1 0,0 1 0,1 0 0,-1 0 0,0 0 0,1 0 0,-1-1 0,1 1 0,-1 0 0,1-1 0,0 1 0,-1 0 0,1-2 0,3-2-48,-1 0-1,1 0 1,0 0-1,0 0 1,1 1-1,0 0 1,0 0 0,0 0-1,0 0 1,0 0-1,1 1 1,-1 0 0,1 0-1,0 0 1,0 0-1,0 1 1,1 0-1,-1 0 1,0 0 0,1 1-1,5-1 1,6-1 139,0 0 0,0 1 0,0 1 1,0 1-1,31 2 0,-39 0-116,0 1-1,-1-1 1,1 1-1,-1 0 1,0 1 0,0 0-1,0 0 1,-1 1 0,1 0-1,-1 0 1,0 1-1,-1 0 1,1 0 0,-1 1-1,-1 0 1,1-1-1,-1 2 1,7 11 0,-7-10 3,0 0 0,0 1 0,-1 0 0,0 0 0,0 0 0,-1 0 0,-1 0 0,0 1 0,0 0 0,-1-1 0,-1 1 0,1-1 0,-2 1 0,1 0 0,-4 13 0,2-19-58,0 0 0,-1 0 0,0 0 0,0 0 0,0-1 0,0 0 0,-1 1 0,0-1 0,0 0 0,0-1 0,0 1 0,-1-1 0,1 0 0,-10 5 0,-6 3 19,0-1 0,-27 10 0,25-14-34,-1 0 1,1-1-1,-1-1 0,0-2 0,-42 1 0,64-3-90,36-14-352,130-60 578,-47 24-142,-113 47-93,10-4-254,-1 1 1,1 0 0,22-6 0,-9 9-3786,1 7-4008,-14 3 587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0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1185,'0'0'20879,"0"15"-19257,-3 93 170,2 108 1800,3-169-5862,9 47 0,-8-86-2615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8.8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1 283 9449,'0'0'8552,"2"0"-7666,14 3-431,0-1-1,-1-1 0,1 0 1,0-2-1,0 0 1,30-5-1,98-30 983,-97 23-1021,605-204 2237,-641 213-2640,28-8 113,-39 12 136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09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82 103 5029,'0'0'12465,"-6"-5"-10292,-21-18-332,26 22-1750,1 1-1,-1-1 1,1 1-1,-1 0 1,1-1-1,-1 1 1,1-1-1,-1 1 1,0 0-1,1 0 1,-1-1-1,0 1 1,1 0-1,-1 0 1,0 0-1,1-1 1,-1 1 0,0 0-1,1 0 1,-1 0-1,0 0 1,1 0-1,-1 1 1,0-1-1,1 0 1,-1 0-1,1 0 1,-1 0-1,0 1 1,1-1-1,-1 0 1,0 1-1,1-1 1,-1 0-1,1 1 1,-1-1-1,1 1 1,-1-1-1,1 1 1,0-1-1,-1 1 1,1-1-1,-1 1 1,1 0-1,0-1 1,-1 1-1,1-1 1,0 1-1,0 1 1,-9 34 21,9-31 194,-7 48 656,2 103 0,5-130-735,0-20-172,0 0 0,0 0 0,1 1 0,0-1 0,0 0 0,0 0 0,1 0 0,-1 0 0,2 0 0,-1-1 0,1 1 0,-1 0 0,2-1 0,-1 0 0,5 6 0,-4-7-60,0-1 1,0 1-1,1-1 0,-1 0 1,1 0-1,0-1 0,0 1 1,0-1-1,0 0 0,0 0 0,1-1 1,-1 0-1,0 0 0,1 0 1,-1 0-1,1-1 0,7 0 0,-2-1-8,1 0 1,-1-1-1,0 0 0,0-1 0,0 0 0,0-1 0,-1 0 0,1 0 0,-1-1 0,0-1 0,0 0 0,-1 0 0,1-1 0,-2 0 0,1 0 0,-1-1 0,12-15 0,-10 12-30,-1-1 1,-1 0 0,0-1-1,0 1 1,-1-1-1,-1-1 1,0 0 0,-1 1-1,-1-2 1,0 1-1,-1 0 1,0-1-1,0-19 1,-2 28 42,-1-1-1,0 0 1,-1 0 0,0 0-1,0 0 1,0 0 0,-1 1-1,0-1 1,0 1 0,-1-1-1,1 1 1,-6-8 0,3 8 13,0-1-1,-1 1 1,1 0 0,-1 1-1,-1 0 1,1 0 0,-1 0-1,0 0 1,-15-6 0,11 5 6,-1 1 0,0 1 0,0 0 0,-1 0 0,1 1 0,-1 1 0,1 0 0,-1 1 0,-14 0 0,20 1-153,1 1-1,-1-1 1,1 2-1,-1-1 1,1 1-1,0 0 1,0 0-1,-10 5 1,12-5-197,0 0 1,1 1-1,-1 0 0,0 0 1,1 0-1,0 0 1,-1 1-1,1-1 1,0 1-1,1 0 0,-1 0 1,1 0-1,-2 4 1,-12 36-6252,4 6-3508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1.0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17 2114,'0'0'6983,"-20"-12"-7079,20 10-353,5-1-224,3 3 641,3 0-1313,2 0-1698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1.8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5 7911,'0'0'12471,"0"-4"-10752,13 170 2717,-13-151-4363,-7 195 716,4-180-688,-1 0 0,-2-1 0,-1 1 0,-1-1 0,-13 28 0,19-54-54,5-10-63,16-18 145,-6 17-110,1 0 0,-1 1 0,1 1 0,1 0-1,-1 1 1,24-5 0,98-13 37,-78 15-30,17-2-939,120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2.1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0 1954,'0'0'17611,"-5"6"-15780,1 1-1593,0 1 0,1-1 0,0 1 0,0 0 0,1 0 0,0 0 0,0 1 0,0-1 0,1 0 0,1 1-1,0-1 1,1 14 0,14 121 1788,-11-114-1646,62 354 1805,-32-194-1669,-31-178-1026,-2-8-30,0 0 0,0 0 1,0 0-1,-1 0 0,1 0 1,-1 0-1,0 0 0,0 0 1,0 0-1,0 0 0,-1 1 1,1-1-1,-1 0 0,-1 4 1,-10 4-7159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2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0 8616,'0'0'8873,"-2"19"-7122,-4 68 584,6 106 1,60 381 3109,-47-497-6064,-5-109-26004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3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0 214 10506,'0'0'7004,"16"-5"-5339,20-2-708,1 0 0,-1 3 0,50 0 0,87 3 557,232-29-1,-51-30-873,-134 19 182,253-13 1,-426 57-8623,-71 17 481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4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1 106 7399,'0'0'8856,"1"-10"-7457,-1 6-1294,1 0 0,-1 0 0,1-1 0,0 1 0,0 0 0,0 0 0,0 0 0,1 0 0,0 0 0,0 1 0,0-1 0,0 0 0,0 1 0,1 0 0,-1-1 0,1 1 0,0 0 0,0 0 0,0 1 0,1-1 0,-1 1 0,1-1 0,-1 1 0,1 0 0,0 0 0,0 1 0,0-1 0,0 1 0,0 0 0,0 0 0,0 0 0,6 0 0,-4 2-2,0-1 1,-1 2 0,1-1 0,-1 1-1,0 0 1,1 0 0,-1 0-1,0 1 1,0 0 0,-1 0 0,1 0-1,0 0 1,-1 1 0,0 0-1,0 0 1,0 0 0,0 0 0,-1 1-1,6 8 1,6 11 296,-1 1 0,17 40-1,-30-63-384,6 15 130,0 1 0,-1 0 0,-1 0 0,-1 0 0,-1 0 0,0 1 0,-2-1 0,0 1 0,-1 0 0,0-1 1,-5 23-1,3-30-83,0-1 1,0 1 0,-1-1 0,-1 0-1,0 0 1,0 0 0,-1 0 0,0-1 0,-1 0-1,0 0 1,0 0 0,-1-1 0,0 1 0,-1-2-1,1 1 1,-2-1 0,1 0 0,-1-1-1,0 0 1,-16 8 0,16-10-56,0-1-1,-1 0 1,1-1-1,-1 0 1,0 0-1,0-1 1,1 0-1,-20-1 1,28 0-114,1-2 96,0 1-1,1 0 1,-1 0 0,0 0-1,0 0 1,1-1 0,-1 1-1,0 0 1,1 0 0,-1 0-1,1 0 1,0 0-1,-1 0 1,1 0 0,1-1-1,4-2 43,0 0-1,0 0 0,1 1 0,-1 0 0,1 0 0,0 0 0,0 1 0,0 0 0,9-1 1,74-6 0,-39 4-65,35-7-1493,-1-5-5359,-24 1-1762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4.8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0 147 10025,'0'0'9481,"3"-12"-8525,-3 7-882,2-1 0,-1 1 1,0-1-1,1 1 0,0 0 0,0-1 0,1 1 0,0 0 1,0 1-1,0-1 0,0 0 0,1 1 0,-1 0 0,1 0 1,0 0-1,0 0 0,1 0 0,7-4 0,-3 2 62,0 1 0,1 0 0,-1 1 0,1 0 0,0 0 0,0 1 0,1 0 1,-1 1-1,0 0 0,1 1 0,-1 0 0,1 0 0,0 1 0,-1 1 0,1 0 0,15 3 0,-16-1-47,-1 1 0,1-1 0,-1 2 0,0-1 0,0 1 0,0 1 1,-1-1-1,0 1 0,0 1 0,0 0 0,-1 0 0,0 0 0,0 1 1,-1 0-1,0 0 0,9 18 0,-9-16-38,0 0 0,-2 1 0,1-1 0,-1 1 0,-1 0 1,0 0-1,0 0 0,-1 1 0,0-1 0,-1 0 0,-1 1 0,0-1 0,0 1 0,-1-1 0,0 1 1,-1-1-1,-1 0 0,0 0 0,0 0 0,-1 0 0,0 0 0,-1-1 0,0 0 0,-1 0 0,0 0 0,0-1 1,-1 0-1,-1 0 0,1 0 0,-1-1 0,-1 0 0,0-1 0,0 0 0,-12 8 0,14-11-45,0 0 0,-1 0-1,1 0 1,-1-1 0,0 0-1,0 0 1,0-1 0,0 0-1,0 0 1,0-1 0,-1 0-1,1-1 1,0 0-1,-1 0 1,1-1 0,-12-1-1,19 1-16,0 1-1,0 0 0,0-1 1,0 1-1,0-1 0,0 1 1,0-1-1,0 1 0,0-1 0,0 0 1,1 0-1,-1 1 0,0-1 1,0 0-1,0 0 0,1 0 1,-1 0-1,1 0 0,-1 0 0,1 1 1,-1-2-1,1 1 0,-1 0 1,1 0-1,0 0 0,0 0 1,-1 0-1,1 0 0,0 0 1,0 0-1,0 0 0,0 0 0,0-1 1,1 1-1,-1 0 0,0 0 1,1-2-1,0 1 2,0-1 0,0 1-1,0-1 1,1 1 0,-1 0 0,1-1 0,-1 1-1,1 0 1,0 0 0,0 0 0,0 0 0,0 0-1,5-2 1,15-8-179,1 1 0,0 1 0,0 1 0,1 1 0,48-8 0,-48 12-2057,0 1 1,1 2-1,33 1 1,-7 6-5122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5.6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0 5285,'-1'1'16798,"0"19"-16177,9 93 2352,-3-65-2238,-2 0 1,-2 1 0,-9 80-1,7-121-690,-1-1-1,1 0 1,-1 1-1,0-1 1,-1 0-1,0 0 0,0-1 1,0 1-1,-1-1 1,0 1-1,-9 9 1,13-16-34,37-14-513,13-11 561,0 2-1,2 2 1,0 2 0,86-18-1,-130 36 1254,9-2-7004,-9-20-13694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0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10922,'0'0'15791,"0"-5"-15663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5.9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22 8360,'0'0'12940,"-4"-5"-10858,2 3-1816,-11-11 356,13 13-605,0 0-1,0 0 0,-1 0 0,1 0 0,0-1 0,0 1 0,0 0 1,-1 0-1,1 0 0,0 0 0,0 0 0,0 0 0,-1 0 0,1 0 1,0 0-1,0 0 0,-1-1 0,1 1 0,0 0 0,0 0 0,-1 0 1,1 0-1,0 1 0,0-1 0,-1 0 0,1 0 0,0 0 0,0 0 1,0 0-1,-1 0 0,1 0 0,0 0 0,0 0 0,0 1 0,-1-1 1,1 0-1,0 0 0,0 0 0,0 0 0,-1 1 0,1-1 0,0 0 1,0 0-1,0 0 0,0 1 0,0-1 0,0 0 0,0 0 0,0 0 1,-1 1-1,1-1 0,0 0 0,0 0 0,0 1 0,0-1 0,0 0 1,0 0-1,0 1 0,0-1 0,0 0 0,0 0 0,1 0 0,-1 1 1,0-1-1,0 0 0,0 1 0,0 159 2274,39 316 0,-36-462-2820,17 121 1496,-16-89-4402,-2 0-5516,-2-20 901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6.4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27 125 3555,'0'0'16507,"-6"-1"-15077,5 1-1404,0 0-1,0 0 0,0 0 1,0 0-1,0 0 0,0 0 1,0 0-1,0-1 0,0 1 1,0 0-1,0-1 0,0 1 0,0-1 1,0 1-1,1-1 0,-1 1 1,0-1-1,0 1 0,1-1 1,-1 0-1,-1-1 0,21-5 615,62-4 511,-66 9-968,588-86 4365,-551 81-4644,-51 7-336,-4 12-7213,-11 31-2263,6-17 2589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16.9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213 8 2755,'0'0'13468,"-19"-2"-10665,-60-3-326,75 5-2352,1 1-1,0-1 1,0 1-1,0 0 1,0 0-1,0 0 1,0 1-1,0-1 1,1 1 0,-1 0-1,0-1 1,1 1-1,-1 0 1,1 1-1,0-1 1,0 0 0,0 1-1,0-1 1,0 1-1,0-1 1,1 1-1,-1 0 1,1 0-1,0 0 1,0 0 0,0 0-1,-1 6 1,-3 3 257,-6 19 12,2 0 0,2 1 1,0 1-1,2-1 0,2 1 0,1 0 0,1 0 0,2-1 0,1 1 0,7 37 0,-5-54-304,0-1 0,0 1 0,1-1 0,1 1 0,1-2 0,0 1 0,1-1 0,1 0 0,0 0 0,1-1 0,0-1 0,18 18 1,-22-24-99,0-1 1,0 0 0,1 0-1,-1 0 1,1-1 0,0 0-1,0 0 1,1-1 0,-1 0 0,1 0-1,0-1 1,-1 0 0,1 0-1,0-1 1,0 0 0,0-1 0,0 1-1,0-1 1,0-1 0,0 0-1,0 0 1,0 0 0,0-1 0,0 0-1,0-1 1,-1 0 0,9-4-1,-4 0-61,-1-1 0,1 0 0,-1-1 0,-1 0 0,0 0 0,0-1 0,-1-1-1,0 0 1,-1 0 0,14-24 0,-10 13-129,-1 0 0,0-2 0,-2 1 0,-1-1 0,7-32 0,-11 38 125,-1 0-1,-1 0 1,-1 0 0,0 0 0,-1 0-1,-1-1 1,-1 1 0,-7-31 0,6 39 77,-1-1 0,0 0 0,0 1 0,-1 0 0,-1 0 1,0 1-1,0-1 0,-1 1 0,0 0 0,0 1 0,-1 0 1,0 0-1,-1 1 0,0 0 0,-10-7 0,4 5 31,-1 0-1,0 1 0,0 1 0,-32-9 1,38 13-115,0 0 1,-1 1 0,1 1 0,0 0 0,-1 0 0,1 1 0,-1 0 0,1 1 0,-17 3 0,24-3-104,1 0-1,-1 0 1,1 0 0,-1 1 0,1-1-1,-1 1 1,1-1 0,0 1-1,0 0 1,0 0 0,0 0-1,0 0 1,1 0 0,-1 0-1,1 1 1,-1-1 0,1 1 0,0-1-1,-2 3 1,-13 56-5197,13-49 3947,-10 58-6922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28.75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600 199 5894,'0'0'4270,"-18"-7"-3245,7 3-741,-55-19 1037,59 21-952,1 0 0,-1 1 0,1 0 0,-1 1 0,1-1 0,-1 1 0,1 1 0,-1-1 0,1 1 0,-10 2 0,11-1-187,0 1-1,1-1 0,-1 1 1,1 0-1,-1 0 1,1 0-1,0 1 0,0 0 1,0-1-1,1 1 1,0 0-1,-4 6 0,-32 58 744,35-61-834,-16 35 348,1 1 0,3 1 0,1 0-1,2 1 1,2 0 0,2 1 0,2 0 0,3 0-1,0 54 1,4-94-366,0 1 0,1 0 0,0 0 1,0-1-1,0 1 0,1 0 0,0-1 0,0 0 0,1 1 0,-1-1 0,2 0 0,-1 0 0,1 0 0,-1-1 0,10 10 0,-9-11-20,1 0 0,0-1 0,0 0 0,0 0-1,0 0 1,1 0 0,-1-1 0,1 0 0,0 0 0,0 0-1,-1-1 1,1 0 0,0 0 0,0-1 0,0 1 0,0-1-1,0-1 1,7 0 0,0-1-31,-1-1-1,1 0 1,0-1 0,-1-1 0,0 0-1,0 0 1,0-2 0,-1 1 0,0-1-1,0-1 1,-1 0 0,1 0 0,-2-1-1,15-17 1,1-3-30,-1-2 0,-1-1 0,32-59 0,-34 51-51,0-1 0,-3 0 0,-2-2 1,-1 0-1,-2-1 0,-2 0 1,-2-1-1,-2 0 0,1-89 0,-8 130 52,0-1 0,0 0 0,0 0 0,-1 1 0,0-1 0,0 0-1,-1 1 1,1-1 0,-1 1 0,0-1 0,0 1 0,0 0 0,-1 0-1,1 0 1,-1 0 0,0 0 0,0 1 0,-1-1 0,1 1 0,-1 0-1,1 0 1,-6-3 0,1 2-9,0 0 0,-1 1 0,0 0 0,0 0 0,0 1-1,0 0 1,0 1 0,0 0 0,-1 0 0,-14 2 0,13 0 10,-1 0 1,1 2 0,-1-1 0,1 1-1,0 1 1,0 0 0,0 1 0,0 0-1,1 0 1,0 1 0,0 0-1,0 1 1,1 0 0,-13 14 0,-8 8-15,2 2 0,-41 58 0,24-26 78,-62 117 0,94-152 9,0 0 1,2 0-1,1 1 1,1 0 0,1 1-1,2 0 1,-3 39 0,8-65-59,1 0 1,0-1 0,0 1 0,0 0-1,0-1 1,0 1 0,1 0 0,0 0-1,-1-1 1,1 1 0,1-1 0,-1 1 0,1-1-1,-1 1 1,1-1 0,0 0 0,0 0-1,3 4 1,-2-5-2,0 0-1,1 0 0,-1-1 1,0 1-1,1-1 0,0 1 1,-1-1-1,1 0 1,-1-1-1,1 1 0,0-1 1,0 1-1,-1-1 0,1 0 1,0-1-1,0 1 0,-1 0 1,5-2-1,5-1 6,-1-1 0,1 0 0,-1-1 0,0 0 1,0-1-1,0-1 0,-1 1 0,0-2 0,0 0 0,-1 0 0,0-1 0,0 0 0,15-20 0,9-12 24,-3-1 0,28-50 0,-26 36-37,44-98 0,-68 133 0,-1-1 0,-1 0 0,-1 0 0,-1 0 0,-1-1 0,-1 0 0,-1 1 0,-1-31 0,-2 50-1,0-1 0,1 0 0,-1 0 1,-1 1-1,1-1 0,0 1 0,-1-1 0,0 1 1,0 0-1,0-1 0,0 1 0,0 0 0,-1 0 1,1 1-1,-1-1 0,0 0 0,0 1 0,0 0 1,0-1-1,0 1 0,0 0 0,-1 1 0,1-1 1,0 1-1,-1-1 0,0 1 0,1 0 0,-1 0 1,-4 0-1,-4-1-4,0 0 0,-1 1 0,1 0 0,-1 1 0,1 0 0,-1 1 0,-21 5 0,19-2-5,0 2 1,0 0 0,1 1-1,0 0 1,0 1 0,1 1-1,0 0 1,0 0 0,1 2-1,0-1 1,-17 22 0,-8 12 3,-57 89 1,88-124 9,-91 156 46,88-149-36,2 1 0,0 0 1,1 1-1,0 0 0,2 0 0,0 0 0,1 0 0,-1 23 1,4-41-18,0 1 1,1-1 0,-1 1 0,0 0 0,0-1 0,0 1 0,1-1 0,-1 1 0,0-1 0,1 1 0,-1-1 0,0 1 0,1-1 0,-1 1 0,1-1 0,-1 0 0,1 1 0,-1-1 0,1 1 0,-1-1 0,1 0 0,-1 0 0,1 1 0,-1-1-1,1 0 1,0 0 0,-1 0 0,1 1 0,-1-1 0,1 0 0,0 0 0,-1 0 0,1 0 0,-1 0 0,1 0 0,0 0 0,0-1 0,25-5-11,-15-2 12,-1-1 1,-1 0 0,0-1 0,0 0-1,-1 0 1,0-1 0,-1 0 0,0-1-1,9-21 1,-7 17-3,-9 15 3,76-153-46,-69 135 16,0 1 0,-1-1 0,-1 0 0,-1 0 0,-1 0 0,2-34 0,-5 51 5,0 0 1,0 0-1,-1 0 0,1 0 0,0 0 1,-1 0-1,1 1 0,-1-1 0,0 0 0,0 0 1,0 0-1,0 1 0,0-1 0,0 0 1,0 1-1,0-1 0,-1 1 0,1 0 1,0-1-1,-1 1 0,1 0 0,-1 0 0,0 0 1,1 0-1,-1 0 0,0 0 0,0 0 1,1 0-1,-1 1 0,0-1 0,0 1 1,0 0-1,0-1 0,0 1 0,0 0 0,0 0 1,0 0-1,0 0 0,0 1 0,-2-1 1,0 1-64,-1-1 1,0 1-1,1 0 0,0 0 1,-1 0-1,1 1 1,-1-1-1,1 1 1,0 0-1,0 0 1,0 1-1,0-1 1,1 1-1,-1 0 1,1 0-1,-5 5 0,4-1-372,1 1-1,-1-1 0,2 1 0,-1-1 1,1 1-1,0 0 0,1 0 0,0 0 1,0 0-1,0 0 0,1 0 0,1 0 0,-1 0 1,1 0-1,2 8 0,16 41-5865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29.89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368 271 7463,'0'0'5621,"4"-18"-3581,14-56 196,-17 71-2072,0 0 0,-1 0-1,1 0 1,-1 0-1,1 0 1,-1 0-1,0 0 1,0 0-1,-1 0 1,1 0 0,0 0-1,-1 1 1,0-1-1,0 0 1,0 0-1,0 0 1,0 0-1,0 1 1,-1-1-1,1 0 1,-1 1 0,0 0-1,0-1 1,0 1-1,0 0 1,0 0-1,-1 0 1,1 0-1,0 0 1,-1 0 0,1 1-1,-1 0 1,0-1-1,0 1 1,1 0-1,-1 0 1,-5-1-1,1 1-57,-1 0 0,1 0 0,-1 0 0,0 1 0,1 0 0,-1 1-1,0 0 1,1 0 0,-1 0 0,1 1 0,0 0 0,-13 6 0,6 0-69,-1 1 1,2 0-1,-1 2 1,1-1 0,1 2-1,0-1 1,1 2-1,0-1 1,0 2-1,2-1 1,0 2 0,-9 17-1,7-11 52,2 1-1,0 0 1,1 1 0,1 0-1,1 0 1,1 0 0,2 1-1,-2 25 1,4-33 15,1 0 0,1 0-1,0 0 1,1 0 0,1 0-1,0-1 1,1 1 0,9 22 0,-10-31-78,0-1 1,1 0-1,0 0 1,0 0-1,0 0 0,1-1 1,-1 0-1,1 0 1,1 0-1,-1 0 1,1-1-1,-1 0 1,1 0-1,1-1 1,-1 1-1,0-1 1,1-1-1,-1 1 1,1-1-1,0 0 1,12 1-1,-6-1-20,-1-1 0,1-1 0,-1 0 0,1 0 0,-1-1 0,1-1 0,-1 0 0,0-1 0,1 0 0,12-6 0,-7 1-23,0 0 1,-1-2-1,0 0 0,0 0 1,-2-2-1,16-13 0,-5 0-140,-1-1-1,-2 0 1,0-2 0,-2-1-1,-1-1 1,29-57-1,-40 68 77,0 0 0,-1 0 0,-2-1 0,0 0 0,-1 0 0,0-1 0,-2 1 0,-1-1 0,0 0 1,-2 1-1,-3-42 0,1 56 86,1 0 0,-1 0 0,-1 1 1,1-1-1,-1 1 0,1-1 0,-2 1 1,1 0-1,0 0 0,-1 0 0,0 0 0,0 1 1,-1 0-1,1 0 0,-1 0 0,0 0 1,0 1-1,0 0 0,0 0 0,-1 0 1,1 0-1,-9-2 0,-3 0 76,0 0-1,0 1 0,-1 1 1,0 1-1,1 0 0,-26 1 1,31 2-20,0 0 1,0 0-1,1 1 1,-1 1-1,1 0 0,-1 0 1,1 1-1,0 0 1,1 1-1,-1 1 0,1 0 1,-12 8-1,9-3 21,-1 0 0,2 1 0,-1 0 0,2 1 0,0 0 0,0 1 0,-16 28 0,17-22-3,0 0 0,1 0 0,1 0 0,1 1 1,1 1-1,1-1 0,1 1 0,0-1 0,2 1 1,0 0-1,2 1 0,0-1 0,6 35 0,-4-51-65,-1 0-1,1-1 1,0 1 0,0 0-1,0-1 1,1 0-1,0 1 1,0-1-1,0 0 1,1-1 0,0 1-1,0 0 1,0-1-1,0 0 1,9 6-1,-5-5-11,0 0 0,0-1-1,0 0 1,1 0-1,0-1 1,-1 0-1,1-1 1,0 0 0,14 1-1,-5-1-12,-1-2-1,1 0 1,0-1-1,0-1 1,-1 0-1,1-1 1,-1-1-1,0-1 1,0-1 0,18-8-1,-14 3-54,-1 0 0,0-2 0,-1-1 0,0 0 0,-2-1 1,1-1-1,-2-1 0,0 0 0,26-38 0,-34 43 34,0 0 1,-1-1-1,-1 0 1,0 0-1,0-1 0,-2 0 1,1 0-1,-2 0 1,0 0-1,-1-1 0,0 1 1,-1-1-1,-1 1 1,0-1-1,-1 1 0,0-1 1,-4-15-1,2 24 48,1 0 0,-1 1 0,0-1-1,0 1 1,-1-1 0,1 1 0,-1 0-1,-1 1 1,1-1 0,0 1 0,-1-1-1,0 2 1,0-1 0,0 0 0,-1 1-1,1 0 1,-1 0 0,0 1 0,0-1 0,1 1-1,-2 0 1,1 1 0,0 0 0,-7-1-1,1 0 50,0 0 0,0 1 0,0 0 0,0 1 0,0 0 1,0 1-1,0 1 0,0 0 0,0 0 0,0 1 0,-22 9 0,21-4-30,1 0 1,-1 1 0,1 0 0,1 1-1,-1 0 1,2 1 0,0 1 0,0-1-1,-8 14 1,2-1 15,1 1 0,1 0-1,-18 50 1,27-62-36,0 1-1,1-1 1,1 1-1,1 0 1,0 1-1,0 21 1,1-31-15,2 0-1,-1 0 1,1-1 0,-1 1 0,1 0 0,1-1-1,-1 1 1,1-1 0,-1 1 0,1-1-1,1 0 1,-1 1 0,0-1 0,1-1-1,0 1 1,0 0 0,0 0 0,1-1-1,-1 0 1,1 0 0,0 0 0,6 4-1,1-2-61,0 0-1,0 0 0,0-1 1,1-1-1,-1 0 0,1-1 0,0 0 1,0-1-1,0 0 0,0 0 1,0-2-1,0 1 0,0-2 1,0 0-1,0 0 0,-1-1 1,1 0-1,-1-1 0,0 0 0,13-7 1,-14 6-391,-1-1 1,1 0-1,-2 0 1,1-1-1,-1 0 1,0 0-1,0-1 1,0 0-1,11-17 1,-14 17-444,-1 0 1,0 0-1,0 0 1,-1 0-1,0-1 1,0 1-1,-1-1 1,0 0-1,0 0 1,-1 0-1,-1 0 1,0-16-1,-4-23-8964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31.23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253 693 9033,'0'0'8301,"13"-15"-7661,146-175 337,-131 154-700,-3-1 1,-1-1 0,-1-1 0,17-42-1,-39 80-195,0-1 1,-1 1-1,1 0 0,0-1 0,-1 1 0,1-1 1,-1 1-1,1-1 0,-1 1 0,0-1 0,1 0 1,-1 1-1,0-1 0,0 1 0,0-1 0,0 1 1,-1-1-1,1 1 0,0-1 0,-1 0 0,1 1 1,-1-1-1,1 1 0,-2-3 0,0 3-26,1 1 0,-1-1 0,1 1 0,-1 0 0,1-1 0,-1 1 0,1 0 0,-1 0 0,1 0-1,-1 0 1,0 0 0,1 0 0,-1 0 0,1 1 0,-1-1 0,1 1 0,-1-1 0,1 1 0,-3 0 0,-9 5 61,0 1 0,0 0 0,1 0 0,-12 10-1,-12 13 103,1 2-1,2 2 1,2 0-1,1 3 1,1 0-1,2 2 0,2 0 1,2 2-1,1 1 1,3 1-1,-18 53 1,36-92-172,-10 41 293,11-44-334,-1 1 1,1-1-1,0 0 1,0 1 0,-1-1-1,1 0 1,0 1-1,0-1 1,0 0-1,0 1 1,1-1 0,-1 0-1,0 1 1,1-1-1,-1 0 1,1 1-1,-1-1 1,1 0 0,-1 0-1,1 0 1,0 0-1,0 1 1,-1-1-1,1 0 1,0 0 0,0 0-1,1 0 1,2 1-6,0-1 0,0 0-1,0 0 1,0-1 0,0 1 0,1-1 0,-1 0 0,0 0-1,0 0 1,0 0 0,0-1 0,0 0 0,0 0 0,7-2-1,-3 0 4,0-1 0,-1 0 0,1-1-1,-1 1 1,0-1 0,11-10 0,4-8 4,-1 0-1,35-51 1,-49 65-11,35-51-79,-4-2 1,47-97-1,-72 129 55,-1 0-1,-1-1 1,-1 0-1,-2-1 1,-1 0-1,-2 0 1,3-64-1,-8 92 29,-1 1 0,1-1 0,-1 1 0,1-1 1,-1 1-1,0-1 0,0 1 0,0 0 0,-1-1 0,1 1 0,-1 0 0,0 0 0,0 0 0,0 0 0,0 0 0,-1 0 1,1 1-1,-1-1 0,1 1 0,-1 0 0,0 0 0,0 0 0,0 0 0,0 0 0,0 0 0,-1 1 0,1 0 0,0-1 1,-1 1-1,1 1 0,-7-2 0,0 1 3,0-1 1,0 2 0,0 0-1,0 0 1,0 1-1,0 0 1,0 1 0,0 0-1,0 0 1,-16 7 0,10-1 8,1 0 0,0 2 0,0-1 1,1 2-1,0 0 0,0 1 1,2 0-1,-17 21 0,-2 5 58,-47 78 0,50-69 30,-43 99-1,65-130-62,0 0 0,1 1 0,0 0 0,1 0 0,1 0 0,1 0 0,1 1 0,0-1 0,1 1 0,3 23 0,-2-36-34,1 0 0,-1 0 1,1 0-1,0-1 0,1 1 0,-1-1 0,1 0 0,0 1 0,0-1 0,0 0 0,0-1 0,1 1 0,0-1 0,-1 1 0,1-1 1,1 0-1,-1 0 0,0-1 0,1 1 0,-1-1 0,1 0 0,0-1 0,-1 1 0,1-1 0,0 1 0,0-2 0,10 2 0,0 0 14,-1-1 0,1-1-1,0 0 1,0-1-1,0-1 1,0 0-1,-1-1 1,22-7 0,-9-1-18,-1-1 1,0-1-1,-1-2 1,0 0 0,-1-2-1,35-32 1,-21 13-22,-2 0 0,60-81 0,-79 93 18,0 0 1,17-39-1,-30 55 6,0-1-1,-1 0 0,0 0 1,0 0-1,-1 0 1,0 0-1,0 0 1,-1-1-1,-1 1 0,0 0 1,-1-14-1,0 20 1,1 1 0,-1 0 0,-1-1 0,1 1 0,0 0 0,0 0 0,-1 0 0,1 0 0,-1 0 0,0 0 0,0 0 0,0 0 0,1 1 0,-2-1 0,1 1 0,0-1 0,0 1 0,0 0 0,-1 0-1,1 0 1,0 0 0,-1 0 0,1 1 0,-1-1 0,1 1 0,-1-1 0,1 1 0,-1 0 0,1 0 0,-1 0 0,-3 1 0,-4-1 21,0 1 0,0 0 1,0 1-1,0 0 0,1 0 0,-1 1 0,-12 5 1,4 2-1,0 2-1,0-1 1,1 2 0,1 1 0,0 0 0,1 1 0,0 0 0,-20 29 0,4-1 4,3 1 0,-31 63-1,53-94-17,0-3-7,0 1 0,1 0 0,0 0 0,1 1 0,0 0 0,1-1 1,0 1-1,-1 17 0,5-28-58,-1 0-1,0 0 1,1-1 0,0 1 0,-1 0-1,1 0 1,0 0 0,-1-1 0,1 1 0,0-1-1,-1 1 1,1 0 0,0-1 0,0 1-1,0-1 1,0 1 0,0-1 0,0 0-1,0 1 1,0-1 0,0 0 0,-1 0-1,1 0 1,0 0 0,0 0 0,0 0 0,0 0-1,0 0 1,0 0 0,0 0 0,0 0-1,0-1 1,2 1 0,34-7-4393,5-10-5252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1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1012 9993,'0'0'4287,"-3"-19"-3769,-3-40-135,3 1 0,2-1 0,10-89 0,36-318 1986,-41 263-8619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1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14 268 11179,'0'0'8157,"-4"-1"-7042,4 1-1096,-1 0-1,1 0 1,-1 0-1,1 0 0,-1 0 1,1 0-1,0-1 1,-1 1-1,1 0 0,-1 0 1,1-1-1,-1 1 1,1 0-1,0-1 1,-1 1-1,1 0 0,0-1 1,-1 1-1,1 0 1,0-1-1,0 1 0,-1-1 1,1 1-1,0 0 1,0-1-1,0 1 0,-1-1 1,1 1-1,0-1 1,0 1-1,0-1 1,0 1-1,0-1 0,5-24 321,27-39-119,-18 38-134,-7 13-73,-1-2 11,1 0 0,1 0 0,1 1 0,0 0 0,0 1 0,16-17 0,-24 29-9,0 0 0,1 0 0,-1 0 1,0 0-1,0 0 0,1 0 0,-1 1 0,1-1 0,-1 0 0,1 1 0,-1-1 0,1 1 0,-1 0 0,1-1 0,-1 1 0,1 0 0,-1 0 0,1 0 0,0 0 0,-1 0 0,1 0 0,-1 0 0,1 1 0,-1-1 0,1 1 0,-1-1 0,1 1 0,-1 0 0,1-1 0,-1 1 0,1 0 0,-1 0 0,0 0 0,0 0 0,1 0 0,-1 0 0,0 0 1,0 0-1,0 1 0,1 1 0,6 8 153,0 1 0,-1 0 0,12 25 0,-4-6-106,20 12-1432,-8-18-4622,-3-5-2853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4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1 5061,'0'0'9748,"-4"8"-9188,-9 23 16,1 1 1,2 0-1,-12 62 0,-6 23 1475,28-116-2002,0-1-1,1 1 0,-1 0 1,0 0-1,0 0 0,1-1 1,-1 1-1,1 0 0,-1 0 1,1-1-1,-1 1 0,1 0 1,-1 0-1,1-1 0,-1 1 1,1-1-1,0 1 0,0-1 1,-1 1-1,1-1 0,0 1 1,0-1-1,-1 0 0,1 1 1,0-1-1,0 0 0,0 0 1,0 1-1,-1-1 0,1 0 1,0 0-1,0 0 0,0 0 1,0 0-1,0 0 1,1-1-1,47 4 6,-39-3 63,39 2-662,79 0 1971,-66-9-3594,-5-10-4948,-51 11 1810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4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 10090,'0'0'1121,"-1"15"-625,-10 78 1458,4 0 0,5 1 0,17 171-1,-13-250-2107,2 7-1354,0-6-2883,-2-6-142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0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12492,'0'0'12396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5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11371,'0'0'6571,"-11"9"-5813,-33 31 145,43-38-851,-1 0 0,1 0 1,0 0-1,0 0 0,0 0 1,0 0-1,0 0 0,0 1 1,0-1-1,1 0 0,-1 1 1,1-1-1,0 0 0,0 1 1,0-1-1,0 1 1,0-1-1,0 0 0,1 1 1,-1-1-1,1 0 0,-1 1 1,1-1-1,0 0 0,0 0 1,0 1-1,0-1 0,0 0 1,1 0-1,2 3 0,2 2 29,0 1-1,1-1 0,1 0 0,-1 0 0,11 6 0,4 1 69,1 0-1,0-2 1,42 15 0,-44-19-51,1 1 1,-2 1-1,1 1 0,-1 1 1,20 15-1,-36-22-21,1-1 1,-1 1-1,-1 0 1,1 0-1,-1 1 0,0-1 1,0 1-1,0-1 1,-1 1-1,0 0 0,0 0 1,-1 0-1,1 0 1,-1 0-1,-1 1 0,1-1 1,-1 0-1,0 0 1,0 0-1,-1 1 1,-2 11-1,1-8 23,0 0-1,-1 1 1,0-1 0,-1 0-1,0 0 1,0-1-1,-1 1 1,-1-1 0,1 0-1,-1 0 1,-14 14 0,18-20-219,-1-1-1,1 0 1,-1 0 0,0 0 0,1 0 0,-1 0-1,0-1 1,0 1 0,0-1 0,0 0 0,0 0-1,-1 0 1,1 0 0,0 0 0,0-1 0,-1 0-1,1 1 1,0-1 0,-1 0 0,1-1 0,0 1-1,0-1 1,-6-1 0,4 0-702,1 0 0,-1 0 0,1 0 0,0-1 0,0 0-1,0 0 1,0 0 0,0 0 0,0-1 0,1 1 0,0-1 0,-1 0 0,1 0 0,-3-7 0,-16-31-8479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1:15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1 125 224,'0'0'16015,"126"-54"-15790,-68 32-65,10 2-160,5 3-289,6 9-1921,2 4-2690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2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60 677 5189,'0'0'13415,"-5"-16"-13068,2 7-311,-3-5 34,2 0 1,-1-1-1,2 0 1,0 1-1,1-1 0,0-21 1,4-105 1071,-3-133 599,-1 259-1515,0 0 1,0 0 0,-1 0 0,-1 1 0,-9-24 0,12 37 315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2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58 321 96,'0'0'19042,"-10"2"-16891,8-1-2058,0 0 0,0-1 0,0 1 0,0-1 0,0 1 0,0-1 0,0 0-1,0 0 1,0 0 0,0 0 0,0 0 0,0-1 0,0 1 0,0-1 0,-4 0-1,5-2-38,-1 1 0,1 0 0,0 0 0,0-1 0,0 1 0,0 0 0,0-1-1,0 1 1,0-1 0,1 0 0,0 1 0,-1-1 0,1 1 0,0-1 0,0 0-1,0 1 1,1-4 0,0-12 8,0 0 1,2 0-1,0 1 0,1-1 1,11-31-1,43-81 194,-57 127-256,5-1 202,0 14 275,4 27 525,-6-19-900,18 30-2631,-18-43 1371,0 0-1,0 0 0,1 0 1,-1-1-1,1 1 0,7 4 1,21 13-8339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3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44 636 1954,'0'0'20344,"-7"-12"-19730,2 4-572,0 0-1,1-1 1,0 1-1,0-1 1,1 1-1,0-1 1,1 0-1,0 0 1,0-1-1,1 1 1,0 0-1,1-12 1,6-45 118,24-96 1,-18 107 34,-2-1 1,6-102-1,-16 158-24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3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12 302 11275,'0'0'3737,"-2"-17"-2232,1 11-1415,-8-88 2103,9 84-1910,1 0 0,-1 0 0,2 0 0,-1 0 0,1 1 0,1-1 1,0 1-1,0-1 0,6-10 0,-6 14-182,1 0 0,-1 1 0,1 0 0,0-1 0,0 2 0,0-1 0,1 0 0,0 1 0,0 0 0,0 0 0,0 0 0,0 1 0,1 0 0,0 0 0,9-4 0,-11 6-74,0 1 0,0-1 0,0 0 0,0 1 0,0 0 1,0 0-1,0 0 0,0 1 0,0 0 0,0-1 1,0 1-1,0 0 0,0 1 0,0-1 0,-1 1 0,1 0 1,0 0-1,-1 0 0,0 0 0,1 0 0,-1 1 1,0 0-1,0 0 0,0-1 0,3 6 0,44 61 269,-6-7-2205,-9-26-3193,-4-13-2014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3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62 838 9097,'0'0'9838,"-10"-15"-8231,4 6-1345,0 3-104,2 0 0,-1-1 0,1 0-1,0 0 1,0 0 0,1 0 0,0-1 0,0 1 0,0-1-1,1 0 1,1 1 0,-1-1 0,0-16 0,34-557 3120,-28 499-3502,-4 48-3909,2 62-14599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4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9 477 9161,'0'0'9267,"-2"-16"-8119,1 9-988,-1-7 105,0 0 1,1 1 0,1-1-1,0 0 1,1 0-1,0 0 1,4-14 0,44-137 1494,-40 141-1682,2 1 0,0 0 1,1 1-1,26-37 0,-37 58-72,-1 1 1,0-1-1,1 0 1,-1 0-1,1 1 1,0-1-1,-1 0 0,1 1 1,-1-1-1,1 0 1,0 1-1,0-1 1,-1 1-1,1-1 0,0 1 1,0 0-1,-1-1 1,1 1-1,0 0 1,0-1-1,0 1 0,0 0 1,0 0-1,0 0 1,-1 0-1,1 0 1,0 0-1,0 0 0,0 0 1,0 0-1,0 0 1,0 1-1,-1-1 1,1 0-1,0 1 0,0-1 1,0 0-1,-1 1 1,1-1-1,0 1 1,0-1-1,-1 1 0,2 0 1,23 38 194,-19-27-269,1 1 30,46 72-2762,-45-73 1223,1-1 0,1 0 0,0 0 0,0-1 1,13 9-1,27 13-9463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4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31 685 5958,'0'0'16106,"-5"-17"-14494,3 11-1465,-4-15 367,1 0 0,1 0 0,0-1 0,0-35 0,3-9 100,5-159-35,-1 179-612,2 0 0,21-82 0,-25 120-562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5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75 395 1057,'0'0'16522,"-13"-4"-14904,6 1-1437,5 3-118,-1-1 0,0 1 0,1-1 0,-1 0 0,0 0 0,1 0-1,-1 0 1,1-1 0,0 1 0,-1-1 0,1 1 0,0-1 0,0 0 0,0 0 0,0 0 0,0 0 0,0 0 0,1 0 0,-1-1 0,1 1 0,-1 0 0,1-1 0,0 1-1,0-1 1,0 0 0,0 1 0,1-1 0,-1 0 0,1 1 0,-1-1 0,1 0 0,0-5 0,3-19 409,0-1 0,2 1 0,14-46 0,-14 56-111,1 1 1,1 0-1,0 0 0,1 1 0,1 0 0,0 0 1,14-16-1,-21 29-288,-1 1 0,0-1 0,0 0 1,1 1-1,-1-1 0,1 1 0,0-1 0,-1 1 0,1 0 1,0 0-1,0 0 0,0 0 0,0 0 0,0 0 1,0 0-1,0 0 0,0 1 0,0-1 0,0 1 0,0 0 1,0 0-1,1-1 0,-1 1 0,0 1 0,0-1 0,3 0 1,-2 2-20,0 0-1,-1 0 1,1-1 0,0 2 0,-1-1 0,1 0 0,-1 0 0,0 1 0,0-1-1,0 1 1,0 0 0,0 0 0,0 0 0,2 6 0,3 9 53,0 0 0,-2 1 1,0 0-1,4 29 0,-6-23-231,-1 1 0,-2 46 0,-11-12-2639,8-51 1350,0-1 0,0 0-1,-1 0 1,-8 14 0,-13 12-5735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3:31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9513,'0'0'9054,"11"-16"-7650,40-49-155,-46 60-1118,0 1 0,0 0 0,0 0 0,0 0 0,1 1 0,-1 0 0,1 0 0,0 0 0,0 0 0,0 1 0,0 0 0,0 1 0,0-1 0,1 1 0,-1 1 0,1-1 0,-1 1 0,0 0 0,1 0 0,6 2 0,6-2 209,-17 0-303,-1 0 1,1 0-1,-1 0 0,1 0 1,-1 1-1,1-1 1,-1 0-1,1 1 0,-1-1 1,1 1-1,-1-1 0,1 1 1,-1 0-1,0 0 1,0-1-1,1 1 0,-1 0 1,0 0-1,0 0 0,0 0 1,0 1-1,0-1 1,0 0-1,0 0 0,1 3 1,-1 0 30,0-1 0,0 1 0,0 0 1,0-1-1,-1 1 0,1 0 1,-1 0-1,0-1 0,0 1 0,-1 5 1,-1 3 22,-1-1 1,1 0 0,-2 0 0,1-1-1,-2 1 1,-6 13 0,-32 37 180,26-38 59,1 1 0,-16 30 0,34-53-441,0-1 0,-1 1-1,1 0 1,0-1 0,0 1-1,-1-1 1,1 0 0,0 1-1,0-1 1,0 0 0,-1 0-1,1 0 1,0 0 0,3-1 0,-3 1-51,28-1-745,-5 0 414,0 2-1,32 3 1,-52-4 474,0 1 1,-1 0-1,1 0 0,0 0 1,0 1-1,-1-1 0,1 1 1,-1 0-1,1 1 0,-1-1 1,0 1-1,0 0 0,0 0 1,0 0-1,0 0 0,-1 1 1,6 6-1,-8-7 124,0 0 1,0 0 0,0 0-1,0 0 1,0 0 0,-1 0-1,1 0 1,-1 1-1,0-1 1,0 0 0,0 0-1,0 0 1,-1 1 0,1-1-1,-1 0 1,0 0-1,0 0 1,0 0 0,0 0-1,0 0 1,-1 0-1,1-1 1,-1 1 0,0 0-1,0-1 1,0 1 0,-3 2-1,-2 3 127,-1 0 1,0 0-1,0-1 0,-1 0 0,1-1 0,-18 10 1,8-9 240,3-9-4116,14 2 3176,0-1-1,0 0 1,0 1 0,1-1 0,-1 0 0,0 1-1,0-1 1,0 0 0,1 0 0,-1 0-1,1 0 1,-1 0 0,0 0 0,1 0 0,0 0-1,-1 0 1,1 0 0,0 0 0,-1 0 0,1 0-1,0 0 1,0-1 0,0 1 0,0 0 0,0-2-1,0-26-10652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7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9833,'0'0'10816,"-5"18"-9775,1-4-821,0-1-1,1 0 0,0 1-1,1-1 1,0 1 0,1-1-1,1 1 1,1 18 0,9 46 1089,0-11-614,0 83 0,-10-126-762,0 8-158,0-10-3169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7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1 190 10602,'0'0'8296,"84"-106"-7303,-42 80-577,5 2-416,11 6-384,12 6-1154,14 9-1569,12 3-1121,12 0-3074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7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11211,'0'0'11947,"8"109"-10730,7-64-192,-4 5-448,0-1-417,-1-4-64,-5-1-96,-3-3-32,2-2-961,-4-3-961,4-8-1697,0-7-1987,1-10-3522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8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 8264,'0'0'7687,"122"-85"-7687,-69 80-32,7 5-256,6 0-1538,6 0-1601,3 10-1121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8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11 11499,'0'0'12043,"-7"-3"-10318,6 2-1655,-1 0 0,1 1 0,0-1 0,-1 0 1,1 0-1,-1 1 0,1-1 0,0 1 0,-1 0 1,1-1-1,-1 1 0,1 0 0,-1 0 1,1 0-1,-1 0 0,0 0 0,1 0 0,-2 1 1,2 1-24,0-1 0,0 1 0,0 0 0,1 0 1,-1 1-1,1-1 0,-1 0 0,1 0 1,0 0-1,0 0 0,0 0 0,0 0 1,0 0-1,0 0 0,1 1 0,-1-1 1,1 0-1,1 3 0,51 195 1186,-19-83-545,-16-38-3167,-8-13-2553,-6 0-3546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8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9513,'0'0'7976,"134"-23"-8041,-72 23 1,13 0-1057,11 6-1601,7 6-2051,10 2-3971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9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14830,'0'0'8034,"5"12"-6528,14 42-244,-3 1 0,19 108 0,-28-106-2496,1 82 0,-11-120-2172,-10-14-4334,1-5-1677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9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 15599,'0'0'1890,"130"-94"-1826,-85 80-64,4 9-289,67 3-6757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49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14 10730,'0'0'14083,"-3"3"-12599,2-3-1461,1 0 0,0 0 0,0 0 0,0 0 0,-1 0 0,1 0 0,0 0 1,0 1-1,0-1 0,-1 0 0,1 0 0,0 0 0,0 0 0,0 0 0,0 0 0,0 1 0,-1-1 0,1 0 1,0 0-1,0 0 0,0 0 0,0 1 0,0-1 0,0 0 0,0 0 0,0 0 0,0 1 0,0-1 0,-1 0 0,1 0 1,0 0-1,0 1 0,0-1 0,0 0 0,0 0 0,0 0 0,1 1 0,-1-1 0,0 0 0,0 0 0,0 0 1,0 1-1,0-1 0,0 0 0,0 0 0,0 0 0,0 0 0,0 1 0,1-1 0,-1 0 0,0 0 0,0 0 1,0 0-1,0 0 0,0 1 0,1-1 0,19 1 709,55-13-440,-14 3-582,-42 7-120,47-1-3841,-35 7-1157,-7 8-3304,-10 5-470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03:32:50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15439,'0'0'7975,"24"-7"-7975,3-2-64,5 4-609,2 0-1344,-1 2-1251,5-1-1408,3 4-3043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7C75-F8ED-45AB-B36B-44960242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2689-AFB5-4112-8D35-EF76EA0D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EBF8-170D-4BBB-B9BA-3DBB5D95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AD34-35AD-4F97-8167-7A8713C4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449F-6C23-471E-889B-7977F71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CABE-E4A1-48C0-8460-AE509342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F2E66-3BF2-4DF8-8D95-BF37BDB6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6397-F7E0-4E8C-82B2-9E34E9F7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5F31-0802-44D1-9C77-5D6725E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8F75-DDDA-438C-A737-E9F5A52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5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B3DF1-A4D6-47A8-9F8B-90B470A6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50400-CB54-4EAF-9DD7-04C7DDB6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00C7-68B2-4BFB-92BD-2A2090B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8639-FDAF-49FD-A3E8-0879DBED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E7B8-78FA-4655-8366-395217D0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7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8661-D9D0-46E6-8F19-C085118B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980E-4A06-471C-BF84-67CA751B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72AF-BF42-42C1-97F1-0682D51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14BC-90CE-4A74-B2A2-D694AF76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783D-7117-4B08-BF2E-D3B47FB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680E-708A-4B3B-BF82-2795A1E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93FF-70EB-4294-8EA4-9E2DFDAD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2731-C6CD-4AB3-9E4B-369AEE2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312D-94BB-4A0C-8CC9-BBD54449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189A-D8F8-4CDD-861D-84A542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6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8F9A-2BD8-4FF2-877F-4A1FE5B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ECD7-13CA-4F35-9C63-DCA0AE59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3767-3F9A-43CA-8290-9CC3DE4B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B54B-8AF1-4071-897A-4A70EC8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FFDF-170D-43CE-A5C9-B9BDD7AB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684E-9E46-4D9E-9F95-75AA7CD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21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0C0-960C-4AE2-9C9A-2F25CB91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E128-A63B-432B-989F-843D0CD3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7C035-09C2-440E-AAA5-A5490F3F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22684-2E9D-43E9-AB41-6EF7D1E9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38232-E90B-4D22-A358-31E5B09D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38CED-42F0-4039-91C4-7EF5D9E1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EFEC-6A91-42E9-81A4-A43E876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5B5B9-375C-4478-8F60-B715B2FD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2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1071-D30B-4B2F-94D5-9E91F69E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FE9E8-FADD-48FF-93AB-9D0A731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E061-969A-4660-AB5A-60FB8E99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302F-C49C-42E4-9D58-DEBC4EEB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B789-185F-4181-ABC0-232AC7D2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6B5C-4D06-4EC8-A94D-4BE6779C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4ED8-F3EF-4BEE-BE02-12BB6B9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689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863-500D-4C60-B9A6-39D69AA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C44F-229C-4C76-ABBC-ABBFB3A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8F35-1197-4D9A-8932-F203E141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88A2-4A6A-461F-BA92-24695EDE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193-83B5-4C01-89F6-83B4327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0336-60CE-49AA-B64B-65FFCDA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41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3446-447B-4C11-8C41-C6492B90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9EB6-0E0B-41E9-A703-9160BE9E4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A691-2DF6-4B0E-88DB-5747CB07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3F3B-8D8F-4A74-B5EE-119BB943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8A5C-2E9B-49E4-89AC-DD1C066E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62EEC-EB35-4CA8-9316-73D99C99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1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FCA98-3B1C-4624-86BD-642540B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955C-9B3D-4192-9A26-DEA4864B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27DC-D53A-45B5-AFA2-A30ABB64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38D0-2E85-4565-A853-7472A3D50D0D}" type="datetimeFigureOut">
              <a:rPr lang="en-MY" smtClean="0"/>
              <a:t>3/11/2021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18E1-09AA-4F22-A8AF-8F25E4049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05DA-26FC-41D5-88BF-F5460B84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A9509-DE6C-46C5-BDAA-215415202E02}"/>
              </a:ext>
            </a:extLst>
          </p:cNvPr>
          <p:cNvSpPr txBox="1"/>
          <p:nvPr userDrawn="1"/>
        </p:nvSpPr>
        <p:spPr>
          <a:xfrm>
            <a:off x="404769" y="159157"/>
            <a:ext cx="11625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Function, method and class (Part 2)</a:t>
            </a:r>
            <a:endParaRPr lang="en-MY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7286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9.xml"/><Relationship Id="rId117" Type="http://schemas.openxmlformats.org/officeDocument/2006/relationships/image" Target="../media/image256.png"/><Relationship Id="rId21" Type="http://schemas.openxmlformats.org/officeDocument/2006/relationships/image" Target="../media/image208.png"/><Relationship Id="rId42" Type="http://schemas.openxmlformats.org/officeDocument/2006/relationships/customXml" Target="../ink/ink217.xml"/><Relationship Id="rId47" Type="http://schemas.openxmlformats.org/officeDocument/2006/relationships/image" Target="../media/image221.png"/><Relationship Id="rId63" Type="http://schemas.openxmlformats.org/officeDocument/2006/relationships/image" Target="../media/image229.png"/><Relationship Id="rId68" Type="http://schemas.openxmlformats.org/officeDocument/2006/relationships/customXml" Target="../ink/ink230.xml"/><Relationship Id="rId84" Type="http://schemas.openxmlformats.org/officeDocument/2006/relationships/customXml" Target="../ink/ink238.xml"/><Relationship Id="rId89" Type="http://schemas.openxmlformats.org/officeDocument/2006/relationships/image" Target="../media/image242.png"/><Relationship Id="rId112" Type="http://schemas.openxmlformats.org/officeDocument/2006/relationships/customXml" Target="../ink/ink252.xml"/><Relationship Id="rId16" Type="http://schemas.openxmlformats.org/officeDocument/2006/relationships/customXml" Target="../ink/ink204.xml"/><Relationship Id="rId107" Type="http://schemas.openxmlformats.org/officeDocument/2006/relationships/image" Target="../media/image251.png"/><Relationship Id="rId11" Type="http://schemas.openxmlformats.org/officeDocument/2006/relationships/image" Target="../media/image203.png"/><Relationship Id="rId32" Type="http://schemas.openxmlformats.org/officeDocument/2006/relationships/customXml" Target="../ink/ink212.xml"/><Relationship Id="rId37" Type="http://schemas.openxmlformats.org/officeDocument/2006/relationships/image" Target="../media/image216.png"/><Relationship Id="rId53" Type="http://schemas.openxmlformats.org/officeDocument/2006/relationships/image" Target="../media/image224.png"/><Relationship Id="rId58" Type="http://schemas.openxmlformats.org/officeDocument/2006/relationships/customXml" Target="../ink/ink225.xml"/><Relationship Id="rId74" Type="http://schemas.openxmlformats.org/officeDocument/2006/relationships/customXml" Target="../ink/ink233.xml"/><Relationship Id="rId79" Type="http://schemas.openxmlformats.org/officeDocument/2006/relationships/image" Target="../media/image237.png"/><Relationship Id="rId102" Type="http://schemas.openxmlformats.org/officeDocument/2006/relationships/customXml" Target="../ink/ink247.xml"/><Relationship Id="rId123" Type="http://schemas.openxmlformats.org/officeDocument/2006/relationships/image" Target="../media/image259.png"/><Relationship Id="rId5" Type="http://schemas.openxmlformats.org/officeDocument/2006/relationships/image" Target="../media/image1510.png"/><Relationship Id="rId90" Type="http://schemas.openxmlformats.org/officeDocument/2006/relationships/customXml" Target="../ink/ink241.xml"/><Relationship Id="rId95" Type="http://schemas.openxmlformats.org/officeDocument/2006/relationships/image" Target="../media/image245.png"/><Relationship Id="rId22" Type="http://schemas.openxmlformats.org/officeDocument/2006/relationships/customXml" Target="../ink/ink207.xml"/><Relationship Id="rId27" Type="http://schemas.openxmlformats.org/officeDocument/2006/relationships/image" Target="../media/image211.png"/><Relationship Id="rId43" Type="http://schemas.openxmlformats.org/officeDocument/2006/relationships/image" Target="../media/image219.png"/><Relationship Id="rId48" Type="http://schemas.openxmlformats.org/officeDocument/2006/relationships/customXml" Target="../ink/ink220.xml"/><Relationship Id="rId64" Type="http://schemas.openxmlformats.org/officeDocument/2006/relationships/customXml" Target="../ink/ink228.xml"/><Relationship Id="rId69" Type="http://schemas.openxmlformats.org/officeDocument/2006/relationships/image" Target="../media/image232.png"/><Relationship Id="rId113" Type="http://schemas.openxmlformats.org/officeDocument/2006/relationships/image" Target="../media/image254.png"/><Relationship Id="rId118" Type="http://schemas.openxmlformats.org/officeDocument/2006/relationships/customXml" Target="../ink/ink255.xml"/><Relationship Id="rId80" Type="http://schemas.openxmlformats.org/officeDocument/2006/relationships/customXml" Target="../ink/ink236.xml"/><Relationship Id="rId85" Type="http://schemas.openxmlformats.org/officeDocument/2006/relationships/image" Target="../media/image240.png"/><Relationship Id="rId12" Type="http://schemas.openxmlformats.org/officeDocument/2006/relationships/customXml" Target="../ink/ink202.xml"/><Relationship Id="rId17" Type="http://schemas.openxmlformats.org/officeDocument/2006/relationships/image" Target="../media/image206.png"/><Relationship Id="rId33" Type="http://schemas.openxmlformats.org/officeDocument/2006/relationships/image" Target="../media/image214.png"/><Relationship Id="rId38" Type="http://schemas.openxmlformats.org/officeDocument/2006/relationships/customXml" Target="../ink/ink215.xml"/><Relationship Id="rId59" Type="http://schemas.openxmlformats.org/officeDocument/2006/relationships/image" Target="../media/image227.png"/><Relationship Id="rId103" Type="http://schemas.openxmlformats.org/officeDocument/2006/relationships/image" Target="../media/image249.png"/><Relationship Id="rId108" Type="http://schemas.openxmlformats.org/officeDocument/2006/relationships/customXml" Target="../ink/ink250.xml"/><Relationship Id="rId124" Type="http://schemas.openxmlformats.org/officeDocument/2006/relationships/customXml" Target="../ink/ink258.xml"/><Relationship Id="rId54" Type="http://schemas.openxmlformats.org/officeDocument/2006/relationships/customXml" Target="../ink/ink223.xml"/><Relationship Id="rId70" Type="http://schemas.openxmlformats.org/officeDocument/2006/relationships/customXml" Target="../ink/ink231.xml"/><Relationship Id="rId75" Type="http://schemas.openxmlformats.org/officeDocument/2006/relationships/image" Target="../media/image235.png"/><Relationship Id="rId91" Type="http://schemas.openxmlformats.org/officeDocument/2006/relationships/image" Target="../media/image243.png"/><Relationship Id="rId96" Type="http://schemas.openxmlformats.org/officeDocument/2006/relationships/customXml" Target="../ink/ink244.xml"/><Relationship Id="rId1" Type="http://schemas.openxmlformats.org/officeDocument/2006/relationships/tags" Target="../tags/tag13.xml"/><Relationship Id="rId6" Type="http://schemas.openxmlformats.org/officeDocument/2006/relationships/customXml" Target="../ink/ink199.xml"/><Relationship Id="rId23" Type="http://schemas.openxmlformats.org/officeDocument/2006/relationships/image" Target="../media/image209.png"/><Relationship Id="rId28" Type="http://schemas.openxmlformats.org/officeDocument/2006/relationships/customXml" Target="../ink/ink210.xml"/><Relationship Id="rId49" Type="http://schemas.openxmlformats.org/officeDocument/2006/relationships/image" Target="../media/image222.png"/><Relationship Id="rId114" Type="http://schemas.openxmlformats.org/officeDocument/2006/relationships/customXml" Target="../ink/ink253.xml"/><Relationship Id="rId119" Type="http://schemas.openxmlformats.org/officeDocument/2006/relationships/image" Target="../media/image257.png"/><Relationship Id="rId44" Type="http://schemas.openxmlformats.org/officeDocument/2006/relationships/customXml" Target="../ink/ink218.xml"/><Relationship Id="rId60" Type="http://schemas.openxmlformats.org/officeDocument/2006/relationships/customXml" Target="../ink/ink226.xml"/><Relationship Id="rId65" Type="http://schemas.openxmlformats.org/officeDocument/2006/relationships/image" Target="../media/image230.png"/><Relationship Id="rId81" Type="http://schemas.openxmlformats.org/officeDocument/2006/relationships/image" Target="../media/image238.png"/><Relationship Id="rId86" Type="http://schemas.openxmlformats.org/officeDocument/2006/relationships/customXml" Target="../ink/ink239.xml"/><Relationship Id="rId13" Type="http://schemas.openxmlformats.org/officeDocument/2006/relationships/image" Target="../media/image204.png"/><Relationship Id="rId18" Type="http://schemas.openxmlformats.org/officeDocument/2006/relationships/customXml" Target="../ink/ink205.xml"/><Relationship Id="rId39" Type="http://schemas.openxmlformats.org/officeDocument/2006/relationships/image" Target="../media/image217.png"/><Relationship Id="rId109" Type="http://schemas.openxmlformats.org/officeDocument/2006/relationships/image" Target="../media/image252.png"/><Relationship Id="rId34" Type="http://schemas.openxmlformats.org/officeDocument/2006/relationships/customXml" Target="../ink/ink213.xml"/><Relationship Id="rId50" Type="http://schemas.openxmlformats.org/officeDocument/2006/relationships/customXml" Target="../ink/ink221.xml"/><Relationship Id="rId55" Type="http://schemas.openxmlformats.org/officeDocument/2006/relationships/image" Target="../media/image225.png"/><Relationship Id="rId76" Type="http://schemas.openxmlformats.org/officeDocument/2006/relationships/customXml" Target="../ink/ink234.xml"/><Relationship Id="rId97" Type="http://schemas.openxmlformats.org/officeDocument/2006/relationships/image" Target="../media/image246.png"/><Relationship Id="rId104" Type="http://schemas.openxmlformats.org/officeDocument/2006/relationships/customXml" Target="../ink/ink248.xml"/><Relationship Id="rId120" Type="http://schemas.openxmlformats.org/officeDocument/2006/relationships/customXml" Target="../ink/ink256.xml"/><Relationship Id="rId125" Type="http://schemas.openxmlformats.org/officeDocument/2006/relationships/image" Target="../media/image260.png"/><Relationship Id="rId7" Type="http://schemas.openxmlformats.org/officeDocument/2006/relationships/image" Target="../media/image201.png"/><Relationship Id="rId71" Type="http://schemas.openxmlformats.org/officeDocument/2006/relationships/image" Target="../media/image233.png"/><Relationship Id="rId92" Type="http://schemas.openxmlformats.org/officeDocument/2006/relationships/customXml" Target="../ink/ink242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12.png"/><Relationship Id="rId24" Type="http://schemas.openxmlformats.org/officeDocument/2006/relationships/customXml" Target="../ink/ink208.xml"/><Relationship Id="rId40" Type="http://schemas.openxmlformats.org/officeDocument/2006/relationships/customXml" Target="../ink/ink216.xml"/><Relationship Id="rId45" Type="http://schemas.openxmlformats.org/officeDocument/2006/relationships/image" Target="../media/image220.png"/><Relationship Id="rId66" Type="http://schemas.openxmlformats.org/officeDocument/2006/relationships/customXml" Target="../ink/ink229.xml"/><Relationship Id="rId87" Type="http://schemas.openxmlformats.org/officeDocument/2006/relationships/image" Target="../media/image241.png"/><Relationship Id="rId110" Type="http://schemas.openxmlformats.org/officeDocument/2006/relationships/customXml" Target="../ink/ink251.xml"/><Relationship Id="rId115" Type="http://schemas.openxmlformats.org/officeDocument/2006/relationships/image" Target="../media/image255.png"/><Relationship Id="rId61" Type="http://schemas.openxmlformats.org/officeDocument/2006/relationships/image" Target="../media/image228.png"/><Relationship Id="rId82" Type="http://schemas.openxmlformats.org/officeDocument/2006/relationships/customXml" Target="../ink/ink237.xml"/><Relationship Id="rId19" Type="http://schemas.openxmlformats.org/officeDocument/2006/relationships/image" Target="../media/image207.png"/><Relationship Id="rId14" Type="http://schemas.openxmlformats.org/officeDocument/2006/relationships/customXml" Target="../ink/ink203.xml"/><Relationship Id="rId30" Type="http://schemas.openxmlformats.org/officeDocument/2006/relationships/customXml" Target="../ink/ink211.xml"/><Relationship Id="rId35" Type="http://schemas.openxmlformats.org/officeDocument/2006/relationships/image" Target="../media/image215.png"/><Relationship Id="rId56" Type="http://schemas.openxmlformats.org/officeDocument/2006/relationships/customXml" Target="../ink/ink224.xml"/><Relationship Id="rId77" Type="http://schemas.openxmlformats.org/officeDocument/2006/relationships/image" Target="../media/image236.png"/><Relationship Id="rId100" Type="http://schemas.openxmlformats.org/officeDocument/2006/relationships/customXml" Target="../ink/ink246.xml"/><Relationship Id="rId105" Type="http://schemas.openxmlformats.org/officeDocument/2006/relationships/image" Target="../media/image250.png"/><Relationship Id="rId126" Type="http://schemas.openxmlformats.org/officeDocument/2006/relationships/customXml" Target="../ink/ink259.xml"/><Relationship Id="rId8" Type="http://schemas.openxmlformats.org/officeDocument/2006/relationships/customXml" Target="../ink/ink200.xml"/><Relationship Id="rId51" Type="http://schemas.openxmlformats.org/officeDocument/2006/relationships/image" Target="../media/image223.png"/><Relationship Id="rId72" Type="http://schemas.openxmlformats.org/officeDocument/2006/relationships/customXml" Target="../ink/ink232.xml"/><Relationship Id="rId93" Type="http://schemas.openxmlformats.org/officeDocument/2006/relationships/image" Target="../media/image244.png"/><Relationship Id="rId98" Type="http://schemas.openxmlformats.org/officeDocument/2006/relationships/customXml" Target="../ink/ink245.xml"/><Relationship Id="rId121" Type="http://schemas.openxmlformats.org/officeDocument/2006/relationships/image" Target="../media/image258.png"/><Relationship Id="rId3" Type="http://schemas.openxmlformats.org/officeDocument/2006/relationships/image" Target="../media/image1310.png"/><Relationship Id="rId25" Type="http://schemas.openxmlformats.org/officeDocument/2006/relationships/image" Target="../media/image210.png"/><Relationship Id="rId46" Type="http://schemas.openxmlformats.org/officeDocument/2006/relationships/customXml" Target="../ink/ink219.xml"/><Relationship Id="rId67" Type="http://schemas.openxmlformats.org/officeDocument/2006/relationships/image" Target="../media/image231.png"/><Relationship Id="rId116" Type="http://schemas.openxmlformats.org/officeDocument/2006/relationships/customXml" Target="../ink/ink254.xml"/><Relationship Id="rId20" Type="http://schemas.openxmlformats.org/officeDocument/2006/relationships/customXml" Target="../ink/ink206.xml"/><Relationship Id="rId41" Type="http://schemas.openxmlformats.org/officeDocument/2006/relationships/image" Target="../media/image218.png"/><Relationship Id="rId62" Type="http://schemas.openxmlformats.org/officeDocument/2006/relationships/customXml" Target="../ink/ink227.xml"/><Relationship Id="rId83" Type="http://schemas.openxmlformats.org/officeDocument/2006/relationships/image" Target="../media/image239.png"/><Relationship Id="rId88" Type="http://schemas.openxmlformats.org/officeDocument/2006/relationships/customXml" Target="../ink/ink240.xml"/><Relationship Id="rId111" Type="http://schemas.openxmlformats.org/officeDocument/2006/relationships/image" Target="../media/image253.png"/><Relationship Id="rId15" Type="http://schemas.openxmlformats.org/officeDocument/2006/relationships/image" Target="../media/image205.png"/><Relationship Id="rId36" Type="http://schemas.openxmlformats.org/officeDocument/2006/relationships/customXml" Target="../ink/ink214.xml"/><Relationship Id="rId57" Type="http://schemas.openxmlformats.org/officeDocument/2006/relationships/image" Target="../media/image226.png"/><Relationship Id="rId106" Type="http://schemas.openxmlformats.org/officeDocument/2006/relationships/customXml" Target="../ink/ink249.xml"/><Relationship Id="rId127" Type="http://schemas.openxmlformats.org/officeDocument/2006/relationships/image" Target="../media/image261.png"/><Relationship Id="rId10" Type="http://schemas.openxmlformats.org/officeDocument/2006/relationships/customXml" Target="../ink/ink201.xml"/><Relationship Id="rId31" Type="http://schemas.openxmlformats.org/officeDocument/2006/relationships/image" Target="../media/image213.png"/><Relationship Id="rId52" Type="http://schemas.openxmlformats.org/officeDocument/2006/relationships/customXml" Target="../ink/ink222.xml"/><Relationship Id="rId73" Type="http://schemas.openxmlformats.org/officeDocument/2006/relationships/image" Target="../media/image234.png"/><Relationship Id="rId78" Type="http://schemas.openxmlformats.org/officeDocument/2006/relationships/customXml" Target="../ink/ink235.xml"/><Relationship Id="rId94" Type="http://schemas.openxmlformats.org/officeDocument/2006/relationships/customXml" Target="../ink/ink243.xml"/><Relationship Id="rId99" Type="http://schemas.openxmlformats.org/officeDocument/2006/relationships/image" Target="../media/image247.png"/><Relationship Id="rId101" Type="http://schemas.openxmlformats.org/officeDocument/2006/relationships/image" Target="../media/image248.png"/><Relationship Id="rId122" Type="http://schemas.openxmlformats.org/officeDocument/2006/relationships/customXml" Target="../ink/ink257.xml"/><Relationship Id="rId4" Type="http://schemas.openxmlformats.org/officeDocument/2006/relationships/image" Target="../media/image1440.png"/><Relationship Id="rId9" Type="http://schemas.openxmlformats.org/officeDocument/2006/relationships/image" Target="../media/image2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71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0.png"/><Relationship Id="rId18" Type="http://schemas.openxmlformats.org/officeDocument/2006/relationships/customXml" Target="../ink/ink264.xml"/><Relationship Id="rId26" Type="http://schemas.openxmlformats.org/officeDocument/2006/relationships/customXml" Target="../ink/ink268.xml"/><Relationship Id="rId39" Type="http://schemas.openxmlformats.org/officeDocument/2006/relationships/image" Target="../media/image274.png"/><Relationship Id="rId21" Type="http://schemas.openxmlformats.org/officeDocument/2006/relationships/image" Target="../media/image266.png"/><Relationship Id="rId34" Type="http://schemas.openxmlformats.org/officeDocument/2006/relationships/customXml" Target="../ink/ink272.xml"/><Relationship Id="rId42" Type="http://schemas.openxmlformats.org/officeDocument/2006/relationships/customXml" Target="../ink/ink276.xml"/><Relationship Id="rId47" Type="http://schemas.openxmlformats.org/officeDocument/2006/relationships/image" Target="../media/image278.png"/><Relationship Id="rId50" Type="http://schemas.openxmlformats.org/officeDocument/2006/relationships/customXml" Target="../ink/ink280.xml"/><Relationship Id="rId55" Type="http://schemas.openxmlformats.org/officeDocument/2006/relationships/image" Target="../media/image282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263.xml"/><Relationship Id="rId29" Type="http://schemas.openxmlformats.org/officeDocument/2006/relationships/image" Target="../media/image269.png"/><Relationship Id="rId11" Type="http://schemas.openxmlformats.org/officeDocument/2006/relationships/image" Target="../media/image659.png"/><Relationship Id="rId24" Type="http://schemas.openxmlformats.org/officeDocument/2006/relationships/customXml" Target="../ink/ink267.xml"/><Relationship Id="rId32" Type="http://schemas.openxmlformats.org/officeDocument/2006/relationships/customXml" Target="../ink/ink271.xml"/><Relationship Id="rId37" Type="http://schemas.openxmlformats.org/officeDocument/2006/relationships/image" Target="../media/image273.png"/><Relationship Id="rId40" Type="http://schemas.openxmlformats.org/officeDocument/2006/relationships/customXml" Target="../ink/ink275.xml"/><Relationship Id="rId45" Type="http://schemas.openxmlformats.org/officeDocument/2006/relationships/image" Target="../media/image277.png"/><Relationship Id="rId53" Type="http://schemas.openxmlformats.org/officeDocument/2006/relationships/image" Target="../media/image281.png"/><Relationship Id="rId58" Type="http://schemas.openxmlformats.org/officeDocument/2006/relationships/customXml" Target="../ink/ink284.xml"/><Relationship Id="rId5" Type="http://schemas.openxmlformats.org/officeDocument/2006/relationships/image" Target="../media/image262.png"/><Relationship Id="rId61" Type="http://schemas.openxmlformats.org/officeDocument/2006/relationships/image" Target="../media/image285.png"/><Relationship Id="rId19" Type="http://schemas.openxmlformats.org/officeDocument/2006/relationships/image" Target="../media/image265.png"/><Relationship Id="rId4" Type="http://schemas.openxmlformats.org/officeDocument/2006/relationships/image" Target="../media/image1710.png"/><Relationship Id="rId14" Type="http://schemas.openxmlformats.org/officeDocument/2006/relationships/customXml" Target="../ink/ink262.xml"/><Relationship Id="rId22" Type="http://schemas.openxmlformats.org/officeDocument/2006/relationships/customXml" Target="../ink/ink266.xml"/><Relationship Id="rId27" Type="http://schemas.openxmlformats.org/officeDocument/2006/relationships/image" Target="../media/image268.png"/><Relationship Id="rId30" Type="http://schemas.openxmlformats.org/officeDocument/2006/relationships/customXml" Target="../ink/ink270.xml"/><Relationship Id="rId35" Type="http://schemas.openxmlformats.org/officeDocument/2006/relationships/image" Target="../media/image272.png"/><Relationship Id="rId43" Type="http://schemas.openxmlformats.org/officeDocument/2006/relationships/image" Target="../media/image276.png"/><Relationship Id="rId48" Type="http://schemas.openxmlformats.org/officeDocument/2006/relationships/customXml" Target="../ink/ink279.xml"/><Relationship Id="rId56" Type="http://schemas.openxmlformats.org/officeDocument/2006/relationships/customXml" Target="../ink/ink283.xml"/><Relationship Id="rId51" Type="http://schemas.openxmlformats.org/officeDocument/2006/relationships/image" Target="../media/image280.png"/><Relationship Id="rId3" Type="http://schemas.openxmlformats.org/officeDocument/2006/relationships/image" Target="../media/image1610.png"/><Relationship Id="rId12" Type="http://schemas.openxmlformats.org/officeDocument/2006/relationships/customXml" Target="../ink/ink261.xml"/><Relationship Id="rId17" Type="http://schemas.openxmlformats.org/officeDocument/2006/relationships/image" Target="../media/image264.png"/><Relationship Id="rId25" Type="http://schemas.openxmlformats.org/officeDocument/2006/relationships/image" Target="../media/image267.png"/><Relationship Id="rId33" Type="http://schemas.openxmlformats.org/officeDocument/2006/relationships/image" Target="../media/image271.png"/><Relationship Id="rId38" Type="http://schemas.openxmlformats.org/officeDocument/2006/relationships/customXml" Target="../ink/ink274.xml"/><Relationship Id="rId46" Type="http://schemas.openxmlformats.org/officeDocument/2006/relationships/customXml" Target="../ink/ink278.xml"/><Relationship Id="rId59" Type="http://schemas.openxmlformats.org/officeDocument/2006/relationships/image" Target="../media/image284.png"/><Relationship Id="rId20" Type="http://schemas.openxmlformats.org/officeDocument/2006/relationships/customXml" Target="../ink/ink265.xml"/><Relationship Id="rId41" Type="http://schemas.openxmlformats.org/officeDocument/2006/relationships/image" Target="../media/image275.png"/><Relationship Id="rId54" Type="http://schemas.openxmlformats.org/officeDocument/2006/relationships/customXml" Target="../ink/ink282.xml"/><Relationship Id="rId1" Type="http://schemas.openxmlformats.org/officeDocument/2006/relationships/tags" Target="../tags/tag15.xml"/><Relationship Id="rId6" Type="http://schemas.openxmlformats.org/officeDocument/2006/relationships/customXml" Target="../ink/ink260.xml"/><Relationship Id="rId15" Type="http://schemas.openxmlformats.org/officeDocument/2006/relationships/image" Target="../media/image263.png"/><Relationship Id="rId23" Type="http://schemas.openxmlformats.org/officeDocument/2006/relationships/image" Target="../media/image215.png"/><Relationship Id="rId28" Type="http://schemas.openxmlformats.org/officeDocument/2006/relationships/customXml" Target="../ink/ink269.xml"/><Relationship Id="rId36" Type="http://schemas.openxmlformats.org/officeDocument/2006/relationships/customXml" Target="../ink/ink273.xml"/><Relationship Id="rId49" Type="http://schemas.openxmlformats.org/officeDocument/2006/relationships/image" Target="../media/image279.png"/><Relationship Id="rId57" Type="http://schemas.openxmlformats.org/officeDocument/2006/relationships/image" Target="../media/image283.png"/><Relationship Id="rId31" Type="http://schemas.openxmlformats.org/officeDocument/2006/relationships/image" Target="../media/image270.png"/><Relationship Id="rId44" Type="http://schemas.openxmlformats.org/officeDocument/2006/relationships/customXml" Target="../ink/ink277.xml"/><Relationship Id="rId52" Type="http://schemas.openxmlformats.org/officeDocument/2006/relationships/customXml" Target="../ink/ink281.xml"/><Relationship Id="rId60" Type="http://schemas.openxmlformats.org/officeDocument/2006/relationships/customXml" Target="../ink/ink28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2.xml"/><Relationship Id="rId21" Type="http://schemas.openxmlformats.org/officeDocument/2006/relationships/customXml" Target="../ink/ink294.xml"/><Relationship Id="rId42" Type="http://schemas.openxmlformats.org/officeDocument/2006/relationships/image" Target="../media/image305.png"/><Relationship Id="rId63" Type="http://schemas.openxmlformats.org/officeDocument/2006/relationships/customXml" Target="../ink/ink315.xml"/><Relationship Id="rId84" Type="http://schemas.openxmlformats.org/officeDocument/2006/relationships/image" Target="../media/image326.png"/><Relationship Id="rId138" Type="http://schemas.openxmlformats.org/officeDocument/2006/relationships/image" Target="../media/image353.png"/><Relationship Id="rId159" Type="http://schemas.openxmlformats.org/officeDocument/2006/relationships/customXml" Target="../ink/ink363.xml"/><Relationship Id="rId170" Type="http://schemas.openxmlformats.org/officeDocument/2006/relationships/image" Target="../media/image369.png"/><Relationship Id="rId107" Type="http://schemas.openxmlformats.org/officeDocument/2006/relationships/customXml" Target="../ink/ink337.xml"/><Relationship Id="rId11" Type="http://schemas.openxmlformats.org/officeDocument/2006/relationships/customXml" Target="../ink/ink289.xml"/><Relationship Id="rId32" Type="http://schemas.openxmlformats.org/officeDocument/2006/relationships/image" Target="../media/image300.png"/><Relationship Id="rId53" Type="http://schemas.openxmlformats.org/officeDocument/2006/relationships/customXml" Target="../ink/ink310.xml"/><Relationship Id="rId74" Type="http://schemas.openxmlformats.org/officeDocument/2006/relationships/image" Target="../media/image321.png"/><Relationship Id="rId128" Type="http://schemas.openxmlformats.org/officeDocument/2006/relationships/image" Target="../media/image348.png"/><Relationship Id="rId149" Type="http://schemas.openxmlformats.org/officeDocument/2006/relationships/customXml" Target="../ink/ink358.xml"/><Relationship Id="rId5" Type="http://schemas.openxmlformats.org/officeDocument/2006/relationships/customXml" Target="../ink/ink286.xml"/><Relationship Id="rId95" Type="http://schemas.openxmlformats.org/officeDocument/2006/relationships/customXml" Target="../ink/ink331.xml"/><Relationship Id="rId160" Type="http://schemas.openxmlformats.org/officeDocument/2006/relationships/image" Target="../media/image364.png"/><Relationship Id="rId181" Type="http://schemas.openxmlformats.org/officeDocument/2006/relationships/customXml" Target="../ink/ink374.xml"/><Relationship Id="rId22" Type="http://schemas.openxmlformats.org/officeDocument/2006/relationships/image" Target="../media/image295.png"/><Relationship Id="rId43" Type="http://schemas.openxmlformats.org/officeDocument/2006/relationships/customXml" Target="../ink/ink305.xml"/><Relationship Id="rId64" Type="http://schemas.openxmlformats.org/officeDocument/2006/relationships/image" Target="../media/image316.png"/><Relationship Id="rId118" Type="http://schemas.openxmlformats.org/officeDocument/2006/relationships/image" Target="../media/image343.png"/><Relationship Id="rId139" Type="http://schemas.openxmlformats.org/officeDocument/2006/relationships/customXml" Target="../ink/ink353.xml"/><Relationship Id="rId85" Type="http://schemas.openxmlformats.org/officeDocument/2006/relationships/customXml" Target="../ink/ink326.xml"/><Relationship Id="rId150" Type="http://schemas.openxmlformats.org/officeDocument/2006/relationships/image" Target="../media/image359.png"/><Relationship Id="rId171" Type="http://schemas.openxmlformats.org/officeDocument/2006/relationships/customXml" Target="../ink/ink369.xml"/><Relationship Id="rId12" Type="http://schemas.openxmlformats.org/officeDocument/2006/relationships/image" Target="../media/image290.png"/><Relationship Id="rId33" Type="http://schemas.openxmlformats.org/officeDocument/2006/relationships/customXml" Target="../ink/ink300.xml"/><Relationship Id="rId108" Type="http://schemas.openxmlformats.org/officeDocument/2006/relationships/image" Target="../media/image338.png"/><Relationship Id="rId129" Type="http://schemas.openxmlformats.org/officeDocument/2006/relationships/customXml" Target="../ink/ink348.xml"/><Relationship Id="rId54" Type="http://schemas.openxmlformats.org/officeDocument/2006/relationships/image" Target="../media/image311.png"/><Relationship Id="rId75" Type="http://schemas.openxmlformats.org/officeDocument/2006/relationships/customXml" Target="../ink/ink321.xml"/><Relationship Id="rId96" Type="http://schemas.openxmlformats.org/officeDocument/2006/relationships/image" Target="../media/image332.png"/><Relationship Id="rId140" Type="http://schemas.openxmlformats.org/officeDocument/2006/relationships/image" Target="../media/image354.png"/><Relationship Id="rId161" Type="http://schemas.openxmlformats.org/officeDocument/2006/relationships/customXml" Target="../ink/ink364.xml"/><Relationship Id="rId182" Type="http://schemas.openxmlformats.org/officeDocument/2006/relationships/image" Target="../media/image375.png"/><Relationship Id="rId6" Type="http://schemas.openxmlformats.org/officeDocument/2006/relationships/image" Target="../media/image287.png"/><Relationship Id="rId23" Type="http://schemas.openxmlformats.org/officeDocument/2006/relationships/customXml" Target="../ink/ink295.xml"/><Relationship Id="rId119" Type="http://schemas.openxmlformats.org/officeDocument/2006/relationships/customXml" Target="../ink/ink343.xml"/><Relationship Id="rId44" Type="http://schemas.openxmlformats.org/officeDocument/2006/relationships/image" Target="../media/image306.png"/><Relationship Id="rId65" Type="http://schemas.openxmlformats.org/officeDocument/2006/relationships/customXml" Target="../ink/ink316.xml"/><Relationship Id="rId86" Type="http://schemas.openxmlformats.org/officeDocument/2006/relationships/image" Target="../media/image327.png"/><Relationship Id="rId130" Type="http://schemas.openxmlformats.org/officeDocument/2006/relationships/image" Target="../media/image349.png"/><Relationship Id="rId151" Type="http://schemas.openxmlformats.org/officeDocument/2006/relationships/customXml" Target="../ink/ink359.xml"/><Relationship Id="rId172" Type="http://schemas.openxmlformats.org/officeDocument/2006/relationships/image" Target="../media/image370.png"/><Relationship Id="rId13" Type="http://schemas.openxmlformats.org/officeDocument/2006/relationships/customXml" Target="../ink/ink290.xml"/><Relationship Id="rId18" Type="http://schemas.openxmlformats.org/officeDocument/2006/relationships/image" Target="../media/image293.png"/><Relationship Id="rId39" Type="http://schemas.openxmlformats.org/officeDocument/2006/relationships/customXml" Target="../ink/ink303.xml"/><Relationship Id="rId109" Type="http://schemas.openxmlformats.org/officeDocument/2006/relationships/customXml" Target="../ink/ink338.xml"/><Relationship Id="rId34" Type="http://schemas.openxmlformats.org/officeDocument/2006/relationships/image" Target="../media/image301.png"/><Relationship Id="rId50" Type="http://schemas.openxmlformats.org/officeDocument/2006/relationships/image" Target="../media/image309.png"/><Relationship Id="rId55" Type="http://schemas.openxmlformats.org/officeDocument/2006/relationships/customXml" Target="../ink/ink311.xml"/><Relationship Id="rId76" Type="http://schemas.openxmlformats.org/officeDocument/2006/relationships/image" Target="../media/image322.png"/><Relationship Id="rId97" Type="http://schemas.openxmlformats.org/officeDocument/2006/relationships/customXml" Target="../ink/ink332.xml"/><Relationship Id="rId104" Type="http://schemas.openxmlformats.org/officeDocument/2006/relationships/image" Target="../media/image336.png"/><Relationship Id="rId120" Type="http://schemas.openxmlformats.org/officeDocument/2006/relationships/image" Target="../media/image344.png"/><Relationship Id="rId125" Type="http://schemas.openxmlformats.org/officeDocument/2006/relationships/customXml" Target="../ink/ink346.xml"/><Relationship Id="rId141" Type="http://schemas.openxmlformats.org/officeDocument/2006/relationships/customXml" Target="../ink/ink354.xml"/><Relationship Id="rId146" Type="http://schemas.openxmlformats.org/officeDocument/2006/relationships/image" Target="../media/image357.png"/><Relationship Id="rId167" Type="http://schemas.openxmlformats.org/officeDocument/2006/relationships/customXml" Target="../ink/ink367.xml"/><Relationship Id="rId7" Type="http://schemas.openxmlformats.org/officeDocument/2006/relationships/customXml" Target="../ink/ink287.xml"/><Relationship Id="rId71" Type="http://schemas.openxmlformats.org/officeDocument/2006/relationships/customXml" Target="../ink/ink319.xml"/><Relationship Id="rId92" Type="http://schemas.openxmlformats.org/officeDocument/2006/relationships/image" Target="../media/image330.png"/><Relationship Id="rId162" Type="http://schemas.openxmlformats.org/officeDocument/2006/relationships/image" Target="../media/image365.png"/><Relationship Id="rId183" Type="http://schemas.openxmlformats.org/officeDocument/2006/relationships/customXml" Target="../ink/ink375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98.xml"/><Relationship Id="rId24" Type="http://schemas.openxmlformats.org/officeDocument/2006/relationships/image" Target="../media/image296.png"/><Relationship Id="rId40" Type="http://schemas.openxmlformats.org/officeDocument/2006/relationships/image" Target="../media/image304.png"/><Relationship Id="rId45" Type="http://schemas.openxmlformats.org/officeDocument/2006/relationships/customXml" Target="../ink/ink306.xml"/><Relationship Id="rId66" Type="http://schemas.openxmlformats.org/officeDocument/2006/relationships/image" Target="../media/image317.png"/><Relationship Id="rId87" Type="http://schemas.openxmlformats.org/officeDocument/2006/relationships/customXml" Target="../ink/ink327.xml"/><Relationship Id="rId110" Type="http://schemas.openxmlformats.org/officeDocument/2006/relationships/image" Target="../media/image339.png"/><Relationship Id="rId115" Type="http://schemas.openxmlformats.org/officeDocument/2006/relationships/customXml" Target="../ink/ink341.xml"/><Relationship Id="rId131" Type="http://schemas.openxmlformats.org/officeDocument/2006/relationships/customXml" Target="../ink/ink349.xml"/><Relationship Id="rId136" Type="http://schemas.openxmlformats.org/officeDocument/2006/relationships/image" Target="../media/image352.png"/><Relationship Id="rId157" Type="http://schemas.openxmlformats.org/officeDocument/2006/relationships/customXml" Target="../ink/ink362.xml"/><Relationship Id="rId178" Type="http://schemas.openxmlformats.org/officeDocument/2006/relationships/image" Target="../media/image373.png"/><Relationship Id="rId61" Type="http://schemas.openxmlformats.org/officeDocument/2006/relationships/customXml" Target="../ink/ink314.xml"/><Relationship Id="rId82" Type="http://schemas.openxmlformats.org/officeDocument/2006/relationships/image" Target="../media/image325.png"/><Relationship Id="rId152" Type="http://schemas.openxmlformats.org/officeDocument/2006/relationships/image" Target="../media/image360.png"/><Relationship Id="rId173" Type="http://schemas.openxmlformats.org/officeDocument/2006/relationships/customXml" Target="../ink/ink370.xml"/><Relationship Id="rId19" Type="http://schemas.openxmlformats.org/officeDocument/2006/relationships/customXml" Target="../ink/ink293.xml"/><Relationship Id="rId14" Type="http://schemas.openxmlformats.org/officeDocument/2006/relationships/image" Target="../media/image291.png"/><Relationship Id="rId30" Type="http://schemas.openxmlformats.org/officeDocument/2006/relationships/image" Target="../media/image299.png"/><Relationship Id="rId35" Type="http://schemas.openxmlformats.org/officeDocument/2006/relationships/customXml" Target="../ink/ink301.xml"/><Relationship Id="rId56" Type="http://schemas.openxmlformats.org/officeDocument/2006/relationships/image" Target="../media/image312.png"/><Relationship Id="rId77" Type="http://schemas.openxmlformats.org/officeDocument/2006/relationships/customXml" Target="../ink/ink322.xml"/><Relationship Id="rId100" Type="http://schemas.openxmlformats.org/officeDocument/2006/relationships/image" Target="../media/image334.png"/><Relationship Id="rId105" Type="http://schemas.openxmlformats.org/officeDocument/2006/relationships/customXml" Target="../ink/ink336.xml"/><Relationship Id="rId126" Type="http://schemas.openxmlformats.org/officeDocument/2006/relationships/image" Target="../media/image347.png"/><Relationship Id="rId147" Type="http://schemas.openxmlformats.org/officeDocument/2006/relationships/customXml" Target="../ink/ink357.xml"/><Relationship Id="rId168" Type="http://schemas.openxmlformats.org/officeDocument/2006/relationships/image" Target="../media/image368.png"/><Relationship Id="rId8" Type="http://schemas.openxmlformats.org/officeDocument/2006/relationships/image" Target="../media/image288.png"/><Relationship Id="rId51" Type="http://schemas.openxmlformats.org/officeDocument/2006/relationships/customXml" Target="../ink/ink309.xml"/><Relationship Id="rId72" Type="http://schemas.openxmlformats.org/officeDocument/2006/relationships/image" Target="../media/image320.png"/><Relationship Id="rId93" Type="http://schemas.openxmlformats.org/officeDocument/2006/relationships/customXml" Target="../ink/ink330.xml"/><Relationship Id="rId98" Type="http://schemas.openxmlformats.org/officeDocument/2006/relationships/image" Target="../media/image333.png"/><Relationship Id="rId121" Type="http://schemas.openxmlformats.org/officeDocument/2006/relationships/customXml" Target="../ink/ink344.xml"/><Relationship Id="rId142" Type="http://schemas.openxmlformats.org/officeDocument/2006/relationships/image" Target="../media/image355.png"/><Relationship Id="rId163" Type="http://schemas.openxmlformats.org/officeDocument/2006/relationships/customXml" Target="../ink/ink365.xml"/><Relationship Id="rId184" Type="http://schemas.openxmlformats.org/officeDocument/2006/relationships/image" Target="../media/image376.png"/><Relationship Id="rId3" Type="http://schemas.openxmlformats.org/officeDocument/2006/relationships/image" Target="../media/image1910.png"/><Relationship Id="rId25" Type="http://schemas.openxmlformats.org/officeDocument/2006/relationships/customXml" Target="../ink/ink296.xml"/><Relationship Id="rId46" Type="http://schemas.openxmlformats.org/officeDocument/2006/relationships/image" Target="../media/image307.png"/><Relationship Id="rId67" Type="http://schemas.openxmlformats.org/officeDocument/2006/relationships/customXml" Target="../ink/ink317.xml"/><Relationship Id="rId116" Type="http://schemas.openxmlformats.org/officeDocument/2006/relationships/image" Target="../media/image342.png"/><Relationship Id="rId137" Type="http://schemas.openxmlformats.org/officeDocument/2006/relationships/customXml" Target="../ink/ink352.xml"/><Relationship Id="rId158" Type="http://schemas.openxmlformats.org/officeDocument/2006/relationships/image" Target="../media/image363.png"/><Relationship Id="rId20" Type="http://schemas.openxmlformats.org/officeDocument/2006/relationships/image" Target="../media/image294.png"/><Relationship Id="rId41" Type="http://schemas.openxmlformats.org/officeDocument/2006/relationships/customXml" Target="../ink/ink304.xml"/><Relationship Id="rId62" Type="http://schemas.openxmlformats.org/officeDocument/2006/relationships/image" Target="../media/image315.png"/><Relationship Id="rId83" Type="http://schemas.openxmlformats.org/officeDocument/2006/relationships/customXml" Target="../ink/ink325.xml"/><Relationship Id="rId88" Type="http://schemas.openxmlformats.org/officeDocument/2006/relationships/image" Target="../media/image328.png"/><Relationship Id="rId111" Type="http://schemas.openxmlformats.org/officeDocument/2006/relationships/customXml" Target="../ink/ink339.xml"/><Relationship Id="rId132" Type="http://schemas.openxmlformats.org/officeDocument/2006/relationships/image" Target="../media/image350.png"/><Relationship Id="rId153" Type="http://schemas.openxmlformats.org/officeDocument/2006/relationships/customXml" Target="../ink/ink360.xml"/><Relationship Id="rId174" Type="http://schemas.openxmlformats.org/officeDocument/2006/relationships/image" Target="../media/image371.png"/><Relationship Id="rId179" Type="http://schemas.openxmlformats.org/officeDocument/2006/relationships/customXml" Target="../ink/ink373.xml"/><Relationship Id="rId15" Type="http://schemas.openxmlformats.org/officeDocument/2006/relationships/customXml" Target="../ink/ink291.xml"/><Relationship Id="rId36" Type="http://schemas.openxmlformats.org/officeDocument/2006/relationships/image" Target="../media/image302.png"/><Relationship Id="rId57" Type="http://schemas.openxmlformats.org/officeDocument/2006/relationships/customXml" Target="../ink/ink312.xml"/><Relationship Id="rId106" Type="http://schemas.openxmlformats.org/officeDocument/2006/relationships/image" Target="../media/image337.png"/><Relationship Id="rId127" Type="http://schemas.openxmlformats.org/officeDocument/2006/relationships/customXml" Target="../ink/ink347.xml"/><Relationship Id="rId10" Type="http://schemas.openxmlformats.org/officeDocument/2006/relationships/image" Target="../media/image289.png"/><Relationship Id="rId31" Type="http://schemas.openxmlformats.org/officeDocument/2006/relationships/customXml" Target="../ink/ink299.xml"/><Relationship Id="rId52" Type="http://schemas.openxmlformats.org/officeDocument/2006/relationships/image" Target="../media/image310.png"/><Relationship Id="rId73" Type="http://schemas.openxmlformats.org/officeDocument/2006/relationships/customXml" Target="../ink/ink320.xml"/><Relationship Id="rId78" Type="http://schemas.openxmlformats.org/officeDocument/2006/relationships/image" Target="../media/image323.png"/><Relationship Id="rId94" Type="http://schemas.openxmlformats.org/officeDocument/2006/relationships/image" Target="../media/image331.png"/><Relationship Id="rId99" Type="http://schemas.openxmlformats.org/officeDocument/2006/relationships/customXml" Target="../ink/ink333.xml"/><Relationship Id="rId101" Type="http://schemas.openxmlformats.org/officeDocument/2006/relationships/customXml" Target="../ink/ink334.xml"/><Relationship Id="rId122" Type="http://schemas.openxmlformats.org/officeDocument/2006/relationships/image" Target="../media/image345.png"/><Relationship Id="rId143" Type="http://schemas.openxmlformats.org/officeDocument/2006/relationships/customXml" Target="../ink/ink355.xml"/><Relationship Id="rId148" Type="http://schemas.openxmlformats.org/officeDocument/2006/relationships/image" Target="../media/image358.png"/><Relationship Id="rId164" Type="http://schemas.openxmlformats.org/officeDocument/2006/relationships/image" Target="../media/image366.png"/><Relationship Id="rId169" Type="http://schemas.openxmlformats.org/officeDocument/2006/relationships/customXml" Target="../ink/ink368.xml"/><Relationship Id="rId185" Type="http://schemas.openxmlformats.org/officeDocument/2006/relationships/customXml" Target="../ink/ink376.xml"/><Relationship Id="rId4" Type="http://schemas.openxmlformats.org/officeDocument/2006/relationships/image" Target="../media/image286.png"/><Relationship Id="rId9" Type="http://schemas.openxmlformats.org/officeDocument/2006/relationships/customXml" Target="../ink/ink288.xml"/><Relationship Id="rId180" Type="http://schemas.openxmlformats.org/officeDocument/2006/relationships/image" Target="../media/image374.png"/><Relationship Id="rId26" Type="http://schemas.openxmlformats.org/officeDocument/2006/relationships/image" Target="../media/image297.png"/><Relationship Id="rId47" Type="http://schemas.openxmlformats.org/officeDocument/2006/relationships/customXml" Target="../ink/ink307.xml"/><Relationship Id="rId68" Type="http://schemas.openxmlformats.org/officeDocument/2006/relationships/image" Target="../media/image318.png"/><Relationship Id="rId89" Type="http://schemas.openxmlformats.org/officeDocument/2006/relationships/customXml" Target="../ink/ink328.xml"/><Relationship Id="rId112" Type="http://schemas.openxmlformats.org/officeDocument/2006/relationships/image" Target="../media/image340.png"/><Relationship Id="rId133" Type="http://schemas.openxmlformats.org/officeDocument/2006/relationships/customXml" Target="../ink/ink350.xml"/><Relationship Id="rId154" Type="http://schemas.openxmlformats.org/officeDocument/2006/relationships/image" Target="../media/image361.png"/><Relationship Id="rId175" Type="http://schemas.openxmlformats.org/officeDocument/2006/relationships/customXml" Target="../ink/ink371.xml"/><Relationship Id="rId16" Type="http://schemas.openxmlformats.org/officeDocument/2006/relationships/image" Target="../media/image292.png"/><Relationship Id="rId37" Type="http://schemas.openxmlformats.org/officeDocument/2006/relationships/customXml" Target="../ink/ink302.xml"/><Relationship Id="rId58" Type="http://schemas.openxmlformats.org/officeDocument/2006/relationships/image" Target="../media/image313.png"/><Relationship Id="rId79" Type="http://schemas.openxmlformats.org/officeDocument/2006/relationships/customXml" Target="../ink/ink323.xml"/><Relationship Id="rId102" Type="http://schemas.openxmlformats.org/officeDocument/2006/relationships/image" Target="../media/image335.png"/><Relationship Id="rId123" Type="http://schemas.openxmlformats.org/officeDocument/2006/relationships/customXml" Target="../ink/ink345.xml"/><Relationship Id="rId144" Type="http://schemas.openxmlformats.org/officeDocument/2006/relationships/image" Target="../media/image356.png"/><Relationship Id="rId90" Type="http://schemas.openxmlformats.org/officeDocument/2006/relationships/image" Target="../media/image329.png"/><Relationship Id="rId165" Type="http://schemas.openxmlformats.org/officeDocument/2006/relationships/customXml" Target="../ink/ink366.xml"/><Relationship Id="rId186" Type="http://schemas.openxmlformats.org/officeDocument/2006/relationships/image" Target="../media/image377.png"/><Relationship Id="rId27" Type="http://schemas.openxmlformats.org/officeDocument/2006/relationships/customXml" Target="../ink/ink297.xml"/><Relationship Id="rId48" Type="http://schemas.openxmlformats.org/officeDocument/2006/relationships/image" Target="../media/image308.png"/><Relationship Id="rId69" Type="http://schemas.openxmlformats.org/officeDocument/2006/relationships/customXml" Target="../ink/ink318.xml"/><Relationship Id="rId113" Type="http://schemas.openxmlformats.org/officeDocument/2006/relationships/customXml" Target="../ink/ink340.xml"/><Relationship Id="rId134" Type="http://schemas.openxmlformats.org/officeDocument/2006/relationships/image" Target="../media/image351.png"/><Relationship Id="rId80" Type="http://schemas.openxmlformats.org/officeDocument/2006/relationships/image" Target="../media/image324.png"/><Relationship Id="rId155" Type="http://schemas.openxmlformats.org/officeDocument/2006/relationships/customXml" Target="../ink/ink361.xml"/><Relationship Id="rId176" Type="http://schemas.openxmlformats.org/officeDocument/2006/relationships/image" Target="../media/image372.png"/><Relationship Id="rId17" Type="http://schemas.openxmlformats.org/officeDocument/2006/relationships/customXml" Target="../ink/ink292.xml"/><Relationship Id="rId38" Type="http://schemas.openxmlformats.org/officeDocument/2006/relationships/image" Target="../media/image303.png"/><Relationship Id="rId59" Type="http://schemas.openxmlformats.org/officeDocument/2006/relationships/customXml" Target="../ink/ink313.xml"/><Relationship Id="rId103" Type="http://schemas.openxmlformats.org/officeDocument/2006/relationships/customXml" Target="../ink/ink335.xml"/><Relationship Id="rId124" Type="http://schemas.openxmlformats.org/officeDocument/2006/relationships/image" Target="../media/image346.png"/><Relationship Id="rId70" Type="http://schemas.openxmlformats.org/officeDocument/2006/relationships/image" Target="../media/image319.png"/><Relationship Id="rId91" Type="http://schemas.openxmlformats.org/officeDocument/2006/relationships/customXml" Target="../ink/ink329.xml"/><Relationship Id="rId145" Type="http://schemas.openxmlformats.org/officeDocument/2006/relationships/customXml" Target="../ink/ink356.xml"/><Relationship Id="rId166" Type="http://schemas.openxmlformats.org/officeDocument/2006/relationships/image" Target="../media/image367.png"/><Relationship Id="rId1" Type="http://schemas.openxmlformats.org/officeDocument/2006/relationships/tags" Target="../tags/tag16.xml"/><Relationship Id="rId28" Type="http://schemas.openxmlformats.org/officeDocument/2006/relationships/image" Target="../media/image298.png"/><Relationship Id="rId49" Type="http://schemas.openxmlformats.org/officeDocument/2006/relationships/customXml" Target="../ink/ink308.xml"/><Relationship Id="rId114" Type="http://schemas.openxmlformats.org/officeDocument/2006/relationships/image" Target="../media/image341.png"/><Relationship Id="rId60" Type="http://schemas.openxmlformats.org/officeDocument/2006/relationships/image" Target="../media/image314.png"/><Relationship Id="rId81" Type="http://schemas.openxmlformats.org/officeDocument/2006/relationships/customXml" Target="../ink/ink324.xml"/><Relationship Id="rId135" Type="http://schemas.openxmlformats.org/officeDocument/2006/relationships/customXml" Target="../ink/ink351.xml"/><Relationship Id="rId156" Type="http://schemas.openxmlformats.org/officeDocument/2006/relationships/image" Target="../media/image362.png"/><Relationship Id="rId177" Type="http://schemas.openxmlformats.org/officeDocument/2006/relationships/customXml" Target="../ink/ink37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png"/><Relationship Id="rId2" Type="http://schemas.openxmlformats.org/officeDocument/2006/relationships/image" Target="../media/image37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exception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11.xml"/><Relationship Id="rId26" Type="http://schemas.openxmlformats.org/officeDocument/2006/relationships/image" Target="../media/image15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customXml" Target="../ink/ink8.xml"/><Relationship Id="rId17" Type="http://schemas.openxmlformats.org/officeDocument/2006/relationships/image" Target="../media/image11.png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21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21.xml"/><Relationship Id="rId40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customXml" Target="../ink/ink14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customXml" Target="../ink/ink7.xml"/><Relationship Id="rId19" Type="http://schemas.openxmlformats.org/officeDocument/2006/relationships/image" Target="../media/image12.png"/><Relationship Id="rId31" Type="http://schemas.openxmlformats.org/officeDocument/2006/relationships/customXml" Target="../ink/ink18.xml"/><Relationship Id="rId4" Type="http://schemas.openxmlformats.org/officeDocument/2006/relationships/customXml" Target="../ink/ink4.xml"/><Relationship Id="rId9" Type="http://schemas.openxmlformats.org/officeDocument/2006/relationships/image" Target="../media/image7.png"/><Relationship Id="rId14" Type="http://schemas.openxmlformats.org/officeDocument/2006/relationships/customXml" Target="../ink/ink9.xml"/><Relationship Id="rId22" Type="http://schemas.openxmlformats.org/officeDocument/2006/relationships/image" Target="../media/image13.png"/><Relationship Id="rId27" Type="http://schemas.openxmlformats.org/officeDocument/2006/relationships/customXml" Target="../ink/ink16.xml"/><Relationship Id="rId30" Type="http://schemas.openxmlformats.org/officeDocument/2006/relationships/image" Target="../media/image17.png"/><Relationship Id="rId35" Type="http://schemas.openxmlformats.org/officeDocument/2006/relationships/customXml" Target="../ink/ink20.xml"/><Relationship Id="rId8" Type="http://schemas.openxmlformats.org/officeDocument/2006/relationships/customXml" Target="../ink/ink6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.png"/><Relationship Id="rId21" Type="http://schemas.openxmlformats.org/officeDocument/2006/relationships/image" Target="../media/image32.png"/><Relationship Id="rId42" Type="http://schemas.openxmlformats.org/officeDocument/2006/relationships/customXml" Target="../ink/ink43.xml"/><Relationship Id="rId63" Type="http://schemas.openxmlformats.org/officeDocument/2006/relationships/image" Target="../media/image53.png"/><Relationship Id="rId84" Type="http://schemas.openxmlformats.org/officeDocument/2006/relationships/customXml" Target="../ink/ink64.xml"/><Relationship Id="rId138" Type="http://schemas.openxmlformats.org/officeDocument/2006/relationships/customXml" Target="../ink/ink91.xml"/><Relationship Id="rId159" Type="http://schemas.openxmlformats.org/officeDocument/2006/relationships/image" Target="../media/image101.png"/><Relationship Id="rId170" Type="http://schemas.openxmlformats.org/officeDocument/2006/relationships/customXml" Target="../ink/ink107.xml"/><Relationship Id="rId107" Type="http://schemas.openxmlformats.org/officeDocument/2006/relationships/image" Target="../media/image75.png"/><Relationship Id="rId11" Type="http://schemas.openxmlformats.org/officeDocument/2006/relationships/image" Target="../media/image27.png"/><Relationship Id="rId32" Type="http://schemas.openxmlformats.org/officeDocument/2006/relationships/customXml" Target="../ink/ink38.xml"/><Relationship Id="rId53" Type="http://schemas.openxmlformats.org/officeDocument/2006/relationships/image" Target="../media/image48.png"/><Relationship Id="rId74" Type="http://schemas.openxmlformats.org/officeDocument/2006/relationships/customXml" Target="../ink/ink59.xml"/><Relationship Id="rId128" Type="http://schemas.openxmlformats.org/officeDocument/2006/relationships/customXml" Target="../ink/ink86.xml"/><Relationship Id="rId149" Type="http://schemas.openxmlformats.org/officeDocument/2006/relationships/image" Target="../media/image96.png"/><Relationship Id="rId5" Type="http://schemas.openxmlformats.org/officeDocument/2006/relationships/image" Target="../media/image24.png"/><Relationship Id="rId95" Type="http://schemas.openxmlformats.org/officeDocument/2006/relationships/image" Target="../media/image69.png"/><Relationship Id="rId160" Type="http://schemas.openxmlformats.org/officeDocument/2006/relationships/customXml" Target="../ink/ink102.xml"/><Relationship Id="rId181" Type="http://schemas.openxmlformats.org/officeDocument/2006/relationships/image" Target="../media/image9.png"/><Relationship Id="rId22" Type="http://schemas.openxmlformats.org/officeDocument/2006/relationships/customXml" Target="../ink/ink33.xml"/><Relationship Id="rId43" Type="http://schemas.openxmlformats.org/officeDocument/2006/relationships/image" Target="../media/image43.png"/><Relationship Id="rId64" Type="http://schemas.openxmlformats.org/officeDocument/2006/relationships/customXml" Target="../ink/ink54.xml"/><Relationship Id="rId118" Type="http://schemas.openxmlformats.org/officeDocument/2006/relationships/customXml" Target="../ink/ink81.xml"/><Relationship Id="rId139" Type="http://schemas.openxmlformats.org/officeDocument/2006/relationships/image" Target="../media/image91.png"/><Relationship Id="rId85" Type="http://schemas.openxmlformats.org/officeDocument/2006/relationships/image" Target="../media/image64.png"/><Relationship Id="rId150" Type="http://schemas.openxmlformats.org/officeDocument/2006/relationships/customXml" Target="../ink/ink97.xml"/><Relationship Id="rId171" Type="http://schemas.openxmlformats.org/officeDocument/2006/relationships/image" Target="../media/image107.png"/><Relationship Id="rId12" Type="http://schemas.openxmlformats.org/officeDocument/2006/relationships/customXml" Target="../ink/ink28.xml"/><Relationship Id="rId33" Type="http://schemas.openxmlformats.org/officeDocument/2006/relationships/image" Target="../media/image38.png"/><Relationship Id="rId108" Type="http://schemas.openxmlformats.org/officeDocument/2006/relationships/customXml" Target="../ink/ink76.xml"/><Relationship Id="rId129" Type="http://schemas.openxmlformats.org/officeDocument/2006/relationships/image" Target="../media/image86.png"/><Relationship Id="rId54" Type="http://schemas.openxmlformats.org/officeDocument/2006/relationships/customXml" Target="../ink/ink49.xml"/><Relationship Id="rId75" Type="http://schemas.openxmlformats.org/officeDocument/2006/relationships/image" Target="../media/image59.png"/><Relationship Id="rId96" Type="http://schemas.openxmlformats.org/officeDocument/2006/relationships/customXml" Target="../ink/ink70.xml"/><Relationship Id="rId140" Type="http://schemas.openxmlformats.org/officeDocument/2006/relationships/customXml" Target="../ink/ink92.xml"/><Relationship Id="rId161" Type="http://schemas.openxmlformats.org/officeDocument/2006/relationships/image" Target="../media/image102.png"/><Relationship Id="rId182" Type="http://schemas.openxmlformats.org/officeDocument/2006/relationships/customXml" Target="../ink/ink113.xml"/><Relationship Id="rId6" Type="http://schemas.openxmlformats.org/officeDocument/2006/relationships/customXml" Target="../ink/ink25.xml"/><Relationship Id="rId23" Type="http://schemas.openxmlformats.org/officeDocument/2006/relationships/image" Target="../media/image33.png"/><Relationship Id="rId119" Type="http://schemas.openxmlformats.org/officeDocument/2006/relationships/image" Target="../media/image81.png"/><Relationship Id="rId44" Type="http://schemas.openxmlformats.org/officeDocument/2006/relationships/customXml" Target="../ink/ink44.xml"/><Relationship Id="rId65" Type="http://schemas.openxmlformats.org/officeDocument/2006/relationships/image" Target="../media/image54.png"/><Relationship Id="rId86" Type="http://schemas.openxmlformats.org/officeDocument/2006/relationships/customXml" Target="../ink/ink65.xml"/><Relationship Id="rId130" Type="http://schemas.openxmlformats.org/officeDocument/2006/relationships/customXml" Target="../ink/ink87.xml"/><Relationship Id="rId151" Type="http://schemas.openxmlformats.org/officeDocument/2006/relationships/image" Target="../media/image97.png"/><Relationship Id="rId172" Type="http://schemas.openxmlformats.org/officeDocument/2006/relationships/customXml" Target="../ink/ink108.xml"/><Relationship Id="rId13" Type="http://schemas.openxmlformats.org/officeDocument/2006/relationships/image" Target="../media/image28.png"/><Relationship Id="rId18" Type="http://schemas.openxmlformats.org/officeDocument/2006/relationships/customXml" Target="../ink/ink31.xml"/><Relationship Id="rId39" Type="http://schemas.openxmlformats.org/officeDocument/2006/relationships/image" Target="../media/image41.png"/><Relationship Id="rId109" Type="http://schemas.openxmlformats.org/officeDocument/2006/relationships/image" Target="../media/image76.png"/><Relationship Id="rId34" Type="http://schemas.openxmlformats.org/officeDocument/2006/relationships/customXml" Target="../ink/ink39.xml"/><Relationship Id="rId50" Type="http://schemas.openxmlformats.org/officeDocument/2006/relationships/customXml" Target="../ink/ink47.xml"/><Relationship Id="rId55" Type="http://schemas.openxmlformats.org/officeDocument/2006/relationships/image" Target="../media/image49.png"/><Relationship Id="rId76" Type="http://schemas.openxmlformats.org/officeDocument/2006/relationships/customXml" Target="../ink/ink60.xml"/><Relationship Id="rId97" Type="http://schemas.openxmlformats.org/officeDocument/2006/relationships/image" Target="../media/image70.png"/><Relationship Id="rId104" Type="http://schemas.openxmlformats.org/officeDocument/2006/relationships/customXml" Target="../ink/ink74.xml"/><Relationship Id="rId120" Type="http://schemas.openxmlformats.org/officeDocument/2006/relationships/customXml" Target="../ink/ink82.xml"/><Relationship Id="rId125" Type="http://schemas.openxmlformats.org/officeDocument/2006/relationships/image" Target="../media/image84.png"/><Relationship Id="rId141" Type="http://schemas.openxmlformats.org/officeDocument/2006/relationships/image" Target="../media/image92.png"/><Relationship Id="rId146" Type="http://schemas.openxmlformats.org/officeDocument/2006/relationships/customXml" Target="../ink/ink95.xml"/><Relationship Id="rId167" Type="http://schemas.openxmlformats.org/officeDocument/2006/relationships/image" Target="../media/image105.png"/><Relationship Id="rId188" Type="http://schemas.openxmlformats.org/officeDocument/2006/relationships/customXml" Target="../ink/ink116.xml"/><Relationship Id="rId7" Type="http://schemas.openxmlformats.org/officeDocument/2006/relationships/image" Target="../media/image25.png"/><Relationship Id="rId71" Type="http://schemas.openxmlformats.org/officeDocument/2006/relationships/image" Target="../media/image57.png"/><Relationship Id="rId92" Type="http://schemas.openxmlformats.org/officeDocument/2006/relationships/customXml" Target="../ink/ink68.xml"/><Relationship Id="rId162" Type="http://schemas.openxmlformats.org/officeDocument/2006/relationships/customXml" Target="../ink/ink103.xml"/><Relationship Id="rId183" Type="http://schemas.openxmlformats.org/officeDocument/2006/relationships/image" Target="../media/image112.png"/><Relationship Id="rId2" Type="http://schemas.openxmlformats.org/officeDocument/2006/relationships/customXml" Target="../ink/ink23.xml"/><Relationship Id="rId29" Type="http://schemas.openxmlformats.org/officeDocument/2006/relationships/image" Target="../media/image36.png"/><Relationship Id="rId24" Type="http://schemas.openxmlformats.org/officeDocument/2006/relationships/customXml" Target="../ink/ink34.xml"/><Relationship Id="rId40" Type="http://schemas.openxmlformats.org/officeDocument/2006/relationships/customXml" Target="../ink/ink42.xml"/><Relationship Id="rId45" Type="http://schemas.openxmlformats.org/officeDocument/2006/relationships/image" Target="../media/image44.png"/><Relationship Id="rId66" Type="http://schemas.openxmlformats.org/officeDocument/2006/relationships/customXml" Target="../ink/ink55.xml"/><Relationship Id="rId87" Type="http://schemas.openxmlformats.org/officeDocument/2006/relationships/image" Target="../media/image65.png"/><Relationship Id="rId110" Type="http://schemas.openxmlformats.org/officeDocument/2006/relationships/customXml" Target="../ink/ink77.xml"/><Relationship Id="rId115" Type="http://schemas.openxmlformats.org/officeDocument/2006/relationships/image" Target="../media/image79.png"/><Relationship Id="rId131" Type="http://schemas.openxmlformats.org/officeDocument/2006/relationships/image" Target="../media/image87.png"/><Relationship Id="rId136" Type="http://schemas.openxmlformats.org/officeDocument/2006/relationships/customXml" Target="../ink/ink90.xml"/><Relationship Id="rId157" Type="http://schemas.openxmlformats.org/officeDocument/2006/relationships/image" Target="../media/image100.png"/><Relationship Id="rId178" Type="http://schemas.openxmlformats.org/officeDocument/2006/relationships/customXml" Target="../ink/ink111.xml"/><Relationship Id="rId61" Type="http://schemas.openxmlformats.org/officeDocument/2006/relationships/image" Target="../media/image52.png"/><Relationship Id="rId82" Type="http://schemas.openxmlformats.org/officeDocument/2006/relationships/customXml" Target="../ink/ink63.xml"/><Relationship Id="rId152" Type="http://schemas.openxmlformats.org/officeDocument/2006/relationships/customXml" Target="../ink/ink98.xml"/><Relationship Id="rId173" Type="http://schemas.openxmlformats.org/officeDocument/2006/relationships/image" Target="../media/image108.png"/><Relationship Id="rId19" Type="http://schemas.openxmlformats.org/officeDocument/2006/relationships/image" Target="../media/image31.png"/><Relationship Id="rId14" Type="http://schemas.openxmlformats.org/officeDocument/2006/relationships/customXml" Target="../ink/ink29.xml"/><Relationship Id="rId30" Type="http://schemas.openxmlformats.org/officeDocument/2006/relationships/customXml" Target="../ink/ink37.xml"/><Relationship Id="rId35" Type="http://schemas.openxmlformats.org/officeDocument/2006/relationships/image" Target="../media/image39.png"/><Relationship Id="rId56" Type="http://schemas.openxmlformats.org/officeDocument/2006/relationships/customXml" Target="../ink/ink50.xml"/><Relationship Id="rId77" Type="http://schemas.openxmlformats.org/officeDocument/2006/relationships/image" Target="../media/image60.png"/><Relationship Id="rId100" Type="http://schemas.openxmlformats.org/officeDocument/2006/relationships/customXml" Target="../ink/ink72.xml"/><Relationship Id="rId105" Type="http://schemas.openxmlformats.org/officeDocument/2006/relationships/image" Target="../media/image74.png"/><Relationship Id="rId126" Type="http://schemas.openxmlformats.org/officeDocument/2006/relationships/customXml" Target="../ink/ink85.xml"/><Relationship Id="rId147" Type="http://schemas.openxmlformats.org/officeDocument/2006/relationships/image" Target="../media/image95.png"/><Relationship Id="rId168" Type="http://schemas.openxmlformats.org/officeDocument/2006/relationships/customXml" Target="../ink/ink106.xml"/><Relationship Id="rId8" Type="http://schemas.openxmlformats.org/officeDocument/2006/relationships/customXml" Target="../ink/ink26.xml"/><Relationship Id="rId51" Type="http://schemas.openxmlformats.org/officeDocument/2006/relationships/image" Target="../media/image47.png"/><Relationship Id="rId72" Type="http://schemas.openxmlformats.org/officeDocument/2006/relationships/customXml" Target="../ink/ink58.xml"/><Relationship Id="rId93" Type="http://schemas.openxmlformats.org/officeDocument/2006/relationships/image" Target="../media/image68.png"/><Relationship Id="rId98" Type="http://schemas.openxmlformats.org/officeDocument/2006/relationships/customXml" Target="../ink/ink71.xml"/><Relationship Id="rId121" Type="http://schemas.openxmlformats.org/officeDocument/2006/relationships/image" Target="../media/image82.png"/><Relationship Id="rId142" Type="http://schemas.openxmlformats.org/officeDocument/2006/relationships/customXml" Target="../ink/ink93.xml"/><Relationship Id="rId163" Type="http://schemas.openxmlformats.org/officeDocument/2006/relationships/image" Target="../media/image103.png"/><Relationship Id="rId184" Type="http://schemas.openxmlformats.org/officeDocument/2006/relationships/customXml" Target="../ink/ink114.xml"/><Relationship Id="rId189" Type="http://schemas.openxmlformats.org/officeDocument/2006/relationships/image" Target="../media/image115.png"/><Relationship Id="rId3" Type="http://schemas.openxmlformats.org/officeDocument/2006/relationships/image" Target="../media/image23.png"/><Relationship Id="rId25" Type="http://schemas.openxmlformats.org/officeDocument/2006/relationships/image" Target="../media/image34.png"/><Relationship Id="rId46" Type="http://schemas.openxmlformats.org/officeDocument/2006/relationships/customXml" Target="../ink/ink45.xml"/><Relationship Id="rId67" Type="http://schemas.openxmlformats.org/officeDocument/2006/relationships/image" Target="../media/image55.png"/><Relationship Id="rId116" Type="http://schemas.openxmlformats.org/officeDocument/2006/relationships/customXml" Target="../ink/ink80.xml"/><Relationship Id="rId137" Type="http://schemas.openxmlformats.org/officeDocument/2006/relationships/image" Target="../media/image90.png"/><Relationship Id="rId158" Type="http://schemas.openxmlformats.org/officeDocument/2006/relationships/customXml" Target="../ink/ink101.xml"/><Relationship Id="rId20" Type="http://schemas.openxmlformats.org/officeDocument/2006/relationships/customXml" Target="../ink/ink32.xml"/><Relationship Id="rId41" Type="http://schemas.openxmlformats.org/officeDocument/2006/relationships/image" Target="../media/image42.png"/><Relationship Id="rId62" Type="http://schemas.openxmlformats.org/officeDocument/2006/relationships/customXml" Target="../ink/ink53.xml"/><Relationship Id="rId83" Type="http://schemas.openxmlformats.org/officeDocument/2006/relationships/image" Target="../media/image63.png"/><Relationship Id="rId88" Type="http://schemas.openxmlformats.org/officeDocument/2006/relationships/customXml" Target="../ink/ink66.xml"/><Relationship Id="rId111" Type="http://schemas.openxmlformats.org/officeDocument/2006/relationships/image" Target="../media/image77.png"/><Relationship Id="rId132" Type="http://schemas.openxmlformats.org/officeDocument/2006/relationships/customXml" Target="../ink/ink88.xml"/><Relationship Id="rId153" Type="http://schemas.openxmlformats.org/officeDocument/2006/relationships/image" Target="../media/image98.png"/><Relationship Id="rId174" Type="http://schemas.openxmlformats.org/officeDocument/2006/relationships/customXml" Target="../ink/ink109.xml"/><Relationship Id="rId179" Type="http://schemas.openxmlformats.org/officeDocument/2006/relationships/image" Target="../media/image111.png"/><Relationship Id="rId15" Type="http://schemas.openxmlformats.org/officeDocument/2006/relationships/image" Target="../media/image29.png"/><Relationship Id="rId36" Type="http://schemas.openxmlformats.org/officeDocument/2006/relationships/customXml" Target="../ink/ink40.xml"/><Relationship Id="rId57" Type="http://schemas.openxmlformats.org/officeDocument/2006/relationships/image" Target="../media/image50.png"/><Relationship Id="rId106" Type="http://schemas.openxmlformats.org/officeDocument/2006/relationships/customXml" Target="../ink/ink75.xml"/><Relationship Id="rId127" Type="http://schemas.openxmlformats.org/officeDocument/2006/relationships/image" Target="../media/image85.png"/><Relationship Id="rId10" Type="http://schemas.openxmlformats.org/officeDocument/2006/relationships/customXml" Target="../ink/ink27.xml"/><Relationship Id="rId31" Type="http://schemas.openxmlformats.org/officeDocument/2006/relationships/image" Target="../media/image37.png"/><Relationship Id="rId52" Type="http://schemas.openxmlformats.org/officeDocument/2006/relationships/customXml" Target="../ink/ink48.xml"/><Relationship Id="rId73" Type="http://schemas.openxmlformats.org/officeDocument/2006/relationships/image" Target="../media/image58.png"/><Relationship Id="rId78" Type="http://schemas.openxmlformats.org/officeDocument/2006/relationships/customXml" Target="../ink/ink61.xml"/><Relationship Id="rId94" Type="http://schemas.openxmlformats.org/officeDocument/2006/relationships/customXml" Target="../ink/ink69.xml"/><Relationship Id="rId99" Type="http://schemas.openxmlformats.org/officeDocument/2006/relationships/image" Target="../media/image71.png"/><Relationship Id="rId101" Type="http://schemas.openxmlformats.org/officeDocument/2006/relationships/image" Target="../media/image72.png"/><Relationship Id="rId122" Type="http://schemas.openxmlformats.org/officeDocument/2006/relationships/customXml" Target="../ink/ink83.xml"/><Relationship Id="rId143" Type="http://schemas.openxmlformats.org/officeDocument/2006/relationships/image" Target="../media/image93.png"/><Relationship Id="rId148" Type="http://schemas.openxmlformats.org/officeDocument/2006/relationships/customXml" Target="../ink/ink96.xml"/><Relationship Id="rId164" Type="http://schemas.openxmlformats.org/officeDocument/2006/relationships/customXml" Target="../ink/ink104.xml"/><Relationship Id="rId169" Type="http://schemas.openxmlformats.org/officeDocument/2006/relationships/image" Target="../media/image106.png"/><Relationship Id="rId185" Type="http://schemas.openxmlformats.org/officeDocument/2006/relationships/image" Target="../media/image113.png"/><Relationship Id="rId4" Type="http://schemas.openxmlformats.org/officeDocument/2006/relationships/customXml" Target="../ink/ink24.xml"/><Relationship Id="rId9" Type="http://schemas.openxmlformats.org/officeDocument/2006/relationships/image" Target="../media/image26.png"/><Relationship Id="rId180" Type="http://schemas.openxmlformats.org/officeDocument/2006/relationships/customXml" Target="../ink/ink112.xml"/><Relationship Id="rId26" Type="http://schemas.openxmlformats.org/officeDocument/2006/relationships/customXml" Target="../ink/ink35.xml"/><Relationship Id="rId47" Type="http://schemas.openxmlformats.org/officeDocument/2006/relationships/image" Target="../media/image45.png"/><Relationship Id="rId68" Type="http://schemas.openxmlformats.org/officeDocument/2006/relationships/customXml" Target="../ink/ink56.xml"/><Relationship Id="rId89" Type="http://schemas.openxmlformats.org/officeDocument/2006/relationships/image" Target="../media/image66.png"/><Relationship Id="rId112" Type="http://schemas.openxmlformats.org/officeDocument/2006/relationships/customXml" Target="../ink/ink78.xml"/><Relationship Id="rId133" Type="http://schemas.openxmlformats.org/officeDocument/2006/relationships/image" Target="../media/image88.png"/><Relationship Id="rId154" Type="http://schemas.openxmlformats.org/officeDocument/2006/relationships/customXml" Target="../ink/ink99.xml"/><Relationship Id="rId175" Type="http://schemas.openxmlformats.org/officeDocument/2006/relationships/image" Target="../media/image109.png"/><Relationship Id="rId16" Type="http://schemas.openxmlformats.org/officeDocument/2006/relationships/customXml" Target="../ink/ink30.xml"/><Relationship Id="rId37" Type="http://schemas.openxmlformats.org/officeDocument/2006/relationships/image" Target="../media/image40.png"/><Relationship Id="rId58" Type="http://schemas.openxmlformats.org/officeDocument/2006/relationships/customXml" Target="../ink/ink51.xml"/><Relationship Id="rId79" Type="http://schemas.openxmlformats.org/officeDocument/2006/relationships/image" Target="../media/image61.png"/><Relationship Id="rId102" Type="http://schemas.openxmlformats.org/officeDocument/2006/relationships/customXml" Target="../ink/ink73.xml"/><Relationship Id="rId123" Type="http://schemas.openxmlformats.org/officeDocument/2006/relationships/image" Target="../media/image83.png"/><Relationship Id="rId144" Type="http://schemas.openxmlformats.org/officeDocument/2006/relationships/customXml" Target="../ink/ink94.xml"/><Relationship Id="rId90" Type="http://schemas.openxmlformats.org/officeDocument/2006/relationships/customXml" Target="../ink/ink67.xml"/><Relationship Id="rId165" Type="http://schemas.openxmlformats.org/officeDocument/2006/relationships/image" Target="../media/image104.png"/><Relationship Id="rId186" Type="http://schemas.openxmlformats.org/officeDocument/2006/relationships/customXml" Target="../ink/ink115.xml"/><Relationship Id="rId27" Type="http://schemas.openxmlformats.org/officeDocument/2006/relationships/image" Target="../media/image35.png"/><Relationship Id="rId48" Type="http://schemas.openxmlformats.org/officeDocument/2006/relationships/customXml" Target="../ink/ink46.xml"/><Relationship Id="rId69" Type="http://schemas.openxmlformats.org/officeDocument/2006/relationships/image" Target="../media/image56.png"/><Relationship Id="rId113" Type="http://schemas.openxmlformats.org/officeDocument/2006/relationships/image" Target="../media/image78.png"/><Relationship Id="rId134" Type="http://schemas.openxmlformats.org/officeDocument/2006/relationships/customXml" Target="../ink/ink89.xml"/><Relationship Id="rId80" Type="http://schemas.openxmlformats.org/officeDocument/2006/relationships/customXml" Target="../ink/ink62.xml"/><Relationship Id="rId155" Type="http://schemas.openxmlformats.org/officeDocument/2006/relationships/image" Target="../media/image99.png"/><Relationship Id="rId176" Type="http://schemas.openxmlformats.org/officeDocument/2006/relationships/customXml" Target="../ink/ink110.xml"/><Relationship Id="rId17" Type="http://schemas.openxmlformats.org/officeDocument/2006/relationships/image" Target="../media/image30.png"/><Relationship Id="rId38" Type="http://schemas.openxmlformats.org/officeDocument/2006/relationships/customXml" Target="../ink/ink41.xml"/><Relationship Id="rId59" Type="http://schemas.openxmlformats.org/officeDocument/2006/relationships/image" Target="../media/image51.png"/><Relationship Id="rId103" Type="http://schemas.openxmlformats.org/officeDocument/2006/relationships/image" Target="../media/image73.png"/><Relationship Id="rId124" Type="http://schemas.openxmlformats.org/officeDocument/2006/relationships/customXml" Target="../ink/ink84.xml"/><Relationship Id="rId70" Type="http://schemas.openxmlformats.org/officeDocument/2006/relationships/customXml" Target="../ink/ink57.xml"/><Relationship Id="rId91" Type="http://schemas.openxmlformats.org/officeDocument/2006/relationships/image" Target="../media/image67.png"/><Relationship Id="rId145" Type="http://schemas.openxmlformats.org/officeDocument/2006/relationships/image" Target="../media/image94.png"/><Relationship Id="rId166" Type="http://schemas.openxmlformats.org/officeDocument/2006/relationships/customXml" Target="../ink/ink105.xml"/><Relationship Id="rId187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6.xml"/><Relationship Id="rId49" Type="http://schemas.openxmlformats.org/officeDocument/2006/relationships/image" Target="../media/image46.png"/><Relationship Id="rId114" Type="http://schemas.openxmlformats.org/officeDocument/2006/relationships/customXml" Target="../ink/ink79.xml"/><Relationship Id="rId60" Type="http://schemas.openxmlformats.org/officeDocument/2006/relationships/customXml" Target="../ink/ink52.xml"/><Relationship Id="rId81" Type="http://schemas.openxmlformats.org/officeDocument/2006/relationships/image" Target="../media/image62.png"/><Relationship Id="rId135" Type="http://schemas.openxmlformats.org/officeDocument/2006/relationships/image" Target="../media/image89.png"/><Relationship Id="rId156" Type="http://schemas.openxmlformats.org/officeDocument/2006/relationships/customXml" Target="../ink/ink100.xml"/><Relationship Id="rId177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7.png"/><Relationship Id="rId21" Type="http://schemas.openxmlformats.org/officeDocument/2006/relationships/customXml" Target="../ink/ink126.xml"/><Relationship Id="rId42" Type="http://schemas.openxmlformats.org/officeDocument/2006/relationships/image" Target="../media/image135.png"/><Relationship Id="rId47" Type="http://schemas.openxmlformats.org/officeDocument/2006/relationships/customXml" Target="../ink/ink139.xml"/><Relationship Id="rId63" Type="http://schemas.openxmlformats.org/officeDocument/2006/relationships/customXml" Target="../ink/ink147.xml"/><Relationship Id="rId68" Type="http://schemas.openxmlformats.org/officeDocument/2006/relationships/image" Target="../media/image148.png"/><Relationship Id="rId16" Type="http://schemas.openxmlformats.org/officeDocument/2006/relationships/image" Target="../media/image122.png"/><Relationship Id="rId11" Type="http://schemas.openxmlformats.org/officeDocument/2006/relationships/customXml" Target="../ink/ink121.xml"/><Relationship Id="rId32" Type="http://schemas.openxmlformats.org/officeDocument/2006/relationships/image" Target="../media/image130.png"/><Relationship Id="rId37" Type="http://schemas.openxmlformats.org/officeDocument/2006/relationships/customXml" Target="../ink/ink134.xml"/><Relationship Id="rId53" Type="http://schemas.openxmlformats.org/officeDocument/2006/relationships/customXml" Target="../ink/ink142.xml"/><Relationship Id="rId58" Type="http://schemas.openxmlformats.org/officeDocument/2006/relationships/image" Target="../media/image143.png"/><Relationship Id="rId74" Type="http://schemas.openxmlformats.org/officeDocument/2006/relationships/image" Target="../media/image151.png"/><Relationship Id="rId79" Type="http://schemas.openxmlformats.org/officeDocument/2006/relationships/customXml" Target="../ink/ink155.xml"/><Relationship Id="rId5" Type="http://schemas.openxmlformats.org/officeDocument/2006/relationships/customXml" Target="../ink/ink118.xml"/><Relationship Id="rId61" Type="http://schemas.openxmlformats.org/officeDocument/2006/relationships/customXml" Target="../ink/ink146.xml"/><Relationship Id="rId82" Type="http://schemas.openxmlformats.org/officeDocument/2006/relationships/image" Target="../media/image155.png"/><Relationship Id="rId19" Type="http://schemas.openxmlformats.org/officeDocument/2006/relationships/customXml" Target="../ink/ink125.xml"/><Relationship Id="rId14" Type="http://schemas.openxmlformats.org/officeDocument/2006/relationships/image" Target="../media/image121.png"/><Relationship Id="rId22" Type="http://schemas.openxmlformats.org/officeDocument/2006/relationships/image" Target="../media/image125.png"/><Relationship Id="rId27" Type="http://schemas.openxmlformats.org/officeDocument/2006/relationships/customXml" Target="../ink/ink129.xml"/><Relationship Id="rId30" Type="http://schemas.openxmlformats.org/officeDocument/2006/relationships/image" Target="../media/image129.png"/><Relationship Id="rId35" Type="http://schemas.openxmlformats.org/officeDocument/2006/relationships/customXml" Target="../ink/ink133.xml"/><Relationship Id="rId43" Type="http://schemas.openxmlformats.org/officeDocument/2006/relationships/customXml" Target="../ink/ink137.xml"/><Relationship Id="rId48" Type="http://schemas.openxmlformats.org/officeDocument/2006/relationships/image" Target="../media/image138.png"/><Relationship Id="rId56" Type="http://schemas.openxmlformats.org/officeDocument/2006/relationships/image" Target="../media/image142.png"/><Relationship Id="rId64" Type="http://schemas.openxmlformats.org/officeDocument/2006/relationships/image" Target="../media/image146.png"/><Relationship Id="rId69" Type="http://schemas.openxmlformats.org/officeDocument/2006/relationships/customXml" Target="../ink/ink150.xml"/><Relationship Id="rId77" Type="http://schemas.openxmlformats.org/officeDocument/2006/relationships/customXml" Target="../ink/ink154.xml"/><Relationship Id="rId8" Type="http://schemas.openxmlformats.org/officeDocument/2006/relationships/image" Target="../media/image118.png"/><Relationship Id="rId51" Type="http://schemas.openxmlformats.org/officeDocument/2006/relationships/customXml" Target="../ink/ink141.xml"/><Relationship Id="rId72" Type="http://schemas.openxmlformats.org/officeDocument/2006/relationships/image" Target="../media/image150.png"/><Relationship Id="rId80" Type="http://schemas.openxmlformats.org/officeDocument/2006/relationships/image" Target="../media/image154.png"/><Relationship Id="rId3" Type="http://schemas.openxmlformats.org/officeDocument/2006/relationships/customXml" Target="../ink/ink117.xml"/><Relationship Id="rId12" Type="http://schemas.openxmlformats.org/officeDocument/2006/relationships/image" Target="../media/image120.png"/><Relationship Id="rId17" Type="http://schemas.openxmlformats.org/officeDocument/2006/relationships/customXml" Target="../ink/ink124.xml"/><Relationship Id="rId25" Type="http://schemas.openxmlformats.org/officeDocument/2006/relationships/customXml" Target="../ink/ink128.xml"/><Relationship Id="rId33" Type="http://schemas.openxmlformats.org/officeDocument/2006/relationships/customXml" Target="../ink/ink132.xml"/><Relationship Id="rId38" Type="http://schemas.openxmlformats.org/officeDocument/2006/relationships/image" Target="../media/image133.png"/><Relationship Id="rId46" Type="http://schemas.openxmlformats.org/officeDocument/2006/relationships/image" Target="../media/image137.png"/><Relationship Id="rId59" Type="http://schemas.openxmlformats.org/officeDocument/2006/relationships/customXml" Target="../ink/ink145.xml"/><Relationship Id="rId67" Type="http://schemas.openxmlformats.org/officeDocument/2006/relationships/customXml" Target="../ink/ink149.xml"/><Relationship Id="rId20" Type="http://schemas.openxmlformats.org/officeDocument/2006/relationships/image" Target="../media/image124.png"/><Relationship Id="rId41" Type="http://schemas.openxmlformats.org/officeDocument/2006/relationships/customXml" Target="../ink/ink136.xml"/><Relationship Id="rId54" Type="http://schemas.openxmlformats.org/officeDocument/2006/relationships/image" Target="../media/image141.png"/><Relationship Id="rId62" Type="http://schemas.openxmlformats.org/officeDocument/2006/relationships/image" Target="../media/image145.png"/><Relationship Id="rId70" Type="http://schemas.openxmlformats.org/officeDocument/2006/relationships/image" Target="../media/image149.png"/><Relationship Id="rId75" Type="http://schemas.openxmlformats.org/officeDocument/2006/relationships/customXml" Target="../ink/ink153.xml"/><Relationship Id="rId1" Type="http://schemas.openxmlformats.org/officeDocument/2006/relationships/tags" Target="../tags/tag9.xml"/><Relationship Id="rId6" Type="http://schemas.openxmlformats.org/officeDocument/2006/relationships/image" Target="../media/image117.png"/><Relationship Id="rId15" Type="http://schemas.openxmlformats.org/officeDocument/2006/relationships/customXml" Target="../ink/ink123.xml"/><Relationship Id="rId23" Type="http://schemas.openxmlformats.org/officeDocument/2006/relationships/customXml" Target="../ink/ink127.xml"/><Relationship Id="rId28" Type="http://schemas.openxmlformats.org/officeDocument/2006/relationships/image" Target="../media/image128.png"/><Relationship Id="rId36" Type="http://schemas.openxmlformats.org/officeDocument/2006/relationships/image" Target="../media/image132.png"/><Relationship Id="rId49" Type="http://schemas.openxmlformats.org/officeDocument/2006/relationships/customXml" Target="../ink/ink140.xml"/><Relationship Id="rId57" Type="http://schemas.openxmlformats.org/officeDocument/2006/relationships/customXml" Target="../ink/ink144.xml"/><Relationship Id="rId10" Type="http://schemas.openxmlformats.org/officeDocument/2006/relationships/image" Target="../media/image119.png"/><Relationship Id="rId31" Type="http://schemas.openxmlformats.org/officeDocument/2006/relationships/customXml" Target="../ink/ink131.xml"/><Relationship Id="rId44" Type="http://schemas.openxmlformats.org/officeDocument/2006/relationships/image" Target="../media/image136.png"/><Relationship Id="rId52" Type="http://schemas.openxmlformats.org/officeDocument/2006/relationships/image" Target="../media/image140.png"/><Relationship Id="rId60" Type="http://schemas.openxmlformats.org/officeDocument/2006/relationships/image" Target="../media/image144.png"/><Relationship Id="rId65" Type="http://schemas.openxmlformats.org/officeDocument/2006/relationships/customXml" Target="../ink/ink148.xml"/><Relationship Id="rId73" Type="http://schemas.openxmlformats.org/officeDocument/2006/relationships/customXml" Target="../ink/ink152.xml"/><Relationship Id="rId78" Type="http://schemas.openxmlformats.org/officeDocument/2006/relationships/image" Target="../media/image153.png"/><Relationship Id="rId81" Type="http://schemas.openxmlformats.org/officeDocument/2006/relationships/customXml" Target="../ink/ink156.xml"/><Relationship Id="rId4" Type="http://schemas.openxmlformats.org/officeDocument/2006/relationships/image" Target="../media/image116.png"/><Relationship Id="rId9" Type="http://schemas.openxmlformats.org/officeDocument/2006/relationships/customXml" Target="../ink/ink120.xml"/><Relationship Id="rId13" Type="http://schemas.openxmlformats.org/officeDocument/2006/relationships/customXml" Target="../ink/ink122.xml"/><Relationship Id="rId18" Type="http://schemas.openxmlformats.org/officeDocument/2006/relationships/image" Target="../media/image123.png"/><Relationship Id="rId39" Type="http://schemas.openxmlformats.org/officeDocument/2006/relationships/customXml" Target="../ink/ink135.xml"/><Relationship Id="rId34" Type="http://schemas.openxmlformats.org/officeDocument/2006/relationships/image" Target="../media/image131.png"/><Relationship Id="rId50" Type="http://schemas.openxmlformats.org/officeDocument/2006/relationships/image" Target="../media/image139.png"/><Relationship Id="rId55" Type="http://schemas.openxmlformats.org/officeDocument/2006/relationships/customXml" Target="../ink/ink143.xml"/><Relationship Id="rId76" Type="http://schemas.openxmlformats.org/officeDocument/2006/relationships/image" Target="../media/image152.png"/><Relationship Id="rId7" Type="http://schemas.openxmlformats.org/officeDocument/2006/relationships/customXml" Target="../ink/ink119.xml"/><Relationship Id="rId71" Type="http://schemas.openxmlformats.org/officeDocument/2006/relationships/customXml" Target="../ink/ink151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30.xml"/><Relationship Id="rId24" Type="http://schemas.openxmlformats.org/officeDocument/2006/relationships/image" Target="../media/image126.png"/><Relationship Id="rId40" Type="http://schemas.openxmlformats.org/officeDocument/2006/relationships/image" Target="../media/image134.png"/><Relationship Id="rId45" Type="http://schemas.openxmlformats.org/officeDocument/2006/relationships/customXml" Target="../ink/ink138.xml"/><Relationship Id="rId66" Type="http://schemas.openxmlformats.org/officeDocument/2006/relationships/image" Target="../media/image14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8.xml"/><Relationship Id="rId21" Type="http://schemas.openxmlformats.org/officeDocument/2006/relationships/image" Target="../media/image165.png"/><Relationship Id="rId42" Type="http://schemas.openxmlformats.org/officeDocument/2006/relationships/customXml" Target="../ink/ink176.xml"/><Relationship Id="rId47" Type="http://schemas.openxmlformats.org/officeDocument/2006/relationships/image" Target="../media/image178.png"/><Relationship Id="rId63" Type="http://schemas.openxmlformats.org/officeDocument/2006/relationships/image" Target="../media/image186.png"/><Relationship Id="rId68" Type="http://schemas.openxmlformats.org/officeDocument/2006/relationships/customXml" Target="../ink/ink189.xml"/><Relationship Id="rId16" Type="http://schemas.openxmlformats.org/officeDocument/2006/relationships/customXml" Target="../ink/ink163.xml"/><Relationship Id="rId11" Type="http://schemas.openxmlformats.org/officeDocument/2006/relationships/image" Target="../media/image160.png"/><Relationship Id="rId32" Type="http://schemas.openxmlformats.org/officeDocument/2006/relationships/customXml" Target="../ink/ink171.xml"/><Relationship Id="rId37" Type="http://schemas.openxmlformats.org/officeDocument/2006/relationships/image" Target="../media/image173.png"/><Relationship Id="rId53" Type="http://schemas.openxmlformats.org/officeDocument/2006/relationships/image" Target="../media/image181.png"/><Relationship Id="rId58" Type="http://schemas.openxmlformats.org/officeDocument/2006/relationships/customXml" Target="../ink/ink184.xml"/><Relationship Id="rId74" Type="http://schemas.openxmlformats.org/officeDocument/2006/relationships/customXml" Target="../ink/ink192.xml"/><Relationship Id="rId79" Type="http://schemas.openxmlformats.org/officeDocument/2006/relationships/customXml" Target="../ink/ink195.xml"/><Relationship Id="rId5" Type="http://schemas.openxmlformats.org/officeDocument/2006/relationships/image" Target="../media/image157.png"/><Relationship Id="rId61" Type="http://schemas.openxmlformats.org/officeDocument/2006/relationships/image" Target="../media/image185.png"/><Relationship Id="rId82" Type="http://schemas.openxmlformats.org/officeDocument/2006/relationships/image" Target="../media/image195.png"/><Relationship Id="rId19" Type="http://schemas.openxmlformats.org/officeDocument/2006/relationships/image" Target="../media/image164.png"/><Relationship Id="rId14" Type="http://schemas.openxmlformats.org/officeDocument/2006/relationships/customXml" Target="../ink/ink162.xml"/><Relationship Id="rId22" Type="http://schemas.openxmlformats.org/officeDocument/2006/relationships/customXml" Target="../ink/ink166.xml"/><Relationship Id="rId27" Type="http://schemas.openxmlformats.org/officeDocument/2006/relationships/image" Target="../media/image168.png"/><Relationship Id="rId30" Type="http://schemas.openxmlformats.org/officeDocument/2006/relationships/customXml" Target="../ink/ink170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48" Type="http://schemas.openxmlformats.org/officeDocument/2006/relationships/customXml" Target="../ink/ink179.xml"/><Relationship Id="rId56" Type="http://schemas.openxmlformats.org/officeDocument/2006/relationships/customXml" Target="../ink/ink183.xml"/><Relationship Id="rId64" Type="http://schemas.openxmlformats.org/officeDocument/2006/relationships/customXml" Target="../ink/ink187.xml"/><Relationship Id="rId69" Type="http://schemas.openxmlformats.org/officeDocument/2006/relationships/image" Target="../media/image189.png"/><Relationship Id="rId77" Type="http://schemas.openxmlformats.org/officeDocument/2006/relationships/image" Target="../media/image193.png"/><Relationship Id="rId8" Type="http://schemas.openxmlformats.org/officeDocument/2006/relationships/customXml" Target="../ink/ink159.xml"/><Relationship Id="rId51" Type="http://schemas.openxmlformats.org/officeDocument/2006/relationships/image" Target="../media/image180.png"/><Relationship Id="rId72" Type="http://schemas.openxmlformats.org/officeDocument/2006/relationships/customXml" Target="../ink/ink191.xml"/><Relationship Id="rId80" Type="http://schemas.openxmlformats.org/officeDocument/2006/relationships/image" Target="../media/image194.png"/><Relationship Id="rId3" Type="http://schemas.openxmlformats.org/officeDocument/2006/relationships/image" Target="../media/image156.png"/><Relationship Id="rId12" Type="http://schemas.openxmlformats.org/officeDocument/2006/relationships/customXml" Target="../ink/ink161.xml"/><Relationship Id="rId17" Type="http://schemas.openxmlformats.org/officeDocument/2006/relationships/image" Target="../media/image163.png"/><Relationship Id="rId25" Type="http://schemas.openxmlformats.org/officeDocument/2006/relationships/image" Target="../media/image167.png"/><Relationship Id="rId33" Type="http://schemas.openxmlformats.org/officeDocument/2006/relationships/image" Target="../media/image171.png"/><Relationship Id="rId38" Type="http://schemas.openxmlformats.org/officeDocument/2006/relationships/customXml" Target="../ink/ink174.xml"/><Relationship Id="rId46" Type="http://schemas.openxmlformats.org/officeDocument/2006/relationships/customXml" Target="../ink/ink178.xml"/><Relationship Id="rId59" Type="http://schemas.openxmlformats.org/officeDocument/2006/relationships/image" Target="../media/image184.png"/><Relationship Id="rId67" Type="http://schemas.openxmlformats.org/officeDocument/2006/relationships/image" Target="../media/image188.png"/><Relationship Id="rId20" Type="http://schemas.openxmlformats.org/officeDocument/2006/relationships/customXml" Target="../ink/ink165.xml"/><Relationship Id="rId41" Type="http://schemas.openxmlformats.org/officeDocument/2006/relationships/image" Target="../media/image175.png"/><Relationship Id="rId54" Type="http://schemas.openxmlformats.org/officeDocument/2006/relationships/customXml" Target="../ink/ink182.xml"/><Relationship Id="rId62" Type="http://schemas.openxmlformats.org/officeDocument/2006/relationships/customXml" Target="../ink/ink186.xml"/><Relationship Id="rId70" Type="http://schemas.openxmlformats.org/officeDocument/2006/relationships/customXml" Target="../ink/ink190.xml"/><Relationship Id="rId75" Type="http://schemas.openxmlformats.org/officeDocument/2006/relationships/image" Target="../media/image192.png"/><Relationship Id="rId1" Type="http://schemas.openxmlformats.org/officeDocument/2006/relationships/tags" Target="../tags/tag10.xml"/><Relationship Id="rId6" Type="http://schemas.openxmlformats.org/officeDocument/2006/relationships/customXml" Target="../ink/ink158.xml"/><Relationship Id="rId15" Type="http://schemas.openxmlformats.org/officeDocument/2006/relationships/image" Target="../media/image162.png"/><Relationship Id="rId23" Type="http://schemas.openxmlformats.org/officeDocument/2006/relationships/image" Target="../media/image166.png"/><Relationship Id="rId28" Type="http://schemas.openxmlformats.org/officeDocument/2006/relationships/customXml" Target="../ink/ink169.xml"/><Relationship Id="rId36" Type="http://schemas.openxmlformats.org/officeDocument/2006/relationships/customXml" Target="../ink/ink173.xml"/><Relationship Id="rId49" Type="http://schemas.openxmlformats.org/officeDocument/2006/relationships/image" Target="../media/image179.png"/><Relationship Id="rId57" Type="http://schemas.openxmlformats.org/officeDocument/2006/relationships/image" Target="../media/image183.png"/><Relationship Id="rId10" Type="http://schemas.openxmlformats.org/officeDocument/2006/relationships/customXml" Target="../ink/ink160.xml"/><Relationship Id="rId31" Type="http://schemas.openxmlformats.org/officeDocument/2006/relationships/image" Target="../media/image170.png"/><Relationship Id="rId44" Type="http://schemas.openxmlformats.org/officeDocument/2006/relationships/customXml" Target="../ink/ink177.xml"/><Relationship Id="rId52" Type="http://schemas.openxmlformats.org/officeDocument/2006/relationships/customXml" Target="../ink/ink181.xml"/><Relationship Id="rId60" Type="http://schemas.openxmlformats.org/officeDocument/2006/relationships/customXml" Target="../ink/ink185.xml"/><Relationship Id="rId65" Type="http://schemas.openxmlformats.org/officeDocument/2006/relationships/image" Target="../media/image187.png"/><Relationship Id="rId73" Type="http://schemas.openxmlformats.org/officeDocument/2006/relationships/image" Target="../media/image191.png"/><Relationship Id="rId78" Type="http://schemas.openxmlformats.org/officeDocument/2006/relationships/customXml" Target="../ink/ink194.xml"/><Relationship Id="rId81" Type="http://schemas.openxmlformats.org/officeDocument/2006/relationships/customXml" Target="../ink/ink196.xml"/><Relationship Id="rId4" Type="http://schemas.openxmlformats.org/officeDocument/2006/relationships/customXml" Target="../ink/ink157.xml"/><Relationship Id="rId9" Type="http://schemas.openxmlformats.org/officeDocument/2006/relationships/image" Target="../media/image159.png"/><Relationship Id="rId13" Type="http://schemas.openxmlformats.org/officeDocument/2006/relationships/image" Target="../media/image161.png"/><Relationship Id="rId18" Type="http://schemas.openxmlformats.org/officeDocument/2006/relationships/customXml" Target="../ink/ink164.xml"/><Relationship Id="rId39" Type="http://schemas.openxmlformats.org/officeDocument/2006/relationships/image" Target="../media/image174.png"/><Relationship Id="rId34" Type="http://schemas.openxmlformats.org/officeDocument/2006/relationships/customXml" Target="../ink/ink172.xml"/><Relationship Id="rId50" Type="http://schemas.openxmlformats.org/officeDocument/2006/relationships/customXml" Target="../ink/ink180.xml"/><Relationship Id="rId55" Type="http://schemas.openxmlformats.org/officeDocument/2006/relationships/image" Target="../media/image182.png"/><Relationship Id="rId76" Type="http://schemas.openxmlformats.org/officeDocument/2006/relationships/customXml" Target="../ink/ink193.xml"/><Relationship Id="rId7" Type="http://schemas.openxmlformats.org/officeDocument/2006/relationships/image" Target="../media/image158.png"/><Relationship Id="rId71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69.png"/><Relationship Id="rId24" Type="http://schemas.openxmlformats.org/officeDocument/2006/relationships/customXml" Target="../ink/ink167.xml"/><Relationship Id="rId40" Type="http://schemas.openxmlformats.org/officeDocument/2006/relationships/customXml" Target="../ink/ink175.xml"/><Relationship Id="rId45" Type="http://schemas.openxmlformats.org/officeDocument/2006/relationships/image" Target="../media/image177.png"/><Relationship Id="rId66" Type="http://schemas.openxmlformats.org/officeDocument/2006/relationships/customXml" Target="../ink/ink1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customXml" Target="../ink/ink1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est Programming Languages for Engineers - Freelancinggig">
            <a:extLst>
              <a:ext uri="{FF2B5EF4-FFF2-40B4-BE49-F238E27FC236}">
                <a16:creationId xmlns:a16="http://schemas.microsoft.com/office/drawing/2014/main" id="{F0D73423-03C2-46E6-A837-5D346E6A5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r="23585" b="55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6EF3-7C69-4E39-B633-CA355385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Programming for Engineers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CA9E-35DE-4721-AC73-8CE2689C9A65}"/>
              </a:ext>
            </a:extLst>
          </p:cNvPr>
          <p:cNvSpPr txBox="1"/>
          <p:nvPr/>
        </p:nvSpPr>
        <p:spPr>
          <a:xfrm>
            <a:off x="548352" y="4796633"/>
            <a:ext cx="474510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&gt;&gt; Slide 6.1</a:t>
            </a:r>
          </a:p>
          <a:p>
            <a:r>
              <a:rPr lang="en-MY" b="1" dirty="0"/>
              <a:t>&gt;&gt; </a:t>
            </a:r>
            <a:r>
              <a:rPr lang="en-US" b="1" dirty="0"/>
              <a:t>Function, method and class (Part 2)</a:t>
            </a:r>
          </a:p>
          <a:p>
            <a:r>
              <a:rPr lang="en-US" sz="1600" i="1" dirty="0"/>
              <a:t>Functions as a type, anonymous functions and list comprehensions codes.</a:t>
            </a:r>
          </a:p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79A2-F75C-4851-AF12-5322BE7D09F3}"/>
              </a:ext>
            </a:extLst>
          </p:cNvPr>
          <p:cNvSpPr txBox="1"/>
          <p:nvPr/>
        </p:nvSpPr>
        <p:spPr>
          <a:xfrm>
            <a:off x="387075" y="292086"/>
            <a:ext cx="105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/>
              <a:t>BEP2073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23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4A1B-9112-4066-918D-8AAB4E0F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9E649-4C09-418F-9B12-D99FC15EF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200" dirty="0"/>
                  <a:t>Load </a:t>
                </a:r>
                <a:r>
                  <a:rPr lang="en-MY" sz="3200" b="1" dirty="0">
                    <a:solidFill>
                      <a:srgbClr val="0000FF"/>
                    </a:solidFill>
                  </a:rPr>
                  <a:t>Data2.csv</a:t>
                </a:r>
                <a:r>
                  <a:rPr lang="en-MY" sz="3200" dirty="0"/>
                  <a:t> from CSV file by using </a:t>
                </a:r>
                <a:r>
                  <a:rPr lang="en-MY" sz="3200" b="1" dirty="0">
                    <a:solidFill>
                      <a:srgbClr val="FF0000"/>
                    </a:solidFill>
                  </a:rPr>
                  <a:t>pandas</a:t>
                </a:r>
              </a:p>
              <a:p>
                <a:r>
                  <a:rPr lang="en-MY" sz="3200" dirty="0"/>
                  <a:t>Compute </a:t>
                </a:r>
              </a:p>
              <a:p>
                <a:pPr marL="0" indent="0">
                  <a:buNone/>
                </a:pPr>
                <a:r>
                  <a:rPr lang="en-MY" sz="3200" dirty="0"/>
                  <a:t>	</a:t>
                </a:r>
                <a14:m>
                  <m:oMath xmlns:m="http://schemas.openxmlformats.org/officeDocument/2006/math">
                    <m:r>
                      <a:rPr lang="en-MY" sz="3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MY" sz="3200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m:rPr>
                        <m:sty m:val="p"/>
                      </m:rPr>
                      <a:rPr lang="en-MY" sz="32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MY" sz="32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MY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i="1" dirty="0" smtClean="0">
                        <a:latin typeface="Cambria Math" panose="02040503050406030204" pitchFamily="18" charset="0"/>
                      </a:rPr>
                      <m:t>) + 3</m:t>
                    </m:r>
                    <m:r>
                      <m:rPr>
                        <m:sty m:val="p"/>
                      </m:rPr>
                      <a:rPr lang="en-MY" sz="32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MY" sz="32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MY" sz="3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MY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dirty="0"/>
              </a:p>
              <a:p>
                <a:pPr marL="0" indent="0">
                  <a:buNone/>
                </a:pPr>
                <a:endParaRPr lang="en-MY" sz="3200" dirty="0"/>
              </a:p>
              <a:p>
                <a:r>
                  <a:rPr lang="en-MY" sz="3200" dirty="0"/>
                  <a:t>Print z at index for specific user’s input</a:t>
                </a:r>
              </a:p>
              <a:p>
                <a:r>
                  <a:rPr lang="en-MY" sz="3200" dirty="0"/>
                  <a:t>Plot Y vs X and highlight the index at point 3</a:t>
                </a:r>
              </a:p>
              <a:p>
                <a:endParaRPr lang="en-MY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9E649-4C09-418F-9B12-D99FC15EF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D84C366-4422-4A6F-9424-8743C2CB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187" y="2366962"/>
            <a:ext cx="6448425" cy="425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787A3-412F-4234-9E47-B0C345961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041" y="6718300"/>
            <a:ext cx="6810375" cy="5810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055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Optimization &amp; Root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b="1" dirty="0"/>
              <a:t>Library</a:t>
            </a:r>
          </a:p>
          <a:p>
            <a:pPr marL="0" indent="0" algn="just">
              <a:buNone/>
            </a:pPr>
            <a:r>
              <a:rPr lang="en-MY" dirty="0"/>
              <a:t>NumPy and SciPy were created to do numerical and scientific computing in the most natural way with Python.</a:t>
            </a:r>
            <a:endParaRPr lang="en-MY" b="1" dirty="0"/>
          </a:p>
          <a:p>
            <a:pPr algn="just"/>
            <a:r>
              <a:rPr lang="en-MY" b="1" dirty="0"/>
              <a:t>SciPy - </a:t>
            </a:r>
            <a:r>
              <a:rPr lang="en-MY" dirty="0"/>
              <a:t>provides many user-friendly and efficient numerical routines such as routines for numerical integration, interpolation, optimization, linear algebra and statistics.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MY" dirty="0"/>
              <a:t>Root Finding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MY" dirty="0"/>
              <a:t>Optimisation</a:t>
            </a:r>
          </a:p>
          <a:p>
            <a:pPr algn="just"/>
            <a:endParaRPr lang="en-MY" dirty="0"/>
          </a:p>
          <a:p>
            <a:pPr marL="0" indent="0">
              <a:buNone/>
            </a:pPr>
            <a:endParaRPr lang="en-MY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827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1. Root 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MY" dirty="0"/>
                  <a:t>A simple method for obtaining an estimate of the root of the equation </a:t>
                </a:r>
                <a14:m>
                  <m:oMath xmlns:m="http://schemas.openxmlformats.org/officeDocument/2006/math">
                    <m:r>
                      <a:rPr lang="en-MY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i="1" dirty="0"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MY" dirty="0"/>
                  <a:t> is to make a plot of the function and observe where it crosses the x axis. </a:t>
                </a:r>
              </a:p>
              <a:p>
                <a:pPr algn="just"/>
                <a:r>
                  <a:rPr lang="en-MY" dirty="0"/>
                  <a:t>This point, which represents the x value for which f (x) = 0, provides a rough approximation of the root.</a:t>
                </a:r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39331" y="4258409"/>
                <a:ext cx="376154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MY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M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MY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MY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MY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31" y="4258409"/>
                <a:ext cx="3761543" cy="8183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39331" y="5320242"/>
                <a:ext cx="2062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31" y="5320242"/>
                <a:ext cx="20629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550" t="-4444" r="-2367" b="-355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369389" y="4258409"/>
            <a:ext cx="845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/>
              <a:t>Let: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DA3105-E539-4DF1-8324-FD8617F14996}"/>
                  </a:ext>
                </a:extLst>
              </p14:cNvPr>
              <p14:cNvContentPartPr/>
              <p14:nvPr/>
            </p14:nvContentPartPr>
            <p14:xfrm>
              <a:off x="8985488" y="4160467"/>
              <a:ext cx="2520" cy="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DA3105-E539-4DF1-8324-FD8617F149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7488" y="4124467"/>
                <a:ext cx="3816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335EB0B-4A78-4B20-A8AB-C2C94D7BA1C8}"/>
              </a:ext>
            </a:extLst>
          </p:cNvPr>
          <p:cNvGrpSpPr/>
          <p:nvPr/>
        </p:nvGrpSpPr>
        <p:grpSpPr>
          <a:xfrm>
            <a:off x="8527928" y="3966427"/>
            <a:ext cx="3057840" cy="2019240"/>
            <a:chOff x="8527928" y="3966427"/>
            <a:chExt cx="3057840" cy="20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303DB9-A29F-457E-99F4-2A344F9DA04B}"/>
                    </a:ext>
                  </a:extLst>
                </p14:cNvPr>
                <p14:cNvContentPartPr/>
                <p14:nvPr/>
              </p14:nvContentPartPr>
              <p14:xfrm>
                <a:off x="9268808" y="4109347"/>
                <a:ext cx="130680" cy="1868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303DB9-A29F-457E-99F4-2A344F9DA0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59808" y="4100347"/>
                  <a:ext cx="148320" cy="18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A85146-5532-46B6-BE0B-8295720A17D9}"/>
                    </a:ext>
                  </a:extLst>
                </p14:cNvPr>
                <p14:cNvContentPartPr/>
                <p14:nvPr/>
              </p14:nvContentPartPr>
              <p14:xfrm>
                <a:off x="8799008" y="5621347"/>
                <a:ext cx="2678760" cy="16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A85146-5532-46B6-BE0B-8295720A17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90008" y="5612347"/>
                  <a:ext cx="2696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4F7B9E-F3BB-4B98-858B-972252E77E49}"/>
                    </a:ext>
                  </a:extLst>
                </p14:cNvPr>
                <p14:cNvContentPartPr/>
                <p14:nvPr/>
              </p14:nvContentPartPr>
              <p14:xfrm>
                <a:off x="8527928" y="5658787"/>
                <a:ext cx="73800" cy="19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4F7B9E-F3BB-4B98-858B-972252E77E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18928" y="5650147"/>
                  <a:ext cx="91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2F2D32-41DE-44D8-BF4F-BC2C223D8350}"/>
                    </a:ext>
                  </a:extLst>
                </p14:cNvPr>
                <p14:cNvContentPartPr/>
                <p14:nvPr/>
              </p14:nvContentPartPr>
              <p14:xfrm>
                <a:off x="8915288" y="3966427"/>
                <a:ext cx="145800" cy="28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2F2D32-41DE-44D8-BF4F-BC2C223D83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06648" y="3957427"/>
                  <a:ext cx="163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4A961A-2A8A-402F-AD88-817F0B2A4B36}"/>
                    </a:ext>
                  </a:extLst>
                </p14:cNvPr>
                <p14:cNvContentPartPr/>
                <p14:nvPr/>
              </p14:nvContentPartPr>
              <p14:xfrm>
                <a:off x="11472008" y="5736187"/>
                <a:ext cx="111600" cy="24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4A961A-2A8A-402F-AD88-817F0B2A4B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63368" y="5727187"/>
                  <a:ext cx="129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38022E-36FA-4C7E-AD7D-E503F7F821B6}"/>
                    </a:ext>
                  </a:extLst>
                </p14:cNvPr>
                <p14:cNvContentPartPr/>
                <p14:nvPr/>
              </p14:nvContentPartPr>
              <p14:xfrm>
                <a:off x="11472728" y="5859667"/>
                <a:ext cx="113040" cy="4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38022E-36FA-4C7E-AD7D-E503F7F821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64088" y="5850667"/>
                  <a:ext cx="130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D976A5-E48F-436D-B0B0-749CBFCF6821}"/>
                    </a:ext>
                  </a:extLst>
                </p14:cNvPr>
                <p14:cNvContentPartPr/>
                <p14:nvPr/>
              </p14:nvContentPartPr>
              <p14:xfrm>
                <a:off x="11329808" y="5586427"/>
                <a:ext cx="132120" cy="14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D976A5-E48F-436D-B0B0-749CBFCF68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20808" y="5577427"/>
                  <a:ext cx="149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F4A130-0186-427B-9A2A-120B6AC4E982}"/>
                    </a:ext>
                  </a:extLst>
                </p14:cNvPr>
                <p14:cNvContentPartPr/>
                <p14:nvPr/>
              </p14:nvContentPartPr>
              <p14:xfrm>
                <a:off x="9229208" y="4063627"/>
                <a:ext cx="129960" cy="18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F4A130-0186-427B-9A2A-120B6AC4E9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20568" y="4054987"/>
                  <a:ext cx="147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BE2B21-FD3D-4873-95F2-0047842C1D39}"/>
                    </a:ext>
                  </a:extLst>
                </p14:cNvPr>
                <p14:cNvContentPartPr/>
                <p14:nvPr/>
              </p14:nvContentPartPr>
              <p14:xfrm>
                <a:off x="8576528" y="5673547"/>
                <a:ext cx="32760" cy="151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BE2B21-FD3D-4873-95F2-0047842C1D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67528" y="5664547"/>
                  <a:ext cx="50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E1888C-8C4F-4431-936D-EB2D6BBBF7DF}"/>
                    </a:ext>
                  </a:extLst>
                </p14:cNvPr>
                <p14:cNvContentPartPr/>
                <p14:nvPr/>
              </p14:nvContentPartPr>
              <p14:xfrm>
                <a:off x="9302288" y="5752747"/>
                <a:ext cx="96480" cy="6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E1888C-8C4F-4431-936D-EB2D6BBBF7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93648" y="5744107"/>
                  <a:ext cx="1141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960462-CA46-479C-BBFF-B833FFFBC6BF}"/>
                  </a:ext>
                </a:extLst>
              </p14:cNvPr>
              <p14:cNvContentPartPr/>
              <p14:nvPr/>
            </p14:nvContentPartPr>
            <p14:xfrm>
              <a:off x="8973248" y="4336147"/>
              <a:ext cx="2299680" cy="1904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960462-CA46-479C-BBFF-B833FFFBC6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64248" y="4327507"/>
                <a:ext cx="2317320" cy="19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C6F72F-E373-442E-9D91-6505776BA240}"/>
                  </a:ext>
                </a:extLst>
              </p14:cNvPr>
              <p14:cNvContentPartPr/>
              <p14:nvPr/>
            </p14:nvContentPartPr>
            <p14:xfrm>
              <a:off x="9794408" y="5648707"/>
              <a:ext cx="65880" cy="104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C6F72F-E373-442E-9D91-6505776BA2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85408" y="5640067"/>
                <a:ext cx="835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14C8A5-3777-4073-AD24-BFDB55896723}"/>
                  </a:ext>
                </a:extLst>
              </p14:cNvPr>
              <p14:cNvContentPartPr/>
              <p14:nvPr/>
            </p14:nvContentPartPr>
            <p14:xfrm>
              <a:off x="10935968" y="5602627"/>
              <a:ext cx="65160" cy="116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14C8A5-3777-4073-AD24-BFDB558967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27328" y="5593627"/>
                <a:ext cx="8280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D33C21A-25FA-4EAB-8AF1-70F7FBFC4B56}"/>
              </a:ext>
            </a:extLst>
          </p:cNvPr>
          <p:cNvGrpSpPr/>
          <p:nvPr/>
        </p:nvGrpSpPr>
        <p:grpSpPr>
          <a:xfrm>
            <a:off x="9814568" y="5250187"/>
            <a:ext cx="300960" cy="496800"/>
            <a:chOff x="9814568" y="5250187"/>
            <a:chExt cx="30096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77F989-AC96-4BE8-8B0E-7213E2978681}"/>
                    </a:ext>
                  </a:extLst>
                </p14:cNvPr>
                <p14:cNvContentPartPr/>
                <p14:nvPr/>
              </p14:nvContentPartPr>
              <p14:xfrm>
                <a:off x="9814568" y="5741227"/>
                <a:ext cx="5400" cy="5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77F989-AC96-4BE8-8B0E-7213E29786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5928" y="5732587"/>
                  <a:ext cx="23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11FCB6-5772-4A9E-AFFE-D34179206453}"/>
                    </a:ext>
                  </a:extLst>
                </p14:cNvPr>
                <p14:cNvContentPartPr/>
                <p14:nvPr/>
              </p14:nvContentPartPr>
              <p14:xfrm>
                <a:off x="9868928" y="5381587"/>
                <a:ext cx="78480" cy="226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11FCB6-5772-4A9E-AFFE-D341792064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60288" y="5372947"/>
                  <a:ext cx="96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06D1D0-52B1-4F0E-9BEC-8DB183EAB6E1}"/>
                    </a:ext>
                  </a:extLst>
                </p14:cNvPr>
                <p14:cNvContentPartPr/>
                <p14:nvPr/>
              </p14:nvContentPartPr>
              <p14:xfrm>
                <a:off x="9857768" y="5536387"/>
                <a:ext cx="61560" cy="54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06D1D0-52B1-4F0E-9BEC-8DB183EAB6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49128" y="5527747"/>
                  <a:ext cx="79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B3362E-D159-4E8B-9244-565D4B45EF61}"/>
                    </a:ext>
                  </a:extLst>
                </p14:cNvPr>
                <p14:cNvContentPartPr/>
                <p14:nvPr/>
              </p14:nvContentPartPr>
              <p14:xfrm>
                <a:off x="10057208" y="5250187"/>
                <a:ext cx="58320" cy="11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B3362E-D159-4E8B-9244-565D4B45EF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48208" y="5241187"/>
                  <a:ext cx="7596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2E7D5C4-D233-475B-9F47-8D4ADA97641A}"/>
                  </a:ext>
                </a:extLst>
              </p14:cNvPr>
              <p14:cNvContentPartPr/>
              <p14:nvPr/>
            </p14:nvContentPartPr>
            <p14:xfrm>
              <a:off x="9246848" y="5904307"/>
              <a:ext cx="79920" cy="150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2E7D5C4-D233-475B-9F47-8D4ADA9764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38208" y="5895307"/>
                <a:ext cx="975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BC32C4-E4F6-4426-B525-4D06D745F8B1}"/>
                  </a:ext>
                </a:extLst>
              </p14:cNvPr>
              <p14:cNvContentPartPr/>
              <p14:nvPr/>
            </p14:nvContentPartPr>
            <p14:xfrm>
              <a:off x="9355208" y="5717827"/>
              <a:ext cx="54720" cy="97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BC32C4-E4F6-4426-B525-4D06D745F8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46568" y="5709187"/>
                <a:ext cx="7236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106E1ED-83BD-471B-A1AF-48DABC394A12}"/>
              </a:ext>
            </a:extLst>
          </p:cNvPr>
          <p:cNvGrpSpPr/>
          <p:nvPr/>
        </p:nvGrpSpPr>
        <p:grpSpPr>
          <a:xfrm>
            <a:off x="11089328" y="3836107"/>
            <a:ext cx="2567880" cy="1738080"/>
            <a:chOff x="11089328" y="3836107"/>
            <a:chExt cx="2567880" cy="17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9BD4C9-F5CA-462E-B7AC-1B53AAD7AE6A}"/>
                    </a:ext>
                  </a:extLst>
                </p14:cNvPr>
                <p14:cNvContentPartPr/>
                <p14:nvPr/>
              </p14:nvContentPartPr>
              <p14:xfrm>
                <a:off x="11089328" y="5370427"/>
                <a:ext cx="112680" cy="20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9BD4C9-F5CA-462E-B7AC-1B53AAD7AE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80328" y="5361427"/>
                  <a:ext cx="130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01C673-A638-4E05-9855-BB3DDD8D85FC}"/>
                    </a:ext>
                  </a:extLst>
                </p14:cNvPr>
                <p14:cNvContentPartPr/>
                <p14:nvPr/>
              </p14:nvContentPartPr>
              <p14:xfrm>
                <a:off x="11096528" y="5536027"/>
                <a:ext cx="46440" cy="2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01C673-A638-4E05-9855-BB3DDD8D85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87528" y="5527387"/>
                  <a:ext cx="64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B98205-CC7A-47F2-9B13-6564ED6DA50C}"/>
                    </a:ext>
                  </a:extLst>
                </p14:cNvPr>
                <p14:cNvContentPartPr/>
                <p14:nvPr/>
              </p14:nvContentPartPr>
              <p14:xfrm>
                <a:off x="11326208" y="5223907"/>
                <a:ext cx="82440" cy="87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B98205-CC7A-47F2-9B13-6564ED6DA5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317568" y="5214907"/>
                  <a:ext cx="100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C8B3ED-3849-4C6C-A936-11A34A8E7DF5}"/>
                    </a:ext>
                  </a:extLst>
                </p14:cNvPr>
                <p14:cNvContentPartPr/>
                <p14:nvPr/>
              </p14:nvContentPartPr>
              <p14:xfrm>
                <a:off x="11308208" y="4485547"/>
                <a:ext cx="510480" cy="18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C8B3ED-3849-4C6C-A936-11A34A8E7D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99208" y="4476547"/>
                  <a:ext cx="528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9542C6-64FB-49E9-B0C1-60A394A3044B}"/>
                    </a:ext>
                  </a:extLst>
                </p14:cNvPr>
                <p14:cNvContentPartPr/>
                <p14:nvPr/>
              </p14:nvContentPartPr>
              <p14:xfrm>
                <a:off x="11320448" y="4595347"/>
                <a:ext cx="75600" cy="170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9542C6-64FB-49E9-B0C1-60A394A304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11448" y="4586347"/>
                  <a:ext cx="93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EF13F4-AE2A-46DB-B945-AD6419A32DC1}"/>
                    </a:ext>
                  </a:extLst>
                </p14:cNvPr>
                <p14:cNvContentPartPr/>
                <p14:nvPr/>
              </p14:nvContentPartPr>
              <p14:xfrm>
                <a:off x="11734088" y="4861747"/>
                <a:ext cx="70200" cy="173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EF13F4-AE2A-46DB-B945-AD6419A32D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25088" y="4853107"/>
                  <a:ext cx="87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576E66-2B66-4E92-82C6-3323F9DDF39C}"/>
                    </a:ext>
                  </a:extLst>
                </p14:cNvPr>
                <p14:cNvContentPartPr/>
                <p14:nvPr/>
              </p14:nvContentPartPr>
              <p14:xfrm>
                <a:off x="11700968" y="4899547"/>
                <a:ext cx="113760" cy="57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576E66-2B66-4E92-82C6-3323F9DDF3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92328" y="4890547"/>
                  <a:ext cx="131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E20F72-B7C1-4F7F-916E-4D17A64D748C}"/>
                    </a:ext>
                  </a:extLst>
                </p14:cNvPr>
                <p14:cNvContentPartPr/>
                <p14:nvPr/>
              </p14:nvContentPartPr>
              <p14:xfrm>
                <a:off x="11932808" y="4887667"/>
                <a:ext cx="83880" cy="22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E20F72-B7C1-4F7F-916E-4D17A64D74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924168" y="4879027"/>
                  <a:ext cx="101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304194-8638-4CA7-AA8E-0CA0D826B7EF}"/>
                    </a:ext>
                  </a:extLst>
                </p14:cNvPr>
                <p14:cNvContentPartPr/>
                <p14:nvPr/>
              </p14:nvContentPartPr>
              <p14:xfrm>
                <a:off x="12097688" y="4780027"/>
                <a:ext cx="70560" cy="9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304194-8638-4CA7-AA8E-0CA0D826B7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088688" y="4771027"/>
                  <a:ext cx="88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DDDFB4-13F5-4954-8BDD-69552E7F3708}"/>
                    </a:ext>
                  </a:extLst>
                </p14:cNvPr>
                <p14:cNvContentPartPr/>
                <p14:nvPr/>
              </p14:nvContentPartPr>
              <p14:xfrm>
                <a:off x="12221528" y="4686427"/>
                <a:ext cx="74160" cy="16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DDDFB4-13F5-4954-8BDD-69552E7F37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212888" y="4677427"/>
                  <a:ext cx="91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8A8A6A-B5D5-4718-B605-C379F4A6F8DD}"/>
                    </a:ext>
                  </a:extLst>
                </p14:cNvPr>
                <p14:cNvContentPartPr/>
                <p14:nvPr/>
              </p14:nvContentPartPr>
              <p14:xfrm>
                <a:off x="11583968" y="4848787"/>
                <a:ext cx="141120" cy="237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8A8A6A-B5D5-4718-B605-C379F4A6F8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75328" y="4840147"/>
                  <a:ext cx="158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329BBA-3A56-4B77-B6D5-9E5A9005B805}"/>
                    </a:ext>
                  </a:extLst>
                </p14:cNvPr>
                <p14:cNvContentPartPr/>
                <p14:nvPr/>
              </p14:nvContentPartPr>
              <p14:xfrm>
                <a:off x="12394328" y="4623787"/>
                <a:ext cx="73800" cy="223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329BBA-3A56-4B77-B6D5-9E5A9005B8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385328" y="4614787"/>
                  <a:ext cx="91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A21859-877F-4947-AEB8-E9929FF49B88}"/>
                    </a:ext>
                  </a:extLst>
                </p14:cNvPr>
                <p14:cNvContentPartPr/>
                <p14:nvPr/>
              </p14:nvContentPartPr>
              <p14:xfrm>
                <a:off x="12549488" y="4593187"/>
                <a:ext cx="54000" cy="17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A21859-877F-4947-AEB8-E9929FF49B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540848" y="4584187"/>
                  <a:ext cx="71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DD3114E-E76F-4E99-96D9-348D4AB17F26}"/>
                    </a:ext>
                  </a:extLst>
                </p14:cNvPr>
                <p14:cNvContentPartPr/>
                <p14:nvPr/>
              </p14:nvContentPartPr>
              <p14:xfrm>
                <a:off x="12518168" y="4667707"/>
                <a:ext cx="107640" cy="43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DD3114E-E76F-4E99-96D9-348D4AB17F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509528" y="4658707"/>
                  <a:ext cx="125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1AF04A-6245-44B4-8FF5-1CB14E40F20F}"/>
                    </a:ext>
                  </a:extLst>
                </p14:cNvPr>
                <p14:cNvContentPartPr/>
                <p14:nvPr/>
              </p14:nvContentPartPr>
              <p14:xfrm>
                <a:off x="12729488" y="4596427"/>
                <a:ext cx="108360" cy="5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1AF04A-6245-44B4-8FF5-1CB14E40F2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720488" y="4587787"/>
                  <a:ext cx="126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F0EF2F-39C7-4296-9896-28E910839D77}"/>
                    </a:ext>
                  </a:extLst>
                </p14:cNvPr>
                <p14:cNvContentPartPr/>
                <p14:nvPr/>
              </p14:nvContentPartPr>
              <p14:xfrm>
                <a:off x="12873128" y="4450267"/>
                <a:ext cx="96840" cy="14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F0EF2F-39C7-4296-9896-28E910839D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864128" y="4441627"/>
                  <a:ext cx="114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863FE7-CF7A-479A-9E2B-9EDE7DA4CED6}"/>
                    </a:ext>
                  </a:extLst>
                </p14:cNvPr>
                <p14:cNvContentPartPr/>
                <p14:nvPr/>
              </p14:nvContentPartPr>
              <p14:xfrm>
                <a:off x="12998408" y="4348747"/>
                <a:ext cx="82080" cy="253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863FE7-CF7A-479A-9E2B-9EDE7DA4CE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989768" y="4340107"/>
                  <a:ext cx="99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7B5AB1-78BF-4707-BBDB-244E3B2FA2A3}"/>
                    </a:ext>
                  </a:extLst>
                </p14:cNvPr>
                <p14:cNvContentPartPr/>
                <p14:nvPr/>
              </p14:nvContentPartPr>
              <p14:xfrm>
                <a:off x="11797088" y="4926547"/>
                <a:ext cx="51120" cy="43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7B5AB1-78BF-4707-BBDB-244E3B2FA2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788448" y="4917907"/>
                  <a:ext cx="68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CAAB5DE-6499-4707-876E-ABE2F00E9EAF}"/>
                    </a:ext>
                  </a:extLst>
                </p14:cNvPr>
                <p14:cNvContentPartPr/>
                <p14:nvPr/>
              </p14:nvContentPartPr>
              <p14:xfrm>
                <a:off x="13159688" y="4315267"/>
                <a:ext cx="78480" cy="33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CAAB5DE-6499-4707-876E-ABE2F00E9E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151048" y="4306627"/>
                  <a:ext cx="96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72C854-471B-4F30-9C5D-786B40CEB01D}"/>
                    </a:ext>
                  </a:extLst>
                </p14:cNvPr>
                <p14:cNvContentPartPr/>
                <p14:nvPr/>
              </p14:nvContentPartPr>
              <p14:xfrm>
                <a:off x="13152848" y="4344787"/>
                <a:ext cx="113040" cy="6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72C854-471B-4F30-9C5D-786B40CEB0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144208" y="4336147"/>
                  <a:ext cx="130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5BC6191-D855-498D-88EE-21EED95E27EC}"/>
                    </a:ext>
                  </a:extLst>
                </p14:cNvPr>
                <p14:cNvContentPartPr/>
                <p14:nvPr/>
              </p14:nvContentPartPr>
              <p14:xfrm>
                <a:off x="13358768" y="4122667"/>
                <a:ext cx="11232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5BC6191-D855-498D-88EE-21EED95E27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349768" y="4113667"/>
                  <a:ext cx="129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3024ED-7C90-42A7-B4F8-40272D00733B}"/>
                    </a:ext>
                  </a:extLst>
                </p14:cNvPr>
                <p14:cNvContentPartPr/>
                <p14:nvPr/>
              </p14:nvContentPartPr>
              <p14:xfrm>
                <a:off x="11775488" y="4556107"/>
                <a:ext cx="1803960" cy="794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3024ED-7C90-42A7-B4F8-40272D0073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66848" y="4547467"/>
                  <a:ext cx="182160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D2EA7A-326C-484B-A3CA-3D255132E623}"/>
                    </a:ext>
                  </a:extLst>
                </p14:cNvPr>
                <p14:cNvContentPartPr/>
                <p14:nvPr/>
              </p14:nvContentPartPr>
              <p14:xfrm>
                <a:off x="13502768" y="3851587"/>
                <a:ext cx="154440" cy="41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D2EA7A-326C-484B-A3CA-3D255132E6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493768" y="3842947"/>
                  <a:ext cx="1720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ED87A6-D65F-4F70-A97B-6B859231A97E}"/>
                    </a:ext>
                  </a:extLst>
                </p14:cNvPr>
                <p14:cNvContentPartPr/>
                <p14:nvPr/>
              </p14:nvContentPartPr>
              <p14:xfrm>
                <a:off x="11360200" y="3836107"/>
                <a:ext cx="2057040" cy="94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ED87A6-D65F-4F70-A97B-6B859231A97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51560" y="3827467"/>
                  <a:ext cx="20746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319C0B-BA78-4B94-B4AF-EC5A375FD957}"/>
                    </a:ext>
                  </a:extLst>
                </p14:cNvPr>
                <p14:cNvContentPartPr/>
                <p14:nvPr/>
              </p14:nvContentPartPr>
              <p14:xfrm>
                <a:off x="11370640" y="4744747"/>
                <a:ext cx="237600" cy="654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319C0B-BA78-4B94-B4AF-EC5A375FD9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62000" y="4736107"/>
                  <a:ext cx="25524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E71569B-13C7-40DB-8699-9333AADA0203}"/>
                    </a:ext>
                  </a:extLst>
                </p14:cNvPr>
                <p14:cNvContentPartPr/>
                <p14:nvPr/>
              </p14:nvContentPartPr>
              <p14:xfrm>
                <a:off x="11646040" y="5401747"/>
                <a:ext cx="2520" cy="19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E71569B-13C7-40DB-8699-9333AADA02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37040" y="5393107"/>
                  <a:ext cx="201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35018E-A306-4EF5-AA1C-017F0A845C1B}"/>
              </a:ext>
            </a:extLst>
          </p:cNvPr>
          <p:cNvGrpSpPr/>
          <p:nvPr/>
        </p:nvGrpSpPr>
        <p:grpSpPr>
          <a:xfrm>
            <a:off x="785560" y="4525507"/>
            <a:ext cx="2725560" cy="1720080"/>
            <a:chOff x="785560" y="4525507"/>
            <a:chExt cx="2725560" cy="172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809661-B11E-43D8-A6F9-29DFB2449D3E}"/>
                    </a:ext>
                  </a:extLst>
                </p14:cNvPr>
                <p14:cNvContentPartPr/>
                <p14:nvPr/>
              </p14:nvContentPartPr>
              <p14:xfrm>
                <a:off x="790600" y="4525507"/>
                <a:ext cx="52200" cy="165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809661-B11E-43D8-A6F9-29DFB2449D3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1960" y="4516507"/>
                  <a:ext cx="69840" cy="16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448846-7731-4B23-BD88-35619BA5C8CD}"/>
                    </a:ext>
                  </a:extLst>
                </p14:cNvPr>
                <p14:cNvContentPartPr/>
                <p14:nvPr/>
              </p14:nvContentPartPr>
              <p14:xfrm>
                <a:off x="785560" y="6161347"/>
                <a:ext cx="2725560" cy="84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448846-7731-4B23-BD88-35619BA5C8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6560" y="6152707"/>
                  <a:ext cx="274320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96EEA25-B85B-4DA1-8B8C-A7F86EBFCCD2}"/>
                  </a:ext>
                </a:extLst>
              </p14:cNvPr>
              <p14:cNvContentPartPr/>
              <p14:nvPr/>
            </p14:nvContentPartPr>
            <p14:xfrm>
              <a:off x="336640" y="4754827"/>
              <a:ext cx="3965760" cy="1530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96EEA25-B85B-4DA1-8B8C-A7F86EBFCCD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7640" y="4746187"/>
                <a:ext cx="3983400" cy="154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EB0F83A5-A8ED-44A5-AE04-7A63E9C4D6B4}"/>
              </a:ext>
            </a:extLst>
          </p:cNvPr>
          <p:cNvGrpSpPr/>
          <p:nvPr/>
        </p:nvGrpSpPr>
        <p:grpSpPr>
          <a:xfrm>
            <a:off x="632920" y="6201667"/>
            <a:ext cx="223200" cy="164160"/>
            <a:chOff x="632920" y="6201667"/>
            <a:chExt cx="223200" cy="16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21AE32D-48BE-412B-884D-DE6EDB9EC96E}"/>
                    </a:ext>
                  </a:extLst>
                </p14:cNvPr>
                <p14:cNvContentPartPr/>
                <p14:nvPr/>
              </p14:nvContentPartPr>
              <p14:xfrm>
                <a:off x="632920" y="6201667"/>
                <a:ext cx="74160" cy="9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21AE32D-48BE-412B-884D-DE6EDB9EC9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3920" y="6193027"/>
                  <a:ext cx="91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561288-7856-4E0A-B002-D90264962243}"/>
                    </a:ext>
                  </a:extLst>
                </p14:cNvPr>
                <p14:cNvContentPartPr/>
                <p14:nvPr/>
              </p14:nvContentPartPr>
              <p14:xfrm>
                <a:off x="753520" y="6305707"/>
                <a:ext cx="7920" cy="60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561288-7856-4E0A-B002-D902649622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4520" y="6297067"/>
                  <a:ext cx="25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0A4DDB0-C952-4F30-A7E1-F16929B22621}"/>
                    </a:ext>
                  </a:extLst>
                </p14:cNvPr>
                <p14:cNvContentPartPr/>
                <p14:nvPr/>
              </p14:nvContentPartPr>
              <p14:xfrm>
                <a:off x="777280" y="6279427"/>
                <a:ext cx="78840" cy="75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0A4DDB0-C952-4F30-A7E1-F16929B226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8280" y="6270787"/>
                  <a:ext cx="9648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681FA24-188B-4130-9CF3-220B87A2AF53}"/>
                  </a:ext>
                </a:extLst>
              </p14:cNvPr>
              <p14:cNvContentPartPr/>
              <p14:nvPr/>
            </p14:nvContentPartPr>
            <p14:xfrm>
              <a:off x="370120" y="4370347"/>
              <a:ext cx="108720" cy="150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681FA24-188B-4130-9CF3-220B87A2AF5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1480" y="4361707"/>
                <a:ext cx="12636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AC63F48-210B-4B1B-BF21-210E676286DF}"/>
              </a:ext>
            </a:extLst>
          </p:cNvPr>
          <p:cNvGrpSpPr/>
          <p:nvPr/>
        </p:nvGrpSpPr>
        <p:grpSpPr>
          <a:xfrm>
            <a:off x="3405640" y="5991067"/>
            <a:ext cx="312120" cy="183600"/>
            <a:chOff x="3405640" y="5991067"/>
            <a:chExt cx="31212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16EFFD2-7B01-44FA-88D7-FD3B6D05617F}"/>
                    </a:ext>
                  </a:extLst>
                </p14:cNvPr>
                <p14:cNvContentPartPr/>
                <p14:nvPr/>
              </p14:nvContentPartPr>
              <p14:xfrm>
                <a:off x="3405640" y="6117787"/>
                <a:ext cx="60840" cy="5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6EFFD2-7B01-44FA-88D7-FD3B6D0561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97000" y="6108787"/>
                  <a:ext cx="78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A401D0-8510-4F94-AC71-B5A7F465B634}"/>
                    </a:ext>
                  </a:extLst>
                </p14:cNvPr>
                <p14:cNvContentPartPr/>
                <p14:nvPr/>
              </p14:nvContentPartPr>
              <p14:xfrm>
                <a:off x="3656200" y="5991067"/>
                <a:ext cx="28800" cy="111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A401D0-8510-4F94-AC71-B5A7F465B6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47560" y="5982067"/>
                  <a:ext cx="46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EE3D6CD-2259-43EB-9106-E8A43AC88FB5}"/>
                    </a:ext>
                  </a:extLst>
                </p14:cNvPr>
                <p14:cNvContentPartPr/>
                <p14:nvPr/>
              </p14:nvContentPartPr>
              <p14:xfrm>
                <a:off x="3619840" y="6025987"/>
                <a:ext cx="97920" cy="33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EE3D6CD-2259-43EB-9106-E8A43AC88FB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10840" y="6016987"/>
                  <a:ext cx="11556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4185605-CDFA-4AA6-AEC5-F8AF4B169ADF}"/>
                  </a:ext>
                </a:extLst>
              </p14:cNvPr>
              <p14:cNvContentPartPr/>
              <p14:nvPr/>
            </p14:nvContentPartPr>
            <p14:xfrm>
              <a:off x="1975720" y="6182227"/>
              <a:ext cx="55080" cy="79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4185605-CDFA-4AA6-AEC5-F8AF4B169AD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966720" y="6173227"/>
                <a:ext cx="7272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9B8F5CF7-D4AC-4048-B824-AAF8905A6C23}"/>
              </a:ext>
            </a:extLst>
          </p:cNvPr>
          <p:cNvGrpSpPr/>
          <p:nvPr/>
        </p:nvGrpSpPr>
        <p:grpSpPr>
          <a:xfrm>
            <a:off x="2092720" y="5567347"/>
            <a:ext cx="341280" cy="561600"/>
            <a:chOff x="2092720" y="5567347"/>
            <a:chExt cx="34128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C126809-DDB3-467D-B926-8C6330F0FF13}"/>
                    </a:ext>
                  </a:extLst>
                </p14:cNvPr>
                <p14:cNvContentPartPr/>
                <p14:nvPr/>
              </p14:nvContentPartPr>
              <p14:xfrm>
                <a:off x="2095600" y="5788387"/>
                <a:ext cx="188280" cy="340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C126809-DDB3-467D-B926-8C6330F0FF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86600" y="5779387"/>
                  <a:ext cx="2059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DAD193-F7A5-4CAD-A12F-23DC947FAC4E}"/>
                    </a:ext>
                  </a:extLst>
                </p14:cNvPr>
                <p14:cNvContentPartPr/>
                <p14:nvPr/>
              </p14:nvContentPartPr>
              <p14:xfrm>
                <a:off x="2092720" y="6046867"/>
                <a:ext cx="55440" cy="39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DAD193-F7A5-4CAD-A12F-23DC947FAC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83720" y="6037867"/>
                  <a:ext cx="73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615E41-EED8-4C36-9E07-8E70E1AEE8D8}"/>
                    </a:ext>
                  </a:extLst>
                </p14:cNvPr>
                <p14:cNvContentPartPr/>
                <p14:nvPr/>
              </p14:nvContentPartPr>
              <p14:xfrm>
                <a:off x="2345080" y="5567347"/>
                <a:ext cx="61560" cy="205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615E41-EED8-4C36-9E07-8E70E1AEE8D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36440" y="5558347"/>
                  <a:ext cx="79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6FC76D3-BF5E-4BD1-8315-0820E01D5CAD}"/>
                    </a:ext>
                  </a:extLst>
                </p14:cNvPr>
                <p14:cNvContentPartPr/>
                <p14:nvPr/>
              </p14:nvContentPartPr>
              <p14:xfrm>
                <a:off x="2399080" y="5813947"/>
                <a:ext cx="34920" cy="32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6FC76D3-BF5E-4BD1-8315-0820E01D5CA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90080" y="5804947"/>
                  <a:ext cx="5256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60077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MY" dirty="0"/>
                  <a:t>Find root,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dirty="0"/>
                  <a:t> for given function,</a:t>
                </a: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r>
                  <a:rPr lang="en-MY" dirty="0"/>
                  <a:t>Given: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=9.81,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=0.25, 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mohdfauzi@ucsiuniversity.edu.my @2019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85647" y="2597715"/>
                <a:ext cx="4957126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MY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MY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MY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MY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MY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MY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MY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MY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24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7" y="2597715"/>
                <a:ext cx="4957126" cy="1091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5521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MY" dirty="0"/>
                  <a:t>Find root, </a:t>
                </a:r>
                <a14:m>
                  <m:oMath xmlns:m="http://schemas.openxmlformats.org/officeDocument/2006/math">
                    <m:r>
                      <a:rPr lang="en-MY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dirty="0"/>
                  <a:t> for given function,</a:t>
                </a: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r>
                  <a:rPr lang="en-MY" dirty="0"/>
                  <a:t>Given: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=9.81,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=0.25, 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85647" y="2597715"/>
                <a:ext cx="4957126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MY" sz="24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MY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MY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MY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MY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MY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MY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MY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MY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24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47" y="2597715"/>
                <a:ext cx="4957126" cy="1091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773D6DD-4941-4F77-BB63-57DAD29FBA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366"/>
          <a:stretch/>
        </p:blipFill>
        <p:spPr>
          <a:xfrm>
            <a:off x="838200" y="1593441"/>
            <a:ext cx="7315834" cy="1004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FC25A7-69ED-4443-B3E7-0AE584679F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501"/>
          <a:stretch/>
        </p:blipFill>
        <p:spPr>
          <a:xfrm>
            <a:off x="838200" y="2651300"/>
            <a:ext cx="7315834" cy="26132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ACEFFE-A177-4424-9FD4-CEA7B391FE8B}"/>
                  </a:ext>
                </a:extLst>
              </p14:cNvPr>
              <p14:cNvContentPartPr/>
              <p14:nvPr/>
            </p14:nvContentPartPr>
            <p14:xfrm>
              <a:off x="2074426" y="2080133"/>
              <a:ext cx="111240" cy="2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ACEFFE-A177-4424-9FD4-CEA7B391FE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5786" y="2071493"/>
                <a:ext cx="128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B47E5E-56B8-4D9E-9B2F-DBB753A8A3F9}"/>
                  </a:ext>
                </a:extLst>
              </p14:cNvPr>
              <p14:cNvContentPartPr/>
              <p14:nvPr/>
            </p14:nvContentPartPr>
            <p14:xfrm>
              <a:off x="2778586" y="208985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B47E5E-56B8-4D9E-9B2F-DBB753A8A3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9946" y="20808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70F5B6-F618-4B53-9D3B-7E1F650F348A}"/>
                  </a:ext>
                </a:extLst>
              </p14:cNvPr>
              <p14:cNvContentPartPr/>
              <p14:nvPr/>
            </p14:nvContentPartPr>
            <p14:xfrm>
              <a:off x="7743848" y="1862587"/>
              <a:ext cx="291240" cy="20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70F5B6-F618-4B53-9D3B-7E1F650F34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35208" y="1853947"/>
                <a:ext cx="30888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473D313-A711-49CB-A6BA-4F122410CC08}"/>
              </a:ext>
            </a:extLst>
          </p:cNvPr>
          <p:cNvGrpSpPr/>
          <p:nvPr/>
        </p:nvGrpSpPr>
        <p:grpSpPr>
          <a:xfrm>
            <a:off x="5963288" y="2644507"/>
            <a:ext cx="161280" cy="149040"/>
            <a:chOff x="5963288" y="2644507"/>
            <a:chExt cx="16128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4D871B-3DB2-431D-9098-0A070F7B0264}"/>
                    </a:ext>
                  </a:extLst>
                </p14:cNvPr>
                <p14:cNvContentPartPr/>
                <p14:nvPr/>
              </p14:nvContentPartPr>
              <p14:xfrm>
                <a:off x="5967608" y="2644507"/>
                <a:ext cx="156960" cy="12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4D871B-3DB2-431D-9098-0A070F7B02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8968" y="2635507"/>
                  <a:ext cx="174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018D43-AAD4-4029-9097-A34E186F73F5}"/>
                    </a:ext>
                  </a:extLst>
                </p14:cNvPr>
                <p14:cNvContentPartPr/>
                <p14:nvPr/>
              </p14:nvContentPartPr>
              <p14:xfrm>
                <a:off x="5963288" y="2692747"/>
                <a:ext cx="36000" cy="10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018D43-AAD4-4029-9097-A34E186F73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54288" y="2684107"/>
                  <a:ext cx="536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8D043-3D95-4286-AAAB-23E6A4AD1736}"/>
              </a:ext>
            </a:extLst>
          </p:cNvPr>
          <p:cNvGrpSpPr/>
          <p:nvPr/>
        </p:nvGrpSpPr>
        <p:grpSpPr>
          <a:xfrm>
            <a:off x="7171088" y="3198187"/>
            <a:ext cx="246240" cy="37800"/>
            <a:chOff x="7171088" y="3198187"/>
            <a:chExt cx="246240" cy="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C2F5F3-9D8A-4FD0-902E-D4BA543554EF}"/>
                    </a:ext>
                  </a:extLst>
                </p14:cNvPr>
                <p14:cNvContentPartPr/>
                <p14:nvPr/>
              </p14:nvContentPartPr>
              <p14:xfrm>
                <a:off x="7171088" y="3207907"/>
                <a:ext cx="189720" cy="2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C2F5F3-9D8A-4FD0-902E-D4BA543554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62448" y="3198907"/>
                  <a:ext cx="207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297DF9-13B6-496F-9A33-96CAB6E2F326}"/>
                    </a:ext>
                  </a:extLst>
                </p14:cNvPr>
                <p14:cNvContentPartPr/>
                <p14:nvPr/>
              </p14:nvContentPartPr>
              <p14:xfrm>
                <a:off x="7412648" y="3198187"/>
                <a:ext cx="4680" cy="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297DF9-13B6-496F-9A33-96CAB6E2F3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4008" y="3189187"/>
                  <a:ext cx="2232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FCF928-085F-40E6-9AC7-12C04FD781D0}"/>
                  </a:ext>
                </a:extLst>
              </p14:cNvPr>
              <p14:cNvContentPartPr/>
              <p14:nvPr/>
            </p14:nvContentPartPr>
            <p14:xfrm>
              <a:off x="3300368" y="5271067"/>
              <a:ext cx="2089800" cy="169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FCF928-085F-40E6-9AC7-12C04FD781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91728" y="5262067"/>
                <a:ext cx="210744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270A5-A9CC-47C7-8EFC-50EC20351DD6}"/>
              </a:ext>
            </a:extLst>
          </p:cNvPr>
          <p:cNvGrpSpPr/>
          <p:nvPr/>
        </p:nvGrpSpPr>
        <p:grpSpPr>
          <a:xfrm>
            <a:off x="5760608" y="5064427"/>
            <a:ext cx="145080" cy="196200"/>
            <a:chOff x="5760608" y="5064427"/>
            <a:chExt cx="14508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0A07CD-BA73-48B9-A7C3-B53F974F8B28}"/>
                    </a:ext>
                  </a:extLst>
                </p14:cNvPr>
                <p14:cNvContentPartPr/>
                <p14:nvPr/>
              </p14:nvContentPartPr>
              <p14:xfrm>
                <a:off x="5760608" y="5089267"/>
                <a:ext cx="122040" cy="10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0A07CD-BA73-48B9-A7C3-B53F974F8B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51968" y="5080267"/>
                  <a:ext cx="139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1F6346-7B36-434A-8F82-62C6D82F2FB2}"/>
                    </a:ext>
                  </a:extLst>
                </p14:cNvPr>
                <p14:cNvContentPartPr/>
                <p14:nvPr/>
              </p14:nvContentPartPr>
              <p14:xfrm>
                <a:off x="5779688" y="5149027"/>
                <a:ext cx="124560" cy="111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1F6346-7B36-434A-8F82-62C6D82F2F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1048" y="5140027"/>
                  <a:ext cx="142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96DB40-F891-4340-95E2-78CA778A8D61}"/>
                    </a:ext>
                  </a:extLst>
                </p14:cNvPr>
                <p14:cNvContentPartPr/>
                <p14:nvPr/>
              </p14:nvContentPartPr>
              <p14:xfrm>
                <a:off x="5771768" y="5123827"/>
                <a:ext cx="77760" cy="8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96DB40-F891-4340-95E2-78CA778A8D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2768" y="5115187"/>
                  <a:ext cx="95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16E4D4-9151-4346-BDF7-91DB0E76C4EF}"/>
                    </a:ext>
                  </a:extLst>
                </p14:cNvPr>
                <p14:cNvContentPartPr/>
                <p14:nvPr/>
              </p14:nvContentPartPr>
              <p14:xfrm>
                <a:off x="5823968" y="5064427"/>
                <a:ext cx="81720" cy="146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16E4D4-9151-4346-BDF7-91DB0E76C4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14968" y="5055427"/>
                  <a:ext cx="9936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8893A6-204A-449A-879F-8C5B3B4F75E9}"/>
                  </a:ext>
                </a:extLst>
              </p14:cNvPr>
              <p14:cNvContentPartPr/>
              <p14:nvPr/>
            </p14:nvContentPartPr>
            <p14:xfrm>
              <a:off x="4061768" y="2210347"/>
              <a:ext cx="457560" cy="91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8893A6-204A-449A-879F-8C5B3B4F75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44128" y="2174347"/>
                <a:ext cx="493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8C8FD99-BFD1-4585-A7A5-075E82CA04B6}"/>
                  </a:ext>
                </a:extLst>
              </p14:cNvPr>
              <p14:cNvContentPartPr/>
              <p14:nvPr/>
            </p14:nvContentPartPr>
            <p14:xfrm>
              <a:off x="1979168" y="1855387"/>
              <a:ext cx="2942280" cy="305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8C8FD99-BFD1-4585-A7A5-075E82CA04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61528" y="1819387"/>
                <a:ext cx="29779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C9DF30-0163-41BF-90C0-9AE76AE30FA3}"/>
                  </a:ext>
                </a:extLst>
              </p14:cNvPr>
              <p14:cNvContentPartPr/>
              <p14:nvPr/>
            </p14:nvContentPartPr>
            <p14:xfrm>
              <a:off x="1538528" y="1984627"/>
              <a:ext cx="5040" cy="1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C9DF30-0163-41BF-90C0-9AE76AE30F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20888" y="1948987"/>
                <a:ext cx="4068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00C43B4-2D75-47CA-A150-B37E9650764E}"/>
              </a:ext>
            </a:extLst>
          </p:cNvPr>
          <p:cNvGrpSpPr/>
          <p:nvPr/>
        </p:nvGrpSpPr>
        <p:grpSpPr>
          <a:xfrm>
            <a:off x="8961368" y="1934227"/>
            <a:ext cx="1069920" cy="976320"/>
            <a:chOff x="8961368" y="1934227"/>
            <a:chExt cx="1069920" cy="97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4E2B5D-2639-4C31-997B-DA06151D241B}"/>
                    </a:ext>
                  </a:extLst>
                </p14:cNvPr>
                <p14:cNvContentPartPr/>
                <p14:nvPr/>
              </p14:nvContentPartPr>
              <p14:xfrm>
                <a:off x="8961368" y="1934227"/>
                <a:ext cx="1039680" cy="888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4E2B5D-2639-4C31-997B-DA06151D24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52728" y="1925587"/>
                  <a:ext cx="105732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33BA46-742A-4CC7-8EFE-33DB2991AB7C}"/>
                    </a:ext>
                  </a:extLst>
                </p14:cNvPr>
                <p14:cNvContentPartPr/>
                <p14:nvPr/>
              </p14:nvContentPartPr>
              <p14:xfrm>
                <a:off x="9828608" y="2767627"/>
                <a:ext cx="202320" cy="14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33BA46-742A-4CC7-8EFE-33DB2991AB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19968" y="2758987"/>
                  <a:ext cx="219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46AFCD-B98C-48FF-A112-832F6CC3B507}"/>
                    </a:ext>
                  </a:extLst>
                </p14:cNvPr>
                <p14:cNvContentPartPr/>
                <p14:nvPr/>
              </p14:nvContentPartPr>
              <p14:xfrm>
                <a:off x="9998888" y="2755387"/>
                <a:ext cx="32400" cy="104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46AFCD-B98C-48FF-A112-832F6CC3B5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89888" y="2746387"/>
                  <a:ext cx="5004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FF4102A-995A-482A-BF49-B5BC2A6434AF}"/>
                  </a:ext>
                </a:extLst>
              </p14:cNvPr>
              <p14:cNvContentPartPr/>
              <p14:nvPr/>
            </p14:nvContentPartPr>
            <p14:xfrm>
              <a:off x="9697568" y="3584467"/>
              <a:ext cx="94320" cy="15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FF4102A-995A-482A-BF49-B5BC2A6434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88568" y="3575827"/>
                <a:ext cx="11196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7A2E2828-981B-435A-B584-151D94CA1618}"/>
              </a:ext>
            </a:extLst>
          </p:cNvPr>
          <p:cNvGrpSpPr/>
          <p:nvPr/>
        </p:nvGrpSpPr>
        <p:grpSpPr>
          <a:xfrm>
            <a:off x="9713048" y="3234547"/>
            <a:ext cx="95760" cy="174240"/>
            <a:chOff x="9713048" y="3234547"/>
            <a:chExt cx="9576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3BFDF5-0A9D-45DF-B1DF-1824F1AFFA0B}"/>
                    </a:ext>
                  </a:extLst>
                </p14:cNvPr>
                <p14:cNvContentPartPr/>
                <p14:nvPr/>
              </p14:nvContentPartPr>
              <p14:xfrm>
                <a:off x="9756968" y="3234547"/>
                <a:ext cx="18360" cy="174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3BFDF5-0A9D-45DF-B1DF-1824F1AFFA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48328" y="3225907"/>
                  <a:ext cx="36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9BA0AC-B722-4AF2-B05A-27B1F76521C1}"/>
                    </a:ext>
                  </a:extLst>
                </p14:cNvPr>
                <p14:cNvContentPartPr/>
                <p14:nvPr/>
              </p14:nvContentPartPr>
              <p14:xfrm>
                <a:off x="9713048" y="3305467"/>
                <a:ext cx="74160" cy="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9BA0AC-B722-4AF2-B05A-27B1F76521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4408" y="3296467"/>
                  <a:ext cx="91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94271F-10A0-4618-87A6-9DD728A7B060}"/>
                    </a:ext>
                  </a:extLst>
                </p14:cNvPr>
                <p14:cNvContentPartPr/>
                <p14:nvPr/>
              </p14:nvContentPartPr>
              <p14:xfrm>
                <a:off x="9741128" y="3308707"/>
                <a:ext cx="67680" cy="2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94271F-10A0-4618-87A6-9DD728A7B0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32128" y="3300067"/>
                  <a:ext cx="85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6C09C2-D276-4076-BE07-CA3E65EDF565}"/>
                    </a:ext>
                  </a:extLst>
                </p14:cNvPr>
                <p14:cNvContentPartPr/>
                <p14:nvPr/>
              </p14:nvContentPartPr>
              <p14:xfrm>
                <a:off x="9758048" y="3242467"/>
                <a:ext cx="3240" cy="12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6C09C2-D276-4076-BE07-CA3E65EDF5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9048" y="3233827"/>
                  <a:ext cx="2088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74776A6-B3A2-4581-AD04-C4B4CBBAAFFD}"/>
                  </a:ext>
                </a:extLst>
              </p14:cNvPr>
              <p14:cNvContentPartPr/>
              <p14:nvPr/>
            </p14:nvContentPartPr>
            <p14:xfrm>
              <a:off x="9701528" y="3590587"/>
              <a:ext cx="111960" cy="21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74776A6-B3A2-4581-AD04-C4B4CBBAAF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92528" y="3581947"/>
                <a:ext cx="129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68BF73D-129E-4DDB-8999-5C237835EAA7}"/>
                  </a:ext>
                </a:extLst>
              </p14:cNvPr>
              <p14:cNvContentPartPr/>
              <p14:nvPr/>
            </p14:nvContentPartPr>
            <p14:xfrm>
              <a:off x="5706608" y="4942747"/>
              <a:ext cx="39240" cy="47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68BF73D-129E-4DDB-8999-5C237835EA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97968" y="4934107"/>
                <a:ext cx="56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665C345-2D3F-4C36-B7F2-9BB5393102D1}"/>
                  </a:ext>
                </a:extLst>
              </p14:cNvPr>
              <p14:cNvContentPartPr/>
              <p14:nvPr/>
            </p14:nvContentPartPr>
            <p14:xfrm>
              <a:off x="4402688" y="2620387"/>
              <a:ext cx="545400" cy="347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665C345-2D3F-4C36-B7F2-9BB5393102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94048" y="2611747"/>
                <a:ext cx="563040" cy="364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505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2. Scalar Optimisation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MY" dirty="0"/>
                  <a:t>Let: </a:t>
                </a:r>
              </a:p>
              <a:p>
                <a:pPr marL="0" indent="0">
                  <a:buNone/>
                </a:pPr>
                <a:r>
                  <a:rPr lang="en-MY" dirty="0"/>
                  <a:t> 	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r>
                  <a:rPr lang="en-MY" dirty="0"/>
                  <a:t>Find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dirty="0"/>
                  <a:t>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MY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MY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MY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r>
                  <a:rPr lang="en-MY" b="1" dirty="0"/>
                  <a:t>Method:</a:t>
                </a:r>
              </a:p>
              <a:p>
                <a:pPr marL="0" indent="0">
                  <a:buNone/>
                </a:pPr>
                <a:r>
                  <a:rPr lang="en-MY" dirty="0"/>
                  <a:t>Step 1: Define function.</a:t>
                </a:r>
              </a:p>
              <a:p>
                <a:pPr marL="0" indent="0">
                  <a:buNone/>
                </a:pPr>
                <a:r>
                  <a:rPr lang="en-MY" dirty="0"/>
                  <a:t>Step 2: Use </a:t>
                </a:r>
                <a:r>
                  <a:rPr lang="en-MY" b="1" dirty="0" err="1"/>
                  <a:t>minimize_scalar</a:t>
                </a:r>
                <a:r>
                  <a:rPr lang="en-MY" dirty="0"/>
                  <a:t> </a:t>
                </a:r>
                <a:r>
                  <a:rPr lang="en-MY" dirty="0" err="1"/>
                  <a:t>fcn</a:t>
                </a:r>
                <a:r>
                  <a:rPr lang="en-MY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706" t="32440" r="42090" b="5718"/>
          <a:stretch/>
        </p:blipFill>
        <p:spPr>
          <a:xfrm>
            <a:off x="6476302" y="1943894"/>
            <a:ext cx="5111260" cy="3743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A31A51-1D12-4061-ADE5-3A6CE3700F27}"/>
                  </a:ext>
                </a:extLst>
              </p14:cNvPr>
              <p14:cNvContentPartPr/>
              <p14:nvPr/>
            </p14:nvContentPartPr>
            <p14:xfrm>
              <a:off x="7455488" y="337267"/>
              <a:ext cx="2377440" cy="1041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A31A51-1D12-4061-ADE5-3A6CE3700F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6488" y="328267"/>
                <a:ext cx="2395080" cy="10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46273A7-4082-4F64-938F-77BE776272A1}"/>
              </a:ext>
            </a:extLst>
          </p:cNvPr>
          <p:cNvGrpSpPr/>
          <p:nvPr/>
        </p:nvGrpSpPr>
        <p:grpSpPr>
          <a:xfrm>
            <a:off x="4558568" y="212347"/>
            <a:ext cx="819720" cy="556560"/>
            <a:chOff x="4558568" y="212347"/>
            <a:chExt cx="81972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4F8F63-5637-44D5-B9FB-AE014099E6EA}"/>
                    </a:ext>
                  </a:extLst>
                </p14:cNvPr>
                <p14:cNvContentPartPr/>
                <p14:nvPr/>
              </p14:nvContentPartPr>
              <p14:xfrm>
                <a:off x="4558568" y="319267"/>
                <a:ext cx="180000" cy="36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4F8F63-5637-44D5-B9FB-AE014099E6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49568" y="310267"/>
                  <a:ext cx="1976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BA2309-0510-42F4-91BB-79EBBF31429D}"/>
                    </a:ext>
                  </a:extLst>
                </p14:cNvPr>
                <p14:cNvContentPartPr/>
                <p14:nvPr/>
              </p14:nvContentPartPr>
              <p14:xfrm>
                <a:off x="4850888" y="263827"/>
                <a:ext cx="173880" cy="11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BA2309-0510-42F4-91BB-79EBBF3142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41888" y="254827"/>
                  <a:ext cx="191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5F2F2C-F3BD-49CB-A09E-A9947FEE270D}"/>
                    </a:ext>
                  </a:extLst>
                </p14:cNvPr>
                <p14:cNvContentPartPr/>
                <p14:nvPr/>
              </p14:nvContentPartPr>
              <p14:xfrm>
                <a:off x="5029088" y="244747"/>
                <a:ext cx="42840" cy="7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5F2F2C-F3BD-49CB-A09E-A9947FEE27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20088" y="235747"/>
                  <a:ext cx="60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5238BD-2A0C-4E81-A334-08B0CF520F86}"/>
                    </a:ext>
                  </a:extLst>
                </p14:cNvPr>
                <p14:cNvContentPartPr/>
                <p14:nvPr/>
              </p14:nvContentPartPr>
              <p14:xfrm>
                <a:off x="4984808" y="212347"/>
                <a:ext cx="25560" cy="1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5238BD-2A0C-4E81-A334-08B0CF520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76168" y="203707"/>
                  <a:ext cx="43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B1408C-2B3C-49FF-AB71-0F26CED2D55C}"/>
                    </a:ext>
                  </a:extLst>
                </p14:cNvPr>
                <p14:cNvContentPartPr/>
                <p14:nvPr/>
              </p14:nvContentPartPr>
              <p14:xfrm>
                <a:off x="5070848" y="253387"/>
                <a:ext cx="99360" cy="68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B1408C-2B3C-49FF-AB71-0F26CED2D5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61848" y="244387"/>
                  <a:ext cx="117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E729EF-A944-4B19-8775-401E959AD41E}"/>
                    </a:ext>
                  </a:extLst>
                </p14:cNvPr>
                <p14:cNvContentPartPr/>
                <p14:nvPr/>
              </p14:nvContentPartPr>
              <p14:xfrm>
                <a:off x="4613288" y="696187"/>
                <a:ext cx="308520" cy="72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E729EF-A944-4B19-8775-401E959AD4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04288" y="687547"/>
                  <a:ext cx="326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273454-81FD-455E-B562-0038FC031F35}"/>
                    </a:ext>
                  </a:extLst>
                </p14:cNvPr>
                <p14:cNvContentPartPr/>
                <p14:nvPr/>
              </p14:nvContentPartPr>
              <p14:xfrm>
                <a:off x="5012528" y="597907"/>
                <a:ext cx="160560" cy="80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273454-81FD-455E-B562-0038FC031F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03888" y="589267"/>
                  <a:ext cx="178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90C6E7-1013-495A-9F36-D1B32095E783}"/>
                    </a:ext>
                  </a:extLst>
                </p14:cNvPr>
                <p14:cNvContentPartPr/>
                <p14:nvPr/>
              </p14:nvContentPartPr>
              <p14:xfrm>
                <a:off x="5209448" y="565147"/>
                <a:ext cx="72720" cy="10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90C6E7-1013-495A-9F36-D1B32095E7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0448" y="556147"/>
                  <a:ext cx="90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850539-0BF7-4155-B298-7A23C52B5E15}"/>
                    </a:ext>
                  </a:extLst>
                </p14:cNvPr>
                <p14:cNvContentPartPr/>
                <p14:nvPr/>
              </p14:nvContentPartPr>
              <p14:xfrm>
                <a:off x="5348768" y="514387"/>
                <a:ext cx="12240" cy="13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850539-0BF7-4155-B298-7A23C52B5E1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40128" y="505747"/>
                  <a:ext cx="29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7BC4FE-F524-4282-95F1-E9DDEFA0B30A}"/>
                    </a:ext>
                  </a:extLst>
                </p14:cNvPr>
                <p14:cNvContentPartPr/>
                <p14:nvPr/>
              </p14:nvContentPartPr>
              <p14:xfrm>
                <a:off x="5316008" y="595747"/>
                <a:ext cx="62280" cy="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7BC4FE-F524-4282-95F1-E9DDEFA0B3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07368" y="586747"/>
                  <a:ext cx="7992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C33CBD4-DDEA-430C-A6C6-941BEB5DD9CD}"/>
                  </a:ext>
                </a:extLst>
              </p14:cNvPr>
              <p14:cNvContentPartPr/>
              <p14:nvPr/>
            </p14:nvContentPartPr>
            <p14:xfrm>
              <a:off x="8937608" y="1808947"/>
              <a:ext cx="226440" cy="55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C33CBD4-DDEA-430C-A6C6-941BEB5DD9C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28968" y="1799947"/>
                <a:ext cx="24408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43C7CA8D-76D5-4999-838B-BE958F71BF44}"/>
              </a:ext>
            </a:extLst>
          </p:cNvPr>
          <p:cNvGrpSpPr/>
          <p:nvPr/>
        </p:nvGrpSpPr>
        <p:grpSpPr>
          <a:xfrm>
            <a:off x="6792728" y="126667"/>
            <a:ext cx="3469320" cy="2023560"/>
            <a:chOff x="6792728" y="126667"/>
            <a:chExt cx="3469320" cy="20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83C41B-186E-4929-935A-7E3642B3AC64}"/>
                    </a:ext>
                  </a:extLst>
                </p14:cNvPr>
                <p14:cNvContentPartPr/>
                <p14:nvPr/>
              </p14:nvContentPartPr>
              <p14:xfrm>
                <a:off x="7781648" y="204427"/>
                <a:ext cx="88560" cy="137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83C41B-186E-4929-935A-7E3642B3AC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72648" y="195787"/>
                  <a:ext cx="106200" cy="13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F5DA72-029D-473D-8347-3D0C0F42978D}"/>
                    </a:ext>
                  </a:extLst>
                </p14:cNvPr>
                <p14:cNvContentPartPr/>
                <p14:nvPr/>
              </p14:nvContentPartPr>
              <p14:xfrm>
                <a:off x="7884248" y="1598707"/>
                <a:ext cx="2113920" cy="82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F5DA72-029D-473D-8347-3D0C0F4297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75248" y="1590067"/>
                  <a:ext cx="2131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14693C-3D9F-4CC9-B111-8D08450EBDC2}"/>
                    </a:ext>
                  </a:extLst>
                </p14:cNvPr>
                <p14:cNvContentPartPr/>
                <p14:nvPr/>
              </p14:nvContentPartPr>
              <p14:xfrm>
                <a:off x="7562768" y="126667"/>
                <a:ext cx="114840" cy="16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14693C-3D9F-4CC9-B111-8D08450EBD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54128" y="117667"/>
                  <a:ext cx="132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75AEB3-3E5C-4EE5-A062-92BAD4BA3562}"/>
                    </a:ext>
                  </a:extLst>
                </p14:cNvPr>
                <p14:cNvContentPartPr/>
                <p14:nvPr/>
              </p14:nvContentPartPr>
              <p14:xfrm>
                <a:off x="9833288" y="537067"/>
                <a:ext cx="267120" cy="10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75AEB3-3E5C-4EE5-A062-92BAD4BA35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24648" y="528427"/>
                  <a:ext cx="284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D3CAE0-4CA9-47AC-A7D7-C4B44E6AB091}"/>
                    </a:ext>
                  </a:extLst>
                </p14:cNvPr>
                <p14:cNvContentPartPr/>
                <p14:nvPr/>
              </p14:nvContentPartPr>
              <p14:xfrm>
                <a:off x="9837608" y="613027"/>
                <a:ext cx="49680" cy="46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D3CAE0-4CA9-47AC-A7D7-C4B44E6AB09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828968" y="604387"/>
                  <a:ext cx="67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28B6FD-7696-49CA-809A-EBCE6C7E1E28}"/>
                    </a:ext>
                  </a:extLst>
                </p14:cNvPr>
                <p14:cNvContentPartPr/>
                <p14:nvPr/>
              </p14:nvContentPartPr>
              <p14:xfrm>
                <a:off x="10177808" y="542467"/>
                <a:ext cx="77760" cy="21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28B6FD-7696-49CA-809A-EBCE6C7E1E2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68808" y="533467"/>
                  <a:ext cx="95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561360-6236-4ED5-A12C-4A259555F5CC}"/>
                    </a:ext>
                  </a:extLst>
                </p14:cNvPr>
                <p14:cNvContentPartPr/>
                <p14:nvPr/>
              </p14:nvContentPartPr>
              <p14:xfrm>
                <a:off x="10163408" y="650467"/>
                <a:ext cx="98640" cy="1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561360-6236-4ED5-A12C-4A259555F5C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54768" y="641827"/>
                  <a:ext cx="116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ED0349-1361-495D-8713-255324B2F507}"/>
                    </a:ext>
                  </a:extLst>
                </p14:cNvPr>
                <p14:cNvContentPartPr/>
                <p14:nvPr/>
              </p14:nvContentPartPr>
              <p14:xfrm>
                <a:off x="8627648" y="1343467"/>
                <a:ext cx="50760" cy="7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ED0349-1361-495D-8713-255324B2F50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18648" y="1334467"/>
                  <a:ext cx="68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04579C-2ECF-40F4-86A8-4D8AE7D037A3}"/>
                    </a:ext>
                  </a:extLst>
                </p14:cNvPr>
                <p14:cNvContentPartPr/>
                <p14:nvPr/>
              </p14:nvContentPartPr>
              <p14:xfrm>
                <a:off x="8628728" y="1345627"/>
                <a:ext cx="53640" cy="42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04579C-2ECF-40F4-86A8-4D8AE7D037A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20088" y="1336987"/>
                  <a:ext cx="71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74F1A2-FC91-4D28-8E54-A2F3DB8D3BBC}"/>
                    </a:ext>
                  </a:extLst>
                </p14:cNvPr>
                <p14:cNvContentPartPr/>
                <p14:nvPr/>
              </p14:nvContentPartPr>
              <p14:xfrm>
                <a:off x="8631968" y="1460107"/>
                <a:ext cx="13680" cy="9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74F1A2-FC91-4D28-8E54-A2F3DB8D3B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22968" y="1451107"/>
                  <a:ext cx="31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D2D20B-05CF-4DB1-A861-5994060F69B9}"/>
                    </a:ext>
                  </a:extLst>
                </p14:cNvPr>
                <p14:cNvContentPartPr/>
                <p14:nvPr/>
              </p14:nvContentPartPr>
              <p14:xfrm>
                <a:off x="8629808" y="1602307"/>
                <a:ext cx="1080" cy="40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D2D20B-05CF-4DB1-A861-5994060F69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1168" y="1593307"/>
                  <a:ext cx="18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ED52F67-A611-41DC-A60F-9006BD8BECCA}"/>
                    </a:ext>
                  </a:extLst>
                </p14:cNvPr>
                <p14:cNvContentPartPr/>
                <p14:nvPr/>
              </p14:nvContentPartPr>
              <p14:xfrm>
                <a:off x="8624768" y="1722907"/>
                <a:ext cx="79920" cy="93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ED52F67-A611-41DC-A60F-9006BD8BEC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16128" y="1713907"/>
                  <a:ext cx="97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57405F-951D-477F-A379-BDB6294FB7C0}"/>
                    </a:ext>
                  </a:extLst>
                </p14:cNvPr>
                <p14:cNvContentPartPr/>
                <p14:nvPr/>
              </p14:nvContentPartPr>
              <p14:xfrm>
                <a:off x="8739248" y="1860067"/>
                <a:ext cx="32400" cy="36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57405F-951D-477F-A379-BDB6294FB7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30608" y="1851067"/>
                  <a:ext cx="50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BBB4B2-B4A7-40BE-A4EA-5A18FF98A556}"/>
                    </a:ext>
                  </a:extLst>
                </p14:cNvPr>
                <p14:cNvContentPartPr/>
                <p14:nvPr/>
              </p14:nvContentPartPr>
              <p14:xfrm>
                <a:off x="7572488" y="1262467"/>
                <a:ext cx="162720" cy="123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BBB4B2-B4A7-40BE-A4EA-5A18FF98A5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63488" y="1253467"/>
                  <a:ext cx="180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89BB1C-AECA-4DBA-9993-27A93B521581}"/>
                    </a:ext>
                  </a:extLst>
                </p14:cNvPr>
                <p14:cNvContentPartPr/>
                <p14:nvPr/>
              </p14:nvContentPartPr>
              <p14:xfrm>
                <a:off x="8585168" y="1745587"/>
                <a:ext cx="162360" cy="114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89BB1C-AECA-4DBA-9993-27A93B52158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76168" y="1736587"/>
                  <a:ext cx="180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4616E8-4BD3-43E1-8C67-124193396EBD}"/>
                    </a:ext>
                  </a:extLst>
                </p14:cNvPr>
                <p14:cNvContentPartPr/>
                <p14:nvPr/>
              </p14:nvContentPartPr>
              <p14:xfrm>
                <a:off x="8593808" y="1712827"/>
                <a:ext cx="65880" cy="106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4616E8-4BD3-43E1-8C67-124193396EB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85168" y="1704187"/>
                  <a:ext cx="83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33862FA-AB5D-4B00-96FE-67F8F3A60213}"/>
                    </a:ext>
                  </a:extLst>
                </p14:cNvPr>
                <p14:cNvContentPartPr/>
                <p14:nvPr/>
              </p14:nvContentPartPr>
              <p14:xfrm>
                <a:off x="8912408" y="1783387"/>
                <a:ext cx="72360" cy="11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33862FA-AB5D-4B00-96FE-67F8F3A6021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03768" y="1774747"/>
                  <a:ext cx="90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1A8AC7-B22F-4934-A3E9-788BC8F6F558}"/>
                    </a:ext>
                  </a:extLst>
                </p14:cNvPr>
                <p14:cNvContentPartPr/>
                <p14:nvPr/>
              </p14:nvContentPartPr>
              <p14:xfrm>
                <a:off x="8569328" y="1679347"/>
                <a:ext cx="137520" cy="205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1A8AC7-B22F-4934-A3E9-788BC8F6F55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60328" y="1670707"/>
                  <a:ext cx="155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36C679-E139-499A-9A37-08D8D3326019}"/>
                    </a:ext>
                  </a:extLst>
                </p14:cNvPr>
                <p14:cNvContentPartPr/>
                <p14:nvPr/>
              </p14:nvContentPartPr>
              <p14:xfrm>
                <a:off x="10118408" y="1673947"/>
                <a:ext cx="49320" cy="16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36C679-E139-499A-9A37-08D8D332601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09408" y="1665307"/>
                  <a:ext cx="66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AC1B57-BC1B-4F18-B861-A7C308EA98F8}"/>
                    </a:ext>
                  </a:extLst>
                </p14:cNvPr>
                <p14:cNvContentPartPr/>
                <p14:nvPr/>
              </p14:nvContentPartPr>
              <p14:xfrm>
                <a:off x="10100768" y="1741267"/>
                <a:ext cx="110880" cy="3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AC1B57-BC1B-4F18-B861-A7C308EA98F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92128" y="1732267"/>
                  <a:ext cx="128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4D42E7-1958-4184-94A2-D5372B2CA39A}"/>
                    </a:ext>
                  </a:extLst>
                </p14:cNvPr>
                <p14:cNvContentPartPr/>
                <p14:nvPr/>
              </p14:nvContentPartPr>
              <p14:xfrm>
                <a:off x="9196448" y="1922347"/>
                <a:ext cx="66600" cy="105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4D42E7-1958-4184-94A2-D5372B2CA39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7448" y="1913347"/>
                  <a:ext cx="84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485957-2E0F-46E3-B02B-FCD9FA719E77}"/>
                    </a:ext>
                  </a:extLst>
                </p14:cNvPr>
                <p14:cNvContentPartPr/>
                <p14:nvPr/>
              </p14:nvContentPartPr>
              <p14:xfrm>
                <a:off x="9293288" y="1905067"/>
                <a:ext cx="65520" cy="143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485957-2E0F-46E3-B02B-FCD9FA719E7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84648" y="1896067"/>
                  <a:ext cx="83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B3E2AB-5A02-49BB-A338-ECC18ACCBB6B}"/>
                    </a:ext>
                  </a:extLst>
                </p14:cNvPr>
                <p14:cNvContentPartPr/>
                <p14:nvPr/>
              </p14:nvContentPartPr>
              <p14:xfrm>
                <a:off x="9399848" y="1860427"/>
                <a:ext cx="53280" cy="145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0B3E2AB-5A02-49BB-A338-ECC18ACCBB6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391208" y="1851787"/>
                  <a:ext cx="70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219F24-FE58-49AC-9E95-3A4A08A12781}"/>
                    </a:ext>
                  </a:extLst>
                </p14:cNvPr>
                <p14:cNvContentPartPr/>
                <p14:nvPr/>
              </p14:nvContentPartPr>
              <p14:xfrm>
                <a:off x="9376808" y="1939627"/>
                <a:ext cx="121320" cy="2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219F24-FE58-49AC-9E95-3A4A08A1278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68168" y="1930987"/>
                  <a:ext cx="138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E0AD62-031F-45A3-9551-74B6902F16F4}"/>
                    </a:ext>
                  </a:extLst>
                </p14:cNvPr>
                <p14:cNvContentPartPr/>
                <p14:nvPr/>
              </p14:nvContentPartPr>
              <p14:xfrm>
                <a:off x="9473648" y="1853947"/>
                <a:ext cx="65160" cy="120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E0AD62-031F-45A3-9551-74B6902F16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65008" y="1844947"/>
                  <a:ext cx="82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218DC8F-5F36-4BAB-A717-1A53AF3AAA28}"/>
                    </a:ext>
                  </a:extLst>
                </p14:cNvPr>
                <p14:cNvContentPartPr/>
                <p14:nvPr/>
              </p14:nvContentPartPr>
              <p14:xfrm>
                <a:off x="9561848" y="1878067"/>
                <a:ext cx="200880" cy="101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218DC8F-5F36-4BAB-A717-1A53AF3AAA2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552848" y="1869067"/>
                  <a:ext cx="218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D7126A-C13B-4386-84C5-4B1CD8E3ABDB}"/>
                    </a:ext>
                  </a:extLst>
                </p14:cNvPr>
                <p14:cNvContentPartPr/>
                <p14:nvPr/>
              </p14:nvContentPartPr>
              <p14:xfrm>
                <a:off x="9772808" y="1809667"/>
                <a:ext cx="26280" cy="12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D7126A-C13B-4386-84C5-4B1CD8E3ABD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64168" y="1800667"/>
                  <a:ext cx="43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B0E9448-FB23-4972-BA95-23699C9DF1F1}"/>
                    </a:ext>
                  </a:extLst>
                </p14:cNvPr>
                <p14:cNvContentPartPr/>
                <p14:nvPr/>
              </p14:nvContentPartPr>
              <p14:xfrm>
                <a:off x="9664808" y="2037547"/>
                <a:ext cx="41760" cy="112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B0E9448-FB23-4972-BA95-23699C9DF1F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656168" y="2028547"/>
                  <a:ext cx="59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C17DA52-3473-48F6-8914-52444BEF6834}"/>
                    </a:ext>
                  </a:extLst>
                </p14:cNvPr>
                <p14:cNvContentPartPr/>
                <p14:nvPr/>
              </p14:nvContentPartPr>
              <p14:xfrm>
                <a:off x="9741488" y="2052307"/>
                <a:ext cx="44640" cy="77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C17DA52-3473-48F6-8914-52444BEF683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32848" y="2043667"/>
                  <a:ext cx="62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CE9BFD-5976-4D04-BFA8-BB6CDA69192B}"/>
                    </a:ext>
                  </a:extLst>
                </p14:cNvPr>
                <p14:cNvContentPartPr/>
                <p14:nvPr/>
              </p14:nvContentPartPr>
              <p14:xfrm>
                <a:off x="9794408" y="1967707"/>
                <a:ext cx="367200" cy="118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CE9BFD-5976-4D04-BFA8-BB6CDA69192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85768" y="1958707"/>
                  <a:ext cx="384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E6A660-A3F9-4B88-AB71-83C74C743A71}"/>
                    </a:ext>
                  </a:extLst>
                </p14:cNvPr>
                <p14:cNvContentPartPr/>
                <p14:nvPr/>
              </p14:nvContentPartPr>
              <p14:xfrm>
                <a:off x="8582648" y="1686187"/>
                <a:ext cx="169920" cy="221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E6A660-A3F9-4B88-AB71-83C74C743A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74008" y="1677547"/>
                  <a:ext cx="187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695DB1-C221-41D5-9520-2176F7BA3914}"/>
                    </a:ext>
                  </a:extLst>
                </p14:cNvPr>
                <p14:cNvContentPartPr/>
                <p14:nvPr/>
              </p14:nvContentPartPr>
              <p14:xfrm>
                <a:off x="7877408" y="1348507"/>
                <a:ext cx="51120" cy="3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695DB1-C221-41D5-9520-2176F7BA39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68408" y="1339867"/>
                  <a:ext cx="68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D8199E-F879-430D-A94D-9F24444994B8}"/>
                    </a:ext>
                  </a:extLst>
                </p14:cNvPr>
                <p14:cNvContentPartPr/>
                <p14:nvPr/>
              </p14:nvContentPartPr>
              <p14:xfrm>
                <a:off x="7978928" y="1354627"/>
                <a:ext cx="2340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D8199E-F879-430D-A94D-9F24444994B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69928" y="1345627"/>
                  <a:ext cx="41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D9535D-DF7E-44B0-A2C8-A9CEFE6C352B}"/>
                    </a:ext>
                  </a:extLst>
                </p14:cNvPr>
                <p14:cNvContentPartPr/>
                <p14:nvPr/>
              </p14:nvContentPartPr>
              <p14:xfrm>
                <a:off x="8073608" y="1366147"/>
                <a:ext cx="189720" cy="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D9535D-DF7E-44B0-A2C8-A9CEFE6C35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64608" y="1357147"/>
                  <a:ext cx="207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8105D0-8393-44B7-B733-05BE2F659F4B}"/>
                    </a:ext>
                  </a:extLst>
                </p14:cNvPr>
                <p14:cNvContentPartPr/>
                <p14:nvPr/>
              </p14:nvContentPartPr>
              <p14:xfrm>
                <a:off x="8364128" y="1346707"/>
                <a:ext cx="39240" cy="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8105D0-8393-44B7-B733-05BE2F659F4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55488" y="1337707"/>
                  <a:ext cx="56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AA0A3C-F3B8-43B4-9A41-CA948C1EBD4F}"/>
                    </a:ext>
                  </a:extLst>
                </p14:cNvPr>
                <p14:cNvContentPartPr/>
                <p14:nvPr/>
              </p14:nvContentPartPr>
              <p14:xfrm>
                <a:off x="7591208" y="1219987"/>
                <a:ext cx="61920" cy="87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AA0A3C-F3B8-43B4-9A41-CA948C1EBD4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82208" y="1211347"/>
                  <a:ext cx="79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973E7B-1057-40DB-AF04-EBEDBBCE3FD5}"/>
                    </a:ext>
                  </a:extLst>
                </p14:cNvPr>
                <p14:cNvContentPartPr/>
                <p14:nvPr/>
              </p14:nvContentPartPr>
              <p14:xfrm>
                <a:off x="7613528" y="1280107"/>
                <a:ext cx="29520" cy="76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973E7B-1057-40DB-AF04-EBEDBBCE3FD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04528" y="1271467"/>
                  <a:ext cx="47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11B5CC-2431-4CE8-BF9D-1DF1FED0CC8C}"/>
                    </a:ext>
                  </a:extLst>
                </p14:cNvPr>
                <p14:cNvContentPartPr/>
                <p14:nvPr/>
              </p14:nvContentPartPr>
              <p14:xfrm>
                <a:off x="7623968" y="1398907"/>
                <a:ext cx="24120" cy="41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11B5CC-2431-4CE8-BF9D-1DF1FED0CC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14968" y="1389907"/>
                  <a:ext cx="41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CB1C22-3340-46F8-B156-F482E57A3272}"/>
                    </a:ext>
                  </a:extLst>
                </p14:cNvPr>
                <p14:cNvContentPartPr/>
                <p14:nvPr/>
              </p14:nvContentPartPr>
              <p14:xfrm>
                <a:off x="7094408" y="1309267"/>
                <a:ext cx="341280" cy="142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CB1C22-3340-46F8-B156-F482E57A327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85768" y="1300267"/>
                  <a:ext cx="358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6F4F66-40A6-4319-B61A-7FFE02CD6129}"/>
                    </a:ext>
                  </a:extLst>
                </p14:cNvPr>
                <p14:cNvContentPartPr/>
                <p14:nvPr/>
              </p14:nvContentPartPr>
              <p14:xfrm>
                <a:off x="7393568" y="1257787"/>
                <a:ext cx="85320" cy="133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6F4F66-40A6-4319-B61A-7FFE02CD61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84568" y="1249147"/>
                  <a:ext cx="102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0F0B358-A879-4FE3-93CF-6C0E774A3710}"/>
                    </a:ext>
                  </a:extLst>
                </p14:cNvPr>
                <p14:cNvContentPartPr/>
                <p14:nvPr/>
              </p14:nvContentPartPr>
              <p14:xfrm>
                <a:off x="6792728" y="1194787"/>
                <a:ext cx="158040" cy="129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0F0B358-A879-4FE3-93CF-6C0E774A37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84088" y="1186147"/>
                  <a:ext cx="175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33D79D8-A506-4570-B2DE-18CB0759E1FB}"/>
                    </a:ext>
                  </a:extLst>
                </p14:cNvPr>
                <p14:cNvContentPartPr/>
                <p14:nvPr/>
              </p14:nvContentPartPr>
              <p14:xfrm>
                <a:off x="6953648" y="1180027"/>
                <a:ext cx="33120" cy="79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33D79D8-A506-4570-B2DE-18CB0759E1F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44648" y="1171387"/>
                  <a:ext cx="50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851481-1859-44AC-BB59-86D31C8F247C}"/>
                    </a:ext>
                  </a:extLst>
                </p14:cNvPr>
                <p14:cNvContentPartPr/>
                <p14:nvPr/>
              </p14:nvContentPartPr>
              <p14:xfrm>
                <a:off x="6907208" y="1135027"/>
                <a:ext cx="27360" cy="8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851481-1859-44AC-BB59-86D31C8F24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98568" y="1126387"/>
                  <a:ext cx="45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027C8B2-99F6-494A-A752-A5BF83D62286}"/>
                    </a:ext>
                  </a:extLst>
                </p14:cNvPr>
                <p14:cNvContentPartPr/>
                <p14:nvPr/>
              </p14:nvContentPartPr>
              <p14:xfrm>
                <a:off x="6989288" y="1127107"/>
                <a:ext cx="102600" cy="84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027C8B2-99F6-494A-A752-A5BF83D622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80288" y="1118107"/>
                  <a:ext cx="120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CD699E-82D3-4091-8739-B2EF9EA64677}"/>
                    </a:ext>
                  </a:extLst>
                </p14:cNvPr>
                <p14:cNvContentPartPr/>
                <p14:nvPr/>
              </p14:nvContentPartPr>
              <p14:xfrm>
                <a:off x="7196288" y="992827"/>
                <a:ext cx="85320" cy="118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CD699E-82D3-4091-8739-B2EF9EA6467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87648" y="984187"/>
                  <a:ext cx="102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7054845-26F8-4BAD-B9BF-211F245A317B}"/>
                    </a:ext>
                  </a:extLst>
                </p14:cNvPr>
                <p14:cNvContentPartPr/>
                <p14:nvPr/>
              </p14:nvContentPartPr>
              <p14:xfrm>
                <a:off x="7336688" y="973387"/>
                <a:ext cx="82080" cy="100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7054845-26F8-4BAD-B9BF-211F245A317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328048" y="964747"/>
                  <a:ext cx="99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4FC63A-4E0F-4EFD-84D9-0DB1179F889C}"/>
                    </a:ext>
                  </a:extLst>
                </p14:cNvPr>
                <p14:cNvContentPartPr/>
                <p14:nvPr/>
              </p14:nvContentPartPr>
              <p14:xfrm>
                <a:off x="7396808" y="856747"/>
                <a:ext cx="93600" cy="156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4FC63A-4E0F-4EFD-84D9-0DB1179F889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388168" y="847747"/>
                  <a:ext cx="111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563475-72CE-4E8F-9A9C-DBA3D9925CC3}"/>
                    </a:ext>
                  </a:extLst>
                </p14:cNvPr>
                <p14:cNvContentPartPr/>
                <p14:nvPr/>
              </p14:nvContentPartPr>
              <p14:xfrm>
                <a:off x="7478168" y="895987"/>
                <a:ext cx="65520" cy="9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563475-72CE-4E8F-9A9C-DBA3D9925CC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69528" y="886987"/>
                  <a:ext cx="83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C03415F-47FA-4B51-8923-E0242F946E20}"/>
                    </a:ext>
                  </a:extLst>
                </p14:cNvPr>
                <p14:cNvContentPartPr/>
                <p14:nvPr/>
              </p14:nvContentPartPr>
              <p14:xfrm>
                <a:off x="7557368" y="885547"/>
                <a:ext cx="94680" cy="84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C03415F-47FA-4B51-8923-E0242F946E2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48728" y="876907"/>
                  <a:ext cx="112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3BCE66-D163-4C06-B8C4-DC0584BB360F}"/>
                    </a:ext>
                  </a:extLst>
                </p14:cNvPr>
                <p14:cNvContentPartPr/>
                <p14:nvPr/>
              </p14:nvContentPartPr>
              <p14:xfrm>
                <a:off x="7552328" y="1251307"/>
                <a:ext cx="155520" cy="135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3BCE66-D163-4C06-B8C4-DC0584BB360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43688" y="1242307"/>
                  <a:ext cx="1731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CA8BD9-6BE9-4CCB-829E-E6409A06A5F8}"/>
              </a:ext>
            </a:extLst>
          </p:cNvPr>
          <p:cNvGrpSpPr/>
          <p:nvPr/>
        </p:nvGrpSpPr>
        <p:grpSpPr>
          <a:xfrm>
            <a:off x="10529528" y="2551267"/>
            <a:ext cx="583200" cy="131040"/>
            <a:chOff x="10529528" y="2551267"/>
            <a:chExt cx="58320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43BD8F2-AED3-47B0-AC9B-A582794217D0}"/>
                    </a:ext>
                  </a:extLst>
                </p14:cNvPr>
                <p14:cNvContentPartPr/>
                <p14:nvPr/>
              </p14:nvContentPartPr>
              <p14:xfrm>
                <a:off x="10599728" y="2595547"/>
                <a:ext cx="513000" cy="68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43BD8F2-AED3-47B0-AC9B-A582794217D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591088" y="2586547"/>
                  <a:ext cx="530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AA2AA3A-08A4-4493-9B5C-279DB8090118}"/>
                    </a:ext>
                  </a:extLst>
                </p14:cNvPr>
                <p14:cNvContentPartPr/>
                <p14:nvPr/>
              </p14:nvContentPartPr>
              <p14:xfrm>
                <a:off x="10529528" y="2551267"/>
                <a:ext cx="87840" cy="131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AA2AA3A-08A4-4493-9B5C-279DB809011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520888" y="2542267"/>
                  <a:ext cx="10548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EE370D-61C6-4051-B02D-B3B49D579FB8}"/>
              </a:ext>
            </a:extLst>
          </p:cNvPr>
          <p:cNvGrpSpPr/>
          <p:nvPr/>
        </p:nvGrpSpPr>
        <p:grpSpPr>
          <a:xfrm>
            <a:off x="11373368" y="3384667"/>
            <a:ext cx="330840" cy="123840"/>
            <a:chOff x="11373368" y="3384667"/>
            <a:chExt cx="33084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682160-E3C9-41CE-B42C-D1A798FBF361}"/>
                    </a:ext>
                  </a:extLst>
                </p14:cNvPr>
                <p14:cNvContentPartPr/>
                <p14:nvPr/>
              </p14:nvContentPartPr>
              <p14:xfrm>
                <a:off x="11406488" y="3427507"/>
                <a:ext cx="297720" cy="30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682160-E3C9-41CE-B42C-D1A798FBF36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397848" y="3418867"/>
                  <a:ext cx="315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4D33B0E-D1B2-4EC7-924B-E16BF97F17B7}"/>
                    </a:ext>
                  </a:extLst>
                </p14:cNvPr>
                <p14:cNvContentPartPr/>
                <p14:nvPr/>
              </p14:nvContentPartPr>
              <p14:xfrm>
                <a:off x="11373368" y="3384667"/>
                <a:ext cx="54000" cy="123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4D33B0E-D1B2-4EC7-924B-E16BF97F17B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364368" y="3375667"/>
                  <a:ext cx="7164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BAF7D8B-7EEB-452A-8E09-D2719AF3BA58}"/>
                  </a:ext>
                </a:extLst>
              </p14:cNvPr>
              <p14:cNvContentPartPr/>
              <p14:nvPr/>
            </p14:nvContentPartPr>
            <p14:xfrm>
              <a:off x="7201688" y="5398507"/>
              <a:ext cx="57960" cy="228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BAF7D8B-7EEB-452A-8E09-D2719AF3BA5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192688" y="5389507"/>
                <a:ext cx="756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318E421-AFF9-42CE-A0D4-BE87659BFBD1}"/>
                  </a:ext>
                </a:extLst>
              </p14:cNvPr>
              <p14:cNvContentPartPr/>
              <p14:nvPr/>
            </p14:nvContentPartPr>
            <p14:xfrm>
              <a:off x="9903488" y="5315347"/>
              <a:ext cx="146880" cy="330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318E421-AFF9-42CE-A0D4-BE87659BFBD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94488" y="5306347"/>
                <a:ext cx="1645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9F74C6-8D70-42D5-91E7-29DFC2B0B102}"/>
                  </a:ext>
                </a:extLst>
              </p14:cNvPr>
              <p14:cNvContentPartPr/>
              <p14:nvPr/>
            </p14:nvContentPartPr>
            <p14:xfrm>
              <a:off x="7049048" y="4275667"/>
              <a:ext cx="72360" cy="205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9F74C6-8D70-42D5-91E7-29DFC2B0B10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040408" y="4267027"/>
                <a:ext cx="9000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2A07BAA-68A2-4A81-BA17-5BD21B577799}"/>
              </a:ext>
            </a:extLst>
          </p:cNvPr>
          <p:cNvGrpSpPr/>
          <p:nvPr/>
        </p:nvGrpSpPr>
        <p:grpSpPr>
          <a:xfrm>
            <a:off x="9942728" y="4263787"/>
            <a:ext cx="1424880" cy="302040"/>
            <a:chOff x="9942728" y="4263787"/>
            <a:chExt cx="14248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2CB623-2D27-4F9D-8B30-2C68FC52B1D5}"/>
                    </a:ext>
                  </a:extLst>
                </p14:cNvPr>
                <p14:cNvContentPartPr/>
                <p14:nvPr/>
              </p14:nvContentPartPr>
              <p14:xfrm>
                <a:off x="9942728" y="4263787"/>
                <a:ext cx="81720" cy="221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2CB623-2D27-4F9D-8B30-2C68FC52B1D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33728" y="4255147"/>
                  <a:ext cx="99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7D54868-5134-4B2E-892D-9D81144EA650}"/>
                    </a:ext>
                  </a:extLst>
                </p14:cNvPr>
                <p14:cNvContentPartPr/>
                <p14:nvPr/>
              </p14:nvContentPartPr>
              <p14:xfrm>
                <a:off x="10128848" y="4338307"/>
                <a:ext cx="211680" cy="112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D54868-5134-4B2E-892D-9D81144EA65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120208" y="4329307"/>
                  <a:ext cx="229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406FC1-FE07-49AB-97F0-7E15074544FF}"/>
                    </a:ext>
                  </a:extLst>
                </p14:cNvPr>
                <p14:cNvContentPartPr/>
                <p14:nvPr/>
              </p14:nvContentPartPr>
              <p14:xfrm>
                <a:off x="10145048" y="4353787"/>
                <a:ext cx="92520" cy="104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406FC1-FE07-49AB-97F0-7E15074544F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136408" y="4344787"/>
                  <a:ext cx="110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0C76F83-CBB6-4D8C-B33F-4C6FB976E999}"/>
                    </a:ext>
                  </a:extLst>
                </p14:cNvPr>
                <p14:cNvContentPartPr/>
                <p14:nvPr/>
              </p14:nvContentPartPr>
              <p14:xfrm>
                <a:off x="10430888" y="4409227"/>
                <a:ext cx="214920" cy="156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0C76F83-CBB6-4D8C-B33F-4C6FB976E99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421888" y="4400587"/>
                  <a:ext cx="232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AB8AE89-8AB2-4FBA-9E07-1AF17931089F}"/>
                    </a:ext>
                  </a:extLst>
                </p14:cNvPr>
                <p14:cNvContentPartPr/>
                <p14:nvPr/>
              </p14:nvContentPartPr>
              <p14:xfrm>
                <a:off x="10658048" y="4438747"/>
                <a:ext cx="21960" cy="92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AB8AE89-8AB2-4FBA-9E07-1AF17931089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649048" y="4430107"/>
                  <a:ext cx="39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F4EF4D2-5C3A-4C21-BAC4-4BE09AFA254F}"/>
                    </a:ext>
                  </a:extLst>
                </p14:cNvPr>
                <p14:cNvContentPartPr/>
                <p14:nvPr/>
              </p14:nvContentPartPr>
              <p14:xfrm>
                <a:off x="10584968" y="4391227"/>
                <a:ext cx="28080" cy="18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F4EF4D2-5C3A-4C21-BAC4-4BE09AFA254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575968" y="4382227"/>
                  <a:ext cx="4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BB1057F-128F-42FA-A41F-DAF9685DA6FB}"/>
                    </a:ext>
                  </a:extLst>
                </p14:cNvPr>
                <p14:cNvContentPartPr/>
                <p14:nvPr/>
              </p14:nvContentPartPr>
              <p14:xfrm>
                <a:off x="10763528" y="4402387"/>
                <a:ext cx="102960" cy="88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BB1057F-128F-42FA-A41F-DAF9685DA6F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754528" y="4393747"/>
                  <a:ext cx="120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7954C5-60B2-4423-9580-293D7B45D86A}"/>
                    </a:ext>
                  </a:extLst>
                </p14:cNvPr>
                <p14:cNvContentPartPr/>
                <p14:nvPr/>
              </p14:nvContentPartPr>
              <p14:xfrm>
                <a:off x="11000768" y="4351627"/>
                <a:ext cx="276120" cy="164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7954C5-60B2-4423-9580-293D7B45D86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92128" y="4342627"/>
                  <a:ext cx="293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DB44BAB-FA30-4B8C-A70F-D6D9131FBEB6}"/>
                    </a:ext>
                  </a:extLst>
                </p14:cNvPr>
                <p14:cNvContentPartPr/>
                <p14:nvPr/>
              </p14:nvContentPartPr>
              <p14:xfrm>
                <a:off x="11328368" y="4328227"/>
                <a:ext cx="39240" cy="182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DB44BAB-FA30-4B8C-A70F-D6D9131FBE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319368" y="4319227"/>
                  <a:ext cx="5688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82CBA56-163F-442E-9790-67410FA185FA}"/>
              </a:ext>
            </a:extLst>
          </p:cNvPr>
          <p:cNvGrpSpPr/>
          <p:nvPr/>
        </p:nvGrpSpPr>
        <p:grpSpPr>
          <a:xfrm>
            <a:off x="10082408" y="5397067"/>
            <a:ext cx="273240" cy="129240"/>
            <a:chOff x="10082408" y="5397067"/>
            <a:chExt cx="273240" cy="1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279283-E59B-4906-939E-0BB2C3D026C3}"/>
                    </a:ext>
                  </a:extLst>
                </p14:cNvPr>
                <p14:cNvContentPartPr/>
                <p14:nvPr/>
              </p14:nvContentPartPr>
              <p14:xfrm>
                <a:off x="10105088" y="5397067"/>
                <a:ext cx="250560" cy="113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279283-E59B-4906-939E-0BB2C3D026C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96088" y="5388427"/>
                  <a:ext cx="26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0730FC1-917E-4AE3-9960-C88E44C786E9}"/>
                    </a:ext>
                  </a:extLst>
                </p14:cNvPr>
                <p14:cNvContentPartPr/>
                <p14:nvPr/>
              </p14:nvContentPartPr>
              <p14:xfrm>
                <a:off x="10082408" y="5413267"/>
                <a:ext cx="47160" cy="113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0730FC1-917E-4AE3-9960-C88E44C786E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73408" y="5404267"/>
                  <a:ext cx="6480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2EF6130-8355-4453-9712-2B6756CF78FC}"/>
              </a:ext>
            </a:extLst>
          </p:cNvPr>
          <p:cNvGrpSpPr/>
          <p:nvPr/>
        </p:nvGrpSpPr>
        <p:grpSpPr>
          <a:xfrm>
            <a:off x="10539968" y="5373667"/>
            <a:ext cx="1159200" cy="516600"/>
            <a:chOff x="10539968" y="5373667"/>
            <a:chExt cx="115920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FFA203-5578-44B6-AFE7-D4E4AC5C8E57}"/>
                    </a:ext>
                  </a:extLst>
                </p14:cNvPr>
                <p14:cNvContentPartPr/>
                <p14:nvPr/>
              </p14:nvContentPartPr>
              <p14:xfrm>
                <a:off x="10539968" y="5446387"/>
                <a:ext cx="72000" cy="138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FFA203-5578-44B6-AFE7-D4E4AC5C8E5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31328" y="5437387"/>
                  <a:ext cx="89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F1B2719-61DB-441A-8C8E-6BC829AE1019}"/>
                    </a:ext>
                  </a:extLst>
                </p14:cNvPr>
                <p14:cNvContentPartPr/>
                <p14:nvPr/>
              </p14:nvContentPartPr>
              <p14:xfrm>
                <a:off x="10681088" y="5461867"/>
                <a:ext cx="80280" cy="159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F1B2719-61DB-441A-8C8E-6BC829AE101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72088" y="5453227"/>
                  <a:ext cx="97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DF22115-9BB2-40D6-89D2-16BD81785FCE}"/>
                    </a:ext>
                  </a:extLst>
                </p14:cNvPr>
                <p14:cNvContentPartPr/>
                <p14:nvPr/>
              </p14:nvContentPartPr>
              <p14:xfrm>
                <a:off x="10796648" y="5373667"/>
                <a:ext cx="70560" cy="197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DF22115-9BB2-40D6-89D2-16BD81785FC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787648" y="5364667"/>
                  <a:ext cx="88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80D304D-4A7B-41EA-AF26-78C3418B69FC}"/>
                    </a:ext>
                  </a:extLst>
                </p14:cNvPr>
                <p14:cNvContentPartPr/>
                <p14:nvPr/>
              </p14:nvContentPartPr>
              <p14:xfrm>
                <a:off x="10791248" y="5457547"/>
                <a:ext cx="134640" cy="104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80D304D-4A7B-41EA-AF26-78C3418B69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782608" y="5448547"/>
                  <a:ext cx="152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5F8AF83-E013-46FE-BC15-A385F86244C8}"/>
                    </a:ext>
                  </a:extLst>
                </p14:cNvPr>
                <p14:cNvContentPartPr/>
                <p14:nvPr/>
              </p14:nvContentPartPr>
              <p14:xfrm>
                <a:off x="10952528" y="5456107"/>
                <a:ext cx="233640" cy="105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5F8AF83-E013-46FE-BC15-A385F86244C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43528" y="5447467"/>
                  <a:ext cx="251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A3EF4F-E80A-4187-97D4-C066A8EA82F9}"/>
                    </a:ext>
                  </a:extLst>
                </p14:cNvPr>
                <p14:cNvContentPartPr/>
                <p14:nvPr/>
              </p14:nvContentPartPr>
              <p14:xfrm>
                <a:off x="10882688" y="5695147"/>
                <a:ext cx="201240" cy="195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A3EF4F-E80A-4187-97D4-C066A8EA82F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874048" y="5686147"/>
                  <a:ext cx="218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B83C31-C850-4ECD-AD0D-5167478BA6AD}"/>
                    </a:ext>
                  </a:extLst>
                </p14:cNvPr>
                <p14:cNvContentPartPr/>
                <p14:nvPr/>
              </p14:nvContentPartPr>
              <p14:xfrm>
                <a:off x="11124968" y="5668867"/>
                <a:ext cx="170280" cy="144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B83C31-C850-4ECD-AD0D-5167478BA6A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115968" y="5660227"/>
                  <a:ext cx="187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1503D26-02FC-43AF-B52B-B50FE55F1718}"/>
                    </a:ext>
                  </a:extLst>
                </p14:cNvPr>
                <p14:cNvContentPartPr/>
                <p14:nvPr/>
              </p14:nvContentPartPr>
              <p14:xfrm>
                <a:off x="11323688" y="5685067"/>
                <a:ext cx="55440" cy="120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1503D26-02FC-43AF-B52B-B50FE55F171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15048" y="5676067"/>
                  <a:ext cx="73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D7C3303-54BA-42B4-97D7-1B53DC66C927}"/>
                    </a:ext>
                  </a:extLst>
                </p14:cNvPr>
                <p14:cNvContentPartPr/>
                <p14:nvPr/>
              </p14:nvContentPartPr>
              <p14:xfrm>
                <a:off x="11353568" y="5683627"/>
                <a:ext cx="345600" cy="115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D7C3303-54BA-42B4-97D7-1B53DC66C92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344928" y="5674987"/>
                  <a:ext cx="36324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242F23-3C5E-4B38-99CF-3AB13333EEAE}"/>
                  </a:ext>
                </a:extLst>
              </p14:cNvPr>
              <p14:cNvContentPartPr/>
              <p14:nvPr/>
            </p14:nvContentPartPr>
            <p14:xfrm>
              <a:off x="7639808" y="5622427"/>
              <a:ext cx="75960" cy="8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242F23-3C5E-4B38-99CF-3AB13333EEA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631168" y="5613787"/>
                <a:ext cx="93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C8EC34D-538C-4869-A413-410B8531205F}"/>
                  </a:ext>
                </a:extLst>
              </p14:cNvPr>
              <p14:cNvContentPartPr/>
              <p14:nvPr/>
            </p14:nvContentPartPr>
            <p14:xfrm>
              <a:off x="5672408" y="5872987"/>
              <a:ext cx="127800" cy="111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C8EC34D-538C-4869-A413-410B8531205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663768" y="5863987"/>
                <a:ext cx="145440" cy="129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976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F5ED-B075-4511-94C8-9DBB6CCD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Answer on the following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038C7-6376-4735-9FA7-EE9E16424FD2}"/>
              </a:ext>
            </a:extLst>
          </p:cNvPr>
          <p:cNvSpPr txBox="1"/>
          <p:nvPr/>
        </p:nvSpPr>
        <p:spPr>
          <a:xfrm>
            <a:off x="762699" y="2331085"/>
            <a:ext cx="10515600" cy="126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 	The following data were gathered to determine the relationship between pressure and 	temperature of a fixed volume of 1 kg of nitrogen. The volume is 10 m</a:t>
            </a:r>
            <a:r>
              <a:rPr lang="en-MY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MY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mploy the ideal gas 	law pV = nRT to determine R, based on data (dataQ1.csv). Note that for the law, T must be 	expressed in kelvins.</a:t>
            </a: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D92A4-D0A4-4084-A03A-DE43C59AABC2}"/>
              </a:ext>
            </a:extLst>
          </p:cNvPr>
          <p:cNvSpPr txBox="1"/>
          <p:nvPr/>
        </p:nvSpPr>
        <p:spPr>
          <a:xfrm>
            <a:off x="836802" y="3821199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Q2.	You are designing a spherical tank to hold water for a small village in a developing country. 	The volume of liquid it can hold can be computed as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where V = volume (m3), h = depth of water in tank (m),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 = the tank radius (m).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MY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 depth of the tank for Volume of 30 m</a:t>
            </a:r>
            <a:r>
              <a:rPr lang="en-MY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R = 3 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4277E2D-A4BD-48F3-BF3B-71570F92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55" y="4478454"/>
            <a:ext cx="2186131" cy="7478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298358-B847-449F-8B51-36E6EF2F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836" y="4363092"/>
            <a:ext cx="2190750" cy="20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3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8521E-8082-438F-8FF3-C61EAB1D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7A6E-ED9A-4150-9208-97FA2DE5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3A81-2C9F-431A-AD71-3DED867B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Course Learning Outcome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38FDC-BA0E-42D1-AAD4-12252110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32426"/>
              </p:ext>
            </p:extLst>
          </p:nvPr>
        </p:nvGraphicFramePr>
        <p:xfrm>
          <a:off x="838200" y="1770562"/>
          <a:ext cx="10515599" cy="44643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47173">
                  <a:extLst>
                    <a:ext uri="{9D8B030D-6E8A-4147-A177-3AD203B41FA5}">
                      <a16:colId xmlns:a16="http://schemas.microsoft.com/office/drawing/2014/main" val="3800953435"/>
                    </a:ext>
                  </a:extLst>
                </a:gridCol>
                <a:gridCol w="8468426">
                  <a:extLst>
                    <a:ext uri="{9D8B030D-6E8A-4147-A177-3AD203B41FA5}">
                      <a16:colId xmlns:a16="http://schemas.microsoft.com/office/drawing/2014/main" val="1484048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5720" lvl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CLO1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b="0" dirty="0">
                          <a:effectLst/>
                        </a:rPr>
                        <a:t>Outline the operational procedure of programming language.</a:t>
                      </a:r>
                      <a:endParaRPr lang="en-MY" sz="3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CLO2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Outline the object-oriented attribute in the programming flow.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4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CLO3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Evaluate the program structure on function, branching and condition.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0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CLO4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Develop a programming/syntax solution for chemical engineering case study.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7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CLO5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Differentiate between solution error and syntax error for complex engineering case study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896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33C1CA-A168-4A77-B9C2-90F3B4721D7E}"/>
                  </a:ext>
                </a:extLst>
              </p14:cNvPr>
              <p14:cNvContentPartPr/>
              <p14:nvPr/>
            </p14:nvContentPartPr>
            <p14:xfrm>
              <a:off x="2325128" y="4557547"/>
              <a:ext cx="310680" cy="28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33C1CA-A168-4A77-B9C2-90F3B4721D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6488" y="4548907"/>
                <a:ext cx="3283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142B5F-5406-4B72-9994-0E177B8B2A56}"/>
                  </a:ext>
                </a:extLst>
              </p14:cNvPr>
              <p14:cNvContentPartPr/>
              <p14:nvPr/>
            </p14:nvContentPartPr>
            <p14:xfrm>
              <a:off x="7958408" y="4854907"/>
              <a:ext cx="972720" cy="3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142B5F-5406-4B72-9994-0E177B8B2A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9768" y="4845907"/>
                <a:ext cx="990360" cy="49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50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BD0AF2-7833-4584-AA48-21542A3B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EXCEPTIONS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C67FD8-30AF-4FE5-936A-A88FEA8E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An “exception” is usually defined as “something that does not conform to the  norm,” and is therefore somewhat rare.</a:t>
            </a:r>
          </a:p>
          <a:p>
            <a:r>
              <a:rPr lang="en-US" sz="3200" dirty="0">
                <a:solidFill>
                  <a:srgbClr val="000000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MY" sz="2800" dirty="0">
                <a:solidFill>
                  <a:srgbClr val="000000"/>
                </a:solidFill>
              </a:rPr>
              <a:t>test = [1,2,3]</a:t>
            </a:r>
          </a:p>
          <a:p>
            <a:pPr marL="457200" lvl="1" indent="0">
              <a:buNone/>
            </a:pPr>
            <a:r>
              <a:rPr lang="en-MY" sz="2800" dirty="0">
                <a:solidFill>
                  <a:srgbClr val="000000"/>
                </a:solidFill>
              </a:rPr>
              <a:t>test[3]</a:t>
            </a:r>
            <a:endParaRPr lang="en-MY" sz="4400" dirty="0">
              <a:solidFill>
                <a:srgbClr val="000000"/>
              </a:solidFill>
            </a:endParaRPr>
          </a:p>
          <a:p>
            <a:r>
              <a:rPr lang="en-MY" sz="3200" dirty="0">
                <a:solidFill>
                  <a:srgbClr val="000000"/>
                </a:solidFill>
              </a:rPr>
              <a:t>List of exception: </a:t>
            </a:r>
            <a:r>
              <a:rPr lang="en-MY" sz="2000" b="0" i="0" dirty="0" err="1">
                <a:effectLst/>
                <a:latin typeface="Droid Sans Mono"/>
              </a:rPr>
              <a:t>IndexError</a:t>
            </a:r>
            <a:r>
              <a:rPr lang="en-MY" sz="2000" b="0" i="0" dirty="0">
                <a:effectLst/>
                <a:latin typeface="Droid Sans Mono"/>
              </a:rPr>
              <a:t>, </a:t>
            </a:r>
            <a:r>
              <a:rPr lang="en-MY" sz="2000" b="0" i="0" dirty="0" err="1">
                <a:effectLst/>
                <a:latin typeface="Droid Sans Mono"/>
              </a:rPr>
              <a:t>ValueError</a:t>
            </a:r>
            <a:r>
              <a:rPr lang="en-MY" sz="2000" b="0" i="0" dirty="0">
                <a:effectLst/>
                <a:latin typeface="Droid Sans Mono"/>
              </a:rPr>
              <a:t>, </a:t>
            </a:r>
            <a:r>
              <a:rPr lang="en-MY" sz="2000" b="0" i="0" dirty="0" err="1">
                <a:effectLst/>
                <a:latin typeface="Droid Sans Mono"/>
              </a:rPr>
              <a:t>ZeroDivisionError</a:t>
            </a:r>
            <a:r>
              <a:rPr lang="en-MY" sz="2000" b="0" i="0" dirty="0">
                <a:effectLst/>
                <a:latin typeface="Droid Sans Mono"/>
              </a:rPr>
              <a:t>, and more.</a:t>
            </a:r>
            <a:endParaRPr lang="en-MY" sz="3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MY" sz="1600" dirty="0">
                <a:solidFill>
                  <a:srgbClr val="000000"/>
                </a:solidFill>
              </a:rPr>
              <a:t>Ref: </a:t>
            </a:r>
            <a:r>
              <a:rPr lang="en-MY" sz="1600" dirty="0">
                <a:solidFill>
                  <a:srgbClr val="000000"/>
                </a:solidFill>
                <a:hlinkClick r:id="rId3"/>
              </a:rPr>
              <a:t>https://www.programiz.com/python-programming/exceptions</a:t>
            </a:r>
            <a:endParaRPr lang="en-MY" sz="16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Control Flow Mechanism:</a:t>
            </a:r>
            <a:r>
              <a:rPr lang="en-MY" sz="3200" dirty="0">
                <a:solidFill>
                  <a:srgbClr val="000000"/>
                </a:solidFill>
              </a:rPr>
              <a:t> </a:t>
            </a:r>
            <a:r>
              <a:rPr lang="en-MY" sz="24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raise </a:t>
            </a:r>
            <a:r>
              <a:rPr lang="en-MY" sz="2400" i="1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exceptionName</a:t>
            </a:r>
            <a:r>
              <a:rPr lang="en-MY" sz="2400" i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(arguments)</a:t>
            </a:r>
            <a:endParaRPr lang="en-MY" sz="32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91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A0F5A7-7630-4A32-8468-366A49E5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TRY-EXCEPT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2DCC51-AA83-4C36-B447-D4BA9A2D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code will work just fine, but it will fail if </a:t>
            </a:r>
            <a:r>
              <a:rPr lang="en-US" dirty="0" err="1"/>
              <a:t>numFailures</a:t>
            </a:r>
            <a:r>
              <a:rPr lang="en-US" dirty="0"/>
              <a:t> happens to be zero.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would have been better to have try-except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4771B-86F1-47FF-97B3-96CE21B0C1D1}"/>
              </a:ext>
            </a:extLst>
          </p:cNvPr>
          <p:cNvSpPr txBox="1"/>
          <p:nvPr/>
        </p:nvSpPr>
        <p:spPr>
          <a:xfrm>
            <a:off x="966831" y="4834572"/>
            <a:ext cx="73410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try:</a:t>
            </a:r>
          </a:p>
          <a:p>
            <a:r>
              <a:rPr lang="en-U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 ratio = x/y </a:t>
            </a:r>
          </a:p>
          <a:p>
            <a:r>
              <a:rPr lang="en-U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 print('The ratio is’ + str(ratio))</a:t>
            </a:r>
          </a:p>
          <a:p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except </a:t>
            </a:r>
            <a:r>
              <a:rPr lang="en-MY" sz="1800" b="1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ZeroDivisionError</a:t>
            </a:r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as e:</a:t>
            </a:r>
          </a:p>
          <a:p>
            <a:r>
              <a:rPr lang="en-US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   print(‘Error: ’,e) 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1ECF-1A4D-4D8C-88C9-B0587B9083DB}"/>
              </a:ext>
            </a:extLst>
          </p:cNvPr>
          <p:cNvSpPr txBox="1"/>
          <p:nvPr/>
        </p:nvSpPr>
        <p:spPr>
          <a:xfrm>
            <a:off x="966831" y="2828835"/>
            <a:ext cx="25817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x = 1</a:t>
            </a:r>
          </a:p>
          <a:p>
            <a:r>
              <a:rPr lang="en-MY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y = 2</a:t>
            </a:r>
            <a:endParaRPr lang="en-MY" sz="18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ratio = x/y</a:t>
            </a:r>
          </a:p>
          <a:p>
            <a:r>
              <a:rPr lang="en-MY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print(ratio)</a:t>
            </a:r>
            <a:endParaRPr lang="en-MY" sz="18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32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C8FC-FCFB-4DCB-AA0D-8295A883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995D-62FC-43AD-8755-07D3B8F6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using function, class and module,</a:t>
            </a:r>
          </a:p>
          <a:p>
            <a:pPr marL="0" indent="0">
              <a:buNone/>
            </a:pPr>
            <a:r>
              <a:rPr lang="en-US" dirty="0"/>
              <a:t>Write a python program to find the sum of all even numbers from user’s specify range (a, b).</a:t>
            </a:r>
          </a:p>
          <a:p>
            <a:pPr marL="0" indent="0">
              <a:buNone/>
            </a:pPr>
            <a:r>
              <a:rPr lang="en-US" dirty="0"/>
              <a:t>In the program </a:t>
            </a:r>
            <a:r>
              <a:rPr lang="en-US" b="1" dirty="0"/>
              <a:t>MUST</a:t>
            </a:r>
            <a:r>
              <a:rPr lang="en-US" dirty="0"/>
              <a:t> have as follows:</a:t>
            </a:r>
          </a:p>
          <a:p>
            <a:pPr lvl="1"/>
            <a:r>
              <a:rPr lang="en-US" dirty="0"/>
              <a:t>Display the answer use this format</a:t>
            </a:r>
          </a:p>
          <a:p>
            <a:pPr marL="914400" lvl="2" indent="0">
              <a:buNone/>
            </a:pPr>
            <a:r>
              <a:rPr lang="en-US" b="1" dirty="0"/>
              <a:t>“Sum of all even number between &lt;a&gt; to &lt;b&gt; is &lt;c&gt;”</a:t>
            </a:r>
          </a:p>
          <a:p>
            <a:pPr lvl="1"/>
            <a:r>
              <a:rPr lang="en-US" dirty="0"/>
              <a:t>Allow range for all positive number</a:t>
            </a:r>
          </a:p>
          <a:p>
            <a:pPr lvl="1"/>
            <a:r>
              <a:rPr lang="en-US" dirty="0"/>
              <a:t>For a is less than b</a:t>
            </a:r>
          </a:p>
          <a:p>
            <a:endParaRPr lang="en-MY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4AE172-E100-4B25-B70E-79C63A6299A9}"/>
              </a:ext>
            </a:extLst>
          </p:cNvPr>
          <p:cNvGrpSpPr/>
          <p:nvPr/>
        </p:nvGrpSpPr>
        <p:grpSpPr>
          <a:xfrm>
            <a:off x="9374520" y="1047780"/>
            <a:ext cx="813600" cy="1243440"/>
            <a:chOff x="9374520" y="1047780"/>
            <a:chExt cx="813600" cy="12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225173-EE86-413C-BA3D-91F876C4D4EB}"/>
                    </a:ext>
                  </a:extLst>
                </p14:cNvPr>
                <p14:cNvContentPartPr/>
                <p14:nvPr/>
              </p14:nvContentPartPr>
              <p14:xfrm>
                <a:off x="9710760" y="1417500"/>
                <a:ext cx="27720" cy="264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225173-EE86-413C-BA3D-91F876C4D4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02120" y="1408860"/>
                  <a:ext cx="45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9A485E-C176-45B4-B4A1-DE048DB3D00C}"/>
                    </a:ext>
                  </a:extLst>
                </p14:cNvPr>
                <p14:cNvContentPartPr/>
                <p14:nvPr/>
              </p14:nvContentPartPr>
              <p14:xfrm>
                <a:off x="9817320" y="1489140"/>
                <a:ext cx="108720" cy="16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9A485E-C176-45B4-B4A1-DE048DB3D0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08680" y="1480140"/>
                  <a:ext cx="126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506956-15A8-4411-8BE4-86EA0BCB994B}"/>
                    </a:ext>
                  </a:extLst>
                </p14:cNvPr>
                <p14:cNvContentPartPr/>
                <p14:nvPr/>
              </p14:nvContentPartPr>
              <p14:xfrm>
                <a:off x="9374520" y="1162260"/>
                <a:ext cx="25200" cy="198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506956-15A8-4411-8BE4-86EA0BCB99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65520" y="1153260"/>
                  <a:ext cx="42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337CD7-1946-4905-8693-7F286F882FA8}"/>
                    </a:ext>
                  </a:extLst>
                </p14:cNvPr>
                <p14:cNvContentPartPr/>
                <p14:nvPr/>
              </p14:nvContentPartPr>
              <p14:xfrm>
                <a:off x="9491520" y="1119420"/>
                <a:ext cx="6120" cy="17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337CD7-1946-4905-8693-7F286F882F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82880" y="1110780"/>
                  <a:ext cx="23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D3232C-C987-4447-976F-82E34707A66A}"/>
                    </a:ext>
                  </a:extLst>
                </p14:cNvPr>
                <p14:cNvContentPartPr/>
                <p14:nvPr/>
              </p14:nvContentPartPr>
              <p14:xfrm>
                <a:off x="9593760" y="1132380"/>
                <a:ext cx="360" cy="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D3232C-C987-4447-976F-82E34707A6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85120" y="112338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2406C3-4223-4A86-B365-08EE06959D3D}"/>
                    </a:ext>
                  </a:extLst>
                </p14:cNvPr>
                <p14:cNvContentPartPr/>
                <p14:nvPr/>
              </p14:nvContentPartPr>
              <p14:xfrm>
                <a:off x="9598800" y="120546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2406C3-4223-4A86-B365-08EE06959D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89800" y="1196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10E5B3-F0E6-4633-B68A-F59EF0A28476}"/>
                    </a:ext>
                  </a:extLst>
                </p14:cNvPr>
                <p14:cNvContentPartPr/>
                <p14:nvPr/>
              </p14:nvContentPartPr>
              <p14:xfrm>
                <a:off x="9686640" y="1047780"/>
                <a:ext cx="134640" cy="18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10E5B3-F0E6-4633-B68A-F59EF0A284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78000" y="1039140"/>
                  <a:ext cx="152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FDBC9F-06FB-4120-B971-465AEC5E5D1D}"/>
                    </a:ext>
                  </a:extLst>
                </p14:cNvPr>
                <p14:cNvContentPartPr/>
                <p14:nvPr/>
              </p14:nvContentPartPr>
              <p14:xfrm>
                <a:off x="9862680" y="1069020"/>
                <a:ext cx="113400" cy="215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FDBC9F-06FB-4120-B971-465AEC5E5D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54040" y="1060020"/>
                  <a:ext cx="131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89BCCD-4B8F-48D4-A8C0-8287D5E4DF71}"/>
                    </a:ext>
                  </a:extLst>
                </p14:cNvPr>
                <p14:cNvContentPartPr/>
                <p14:nvPr/>
              </p14:nvContentPartPr>
              <p14:xfrm>
                <a:off x="9424560" y="1690740"/>
                <a:ext cx="723240" cy="14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89BCCD-4B8F-48D4-A8C0-8287D5E4DF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15920" y="1681740"/>
                  <a:ext cx="740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3FCD14-C8DC-4630-87F5-BCFEFE1F2B44}"/>
                    </a:ext>
                  </a:extLst>
                </p14:cNvPr>
                <p14:cNvContentPartPr/>
                <p14:nvPr/>
              </p14:nvContentPartPr>
              <p14:xfrm>
                <a:off x="10078320" y="169866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3FCD14-C8DC-4630-87F5-BCFEFE1F2B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69320" y="1689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A91657-86A5-465B-9FA2-1DE9314F95DA}"/>
                    </a:ext>
                  </a:extLst>
                </p14:cNvPr>
                <p14:cNvContentPartPr/>
                <p14:nvPr/>
              </p14:nvContentPartPr>
              <p14:xfrm>
                <a:off x="9469560" y="1978020"/>
                <a:ext cx="46800" cy="147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A91657-86A5-465B-9FA2-1DE9314F95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60560" y="1969020"/>
                  <a:ext cx="6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ABB85F-F5EC-41C2-83B1-BEA8E509BCEB}"/>
                    </a:ext>
                  </a:extLst>
                </p14:cNvPr>
                <p14:cNvContentPartPr/>
                <p14:nvPr/>
              </p14:nvContentPartPr>
              <p14:xfrm>
                <a:off x="9584400" y="1937340"/>
                <a:ext cx="10800" cy="12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ABB85F-F5EC-41C2-83B1-BEA8E509BC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75400" y="1928700"/>
                  <a:ext cx="28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9270F4-E307-4EAB-8AED-5DCA694C9537}"/>
                    </a:ext>
                  </a:extLst>
                </p14:cNvPr>
                <p14:cNvContentPartPr/>
                <p14:nvPr/>
              </p14:nvContentPartPr>
              <p14:xfrm>
                <a:off x="9751080" y="1919700"/>
                <a:ext cx="112680" cy="10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9270F4-E307-4EAB-8AED-5DCA694C95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42080" y="1910700"/>
                  <a:ext cx="130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0ABA9A-7D4D-4417-A783-467EF58871D4}"/>
                    </a:ext>
                  </a:extLst>
                </p14:cNvPr>
                <p14:cNvContentPartPr/>
                <p14:nvPr/>
              </p14:nvContentPartPr>
              <p14:xfrm>
                <a:off x="9820200" y="1907460"/>
                <a:ext cx="30960" cy="155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0ABA9A-7D4D-4417-A783-467EF58871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11200" y="1898820"/>
                  <a:ext cx="48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232F54-8C99-4288-A2FE-41EE69A5C2A9}"/>
                    </a:ext>
                  </a:extLst>
                </p14:cNvPr>
                <p14:cNvContentPartPr/>
                <p14:nvPr/>
              </p14:nvContentPartPr>
              <p14:xfrm>
                <a:off x="9918840" y="1864260"/>
                <a:ext cx="115560" cy="180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232F54-8C99-4288-A2FE-41EE69A5C2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10200" y="1855260"/>
                  <a:ext cx="133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16F882-9A9E-4FAA-8906-9FBA4071482C}"/>
                    </a:ext>
                  </a:extLst>
                </p14:cNvPr>
                <p14:cNvContentPartPr/>
                <p14:nvPr/>
              </p14:nvContentPartPr>
              <p14:xfrm>
                <a:off x="9687360" y="2020500"/>
                <a:ext cx="5040" cy="1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16F882-9A9E-4FAA-8906-9FBA407148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78720" y="2011500"/>
                  <a:ext cx="22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BBDCDF-1691-4480-8A2B-72BF2230C818}"/>
                    </a:ext>
                  </a:extLst>
                </p14:cNvPr>
                <p14:cNvContentPartPr/>
                <p14:nvPr/>
              </p14:nvContentPartPr>
              <p14:xfrm>
                <a:off x="9700320" y="2105820"/>
                <a:ext cx="3240" cy="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BBDCDF-1691-4480-8A2B-72BF2230C8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91320" y="2096820"/>
                  <a:ext cx="20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AADB2-8CD0-4D0B-A315-484F8CF641DD}"/>
                    </a:ext>
                  </a:extLst>
                </p14:cNvPr>
                <p14:cNvContentPartPr/>
                <p14:nvPr/>
              </p14:nvContentPartPr>
              <p14:xfrm>
                <a:off x="9427800" y="2113020"/>
                <a:ext cx="760320" cy="178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AADB2-8CD0-4D0B-A315-484F8CF641D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19160" y="2104380"/>
                  <a:ext cx="777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8F79B5-42E8-4477-A5F3-F97E2A599547}"/>
                    </a:ext>
                  </a:extLst>
                </p14:cNvPr>
                <p14:cNvContentPartPr/>
                <p14:nvPr/>
              </p14:nvContentPartPr>
              <p14:xfrm>
                <a:off x="10165440" y="212166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8F79B5-42E8-4477-A5F3-F97E2A5995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6800" y="2112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3500037-AB52-429B-A972-D33703CE66E7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683480" y="967581"/>
            <a:ext cx="9867900" cy="6067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42B85D4-2B69-4141-811B-9AD82CF67DE7}"/>
                  </a:ext>
                </a:extLst>
              </p14:cNvPr>
              <p14:cNvContentPartPr/>
              <p14:nvPr/>
            </p14:nvContentPartPr>
            <p14:xfrm>
              <a:off x="11550540" y="1616280"/>
              <a:ext cx="3548160" cy="1221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42B85D4-2B69-4141-811B-9AD82CF67DE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541540" y="1607280"/>
                <a:ext cx="3565800" cy="12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73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C6B47A-DC81-4B86-80F2-CC408ED9ABD8}"/>
                  </a:ext>
                </a:extLst>
              </p14:cNvPr>
              <p14:cNvContentPartPr/>
              <p14:nvPr/>
            </p14:nvContentPartPr>
            <p14:xfrm>
              <a:off x="2717400" y="1306800"/>
              <a:ext cx="208800" cy="26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C6B47A-DC81-4B86-80F2-CC408ED9A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8400" y="1298160"/>
                <a:ext cx="2264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DFCE77-B14C-4597-95FF-C9C08AD25C4C}"/>
                  </a:ext>
                </a:extLst>
              </p14:cNvPr>
              <p14:cNvContentPartPr/>
              <p14:nvPr/>
            </p14:nvContentPartPr>
            <p14:xfrm>
              <a:off x="3222480" y="1308600"/>
              <a:ext cx="18000" cy="21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DFCE77-B14C-4597-95FF-C9C08AD25C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3840" y="1299960"/>
                <a:ext cx="35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CD3203-719F-42EB-8AA9-2FFB7FDCC820}"/>
                  </a:ext>
                </a:extLst>
              </p14:cNvPr>
              <p14:cNvContentPartPr/>
              <p14:nvPr/>
            </p14:nvContentPartPr>
            <p14:xfrm>
              <a:off x="3537840" y="1334520"/>
              <a:ext cx="204480" cy="19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CD3203-719F-42EB-8AA9-2FFB7FDCC8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9200" y="1325880"/>
                <a:ext cx="222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B62706-CD44-407A-954C-1F02965BAE75}"/>
                  </a:ext>
                </a:extLst>
              </p14:cNvPr>
              <p14:cNvContentPartPr/>
              <p14:nvPr/>
            </p14:nvContentPartPr>
            <p14:xfrm>
              <a:off x="4002240" y="1344960"/>
              <a:ext cx="155160" cy="24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B62706-CD44-407A-954C-1F02965BAE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3600" y="1335960"/>
                <a:ext cx="1728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4253D8-BD03-4D96-97DA-6D97701FC533}"/>
                  </a:ext>
                </a:extLst>
              </p14:cNvPr>
              <p14:cNvContentPartPr/>
              <p14:nvPr/>
            </p14:nvContentPartPr>
            <p14:xfrm>
              <a:off x="5078280" y="1361520"/>
              <a:ext cx="182880" cy="31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4253D8-BD03-4D96-97DA-6D97701FC5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9640" y="1352880"/>
                <a:ext cx="20052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C7D0B6B-0EE9-4DDC-B0E2-D530393FA808}"/>
              </a:ext>
            </a:extLst>
          </p:cNvPr>
          <p:cNvGrpSpPr/>
          <p:nvPr/>
        </p:nvGrpSpPr>
        <p:grpSpPr>
          <a:xfrm>
            <a:off x="5524320" y="1347840"/>
            <a:ext cx="168840" cy="292680"/>
            <a:chOff x="5524320" y="1347840"/>
            <a:chExt cx="16884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F4D1D0-B0E1-45FB-988C-61C78D6FF483}"/>
                    </a:ext>
                  </a:extLst>
                </p14:cNvPr>
                <p14:cNvContentPartPr/>
                <p14:nvPr/>
              </p14:nvContentPartPr>
              <p14:xfrm>
                <a:off x="5524320" y="1347840"/>
                <a:ext cx="120600" cy="29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F4D1D0-B0E1-45FB-988C-61C78D6FF4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15680" y="1338840"/>
                  <a:ext cx="1382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A71CEB-86EE-448E-97F5-FFBC64D5DBD8}"/>
                    </a:ext>
                  </a:extLst>
                </p14:cNvPr>
                <p14:cNvContentPartPr/>
                <p14:nvPr/>
              </p14:nvContentPartPr>
              <p14:xfrm>
                <a:off x="5527560" y="1521000"/>
                <a:ext cx="165600" cy="29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A71CEB-86EE-448E-97F5-FFBC64D5DB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18560" y="1512000"/>
                  <a:ext cx="18324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14B53F-A71D-434C-8753-5BAEA4EEC0EC}"/>
                  </a:ext>
                </a:extLst>
              </p14:cNvPr>
              <p14:cNvContentPartPr/>
              <p14:nvPr/>
            </p14:nvContentPartPr>
            <p14:xfrm>
              <a:off x="6060360" y="1339200"/>
              <a:ext cx="169920" cy="304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14B53F-A71D-434C-8753-5BAEA4EEC0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51360" y="1330200"/>
                <a:ext cx="187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3FBA3A-DAB2-4615-949F-65D8DD91C2E7}"/>
                  </a:ext>
                </a:extLst>
              </p14:cNvPr>
              <p14:cNvContentPartPr/>
              <p14:nvPr/>
            </p14:nvContentPartPr>
            <p14:xfrm>
              <a:off x="6652560" y="1379520"/>
              <a:ext cx="178920" cy="331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3FBA3A-DAB2-4615-949F-65D8DD91C2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43560" y="1370520"/>
                <a:ext cx="19656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C8D00-DE42-4615-9BC9-966D3B6401CC}"/>
              </a:ext>
            </a:extLst>
          </p:cNvPr>
          <p:cNvGrpSpPr/>
          <p:nvPr/>
        </p:nvGrpSpPr>
        <p:grpSpPr>
          <a:xfrm>
            <a:off x="7259880" y="1388520"/>
            <a:ext cx="352440" cy="279000"/>
            <a:chOff x="7259880" y="1388520"/>
            <a:chExt cx="35244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F7C513-71B5-4D9C-95BA-950972E7E3A9}"/>
                    </a:ext>
                  </a:extLst>
                </p14:cNvPr>
                <p14:cNvContentPartPr/>
                <p14:nvPr/>
              </p14:nvContentPartPr>
              <p14:xfrm>
                <a:off x="7259880" y="1407960"/>
                <a:ext cx="30960" cy="259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F7C513-71B5-4D9C-95BA-950972E7E3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1240" y="1399320"/>
                  <a:ext cx="48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24826F-4016-4159-88BF-BAC12AEAB001}"/>
                    </a:ext>
                  </a:extLst>
                </p14:cNvPr>
                <p14:cNvContentPartPr/>
                <p14:nvPr/>
              </p14:nvContentPartPr>
              <p14:xfrm>
                <a:off x="7432680" y="1388520"/>
                <a:ext cx="179640" cy="21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24826F-4016-4159-88BF-BAC12AEAB0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23680" y="1379880"/>
                  <a:ext cx="19728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5AC0AF-85F8-40B1-B4D4-A66B3C1DF90A}"/>
                  </a:ext>
                </a:extLst>
              </p14:cNvPr>
              <p14:cNvContentPartPr/>
              <p14:nvPr/>
            </p14:nvContentPartPr>
            <p14:xfrm>
              <a:off x="3556560" y="1659600"/>
              <a:ext cx="124560" cy="120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5AC0AF-85F8-40B1-B4D4-A66B3C1DF9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7560" y="1650600"/>
                <a:ext cx="1422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8721529-9D47-45A0-9E0B-8B7C1B0AA128}"/>
                  </a:ext>
                </a:extLst>
              </p14:cNvPr>
              <p14:cNvContentPartPr/>
              <p14:nvPr/>
            </p14:nvContentPartPr>
            <p14:xfrm>
              <a:off x="4452600" y="1650240"/>
              <a:ext cx="106920" cy="110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8721529-9D47-45A0-9E0B-8B7C1B0AA12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3600" y="1641240"/>
                <a:ext cx="124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BE6D18-86EB-4E8F-8A8A-983E0BE87F4C}"/>
                  </a:ext>
                </a:extLst>
              </p14:cNvPr>
              <p14:cNvContentPartPr/>
              <p14:nvPr/>
            </p14:nvContentPartPr>
            <p14:xfrm>
              <a:off x="5109600" y="1727640"/>
              <a:ext cx="100800" cy="111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BE6D18-86EB-4E8F-8A8A-983E0BE87F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00600" y="1719000"/>
                <a:ext cx="1184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5D7AC9-7C35-41C0-B977-7D34C52B31A7}"/>
                  </a:ext>
                </a:extLst>
              </p14:cNvPr>
              <p14:cNvContentPartPr/>
              <p14:nvPr/>
            </p14:nvContentPartPr>
            <p14:xfrm>
              <a:off x="6125880" y="1753560"/>
              <a:ext cx="149040" cy="132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5D7AC9-7C35-41C0-B977-7D34C52B31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16880" y="1744920"/>
                <a:ext cx="1666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C7FF44D-0482-454C-AB93-9ED691BB1B2B}"/>
                  </a:ext>
                </a:extLst>
              </p14:cNvPr>
              <p14:cNvContentPartPr/>
              <p14:nvPr/>
            </p14:nvContentPartPr>
            <p14:xfrm>
              <a:off x="7346640" y="1725120"/>
              <a:ext cx="208800" cy="156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C7FF44D-0482-454C-AB93-9ED691BB1B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7640" y="1716120"/>
                <a:ext cx="22644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0C013D4-F11A-4F70-88B0-B0FE51D02A1F}"/>
              </a:ext>
            </a:extLst>
          </p:cNvPr>
          <p:cNvGrpSpPr/>
          <p:nvPr/>
        </p:nvGrpSpPr>
        <p:grpSpPr>
          <a:xfrm>
            <a:off x="3437400" y="2004480"/>
            <a:ext cx="2965680" cy="1235880"/>
            <a:chOff x="3437400" y="2004480"/>
            <a:chExt cx="2965680" cy="12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D34ED7-0254-4D18-961A-EEFFC59C3C93}"/>
                    </a:ext>
                  </a:extLst>
                </p14:cNvPr>
                <p14:cNvContentPartPr/>
                <p14:nvPr/>
              </p14:nvContentPartPr>
              <p14:xfrm>
                <a:off x="3437400" y="2078280"/>
                <a:ext cx="83520" cy="9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D34ED7-0254-4D18-961A-EEFFC59C3C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8400" y="2069640"/>
                  <a:ext cx="101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7CE7CD-A5E4-45C1-A903-9230A2616D90}"/>
                    </a:ext>
                  </a:extLst>
                </p14:cNvPr>
                <p14:cNvContentPartPr/>
                <p14:nvPr/>
              </p14:nvContentPartPr>
              <p14:xfrm>
                <a:off x="3540360" y="2049480"/>
                <a:ext cx="70560" cy="89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7CE7CD-A5E4-45C1-A903-9230A2616D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1720" y="2040480"/>
                  <a:ext cx="88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0EFD71-05FB-43EF-9A89-F58FB879B83C}"/>
                    </a:ext>
                  </a:extLst>
                </p14:cNvPr>
                <p14:cNvContentPartPr/>
                <p14:nvPr/>
              </p14:nvContentPartPr>
              <p14:xfrm>
                <a:off x="3632880" y="2028960"/>
                <a:ext cx="68040" cy="81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0EFD71-05FB-43EF-9A89-F58FB879B8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4240" y="2020320"/>
                  <a:ext cx="85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540F5-C3BD-4346-9B3D-3B69BFFF212C}"/>
                    </a:ext>
                  </a:extLst>
                </p14:cNvPr>
                <p14:cNvContentPartPr/>
                <p14:nvPr/>
              </p14:nvContentPartPr>
              <p14:xfrm>
                <a:off x="3727200" y="2004480"/>
                <a:ext cx="81720" cy="75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540F5-C3BD-4346-9B3D-3B69BFFF21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18200" y="1995480"/>
                  <a:ext cx="99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978BFE-608D-4789-9108-1E4095A99FE5}"/>
                    </a:ext>
                  </a:extLst>
                </p14:cNvPr>
                <p14:cNvContentPartPr/>
                <p14:nvPr/>
              </p14:nvContentPartPr>
              <p14:xfrm>
                <a:off x="4696680" y="3085920"/>
                <a:ext cx="157680" cy="15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978BFE-608D-4789-9108-1E4095A99F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87680" y="3077280"/>
                  <a:ext cx="175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31B71A-6778-49C5-BB4E-9B14636F6922}"/>
                    </a:ext>
                  </a:extLst>
                </p14:cNvPr>
                <p14:cNvContentPartPr/>
                <p14:nvPr/>
              </p14:nvContentPartPr>
              <p14:xfrm>
                <a:off x="4854720" y="3115440"/>
                <a:ext cx="77040" cy="10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31B71A-6778-49C5-BB4E-9B14636F69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45720" y="3106800"/>
                  <a:ext cx="94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99DDB3-B3E6-4A03-9ACA-6D0EDB32D40C}"/>
                    </a:ext>
                  </a:extLst>
                </p14:cNvPr>
                <p14:cNvContentPartPr/>
                <p14:nvPr/>
              </p14:nvContentPartPr>
              <p14:xfrm>
                <a:off x="4930680" y="2998440"/>
                <a:ext cx="160200" cy="223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99DDB3-B3E6-4A03-9ACA-6D0EDB32D4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22040" y="2989440"/>
                  <a:ext cx="177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D335B0-B9E2-4206-BEDA-E21F60E9BF32}"/>
                    </a:ext>
                  </a:extLst>
                </p14:cNvPr>
                <p14:cNvContentPartPr/>
                <p14:nvPr/>
              </p14:nvContentPartPr>
              <p14:xfrm>
                <a:off x="5097360" y="2986920"/>
                <a:ext cx="56520" cy="165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D335B0-B9E2-4206-BEDA-E21F60E9B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88360" y="2977920"/>
                  <a:ext cx="74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E38049-728D-4F67-B271-4A1AEEC259E8}"/>
                    </a:ext>
                  </a:extLst>
                </p14:cNvPr>
                <p14:cNvContentPartPr/>
                <p14:nvPr/>
              </p14:nvContentPartPr>
              <p14:xfrm>
                <a:off x="5188080" y="3042720"/>
                <a:ext cx="5472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E38049-728D-4F67-B271-4A1AEEC259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79080" y="3033720"/>
                  <a:ext cx="72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C0C558-6416-4DF9-8B35-4B6EBDE48919}"/>
                    </a:ext>
                  </a:extLst>
                </p14:cNvPr>
                <p14:cNvContentPartPr/>
                <p14:nvPr/>
              </p14:nvContentPartPr>
              <p14:xfrm>
                <a:off x="5422440" y="2857680"/>
                <a:ext cx="145440" cy="174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C0C558-6416-4DF9-8B35-4B6EBDE489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3440" y="2849040"/>
                  <a:ext cx="163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242938-9952-4EEC-AC2A-1E4CB189CC7B}"/>
                    </a:ext>
                  </a:extLst>
                </p14:cNvPr>
                <p14:cNvContentPartPr/>
                <p14:nvPr/>
              </p14:nvContentPartPr>
              <p14:xfrm>
                <a:off x="5745000" y="2818080"/>
                <a:ext cx="104040" cy="3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242938-9952-4EEC-AC2A-1E4CB189CC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36000" y="2809080"/>
                  <a:ext cx="121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A851AD-337C-48F3-9D89-D443F4AFDFE5}"/>
                    </a:ext>
                  </a:extLst>
                </p14:cNvPr>
                <p14:cNvContentPartPr/>
                <p14:nvPr/>
              </p14:nvContentPartPr>
              <p14:xfrm>
                <a:off x="5767680" y="2850480"/>
                <a:ext cx="82080" cy="55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A851AD-337C-48F3-9D89-D443F4AFDF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59040" y="2841480"/>
                  <a:ext cx="99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5CEF31-29D5-4A13-9CCD-77E6F799215B}"/>
                    </a:ext>
                  </a:extLst>
                </p14:cNvPr>
                <p14:cNvContentPartPr/>
                <p14:nvPr/>
              </p14:nvContentPartPr>
              <p14:xfrm>
                <a:off x="6071880" y="2641680"/>
                <a:ext cx="133560" cy="17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5CEF31-29D5-4A13-9CCD-77E6F79921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63240" y="2632680"/>
                  <a:ext cx="151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4DC31C-35A4-44B1-A794-793A022F99A8}"/>
                    </a:ext>
                  </a:extLst>
                </p14:cNvPr>
                <p14:cNvContentPartPr/>
                <p14:nvPr/>
              </p14:nvContentPartPr>
              <p14:xfrm>
                <a:off x="3923400" y="2200680"/>
                <a:ext cx="2479680" cy="463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4DC31C-35A4-44B1-A794-793A022F99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14400" y="2192040"/>
                  <a:ext cx="24973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4DDBD4-A45A-44D3-B7CB-630F27C19B93}"/>
                    </a:ext>
                  </a:extLst>
                </p14:cNvPr>
                <p14:cNvContentPartPr/>
                <p14:nvPr/>
              </p14:nvContentPartPr>
              <p14:xfrm>
                <a:off x="3936720" y="2180520"/>
                <a:ext cx="61560" cy="11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4DDBD4-A45A-44D3-B7CB-630F27C19B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28080" y="2171520"/>
                  <a:ext cx="79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DD1E2A-4D38-40C5-9376-3E98486EC8D4}"/>
              </a:ext>
            </a:extLst>
          </p:cNvPr>
          <p:cNvGrpSpPr/>
          <p:nvPr/>
        </p:nvGrpSpPr>
        <p:grpSpPr>
          <a:xfrm>
            <a:off x="7938840" y="2727360"/>
            <a:ext cx="1054440" cy="480600"/>
            <a:chOff x="7938840" y="2727360"/>
            <a:chExt cx="105444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687087-3610-4ACA-A182-F67CE8F44637}"/>
                    </a:ext>
                  </a:extLst>
                </p14:cNvPr>
                <p14:cNvContentPartPr/>
                <p14:nvPr/>
              </p14:nvContentPartPr>
              <p14:xfrm>
                <a:off x="7938840" y="2964240"/>
                <a:ext cx="210240" cy="243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687087-3610-4ACA-A182-F67CE8F446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29840" y="2955240"/>
                  <a:ext cx="2278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E2BD44-BEA4-4246-9E22-D43817E500BA}"/>
                    </a:ext>
                  </a:extLst>
                </p14:cNvPr>
                <p14:cNvContentPartPr/>
                <p14:nvPr/>
              </p14:nvContentPartPr>
              <p14:xfrm>
                <a:off x="8299920" y="2856240"/>
                <a:ext cx="27720" cy="318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E2BD44-BEA4-4246-9E22-D43817E500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90920" y="2847600"/>
                  <a:ext cx="45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5DAEE45-9D9C-43A8-82AD-F0710B1205A7}"/>
                    </a:ext>
                  </a:extLst>
                </p14:cNvPr>
                <p14:cNvContentPartPr/>
                <p14:nvPr/>
              </p14:nvContentPartPr>
              <p14:xfrm>
                <a:off x="8303880" y="2727360"/>
                <a:ext cx="689400" cy="118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5DAEE45-9D9C-43A8-82AD-F0710B1205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5240" y="2718720"/>
                  <a:ext cx="707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7C60719-C884-4DB4-8CC3-DE8DD16DAE4A}"/>
                    </a:ext>
                  </a:extLst>
                </p14:cNvPr>
                <p14:cNvContentPartPr/>
                <p14:nvPr/>
              </p14:nvContentPartPr>
              <p14:xfrm>
                <a:off x="8541840" y="2936160"/>
                <a:ext cx="190080" cy="180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7C60719-C884-4DB4-8CC3-DE8DD16DAE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33200" y="2927160"/>
                  <a:ext cx="20772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9D83C0B-83B0-4120-BA49-D1F92F8D55D3}"/>
                  </a:ext>
                </a:extLst>
              </p14:cNvPr>
              <p14:cNvContentPartPr/>
              <p14:nvPr/>
            </p14:nvContentPartPr>
            <p14:xfrm>
              <a:off x="8505840" y="2409120"/>
              <a:ext cx="21600" cy="200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9D83C0B-83B0-4120-BA49-D1F92F8D55D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96840" y="2400120"/>
                <a:ext cx="3924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BC504A5-6292-4D6A-AE9B-480CF3B78E47}"/>
              </a:ext>
            </a:extLst>
          </p:cNvPr>
          <p:cNvGrpSpPr/>
          <p:nvPr/>
        </p:nvGrpSpPr>
        <p:grpSpPr>
          <a:xfrm>
            <a:off x="8527800" y="3232440"/>
            <a:ext cx="373680" cy="519120"/>
            <a:chOff x="8527800" y="3232440"/>
            <a:chExt cx="37368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276DA6-22A3-49D2-98CA-5BCB45B34312}"/>
                    </a:ext>
                  </a:extLst>
                </p14:cNvPr>
                <p14:cNvContentPartPr/>
                <p14:nvPr/>
              </p14:nvContentPartPr>
              <p14:xfrm>
                <a:off x="8586120" y="3232440"/>
                <a:ext cx="200880" cy="15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276DA6-22A3-49D2-98CA-5BCB45B343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77120" y="3223800"/>
                  <a:ext cx="218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533F75-2A14-4D01-BF80-733D59C69AC5}"/>
                    </a:ext>
                  </a:extLst>
                </p14:cNvPr>
                <p14:cNvContentPartPr/>
                <p14:nvPr/>
              </p14:nvContentPartPr>
              <p14:xfrm>
                <a:off x="8527800" y="3426480"/>
                <a:ext cx="373680" cy="10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533F75-2A14-4D01-BF80-733D59C69A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19160" y="3417480"/>
                  <a:ext cx="391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A886E8A-D302-4DE9-835A-A6D90B58C24D}"/>
                    </a:ext>
                  </a:extLst>
                </p14:cNvPr>
                <p14:cNvContentPartPr/>
                <p14:nvPr/>
              </p14:nvContentPartPr>
              <p14:xfrm>
                <a:off x="8706360" y="3574080"/>
                <a:ext cx="146880" cy="17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A886E8A-D302-4DE9-835A-A6D90B58C2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97720" y="3565440"/>
                  <a:ext cx="1645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5BDCB6-A0B0-4670-81B4-624111C09F09}"/>
              </a:ext>
            </a:extLst>
          </p:cNvPr>
          <p:cNvGrpSpPr/>
          <p:nvPr/>
        </p:nvGrpSpPr>
        <p:grpSpPr>
          <a:xfrm>
            <a:off x="9685200" y="2224440"/>
            <a:ext cx="1012680" cy="1664640"/>
            <a:chOff x="9685200" y="2224440"/>
            <a:chExt cx="1012680" cy="166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90C0E62-F658-47AE-8FA5-8C65AFFEAAC4}"/>
                    </a:ext>
                  </a:extLst>
                </p14:cNvPr>
                <p14:cNvContentPartPr/>
                <p14:nvPr/>
              </p14:nvContentPartPr>
              <p14:xfrm>
                <a:off x="9778800" y="2766960"/>
                <a:ext cx="14040" cy="6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90C0E62-F658-47AE-8FA5-8C65AFFEAA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70160" y="2757960"/>
                  <a:ext cx="31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83EF80-D311-49F5-A2AA-E950F847B454}"/>
                    </a:ext>
                  </a:extLst>
                </p14:cNvPr>
                <p14:cNvContentPartPr/>
                <p14:nvPr/>
              </p14:nvContentPartPr>
              <p14:xfrm>
                <a:off x="10233120" y="2650680"/>
                <a:ext cx="218880" cy="216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83EF80-D311-49F5-A2AA-E950F847B45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24480" y="2642040"/>
                  <a:ext cx="236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7100E8-9C4B-4253-A1F1-BC68BEDB4C31}"/>
                    </a:ext>
                  </a:extLst>
                </p14:cNvPr>
                <p14:cNvContentPartPr/>
                <p14:nvPr/>
              </p14:nvContentPartPr>
              <p14:xfrm>
                <a:off x="10354080" y="2651760"/>
                <a:ext cx="46800" cy="338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7100E8-9C4B-4253-A1F1-BC68BEDB4C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45440" y="2642760"/>
                  <a:ext cx="644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7BDC63-A0BE-447E-9501-53CDF8F01877}"/>
                    </a:ext>
                  </a:extLst>
                </p14:cNvPr>
                <p14:cNvContentPartPr/>
                <p14:nvPr/>
              </p14:nvContentPartPr>
              <p14:xfrm>
                <a:off x="10004160" y="2613960"/>
                <a:ext cx="29520" cy="342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7BDC63-A0BE-447E-9501-53CDF8F018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95520" y="2604960"/>
                  <a:ext cx="47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3D3E4-ADC0-43FD-B897-8FF35B4C59C7}"/>
                    </a:ext>
                  </a:extLst>
                </p14:cNvPr>
                <p14:cNvContentPartPr/>
                <p14:nvPr/>
              </p14:nvContentPartPr>
              <p14:xfrm>
                <a:off x="10020000" y="2529720"/>
                <a:ext cx="677880" cy="77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3D3E4-ADC0-43FD-B897-8FF35B4C59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11000" y="2521080"/>
                  <a:ext cx="695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FDACF95-AECB-4C0E-AE17-630C7C050EF1}"/>
                    </a:ext>
                  </a:extLst>
                </p14:cNvPr>
                <p14:cNvContentPartPr/>
                <p14:nvPr/>
              </p14:nvContentPartPr>
              <p14:xfrm>
                <a:off x="9685200" y="2753280"/>
                <a:ext cx="179280" cy="227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FDACF95-AECB-4C0E-AE17-630C7C050E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76560" y="2744640"/>
                  <a:ext cx="196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12109D-FCFC-4AF2-8AA3-31F138D1D98A}"/>
                    </a:ext>
                  </a:extLst>
                </p14:cNvPr>
                <p14:cNvContentPartPr/>
                <p14:nvPr/>
              </p14:nvContentPartPr>
              <p14:xfrm>
                <a:off x="10209720" y="2224440"/>
                <a:ext cx="194760" cy="188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12109D-FCFC-4AF2-8AA3-31F138D1D9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00720" y="2215440"/>
                  <a:ext cx="212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9D9BB5-91F2-4BDD-B08E-4EC052A22E5A}"/>
                    </a:ext>
                  </a:extLst>
                </p14:cNvPr>
                <p14:cNvContentPartPr/>
                <p14:nvPr/>
              </p14:nvContentPartPr>
              <p14:xfrm>
                <a:off x="10307280" y="3080880"/>
                <a:ext cx="148680" cy="180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9D9BB5-91F2-4BDD-B08E-4EC052A22E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8280" y="3071880"/>
                  <a:ext cx="166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4EA791B-9E9F-47FA-8B85-8C299A818B6B}"/>
                    </a:ext>
                  </a:extLst>
                </p14:cNvPr>
                <p14:cNvContentPartPr/>
                <p14:nvPr/>
              </p14:nvContentPartPr>
              <p14:xfrm>
                <a:off x="10420680" y="3095640"/>
                <a:ext cx="25200" cy="328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4EA791B-9E9F-47FA-8B85-8C299A818B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11680" y="3086640"/>
                  <a:ext cx="428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149E0AA-9F20-4D2A-BC3D-A37B27EC5A97}"/>
                    </a:ext>
                  </a:extLst>
                </p14:cNvPr>
                <p14:cNvContentPartPr/>
                <p14:nvPr/>
              </p14:nvContentPartPr>
              <p14:xfrm>
                <a:off x="10266240" y="3503880"/>
                <a:ext cx="277920" cy="45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149E0AA-9F20-4D2A-BC3D-A37B27EC5A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57240" y="3494880"/>
                  <a:ext cx="295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7682B7-34F8-4F69-A93C-945E24AEF9BA}"/>
                    </a:ext>
                  </a:extLst>
                </p14:cNvPr>
                <p14:cNvContentPartPr/>
                <p14:nvPr/>
              </p14:nvContentPartPr>
              <p14:xfrm>
                <a:off x="10376760" y="3627360"/>
                <a:ext cx="195120" cy="261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7682B7-34F8-4F69-A93C-945E24AEF9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68120" y="3618720"/>
                  <a:ext cx="21276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78FA6EA-32C9-49AF-A3C7-0D60D7765DA6}"/>
                  </a:ext>
                </a:extLst>
              </p14:cNvPr>
              <p14:cNvContentPartPr/>
              <p14:nvPr/>
            </p14:nvContentPartPr>
            <p14:xfrm>
              <a:off x="8638320" y="3519900"/>
              <a:ext cx="292680" cy="335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78FA6EA-32C9-49AF-A3C7-0D60D7765DA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20320" y="3483900"/>
                <a:ext cx="3283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78F23F3-D16F-4FB5-B5C7-B8DF46095CDA}"/>
                  </a:ext>
                </a:extLst>
              </p14:cNvPr>
              <p14:cNvContentPartPr/>
              <p14:nvPr/>
            </p14:nvContentPartPr>
            <p14:xfrm>
              <a:off x="10278480" y="3660300"/>
              <a:ext cx="266400" cy="275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78F23F3-D16F-4FB5-B5C7-B8DF46095C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60840" y="3624300"/>
                <a:ext cx="3020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3987238-2C3E-448E-9BB5-613D3B84D110}"/>
                  </a:ext>
                </a:extLst>
              </p14:cNvPr>
              <p14:cNvContentPartPr/>
              <p14:nvPr/>
            </p14:nvContentPartPr>
            <p14:xfrm>
              <a:off x="6013560" y="2514780"/>
              <a:ext cx="267120" cy="308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3987238-2C3E-448E-9BB5-613D3B84D11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95920" y="2479140"/>
                <a:ext cx="30276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D2B0F1F4-DA96-459E-A595-411B9ABB950F}"/>
              </a:ext>
            </a:extLst>
          </p:cNvPr>
          <p:cNvGrpSpPr/>
          <p:nvPr/>
        </p:nvGrpSpPr>
        <p:grpSpPr>
          <a:xfrm>
            <a:off x="3578520" y="822060"/>
            <a:ext cx="119880" cy="403920"/>
            <a:chOff x="3578520" y="822060"/>
            <a:chExt cx="11988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581AA05-A16C-4358-B985-6957E2D00C95}"/>
                    </a:ext>
                  </a:extLst>
                </p14:cNvPr>
                <p14:cNvContentPartPr/>
                <p14:nvPr/>
              </p14:nvContentPartPr>
              <p14:xfrm>
                <a:off x="3620640" y="861300"/>
                <a:ext cx="21240" cy="364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581AA05-A16C-4358-B985-6957E2D00C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12000" y="852300"/>
                  <a:ext cx="388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DD0EADA-1954-47B4-BCD9-77499C725CFD}"/>
                    </a:ext>
                  </a:extLst>
                </p14:cNvPr>
                <p14:cNvContentPartPr/>
                <p14:nvPr/>
              </p14:nvContentPartPr>
              <p14:xfrm>
                <a:off x="3578520" y="822060"/>
                <a:ext cx="119880" cy="96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DD0EADA-1954-47B4-BCD9-77499C725C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69520" y="813420"/>
                  <a:ext cx="1375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3BC22F-99DB-4FBD-B414-58E8050388F2}"/>
              </a:ext>
            </a:extLst>
          </p:cNvPr>
          <p:cNvGrpSpPr/>
          <p:nvPr/>
        </p:nvGrpSpPr>
        <p:grpSpPr>
          <a:xfrm>
            <a:off x="4402560" y="944820"/>
            <a:ext cx="444240" cy="651060"/>
            <a:chOff x="4402560" y="944820"/>
            <a:chExt cx="444240" cy="6510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247223-A578-4560-9BB1-6CDCCF4B0296}"/>
                    </a:ext>
                  </a:extLst>
                </p14:cNvPr>
                <p14:cNvContentPartPr/>
                <p14:nvPr/>
              </p14:nvContentPartPr>
              <p14:xfrm>
                <a:off x="4402560" y="1384920"/>
                <a:ext cx="139320" cy="12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247223-A578-4560-9BB1-6CDCCF4B02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93920" y="1376280"/>
                  <a:ext cx="156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676104-FB2D-4E5D-9872-B500AA1F6A99}"/>
                    </a:ext>
                  </a:extLst>
                </p14:cNvPr>
                <p14:cNvContentPartPr/>
                <p14:nvPr/>
              </p14:nvContentPartPr>
              <p14:xfrm>
                <a:off x="4501200" y="1364760"/>
                <a:ext cx="10080" cy="224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676104-FB2D-4E5D-9872-B500AA1F6A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92200" y="1356120"/>
                  <a:ext cx="27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074C92-92F3-4A54-9D0C-947C15889D63}"/>
                    </a:ext>
                  </a:extLst>
                </p14:cNvPr>
                <p14:cNvContentPartPr/>
                <p14:nvPr/>
              </p14:nvContentPartPr>
              <p14:xfrm>
                <a:off x="4691640" y="1377000"/>
                <a:ext cx="139320" cy="218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074C92-92F3-4A54-9D0C-947C15889D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83000" y="1368360"/>
                  <a:ext cx="156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8D0E9B-B146-48A9-A661-FEDC766D9C8A}"/>
                    </a:ext>
                  </a:extLst>
                </p14:cNvPr>
                <p14:cNvContentPartPr/>
                <p14:nvPr/>
              </p14:nvContentPartPr>
              <p14:xfrm>
                <a:off x="4671840" y="1360080"/>
                <a:ext cx="174960" cy="4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8D0E9B-B146-48A9-A661-FEDC766D9C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63200" y="1351080"/>
                  <a:ext cx="192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8CAA03E-6132-4AE7-A3E5-F773E472E2CF}"/>
                    </a:ext>
                  </a:extLst>
                </p14:cNvPr>
                <p14:cNvContentPartPr/>
                <p14:nvPr/>
              </p14:nvContentPartPr>
              <p14:xfrm>
                <a:off x="4464120" y="1016100"/>
                <a:ext cx="21960" cy="244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8CAA03E-6132-4AE7-A3E5-F773E472E2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55480" y="1007460"/>
                  <a:ext cx="39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8D819F9-414E-4796-B43F-0366DA3C903D}"/>
                    </a:ext>
                  </a:extLst>
                </p14:cNvPr>
                <p14:cNvContentPartPr/>
                <p14:nvPr/>
              </p14:nvContentPartPr>
              <p14:xfrm>
                <a:off x="4424520" y="944820"/>
                <a:ext cx="74520" cy="117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8D819F9-414E-4796-B43F-0366DA3C903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5520" y="936180"/>
                  <a:ext cx="921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57D1670-637D-4965-8A37-57631AF20794}"/>
              </a:ext>
            </a:extLst>
          </p:cNvPr>
          <p:cNvGrpSpPr/>
          <p:nvPr/>
        </p:nvGrpSpPr>
        <p:grpSpPr>
          <a:xfrm>
            <a:off x="5126880" y="842580"/>
            <a:ext cx="132120" cy="316800"/>
            <a:chOff x="5126880" y="842580"/>
            <a:chExt cx="13212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C3EE46-6B94-4F24-B172-13FEBC8C4152}"/>
                    </a:ext>
                  </a:extLst>
                </p14:cNvPr>
                <p14:cNvContentPartPr/>
                <p14:nvPr/>
              </p14:nvContentPartPr>
              <p14:xfrm>
                <a:off x="5143800" y="930420"/>
                <a:ext cx="27000" cy="228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C3EE46-6B94-4F24-B172-13FEBC8C41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35160" y="921780"/>
                  <a:ext cx="44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32F862-5491-43ED-8709-69DA1C482BAB}"/>
                    </a:ext>
                  </a:extLst>
                </p14:cNvPr>
                <p14:cNvContentPartPr/>
                <p14:nvPr/>
              </p14:nvContentPartPr>
              <p14:xfrm>
                <a:off x="5126880" y="842580"/>
                <a:ext cx="132120" cy="109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32F862-5491-43ED-8709-69DA1C482B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17880" y="833580"/>
                  <a:ext cx="1497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425CC0-A720-4191-BC2A-00EED184923C}"/>
              </a:ext>
            </a:extLst>
          </p:cNvPr>
          <p:cNvGrpSpPr/>
          <p:nvPr/>
        </p:nvGrpSpPr>
        <p:grpSpPr>
          <a:xfrm>
            <a:off x="6146760" y="757620"/>
            <a:ext cx="138240" cy="390240"/>
            <a:chOff x="6146760" y="757620"/>
            <a:chExt cx="13824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810D2AC-375E-4888-A4D6-22D00D35334D}"/>
                    </a:ext>
                  </a:extLst>
                </p14:cNvPr>
                <p14:cNvContentPartPr/>
                <p14:nvPr/>
              </p14:nvContentPartPr>
              <p14:xfrm>
                <a:off x="6170880" y="846180"/>
                <a:ext cx="22680" cy="301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810D2AC-375E-4888-A4D6-22D00D3533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1880" y="837180"/>
                  <a:ext cx="40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2AAB93-4BBE-46FB-9432-67B481801824}"/>
                    </a:ext>
                  </a:extLst>
                </p14:cNvPr>
                <p14:cNvContentPartPr/>
                <p14:nvPr/>
              </p14:nvContentPartPr>
              <p14:xfrm>
                <a:off x="6146760" y="757620"/>
                <a:ext cx="138240" cy="171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2AAB93-4BBE-46FB-9432-67B4818018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38120" y="748980"/>
                  <a:ext cx="1558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4CFF12B-4BA3-463D-A4D3-30CA21A0E741}"/>
              </a:ext>
            </a:extLst>
          </p:cNvPr>
          <p:cNvGrpSpPr/>
          <p:nvPr/>
        </p:nvGrpSpPr>
        <p:grpSpPr>
          <a:xfrm>
            <a:off x="7307760" y="750060"/>
            <a:ext cx="83880" cy="378720"/>
            <a:chOff x="7307760" y="750060"/>
            <a:chExt cx="8388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DEEAB9-F6D4-4644-AEC2-364D022461C6}"/>
                    </a:ext>
                  </a:extLst>
                </p14:cNvPr>
                <p14:cNvContentPartPr/>
                <p14:nvPr/>
              </p14:nvContentPartPr>
              <p14:xfrm>
                <a:off x="7362120" y="882180"/>
                <a:ext cx="14040" cy="246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DEEAB9-F6D4-4644-AEC2-364D022461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53120" y="873540"/>
                  <a:ext cx="3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30E753D-819E-4376-87BE-3655B8425241}"/>
                    </a:ext>
                  </a:extLst>
                </p14:cNvPr>
                <p14:cNvContentPartPr/>
                <p14:nvPr/>
              </p14:nvContentPartPr>
              <p14:xfrm>
                <a:off x="7307760" y="750060"/>
                <a:ext cx="83880" cy="157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30E753D-819E-4376-87BE-3655B84252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98760" y="741060"/>
                  <a:ext cx="1015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0A0EBAC-AA5E-42BF-802A-2B1375BF32E6}"/>
              </a:ext>
            </a:extLst>
          </p:cNvPr>
          <p:cNvGrpSpPr/>
          <p:nvPr/>
        </p:nvGrpSpPr>
        <p:grpSpPr>
          <a:xfrm>
            <a:off x="4010160" y="542340"/>
            <a:ext cx="212400" cy="191520"/>
            <a:chOff x="4010160" y="542340"/>
            <a:chExt cx="21240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D1131E8-B8CB-4F8B-A783-379DE4E900CB}"/>
                    </a:ext>
                  </a:extLst>
                </p14:cNvPr>
                <p14:cNvContentPartPr/>
                <p14:nvPr/>
              </p14:nvContentPartPr>
              <p14:xfrm>
                <a:off x="4075320" y="542340"/>
                <a:ext cx="11880" cy="191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D1131E8-B8CB-4F8B-A783-379DE4E900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66680" y="533340"/>
                  <a:ext cx="29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672D76E-3371-419F-8E2A-3D794473AAE4}"/>
                    </a:ext>
                  </a:extLst>
                </p14:cNvPr>
                <p14:cNvContentPartPr/>
                <p14:nvPr/>
              </p14:nvContentPartPr>
              <p14:xfrm>
                <a:off x="4010160" y="620820"/>
                <a:ext cx="212400" cy="68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672D76E-3371-419F-8E2A-3D794473AAE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01520" y="612180"/>
                  <a:ext cx="2300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BEA750-E8BD-4EA0-9BDD-5FDA40F7EABC}"/>
              </a:ext>
            </a:extLst>
          </p:cNvPr>
          <p:cNvGrpSpPr/>
          <p:nvPr/>
        </p:nvGrpSpPr>
        <p:grpSpPr>
          <a:xfrm>
            <a:off x="4836360" y="516060"/>
            <a:ext cx="161640" cy="186840"/>
            <a:chOff x="4836360" y="516060"/>
            <a:chExt cx="16164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AB8D3C-04FD-42BA-A54B-42105062B742}"/>
                    </a:ext>
                  </a:extLst>
                </p14:cNvPr>
                <p14:cNvContentPartPr/>
                <p14:nvPr/>
              </p14:nvContentPartPr>
              <p14:xfrm>
                <a:off x="4863720" y="516060"/>
                <a:ext cx="28800" cy="18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AB8D3C-04FD-42BA-A54B-42105062B74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54720" y="507060"/>
                  <a:ext cx="46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032E59E-CB81-4AAF-A30D-1C3C60AD49C4}"/>
                    </a:ext>
                  </a:extLst>
                </p14:cNvPr>
                <p14:cNvContentPartPr/>
                <p14:nvPr/>
              </p14:nvContentPartPr>
              <p14:xfrm>
                <a:off x="4836360" y="580140"/>
                <a:ext cx="161640" cy="3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032E59E-CB81-4AAF-A30D-1C3C60AD49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27720" y="571140"/>
                  <a:ext cx="1792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3869305-221F-4B98-A8CD-142A81D77FCE}"/>
              </a:ext>
            </a:extLst>
          </p:cNvPr>
          <p:cNvGrpSpPr/>
          <p:nvPr/>
        </p:nvGrpSpPr>
        <p:grpSpPr>
          <a:xfrm>
            <a:off x="5550240" y="529740"/>
            <a:ext cx="199440" cy="206280"/>
            <a:chOff x="5550240" y="529740"/>
            <a:chExt cx="19944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B673F7-342B-4A0E-90A5-04B39BF80015}"/>
                    </a:ext>
                  </a:extLst>
                </p14:cNvPr>
                <p14:cNvContentPartPr/>
                <p14:nvPr/>
              </p14:nvContentPartPr>
              <p14:xfrm>
                <a:off x="5615040" y="529740"/>
                <a:ext cx="44640" cy="206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B673F7-342B-4A0E-90A5-04B39BF800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06400" y="521100"/>
                  <a:ext cx="6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F989EA-6BDA-4454-92A2-110E3CECF65A}"/>
                    </a:ext>
                  </a:extLst>
                </p14:cNvPr>
                <p14:cNvContentPartPr/>
                <p14:nvPr/>
              </p14:nvContentPartPr>
              <p14:xfrm>
                <a:off x="5550240" y="606780"/>
                <a:ext cx="199440" cy="11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F989EA-6BDA-4454-92A2-110E3CECF6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41600" y="598140"/>
                  <a:ext cx="217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661877D-DE73-49DF-B94E-033E6012AFB5}"/>
              </a:ext>
            </a:extLst>
          </p:cNvPr>
          <p:cNvGrpSpPr/>
          <p:nvPr/>
        </p:nvGrpSpPr>
        <p:grpSpPr>
          <a:xfrm>
            <a:off x="6608280" y="497700"/>
            <a:ext cx="123120" cy="182160"/>
            <a:chOff x="6608280" y="497700"/>
            <a:chExt cx="12312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776C8C4-4F2F-4553-AD66-842E0CE1A5F5}"/>
                    </a:ext>
                  </a:extLst>
                </p14:cNvPr>
                <p14:cNvContentPartPr/>
                <p14:nvPr/>
              </p14:nvContentPartPr>
              <p14:xfrm>
                <a:off x="6681360" y="497700"/>
                <a:ext cx="32760" cy="182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776C8C4-4F2F-4553-AD66-842E0CE1A5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72720" y="489060"/>
                  <a:ext cx="50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003FB15-73B5-4297-8D52-E88638A3275B}"/>
                    </a:ext>
                  </a:extLst>
                </p14:cNvPr>
                <p14:cNvContentPartPr/>
                <p14:nvPr/>
              </p14:nvContentPartPr>
              <p14:xfrm>
                <a:off x="6608280" y="558180"/>
                <a:ext cx="123120" cy="41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003FB15-73B5-4297-8D52-E88638A3275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99640" y="549180"/>
                  <a:ext cx="14076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84A316-49B6-47BD-B7EB-F4A9CEB55401}"/>
              </a:ext>
            </a:extLst>
          </p:cNvPr>
          <p:cNvGrpSpPr/>
          <p:nvPr/>
        </p:nvGrpSpPr>
        <p:grpSpPr>
          <a:xfrm>
            <a:off x="7946040" y="523980"/>
            <a:ext cx="112680" cy="97200"/>
            <a:chOff x="7946040" y="523980"/>
            <a:chExt cx="11268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97DAA59-9AD5-4B7D-8966-80FC5DB2BC13}"/>
                    </a:ext>
                  </a:extLst>
                </p14:cNvPr>
                <p14:cNvContentPartPr/>
                <p14:nvPr/>
              </p14:nvContentPartPr>
              <p14:xfrm>
                <a:off x="7946040" y="523980"/>
                <a:ext cx="112680" cy="12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97DAA59-9AD5-4B7D-8966-80FC5DB2BC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37040" y="515340"/>
                  <a:ext cx="130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4FC9655-4064-47EE-97D0-7762CC0E2B79}"/>
                    </a:ext>
                  </a:extLst>
                </p14:cNvPr>
                <p14:cNvContentPartPr/>
                <p14:nvPr/>
              </p14:nvContentPartPr>
              <p14:xfrm>
                <a:off x="7966200" y="609300"/>
                <a:ext cx="83160" cy="11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4FC9655-4064-47EE-97D0-7762CC0E2B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57560" y="600300"/>
                  <a:ext cx="1008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6D8C993-ABCC-424F-B1CC-22A0FB83FB57}"/>
              </a:ext>
            </a:extLst>
          </p:cNvPr>
          <p:cNvGrpSpPr/>
          <p:nvPr/>
        </p:nvGrpSpPr>
        <p:grpSpPr>
          <a:xfrm>
            <a:off x="8393160" y="341100"/>
            <a:ext cx="969840" cy="581040"/>
            <a:chOff x="8393160" y="341100"/>
            <a:chExt cx="96984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7A41C86-4AC8-4D0D-9DE8-7BEACA7290E0}"/>
                    </a:ext>
                  </a:extLst>
                </p14:cNvPr>
                <p14:cNvContentPartPr/>
                <p14:nvPr/>
              </p14:nvContentPartPr>
              <p14:xfrm>
                <a:off x="8393160" y="415980"/>
                <a:ext cx="969840" cy="506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7A41C86-4AC8-4D0D-9DE8-7BEACA7290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84160" y="407340"/>
                  <a:ext cx="9874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953BFA-9CF5-4D00-95D6-92553D035F11}"/>
                    </a:ext>
                  </a:extLst>
                </p14:cNvPr>
                <p14:cNvContentPartPr/>
                <p14:nvPr/>
              </p14:nvContentPartPr>
              <p14:xfrm>
                <a:off x="8393160" y="341100"/>
                <a:ext cx="759600" cy="535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953BFA-9CF5-4D00-95D6-92553D035F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84160" y="332100"/>
                  <a:ext cx="7772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4CEED31-61E4-4C89-8C42-EFEC6F926561}"/>
                    </a:ext>
                  </a:extLst>
                </p14:cNvPr>
                <p14:cNvContentPartPr/>
                <p14:nvPr/>
              </p14:nvContentPartPr>
              <p14:xfrm>
                <a:off x="8669640" y="518940"/>
                <a:ext cx="233280" cy="201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4CEED31-61E4-4C89-8C42-EFEC6F92656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60640" y="510300"/>
                  <a:ext cx="25092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E653199-731F-4245-843E-E40159DCCCA1}"/>
                  </a:ext>
                </a:extLst>
              </p14:cNvPr>
              <p14:cNvContentPartPr/>
              <p14:nvPr/>
            </p14:nvContentPartPr>
            <p14:xfrm>
              <a:off x="3552960" y="514980"/>
              <a:ext cx="140400" cy="84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E653199-731F-4245-843E-E40159DCCCA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44320" y="505980"/>
                <a:ext cx="15804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E080A1A-90D4-401D-A8EB-B8C5DCF48082}"/>
              </a:ext>
            </a:extLst>
          </p:cNvPr>
          <p:cNvGrpSpPr/>
          <p:nvPr/>
        </p:nvGrpSpPr>
        <p:grpSpPr>
          <a:xfrm>
            <a:off x="4405080" y="405540"/>
            <a:ext cx="120240" cy="196200"/>
            <a:chOff x="4405080" y="405540"/>
            <a:chExt cx="12024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6177C4A-3784-45A3-B66D-1A95F97DBC91}"/>
                    </a:ext>
                  </a:extLst>
                </p14:cNvPr>
                <p14:cNvContentPartPr/>
                <p14:nvPr/>
              </p14:nvContentPartPr>
              <p14:xfrm>
                <a:off x="4405080" y="444060"/>
                <a:ext cx="105840" cy="9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6177C4A-3784-45A3-B66D-1A95F97DBC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96440" y="435420"/>
                  <a:ext cx="123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15E6F84-A58A-44F4-A120-C0517CE1C04B}"/>
                    </a:ext>
                  </a:extLst>
                </p14:cNvPr>
                <p14:cNvContentPartPr/>
                <p14:nvPr/>
              </p14:nvContentPartPr>
              <p14:xfrm>
                <a:off x="4496520" y="405540"/>
                <a:ext cx="28800" cy="196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15E6F84-A58A-44F4-A120-C0517CE1C04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87880" y="396540"/>
                  <a:ext cx="4644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67DF48F-4B6B-4AED-B4C2-9CE1CF70FC23}"/>
                  </a:ext>
                </a:extLst>
              </p14:cNvPr>
              <p14:cNvContentPartPr/>
              <p14:nvPr/>
            </p14:nvContentPartPr>
            <p14:xfrm>
              <a:off x="5224800" y="468540"/>
              <a:ext cx="113760" cy="201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67DF48F-4B6B-4AED-B4C2-9CE1CF70FC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15800" y="459540"/>
                <a:ext cx="1314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1601E7C-F37A-4613-A4C6-572FBCB7505D}"/>
                  </a:ext>
                </a:extLst>
              </p14:cNvPr>
              <p14:cNvContentPartPr/>
              <p14:nvPr/>
            </p14:nvContentPartPr>
            <p14:xfrm>
              <a:off x="6101760" y="356940"/>
              <a:ext cx="139320" cy="207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1601E7C-F37A-4613-A4C6-572FBCB7505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092760" y="347940"/>
                <a:ext cx="15696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2F16737-C9B4-428E-A294-AE554233D630}"/>
              </a:ext>
            </a:extLst>
          </p:cNvPr>
          <p:cNvGrpSpPr/>
          <p:nvPr/>
        </p:nvGrpSpPr>
        <p:grpSpPr>
          <a:xfrm>
            <a:off x="8510520" y="109260"/>
            <a:ext cx="244800" cy="141840"/>
            <a:chOff x="8510520" y="109260"/>
            <a:chExt cx="24480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0D06E8A-11FB-432E-A8C6-AB75FB3B5720}"/>
                    </a:ext>
                  </a:extLst>
                </p14:cNvPr>
                <p14:cNvContentPartPr/>
                <p14:nvPr/>
              </p14:nvContentPartPr>
              <p14:xfrm>
                <a:off x="8510520" y="109260"/>
                <a:ext cx="109080" cy="141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0D06E8A-11FB-432E-A8C6-AB75FB3B57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01520" y="100620"/>
                  <a:ext cx="126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03C662C-C7C9-4BE9-81F7-78B5E438D1C7}"/>
                    </a:ext>
                  </a:extLst>
                </p14:cNvPr>
                <p14:cNvContentPartPr/>
                <p14:nvPr/>
              </p14:nvContentPartPr>
              <p14:xfrm>
                <a:off x="8639760" y="140580"/>
                <a:ext cx="115560" cy="74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03C662C-C7C9-4BE9-81F7-78B5E438D1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30760" y="131580"/>
                  <a:ext cx="1332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5CE9577-3817-4B55-B640-B364390E17DD}"/>
              </a:ext>
            </a:extLst>
          </p:cNvPr>
          <p:cNvGrpSpPr/>
          <p:nvPr/>
        </p:nvGrpSpPr>
        <p:grpSpPr>
          <a:xfrm>
            <a:off x="7117680" y="287460"/>
            <a:ext cx="167400" cy="170280"/>
            <a:chOff x="7117680" y="287460"/>
            <a:chExt cx="16740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210E54E-F366-4D3C-BC79-1B021953B555}"/>
                    </a:ext>
                  </a:extLst>
                </p14:cNvPr>
                <p14:cNvContentPartPr/>
                <p14:nvPr/>
              </p14:nvContentPartPr>
              <p14:xfrm>
                <a:off x="7117680" y="287460"/>
                <a:ext cx="19440" cy="170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210E54E-F366-4D3C-BC79-1B021953B55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09040" y="278460"/>
                  <a:ext cx="37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B45205-6BF0-49B4-A838-AD949C20167A}"/>
                    </a:ext>
                  </a:extLst>
                </p14:cNvPr>
                <p14:cNvContentPartPr/>
                <p14:nvPr/>
              </p14:nvContentPartPr>
              <p14:xfrm>
                <a:off x="7195080" y="336780"/>
                <a:ext cx="90000" cy="118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B45205-6BF0-49B4-A838-AD949C2016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86080" y="328140"/>
                  <a:ext cx="107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994CD1-D1B7-4908-9F84-FA6CBD09025A}"/>
                    </a:ext>
                  </a:extLst>
                </p14:cNvPr>
                <p14:cNvContentPartPr/>
                <p14:nvPr/>
              </p14:nvContentPartPr>
              <p14:xfrm>
                <a:off x="7140720" y="369900"/>
                <a:ext cx="3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994CD1-D1B7-4908-9F84-FA6CBD0902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31720" y="360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9270A4D-1D8B-4B86-BE49-B6C496A30036}"/>
              </a:ext>
            </a:extLst>
          </p:cNvPr>
          <p:cNvGrpSpPr/>
          <p:nvPr/>
        </p:nvGrpSpPr>
        <p:grpSpPr>
          <a:xfrm>
            <a:off x="8842080" y="64980"/>
            <a:ext cx="122760" cy="150480"/>
            <a:chOff x="8842080" y="64980"/>
            <a:chExt cx="12276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3041D9-4B7C-4D1F-8DDB-ECA883895B47}"/>
                    </a:ext>
                  </a:extLst>
                </p14:cNvPr>
                <p14:cNvContentPartPr/>
                <p14:nvPr/>
              </p14:nvContentPartPr>
              <p14:xfrm>
                <a:off x="8842080" y="113940"/>
                <a:ext cx="66960" cy="52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3041D9-4B7C-4D1F-8DDB-ECA883895B4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33080" y="104940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4CFA721-888F-46DD-95A8-7E61E14A4FE8}"/>
                    </a:ext>
                  </a:extLst>
                </p14:cNvPr>
                <p14:cNvContentPartPr/>
                <p14:nvPr/>
              </p14:nvContentPartPr>
              <p14:xfrm>
                <a:off x="8866920" y="177660"/>
                <a:ext cx="48960" cy="37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4CFA721-888F-46DD-95A8-7E61E14A4F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57920" y="169020"/>
                  <a:ext cx="66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5CBE141-EBA0-4B7D-A7A0-BD864F7F80FC}"/>
                    </a:ext>
                  </a:extLst>
                </p14:cNvPr>
                <p14:cNvContentPartPr/>
                <p14:nvPr/>
              </p14:nvContentPartPr>
              <p14:xfrm>
                <a:off x="8875920" y="97380"/>
                <a:ext cx="29520" cy="74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5CBE141-EBA0-4B7D-A7A0-BD864F7F80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67280" y="88740"/>
                  <a:ext cx="47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F41BE3-18E4-4F8B-ACA3-D64FDE836F9D}"/>
                    </a:ext>
                  </a:extLst>
                </p14:cNvPr>
                <p14:cNvContentPartPr/>
                <p14:nvPr/>
              </p14:nvContentPartPr>
              <p14:xfrm>
                <a:off x="8902920" y="64980"/>
                <a:ext cx="61920" cy="117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F41BE3-18E4-4F8B-ACA3-D64FDE836F9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94280" y="55980"/>
                  <a:ext cx="7956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832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2955-55E0-4476-98E7-8F6B463A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600" b="1" dirty="0"/>
              <a:t>Open-source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3AA8-0971-47DC-9005-F345CC30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b="1" dirty="0"/>
              <a:t>Visualisation</a:t>
            </a:r>
          </a:p>
          <a:p>
            <a:pPr lvl="1"/>
            <a:r>
              <a:rPr lang="en-MY" dirty="0">
                <a:solidFill>
                  <a:schemeClr val="bg1">
                    <a:lumMod val="75000"/>
                  </a:schemeClr>
                </a:solidFill>
              </a:rPr>
              <a:t>Matplotlib</a:t>
            </a:r>
          </a:p>
          <a:p>
            <a:pPr lvl="1"/>
            <a:endParaRPr lang="en-MY" dirty="0"/>
          </a:p>
          <a:p>
            <a:pPr marL="0" indent="0">
              <a:buNone/>
            </a:pPr>
            <a:r>
              <a:rPr lang="en-MY" b="1" dirty="0"/>
              <a:t>Data Processing and </a:t>
            </a:r>
            <a:r>
              <a:rPr lang="en-MY" b="1" dirty="0" err="1"/>
              <a:t>Modeling</a:t>
            </a:r>
            <a:endParaRPr lang="en-MY" b="1" dirty="0"/>
          </a:p>
          <a:p>
            <a:pPr lvl="1"/>
            <a:r>
              <a:rPr lang="en-MY" dirty="0">
                <a:solidFill>
                  <a:schemeClr val="bg1">
                    <a:lumMod val="75000"/>
                  </a:schemeClr>
                </a:solidFill>
              </a:rPr>
              <a:t>NumPy – Matrix manipulation</a:t>
            </a:r>
          </a:p>
          <a:p>
            <a:pPr lvl="1"/>
            <a:r>
              <a:rPr lang="en-MY" dirty="0">
                <a:solidFill>
                  <a:srgbClr val="FF0000"/>
                </a:solidFill>
              </a:rPr>
              <a:t>Pandas - </a:t>
            </a:r>
            <a:r>
              <a:rPr lang="en-US" dirty="0">
                <a:solidFill>
                  <a:srgbClr val="FF0000"/>
                </a:solidFill>
              </a:rPr>
              <a:t>data structures: "Series" (1D) and "Data Frames“ (2D)</a:t>
            </a:r>
            <a:endParaRPr lang="en-MY" dirty="0">
              <a:solidFill>
                <a:srgbClr val="FF0000"/>
              </a:solidFill>
            </a:endParaRPr>
          </a:p>
          <a:p>
            <a:pPr lvl="1"/>
            <a:r>
              <a:rPr lang="en-MY" dirty="0">
                <a:solidFill>
                  <a:srgbClr val="FF0000"/>
                </a:solidFill>
              </a:rPr>
              <a:t>SciPy - </a:t>
            </a:r>
            <a:r>
              <a:rPr lang="en-US" dirty="0">
                <a:solidFill>
                  <a:srgbClr val="FF0000"/>
                </a:solidFill>
              </a:rPr>
              <a:t>linear algebra, optimization, and statistics</a:t>
            </a:r>
            <a:endParaRPr lang="en-MY" dirty="0">
              <a:solidFill>
                <a:srgbClr val="FF0000"/>
              </a:solidFill>
            </a:endParaRPr>
          </a:p>
          <a:p>
            <a:pPr lvl="1"/>
            <a:r>
              <a:rPr lang="en-MY" dirty="0" err="1"/>
              <a:t>Keras</a:t>
            </a:r>
            <a:r>
              <a:rPr lang="en-MY" dirty="0"/>
              <a:t> - neural networks and </a:t>
            </a:r>
            <a:r>
              <a:rPr lang="en-MY" dirty="0" err="1"/>
              <a:t>modeling</a:t>
            </a:r>
            <a:endParaRPr lang="en-MY" dirty="0"/>
          </a:p>
          <a:p>
            <a:pPr lvl="1"/>
            <a:r>
              <a:rPr lang="en-MY" dirty="0" err="1"/>
              <a:t>PyTorch</a:t>
            </a:r>
            <a:r>
              <a:rPr lang="en-MY" dirty="0"/>
              <a:t> - deep learning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9015E4-1238-46F5-BB3B-58624844C29B}"/>
                  </a:ext>
                </a:extLst>
              </p14:cNvPr>
              <p14:cNvContentPartPr/>
              <p14:nvPr/>
            </p14:nvContentPartPr>
            <p14:xfrm>
              <a:off x="3036360" y="2115540"/>
              <a:ext cx="493200" cy="3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9015E4-1238-46F5-BB3B-58624844C2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7360" y="2106900"/>
                <a:ext cx="51084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E89009-107E-4877-ADE4-B23B24689280}"/>
              </a:ext>
            </a:extLst>
          </p:cNvPr>
          <p:cNvGrpSpPr/>
          <p:nvPr/>
        </p:nvGrpSpPr>
        <p:grpSpPr>
          <a:xfrm>
            <a:off x="3913680" y="1762740"/>
            <a:ext cx="392760" cy="385200"/>
            <a:chOff x="3913680" y="1762740"/>
            <a:chExt cx="39276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A546E2E-1ED7-41CD-B007-91131AF6041F}"/>
                    </a:ext>
                  </a:extLst>
                </p14:cNvPr>
                <p14:cNvContentPartPr/>
                <p14:nvPr/>
              </p14:nvContentPartPr>
              <p14:xfrm>
                <a:off x="3913680" y="1830060"/>
                <a:ext cx="84960" cy="317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A546E2E-1ED7-41CD-B007-91131AF604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05040" y="1821420"/>
                  <a:ext cx="102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CA11D2-067B-4283-B57A-5C5652D0D920}"/>
                    </a:ext>
                  </a:extLst>
                </p14:cNvPr>
                <p14:cNvContentPartPr/>
                <p14:nvPr/>
              </p14:nvContentPartPr>
              <p14:xfrm>
                <a:off x="3992520" y="1762740"/>
                <a:ext cx="57240" cy="253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CA11D2-067B-4283-B57A-5C5652D0D92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83880" y="1754100"/>
                  <a:ext cx="74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036D6A-7195-4A7B-9C52-D1E670EA36F0}"/>
                    </a:ext>
                  </a:extLst>
                </p14:cNvPr>
                <p14:cNvContentPartPr/>
                <p14:nvPr/>
              </p14:nvContentPartPr>
              <p14:xfrm>
                <a:off x="4059120" y="1897380"/>
                <a:ext cx="65160" cy="12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036D6A-7195-4A7B-9C52-D1E670EA36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50480" y="1888740"/>
                  <a:ext cx="82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1A2167-FF5D-4B66-8CFD-FFEED47E6347}"/>
                    </a:ext>
                  </a:extLst>
                </p14:cNvPr>
                <p14:cNvContentPartPr/>
                <p14:nvPr/>
              </p14:nvContentPartPr>
              <p14:xfrm>
                <a:off x="4193400" y="1773540"/>
                <a:ext cx="37440" cy="22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1A2167-FF5D-4B66-8CFD-FFEED47E63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84760" y="1764540"/>
                  <a:ext cx="55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648693-73E8-4B82-9790-4F910A2CC928}"/>
                    </a:ext>
                  </a:extLst>
                </p14:cNvPr>
                <p14:cNvContentPartPr/>
                <p14:nvPr/>
              </p14:nvContentPartPr>
              <p14:xfrm>
                <a:off x="4170000" y="1864980"/>
                <a:ext cx="136440" cy="6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648693-73E8-4B82-9790-4F910A2CC9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61360" y="1855980"/>
                  <a:ext cx="15408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541191-1CEF-4BEE-A8A1-7C74DB98238B}"/>
                  </a:ext>
                </a:extLst>
              </p14:cNvPr>
              <p14:cNvContentPartPr/>
              <p14:nvPr/>
            </p14:nvContentPartPr>
            <p14:xfrm>
              <a:off x="6157200" y="2295900"/>
              <a:ext cx="117720" cy="156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541191-1CEF-4BEE-A8A1-7C74DB9823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48560" y="2287260"/>
                <a:ext cx="13536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89E303A-BB2F-4884-AE60-0627D25C0E5F}"/>
              </a:ext>
            </a:extLst>
          </p:cNvPr>
          <p:cNvGrpSpPr/>
          <p:nvPr/>
        </p:nvGrpSpPr>
        <p:grpSpPr>
          <a:xfrm>
            <a:off x="4852920" y="1341180"/>
            <a:ext cx="1603440" cy="811800"/>
            <a:chOff x="4852920" y="1341180"/>
            <a:chExt cx="160344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4E4FD5-DD19-49BB-9A58-9EA653E4BCEA}"/>
                    </a:ext>
                  </a:extLst>
                </p14:cNvPr>
                <p14:cNvContentPartPr/>
                <p14:nvPr/>
              </p14:nvContentPartPr>
              <p14:xfrm>
                <a:off x="5101320" y="1498500"/>
                <a:ext cx="1355040" cy="65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4E4FD5-DD19-49BB-9A58-9EA653E4BC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92680" y="1489860"/>
                  <a:ext cx="137268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E24674-CBE6-46D5-B49F-24D3A780D8C0}"/>
                    </a:ext>
                  </a:extLst>
                </p14:cNvPr>
                <p14:cNvContentPartPr/>
                <p14:nvPr/>
              </p14:nvContentPartPr>
              <p14:xfrm>
                <a:off x="4852920" y="1399860"/>
                <a:ext cx="162720" cy="233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E24674-CBE6-46D5-B49F-24D3A780D8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43920" y="1391220"/>
                  <a:ext cx="180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BC9682-8C47-4AF0-A883-2F8CCCB0171C}"/>
                    </a:ext>
                  </a:extLst>
                </p14:cNvPr>
                <p14:cNvContentPartPr/>
                <p14:nvPr/>
              </p14:nvContentPartPr>
              <p14:xfrm>
                <a:off x="5430360" y="1886220"/>
                <a:ext cx="57960" cy="122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BC9682-8C47-4AF0-A883-2F8CCCB017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21360" y="1877580"/>
                  <a:ext cx="75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404D8A-B9FF-48D1-9EE5-69F613026251}"/>
                    </a:ext>
                  </a:extLst>
                </p14:cNvPr>
                <p14:cNvContentPartPr/>
                <p14:nvPr/>
              </p14:nvContentPartPr>
              <p14:xfrm>
                <a:off x="5724840" y="1690020"/>
                <a:ext cx="63360" cy="9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404D8A-B9FF-48D1-9EE5-69F6130262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16200" y="1681380"/>
                  <a:ext cx="81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9A9121-96EA-4769-B630-9F5D90A1AB86}"/>
                    </a:ext>
                  </a:extLst>
                </p14:cNvPr>
                <p14:cNvContentPartPr/>
                <p14:nvPr/>
              </p14:nvContentPartPr>
              <p14:xfrm>
                <a:off x="6069000" y="1504620"/>
                <a:ext cx="75960" cy="6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9A9121-96EA-4769-B630-9F5D90A1AB8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60000" y="1495980"/>
                  <a:ext cx="93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D76225-CEB3-464B-85B3-9A0069603EC3}"/>
                    </a:ext>
                  </a:extLst>
                </p14:cNvPr>
                <p14:cNvContentPartPr/>
                <p14:nvPr/>
              </p14:nvContentPartPr>
              <p14:xfrm>
                <a:off x="6351960" y="1341180"/>
                <a:ext cx="98280" cy="55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D76225-CEB3-464B-85B3-9A0069603EC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43320" y="1332180"/>
                  <a:ext cx="11592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1A35F2-CAB5-454D-B243-6D5EBCC93EDD}"/>
                  </a:ext>
                </a:extLst>
              </p14:cNvPr>
              <p14:cNvContentPartPr/>
              <p14:nvPr/>
            </p14:nvContentPartPr>
            <p14:xfrm>
              <a:off x="5168640" y="1193580"/>
              <a:ext cx="1486080" cy="897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1A35F2-CAB5-454D-B243-6D5EBCC93ED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59640" y="1184580"/>
                <a:ext cx="1503720" cy="9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2C51E17-F9F5-4917-875A-1C616AA2F129}"/>
              </a:ext>
            </a:extLst>
          </p:cNvPr>
          <p:cNvGrpSpPr/>
          <p:nvPr/>
        </p:nvGrpSpPr>
        <p:grpSpPr>
          <a:xfrm>
            <a:off x="6579120" y="1053540"/>
            <a:ext cx="605160" cy="416160"/>
            <a:chOff x="6579120" y="1053540"/>
            <a:chExt cx="60516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B35BE8-3260-478F-96B3-E660D2242C26}"/>
                    </a:ext>
                  </a:extLst>
                </p14:cNvPr>
                <p14:cNvContentPartPr/>
                <p14:nvPr/>
              </p14:nvContentPartPr>
              <p14:xfrm>
                <a:off x="6585960" y="1368180"/>
                <a:ext cx="436680" cy="10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B35BE8-3260-478F-96B3-E660D2242C2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77320" y="1359540"/>
                  <a:ext cx="454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B1332C-D605-4F10-B6DF-D33E314A83A9}"/>
                    </a:ext>
                  </a:extLst>
                </p14:cNvPr>
                <p14:cNvContentPartPr/>
                <p14:nvPr/>
              </p14:nvContentPartPr>
              <p14:xfrm>
                <a:off x="6579120" y="1324980"/>
                <a:ext cx="82440" cy="10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B1332C-D605-4F10-B6DF-D33E314A83A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70120" y="1315980"/>
                  <a:ext cx="100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023986-F96E-47FF-8A28-77B832E129FD}"/>
                    </a:ext>
                  </a:extLst>
                </p14:cNvPr>
                <p14:cNvContentPartPr/>
                <p14:nvPr/>
              </p14:nvContentPartPr>
              <p14:xfrm>
                <a:off x="6713400" y="1053540"/>
                <a:ext cx="470880" cy="12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023986-F96E-47FF-8A28-77B832E129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04760" y="1044900"/>
                  <a:ext cx="48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5FE3D2-F8AF-4DF3-9A7D-E0D917CF0A10}"/>
                    </a:ext>
                  </a:extLst>
                </p14:cNvPr>
                <p14:cNvContentPartPr/>
                <p14:nvPr/>
              </p14:nvContentPartPr>
              <p14:xfrm>
                <a:off x="6707280" y="1119060"/>
                <a:ext cx="29520" cy="9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5FE3D2-F8AF-4DF3-9A7D-E0D917CF0A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98280" y="1110060"/>
                  <a:ext cx="4716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3B75A3-34E7-4CB6-A0EF-6741B1CA51A2}"/>
              </a:ext>
            </a:extLst>
          </p:cNvPr>
          <p:cNvGrpSpPr/>
          <p:nvPr/>
        </p:nvGrpSpPr>
        <p:grpSpPr>
          <a:xfrm>
            <a:off x="10590240" y="769140"/>
            <a:ext cx="1343520" cy="1557360"/>
            <a:chOff x="10590240" y="769140"/>
            <a:chExt cx="1343520" cy="15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0FD27B-5A42-4421-B920-3CE9B2789F75}"/>
                    </a:ext>
                  </a:extLst>
                </p14:cNvPr>
                <p14:cNvContentPartPr/>
                <p14:nvPr/>
              </p14:nvContentPartPr>
              <p14:xfrm>
                <a:off x="10590240" y="769140"/>
                <a:ext cx="1192320" cy="1557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0FD27B-5A42-4421-B920-3CE9B2789F7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81240" y="760140"/>
                  <a:ext cx="1209960" cy="15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8F1951-266B-478D-B59C-B9D7F6CA5402}"/>
                    </a:ext>
                  </a:extLst>
                </p14:cNvPr>
                <p14:cNvContentPartPr/>
                <p14:nvPr/>
              </p14:nvContentPartPr>
              <p14:xfrm>
                <a:off x="10925400" y="841140"/>
                <a:ext cx="1008360" cy="125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8F1951-266B-478D-B59C-B9D7F6CA54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16760" y="832500"/>
                  <a:ext cx="102600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FC80B7-E0A1-494C-B0F6-72F52725B5E1}"/>
                    </a:ext>
                  </a:extLst>
                </p14:cNvPr>
                <p14:cNvContentPartPr/>
                <p14:nvPr/>
              </p14:nvContentPartPr>
              <p14:xfrm>
                <a:off x="11292600" y="1139580"/>
                <a:ext cx="404640" cy="436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FC80B7-E0A1-494C-B0F6-72F52725B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83600" y="1130940"/>
                  <a:ext cx="4222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125A87-41CA-43FE-AA89-D6564C065CCB}"/>
                    </a:ext>
                  </a:extLst>
                </p14:cNvPr>
                <p14:cNvContentPartPr/>
                <p14:nvPr/>
              </p14:nvContentPartPr>
              <p14:xfrm>
                <a:off x="11235000" y="1576620"/>
                <a:ext cx="383760" cy="46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125A87-41CA-43FE-AA89-D6564C065CC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26360" y="1567980"/>
                  <a:ext cx="40140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34A26C-7F2E-44D5-9BC0-F5945592549E}"/>
                    </a:ext>
                  </a:extLst>
                </p14:cNvPr>
                <p14:cNvContentPartPr/>
                <p14:nvPr/>
              </p14:nvContentPartPr>
              <p14:xfrm>
                <a:off x="11187480" y="905580"/>
                <a:ext cx="79560" cy="697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34A26C-7F2E-44D5-9BC0-F5945592549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78840" y="896580"/>
                  <a:ext cx="9720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DA6736-D6D3-4246-9F8E-4949CAE2E05A}"/>
                    </a:ext>
                  </a:extLst>
                </p14:cNvPr>
                <p14:cNvContentPartPr/>
                <p14:nvPr/>
              </p14:nvContentPartPr>
              <p14:xfrm>
                <a:off x="11007120" y="1586340"/>
                <a:ext cx="219960" cy="120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DA6736-D6D3-4246-9F8E-4949CAE2E05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98480" y="1577340"/>
                  <a:ext cx="23760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302EAB4-19D7-42DF-A1C8-8C50A15AB2AF}"/>
                  </a:ext>
                </a:extLst>
              </p14:cNvPr>
              <p14:cNvContentPartPr/>
              <p14:nvPr/>
            </p14:nvContentPartPr>
            <p14:xfrm>
              <a:off x="6316320" y="800820"/>
              <a:ext cx="190080" cy="119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302EAB4-19D7-42DF-A1C8-8C50A15AB2A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307680" y="791820"/>
                <a:ext cx="20772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CD8243B-9138-47FF-951A-B3A824ACFE71}"/>
              </a:ext>
            </a:extLst>
          </p:cNvPr>
          <p:cNvGrpSpPr/>
          <p:nvPr/>
        </p:nvGrpSpPr>
        <p:grpSpPr>
          <a:xfrm>
            <a:off x="7972320" y="692820"/>
            <a:ext cx="1949760" cy="1567080"/>
            <a:chOff x="7972320" y="692820"/>
            <a:chExt cx="1949760" cy="15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F2A46C-1C16-4EC5-AE6A-2F1368997112}"/>
                    </a:ext>
                  </a:extLst>
                </p14:cNvPr>
                <p14:cNvContentPartPr/>
                <p14:nvPr/>
              </p14:nvContentPartPr>
              <p14:xfrm>
                <a:off x="7972320" y="1153260"/>
                <a:ext cx="1949760" cy="1056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F2A46C-1C16-4EC5-AE6A-2F136899711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63680" y="1144620"/>
                  <a:ext cx="1967400" cy="10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B980A0-6ED0-47DF-8E82-48A2F4F94BC1}"/>
                    </a:ext>
                  </a:extLst>
                </p14:cNvPr>
                <p14:cNvContentPartPr/>
                <p14:nvPr/>
              </p14:nvContentPartPr>
              <p14:xfrm>
                <a:off x="7980600" y="1123380"/>
                <a:ext cx="206280" cy="18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B980A0-6ED0-47DF-8E82-48A2F4F94BC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71600" y="1114740"/>
                  <a:ext cx="223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F098A4-7D0F-41F5-A415-29DFB65A50C0}"/>
                    </a:ext>
                  </a:extLst>
                </p14:cNvPr>
                <p14:cNvContentPartPr/>
                <p14:nvPr/>
              </p14:nvContentPartPr>
              <p14:xfrm>
                <a:off x="9719040" y="2085660"/>
                <a:ext cx="183600" cy="174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F098A4-7D0F-41F5-A415-29DFB65A50C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10400" y="2076660"/>
                  <a:ext cx="201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9744E0-457A-4FF9-B030-1CDEE01F7FF4}"/>
                    </a:ext>
                  </a:extLst>
                </p14:cNvPr>
                <p14:cNvContentPartPr/>
                <p14:nvPr/>
              </p14:nvContentPartPr>
              <p14:xfrm>
                <a:off x="8437800" y="1288260"/>
                <a:ext cx="33480" cy="66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9744E0-457A-4FF9-B030-1CDEE01F7F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28800" y="1279620"/>
                  <a:ext cx="5112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E78DE3-4BA4-4D4B-B0FC-9EF2B982EE75}"/>
                    </a:ext>
                  </a:extLst>
                </p14:cNvPr>
                <p14:cNvContentPartPr/>
                <p14:nvPr/>
              </p14:nvContentPartPr>
              <p14:xfrm>
                <a:off x="8440320" y="1345140"/>
                <a:ext cx="203760" cy="68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E78DE3-4BA4-4D4B-B0FC-9EF2B982EE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31320" y="1336140"/>
                  <a:ext cx="22140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546C99-28B3-41F7-8818-A6683EEC87E7}"/>
                    </a:ext>
                  </a:extLst>
                </p14:cNvPr>
                <p14:cNvContentPartPr/>
                <p14:nvPr/>
              </p14:nvContentPartPr>
              <p14:xfrm>
                <a:off x="8664600" y="1108620"/>
                <a:ext cx="53280" cy="34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546C99-28B3-41F7-8818-A6683EEC87E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55600" y="1099620"/>
                  <a:ext cx="709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0E3A08-30F7-4307-B3DD-83A176BF2FC4}"/>
                    </a:ext>
                  </a:extLst>
                </p14:cNvPr>
                <p14:cNvContentPartPr/>
                <p14:nvPr/>
              </p14:nvContentPartPr>
              <p14:xfrm>
                <a:off x="8727600" y="1087020"/>
                <a:ext cx="162360" cy="92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0E3A08-30F7-4307-B3DD-83A176BF2FC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18960" y="1078380"/>
                  <a:ext cx="180000" cy="9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1E2C23-024A-44B7-8F8A-1BA964FFB0F4}"/>
                    </a:ext>
                  </a:extLst>
                </p14:cNvPr>
                <p14:cNvContentPartPr/>
                <p14:nvPr/>
              </p14:nvContentPartPr>
              <p14:xfrm>
                <a:off x="8643720" y="1948500"/>
                <a:ext cx="275040" cy="42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1E2C23-024A-44B7-8F8A-1BA964FFB0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34720" y="1939500"/>
                  <a:ext cx="292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2FED21-6A15-4F4B-A1F2-D661CBBB9877}"/>
                    </a:ext>
                  </a:extLst>
                </p14:cNvPr>
                <p14:cNvContentPartPr/>
                <p14:nvPr/>
              </p14:nvContentPartPr>
              <p14:xfrm>
                <a:off x="8870880" y="1420740"/>
                <a:ext cx="210240" cy="52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2FED21-6A15-4F4B-A1F2-D661CBBB987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62240" y="1411740"/>
                  <a:ext cx="2278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8F4B6F-543F-439A-AC83-7080250D232E}"/>
                    </a:ext>
                  </a:extLst>
                </p14:cNvPr>
                <p14:cNvContentPartPr/>
                <p14:nvPr/>
              </p14:nvContentPartPr>
              <p14:xfrm>
                <a:off x="9081840" y="979380"/>
                <a:ext cx="26280" cy="46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8F4B6F-543F-439A-AC83-7080250D232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72840" y="970740"/>
                  <a:ext cx="439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4723FD-4B95-41D4-A7BA-9A86B8B3C6B5}"/>
                    </a:ext>
                  </a:extLst>
                </p14:cNvPr>
                <p14:cNvContentPartPr/>
                <p14:nvPr/>
              </p14:nvContentPartPr>
              <p14:xfrm>
                <a:off x="9131520" y="1007460"/>
                <a:ext cx="186840" cy="96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4723FD-4B95-41D4-A7BA-9A86B8B3C6B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22880" y="998460"/>
                  <a:ext cx="204480" cy="9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79D939-9DD3-4676-B586-85DF5F51AF24}"/>
                    </a:ext>
                  </a:extLst>
                </p14:cNvPr>
                <p14:cNvContentPartPr/>
                <p14:nvPr/>
              </p14:nvContentPartPr>
              <p14:xfrm>
                <a:off x="9059520" y="1903500"/>
                <a:ext cx="207000" cy="2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79D939-9DD3-4676-B586-85DF5F51AF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50520" y="1894500"/>
                  <a:ext cx="22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5C876D-F77C-4580-8E20-A5DFDAD147D2}"/>
                    </a:ext>
                  </a:extLst>
                </p14:cNvPr>
                <p14:cNvContentPartPr/>
                <p14:nvPr/>
              </p14:nvContentPartPr>
              <p14:xfrm>
                <a:off x="8595120" y="692820"/>
                <a:ext cx="104400" cy="9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5C876D-F77C-4580-8E20-A5DFDAD147D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86480" y="684180"/>
                  <a:ext cx="12204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F1035F0-5281-4636-9AC0-AD92A14D6C4D}"/>
              </a:ext>
            </a:extLst>
          </p:cNvPr>
          <p:cNvGrpSpPr/>
          <p:nvPr/>
        </p:nvGrpSpPr>
        <p:grpSpPr>
          <a:xfrm>
            <a:off x="5429280" y="3684060"/>
            <a:ext cx="240120" cy="162000"/>
            <a:chOff x="5429280" y="3684060"/>
            <a:chExt cx="24012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C142D7-F65B-4FE5-AFF2-E40B62C81E01}"/>
                    </a:ext>
                  </a:extLst>
                </p14:cNvPr>
                <p14:cNvContentPartPr/>
                <p14:nvPr/>
              </p14:nvContentPartPr>
              <p14:xfrm>
                <a:off x="5433960" y="3707100"/>
                <a:ext cx="235440" cy="70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C142D7-F65B-4FE5-AFF2-E40B62C81E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24960" y="3698100"/>
                  <a:ext cx="253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045740-2E74-4176-BC67-34D745A20BC0}"/>
                    </a:ext>
                  </a:extLst>
                </p14:cNvPr>
                <p14:cNvContentPartPr/>
                <p14:nvPr/>
              </p14:nvContentPartPr>
              <p14:xfrm>
                <a:off x="5429280" y="3684060"/>
                <a:ext cx="95760" cy="162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045740-2E74-4176-BC67-34D745A20B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20640" y="3675060"/>
                  <a:ext cx="113400" cy="17964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88836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C6D4-9C84-4A6F-BE3E-70AEEF7F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Data to 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4618-4A81-440B-8C1F-72D364A9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5116" cy="4351338"/>
          </a:xfrm>
        </p:spPr>
        <p:txBody>
          <a:bodyPr/>
          <a:lstStyle/>
          <a:p>
            <a:r>
              <a:rPr lang="en-MY" dirty="0"/>
              <a:t>Pandas - </a:t>
            </a:r>
            <a:r>
              <a:rPr lang="en-US" dirty="0"/>
              <a:t>I/O API </a:t>
            </a:r>
          </a:p>
          <a:p>
            <a:r>
              <a:rPr lang="en-US" dirty="0"/>
              <a:t>Powerful Python data analysis toolkit</a:t>
            </a:r>
          </a:p>
          <a:p>
            <a:r>
              <a:rPr lang="en-US" dirty="0" err="1"/>
              <a:t>pandas.read_csv</a:t>
            </a:r>
            <a:r>
              <a:rPr lang="en-US" dirty="0"/>
              <a:t>() </a:t>
            </a:r>
          </a:p>
          <a:p>
            <a:r>
              <a:rPr lang="en-US" dirty="0"/>
              <a:t>return a pandas object.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5F8F5-41DC-4C5E-A0AF-FAE62B5688E7}"/>
              </a:ext>
            </a:extLst>
          </p:cNvPr>
          <p:cNvSpPr txBox="1"/>
          <p:nvPr/>
        </p:nvSpPr>
        <p:spPr>
          <a:xfrm>
            <a:off x="6096000" y="2967335"/>
            <a:ext cx="44440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b="1" dirty="0">
                <a:solidFill>
                  <a:srgbClr val="FF0000"/>
                </a:solidFill>
              </a:rPr>
              <a:t>pandas</a:t>
            </a:r>
            <a:r>
              <a:rPr lang="en-US" dirty="0"/>
              <a:t> as pd</a:t>
            </a:r>
          </a:p>
          <a:p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 (</a:t>
            </a:r>
            <a:r>
              <a:rPr lang="en-US" dirty="0" err="1"/>
              <a:t>r'Path</a:t>
            </a:r>
            <a:r>
              <a:rPr lang="en-US" dirty="0"/>
              <a:t>\File name.csv')</a:t>
            </a:r>
          </a:p>
        </p:txBody>
      </p:sp>
      <p:pic>
        <p:nvPicPr>
          <p:cNvPr id="1026" name="Picture 2" descr="Image result for Pandas">
            <a:extLst>
              <a:ext uri="{FF2B5EF4-FFF2-40B4-BE49-F238E27FC236}">
                <a16:creationId xmlns:a16="http://schemas.microsoft.com/office/drawing/2014/main" id="{29447574-B2EF-4CFC-9340-B9D7CCB4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15" y="893576"/>
            <a:ext cx="5025116" cy="203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EF089-7094-44F5-A4A0-A9D8DBB882F8}"/>
              </a:ext>
            </a:extLst>
          </p:cNvPr>
          <p:cNvSpPr txBox="1"/>
          <p:nvPr/>
        </p:nvSpPr>
        <p:spPr>
          <a:xfrm>
            <a:off x="1059110" y="4613674"/>
            <a:ext cx="2632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FF"/>
                </a:solidFill>
              </a:rPr>
              <a:t>&gt;&gt; import pandas as pd</a:t>
            </a:r>
          </a:p>
          <a:p>
            <a:r>
              <a:rPr lang="en-MY" dirty="0">
                <a:solidFill>
                  <a:srgbClr val="0000FF"/>
                </a:solidFill>
              </a:rPr>
              <a:t>&gt;&gt; </a:t>
            </a:r>
            <a:r>
              <a:rPr lang="en-MY" dirty="0" err="1">
                <a:solidFill>
                  <a:srgbClr val="0000FF"/>
                </a:solidFill>
              </a:rPr>
              <a:t>pd.__version</a:t>
            </a:r>
            <a:r>
              <a:rPr lang="en-MY" dirty="0">
                <a:solidFill>
                  <a:srgbClr val="0000FF"/>
                </a:solidFill>
              </a:rPr>
              <a:t>__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4EA257-9484-4383-96FF-35D12EFA8F5F}"/>
                  </a:ext>
                </a:extLst>
              </p14:cNvPr>
              <p14:cNvContentPartPr/>
              <p14:nvPr/>
            </p14:nvContentPartPr>
            <p14:xfrm>
              <a:off x="913080" y="765180"/>
              <a:ext cx="988920" cy="45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4EA257-9484-4383-96FF-35D12EFA8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080" y="729180"/>
                <a:ext cx="1024560" cy="53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8D8B982-602B-4DF0-9476-ADBEE8CF41CF}"/>
              </a:ext>
            </a:extLst>
          </p:cNvPr>
          <p:cNvGrpSpPr/>
          <p:nvPr/>
        </p:nvGrpSpPr>
        <p:grpSpPr>
          <a:xfrm>
            <a:off x="4459800" y="293580"/>
            <a:ext cx="1823040" cy="1349280"/>
            <a:chOff x="4459800" y="293580"/>
            <a:chExt cx="1823040" cy="13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CF73B5-0FFE-4011-92E9-7B0473BDE6FD}"/>
                    </a:ext>
                  </a:extLst>
                </p14:cNvPr>
                <p14:cNvContentPartPr/>
                <p14:nvPr/>
              </p14:nvContentPartPr>
              <p14:xfrm>
                <a:off x="4548720" y="293580"/>
                <a:ext cx="13680" cy="134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CF73B5-0FFE-4011-92E9-7B0473BDE6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080" y="284580"/>
                  <a:ext cx="31320" cy="13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1ECD37-FBF5-40BC-A4EA-2D59E7FE084F}"/>
                    </a:ext>
                  </a:extLst>
                </p14:cNvPr>
                <p14:cNvContentPartPr/>
                <p14:nvPr/>
              </p14:nvContentPartPr>
              <p14:xfrm>
                <a:off x="5018160" y="304020"/>
                <a:ext cx="56520" cy="1154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1ECD37-FBF5-40BC-A4EA-2D59E7FE08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9520" y="295020"/>
                  <a:ext cx="7416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912693-EFED-4183-A2F7-1B439E05A42B}"/>
                    </a:ext>
                  </a:extLst>
                </p14:cNvPr>
                <p14:cNvContentPartPr/>
                <p14:nvPr/>
              </p14:nvContentPartPr>
              <p14:xfrm>
                <a:off x="5434680" y="398340"/>
                <a:ext cx="87840" cy="1159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912693-EFED-4183-A2F7-1B439E05A4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5680" y="389700"/>
                  <a:ext cx="10548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689ADF-0751-4300-8DB3-BE40AE98E255}"/>
                    </a:ext>
                  </a:extLst>
                </p14:cNvPr>
                <p14:cNvContentPartPr/>
                <p14:nvPr/>
              </p14:nvContentPartPr>
              <p14:xfrm>
                <a:off x="4459800" y="401580"/>
                <a:ext cx="907920" cy="5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689ADF-0751-4300-8DB3-BE40AE98E2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51160" y="392580"/>
                  <a:ext cx="925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FFBF30-DDCD-4701-9955-754927EE1C76}"/>
                    </a:ext>
                  </a:extLst>
                </p14:cNvPr>
                <p14:cNvContentPartPr/>
                <p14:nvPr/>
              </p14:nvContentPartPr>
              <p14:xfrm>
                <a:off x="4551240" y="648180"/>
                <a:ext cx="956160" cy="12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FFBF30-DDCD-4701-9955-754927EE1C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2600" y="639540"/>
                  <a:ext cx="973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16F409-6E7C-415A-9FCC-3D2E21279AB5}"/>
                    </a:ext>
                  </a:extLst>
                </p14:cNvPr>
                <p14:cNvContentPartPr/>
                <p14:nvPr/>
              </p14:nvContentPartPr>
              <p14:xfrm>
                <a:off x="4610280" y="887580"/>
                <a:ext cx="848520" cy="92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16F409-6E7C-415A-9FCC-3D2E21279A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01640" y="878580"/>
                  <a:ext cx="866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9493F1-A4FC-4216-8775-EB112A442878}"/>
                    </a:ext>
                  </a:extLst>
                </p14:cNvPr>
                <p14:cNvContentPartPr/>
                <p14:nvPr/>
              </p14:nvContentPartPr>
              <p14:xfrm>
                <a:off x="4599480" y="1134180"/>
                <a:ext cx="869760" cy="81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9493F1-A4FC-4216-8775-EB112A4428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0480" y="1125540"/>
                  <a:ext cx="887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50F1A7-69FC-493F-BD25-B2E6AE370331}"/>
                    </a:ext>
                  </a:extLst>
                </p14:cNvPr>
                <p14:cNvContentPartPr/>
                <p14:nvPr/>
              </p14:nvContentPartPr>
              <p14:xfrm>
                <a:off x="4606680" y="1388340"/>
                <a:ext cx="785520" cy="13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50F1A7-69FC-493F-BD25-B2E6AE3703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97680" y="1379340"/>
                  <a:ext cx="803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2D8650A-82F8-4265-B496-A74A4F99E3A6}"/>
                    </a:ext>
                  </a:extLst>
                </p14:cNvPr>
                <p14:cNvContentPartPr/>
                <p14:nvPr/>
              </p14:nvContentPartPr>
              <p14:xfrm>
                <a:off x="5344680" y="423900"/>
                <a:ext cx="926280" cy="86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2D8650A-82F8-4265-B496-A74A4F99E3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35680" y="415260"/>
                  <a:ext cx="94392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ED5776-39D0-44E1-8AF5-C2DB956D42ED}"/>
                    </a:ext>
                  </a:extLst>
                </p14:cNvPr>
                <p14:cNvContentPartPr/>
                <p14:nvPr/>
              </p14:nvContentPartPr>
              <p14:xfrm>
                <a:off x="5532960" y="1398060"/>
                <a:ext cx="749880" cy="10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ED5776-39D0-44E1-8AF5-C2DB956D42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23960" y="1389060"/>
                  <a:ext cx="76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5C60E6-2957-4BD1-ABB4-6B0458AFCF32}"/>
                    </a:ext>
                  </a:extLst>
                </p14:cNvPr>
                <p14:cNvContentPartPr/>
                <p14:nvPr/>
              </p14:nvContentPartPr>
              <p14:xfrm>
                <a:off x="5806560" y="463500"/>
                <a:ext cx="43200" cy="99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5C60E6-2957-4BD1-ABB4-6B0458AFCF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97560" y="454860"/>
                  <a:ext cx="6084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88660A-4BF6-4E67-901D-9B6B259D3A14}"/>
                    </a:ext>
                  </a:extLst>
                </p14:cNvPr>
                <p14:cNvContentPartPr/>
                <p14:nvPr/>
              </p14:nvContentPartPr>
              <p14:xfrm>
                <a:off x="5432520" y="622620"/>
                <a:ext cx="729720" cy="5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88660A-4BF6-4E67-901D-9B6B259D3A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23880" y="613620"/>
                  <a:ext cx="747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06B767-1112-448C-9354-B22561C26936}"/>
                    </a:ext>
                  </a:extLst>
                </p14:cNvPr>
                <p14:cNvContentPartPr/>
                <p14:nvPr/>
              </p14:nvContentPartPr>
              <p14:xfrm>
                <a:off x="5460600" y="847260"/>
                <a:ext cx="637200" cy="4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06B767-1112-448C-9354-B22561C269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51600" y="838260"/>
                  <a:ext cx="654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C3273A-DEFE-447F-B6F7-7F9827AB55A3}"/>
                    </a:ext>
                  </a:extLst>
                </p14:cNvPr>
                <p14:cNvContentPartPr/>
                <p14:nvPr/>
              </p14:nvContentPartPr>
              <p14:xfrm>
                <a:off x="5459880" y="1070100"/>
                <a:ext cx="684000" cy="8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C3273A-DEFE-447F-B6F7-7F9827AB55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50880" y="1061100"/>
                  <a:ext cx="701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F31F77-565A-4FF8-85E8-B08B82D2E247}"/>
                    </a:ext>
                  </a:extLst>
                </p14:cNvPr>
                <p14:cNvContentPartPr/>
                <p14:nvPr/>
              </p14:nvContentPartPr>
              <p14:xfrm>
                <a:off x="5371680" y="1436580"/>
                <a:ext cx="124920" cy="2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F31F77-565A-4FF8-85E8-B08B82D2E2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62680" y="1427580"/>
                  <a:ext cx="142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227BAD-3E51-44C5-96B1-ACFCC852CD0E}"/>
                    </a:ext>
                  </a:extLst>
                </p14:cNvPr>
                <p14:cNvContentPartPr/>
                <p14:nvPr/>
              </p14:nvContentPartPr>
              <p14:xfrm>
                <a:off x="4728720" y="485460"/>
                <a:ext cx="57240" cy="137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227BAD-3E51-44C5-96B1-ACFCC852CD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20080" y="476460"/>
                  <a:ext cx="74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40DD7B-25A6-432F-A997-82C25E07FD17}"/>
                    </a:ext>
                  </a:extLst>
                </p14:cNvPr>
                <p14:cNvContentPartPr/>
                <p14:nvPr/>
              </p14:nvContentPartPr>
              <p14:xfrm>
                <a:off x="4694880" y="534780"/>
                <a:ext cx="156240" cy="56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40DD7B-25A6-432F-A997-82C25E07FD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86240" y="526140"/>
                  <a:ext cx="173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3BA9B6-D524-4494-8BD2-651386F162CD}"/>
                    </a:ext>
                  </a:extLst>
                </p14:cNvPr>
                <p14:cNvContentPartPr/>
                <p14:nvPr/>
              </p14:nvContentPartPr>
              <p14:xfrm>
                <a:off x="5215800" y="437940"/>
                <a:ext cx="151920" cy="197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3BA9B6-D524-4494-8BD2-651386F162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07160" y="429300"/>
                  <a:ext cx="169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E9DE63-1CFE-4CB6-B48F-BCB04F09351D}"/>
                    </a:ext>
                  </a:extLst>
                </p14:cNvPr>
                <p14:cNvContentPartPr/>
                <p14:nvPr/>
              </p14:nvContentPartPr>
              <p14:xfrm>
                <a:off x="5618640" y="459180"/>
                <a:ext cx="101880" cy="122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E9DE63-1CFE-4CB6-B48F-BCB04F0935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10000" y="450540"/>
                  <a:ext cx="119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59C255-7DB9-4E4F-A2F1-6FC94C2A353A}"/>
                    </a:ext>
                  </a:extLst>
                </p14:cNvPr>
                <p14:cNvContentPartPr/>
                <p14:nvPr/>
              </p14:nvContentPartPr>
              <p14:xfrm>
                <a:off x="5639880" y="540540"/>
                <a:ext cx="124200" cy="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59C255-7DB9-4E4F-A2F1-6FC94C2A35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30880" y="531540"/>
                  <a:ext cx="141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35BC08-5204-4035-8F91-746AE75C5A7C}"/>
                    </a:ext>
                  </a:extLst>
                </p14:cNvPr>
                <p14:cNvContentPartPr/>
                <p14:nvPr/>
              </p14:nvContentPartPr>
              <p14:xfrm>
                <a:off x="5934360" y="507780"/>
                <a:ext cx="98640" cy="7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35BC08-5204-4035-8F91-746AE75C5A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5360" y="498780"/>
                  <a:ext cx="116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530376-4E77-45C0-A23D-92D2A35DC784}"/>
                    </a:ext>
                  </a:extLst>
                </p14:cNvPr>
                <p14:cNvContentPartPr/>
                <p14:nvPr/>
              </p14:nvContentPartPr>
              <p14:xfrm>
                <a:off x="4802160" y="763020"/>
                <a:ext cx="9000" cy="52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530376-4E77-45C0-A23D-92D2A35DC7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93160" y="754020"/>
                  <a:ext cx="26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C87C8E-25A5-457F-973A-B3C390504F95}"/>
                    </a:ext>
                  </a:extLst>
                </p14:cNvPr>
                <p14:cNvContentPartPr/>
                <p14:nvPr/>
              </p14:nvContentPartPr>
              <p14:xfrm>
                <a:off x="4798560" y="878220"/>
                <a:ext cx="20160" cy="13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C87C8E-25A5-457F-973A-B3C390504F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89920" y="869220"/>
                  <a:ext cx="37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724E56-F99D-4EBF-A52F-9770A81DC60D}"/>
                    </a:ext>
                  </a:extLst>
                </p14:cNvPr>
                <p14:cNvContentPartPr/>
                <p14:nvPr/>
              </p14:nvContentPartPr>
              <p14:xfrm>
                <a:off x="4797120" y="1120140"/>
                <a:ext cx="37080" cy="297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724E56-F99D-4EBF-A52F-9770A81DC6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88480" y="1111140"/>
                  <a:ext cx="54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E13C18-E6BD-49F6-896D-D90BB92C49A1}"/>
                    </a:ext>
                  </a:extLst>
                </p14:cNvPr>
                <p14:cNvContentPartPr/>
                <p14:nvPr/>
              </p14:nvContentPartPr>
              <p14:xfrm>
                <a:off x="5267280" y="764820"/>
                <a:ext cx="19440" cy="12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E13C18-E6BD-49F6-896D-D90BB92C49A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58640" y="755820"/>
                  <a:ext cx="37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E17B71-BFAE-4893-8184-075ED6A672A6}"/>
                    </a:ext>
                  </a:extLst>
                </p14:cNvPr>
                <p14:cNvContentPartPr/>
                <p14:nvPr/>
              </p14:nvContentPartPr>
              <p14:xfrm>
                <a:off x="5265840" y="1062900"/>
                <a:ext cx="20160" cy="202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E17B71-BFAE-4893-8184-075ED6A672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57200" y="1053900"/>
                  <a:ext cx="37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B7503C-B87D-4D85-AEB4-491E0AF500CA}"/>
                    </a:ext>
                  </a:extLst>
                </p14:cNvPr>
                <p14:cNvContentPartPr/>
                <p14:nvPr/>
              </p14:nvContentPartPr>
              <p14:xfrm>
                <a:off x="5286360" y="1362780"/>
                <a:ext cx="32040" cy="32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B7503C-B87D-4D85-AEB4-491E0AF500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77360" y="1353780"/>
                  <a:ext cx="49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33876F-C166-4A60-AD54-3C1D36B9A8C2}"/>
                    </a:ext>
                  </a:extLst>
                </p14:cNvPr>
                <p14:cNvContentPartPr/>
                <p14:nvPr/>
              </p14:nvContentPartPr>
              <p14:xfrm>
                <a:off x="5656800" y="779940"/>
                <a:ext cx="28800" cy="176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33876F-C166-4A60-AD54-3C1D36B9A8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47800" y="771300"/>
                  <a:ext cx="46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92A92D-8F11-471D-B206-1142EDD5EF58}"/>
                    </a:ext>
                  </a:extLst>
                </p14:cNvPr>
                <p14:cNvContentPartPr/>
                <p14:nvPr/>
              </p14:nvContentPartPr>
              <p14:xfrm>
                <a:off x="5676960" y="1170540"/>
                <a:ext cx="54000" cy="23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92A92D-8F11-471D-B206-1142EDD5EF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67960" y="1161900"/>
                  <a:ext cx="71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494338-A87F-469B-B179-A09BA2BA5B87}"/>
                    </a:ext>
                  </a:extLst>
                </p14:cNvPr>
                <p14:cNvContentPartPr/>
                <p14:nvPr/>
              </p14:nvContentPartPr>
              <p14:xfrm>
                <a:off x="5976480" y="746820"/>
                <a:ext cx="65880" cy="524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494338-A87F-469B-B179-A09BA2BA5B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7480" y="737820"/>
                  <a:ext cx="835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F35CCE-6EB0-4072-9A9F-0B3F4EF1E1F8}"/>
                    </a:ext>
                  </a:extLst>
                </p14:cNvPr>
                <p14:cNvContentPartPr/>
                <p14:nvPr/>
              </p14:nvContentPartPr>
              <p14:xfrm>
                <a:off x="5967120" y="1334700"/>
                <a:ext cx="32040" cy="16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F35CCE-6EB0-4072-9A9F-0B3F4EF1E1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58120" y="1325700"/>
                  <a:ext cx="4968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F49618D-507A-4558-A66E-0334ED9CFEAF}"/>
                  </a:ext>
                </a:extLst>
              </p14:cNvPr>
              <p14:cNvContentPartPr/>
              <p14:nvPr/>
            </p14:nvContentPartPr>
            <p14:xfrm>
              <a:off x="2299440" y="3337380"/>
              <a:ext cx="1221480" cy="229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F49618D-507A-4558-A66E-0334ED9CFE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81440" y="3301380"/>
                <a:ext cx="125712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0D8631E-1D88-4194-A76D-50592AEEE4B6}"/>
              </a:ext>
            </a:extLst>
          </p:cNvPr>
          <p:cNvGrpSpPr/>
          <p:nvPr/>
        </p:nvGrpSpPr>
        <p:grpSpPr>
          <a:xfrm>
            <a:off x="2401680" y="3748500"/>
            <a:ext cx="2125440" cy="572760"/>
            <a:chOff x="2401680" y="3748500"/>
            <a:chExt cx="2125440" cy="5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F5ADEF-393B-4884-9699-7EC6A1ED04AC}"/>
                    </a:ext>
                  </a:extLst>
                </p14:cNvPr>
                <p14:cNvContentPartPr/>
                <p14:nvPr/>
              </p14:nvContentPartPr>
              <p14:xfrm>
                <a:off x="2401680" y="3748500"/>
                <a:ext cx="2125440" cy="572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F5ADEF-393B-4884-9699-7EC6A1ED04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92680" y="3739500"/>
                  <a:ext cx="21430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098A13-104F-4618-B431-F791B1D3BDBE}"/>
                    </a:ext>
                  </a:extLst>
                </p14:cNvPr>
                <p14:cNvContentPartPr/>
                <p14:nvPr/>
              </p14:nvContentPartPr>
              <p14:xfrm>
                <a:off x="2472240" y="38313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098A13-104F-4618-B431-F791B1D3BD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63240" y="3822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B02085-234B-479A-A3AC-77C486ECAA4C}"/>
              </a:ext>
            </a:extLst>
          </p:cNvPr>
          <p:cNvGrpSpPr/>
          <p:nvPr/>
        </p:nvGrpSpPr>
        <p:grpSpPr>
          <a:xfrm>
            <a:off x="6073680" y="3516300"/>
            <a:ext cx="617040" cy="446760"/>
            <a:chOff x="6073680" y="3516300"/>
            <a:chExt cx="61704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432759-A3B9-4559-9DEB-20D704651D63}"/>
                    </a:ext>
                  </a:extLst>
                </p14:cNvPr>
                <p14:cNvContentPartPr/>
                <p14:nvPr/>
              </p14:nvContentPartPr>
              <p14:xfrm>
                <a:off x="6254040" y="3820140"/>
                <a:ext cx="67320" cy="53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432759-A3B9-4559-9DEB-20D704651D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5400" y="3811140"/>
                  <a:ext cx="84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9779C0D-35EF-4E6C-A941-270213F546B1}"/>
                    </a:ext>
                  </a:extLst>
                </p14:cNvPr>
                <p14:cNvContentPartPr/>
                <p14:nvPr/>
              </p14:nvContentPartPr>
              <p14:xfrm>
                <a:off x="6073680" y="3516300"/>
                <a:ext cx="617040" cy="44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9779C0D-35EF-4E6C-A941-270213F546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64680" y="3507660"/>
                  <a:ext cx="634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702248-DA1C-4827-9C2C-1060B5D9D683}"/>
                    </a:ext>
                  </a:extLst>
                </p14:cNvPr>
                <p14:cNvContentPartPr/>
                <p14:nvPr/>
              </p14:nvContentPartPr>
              <p14:xfrm>
                <a:off x="6465360" y="358938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702248-DA1C-4827-9C2C-1060B5D9D6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56720" y="3580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2F2937-81B9-4EC4-8141-133CFD582148}"/>
              </a:ext>
            </a:extLst>
          </p:cNvPr>
          <p:cNvGrpSpPr/>
          <p:nvPr/>
        </p:nvGrpSpPr>
        <p:grpSpPr>
          <a:xfrm>
            <a:off x="6445920" y="4078980"/>
            <a:ext cx="155160" cy="385560"/>
            <a:chOff x="6445920" y="4078980"/>
            <a:chExt cx="15516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D39244-8A83-40C3-8767-33A78DDDC9A3}"/>
                    </a:ext>
                  </a:extLst>
                </p14:cNvPr>
                <p14:cNvContentPartPr/>
                <p14:nvPr/>
              </p14:nvContentPartPr>
              <p14:xfrm>
                <a:off x="6456360" y="4116420"/>
                <a:ext cx="144720" cy="348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D39244-8A83-40C3-8767-33A78DDDC9A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47720" y="4107780"/>
                  <a:ext cx="162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4D5709C-4F69-45D0-BEEC-A8487FE1041D}"/>
                    </a:ext>
                  </a:extLst>
                </p14:cNvPr>
                <p14:cNvContentPartPr/>
                <p14:nvPr/>
              </p14:nvContentPartPr>
              <p14:xfrm>
                <a:off x="6445920" y="4078980"/>
                <a:ext cx="98640" cy="93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4D5709C-4F69-45D0-BEEC-A8487FE1041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36920" y="4069980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16699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7F79-4E3B-4FAD-8891-3D783AE2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DF31-3132-4F79-A747-C5AE5893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Load </a:t>
            </a:r>
            <a:r>
              <a:rPr lang="en-US" sz="3600" dirty="0">
                <a:solidFill>
                  <a:srgbClr val="0000FF"/>
                </a:solidFill>
              </a:rPr>
              <a:t>Data1.csv </a:t>
            </a:r>
            <a:r>
              <a:rPr lang="en-US" sz="3600" dirty="0"/>
              <a:t>by using </a:t>
            </a:r>
            <a:r>
              <a:rPr lang="en-US" sz="3600" b="1" dirty="0">
                <a:solidFill>
                  <a:srgbClr val="FF0000"/>
                </a:solidFill>
              </a:rPr>
              <a:t>pandas</a:t>
            </a:r>
            <a:r>
              <a:rPr lang="en-US" sz="3600" dirty="0"/>
              <a:t> and develop a program to determine:</a:t>
            </a:r>
          </a:p>
          <a:p>
            <a:pPr lvl="1"/>
            <a:r>
              <a:rPr lang="en-US" sz="3200" dirty="0"/>
              <a:t>Total odd number</a:t>
            </a:r>
          </a:p>
          <a:p>
            <a:pPr lvl="1"/>
            <a:r>
              <a:rPr lang="en-US" sz="3200" dirty="0"/>
              <a:t>Total even number</a:t>
            </a:r>
          </a:p>
          <a:p>
            <a:pPr lvl="1"/>
            <a:r>
              <a:rPr lang="en-US" sz="3200" dirty="0"/>
              <a:t>Total prime number (Challenge)</a:t>
            </a:r>
          </a:p>
          <a:p>
            <a:endParaRPr lang="en-MY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FEE6A0-CBC4-412C-8BA5-67EAE84A4F0A}"/>
                  </a:ext>
                </a:extLst>
              </p14:cNvPr>
              <p14:cNvContentPartPr/>
              <p14:nvPr/>
            </p14:nvContentPartPr>
            <p14:xfrm>
              <a:off x="1607880" y="3571740"/>
              <a:ext cx="3295800" cy="30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FEE6A0-CBC4-412C-8BA5-67EAE84A4F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240" y="3535740"/>
                <a:ext cx="33314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B2A758-FAD3-456F-8281-214E2AD933CE}"/>
                  </a:ext>
                </a:extLst>
              </p14:cNvPr>
              <p14:cNvContentPartPr/>
              <p14:nvPr/>
            </p14:nvContentPartPr>
            <p14:xfrm>
              <a:off x="365520" y="35886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B2A758-FAD3-456F-8281-214E2AD933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520" y="3553020"/>
                <a:ext cx="36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5E6651B-3159-435E-8AF2-9D4216226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937" y="2582227"/>
            <a:ext cx="79343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6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F3F6FFEC6C042A02333FDF5D02A34" ma:contentTypeVersion="10" ma:contentTypeDescription="Create a new document." ma:contentTypeScope="" ma:versionID="2bc8928c743f6906b9f9ce98c87a7f2e">
  <xsd:schema xmlns:xsd="http://www.w3.org/2001/XMLSchema" xmlns:xs="http://www.w3.org/2001/XMLSchema" xmlns:p="http://schemas.microsoft.com/office/2006/metadata/properties" xmlns:ns2="e457430f-8824-4276-9566-2db21f5fe15e" xmlns:ns3="23cf2109-7d3d-4a7c-bcca-2bbb404a37c9" targetNamespace="http://schemas.microsoft.com/office/2006/metadata/properties" ma:root="true" ma:fieldsID="aa38474b076006e0ebd557bc3eacf626" ns2:_="" ns3:_="">
    <xsd:import namespace="e457430f-8824-4276-9566-2db21f5fe15e"/>
    <xsd:import namespace="23cf2109-7d3d-4a7c-bcca-2bbb404a37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430f-8824-4276-9566-2db21f5fe1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f2109-7d3d-4a7c-bcca-2bbb404a3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cf2109-7d3d-4a7c-bcca-2bbb404a37c9">
      <UserInfo>
        <DisplayName>Programming for Engineers (Sept BEP2073)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A97E960-6CDA-405E-980F-1AF881D78C34}"/>
</file>

<file path=customXml/itemProps2.xml><?xml version="1.0" encoding="utf-8"?>
<ds:datastoreItem xmlns:ds="http://schemas.openxmlformats.org/officeDocument/2006/customXml" ds:itemID="{6F8A38CC-8CEE-422B-872A-C51DB0C57464}"/>
</file>

<file path=customXml/itemProps3.xml><?xml version="1.0" encoding="utf-8"?>
<ds:datastoreItem xmlns:ds="http://schemas.openxmlformats.org/officeDocument/2006/customXml" ds:itemID="{400AC170-2A44-4EB6-B1D0-7D92D8377F2C}"/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891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Droid Sans Mono</vt:lpstr>
      <vt:lpstr>Lucida Sans Typewriter</vt:lpstr>
      <vt:lpstr>Office Theme</vt:lpstr>
      <vt:lpstr>Programming for Engineers</vt:lpstr>
      <vt:lpstr>Course Learning Outcome</vt:lpstr>
      <vt:lpstr>EXCEPTIONS</vt:lpstr>
      <vt:lpstr>TRY-EXCEPT</vt:lpstr>
      <vt:lpstr>Revision</vt:lpstr>
      <vt:lpstr>PowerPoint Presentation</vt:lpstr>
      <vt:lpstr>Open-source module</vt:lpstr>
      <vt:lpstr>Data to Fish</vt:lpstr>
      <vt:lpstr>Exercise 1</vt:lpstr>
      <vt:lpstr>Exercise 2</vt:lpstr>
      <vt:lpstr>Optimization &amp; Root Finding</vt:lpstr>
      <vt:lpstr>1. Root Finding</vt:lpstr>
      <vt:lpstr>Exercise 3</vt:lpstr>
      <vt:lpstr>Exercise 3</vt:lpstr>
      <vt:lpstr>2. Scalar Optimisation</vt:lpstr>
      <vt:lpstr>Answer on the following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BEP2073</dc:title>
  <dc:creator>Mohd Fauzi Zanil</dc:creator>
  <cp:lastModifiedBy>Mohd Fauzi Zanil</cp:lastModifiedBy>
  <cp:revision>79</cp:revision>
  <dcterms:created xsi:type="dcterms:W3CDTF">2021-01-11T07:13:24Z</dcterms:created>
  <dcterms:modified xsi:type="dcterms:W3CDTF">2021-11-03T04:31:44Z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643DAFD8-7936-4B39-BC49-7ABE61BC8E8C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0x0101001FAF3F6FFEC6C042A02333FDF5D02A34</vt:lpwstr>
  </property>
</Properties>
</file>