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8.xml" ContentType="application/vnd.openxmlformats-officedocument.presentationml.tags+xml"/>
  <Override PartName="/ppt/tags/tag8.xml" ContentType="application/vnd.openxmlformats-officedocument.presentationml.tags+xml"/>
  <Override PartName="/ppt/tags/tag19.xml" ContentType="application/vnd.openxmlformats-officedocument.presentationml.tags+xml"/>
  <Override PartName="/ppt/tags/tag12.xml" ContentType="application/vnd.openxmlformats-officedocument.presentationml.tags+xml"/>
  <Override PartName="/ppt/tags/tag7.xml" ContentType="application/vnd.openxmlformats-officedocument.presentationml.tags+xml"/>
  <Override PartName="/ppt/tags/tag1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0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1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58" r:id="rId3"/>
    <p:sldId id="368" r:id="rId4"/>
    <p:sldId id="376" r:id="rId5"/>
    <p:sldId id="377" r:id="rId6"/>
    <p:sldId id="378" r:id="rId7"/>
    <p:sldId id="360" r:id="rId8"/>
    <p:sldId id="379" r:id="rId9"/>
    <p:sldId id="380" r:id="rId10"/>
    <p:sldId id="369" r:id="rId11"/>
    <p:sldId id="375" r:id="rId12"/>
    <p:sldId id="374" r:id="rId13"/>
    <p:sldId id="296" r:id="rId14"/>
    <p:sldId id="370" r:id="rId15"/>
    <p:sldId id="366" r:id="rId16"/>
    <p:sldId id="302" r:id="rId17"/>
    <p:sldId id="359" r:id="rId18"/>
    <p:sldId id="371" r:id="rId19"/>
    <p:sldId id="372" r:id="rId20"/>
    <p:sldId id="261" r:id="rId21"/>
    <p:sldId id="373" r:id="rId22"/>
    <p:sldId id="267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3:26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0 389 1634,'0'0'7772,"2"4"-6213,5 16 10169,-7-27-11418,1 3-282,0-1 1,0 0-1,1 0 0,0 1 1,0-1-1,0 1 0,0 0 1,1-1-1,-1 1 0,1 0 1,5-5-1,41-41 229,-45 47-251,63-51 47,2 2 1,123-67-1,-166 104-53,-16 7-27,1 2-1,0-1 1,1 2-1,-1-1 0,1 2 1,0-1-1,0 2 0,1 0 1,-1 0-1,17-1 0,-28 4 20,0 1 0,-1-1 0,1 1 0,-1 0 0,1-1 1,-1 1-1,1 0 0,-1-1 0,1 1 0,-1 0 0,0-1 0,1 1 0,-1 0 0,0 0 0,1 0 0,-1-1 0,0 1 0,0 0 0,0 0 0,0 0 0,0-1 0,0 1 1,0 0-1,0 1 0,-1 31 149,1-25-105,-2 8 37,0 1 1,0-1-1,-2 1 0,0-1 1,-1-1-1,-13 30 0,-55 92 244,49-94-181,-20 29 73,23-40-131,2 1 0,-29 68 0,45-89-83,3-10-59,2-9-630,26-26 401,0 1 0,2 2 0,52-42 0,-76 67 205,2-2 35,-4 3 21,0 0 1,0 1 0,0-1 0,0 1-1,1 0 1,0 0 0,-1 0-1,1 1 1,0 0 0,0 0 0,0 0-1,1 0 1,9-1 0,-24 30 143,-2-10-20,-1 0 1,-1-1 0,0-1-1,-1 0 1,-20 16-1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13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3523,'0'0'13912,"8"-5"-13111,-5 3-718,0 0 0,1 0 0,-1 0 0,0 1 0,1-1 0,-1 1 0,1 0 0,0 0 0,-1 0 0,1 0 0,5 0 1,-7 2-38,1-1 1,-1 1-1,0-1 1,0 1 0,1 0-1,-1 0 1,0 0-1,0 0 1,0 0 0,0 0-1,0 1 1,0-1 0,0 1-1,0 0 1,-1-1-1,1 1 1,-1 0 0,1 0-1,-1 0 1,0 0-1,0 0 1,1 0 0,-2 0-1,3 4 1,-1 0 85,0-1 0,0 1-1,0-1 1,-1 1 0,1 0 0,-1 0 0,-1 0 0,1 0-1,-1 0 1,0 0 0,-1 8 0,0-12-69,1 0 0,-1 0 1,1 0-1,-1 0 0,0 0 0,1 0 0,-1 0 1,0 0-1,0 0 0,-1 0 0,1 0 1,0-1-1,-1 1 0,1 0 0,-1-1 0,1 1 1,-1-1-1,0 0 0,1 0 0,-1 1 1,0-1-1,0 0 0,0 0 0,0-1 0,0 1 1,0 0-1,0-1 0,0 1 0,0-1 1,-1 0-1,1 0 0,0 0 0,-2 0 0,1 1-7,1-1 0,0 0-1,-1 0 1,1-1-1,0 1 1,-1 0-1,1-1 1,0 1-1,0-1 1,-1 0-1,1 0 1,0 1 0,-3-4-1,3 3-126,1-1-1,0 1 1,0-1 0,0 1-1,0-1 1,1 0-1,-1 1 1,0-1 0,1 0-1,-1 0 1,1 0 0,-1 0-1,1 1 1,0-1-1,0 0 1,0 0 0,0-3-1,1 4-151,0 0 1,1 0-1,-1 0 0,0 0 0,0 0 0,0 1 0,1-1 0,-1 0 0,0 1 0,1-1 0,-1 1 1,0 0-1,1-1 0,-1 1 0,1 0 0,-1 0 0,0 0 0,1 0 0,-1 0 0,1 0 0,-1 0 1,0 0-1,2 1 0,38 4-5830,-19 11 1365,3 5-890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2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1217,'0'0'19427,"0"22"-16379,3 26-2385,2 0 0,2-1 1,2 1-1,2-2 0,2 1 1,3-2-1,24 52 0,-20-64-2317,-10-22-7897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2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0 363 1922,'0'0'14542,"0"-16"-12882,1-18-448,2-1-1,1 1 1,11-43 0,-7 47-630,-3 6-228,2-1-1,1 1 1,17-36 0,-24 60-561,-1-1 0,0 1 0,1 0 0,-1 0 0,0-1 0,1 1 0,-1 0 0,0 0 0,1-1 0,-1 1 0,1 0 1,-1 0-1,0 0 0,1 0 0,-1 0 0,1 0 0,-1-1 0,1 1 0,-1 0 0,0 0 0,1 0 0,-1 0 0,1 1 0,-1-1 0,1 0 1,-1 0-1,0 0 0,1 0 0,-1 0 0,1 0 0,-1 1 0,0-1 0,1 0 0,-1 0 0,1 1 0,-1-1 0,0 0 0,1 1 1,-1-1-1,0 0 0,0 1 0,1-1 0,-1 0 0,0 1 0,1 0 0,11 14-5217,-2 6-2679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3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25 384,'0'0'20804,"0"-5"-19320,1 4-1430,-1 1 0,0-1 0,0 1 0,0-1 0,1 1-1,-1-1 1,0 1 0,0-1 0,0 1 0,0-1 0,0 1 0,0-1 0,0 0-1,0 1 1,0-1 0,0 1 0,-1-1 0,1 1 0,0-1 0,0 1 0,0-1 0,-1 1-1,1-1 1,0 1 0,0-1 0,-1 1 0,1-1 0,0 1 0,-1 0 0,1-1-1,-1 1 1,1-1 0,-1 1 0,1 0 0,-1 0 0,1-1 0,-1 1 0,1 0-1,-1 0 1,1-1 0,-1 1 0,1 0 0,-1 0 0,1 0 0,-1 0 0,1 0 0,-2 0-1,0 1 55,-1 1-1,0 0 1,0 0-1,1 0 1,-1 0-1,1 0 1,0 0-1,-1 1 1,-1 2-1,-45 66 898,44-63-896,1 0 0,0-1 0,0 1 1,1 1-1,0-1 0,1 0 0,0 1 0,0-1 1,1 1-1,-1 13 0,4-21-156,1 0 0,-1-1-1,0 0 1,0 1 0,1-1 0,-1 0-1,0 0 1,0 0 0,1 0 0,-1-1 0,0 1-1,4-1 1,-1-4-85,1-1 0,-1 1 0,0-1 0,-1 0 0,0 0 0,1 0 0,-2-1 0,1 1 0,-1-1 0,0 0 0,-1 0 0,3-8 0,5-11-293,-6 15 341,-3 8 106,0 0 0,0 0 0,0 0 1,0 0-1,0 1 0,0-1 0,1 0 1,-1 1-1,1-1 0,0 1 0,0-1 1,0 1-1,0 0 0,0 0 0,0 0 1,4-3-1,-4 8 98,0-1 0,0 1 1,0-1-1,0 1 0,-1-1 0,1 1 0,-1 0 0,1 0 1,-1 0-1,0 0 0,1 4 0,1 2 152,7 15-639,19 37 1553,-9-38-4702,-18-22 2706,0 0-1,0 0 1,0 0-1,0 0 1,0 0-1,0 0 1,0 0-1,0-1 1,0 1-1,0-1 1,3 1-1,8-1-6486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3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13068,'0'0'12546,"-1"17"-10913,0 8-1130,1 0 1,1 0-1,1 0 0,1 0 1,1 0-1,13 40 0,-7-37 267,26 45 0,-2-27-5082,-13-29-2769,1-5-4675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3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0 175 1249,'0'0'21017,"5"-12"-18129,14 31-1532,-17-16-1299,0-1-1,0 1 0,1-1 1,-1 1-1,1-1 0,-1 0 1,1 0-1,0 0 0,0-1 0,0 1 1,0-1-1,0 1 0,0-1 1,1 0-1,-1 0 0,0 0 0,0-1 1,1 1-1,-1-1 0,1 0 1,3 0-1,-4 0-41,-1 0 0,1 0 1,-1-1-1,1 1 0,-1-1 1,1 0-1,-1 1 0,1-1 0,-1 0 1,1 0-1,-1-1 0,0 1 0,0 0 1,0-1-1,0 1 0,0-1 0,0 0 1,0 0-1,2-2 0,-1-1 29,1 0 0,-1 0-1,0-1 1,-1 1 0,1-1 0,-1 0-1,3-11 1,-1-6-273,0 0 0,-2 0 0,0-32-1,-3 54 42,1 1-1,0 0 1,0-1-1,0 1 0,0-1 1,0 1-1,0 0 1,0-1-1,0 1 0,0 0 1,0-1-1,1 1 1,-1-1-1,0 1 1,0 0-1,0-1 0,0 1 1,0 0-1,1-1 1,-1 1-1,0 0 0,0-1 1,1 1-1,-1 0 1,0 0-1,1-1 1,-1 1-1,0 0 0,1 0 1,-1-1-1,0 1 1,1 0-1,-1 0 0,0 0 1,1 0-1,-1 0 1,0-1-1,1 1 0,-1 0 1,1 0-1,-1 0 1,0 0-1,1 0 1,-1 0-1,1 0 0,-1 1 1,0-1-1,1 0 1,-1 0-1,0 0 0,1 0 1,-1 0-1,0 0 1,1 1-1,19 11-9180,-8-2 2680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4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11 320,'0'0'18583,"3"-3"-16613,5-5 1841,-9 11-1711,-21 24-1189,-15 21-804,32-41-53,0-1 8,0 1-1,1 0 1,0-1 0,0 2 0,0-1 0,1 0 0,0 1-1,1 0 1,0-1 0,0 1 0,-2 14 0,6-22-131,0 1 0,0-1 0,0 1 0,0-1-1,0 0 1,1 0 0,-1 0 0,0 0 0,0-1 0,0 1 0,0 0 0,0-1 0,0 1 0,2-2 0,2-3-75,0 0-1,0-1 1,0 0-1,-1 1 1,0-2-1,0 1 0,-1-1 1,6-10-1,-5 8-14,1 0 0,0 0-1,1 0 1,9-10-1,-14 18 244,0-1 0,-1 0 0,1 1 0,0-1 0,0 1 1,0 0-1,0 0 0,0 0 0,0 0 0,1 0 0,3-1 0,-5 2-38,0 0 0,0 0 1,0 1-1,0-1 0,1 0 0,-1 1 0,0-1 1,0 1-1,0-1 0,0 1 0,0 0 0,0-1 1,0 1-1,-1 0 0,1 0 0,0-1 0,0 1 1,0 0-1,-1 0 0,1 0 0,0 0 0,-1 0 1,1 0-1,-1 0 0,1 2 0,3 4-2,0 0-1,0 0 1,1-1-1,0 1 0,0-1 1,1 0-1,6 5 1,19 5-2989,-27-16 2002,0 1-1,-1-1 1,1 1-1,0-1 1,0 0 0,-1-1-1,1 1 1,6-2-1,6-4-5552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4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3812,'0'0'19447,"0"17"-17925,3 58 448,4 0 0,19 95 1,31 49-1786,-56-218-917,5 22-349,-5-16-3112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5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1 166 3171,'0'0'19272,"20"0"-18685,12 1-200,0 1 0,0 1 0,56 15 0,-67-12-18,0 0-1,0-1 1,1-1 0,0-1 0,-1-1 0,40-2-1,-55 0-360,0-1 0,0 0 0,0 0 0,0-1-1,0 0 1,0 0 0,-1 0 0,1-1 0,0 0-1,-1 0 1,0 0 0,0-1 0,0 0 0,0 0 0,-1 0-1,1 0 1,-1-1 0,0 0 0,0 0 0,-1 0-1,1 0 1,-1 0 0,0-1 0,-1 0 0,1 1-1,-1-1 1,0 0 0,1-8 0,-1 5-47,-1-1 0,1 1 1,-1-1-1,-1 0 0,-1-10 0,1 18 41,0 0 0,0 1-1,0-1 1,-1 0 0,1 0-1,-1 1 1,1-1 0,-1 0-1,0 1 1,0-1 0,0 0-1,0 1 1,0-1 0,0 1-1,-1-2 1,1 2 9,0 1-1,0-1 0,0 1 1,0 0-1,-1-1 0,1 1 1,0 0-1,0 0 1,0-1-1,0 1 0,0 0 1,-1 0-1,1 0 1,0 0-1,0 1 0,0-1 1,0 0-1,-1 0 1,1 1-1,0-1 0,0 1 1,0-1-1,0 1 0,0-1 1,0 1-1,-1 1 1,-3 1 50,0 1 0,0 0 1,1 1-1,-1-1 1,1 1-1,0 0 0,0 0 1,1 0-1,0 1 1,0-1-1,0 1 0,0 0 1,1 0-1,-2 7 1,-1 2 106,2 0 0,0 0 0,0 0 0,0 29 0,3-40-398,-1 1-1,1-1 1,1 0 0,-1 1-1,1-1 1,-1 0-1,1 0 1,0 1 0,1-1-1,-1 0 1,1 0-1,0 0 1,2 3 0,-2-4-83,1-1 1,0 0 0,-1 0 0,1 0-1,0 0 1,0-1 0,0 1 0,0-1 0,0 1-1,0-1 1,1 0 0,-1 0 0,0-1-1,1 1 1,-1-1 0,0 0 0,4 0 0,55 1-10947,-35-1 3710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5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6 448,'0'0'16272,"2"-6"-19667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5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6278,'0'0'15583,"0"-12"-10176,3 42-4928,2 0-1,0-1 0,2 0 0,1 0 0,17 38 1,-8-18-76,-15-44-640,8 25 1080,-1-20-5111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14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75 7687,'0'0'12871,"-3"-1"-11712,-8-5-692,16 0-212,32-3-311,-33 8-22,1 1 0,-1 0 0,0 0 0,0 0 0,1 1 0,-1 0 0,0 0 0,7 2 0,-10-3 42,0 0 1,0 1-1,0-1 0,0 1 1,-1-1-1,1 1 0,0 0 1,0-1-1,0 1 0,0 0 0,-1 0 1,1-1-1,0 1 0,-1 0 1,1 0-1,-1 0 0,1 0 1,-1 0-1,1 0 0,-1 0 0,1 0 1,-1 0-1,0 0 0,0 0 1,0 0-1,1 0 0,-1 0 1,0 0-1,0 0 0,0 0 0,-1 0 1,1 0-1,0 2 0,-1-2 69,0 0-1,1-1 1,-1 1-1,0 0 1,0 0-1,0-1 1,0 1-1,0 0 1,1-1-1,-1 1 0,0-1 1,0 1-1,0-1 1,-1 0-1,1 1 1,0-1-1,0 0 1,0 0-1,0 0 1,0 0-1,0 0 1,0 0-1,-1 0 0,-35 0 383,28 0-157,8 0-324,0 0-1,1 0 0,-1 0 0,0 1 1,0-1-1,0 0 0,1 0 1,-1 0-1,0 0 0,0 0 0,0-1 1,1 1-1,-1 0 0,0 0 0,0 0 1,0-1-1,1 1 0,-1 0 0,0-1 1,1 1-1,-1 0 0,0-1 1,1 1-1,-1-1 0,0 0 0,1 1 1,-1-1-1,1 1 0,-1-1 0,1 0 1,-1 1-1,1-1 0,0 0 1,-1 0-1,1 1 0,0-1 0,-1 0 1,1 0-1,0 1 0,0-1 0,0 0 1,0 0-1,0 0 0,0 1 0,0-1 1,0 0-1,0 0 0,0 0 1,0 1-1,1-1 0,-1 0 0,0 0 1,0 0-1,2-1 0,0-2-645,0 0 0,0 0 0,1 0 0,0 0 0,0 0 0,0 1 0,0-1 0,7-5 0,37-20-5812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6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60 3011,'0'0'11280,"-4"-7"-9177,1 3-1757,1 0 0,-1 1 0,0-1 1,0 1-1,0-1 0,-1 1 0,1 0 0,-1 0 0,0 0 0,0 1 0,0-1 0,0 1 1,0 0-1,-1 0 0,1 0 0,0 1 0,-1 0 0,1 0 0,-1 0 0,0 0 0,1 1 0,-1-1 1,-8 2-1,11-1-310,-1 1 1,1 0 0,0 0-1,0 0 1,-1 0-1,1 1 1,0-1 0,0 0-1,0 1 1,1 0 0,-1-1-1,0 1 1,0 0-1,1 0 1,0 0 0,-1 0-1,1 0 1,0 0-1,0 0 1,0 1 0,0-1-1,0 0 1,0 1 0,1-1-1,-1 0 1,1 1-1,0 2 1,-4 11 27,2 0 0,-2 28 0,3-37-51,1 0 0,0 0 0,1-1 0,0 1 0,0 0-1,0 0 1,0-1 0,1 1 0,1-1 0,-1 0 0,1 1 0,0-1 0,0 0 0,1 0 0,-1-1 0,1 1 0,1-1 0,-1 0 0,1 0 0,0 0 0,0-1-1,0 1 1,1-1 0,-1-1 0,11 6 0,36 18-59,-39-21-16,0 0-1,0 1 1,-1 0 0,18 14 0,-29-21 67,-1 1 0,1 0 1,0-1-1,-1 1 1,1 0-1,-1-1 0,1 1 1,-1 0-1,1 0 1,-1 0-1,1 0 0,-1 0 1,0 0-1,1 0 1,-1-1-1,0 1 0,0 0 1,0 0-1,0 0 1,0 0-1,0 0 0,0 0 1,0 0-1,0 0 1,0 0-1,0 0 0,-1 0 1,1 0-1,0 0 1,-1 0-1,1 0 0,-1-1 1,1 1-1,-1 0 1,1 0-1,-1 0 0,1-1 1,-1 1-1,0 0 1,0-1-1,1 1 0,-1-1 1,-1 2-1,-41 24 878,36-23-674,7-3-206,-9 6 291,-1-2 0,0 1 0,-20 5 1,33-34-1630,8 0-364,2 0 1,0 1-1,20-26 0,9-14-5130,-15 15-981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6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3171,'0'0'18962,"-1"11"-17371,1 50-49,2 0 0,3 0 0,17 79 1,-11-70-1034,-5-37-338,1 0 1,1-1-1,23 57 0,6-12-8303,-33-70 2041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7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 9993,'0'0'11627,"129"-82"-11627,-92 73-128,-2 7-1121,-4 2-1634,-6 0-2370,-4 15-2530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7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0 218 10794,'0'0'7757,"21"-5"-6134,69-18-604,-84 21-932,0 0-1,0-1 0,0 0 1,0 0-1,0-1 0,0 1 1,-1-1-1,0 0 0,0-1 0,0 1 1,0-1-1,-1 0 0,0-1 1,0 1-1,0-1 0,0 1 1,-1-1-1,0 0 0,-1 0 0,1-1 1,-1 1-1,0 0 0,0-1 1,-1 1-1,0-1 0,0 0 1,-1 1-1,0-1 0,0-7 1,0 13-89,0 0 1,-1-1-1,1 1 1,0 0-1,0 0 1,-1-1-1,1 1 1,0 0-1,-1 0 1,1 0 0,-1 0-1,0 0 1,1 0-1,-1 0 1,0 0-1,0 0 1,1 0-1,-1 0 1,0 0-1,0 0 1,0 0 0,0 1-1,0-1 1,0 0-1,0 1 1,-1-1-1,1 1 1,0-1-1,0 1 1,0 0-1,-1-1 1,1 1 0,0 0-1,0 0 1,-1 0-1,1 0 1,0 0-1,-2 0 1,0 0 16,0 1 1,1-1 0,-1 0-1,0 1 1,0 0-1,1-1 1,-1 1-1,0 0 1,1 0 0,-1 1-1,1-1 1,-1 1-1,1-1 1,0 1 0,0 0-1,-4 3 1,-2 8 134,1-1 0,1 1 0,0 1 0,0-1 1,2 1-1,-1 0 0,2 0 0,0 1 0,1-1 1,0 1-1,1-1 0,1 1 0,0 0 0,4 28 0,-2-39-222,-1 0 0,0 0 0,1 0-1,0 0 1,0 0 0,0-1 0,0 1-1,0 0 1,1-1 0,0 0 0,0 0-1,0 0 1,0 0 0,0 0 0,0 0-1,1-1 1,-1 0 0,1 0 0,0 0-1,0 0 1,0 0 0,0-1 0,0 1-1,0-1 1,0 0 0,8 0 0,7 2-2222,-1-1 0,1-1 0,-1 0 0,34-4 0,-19-5-1267,-5-5-2274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7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1 195 6214,'0'0'14979,"-1"-5"-13238,27 71 1795,61 177-1531,-86-230-1726,-3-11-105,-12-19-71,-13-37-360,19 22 64,2 1 1,2-1 0,0 0-1,3 0 1,2-44-1,-1 31-227,0 33 221,1 1-1,0-1 1,0 1 0,1 0-1,1-1 1,0 1 0,6-15 0,-8 23 89,1-1 0,0 1 0,-1 0 1,1-1-1,0 1 0,1 0 1,-1 0-1,1 0 0,-1 1 0,1-1 1,0 1-1,0-1 0,0 1 1,0 0-1,0 0 0,0 0 1,1 1-1,-1-1 0,1 1 0,-1 0 1,1 0-1,-1 0 0,1 0 1,0 0-1,7 1 0,-10 0 111,0 0 0,0 1 0,0-1 0,1 1 0,-1 0 0,0-1 0,0 1 0,0 0 0,0-1 0,0 1 0,0 0 0,0 0 0,0 0 1,0 0-1,-1 0 0,1 0 0,0 0 0,-1 0 0,1 0 0,-1 1 0,1-1 0,-1 0 0,1 0 0,-1 1 0,0-1 0,1 0 0,-1 0 0,0 1 0,0-1 0,0 2 0,2 48 702,-3-42-557,1 2 115,0-1 1,-1 0-1,-1 0 0,0 0 0,0 0 1,-1 0-1,0-1 0,-1 1 1,0-1-1,-1 1 0,1-1 0,-2-1 1,1 1-1,-1-1 0,-1 0 1,1 0-1,-15 12 0,7-4 224,15-10-2433,28-14-3060,-21 5 4667,75-23-9940,-34 11 1280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8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4997,'0'0'17899,"-1"13"-16153,-2 29-746,1-1 1,3 1-1,1 0 1,10 49-1,30 62 164,-41-148-1041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8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11787,'0'0'14670,"-18"65"-13581,9-44-673,1-2-63,2-3-353,2 5-256,4 1-545,0 4-1698,0 4-1665,0 7-1153,4 8-1569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8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7591,'0'0'15663,"73"-43"-15279,-46 28-320,0 6-64,6 3-1569,-4 6-2083,-2 0-2081,-11 4-6599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9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0 3619,'0'0'18482,"-13"10"-16688,-8 10-737,-3 2-321,-5 1 97,0-1-769,-5 1-64,-1 1-320,0 6-2307,-4-2-3298,-5 1-6631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9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1 178 1890,'0'0'18257,"11"0"-17152,153-13 371,210-44 0,-41 4-942,311 10 213,-696 32-2241,32 10-626,0 2-1,-30 3 1,-8 13-5597,7 3-1011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14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1 8872,'0'0'13416,"-20"3"-11863,-66 15-261,82-17-1199,0 1 0,0 0 0,1 0 0,-1 1 0,0-1 0,1 1 1,0-1-1,-1 1 0,1 0 0,0 0 0,1 1 0,-1-1 0,1 0 0,-5 8 0,-16 52 731,17-46-599,-2 12 56,2 0 1,0 1-1,2 0 1,1 0-1,1 0 1,5 53-1,-3-77-283,1 0 1,0 0-1,1 0 1,0 0-1,0-1 1,0 1-1,0 0 1,1-1-1,0 1 1,0-1-1,1 0 1,-1 0-1,1 0 0,0-1 1,0 1-1,1-1 1,0 0-1,-1 0 1,1-1-1,0 1 1,1-1-1,9 4 1,-6-3-76,0 0 0,0-1 0,0 0 0,1-1 1,-1 0-1,1 0 0,-1-1 0,1-1 1,0 1-1,0-1 0,-1-1 0,1 0 0,18-5 1,-22 5 38,-1-2 1,0 1 0,0-1 0,0 1 0,0-1-1,0-1 1,-1 1 0,1-1 0,-1 1 0,0-1-1,0-1 1,0 1 0,-1 0 0,0-1 0,1 0-1,-2 0 1,1 0 0,0 0 0,-1 0 0,0 0-1,0-1 1,-1 1 0,2-9 0,2-13 87,-2 0 1,0 0 0,-3-44-1,0 49-91,0 4 25,-2 0 0,0 0 0,0 0-1,-2 0 1,-6-20 0,7 29 31,-1-1 0,0 0 0,0 1 0,-1 0 1,0 0-1,-1 0 0,0 1 0,0-1 0,-1 2 0,-11-12 1,6 8-1159,21 15-3171,12 7 1523,17 3-2051,7 0-1676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40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1 197 13453,'0'0'3283,"22"3"-1447,15 3-1141,-1-3 0,1-1 0,0-2 0,0-1 0,50-9 0,941-168 1322,-936 165-2043,-97 11 2807,-10-4-2392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1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33 158 4516,'-3'-7'23174,"12"7"-23146,1 0-1,-1-1 1,0 0-1,1-1 1,-1 1-1,0-2 1,0 1-1,0-1 1,0-1 0,-1 0-1,1 0 1,-1 0-1,0-1 1,0-1-1,-1 1 1,0-1-1,0 0 1,7-8-1,-13 13-24,0 0 0,0-1 0,0 1 0,0 0 0,0-1 0,0 1 0,0-1 0,-1 1 0,1-1 0,-1 1 0,1-1 0,-1 1 0,1-1 0,-1 0 0,0 1 0,0-1 0,0 1 0,0-1 0,0 0 0,0 1 0,0-1 0,-1 0 0,1 1 0,-1-1 0,1 1 0,-1-1 0,1 1 0,-3-4 0,2 3-33,-1 0 1,0 0-1,0 0 0,0 0 0,0 0 0,0 0 1,0 1-1,0-1 0,-1 1 0,1-1 1,-1 1-1,1 0 0,-1 0 0,0 0 0,-4-1 1,-1 0-13,0 1 1,0-1 0,0 1 0,0 1 0,0-1 0,0 1-1,-1 1 1,1 0 0,0 0 0,0 0 0,-9 4-1,14-4 35,-1 1 1,1 0-1,0 0 0,0 0 0,0 1 0,0-1 0,0 1 0,0 0 0,0 0 0,1 0 0,-1 0 0,1 0 0,0 0 0,0 0 1,0 1-1,1-1 0,-1 1 0,1 0 0,0-1 0,0 1 0,0 0 0,0 0 0,1 0 0,-1 6 0,-1 4-7,1 1-1,0-1 1,1 1-1,1-1 0,0 0 1,6 26-1,-6-36 2,0 0 0,1-1 0,0 1-1,-1-1 1,2 1 0,-1-1 0,0 1-1,0-1 1,1 0 0,0 0 0,0 0-1,0-1 1,0 1 0,0-1 0,0 1 0,1-1-1,-1 0 1,1 0 0,0-1 0,-1 1-1,1-1 1,0 0 0,0 0 0,0 0-1,0 0 1,0 0 0,0-1 0,7 0 0,-1 0-917,-1 0 1,0 0-1,1-1 0,16-4 1,-15 2-1045,-1-1 0,0 0 0,0-1 0,0 0 0,-1 0 0,15-11 0,0-1-4117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1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20 320,'0'0'14478,"2"-4"-12636,4-11 5,-8 32 489,-12 36 52,-16 16-1010,19-47-1394,1 1 0,1 0 0,1 0 0,1 1 0,-7 37 0,14-52-2083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1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9833,'0'0'13005,"45"28"-11948,-18-9-257,2-1-704,0 3 33,0-3-129,4 1-161,0-6-511,-2-2-1570,5-5-1986,-7-2-2787,0-4-2594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2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5029,'0'0'16693,"-1"11"-15684,0 9-425,1 1-1,0-1 1,2 0-1,1 1 1,0-1 0,2 0-1,0 0 1,14 34 0,-8-31-993,46 94 2066,-33-81-4202,2-4-3947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3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1 344 6919,'0'0'13004,"0"-1"-12905,0 1 0,-1-1 1,1 1-1,0-1 0,0 1 0,0 0 1,0-1-1,0 1 0,0-1 0,0 1 1,0-1-1,0 1 0,0-1 0,0 1 1,1-1-1,-1 1 0,0 0 1,0-1-1,0 1 0,0-1 0,1 1 1,-1 0-1,0-1 0,1 1 0,-1 0 1,0-1-1,0 1 0,1 0 0,-1-1 1,1 1-1,0-1 0,80-33 1109,17-7-1613,-30 23-3638,-61 10 2287,-7-13 4368,-2 12 713,5 22-2504,1-3-705,0-1 0,1 0 1,0 0-1,0 0 0,1 0 1,0-1-1,1 0 0,0 0 1,0-1-1,0 0 0,1 0 0,0-1 1,13 8-1,-20-14-78,0 1 0,0-1-1,0 0 1,0 0 0,0 0-1,0 0 1,0 0 0,-1 0 0,1 0-1,0 0 1,0 0 0,0-1 0,0 1-1,0 0 1,0-1 0,0 1 0,0 0-1,0-1 1,-1 1 0,1-1 0,0 1-1,0-1 1,0 0 0,-1 1 0,1-1-1,0 0 1,-1 0 0,1 1-1,-1-1 1,1 0 0,0-1 0,20-34-165,-13 21-105,-4 9-227,0 1 1,1-1 0,0 1-1,-1 0 1,2 0-1,-1 0 1,1 0 0,-1 1-1,1 0 1,0 0-1,9-3 1,3-1-1340,1 2 0,32-8 1,-33 10 610,0-1 0,0-1 0,23-15 9172,-52 26-3038,4 1-6440,0 2 1725,1-1 1,0 1 0,0 1 0,1-1-1,0 1 1,0 0 0,1 0 0,0 1-1,1-1 1,0 1 0,1-1 0,0 1-1,0 0 1,0 12 0,2-21-250,0-1 0,0 0 0,0 1-1,0-1 1,0 0 0,0 1 0,0-1 0,0 0 0,1 1 0,-1-1 0,0 0-1,0 0 1,0 1 0,0-1 0,0 0 0,1 1 0,-1-1 0,0 0-1,0 0 1,0 0 0,1 1 0,-1-1 0,0 0 0,0 0 0,1 0 0,-1 1-1,0-1 1,1 0 0,-1 0 0,0 0 0,0 0 0,1 0 0,-1 0-1,0 0 1,1 0 0,-1 1 0,0-1 0,1 0 0,-1 0 0,0-1 0,1 1-1,-1 0 1,0 0 0,1 0 0,-1 0 0,0 0 0,1 0 0,-1 0-1,0 0 1,0-1 0,1 1 0,-1 0 0,0 0 0,0 0 0,1-1 0,-1 1-1,0 0 1,0 0 0,1-1 0,14-15-786,-12 10 749,1-7-244,0 1 0,0-1 0,-2 0 0,1 0 0,0-19 0,51 30-6022,-46 2 5343,13 1-1179,0-2 1,-1 0-1,30-6 1,-43 5 2061,0 0-1,-1 0 1,0-1 0,1 1 0,-1-1-1,0-1 1,0 1 0,-1-1-1,1 0 1,-1 0 0,0-1-1,0 0 1,0 0 0,6-8-1,-10 12 122,8-11 798,0-1 0,13-25-1,-20 34 220,0-1 0,-1 0 0,1 0 0,-1 1 0,0-1 0,0 0 0,-3-8 3707,-8 25-3840,4-1-472,1 1 0,0 0-1,1 0 1,1 1 0,0-1-1,0 1 1,1-1 0,1 1 0,0 0-1,1 15 1,0-27-434,0 0-1,1 0 1,-1 0 0,0 0-1,0 0 1,0 0 0,1 0-1,-1 0 1,1 0 0,-1 0-1,0 0 1,1 0 0,0 0-1,-1-1 1,1 1 0,0 0-1,-1 0 1,1-1-1,0 1 1,0 0 0,-1-1-1,1 1 1,0-1 0,1 1-1,31 7-70,-25-8-157,0 0 0,0 0 0,0-1 0,0 0 0,0-1 0,9-2 0,-6-1-487,0-1 0,-1 0-1,0-1 1,0 0 0,0 0 0,-1-1-1,10-11 1,1-3-4830,31-43 0,-23 26-1528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4.2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8744,'0'0'16234,"-3"5"-15219,-1 4-732,0 1 1,1 0 0,0 0 0,0 0 0,1 1-1,1-1 1,0 0 0,0 1 0,1-1 0,0 1-1,4 17 1,1 12 370,19 69 0,-14-80-475,26 55-1,-16-39-1998,-2 1-4233,-15-31-1170,-3 1-3139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4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14318,'0'0'8424,"116"-44"-8424,-69 36-1282,3 8-1889,0 0-5573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1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446 67 11018,'0'0'9679,"-12"-11"-6070,-6 3-3377,0 0 1,-1 2 0,1 1-1,-1 0 1,-1 1 0,1 1-1,-21 0 1,12-1-23,-182-6 687,209 11-897,-1-1 0,1 1-1,-1 0 1,1-1 0,0 1 0,-1 0 0,1 0 0,0 0 0,0 0 0,-1 0-1,1 0 1,0 1 0,0-1 0,0 0 0,1 1 0,-1-1 0,0 0 0,0 1-1,1-1 1,-1 1 0,1-1 0,-1 1 0,1-1 0,0 1 0,-1-1 0,1 1-1,0 0 1,0-1 0,0 1 0,0-1 0,0 1 0,1 1 0,4 57-130,-3-51 124,1 1-1,1-1 0,-1 0 0,2-1 0,-1 1 0,1-1 1,0 1-1,1-2 0,7 10 0,70 66-130,-21-23 43,-53-50 80,-1 0 1,0 0-1,-1 1 0,0 0 0,-1 1 0,0-1 0,0 1 0,3 13 0,-7-21 24,-1 0 0,0 0 1,-1 0-1,1 0 0,-1 0 0,1 0 1,-1 0-1,0 0 0,-1 0 0,1 0 0,-1 0 1,0 0-1,1 0 0,-2-1 0,1 1 1,0 0-1,-1 0 0,0-1 0,0 1 1,0-1-1,0 0 0,0 1 0,-1-1 1,0 0-1,1 0 0,-1-1 0,0 1 0,0-1 1,-5 4-1,3-3 10,0 0-1,0 0 1,0-1 0,-1 1-1,1-1 1,-1 0 0,1 0 0,-1-1-1,0 0 1,0 0 0,0 0-1,-7-1 1,13 0-52,-1 0-1,0 0 0,0 0 1,0-1-1,0 1 1,0 0-1,0-1 1,1 1-1,-1-1 0,0 1 1,0-1-1,1 1 1,-1-1-1,0 1 0,1-1 1,-1 0-1,0 1 1,1-1-1,-1 0 1,1 0-1,-1 1 0,1-1 1,0 0-1,-1 0 1,1 0-1,0 0 1,-1 0-1,1 0 0,0-1 1,-4-32-1405,4 29 1187,-1-14-1140,1-1 0,1 0 0,0 1 0,2-1 0,0 1 0,1-1-1,1 1 1,1 0 0,15-33 0,8-6-4487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2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99 769,'0'0'8568,"4"-16"-5910,15-50 327,-12 50 1520,-4 16-1479,-1 14-1154,-2-13-1955,31 275 4593,-14-154-3526,21 98 437,-6-113-1945,-21-78-1724,23 43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15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242 211 4933,'0'0'9417,"4"-16"-7933,-3 13-1467,7-29 1675,-2-1 0,4-65-1,-10 97-1634,0 0 0,0-1-1,0 1 1,0 0 0,0 0-1,0 0 1,-1 0 0,1 0-1,0-1 1,-1 1-1,1 0 1,-1 0 0,1 0-1,-1 0 1,0 0 0,1 0-1,-1 0 1,0 1 0,0-1-1,1 0 1,-1 0-1,0 0 1,0 1 0,0-1-1,0 1 1,0-1 0,0 1-1,0-1 1,0 1 0,-1-1-1,1 1 1,0 0-1,0-1 1,0 1 0,0 0-1,0 0 1,-1 0 0,1 0-1,0 0 1,0 0 0,0 1-1,0-1 1,-1 0-1,1 0 1,0 1 0,0-1-1,0 1 1,-2 0 0,-3 1 24,0 0 1,0 1-1,0-1 1,1 1-1,-1 0 1,1 1-1,-9 6 1,-6 10 288,1 1 1,0 1-1,2 1 1,1 0-1,1 1 1,0 1-1,2 0 1,1 1-1,-11 34 1,22-55-325,-1 0 0,1 1 0,0-1 0,0 1 1,1-1-1,-1 1 0,1 0 0,0-1 0,1 1 0,0-1 1,0 1-1,0-1 0,3 10 0,-2-12-49,0-1-1,0 1 0,0 0 1,0-1-1,0 1 1,1-1-1,-1 0 1,1 0-1,0 0 0,-1 0 1,1 0-1,0 0 1,0-1-1,0 1 0,0-1 1,1 0-1,-1 0 1,0 0-1,0-1 0,1 1 1,-1-1-1,0 1 1,5-1-1,2 1-16,0-1-1,0 0 0,-1 0 1,1-1-1,0 0 1,0-1-1,-1 0 1,1-1-1,-1 0 1,0 0-1,0-1 1,0 0-1,0 0 1,-1-1-1,0 0 1,1-1-1,-2 0 0,1 0 1,-1-1-1,0 0 1,0 0-1,-1 0 1,0-1-1,0 0 1,7-15-1,-6 11 52,0 1 0,-1-1 0,0-1 0,-1 1 1,0-1-1,-1 0 0,0 0 0,-1 0 0,-1-1 0,1-20 0,-3 34 81,0 6-96,0 93 391,9 287 761,-7-363-1160,1 0 1,1-1-1,1 1 1,8 21 0,-12-43 483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2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17 154 1089,'0'0'21524,"-16"-75"-20979,45 51-257,4 5-288,2 2-32,0 8-256,0 2-1089,-1 5-930,-3 2-1056,-2 0-865,-4 0-736,-7 11-482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2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0 189 1890,'0'0'12609,"21"1"-11402,66-3-364,-84 2-747,1 0 0,0-1 1,0 0-1,0 1 0,-1-1 0,1-1 0,0 1 1,-1-1-1,1 1 0,-1-1 0,0 0 0,1 0 1,-1 0-1,0-1 0,0 1 0,0-1 0,-1 1 1,1-1-1,-1 0 0,1 0 0,-1-1 1,0 1-1,0 0 0,1-4 0,0-2 61,0 0-1,-1 0 0,0 0 1,-1 0-1,0 0 1,0 0-1,-1-11 1,0 17-132,-1 1-1,1 0 1,-1-1 0,0 1 0,0 0-1,0-1 1,0 1 0,0 0 0,0 0-1,0 0 1,-1 0 0,1 0 0,-1 0-1,0 0 1,1 1 0,-1-1 0,0 0-1,0 1 1,0 0 0,0-1 0,-3 0-1,3 1 31,1 0 0,-1 0 0,0 0 0,0 0 0,0 1 0,0-1-1,0 1 1,0-1 0,1 1 0,-1 0 0,0-1 0,0 1-1,0 0 1,0 1 0,0-1 0,0 0 0,0 0 0,0 1 0,0-1-1,0 1 1,0 0 0,0 0 0,0-1 0,1 1 0,-1 0 0,0 0-1,1 1 1,-3 0 0,-3 7 31,0 0 1,1 0-1,0 0 0,1 1 0,0 0 1,0 0-1,1 0 0,0 0 0,0 1 1,2 0-1,-3 14 0,1-4 130,2-1 1,1 1-1,0 0 0,1-1 1,5 29-1,-5-45-274,1 0 0,0 1-1,0-1 1,0 0 0,1 0 0,0 0 0,0 0-1,0 0 1,0 0 0,0 0 0,1 0-1,0-1 1,-1 0 0,1 1 0,1-1 0,-1 0-1,0 0 1,1-1 0,-1 1 0,1-1 0,0 0-1,0 0 1,0 0 0,7 2 0,47 8-4376,1-10-3957,-26-2 2930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3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 1313,'0'0'19112,"1"14"-18082,10 40-137,3-1 0,1-1-1,24 51 1,-3 6 223,-38-117-1085,-17-53-180,3-2 0,3 1-1,3-2 1,-3-77 0,13 141 144,0-1-1,0 0 1,0 1 0,1-1 0,-1 0-1,0 1 1,0-1 0,0 1 0,1-1 0,-1 1-1,0-1 1,1 0 0,-1 1 0,1-1 0,-1 1-1,0 0 1,1-1 0,-1 1 0,1-1 0,-1 1-1,1 0 1,-1-1 0,1 1 0,0 0 0,-1-1-1,1 1 1,-1 0 0,1 0 0,0 0 0,-1 0-1,1-1 1,-1 1 0,1 0 0,0 0-1,-1 0 1,1 0 0,0 1 0,-1-1 0,1 0-1,-1 0 1,1 0 0,0 0 0,-1 1 0,1-1-1,-1 0 1,1 0 0,0 1 0,2 0 3,0 0-1,0 0 1,0 1 0,-1-1 0,1 1-1,0-1 1,-1 1 0,1 0 0,3 4-1,2 5 148,0 1 0,-1 0-1,0 1 1,-1-1 0,6 20-1,-9-24 55,-1 0 1,0 0-1,0 0 0,-1 0 0,0 1 0,0-1 1,-1 1-1,0-1 0,0 1 0,-3 11 0,3-19-213,0 0 0,-1 0-1,1 0 1,-1 0-1,1 0 1,-1 0 0,1 0-1,-1 0 1,0 0 0,1 0-1,-1-1 1,0 1-1,0 0 1,0 0 0,0-1-1,1 1 1,-1-1 0,0 1-1,0-1 1,0 1-1,0-1 1,-2 1 0,-15 3-4655,11-3 1154,-3 1-4429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4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83 1730,'0'0'17969,"-10"-2"-16101,-34-8-357,43 10-1353,-1 0 0,1 0 0,-1-1 0,1 1-1,0 0 1,-1-1 0,1 1 0,-1-1 0,1 0 0,0 1 0,0-1 0,-1 0 0,1 0 0,0 0 0,0 0 0,0 0-1,0 0 1,0 0 0,0 0 0,0-1 0,0 1 0,1 0 0,-1 0 0,0-1 0,1 1 0,-1 0 0,0-3 0,1 2-137,0 0 1,0 0 0,1 1-1,-1-1 1,0 0 0,1 1-1,-1-1 1,1 0 0,0 1 0,0-1-1,-1 1 1,1-1 0,0 1-1,0-1 1,1 1 0,-1 0 0,0-1-1,0 1 1,0 0 0,1 0-1,-1 0 1,1 0 0,-1 0-1,1 0 1,2-1 0,4 0 18,-1 1-1,1-1 1,0 1 0,0 1 0,-1-1-1,1 1 1,0 1 0,0-1 0,0 1-1,-1 1 1,1-1 0,-1 1 0,1 1 0,9 4-1,-6-2 23,0 1 0,0 1 0,-1 0 1,0 0-1,-1 1 0,1 0 0,-1 1 0,12 15 0,-10-10-18,-1 1-1,0 0 1,0 0 0,-2 1 0,0 0 0,-1 1-1,-1 0 1,0 0 0,-1 0 0,-1 1 0,-1-1-1,2 31 1,-4-37-24,0 0-1,-2 0 0,1 0 1,-1 0-1,-1 0 1,0 0-1,-1 0 0,0 0 1,0-1-1,-1 1 0,-1-1 1,0 0-1,0 0 1,-1-1-1,0 0 0,0 0 1,-1 0-1,-14 13 1,12-13 3,0-1 0,0 0 0,0-1 0,-1 0 0,0-1 0,-1 0 0,1 0 1,-1-1-1,0-1 0,-1 1 0,1-2 0,-1 0 0,1 0 0,-1-1 1,0-1-1,0 1 0,-21-2 0,42-12-231,6 5 186,0 0 1,1 1 0,-1 1 0,1 0-1,0 2 1,0-1 0,19 0-1,120-1-5842,-129 5 3389,16 1-4102,-5 7-4985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6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73 384,'0'0'15636,"0"-31"-9587,-6 27-5795,-1-1 0,1 1-1,-1-1 1,0 2 0,0-1 0,0 1 0,-1 0 0,1 1 0,-1 0 0,0 0-1,1 0 1,-1 1 0,0 0 0,0 1 0,0 0 0,0 0 0,-7 1 0,12 1-244,1-1 0,1 0 1,-1 0-1,0 1 0,0 0 1,0-1-1,1 1 1,-1 0-1,1-1 0,0 1 1,-1 0-1,1 0 0,0 0 1,0 1-1,0-1 1,0 0-1,0 0 0,1 0 1,-1 3-1,-7 45 770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6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80 224,'0'0'10752,"-1"-45"96,-1 30-9466,-1 13-1245,0 0-1,0 0 1,0 0-1,-1 0 1,1 0 0,0 1-1,-1 0 1,1-1-1,-1 1 1,1 0-1,-1 1 1,0-1 0,1 1-1,-8 0 1,-54 3 665,62-2-774,0 0 0,-1 1 1,1-1-1,0 1 0,0 0 1,0 0-1,0 0 0,0 0 1,0 0-1,1 1 1,-1-1-1,1 1 0,-1-1 1,1 1-1,0 0 0,0 0 1,0 0-1,1 0 0,-1 1 1,1-1-1,-1 0 0,1 1 1,0-1-1,1 1 0,-1-1 1,0 6-1,-2 10 58,1 1 1,1 0-1,2 25 0,-1-42-70,1 4 10,0-1 0,0 0 1,1 0-1,0 0 0,0 1 0,0-2 0,1 1 0,-1 0 1,2 0-1,4 7 0,48 56 93,-18-24-3,-23-25-66,-1 1 0,0 1-1,-2 0 1,-1 1 0,0 0-1,-2 1 1,-1 0 0,0 1-1,-2-1 1,-1 1 0,-1 0-1,1 44 1,-4-45 145,0-17-165,0 0 0,-1 0 0,0 0 0,-1 0 1,0 0-1,-2 12 0,2-17 197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7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17 134 4516,'0'0'15930,"-5"-3"-14985,5 3-930,-1 0 0,0-1 0,1 1 1,-1 0-1,1 0 0,-1-1 0,1 1 0,-1 0 0,1-1 1,-1 1-1,1 0 0,-1-1 0,1 1 0,-1-1 0,1 1 1,-1-1-1,1 1 0,0-1 0,-1 1 0,1-1 1,0 1-1,-1-1 0,1 1 0,0-1 0,0 0 0,0 1 1,0-1-1,-1 1 0,1-1 0,0 0 0,0 1 0,0-1 1,0 0-1,0 1 0,0-1 0,1 1 0,-1-1 0,0 0 1,0 1-1,0-1 0,1 0 0,32-17 1081,-25 15-939,156-59 918,-139 55-1876,1 1 0,0 1 0,0 1-1,46-1 1,-72 47 5066,2-27-3700,0 0-1,1 0 1,0 0-1,1 0 1,1-1-1,12 27 1,-7-22-1809,0-1-1,17 22 1,-16-28-8109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7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21 14189,'0'0'7079,"-9"-6"-7335,20 2-385,-1 3-1120,7-3-1442,-3 2-2275,7-2-4227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7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10474,'0'0'13954,"-1"4"-13425,-1 0-391,2 0 0,-1 0 0,0 1 0,1-1 0,0 0 0,0 1 1,0-1-1,0 1 0,1-1 0,0 0 0,-1 0 0,4 7 0,22 62 1292,-9-30-859,129 376 993,-141-396-2543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8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0 118 7335,'0'0'20147,"19"-9"-19442,10-2-417,2-1-96,0-3-192,4 1-192,2-1-737,5-2-2530,1 6-2243,5-2-4067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3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0 340 10218,'0'0'5343,"6"1"-3971,18-1-853,-1 0 0,0-2 0,1 0 0,-1-2 0,0 0 0,26-9 0,0 1 114,840-173 4167,13 76-3258,-869 109-1413,-23 1-94,1-1 0,-1 0 0,1-1 0,-1 0 0,1-1-1,16-4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4 116 128,'0'-3'12599,"0"-4"-7607,0-28 746,0-36 855,-4 87-6364,6 6-135,0-1-1,1 0 1,2 1-1,0-1 1,1-1-1,1 1 0,16 31 1,-8-15-73,7 41 92,-19-63-89,0-1-1,1 0 1,1 0-1,0 0 1,1 0-1,10 17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8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4 281 1762,'0'0'16218,"-1"-17"-15460,-2-124 1372,4 135-1995,-1 0 1,1 1 0,1-1-1,-1 0 1,1 1-1,0-1 1,0 1 0,1 0-1,-1-1 1,1 1-1,0 1 1,1-1 0,-1 0-1,1 1 1,0-1-1,0 1 1,7-6 0,-7 7-103,0 1 1,0-1 0,0 1 0,0-1 0,0 1 0,1 0-1,-1 1 1,1-1 0,-1 1 0,1 0 0,0 0 0,-1 0-1,1 1 1,0 0 0,-1-1 0,1 2 0,0-1 0,0 1-1,-1-1 1,1 1 0,-1 0 0,7 3 0,-5-1-23,-1 0 1,1 0-1,-1 1 1,0-1-1,0 1 0,0 0 1,-1 1-1,0-1 1,1 1-1,-1 0 1,-1 0-1,1 0 1,-1 0-1,0 1 0,3 6 1,-5-8 74,1-1 0,-1 1 0,1 0 0,-1 0 0,0 0 0,-1 0 0,1 0 0,-1 0 0,1 0 0,-1 0 0,0 0 0,-1 0 0,1 0 0,-1 0 0,0 0 0,0-1 0,0 1 0,0 0 0,-1 0 0,1-1 0,-1 1 0,0-1 0,0 1 0,-4 4 0,-7 6 308,-2 0 0,1 0 0,-21 13 0,-12-2-501,42-23-389,0 0 0,0 0 0,-1-1 0,1 0 0,-1 0 1,-9 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8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35 5541,'0'0'12225,"-3"-6"-10655,3 5-1485,-1-1 1,1 1-1,-1-1 1,1 1 0,-1 0-1,0-1 1,1 1-1,-1 0 1,0-1 0,0 1-1,0 0 1,0 0-1,0 0 1,0 0 0,0 0-1,-1 0 1,1 0-1,0 0 1,-1 0 0,1 1-1,0-1 1,-1 0-1,1 1 1,-1-1 0,1 1-1,-1 0 1,1-1-1,-1 1 1,1 0 0,-1 0-1,1 0 1,-1 0-1,1 0 1,-1 0 0,1 1-1,-1-1 1,1 0-1,-1 1 1,1-1 0,-1 1-1,1 0 1,-1-1-1,1 1 1,0 0 0,0 0-1,-1 0 1,1 0-1,0 0 1,0 0 0,0 0-1,0 0 1,0 0-1,0 1 1,0-1 0,0 0-1,1 1 1,-2 1-1,-2 5 3,0 0 0,0 0-1,0 0 1,1 0 0,1 1 0,-1 0-1,1-1 1,1 1 0,0 0-1,0 0 1,0-1 0,1 1-1,1 9 1,0-16-88,0 0-1,0-1 0,0 1 1,0-1-1,0 0 0,0 1 1,0-1-1,0 0 1,0 1-1,1-1 0,-1 0 1,0 0-1,1 0 0,-1 0 1,1 0-1,-1 0 0,1-1 1,0 1-1,-1 0 1,1-1-1,0 0 0,-1 1 1,1-1-1,0 0 0,0 0 1,-1 0-1,1 0 1,2 0-1,-1 0-5,0 1-1,0-1 1,0 0-1,0 0 1,-1 0 0,1-1-1,0 1 1,0-1-1,0 0 1,0 1 0,-1-1-1,1 0 1,0-1-1,-1 1 1,1 0-1,-1-1 1,3-2 0,1-4-104,-1 0 0,-1-1 0,1 0 0,2-11 0,10-16-168,-17 35 283,1 1 1,-1 0-1,1 0 0,-1 0 1,1-1-1,0 1 0,-1 0 0,1 0 1,-1 0-1,1 0 0,0 0 0,-1 0 1,1 0-1,-1 1 0,1-1 0,0 0 1,-1 0-1,1 0 0,-1 1 0,1-1 1,-1 0-1,1 0 0,-1 1 0,1-1 1,-1 1-1,1-1 0,-1 0 0,1 1 1,-1-1-1,0 1 0,1-1 0,-1 1 1,0-1-1,1 1 0,-1-1 0,0 1 1,0-1-1,1 1 0,-1 0 0,21 30 319,-17-26-271,22 28-367,-7-13-7358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8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7976,'0'0'15796,"4"18"-14494,86 336 3364,-74-317-4398,2 3-1461,-15-27-3334,-1 1-3431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9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1 116 2947,'0'0'18705,"39"-50"-18160,-16 39-225,-1-4-224,1 2-96,-4 4-192,-3-3-1281,-3 7-1058,-3 5-1857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59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10 8232,'0'0'12828,"-5"-9"-10495,4 19-1888,0 1 1,0-1-1,1 0 0,0 1 1,1-1-1,4 20 0,2 5-96,1-1 0,2 0-1,1 0 1,23 45 0,-12-34-3874,1-2-3763,-20-33-31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0:00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1 291 9641,'0'0'11862,"17"-8"-11248,136-67-167,-134 65-531,-1-1 1,-1-1 0,0 0 0,-1-1 0,0-1-1,-1 0 1,19-23 0,-32 34 100,-1 0 0,1 0-1,0 0 1,-1-1 0,0 1 0,0 0 0,0-1-1,0 1 1,0 0 0,-1-1 0,0 1-1,1-1 1,-2-6 1468,-4 47 335,4-25-1695,0-5 1,0 1-1,0-1 0,1 1 0,1-1 0,0 10 1,0-16-113,-1 1 0,0-1 0,1 0 0,-1 1 1,1-1-1,-1 0 0,1 1 0,0-1 1,0 0-1,-1 0 0,1 0 0,0 0 1,0 0-1,0 0 0,0 0 0,0 0 1,1 0-1,-1 0 0,0 0 0,0-1 1,0 1-1,1 0 0,-1-1 0,0 1 1,1-1-1,-1 0 0,0 1 0,1-1 1,-1 0-1,1 0 0,-1 0 0,3 0 1,2 0-233,0-1 1,0 1-1,-1-1 1,1-1 0,0 1-1,0-1 1,-1 0-1,1 0 1,-1-1 0,0 0-1,9-5 1,51-47-5039,-55 44 4532,1 1-1,0 0 1,1 1-1,0 0 1,24-3 6788,-28 44-3219,4 13-2125,-11-42-654,1 0 0,-1 0 0,1 0 0,-1-1 0,1 1 1,0 0-1,0-1 0,1 1 0,-1-1 0,4 3 1,-5-4-64,0 0 0,-1-1-1,1 0 1,0 1 0,0-1 0,0 1 0,0-1 0,-1 0 0,1 1 0,0-1 0,0 0 0,0 0-1,0 0 1,0 0 0,0 0 0,0 0 0,-1 0 0,1 0 0,0 0 0,0 0 0,0-1 0,0 1 0,0 0-1,0-1 1,-1 1 0,1 0 0,0-1 0,0 1 0,-1-1 0,1 1 0,0-1 0,0 1 0,-1-1 0,1 0-1,-1 1 1,1-1 0,0 0 0,-1 0 0,0 1 0,2-3 0,1-2 59,46-65-1676,-45 66 1488,-1 0 0,1-1 0,0 2 0,0-1 1,0 0-1,1 1 0,-1 0 0,1 0 0,0 0 0,0 0 1,0 1-1,10-4 0,-11 6 538,0 1 1,0-1-1,0 1 1,0 0-1,-1 0 1,1 0-1,0 0 1,0 1-1,-1 0 1,1-1-1,-1 1 1,1 1-1,-1-1 1,0 0-1,0 1 0,0 0 1,0-1-1,0 1 1,3 6-1,17 12-2280,1-6-4246,-11-11-1097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0:00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11050,'0'0'11948,"0"13"-22967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0:03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77 6054,'0'0'13527,"-5"-12"-11803,-15-36-453,17 31 1346,12 17-1859,12 15-412,-6 1-79,0 1 1,-2 0-1,0 1 1,0 1-1,-2 0 1,0 1-1,12 34 0,-9-17 21,-1 1-1,-3 0 0,9 60 0,-17-89-276,-1 0-1,0 0 0,-1 0 0,0 0 0,-2 14 0,2-20-114,-1 0 0,0 1 0,-1-1 0,1 0 0,0 1 0,-1-1 0,0 0 0,0 0 0,0 0 0,0-1 0,0 1-1,-1 0 1,1-1 0,-1 0 0,1 1 0,-6 2 0,-13 8-4773,-42 20 1,5-6-4023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0:03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9 1377,'0'0'12332,"-11"-2"-10811,-38-5 6,46 7-1327,-1 1 0,1-1 0,0 0-1,-1 1 1,1 0 0,0 0 0,0 0 0,0 0 0,-1 0-1,1 1 1,0-1 0,1 1 0,-1 0 0,0 0-1,0 0 1,1 0 0,-5 4 0,-31 45 2051,32-42-1821,-5 11-107,0-1 0,2 2 1,0-1-1,1 1 0,2 0 0,0 1 0,1 0 1,1 0-1,1 0 0,0 0 0,2 0 0,2 27 0,0-44-555,0 1 0,0-1 0,1 0 0,-1 0-1,1 1 1,0-1 0,0-1 0,1 1-1,0 0 1,0 0 0,0-1 0,0 0 0,1 0-1,-1 0 1,1 0 0,0 0 0,0-1-1,1 1 1,-1-1 0,6 3 0,9 5-1840,1-1 0,0 0 0,33 10 0,12 1-6010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3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9353,'0'0'0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0:05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22 394 4420,'0'0'9972,"-5"-1"-8626,4 1-1216,0 0 1,1 0 0,-1 0 0,1 0 0,-1 0 0,0 0 0,1-1-1,-1 1 1,0 0 0,1 0 0,-1 0 0,1-1 0,-1 1 0,0 0-1,1-1 1,-1 1 0,1 0 0,-1-1 0,1 1 0,-1-1 0,1 1-1,0-1 1,-1 1 0,1-1 0,0 1 0,-1-1 0,1 1 0,0-1-1,-1 1 1,1-1 0,0 0 0,0 1 0,0-1 0,-1-1-1,23-10 1060,58-8-1852,-68 17 1080,891-138-25,-218 42-343,-502 57-87,-108 23 2,96-12 0,-157 30-215,20-3 478,-17-2-4007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8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249 255 224,'0'0'19128,"-4"-16"-17287,1-1-1538,-1-8 329,-1 1 0,-2 0-1,-14-38 1,18 57-503,0-1 0,0 0 1,0 1-1,-1 0 0,0 0 1,0 0-1,0 0 0,-1 1 0,1 0 1,-1-1-1,0 2 0,-1-1 1,1 1-1,-1-1 0,1 1 1,-1 1-1,0-1 0,0 1 1,0 0-1,0 1 0,0-1 0,-1 1 1,1 0-1,0 1 0,-1 0 1,-9 0-1,14 1-122,-1-1 0,1 1-1,-1 0 1,1-1 0,0 1 0,-1 0-1,1 1 1,0-1 0,0 0 0,0 1-1,0-1 1,0 1 0,0-1 0,0 1-1,0 0 1,1 0 0,-1 0 0,1 0-1,-1 0 1,1 0 0,0 0 0,0 1 0,0-1-1,0 0 1,0 1 0,0-1 0,1 1-1,-1-1 1,1 4 0,-3 9 44,0-1-1,1 1 1,1 24 0,1-31-98,0 1 0,1 0 0,0 0 1,1-1-1,0 1 0,0-1 0,1 1 0,0-1 1,0 0-1,1 0 0,0 0 0,0 0 0,1-1 1,0 0-1,6 7 0,7 4-184,0-1 0,1 0 0,41 25 0,-56-39 222,-3-2-5,1-1-1,-1 1 1,1 0-1,-1 0 1,0 0 0,0 0-1,1 0 1,-1 1-1,0-1 1,0 0 0,0 0-1,0 1 1,0-1-1,-1 1 1,1-1 0,0 1-1,-1-1 1,1 1-1,-1-1 1,1 1-1,-1 0 1,0-1 0,1 3-1,-2-2 63,0 0-1,1 0 0,-1-1 1,0 1-1,0 0 1,0 0-1,0-1 0,-1 1 1,1 0-1,0-1 1,-1 1-1,1-1 0,-1 0 1,1 1-1,-1-1 1,0 0-1,-3 2 0,-5 3 100,0 1 0,0-1 0,0-1 1,-1 0-1,0 0 0,0-1 0,-1 0 0,1-1 0,-1-1 0,-11 2 0,20-31-3414,3 17 2377,1 1 0,0 0 1,1 0-1,0 0 0,0 0 0,1 0 1,0 1-1,6-13 0,20-34-6525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9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0 13132,'0'0'11830,"-3"20"-11034,-1 15-334,0-1 0,3 1 1,1 0-1,7 60 0,1-50-119,20 98 705,53 166 1,-68-280-901,-7-17-2859,-1 0-6903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9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1 167 12780,'0'0'8616,"124"-107"-8327,-74 85-289,2 3 0,-3 6-1250,-3 8-1088,-5 5-1473,-7 0-2243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39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0 243 224,'0'0'18290,"8"1"-16604,9 1-1167,0-1 0,0 0 1,0-2-1,1 0 0,-1-1 0,0-1 0,0 0 0,-1-1 0,21-8 0,-31 10-515,1-1 1,-1 0 0,0 0-1,0 0 1,0-1 0,0 0 0,-1 0-1,1 0 1,-1-1 0,0 0-1,-1 0 1,1 0 0,-1-1-1,0 1 1,0-1 0,-1 0 0,1 0-1,-1 0 1,-1-1 0,1 1-1,-1-1 1,0 1 0,-1-1-1,1 0 1,-1 0 0,0-13-1,-1 17-17,0 0-1,0 0 1,0 0-1,0 0 0,-1 0 1,1 0-1,-1 0 1,0 1-1,0-1 0,0 0 1,0 0-1,0 0 1,-1 1-1,1-1 0,-1 1 1,1-1-1,-5-3 1,3 4 11,0 0 0,0 1 0,0-1-1,0 0 1,0 1 0,0 0 0,-1 0 0,1 0 0,-1 0 0,1 1 0,-1-1 0,1 1 0,-1 0 0,1 0 0,-6 0 0,5 1 20,0 0 1,0 0 0,0 1-1,1-1 1,-1 1-1,0 0 1,1-1 0,-1 2-1,1-1 1,0 0-1,0 1 1,-1-1 0,2 1-1,-1 0 1,0 0-1,1 0 1,-1 1 0,1-1-1,0 0 1,-2 5-1,-3 4 88,1 1-1,1-1 1,0 1 0,-6 24-1,8-27 8,1 0 0,0 1 0,1-1-1,0 0 1,0 1 0,2-1 0,-1 1 0,1-1 0,3 16-1,-2-20-159,0-1-1,1 0 1,-1 1-1,1-1 1,0 0-1,1 0 1,-1 0-1,1-1 0,0 1 1,0-1-1,0 0 1,0 0-1,1 0 1,0-1-1,0 0 0,0 0 1,10 5-1,-6-4-798,-1-1 0,1 1 0,0-2 0,0 1 0,0-1 0,15 1 0,29-2-8798,-30-1 1503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0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34 132 1057,'0'0'22624,"-2"13"-21786,1 10-414,2 0-1,0-1 1,1 1-1,2-1 1,11 45-1,4-3 381,-5-19-383,-2 0 0,-2 1 0,-2 0 1,4 69-1,-12-117-419,-1 0-1,1 0 1,-1 0 0,1 1 0,-1-1 0,0 0 0,1 1-1,-1-1 1,0 0 0,0 1 0,0-1 0,0 1 0,0-1-1,-3-1 1,-3-7-40,-9-19-83,2 0-1,2-1 1,0 0-1,2-1 1,2 0-1,-9-58 1,7 8-698,1-122 0,9 198 776,0 0-1,1 0 1,-1 0 0,1 0-1,0 0 1,0 1-1,0-1 1,0 0 0,1 1-1,0-1 1,0 1-1,1-1 1,-1 1-1,5-6 1,-5 8 25,0 0 1,1 0-1,-1 0 0,1 1 1,-1-1-1,1 1 0,-1 0 1,1-1-1,0 1 0,0 0 1,-1 0-1,1 1 0,0-1 1,0 1-1,0-1 1,0 1-1,0 0 0,0 0 1,0 0-1,0 1 0,0-1 1,0 1-1,-1-1 0,1 1 1,5 2-1,-2 0 55,1 1 0,-1-1-1,0 1 1,-1 0 0,1 0 0,-1 1 0,0 0 0,0-1 0,0 2-1,0-1 1,-1 1 0,6 10 0,-2-3 105,0 0 1,-1 1-1,-1 0 0,9 28 0,-12-28 52,0-1-1,-1 1 1,0 0-1,-1 0 1,-1 0-1,0 0 1,-3 19 0,2-32-170,1 1 0,-1-1 1,1 0-1,-1 1 0,0-1 1,1 0-1,-1 1 0,0-1 1,0 0-1,0 0 1,0 0-1,0 0 0,0 0 1,-1 0-1,1 0 0,0 0 1,0 0-1,-1 0 0,1-1 1,-1 1-1,-1 0 1,-2 1 11,0-1 1,0 1-1,-1-1 1,1 0-1,0-1 1,-8 1-1,6-1-573,0 0 1,1-1-1,-1 1 0,1-1 0,-1 0 0,1-1 0,0 0 0,-1 0 0,1 0 0,-11-6 0,-3-11-5137,5 0-3220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1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90 16367,'0'0'8558,"-3"-7"-8126,2 6-414,0 0 0,0 0-1,1-1 1,-1 1 0,1 0-1,-1-1 1,1 1 0,0 0-1,0-1 1,-1 1 0,1 0-1,0-1 1,0 1 0,0-1 0,0 1-1,1-1 1,-1 1 0,0 0-1,1-1 1,-1 1 0,0 0-1,1-1 1,0 1 0,-1 0-1,1 0 1,0-1 0,0 1-1,-1 0 1,3-2 0,2 0 49,0 0-1,0 0 1,0 0 0,1 0 0,-1 1 0,1 0-1,-1 0 1,8-1 0,3-2 63,0 1 0,0 1 0,0 1 0,1 0 0,-1 1 0,1 1 0,-1 0 0,29 5 0,-39-4-97,0 0-1,-1 1 0,1 0 1,-1 0-1,1 0 1,-1 1-1,0 0 0,0 0 1,0 0-1,0 0 0,-1 1 1,1 0-1,-1 0 1,0 0-1,0 0 0,0 1 1,-1 0-1,1-1 0,-1 1 1,0 1-1,-1-1 1,1 0-1,-1 1 0,0-1 1,-1 1-1,1-1 0,0 9 1,0-5 20,-1-1-1,1 1 1,-2-1 0,1 1 0,-1-1 0,-1 1 0,0 0 0,0-1 0,0 1-1,-1-1 1,0 0 0,-1 0 0,0 1 0,0-2 0,-1 1 0,0 0 0,0-1-1,-1 1 1,0-1 0,-11 11 0,-2 2 214,-2-2 1,-35 27-1,-6 4 346,60-48-688,11-1-1131,26-1 667,-8 1 103,0 0 0,45 7 0,-65-6 400,0 0 0,-1 1 0,0 0 0,1 1 0,-1 0 0,0 0 0,0 1 0,0-1 0,-1 1 0,1 1 0,-1-1 0,0 1 0,0 0 0,7 9 0,-12-13 64,1 1-1,-1-1 0,1 0 0,-1 1 1,0 0-1,0-1 0,0 1 0,0 0 1,0-1-1,0 1 0,0 0 0,0 0 1,-1 0-1,1 0 0,-1 0 0,1 0 1,-1 0-1,0 0 0,0 0 0,0 0 1,0 0-1,0 0 0,0 0 0,-1 0 1,1 0-1,-1 0 0,1 0 0,-1 0 1,0-1-1,0 1 0,1 0 0,-1 0 1,-1-1-1,1 1 0,0 0 0,0-1 1,-1 1-1,1-1 0,0 0 0,-1 1 1,0-1-1,1 0 0,-1 0 0,0 0 1,1 0-1,-1 0 0,0 0 1,-3 0-1,-8 5 88,0-2 1,-1 1-1,1-2 1,-1 0-1,-22 2 1,-90 1-2564,41-6-4226,48 0 1697,-27 0-8871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0:06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11 126 4388,'0'0'8082,"-10"2"-202,28-2-7415,161 0 2076,241-16-2296,-174 0-300,-60 5-131,222-40 0,-267 17-3524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0:11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9 363 2402,'0'0'19384,"-1"0"-19109,1 0-1,0 0 1,-1 0 0,1 0-1,0 1 1,-1-1-1,-2 2 2473,3-2-2472,-1 1-1,1-1 1,0 0 0,0 1-1,0-1 1,0 1 0,-1-1-1,1 0 1,0 1-1,0-1 1,0 1 0,2 6-129,0 0 0,0 0 1,0-1-1,1 1 0,0-1 0,1 1 0,0-1 1,0 0-1,0-1 0,7 9 0,-1-3-29,0 0 0,1 0 0,24 17 0,-34-28-114,-1 0-1,1 1 1,0-1-1,-1 0 0,1 0 1,-1 1-1,1-1 1,0 0-1,-1 0 0,1 0 1,0 0-1,-1 0 1,1 0-1,-1 0 0,1 0 1,0 0-1,-1 0 0,1-1 1,0 1-1,-1 0 1,1 0-1,-1-1 0,1 1 1,-1 0-1,1 0 1,0-1-1,-1 1 0,1-1 1,-1 1-1,0-1 1,1 1-1,-1 0 0,1-1 1,-1 0-1,0 1 0,1-1 1,-1 1-1,1-2 1,14-31 169,-9 18-80,56-92 4,138-180 0,-156 227-85,-51 100-19154,-10-12 7307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0:12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28 354 3363,'0'0'8851,"-3"-5"-7249,-22-28 12135,26 53-13445,11 5-19,1 0 1,1-1-1,1 0 0,20 24 1,-34-47-258,23 28 68,-23-27-82,0-1 1,0 0-1,0 0 1,0 0 0,0 0-1,0 0 1,0 0 0,0-1-1,0 1 1,1 0-1,-1 0 1,0-1 0,0 1-1,1-1 1,-1 1-1,0-1 1,1 0 0,-1 1-1,1-1 1,-1 0 0,1 0-1,1 0 1,-1-3 7,1 1 0,-1-1 0,0 0 1,0 0-1,0-1 0,0 1 0,0 0 0,-1-1 1,1 1-1,0-5 0,5-6 107,22-45 60,141-263-103,-139 250-81,-24 52 52,-42 113 35,10-44-45,0 5 19,-3-2 0,-2 0 0,-2-2-1,-52 60 1,77-102-24,0-2 0,-1 1 0,0-1 0,0 0 0,-1 0 0,0-1 0,-17 8 0,25-13 77,36-1-9129,51-2-7644,-47 3 11733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17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9 2018,'-6'-8'24007,"26"397"-21002,-16-261-2338,-4-106-533,0-22-97,27-24-17942,-6 15 7351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47.8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1 192 5189,'2'0'15331,"25"-2"-14631,496-26 1948,-268 10-2188,291 16 0,-538 2-462,205 8 65,75 0 125,489-10 120,625 2-23,-1174 3-271,978-11 126,-1169 6-139,733-24 41,729-17 134,-984 34-53,-255 9-48,89 0-166,435-19 182,136-24-133,2 38 125,-45 1-178,-128 4 218,-183 33-141,-246-10-44,447-11 11,-541-13 49,624-29-68,-532 14 142,414 33 0,201 5-237,-759-18 209,117-3-120,3-10 161,-293 9 27,-11-1-1670,-120-13-10454,50 8 3022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49.3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981 93 4260,'0'0'7677,"-23"-13"-6311,-73-39 417,88 48-1489,0 0-1,-1 0 1,1 1 0,-1 0-1,0 1 1,0 0-1,0 0 1,0 1 0,0 0-1,0 1 1,-18 1 0,-2 0 229,12 0-301,0 0-1,0 2 1,0 0 0,0 1 0,0 1-1,1 0 1,0 1 0,0 1 0,0 1-1,1 0 1,-27 19 0,11-3 126,1 1-1,1 1 1,1 1-1,-30 39 1,47-52-175,0 1 0,2 0 0,-1 0 1,2 1-1,0 1 0,1-1 1,1 1-1,0 0 0,-3 20 1,6-26-108,2-1 0,-1 1 0,2 0 0,-1 0 0,1-1 0,1 1 0,0 0 0,1 0 0,0-1 0,0 1 0,1-1 0,0 0 0,1 0 0,0 0 1,1 0-1,9 13 0,-5-9-48,2-1 1,0-1 0,0 1 0,1-2 0,1 0 0,0 0-1,0-1 1,1-1 0,1 0 0,-1-1 0,1 0-1,1-1 1,-1-1 0,18 5 0,7-2 28,1-2 0,0-1 0,0-2 0,62-2 0,-89-2-39,0-1-1,0 0 1,-1-1-1,1-1 1,-1 0-1,0 0 1,0-2-1,0 0 1,0 0-1,-1-1 1,0 0-1,0-1 1,-1-1-1,1 0 1,-2-1-1,1 1 1,-1-2-1,-1 0 0,0 0 1,0-1-1,-1 0 1,0 0-1,-1-1 1,0 0-1,-1 0 1,0 0-1,-1-1 1,-1 0-1,0 0 1,0-1-1,-2 1 1,1-1-1,-2 1 1,1-17-1,-2 11-3,0-1 0,-1 1 0,-1 0 0,-1 0 0,0 0 0,-2 1-1,0-1 1,-1 1 0,0 0 0,-2 1 0,0-1 0,-1 2 0,-1-1 0,-20-25 0,18 26 4,0 2 0,-1-1 0,0 2 0,-1-1 1,-1 2-1,0 0 0,-1 1 0,0 0 0,0 2 0,-1 0 1,-30-12-1,23 13 12,0 2 0,-1 0 0,0 1 0,1 2 0,-1 1-1,-1 0 1,1 2 0,-38 4 0,40 0 59,-1 1 0,1 1 0,1 1 0,-1 1 0,1 1 0,1 1 0,0 1 0,0 0-1,1 2 1,0 0 0,-26 25 0,26-21-27,0 2 0,1 1 1,1 0-1,1 1 0,1 1 0,1 0 0,1 2 0,1-1 0,-19 47 0,26-52-20,1 0-1,1 0 0,0 1 0,1-1 0,1 1 0,1-1 1,0 1-1,4 33 0,-1-40-16,1 0-1,0 0 1,0 0 0,1-1 0,0 1-1,1-1 1,0 0 0,1-1 0,1 1-1,-1-1 1,2 0 0,-1-1 0,1 1-1,12 9 1,-7-7-19,1-1 0,0-1 0,1 0 0,0-1-1,0-1 1,1 0 0,0-1 0,0-1 0,1 0 0,0-2-1,20 4 1,-14-5-1,1-1-1,0-1 0,0-1 1,0-1-1,-1-1 0,1-1 1,35-9-1,-19 0 9,-1-2-1,-1-1 1,0-2-1,-1-2 1,-1-1 0,-1-1-1,-1-3 1,-1 0-1,35-35 1,-54 47 6,-2-1 1,1 0-1,-2-1 0,0 0 1,0-1-1,-2 0 0,0 0 1,0-1-1,-2-1 0,0 1 1,0-1-1,-2 0 0,0-1 1,-1 1-1,-1-1 0,-1 0 1,0 0-1,-1 1 0,-2-30 1,-1 37-2,0 0 0,0 1 1,0-1-1,-1 0 0,-1 1 0,0 0 1,0 0-1,0 0 0,-1 0 1,-1 1-1,0-1 0,0 2 1,0-1-1,-1 0 0,0 1 0,0 1 1,-1-1-1,0 1 0,0 0 1,-1 1-1,1 0 0,-1 0 0,0 1 1,-17-5-1,13 4 0,0 0 0,0 2 1,0-1-1,0 2 0,-1 0 0,1 0 0,-1 1 1,1 1-1,-1 0 0,1 1 0,-1 1 0,1 0 1,-1 1-1,1 0 0,0 1 0,0 0 0,1 1 0,-13 7 1,7 0 43,1 1 1,1 0 0,0 2 0,1 0 0,1 0-1,0 2 1,1-1 0,1 2 0,0 0 0,2 0-1,0 1 1,1 0 0,-9 28 0,7-16 12,2 0 0,1 1 0,2 0 0,1 0 0,1 0 0,2 1 0,2 0 0,2 33 0,-1-57-64,0 0 1,1 1-1,0-1 1,0 0 0,1-1-1,0 1 1,0 0 0,1-1-1,1 0 1,-1 1-1,1-2 1,0 1 0,1-1-1,0 1 1,0-2 0,1 1-1,-1-1 1,15 11-1,-8-10-13,1 1 0,0-2 0,0 0 0,0 0 0,1-2 0,0 0 0,0 0 0,0-1 0,0-1 0,25 0 0,-17-1-2,1-1 0,-1-1 0,0-1-1,0-1 1,0-1 0,0-1 0,0-1 0,23-10-1,-31 9-16,1-1 0,-1 0 0,0-1 0,-1-1 0,0 0-1,0-1 1,-1-1 0,-1 0 0,0 0 0,0-1 0,15-24-1,-18 23 21,-1 0-1,0-1 0,-1 0 1,-1 0-1,0-1 0,-1 0 0,5-30 1,-8 36 18,-1 1-1,0-1 1,-1 1 0,0-1 0,0 1 0,-1 0 0,0-1 0,-1 1-1,0 0 1,-1 0 0,0 0 0,0 0 0,-1 0 0,0 1 0,-6-10-1,1 5 2,0 1 0,-1 1 0,-1 0-1,0 0 1,0 1 0,-1 1 0,0 0 0,-1 0-1,0 1 1,0 1 0,-1 0 0,-21-8-1,25 12-10,1 0 0,-1 1-1,0-1 1,0 2-1,0 0 1,0 0-1,-1 0 1,1 2-1,0-1 1,0 1-1,0 1 1,0-1 0,0 2-1,0-1 1,0 2-1,1-1 1,-1 1-1,1 1 1,-13 7-1,13-6 1,1 0-1,0 0 0,0 1 0,0 0 1,1 0-1,0 1 0,1 0 1,0 0-1,0 0 0,0 1 0,1 0 1,1 0-1,-1 0 0,1 1 0,1-1 1,0 1-1,0 0 0,1 0 0,-1 12 1,3-17-146,1-1 0,-1 0-1,1 1 1,0-1 0,0 0 0,0 0 0,1 0 0,-1 1 0,1-2 0,0 1 0,0 0 0,0 0 0,1-1 0,-1 1 0,1-1 0,0 0 0,0 1 0,0-1 0,1-1 0,-1 1-1,1 0 1,-1-1 0,1 0 0,6 3 0,8 4-1975,1-1-1,1 0 0,37 8 1,26 1-6306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50.4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878 167 512,'0'0'11104,"-22"-16"-9203,-8-8-1158,-3-2 605,-1 1 1,-38-21-1,64 42-1032,0-1-1,0 2 0,-1-1 0,1 1 1,-1 1-1,0-1 0,0 1 1,0 1-1,0 0 0,0 0 0,0 1 1,0 0-1,0 0 0,-14 4 1,12-2-147,1 1 1,-1 1-1,1 0 1,0 1-1,0 0 1,1 0-1,-1 1 1,1 0-1,0 0 1,1 1 0,-14 14-1,-4 8 87,1 1 1,1 1-1,2 1 0,1 0 0,1 2 1,2 1-1,2 0 0,1 1 0,2 1 0,1 0 1,2 1-1,1 0 0,2 0 0,-3 73 1,10-101-240,0-1 0,1 1 0,0-1 0,0 1 0,1-1 0,0 0 0,0 0 0,1 0 0,1 0 0,-1 0 0,2-1 0,-1 0 0,1 1 0,0-2 0,1 1 0,-1-1 1,2 1-1,-1-1 0,1-1 0,0 0 0,0 0 0,1 0 0,0-1 0,0 0 0,0 0 0,0-1 0,1 0 0,0 0 0,0-1 0,14 3 0,-7-3-18,0 0-1,-1-1 1,2 0 0,-1-1-1,0-1 1,0-1-1,0 0 1,0-1 0,0-1-1,0-1 1,-1 0-1,1-1 1,15-7-1,-13 4-14,0-1-1,-1-1 0,0-1 1,0-1-1,-2 0 0,1-1 1,-1-1-1,-1 0 0,24-31 1,-27 29 4,0 0 1,-1-1 0,0-1 0,-2 1 0,0-2-1,-1 1 1,-1-1 0,0 0 0,-2 0 0,3-22 0,-5 25 19,-1 1 0,-1-1 0,-1 0 0,0 0 0,-1 1 0,-1-1 0,0 1 0,-1-1 0,-1 1 0,0 0 0,-1 1 0,0-1 0,-12-18 0,3 11-11,0 1-1,-1 0 1,-1 1 0,-1 1 0,-1 0 0,-1 2 0,0 0 0,-1 1 0,-34-19 0,41 28 1,0-1 0,0 2 1,-1-1-1,0 2 0,0 0 1,-1 1-1,1 1 1,-1 0-1,0 1 0,0 1 1,0 0-1,0 1 0,0 1 1,0 0-1,1 1 1,-32 9-1,32-5 34,0 1 1,0 0-1,1 1 1,0 1-1,0 0 1,1 1-1,0 1 1,1 0-1,0 0 0,1 1 1,0 1-1,-16 24 1,13-16 40,1 1 1,1 1-1,0 0 0,2 1 1,1 0-1,1 0 1,-8 38-1,13-45-53,0 0-1,1 0 1,1 0 0,1 1 0,0-1-1,1 0 1,1 0 0,8 33 0,-8-42-21,1-1 1,0 1 0,1-1-1,0 0 1,0 0 0,0-1-1,1 1 1,0-1 0,0 0-1,1 0 1,0 0 0,0-1 0,0 0-1,0 0 1,1-1 0,0 0-1,0 0 1,0 0 0,0-1-1,1 0 1,8 2 0,0 0-23,0-2 0,1 0 0,-1-1 0,1 0 0,-1-2 1,1 0-1,-1 0 0,1-2 0,-1 0 0,0-1 0,1 0 0,-1-2 1,-1 1-1,1-2 0,-1 0 0,0-1 0,0-1 0,-1 0 0,0-1 1,0-1-1,-1 0 0,0 0 0,-1-2 0,0 1 0,-1-2 1,0 1-1,-1-1 0,-1-1 0,0 0 0,-1 0 0,11-26 0,-15 31 33,-1 0-1,-1 0 0,0-1 0,0 1 0,-1 0 0,0-1 0,0 1 1,-1-1-1,-1 0 0,1 1 0,-2-1 0,1 1 0,-1 0 1,-1-1-1,0 1 0,0 0 0,-6-11 0,6 14-1,-1 0-1,0 0 1,0 0 0,-1 1-1,0-1 1,0 1-1,0 0 1,0 1-1,-1-1 1,0 1 0,0 0-1,0 1 1,0-1-1,-1 1 1,1 1 0,-1-1-1,0 1 1,0 0-1,0 1 1,0-1 0,0 1-1,0 1 1,-11-1-1,8 3-2,0-1 0,0 1 0,0 1 0,0 0 0,0 1 0,0-1 0,1 2-1,0-1 1,0 1 0,0 1 0,0 0 0,1 0 0,0 0 0,0 1 0,-10 13 0,-4 3 98,2 1 0,1 1 0,-30 52 1,43-66-69,0 0 0,1 0 0,0 0 0,1 1 0,0 0 1,1 0-1,1 0 0,0 0 0,-1 23 0,3-30-34,0 0-1,0 0 0,1 0 0,0 0 0,0 0 1,0 0-1,1-1 0,-1 1 0,1 0 1,0-1-1,1 1 0,-1-1 0,1 0 0,0 0 1,0 0-1,0 0 0,0 0 0,1-1 0,0 1 1,-1-1-1,1 0 0,0 0 0,1-1 1,-1 1-1,0-1 0,7 3 0,4 0-31,1 0 0,0-1 1,0 0-1,1-2 0,-1 0 0,0 0 0,1-2 0,-1 0 0,1-1 0,-1 0 0,1-1 1,-1-1-1,26-9 0,-16 4-109,-2-1 1,1-2-1,-1-1 1,-1 0-1,0-2 1,-1 0 0,36-31-1,-51 38 93,0 1 0,-1-2 0,0 1 0,0-1 0,0 0 0,-1 0 0,0-1 0,-1 1 0,0-1 0,6-19 0,-9 24 54,0 0-1,0 0 1,0-1-1,0 1 1,-1-1-1,0 1 1,0 0-1,0-1 1,0 1 0,-1-1-1,0 1 1,0 0-1,0-1 1,0 1-1,-1 0 1,1 0-1,-1 0 1,0 0-1,-1 0 1,1 0-1,-1 1 1,1-1-1,-1 1 1,0 0 0,-7-6-1,-1 0 26,-1 1 0,0 0 0,0 1 0,-1 0 0,0 1 0,-1 1 0,1 0 0,-1 0 0,0 1 0,0 1 0,0 1 0,0 0 0,-1 1 0,1 0 0,-1 1 1,1 1-1,-15 2 0,27-3-109,-1 1 1,1 0 0,0 0 0,0 0 0,0 0 0,0 0 0,0 1-1,0-1 1,1 0 0,-1 1 0,0 0 0,1-1 0,-1 1-1,1 0 1,-1 0 0,1 0 0,0 0 0,0 0 0,0 0 0,0 0-1,0 0 1,1 0 0,-1 1 0,0-1 0,1 0 0,0 0-1,-1 1 1,1-1 0,0 0 0,0 1 0,1-1 0,-1 0 0,0 0-1,1 1 1,-1-1 0,1 0 0,0 0 0,0 0 0,0 1-1,0-1 1,0 0 0,0 0 0,0-1 0,1 1 0,-1 0 0,1 0-1,-1-1 1,4 3 0,4 2-1578,0 0 0,1-1 0,0-1 0,0 0-1,0 0 1,18 4 0,27 2-9439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51.48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710 219 2146,'0'0'7559,"-4"-16"-5867,1-2-1565,1 1 521,-1 1 0,-1-1 0,0 1 0,-1 0 0,-8-17 0,10 29-315,0-1-1,0 1 1,0 0 0,0 0-1,-1 0 1,1 1 0,-1-1-1,0 1 1,0 0 0,-1 0-1,1 0 1,-1 0-1,-8-3 1,3 3 9,0-1 0,0 2 0,0-1 0,0 1 0,-1 1 0,-16 0 0,10 1-67,0 0 0,1 2-1,-1 0 1,1 1 0,-1 1-1,1 0 1,0 1 0,-22 11 0,14-2-3,1 0 0,0 2 0,1 0 0,1 2 1,1 0-1,0 2 0,1 0 0,1 1 0,1 1 1,2 0-1,-24 42 0,24-34-68,1 1-1,2 0 0,1 1 1,1 1-1,1-1 1,2 2-1,2-1 1,1 0-1,0 41 1,4-64-196,0-1-1,0 1 1,1 0 0,0-1 0,1 1 0,0 0 0,1-1 0,-1 0 0,2 1 0,-1-1 0,1-1-1,1 1 1,0 0 0,0-1 0,1 0 0,-1 0 0,2-1 0,-1 0 0,1 0 0,0 0 0,1-1-1,-1 0 1,1 0 0,17 8 0,-8-6-7,1-1-1,0-1 1,0 0 0,0-2-1,1 0 1,-1-1 0,24 1-1,0-3-30,0-1 0,49-7 0,-63 2-34,1-2 0,-2-1 0,1-1 1,-1-1-1,0-1 0,-1-2 0,-1 0 1,0-2-1,-1-1 0,0-1 0,-1 0 1,-2-2-1,1-1 0,-2-1 1,-1 0-1,19-27 0,-30 33 68,1 1 0,-2-1-1,0-1 1,-1 1 0,0-1 0,-1 0-1,-1 0 1,-1-1 0,0 1 0,-1-1 0,-1 0-1,0 0 1,-1 1 0,-1-1 0,-1 0-1,0 0 1,-1 1 0,-1 0 0,-6-18-1,5 21 12,0-1 0,0 1-1,-2 0 1,1 0-1,-2 1 1,0 0 0,0 0-1,-1 0 1,0 1-1,-1 1 1,0 0 0,-1 0-1,0 1 1,-1 0-1,1 1 1,-2 0 0,1 1-1,-1 1 1,0 0-1,0 0 1,-1 1 0,-18-3-1,15 5 16,1 1 0,0 1 1,0 1-1,-1 0 0,1 1 0,0 1 0,0 0 0,0 1 1,0 1-1,0 1 0,0 0 0,1 1 0,0 0 0,1 1 1,-1 1-1,1 1 0,1 0 0,-1 0 0,2 1 0,-1 1 1,2 0-1,-1 1 0,-11 15 0,8-8 29,1 1-1,1 0 1,0 1-1,1 0 1,2 1-1,0 0 1,1 1-1,2 0 1,0 0-1,1 0 1,2 1-1,0 0 1,1 0-1,2 0 1,1 27-1,1-42-54,0 0 0,0 0-1,1 0 1,0 0 0,1 0-1,0 0 1,0-1-1,1 1 1,0-1 0,1 0-1,0 0 1,0 0 0,0-1-1,1 0 1,11 11 0,-7-10-6,0 0 0,0-1 0,1 0 0,1 0 1,-1-1-1,1-1 0,0 0 0,0 0 1,0-1-1,17 3 0,-8-3-19,0-1-1,0-1 1,0-1-1,0-1 1,0-1-1,0 0 1,0-2-1,-1 0 1,1-2 0,-1 0-1,0-1 1,0-1-1,30-15 1,-36 14-22,0-1-1,0-1 1,-1 0 0,-1-1 0,0 0-1,0-1 1,-1 0 0,-1 0 0,0-2 0,-1 1-1,9-16 1,-15 22 50,1 0-1,-1 0 1,-1 0 0,1 0-1,-1-1 1,-1 1-1,1-1 1,-1 1 0,0-1-1,-1 0 1,0 1-1,0-1 1,-1 0 0,0 1-1,0-1 1,-1 1-1,0-1 1,0 1 0,-1 0-1,1 0 1,-2 0-1,1 0 1,-1 0 0,0 1-1,-8-10 1,5 7 9,-1 0 0,0 1 0,0 0 0,-1 1 0,0 0 0,-1 0 0,1 1 0,-1 0 1,0 1-1,-1 0 0,1 0 0,-13-2 0,16 5-1,0 0 1,-1 0-1,1 1 1,-1 1-1,1-1 0,-1 1 1,0 0-1,1 1 1,-1 0-1,1 0 1,0 0-1,-1 1 1,1 0-1,0 1 0,0 0 1,0 0-1,0 0 1,0 1-1,-8 6 1,-3 4 71,1 0 0,0 2 0,0 0 0,2 1 0,-22 30 0,30-38-68,2 0-1,-1 1 0,1-1 0,0 1 0,1 0 0,1 0 1,-1 1-1,1-1 0,1 1 0,0-1 0,1 1 0,0 0 1,0 0-1,2 12 0,0-22-23,-1 1 0,1 0 0,0 0 0,0 0 0,1 0 0,-1-1 0,0 1 0,0 0 0,1-1 0,-1 1 0,1-1 0,0 1 0,-1-1 0,1 0 0,0 0 0,0 0 0,-1 0 0,1 0 0,0 0 0,0-1 0,0 1 0,0 0 0,0-1 0,0 0 0,1 1 0,-1-1 0,0 0 0,0 0 0,0 0 0,0 0 0,3-1 0,0 1-14,0 0-1,1 0 1,-1-1-1,0 0 0,1 0 1,-1 0-1,0-1 0,0 1 1,0-1-1,0 0 1,7-4-1,-4-2-18,-1 0 1,0 1-1,0-2 1,6-11 0,25-27-972,-35 45 805,0 1 1,0-1-1,0 0 0,0 1 0,0 0 0,1 0 1,-1 0-1,0 0 0,1 0 0,-1 1 0,1-1 1,-1 1-1,5 0 0,49 4-3672,-53-4 3462,49 11-5063,8 8-1399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52.4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712 290 9929,'0'0'2664,"-13"-16"-1254,9 11-1379,-14-18 1492,-37-35 0,46 50-1027,0 0 0,0 0 0,-1 1 1,0 1-1,-1 0 0,1 0 0,-1 1 1,0 0-1,-14-4 0,13 7-253,1 0-1,-1 1 0,0 0 1,1 0-1,-1 1 1,0 1-1,1 0 0,-1 1 1,1 0-1,-1 0 0,1 2 1,0-1-1,0 1 1,0 1-1,0 0 0,1 0 1,0 1-1,0 1 1,-12 9-1,3 1-11,0 0 1,2 1-1,0 1 0,1 0 0,1 1 1,0 1-1,2 0 0,-11 24 0,16-29-103,1 0 0,0 1 0,1-1 0,1 1-1,1 1 1,1-1 0,0 0 0,1 1 0,1 0 0,2 32-1,-1-41-114,2 0-1,-1-1 0,1 1 1,1 0-1,-1-1 1,1 0-1,1 0 0,0 0 1,0 0-1,0 0 0,1-1 1,0 1-1,1-1 1,0-1-1,0 1 0,0-1 1,0 0-1,1 0 0,0-1 1,1 0-1,-1 0 1,1-1-1,9 4 0,3 0-21,1-1-1,0-1 0,0-1 0,0-1 1,1-1-1,-1-1 0,1-1 0,32-2 0,-26-1-59,-1-1 0,1-1 0,-1-2 0,0 0 0,-1-2 0,33-14 0,-41 13 1,1 0 0,-1-2-1,-1 0 1,0-1 0,-1 0 0,0-1 0,0-1-1,-2-1 1,0 0 0,-1-1 0,14-21-1,-20 25 71,0 1-1,-1-1 0,0 0 0,-1 0 1,-1 0-1,0-1 0,-1 0 0,0 0 0,-1 0 1,0 0-1,-1 0 0,0 0 0,-2-1 1,1 1-1,-1 0 0,-1 0 0,-1 0 0,-6-21 1,3 17 18,-2 1 1,0-1-1,-1 2 1,0-1-1,-2 1 1,0 1 0,0 0-1,-1 0 1,-1 1-1,0 1 1,-18-13-1,10 9 16,0 1-1,-2 1 0,0 1 0,0 1 0,-1 2 1,0 0-1,-30-8 0,39 14 14,-1 0 1,0 1-1,0 0 0,0 2 0,0 0 0,0 0 0,0 2 0,0 0 1,0 1-1,0 0 0,0 1 0,0 1 0,1 1 0,-1 0 1,1 1-1,0 0 0,1 1 0,0 1 0,0 1 0,1 0 1,0 0-1,0 1 0,-19 20 0,14-11 88,1 1 1,1 0-1,1 1 0,1 1 1,-18 34-1,27-45-108,0 0 0,0 0-1,1 0 1,1 0 0,0 1-1,1-1 1,0 1 0,0 0-1,1-1 1,1 1 0,0 0-1,1 0 1,0 0 0,4 16 0,-3-22-30,0-1 1,0 0-1,0 1 1,1-1 0,0-1-1,0 1 1,0 0-1,0-1 1,1 1-1,0-1 1,0 0 0,0 0-1,0-1 1,6 4-1,-1-1-3,1-1-1,0 0 0,0 0 0,0-1 0,0 0 0,20 3 0,-2-2-17,1-1 1,-1-2-1,0-1 0,51-5 0,-49 0-32,0-1 0,-1-2 1,0 0-1,0-2 0,28-14 0,-40 16-20,0-1 0,-1 0 0,0-2 0,-1 0 0,0 0 0,-1-2 1,0 0-1,-1 0 0,18-22 0,-27 30 71,-1-1 0,0 0 1,0 0-1,0 0 0,0 0 1,-1 0-1,0 0 0,0-1 1,-1 1-1,1-1 0,-1 0 0,0 1 1,0-1-1,-1 0 0,0 0 1,0 1-1,-2-11 0,1 10 11,-1-1-1,-1 0 0,0 1 1,1-1-1,-2 1 0,1 0 1,-1 0-1,0 0 1,0 0-1,-1 1 0,0 0 1,-8-8-1,-2 1 25,0 1 0,-1 0 0,0 2 0,-1 0 1,1 0-1,-2 2 0,1 0 0,-1 1 0,-33-7 0,30 9 32,-1 2-1,0 1 1,1 0 0,-1 1-1,0 2 1,1 0 0,-1 1-1,1 1 1,-22 8 0,28-8-33,1 2-1,0 0 1,0 0 0,0 2 0,1 0-1,0 0 1,0 1 0,1 0 0,0 1 0,1 1-1,0 0 1,1 0 0,-13 18 0,21-26-28,0 0 0,0 0 0,0 1 0,0-1 0,1 0 0,-1 1-1,1-1 1,0 1 0,0-1 0,0 1 0,1-1 0,-1 1 0,1 0 0,0 3 0,0-4-11,0-1 0,1 0 0,0-1 0,-1 1 0,1 0 0,0 0 0,0 0 0,0 0 1,0-1-1,0 1 0,0 0 0,1-1 0,-1 1 0,1-1 0,-1 1 0,1-1 0,-1 0 0,4 3 0,5 0-128,0 0-1,0 0 1,0-1-1,0 0 1,1-1-1,-1 0 1,1-1 0,16 1-1,102 1-2907,2-6-3815,11-5-6102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47.0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2091 238 6086,'0'0'1420,"-18"-9"256,-156-64 2611,132 56-2952,-51-28-1,65 30-872,0 1-1,-1 1 0,0 2 0,-58-15 0,22 18 206,0 3 0,-89 4 0,85 1-549,-1 3 22,1 2-1,0 3 0,0 4 1,-79 23-1,62-9-67,2 4 0,-146 73 0,198-85-53,0 1-1,1 1 0,1 2 0,2 1 0,0 1 1,1 1-1,-28 35 0,41-43-25,1 1 0,0 1 0,2 0 0,0 0 0,1 1 0,1 0 0,1 1 0,0 0 0,2 0 0,1 1 0,0-1 0,2 1 0,-2 27 0,5-31-4,0 0 0,0 0 0,2 0-1,0 0 1,2 0 0,-1-1-1,2 0 1,1 1 0,0-2 0,1 1-1,0-1 1,1 0 0,1 0 0,1-1-1,0 0 1,1-1 0,16 16 0,14 10-5,1-1 0,2-2 1,2-3-1,1-1 1,1-3-1,2-1 1,103 41-1,22-6-78,198 45-1,-263-79 67,-31-10-168,0-4 0,1-3 1,101 4-1,-133-15 142,1-3-1,0-2 1,-1-2-1,0-2 1,0-2 0,78-25-1,-90 20-53,-1-2 0,-1-1 0,0-1 1,-1-2-1,-1-1 0,-1-2 0,0-1 0,-2-2 0,46-52 0,-55 55 66,-2-1 0,0-1 1,-2-1-1,0 0 0,-2-2 0,-1 1 0,-2-2 0,0 1 1,-2-1-1,-1-1 0,-2 0 0,6-56 0,-10 49-8,-1 0 0,-8-71 0,4 92 47,-1 0 0,0 1 0,0-1 0,-2 1-1,0-1 1,-1 2 0,0-1 0,-1 1 0,-12-16 0,1 6 197,-1 1-1,-2 2 1,0 0 0,-1 1 0,0 1 0,-2 1 0,-47-25-1,33 22-56,-2 2-1,0 2 0,-2 2 0,-72-16 0,97 27-1597,0 2 0,-33-1 0,13 3-4822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3:52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112 492 3748,'-3'-17'1777,"-2"-16"-1236,-59-281 6589,56 279-5992,5 20-61,-1 0 1,0 0-1,-1 1 0,-9-19 0,13 56-431,32 519 746,-10-281-932,47 1128 459,-25-268-679,-20-588-171,-23-453 1292,33-81-1370,0-2-1,44-11 0,6 1-3,376-20 52,4 34-22,-404-1-20,971 39 493,-346-9 13,-658-30-393,0 2 0,0 0 0,0 2-1,0 1 1,-1 1 0,39 14 0,-55-18-106,-8-2 1,1 1 0,-1-1-1,1 0 1,0 1 0,-1-1-1,1 1 1,-1 0-1,1 0 1,-1-1 0,0 1-1,1 0 1,-1 0 0,2 2-1,-3-3 28,0 0-16,19 20-8418,-11-18 1734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1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1214 0 5189,'-1'0'14203,"-16"0"-13752,-41 2-230,0 2 1,-75 16-1,-112 37 136,139-29-142,-182 22 1,219-44-117,0-3 1,-70-6 0,123 0 91,7 1 1034,4 1-3317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2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1 416,'0'0'13571,"-10"6"-12707,-14 11-60,1 1 0,1 1 0,-40 43 0,49-48-553,1 1 1,1 0 0,0 0 0,1 1 0,1 0 0,1 1 0,0 0 0,-6 19 0,12-30-252,1 1 1,0-1 0,0 0-1,0 1 1,1-1-1,0 1 1,0-1-1,0 1 1,1-1-1,0 1 1,0-1 0,1 1-1,0-1 1,0 0-1,0 0 1,1 0-1,5 9 1,30 32-1864,12-5-4249,-12-13-3438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8:58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28 337 4837,'0'0'7340,"-6"1"-6342,-15-4 2457,33-1-2506,55-7-251,-48 8-541,0 0 0,27-8 0,-28 7-91,0 1 0,0 0 0,0 1 0,0 1 0,29 1 0,49-3 200,31-5 233,-22 3-266,7 2-96,-83 3-99,1 0 0,-1-2-1,1-1 1,34-8-1,-18 0 40,72-6-1,-75 13-24,0-2 1,52-15-1,-53 8-43,0 1 0,0 3 0,1 2 0,0 1-1,52 0 1,-63 5 5,0-3-1,0 0 0,-1-2 1,0-2-1,51-18 0,-47 17-8,1 2 0,0 1 0,0 3 0,0 0 0,47 4 0,-26-1-1,58-8 0,230-9 97,-84 8-170,1020-22 191,-723 29-180,101 23 90,-445 1-32,32 2 0,72 6 0,1 0 0,30-6 33,-18-1-2,-59-6-55,109 4-16,298-6 136,-507-10-58,520 7-12,774-18-26,-895-18-38,68 0 81,-398 22-14,191 2-63,-371 5-16,0 1 0,94 24 1,-147-27 38,0-1 1,0 2-1,0-1 1,0 1-1,0 0 1,-1 1 0,0 0-1,0 0 1,0 0-1,-1 1 1,0 0-1,0 0 1,0 1-1,-1-1 1,0 1 0,7 14-1,5 10 29,-2 1 0,20 62 0,-18-45 4,-3-7-32,-2 1-1,-2 0 1,-2 0-1,5 87 0,-17 182 84,-2-107-29,16 611 47,-14 58-48,-2-673-7,-37 632-19,9-121-1896,20-711-5355,12-1 5825,-21 0-8472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18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197 136 3908,'0'0'11173,"-6"-8"-9347,-19-24-134,24 31-1502,0 0 0,0 0 0,0 0-1,0 0 1,0 0 0,0 0 0,0 0 0,-1 0 0,1 0 0,0 1 0,0-1-1,-1 0 1,1 1 0,-1-1 0,1 1 0,-1 0 0,1-1 0,0 1-1,-1 0 1,1 0 0,-1 0 0,1 0 0,-1 0 0,1 0 0,-1 0 0,1 1-1,-1-1 1,1 0 0,-1 1 0,-1 1 0,-1 0-91,0 0 0,0 0 0,1 1 0,-1-1 0,1 1 0,-1 0 0,-2 4 0,-4 5 122,0 1-1,1 0 0,0 0 1,1 1-1,1 0 0,0 0 1,1 1-1,1 0 0,0 0 1,1 1-1,0-1 1,1 1-1,1 0 0,1 0 1,0-1-1,1 1 0,3 20 1,-3-31-202,1 0 0,0 0-1,1 0 1,-1-1 0,1 1 0,0-1 0,0 1 0,1-1 0,-1 0 0,1 0 0,0 0 0,0 0 0,0 0 0,0-1 0,1 1 0,0-1 0,0 0 0,-1 0 0,2 0-1,-1-1 1,0 1 0,0-1 0,1 0 0,9 2 0,2 1-35,0 0 1,1-2-1,-1 0 0,1-1 0,32 0 1,-35-2-8,0 0 1,0-1-1,0-1 1,-1 0 0,1-1-1,0-1 1,-1 0-1,0-1 1,18-8 0,-25 9 14,0 0 0,1 0 0,-1-1 1,0 1-1,-1-1 0,1 0 0,-1-1 1,0 0-1,-1 0 0,1 0 0,-1 0 1,0 0-1,-1-1 0,1 0 0,-1 0 1,-1 0-1,1 0 0,-1 0 0,1-11 1,0 4 27,-1-1 1,-1 0 0,0 0 0,-1 0-1,-1 0 1,0 0 0,-1 0 0,-1 1-1,0-1 1,-10-26 0,8 30-18,0 1 0,-1-1 0,0 1 0,0 0-1,-1 1 1,-1-1 0,0 2 0,0-1 0,0 1 0,-1 0 0,0 1 0,-1 0 0,0 0 0,-13-6 0,16 10-522,1-1 0,-1 1 0,0 1 0,0-1 0,-14-1 0,-18 4-11240,15 6-1154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21.0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18 206 3395,'-18'0'20073,"443"-18"-19385,-378 19-692,57-2 61,-93 0-61,-1 0 0,1-1 0,-1-1 0,1 1 0,-1-1 0,0-1 1,13-6-1,-23 10 14,1 0 1,-1-1 0,1 1 0,-1 0 0,1-1 0,-1 1-1,1 0 1,-1-1 0,1 1 0,-1 0 0,0-1 0,1 1-1,-1-1 1,0 1 0,1-1 0,-1 1 0,0-1 0,1 1-1,-1-1 1,0 1 0,0-1 0,0 1 0,0-1 0,0 1-1,0-1 1,1 0 0,-1 1 0,0-1 0,0 1-1,-1-1 1,1 1 0,0-1 0,0 0 0,0 0 0,-17-20 121,-32-13-74,47 33-40,-16-9-29,1 1 0,-2 1 0,1 1-1,-1 1 1,0 0 0,-1 1 0,1 1 0,-1 1 0,0 1 0,0 0 0,0 2 0,-37 3 0,49-1 5,0 0 0,0 1 0,1 0 0,-1 0 0,1 1 1,-1 0-1,1 0 0,0 0 0,1 1 0,-1 0 1,-5 7-1,-65 68-78,73-76 83,-7 9-7,1 0 1,0 0-1,1 1 1,0 1-1,-7 15 1,13-21 8,0-1 1,0 0-1,1 1 1,0-1-1,0 1 1,1 0 0,0-1-1,1 1 1,-1 0-1,2 0 1,1 12-1,-1-18-2,0-1 0,1 0-1,-1 0 1,0 0 0,1 0 0,0 0-1,-1 0 1,1 0 0,0-1 0,0 1-1,0 0 1,0-1 0,0 0 0,0 1-1,0-1 1,0 0 0,1 0 0,-1 0-1,4 0 1,50 16 42,-50-16-30,14 3 8,0 0 0,-1-2 0,1 0 0,0-1 0,0-1 0,22-3 0,-36 2-20,0-1 1,0 0-1,-1-1 0,1 1 0,0-1 0,-1-1 0,0 1 0,0-1 1,0 1-1,0-1 0,0-1 0,-1 1 0,6-8 0,49-67-35,-46 60 83,-2 0 0,0-1 0,10-26 0,-18 39-33,-1 0-1,0 0 0,0 0 0,0 0 1,-1-1-1,0 1 0,-1 0 0,0-1 1,0 1-1,0-1 0,-1 1 0,0 0 1,-4-14-1,3 16-5,-1 0-1,0 1 1,0-1-1,0 1 1,0 0 0,-1 0-1,1 0 1,-1 0 0,0 1-1,0-1 1,-1 1 0,1 0-1,-1 1 1,1-1-1,-1 1 1,0 0 0,-8-3-1,-2 0 16,0 1 0,0 0-1,0 1 1,-28-2 0,21 4 55,0 0 0,0 1 0,1 1 0,-29 5 0,42-4-52,1 0 0,-1 1 1,1 0-1,0 0 0,0 0 1,0 1-1,0 0 0,0 0 1,1 1-1,0 0 0,0 0 1,0 0-1,1 1 1,0-1-1,-7 11 0,2-3-5,0 1 0,1 0 0,1 0 0,1 0 0,0 1 0,0 1 0,2-1 0,0 1 0,1 0 0,0 0 0,1 0 0,-1 29 0,4-44-22,0 0 0,0 0 0,0 0 1,1 0-1,-1 1 0,0-1 0,1 0 1,-1 0-1,1 0 0,-1 0 0,1 0 1,-1 0-1,1 0 0,0 0 0,0-1 1,-1 1-1,1 0 0,0 0 0,0 0 1,0-1-1,0 1 0,0 0 0,0-1 1,0 1-1,1 0 0,39 7-130,-26-8 80,-1 0 1,1-1 0,23-5-1,-10-2-381,-1-2 0,0 0 0,0-2 1,28-17-1,-22 10-4262,34-27 0,-20 8-5854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25.9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17 137 5125,'0'0'11600,"-16"5"-5760,16-3-5751,1 0 0,0 0 0,0 0 0,-1 0 0,1 0 0,1 0 0,-1 0-1,0 0 1,0-1 0,1 1 0,-1 0 0,1-1 0,-1 0 0,1 1 0,0-1 0,0 0-1,-1 0 1,1 1 0,0-1 0,0-1 0,0 1 0,3 1 0,51 17 770,-52-18-752,39 10 300,1-2 0,0-2-1,62 1 1,135-10 308,-239 2-713,242-17 617,-112 7-552,234-25 250,-93-14-227,-118 20 41,247-17 1,402 2-191,-679 43 88,206 26 1,-147-5-15,228 38-126,-357-50 92,0-2 0,98-2 1,17 1-119,-3 4 27,-83-5-43,157 25 0,-185-20-15,0-3 1,108-2-1,-133-4 137,-15-2-15,0-1 1,-1 0-1,1-1 0,-1-1 0,0 0 0,0-1 1,-1-1-1,1 0 0,16-12 0,19-7-318,-44 22 333,0 1 0,0-1 1,0 0-1,0 0 0,-1 0 0,0-1 0,0 0 0,8-9 0,-13 13 39,0 1-1,0-1 0,0 0 1,-1 1-1,1-1 0,0 1 1,0-1-1,0 1 0,-1-1 0,1 1 1,0 0-1,-1-1 0,1 1 1,0-1-1,-1 1 0,1-1 1,-1 1-1,1 0 0,-1-1 0,1 1 1,0 0-1,-1 0 0,1-1 1,-1 1-1,0 0 0,1 0 0,-1 0 1,1-1-1,-1 1 0,1 0 1,-1 0-1,0 0 0,-23-6 280,23 5-281,-27-3-6,0 1 0,0 2 0,-48 2-1,17 0 13,-208 12 282,-86-14-19,-372 3 256,615 1-482,6 1 36,-141-13 0,152 3-76,-1 5 0,-105 12 0,-40 0 49,-502 7 43,404-35-133,-152 8 3,295 11 58,-665-11-130,735 25-1885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28.7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25 224,'1'-2'11210,"3"-3"-9843,6-13-6673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30.28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0 139 512,'0'0'9060,"11"28"-2595,12-14-5915,0-1 0,1-2 0,1 0 1,0-1-1,0-1 0,1-2 0,-1 0 1,36 3-1,-6-4-474,0-2 1,1-3-1,56-6 1,-87 2-28,-1-2 0,1 0 0,-1-1 0,0-2 0,0 0 0,-1-1 1,0-2-1,-1 0 0,30-21 0,-51 32-33,1-1 1,-1 0-1,0 0 0,1 0 0,-1 0 1,0 0-1,0 0 0,0 0 1,0 0-1,0-1 0,0 1 0,0 0 1,0-1-1,0 1 0,-1 0 1,1-1-1,0 1 0,-1-1 0,1 1 1,-1-1-1,0 0 0,1-2 1,-2 3 11,1-1 1,-1 1 0,1-1 0,-1 1-1,0 0 1,0-1 0,0 1 0,0 0-1,0 0 1,0 0 0,0 0 0,0 0-1,0 0 1,0 0 0,-1 0 0,1 0-1,0 0 1,-3 0 0,-6-4 38,0 1 0,-1 1 0,1 0 1,-1 0-1,-12-1 0,-16 0 14,1 1 1,-1 1-1,0 3 1,0 1-1,1 2 0,-1 1 1,-49 14-1,74-15-59,2-1-9,-1 1-1,1 0 1,0 0 0,0 2 0,-15 8-1,24-12-1,0 1 0,0-1-1,0 1 1,0 0-1,0 0 1,1 0-1,-1 0 1,1 0 0,0 0-1,0 1 1,0-1-1,0 1 1,1 0 0,0 0-1,-1-1 1,1 1-1,1 0 1,-1 0-1,1 0 1,-1 0 0,1 7-1,0-5 20,0-1 1,0 1-1,1 0 0,-1-1 0,1 1 1,0 0-1,1-1 0,-1 1 0,1-1 1,0 0-1,4 6 0,-3-7-16,0 0 1,0-1-1,0 0 0,0 0 0,1 0 0,0 0 1,-1 0-1,1-1 0,0 0 0,0 0 1,1 0-1,-1 0 0,0 0 0,9 1 1,1 0 0,0 0 0,1 0 0,-1-2 0,0 0 0,1 0 0,-1-2 0,1 0 0,-1 0 0,1-1 0,-1-1 0,0-1 0,0 0 0,-1 0 0,1-1 0,-1-1 0,0 0 0,0-1 0,-1-1 0,0 0 0,17-15 0,-4 4 27,-7 6-30,-1-1 0,25-26 0,-38 36-1,0-1 0,0 1 0,-1-1 0,0 0-1,0 0 1,0 0 0,-1-1 0,0 1-1,0 0 1,0-1 0,0 0 0,-1 1-1,0-1 1,0-11 0,0 14 4,-1-1 0,0 1 1,0-1-1,0 1 0,-1-1 1,1 1-1,-1-1 0,0 1 1,0-1-1,0 1 0,0-1 0,0 1 1,-1 0-1,0 0 0,0 0 1,0 0-1,0 0 0,0 0 0,0 0 1,-1 1-1,1-1 0,-1 1 1,0 0-1,1 0 0,-1 0 1,0 0-1,-1 0 0,1 0 0,0 1 1,0 0-1,-1-1 0,1 1 1,-1 1-1,1-1 0,-1 0 0,-3 1 1,-16-4 35,0 1 1,0 2 0,-1 0 0,1 2-1,-35 4 1,42-3 18,1 1 1,-1 1-1,1 0 1,0 1-1,1 1 0,-1 0 1,1 1-1,0 1 1,-14 9-1,25-14-58,-1 1 0,1-1 0,0 1 0,0-1 0,0 1 0,0 0 0,1 0 0,-1 0 0,1 0 0,0 1 0,0-1 0,1 1 0,-1-1 0,1 1 0,-1 6 0,0 8-176,0 0-1,2 30 1,1-26-410,-1-21 244,0-1 0,0 1 0,0 0 0,1-1 0,-1 1 0,1 0 0,-1-1 0,1 1 0,0-1 0,-1 1 0,1-1 0,0 1 0,0-1 0,0 0 0,0 1 0,0-1 0,1 0 0,-1 0 0,0 0 0,1 0 0,-1 0 0,0 0 0,1 0 0,-1 0 0,1 0 0,1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34.7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31 242 1602,'0'0'8034,"-5"2"-6636,-21 5 6434,59 1-5174,72 2-893,194-7 0,-152-5-1083,69-8-268,-104 3-294,126 4-2,60-5 15,21-3-75,-79 5-20,385-12-75,-52-11 421,552 24 299,-639 7-496,-101 20 35,-116-3-91,-60-6-124,132 2 151,-240-15-124,895-22 23,-820 17-199,187 20-1,-170-3-42,-80-12-407,-163-17 949,4 9-310,-1 3 1,1 1-1,-90 5 0,80 1 31,1-2-1,-72-10 1,-180-30 199,-114-21 236,57 13-388,-4 31 99,-14-2-98,-436 1-83,476 46 28,47-2-14,-57 2-57,99-5 0,114-19 20,-45 4 19,-606 88 3,554-71-55,-244-6 0,425-23 23,-100-21 0,71 9-14,23 6 12,-93-17 41,-286-12 1,379 36-33,-117-22 0,38 4-30,96 16 6,-121-8-13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14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34 2402,'0'0'16240,"12"-33"-15119,-24 57 416,-5 12-640,5-3-481,7-7-416,5-11-128,0-2-1185,27-2-2306,4 4-1154,7-2-2017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15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1 237 1602,'0'0'10287,"15"-20"-9193,130-174 2472,-127 172-507,-20 24-1949,-10 11-907,0 1 0,2 0 0,0 0 0,0 1 0,1 0-1,1 1 1,1 0 0,0 0 0,1 1 0,1 0 0,0 0 0,1 0-1,1 1 1,-1 34 0,4-49-193,0 0 0,0 1-1,1-1 1,-1 0 0,1 0-1,0 0 1,0 1 0,0-1-1,0 0 1,0 0 0,1-1-1,-1 1 1,1 0 0,0 0-1,0-1 1,0 1 0,5 3-1,-3-2-203,1 0 0,1-1-1,-1 1 1,0-1-1,1-1 1,0 1 0,-1-1-1,12 3 1,7 0-1700,0-2 0,0 0 0,41-1 0,-63-2 1724,46-2-3988,-2-6-1127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15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470 39 1602,'0'0'8568,"-16"-22"-3048,-11 12-92,0 5-3334,22 4-2170,-1 1 0,0 0 0,1 0 0,-1 1 0,1 0 0,0 0 0,-1 0 0,1 0 0,0 1 0,-1 0 0,1 0 0,0 0 0,1 1 0,-1 0 0,0 0 0,1 0 0,-1 0 0,1 1 0,0 0 0,0 0 0,-6 8 0,-9 13 240,1 0 0,2 1 0,0 1-1,2 1 1,-18 46 0,-38 154 1939,55-162-1059,3 0 0,-5 81 0,11 42-4128,6-188 2657,0 0 0,-1 0 1,1 0-1,0 0 0,-1-1 0,1 1 0,-1 0 1,1 0-1,-1 0 0,0 0 0,1 0 1,-1-1-1,0 1 0,1 0 0,-1-1 0,0 1 1,0 0-1,0-1 0,0 1 0,1-1 0,-1 1 1,0-1-1,0 0 0,0 1 0,0-1 0,0 0 1,0 0-1,0 1 0,0-1 0,0 0 1,0 0-1,0 0 0,0 0 0,0 0 0,0-1 1,0 1-1,-2-1 0,1 1-160,-15 0-7058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16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24 191 1730,'0'0'16453,"-6"-12"-15471,3 6-882,-11-28 97,14 33-192,-1 0 0,1 0-1,0 0 1,0 0 0,0 0-1,0 0 1,0 0 0,0 0 0,0 0-1,0 0 1,1 0 0,-1 0-1,0 1 1,0-1 0,1 0-1,-1 0 1,1 0 0,-1 0-1,1 0 1,-1 1 0,1-1 0,-1 0-1,1 0 1,0 1 0,-1-1-1,1 0 1,0 1 0,-1-1-1,1 1 1,0-1 0,0 1-1,0-1 1,0 1 0,0 0 0,-1-1-1,1 1 1,0 0 0,2-1-1,50-7-800,1 2 1,0 2-1,71 4 0,-79 2 115,1-2-1,-1-2 1,0-2 0,0-2 0,59-16-1,-104 22 683,43-19 1867,-43 18-1756,1 0 1,-1 0 0,1 0-1,-1 0 1,0-1-1,1 1 1,-1-1 0,0 1-1,0-1 1,0 1-1,0-1 1,0 0-1,0 1 1,0-1 0,-1 0-1,1 0 1,-1 0-1,1 1 1,-1-1 0,0 0-1,0-4 1,-2 6 172,0-1 0,1 0 0,-1 1 0,0 0-1,-1-1 1,1 1 0,0 0 0,0 0 0,0 0 0,0 0 0,0 1 0,0-1 0,0 0 0,0 1 0,-3 1 0,2 1-159,0 0 1,0 0 0,0 1-1,0-1 1,1 1 0,0-1-1,-1 1 1,1 0 0,1 0-1,-1 0 1,0 0 0,1 0-1,0 1 1,0-1-1,0 6 1,-1 6 490,0-1-1,2 33 0,0-47-632,1 1 0,-1 0 0,1-1 0,-1 1 0,1 0 0,0-1 0,0 1 0,-1-1-1,1 1 1,0-1 0,0 1 0,1-1 0,-1 0 0,0 1 0,0-1 0,1 0 0,-1 0 0,0 0-1,1 0 1,-1 0 0,1 0 0,0-1 0,-1 1 0,1 0 0,-1-1 0,1 1 0,0-1-1,2 1 1,56 4-3002,-54-5 2393,41 0-3934,1-1-2317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16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 12043,'0'0'4997,"-58"5"-19090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0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31 368 0,'0'0'8114,"-6"2"-6405,-19 6-295,33-9 4983,14 3-4480,14 0-1919,54-7 591,0-3-1,100-24 1,-16 2-81,1388-178-267,-1431 192-177,281-41-75,-379 52-20,-2-1 196,63-3 0,-94 7-299,0-1-861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18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21 364 3427,'0'0'11184,"-20"-2"3662,20 8-14796,1-1-1,0 1 1,0-1-1,1 0 1,0 1-1,0-1 1,0 0 0,0 0-1,5 6 1,34 49 209,-18-27-10,-12-18-81,-8-13-121,-1 1-1,1-1 1,-1 1 0,0 0 0,0 0 0,-1 0 0,1 0 0,0 0-1,-1 1 1,2 4 726,5-20-565,33-30-166,2 1-1,3 2 1,0 2-1,62-36 0,-9 3-7,231-178 8,-324 244-1439,-11 40-28158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04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725 9 3908,'0'0'6683,"-22"-9"-4024,19 11-2585,-1-1 0,0 0 0,1 1 0,-1 0 0,1 0 1,0 0-1,-1 0 0,1 0 0,0 1 0,0-1 0,-3 5 0,-32 37 790,26-28-589,-38 48 403,3 3 0,3 1 0,3 2 0,-47 113 0,24-28 684,-71 261-1,115-325-1050,-17 183 1,31-216-92,-43 589 218,39-564-328,-4 66 68,13-123-162,-2 99 80,5 0 0,21 141 1,40 75 253,-27-153-263,7 2 63,-12-15-72,6 32-87,-34-197 9,0-1 0,0 0 0,1 1 0,0-1 0,0-1 0,1 1 0,0-1 0,1 0 0,0 0 0,0 0 0,14 12 0,-7-10 12,0 1 1,1-2-1,0 0 0,1 0 0,0-2 0,17 7 1,0-1-25,0-1 1,1-2-1,0-1 1,1-2 0,0-1-1,51 2 1,71-3 41,0-8 0,234-32 0,5-7 71,-132 18-20,155 5-54,-197 14-6,273-18-16,772-18 27,-762 42-134,846-5 178,-1301 3-74,722-39-68,-624 21 76,310-46 81,404-35-31,-493 66 200,430-15-84,-388 31-139,-68 1-9,282 11-12,0 58 0,-390-19 6,-26-5 34,207 57-1,-289-49-58,230 101 1,-243-87 2,230 68 0,-326-113-12,199 44 114,-212-49-1188,-30 0-18898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07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0 1089,'0'4'11969,"-7"12"-10768,-83 47 865,75-55-1573,0 0 1,1 2 0,-25 20 0,34-24-439,0-1 0,0 1 0,1 0 0,0 0 1,0 0-1,0 1 0,1-1 0,-1 1 0,2 0 1,-1 0-1,-2 11 0,-8 48-34,3 0 1,-2 91-1,12 140 83,2-130-80,-1 47-24,-4 301 0,-4-41 21,-5-134-63,12-260 37,-2-10-8,4 0 1,11 76-1,-4-81 19,-5-28 2,12 48-1,-14-83 34,-1 0 0,0 0 0,0-1 0,1 1 0,-1-1 0,1 1 0,-1-1 0,1 0 0,0 0 0,-1 1 0,1-1 0,0 0 0,0 0 0,0-1 0,0 1 0,0 0 0,3 0 0,39 10 814,-41-11-841,74 6-1930,-75-15-4645,-2-6 822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08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 7847,'0'0'9604,"-9"6"-8803,3-2-689,3-3-72,0 1 1,0-1 0,0 1-1,0 0 1,0 0-1,1 0 1,-1 1 0,1-1-1,0 1 1,-1-1 0,1 1-1,1 0 1,-1-1 0,0 1-1,1 0 1,-1 0-1,1 0 1,0 1 0,0-1-1,0 0 1,0 0 0,0 7-1,1-7 12,-3 43 774,2 1 0,9 80 0,-6-115-753,0 0-1,1 0 1,0 0 0,0 0 0,2 0 0,-1-1-1,1 1 1,1-1 0,0-1 0,1 1-1,0-1 1,0 0 0,1 0 0,1-1 0,15 14-1,-21-21-83,0 0-1,0 1 0,0-1 0,0 0 0,1-1 0,-1 1 0,1-1 1,-1 1-1,1-1 0,-1 0 0,1 0 0,0-1 0,0 1 0,-1-1 1,1 0-1,0 0 0,6 0 0,-7-1 6,0 0 1,0 0-1,-1 0 1,1-1-1,0 1 1,-1 0-1,1-1 0,-1 0 1,0 0-1,0 0 1,1 0-1,-1 0 1,0 0-1,-1 0 0,1-1 1,0 1-1,-1-1 1,1 1-1,-1-1 1,0 1-1,1-1 0,-1-3 1,5-14 46,0 0 0,-2 1 0,-1-1 0,0-1 1,-2 1-1,0-22 0,-1 42-46,0 4-149,0-1 149,0 1 1,1 0 0,-1-1-1,1 1 1,0-1-1,0 1 1,0-1 0,1 1-1,2 4 1,-1 1 10,0 0 34,1 1 1,0-1 0,1 1 0,10 15 0,-13-22-65,0-1-1,0 0 1,0 1 0,0-1 0,1 0 0,-1 0-1,0 0 1,1 0 0,0-1 0,-1 1-1,1-1 1,0 0 0,0 1 0,0-1 0,0 0-1,0-1 1,0 1 0,0 0 0,0-1-1,4 0 1,-6 0 8,1 0 0,-1-1 0,1 0 0,-1 1 0,1-1 0,-1 0 0,1 1 0,-1-1-1,0 0 1,1 0 0,-1 0 0,0-1 0,0 1 0,0 0 0,1 0 0,-1 0 0,-1-1 0,1 1 0,0-1-1,0 1 1,0-1 0,-1 1 0,1-1 0,-1 1 0,1-1 0,-1 1 0,0-1 0,1 0 0,-1 1 0,0-1 0,0-2-1,1-67 89,-2 53-109,1 3 17,-1 0-1,-1-1 1,0 1 0,-1 0 0,-1 0 0,0 1 0,-7-17-1,8 23 18,-1 1 0,1-1 0,-1 1 0,-1 0 0,0 1 0,1-1 0,-2 1-1,1 0 1,-1 0 0,0 1 0,0-1 0,-1 1 0,1 1 0,-16-9 0,21 12 4,0 0 0,0 1 0,-1-1 1,1 0-1,-1 0 0,1 1 0,-1-1 1,1 1-1,-1-1 0,1 1 0,-1 0 1,0 0-1,1 0 0,-1-1 1,1 1-1,-1 1 0,0-1 0,1 0 1,-1 0-1,1 1 0,-1-1 0,1 1 1,-1-1-1,1 1 0,-1-1 0,1 1 1,-1 0-1,1 0 0,0 0 0,0 0 1,-1 0-1,1 0 0,0 0 0,0 0 1,0 0-1,0 1 0,0-1 1,0 0-1,0 1 0,1-1 0,-1 1 1,0-1-1,0 2 0,-1 7-68,0 0 0,0 0 0,1 0 0,1 0 0,0 16 1,0-16-240,0-9 128,0 1 1,0-1-1,1 0 0,-1 1 0,1-1 0,-1 0 0,1 0 0,-1 1 0,1-1 1,-1 0-1,1 0 0,0 0 0,0 0 0,0 0 0,0 0 0,-1 0 1,1 0-1,1 0 0,-1 0 0,0 0 0,0-1 0,0 1 0,0 0 0,0-1 1,1 1-1,-1-1 0,0 0 0,1 1 0,-1-1 0,0 0 0,0 0 0,3 1 1,46 0-9681,-28-5 4488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08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16 128,'0'0'13672,"-7"-3"-11900,-19-9-512,25 12-1208,0 0 1,0 0-1,0 0 0,0 0 0,0 0 1,0 0-1,0 0 0,-1 0 1,1 1-1,0-1 0,0 0 1,1 0-1,-1 1 0,0-1 0,0 1 1,0-1-1,0 1 0,0-1 1,0 1-1,1 0 0,-1-1 1,0 1-1,0 0 0,1 0 0,-1 0 1,0-1-1,1 1 0,-1 0 1,1 0-1,-1 0 0,1 0 0,0 0 1,-1 0-1,1 0 0,0 2 1,-9 35 929,8-37-927,0 6 62,0 1-1,0 0 1,1-1 0,-1 1 0,2 0-1,-1-1 1,1 1 0,0 0-1,4 10 1,-3-12-112,1-1-1,0 0 1,0 0 0,1 0-1,-1 0 1,1 0 0,0-1-1,0 0 1,1 1 0,-1-2-1,1 1 1,8 4 0,14 9-8,-21-14 3,0 0 0,1 1 1,-1 0-1,-1 0 0,1 0 0,0 1 1,-1 0-1,0 0 0,0 0 0,-1 1 1,6 7-1,-10-11 14,1 0-1,-1-1 1,0 1 0,0 0 0,0-1 0,0 1 0,0 0-1,0-1 1,0 1 0,0 0 0,-1-1 0,1 1-1,-1 0 1,1-1 0,-1 1 0,0-1 0,1 1-1,-1-1 1,0 1 0,0-1 0,0 1 0,0-1 0,0 0-1,-1 0 1,1 1 0,0-1 0,-1 0 0,1 0-1,0 0 1,-1-1 0,1 1 0,-1 0 0,0 0 0,-2 0-1,-4 3-36,0 0-1,-1-1 0,0 0 1,1-1-1,-10 2 1,11-3 350,-19 1-3084,25-2 2507,0 0 1,1 0-1,-1-1 0,0 1 1,1 0-1,-1 0 0,1-1 1,-1 1-1,1 0 0,-1-1 1,1 1-1,-1 0 0,1-1 1,-1 1-1,1-1 0,-1 1 1,1-1-1,-1 1 0,1-1 1,0 1-1,-1-1 0,1 1 1,0-1-1,0 0 0,-1 1 1,1-1-1,0 0 0,0 1 1,0-1-1,0 1 0,0-1 1,0 0-1,0 1 0,0-2 1,0-19-6446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09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35 166 3363,'0'0'13533,"-6"10"-12716,2-5-700,1-1 0,0 1 0,0 0 1,0 0-1,1 0 0,0 0 0,0 0 0,0 1 1,1-1-1,0 1 0,0-1 0,0 1 1,0 0-1,1-1 0,0 1 0,0 0 0,1-1 1,0 1-1,0-1 0,0 1 0,0-1 0,4 9 1,3 1 89,1 0 0,0-1 0,1 0 0,13 14 0,-22-27-182,10 2 36,-10-42 206,-1-133-1378,0 171 1069,19 31-348,6 0 585,-12-13-101,1-1 0,1 0 0,30 25 0,-39-43-611,-2-11 315,-4-21 115,0 30 18,2-24-348,-2-33-143,-1 58 558,1-1 0,-1 1 0,0-1 1,0 1-1,0-1 0,-1 1 0,1-1 0,-1 1 1,1 0-1,-1 0 0,0 0 0,-1 0 1,1 0-1,-4-3 0,5 5-51,30 33 442,-20-22-267,4 5 180,0-2 0,30 25 0,-39-35-270,0 0 0,0-1 0,0 1 1,0-1-1,1 0 0,-1 0 0,1 0 0,-1-1 0,1 0 1,0 0-1,0 0 0,-1 0 0,1-1 0,0 1 1,0-1-1,0 0 0,5-2 0,-6 1-12,-1-1-1,1 0 1,0 0-1,-1 0 1,1-1-1,-1 0 1,0 1-1,0-1 1,0 0-1,0 0 1,-1-1-1,1 1 1,4-8 0,28-51 134,-34 60-150,5-11-9,0 1 0,-1-1-1,0 0 1,-1 0 0,0-1-1,-1 1 1,-1-1 0,0 1-1,-1-20 1,-1 32-1,-1 0 1,0 0-1,0 0 1,1 0-1,-1 1 0,0-1 1,0 0-1,0 1 0,0-1 1,0 1-1,0-1 1,0 1-1,0-1 0,0 1 1,0-1-1,0 1 0,-1 0 1,1 0-1,0 0 1,0 0-1,0 0 0,0 0 1,0 0-1,0 0 0,-1 0 1,1 0-1,0 0 1,0 1-1,0-1 0,0 1 1,0-1-1,0 1 0,0-1 1,0 1-1,0-1 1,-2 2-1,0 3 27,0 1 1,1-1-1,-1 0 1,1 1-1,0-1 1,1 1-1,-1 0 1,1-1-1,0 1 1,0 6-1,-1 66 167,2-57-20,0-17-153,0-1 0,0 1 0,0 0 0,1 0 0,-1-1 0,1 1 0,0 0 0,0-1 0,0 1 0,0-1 0,1 0 0,3 6 0,-3-7-17,-1 0 0,1 0 0,0-1 1,0 1-1,1-1 0,-1 1 1,0-1-1,0 0 0,1 0 1,-1 0-1,0 0 0,1 0 1,-1-1-1,1 1 0,-1-1 0,1 1 1,-1-1-1,1 0 0,4-1 1,-1 1-298,0 0-1,-1-1 1,1 0 0,0 0 0,-1 0 0,1-1 0,-1 0 0,0 0-1,1 0 1,-1 0 0,0-1 0,0 0 0,0 0 0,-1-1 0,1 1-1,4-6 1,-2 2-1271,0-1 1,0 0-1,-1-1 0,0 1 0,4-11 0,8-19-5706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0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20 128,'0'0'16272,"-7"-4"-14612,-24-11-534,31 15-1106,0 0 0,-1 0 0,1-1 0,0 1 0,0 0 0,-1 0 0,1 0-1,0 0 1,0 0 0,-1 0 0,1 0 0,0 0 0,0 0 0,-1 1 0,1-1 0,0 0 0,-1 0 0,1 0-1,0 0 1,0 0 0,0 0 0,-1 0 0,1 1 0,0-1 0,0 0 0,0 0 0,-1 0 0,1 1 0,0-1 0,0 0-1,0 0 1,0 0 0,-1 1 0,1-1 0,0 0 0,0 0 0,0 1 0,0-1 0,0 0 0,0 0 0,0 1-1,0-1 1,0 0 0,0 0 0,0 1 0,0-1 0,0 0 0,0 0 0,0 1 0,0-1 0,0 0 0,0 1-1,0-1 1,0 0 0,1 1 0,2 14 461,6 4-134,2-1 0,0 0-1,1-1 1,15 18 0,2 3 71,-2-3-289,52 50 0,-17-19-6158,-48-49 957,-8-5-2311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0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0 243 2018,'0'0'8274,"7"-18"-7863,1-1-350,0 1 0,1 0 0,1 1 1,0 0-1,1 1 0,15-17 0,1 2-42,2-2 807,-9 13 2941,-19 20-3612,0-1-1,0 1 1,0-1-1,0 1 1,0 0 0,0 0-1,0-1 1,0 1-1,0 0 1,0 0 0,0 0-1,0 0 1,0 0 0,0 0-1,0 0 1,0 1-1,-1-1 1,1 0 0,0 0-1,0 1 1,0-1 0,0 1-1,0-1 1,0 1-1,0-1 1,-1 1 0,1-1-1,0 1 1,1 1 0,21 20 689,-23-21-770,11 11-1085,31 39 4162,-26-23-6360,-10 0-9527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0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20 320,'0'0'10885,"6"-3"-10746,5-1-339,1 1 0,-1 0 1,1 0-1,0 2 0,0-1 0,0 1 0,19 2 0,-3 0-575,0 2 0,38 8 0,-64-10 1062,-1-1-1,1 1 0,-1 0 0,1 0 1,-1 0-1,1 0 0,-1 1 1,0-1-1,0 0 0,0 0 0,0 1 1,0-1-1,0 1 0,0-1 1,0 1-1,0-1 0,0 1 0,-1 0 1,1-1-1,-1 1 0,1 0 1,-1-1-1,0 1 0,0 0 0,0 3 1,1 56 2500,-2-41-1748,1-11-571,0 0 1,1 0-1,0 1 1,1-1-1,0 0 1,1 0-1,5 15 1,-7-23-444,0 1 0,0 0 1,0 0-1,0-1 0,0 1 0,0-1 1,0 1-1,0-1 0,1 1 1,-1-1-1,1 0 0,-1 0 0,1 0 1,-1 0-1,1 0 0,0 0 1,0 0-1,-1 0 0,1 0 0,0-1 1,0 1-1,0-1 0,0 0 1,-1 1-1,1-1 0,0 0 0,0 0 1,0 0-1,0 0 0,0-1 1,0 1-1,0 0 0,0-1 1,-1 1-1,1-1 0,0 0 0,0 0 1,-1 1-1,1-1 0,0 0 1,-1-1-1,1 1 0,-1 0 0,1 0 1,1-2-1,49-44-1189,-19 10-2640,-10 12-2033,0-1-6927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2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1372 7175,'0'0'5237,"-22"1"-2974,-70 5-170,59-5 140,31-5-457,10-3-1130,413-341 585,-150 115-1138,777-537 2037,-1035 759-933,-7 5-3125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1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78 166 3299,'0'0'12625,"-6"0"-10697,4 0-1759,1 0 0,-1 0 0,1 0 0,-1 0 1,1-1-1,-1 1 0,1 0 0,0-1 1,-1 1-1,1-1 0,-1 0 0,1 0 0,0 1 1,0-1-1,-1 0 0,1 0 0,0 0 1,0 0-1,0 0 0,0 0 0,0-1 0,0 1 1,-1-2-1,1 0-33,0 1 0,0-1 0,1 1 1,-1-1-1,1 0 0,0 1 0,-1-1 0,1 1 1,0-1-1,0 0 0,1 1 0,-1-1 0,1 1 1,-1-1-1,1 0 0,0 1 0,1-5 0,2 1-45,-1 0 0,1 0 0,0 1-1,0-1 1,0 1 0,1 0 0,0 0-1,0 0 1,0 1 0,0-1 0,1 1-1,0 1 1,0-1 0,0 1 0,7-3-1,-6 3-67,1 0 0,-1 0 0,1 1 0,0 0 0,0 0 0,0 1 0,0 0 0,0 0 0,0 1 0,0 0 0,0 0 0,13 3 0,-17-1 7,1-1-1,-1 1 1,-1 0 0,1 1-1,0-1 1,-1 1-1,1 0 1,-1-1-1,0 1 1,0 1-1,0-1 1,0 0-1,3 7 1,31 53 475,-31-51-409,5 12-12,-1 0 1,0 1-1,-3 0 1,0 0-1,-1 1 1,-2 0-1,0 0 1,-2 0-1,-1 1 1,-1-1-1,-5 40 1,3-55-59,-1 1-1,0-1 1,-1 0 0,0-1 0,0 1-1,-2-1 1,1 1 0,-1-2 0,0 1 0,-1-1-1,0 0 1,-1 0 0,-13 11 0,10-9-4,0-2 0,-1 1 0,-1-1 0,1-1 0,-1-1 0,0 0 0,-1 0 1,0-1-1,-27 7 0,34-11-29,1-1 1,-1 0 0,0-1-1,1 1 1,-1-1 0,0-1-1,0 1 1,1-1 0,-1 0-1,0-1 1,1 1 0,-1-1-1,1-1 1,-7-3-1,10 5-36,-1-1 0,1-1 0,0 1 0,0 0 0,0-1 0,1 0 0,-1 1-1,0-1 1,1 0 0,0 0 0,0-1 0,0 1 0,0 0 0,0-1 0,1 1-1,-1-1 1,1 1 0,0-1 0,0 0 0,1 0 0,-1 1 0,1-1 0,-1 0-1,1 0 1,1 0 0,-1-4 0,2 5 38,-1 0 1,0 0-1,0 1 1,1-1-1,0 1 1,-1-1-1,1 1 1,0 0-1,0 0 0,1-1 1,-1 2-1,0-1 1,1 0-1,-1 0 1,1 1-1,-1-1 1,1 1-1,0 0 1,-1 0-1,1 0 0,4-1 1,6-3-15,1 1 0,0 0 0,16-1 0,0 3 23,0 1 1,1 2 0,-1 1-1,0 2 1,-1 0-1,33 10 1,-62-13-5,12 1-739,0 0-1,1-1 1,-1 0-1,15-1 1,-16-1-734,1 0 0,-1-1 0,0-1 0,0 0 0,-1 0 0,1-1 0,17-9 0,3-2-9599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2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231 246 4644,'0'0'8286,"2"-16"-6648,3-10-1209,1-7 2090,4-63 0,-10 92-2450,-1 1 1,1 0-1,0 0 1,-1 0-1,0 0 1,0 0-1,0 0 1,0 0-1,0 0 1,0 0-1,-1 0 1,0 1-1,1-1 1,-1 1-1,0-1 1,0 1-1,-1 0 1,1-1-1,0 1 1,-1 0-1,1 0 1,-1 1-1,0-1 1,1 1-1,-1-1 1,0 1-1,0 0 1,0 0-1,0 0 1,0 0-1,0 1 1,-4-1-1,1 0-20,1 0 0,-1 1 0,1 0 0,-1 0 0,1 0 0,0 1 0,-1 0 0,1 0 0,-1 0 0,1 0 0,0 1 0,0 0 0,0 0 0,0 1 0,0-1 0,0 1 0,0 0 0,-5 5 0,2 0-16,0 0 0,1 0 0,0 0 0,1 1-1,0 0 1,0 1 0,1-1 0,0 1 0,1 0 0,0 0-1,0 1 1,1-1 0,0 1 0,1-1 0,1 1 0,-1 0-1,2 0 1,-1 0 0,3 22 0,0-27-21,0 1 1,0 0-1,1-1 0,-1 1 1,1-1-1,1 0 0,-1 0 0,1 0 1,0-1-1,0 1 0,9 7 1,66 57 46,-40-37-58,-27-23-1,-1 2-1,0-1 1,18 26-1,-26-33 3,-1-1 1,1 2-1,-1-1 0,0 0 0,0 0 0,0 1 0,-1-1 1,0 1-1,0-1 0,0 1 0,0 0 0,-1-1 1,1 1-1,-1 0 0,0 0 0,-1-1 0,-1 9 1,1-11 7,0 0 1,-1 1-1,0-1 1,1 0 0,-1 1-1,0-1 1,0 0-1,0 0 1,0-1 0,0 1-1,-1 0 1,1-1-1,0 1 1,-1-1 0,1 0-1,-1 0 1,0 0-1,1 0 1,-1 0 0,0-1-1,0 1 1,-3 0-1,-64 4 360,66-4-381,0-1-1,0 0 0,0-1 0,0 1 0,0 0 1,0-1-1,0 0 0,0 0 0,0 0 0,0-1 1,0 1-1,1-1 0,-7-4 0,8 4-165,0 0 0,0-1 0,1 1 0,-1-1 0,1 1 1,0-1-1,-1 1 0,1-1 0,1 0 0,-1 0 0,0 1 0,1-1 0,-1 0 0,1 0 0,0 0 0,0 0 0,0 0 0,0 0 0,0 0 0,2-4 0,0-1-575,0-1 0,1 1 0,0 0-1,0 0 1,1 0 0,0 0-1,1 0 1,0 1 0,0 0-1,11-12 1,-2 1-1777,22-27-5607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3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3427,'0'0'14526,"0"-6"-12850,1-13-352,-1 19-1282,0 0-1,0 0 1,0 0-1,0 0 1,0 0-1,0 0 0,1 0 1,-1 0-1,0 0 1,0 0-1,0 0 1,0 0-1,0 0 1,0 0-1,0 0 1,0 0-1,0 0 0,0 0 1,0 0-1,0 0 1,0 0-1,0 0 1,0 0-1,0 0 1,1 0-1,-1 0 0,6 36 3290,1 10-2346,12 63 317,5 115-1,0 8-1027,-23-226-1089,1 10 1447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3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94 6758,'0'0'13485,"78"-50"-12844,-47 35-513,0 0-128,1 5-449,-1 7-1216,-2 3-1506,-5 0-1602,-3 0-4355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3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1 257 3299,'0'0'12134,"12"-8"-10746,-5 3-1276,12-8 559,0 0 0,32-32 1,-46 40-564,0 0-1,0-1 1,-1 1 0,1-1-1,-1 0 1,-1-1 0,1 1 0,-1-1-1,0 1 1,0-1 0,-1 0-1,0 0 1,0 0 0,-1 0 0,1-12-1,-2 12-108,0 3 107,1 0 0,-1 0 0,-1 0 1,1 0-1,-1 0 0,1 0 1,-1 0-1,-2-4 0,2 7-61,1 0 0,-1 0 0,0 0 0,0 0 1,0 1-1,1-1 0,-1 0 0,0 0 0,0 1 0,0-1 0,-1 1 0,1-1 0,0 1 0,0-1 0,0 1 0,0 0 1,0-1-1,0 1 0,-1 0 0,1 0 0,0 0 0,0 0 0,0 0 0,-1 0 0,1 0 0,0 0 0,0 1 0,0-1 0,0 0 1,-1 1-1,1-1 0,0 1 0,-1 0 0,-1 1-29,-1 0-1,1 0 1,0 0 0,0 1 0,0-1-1,0 1 1,0 0 0,0 0 0,1 0-1,0 0 1,-1 0 0,1 0-1,0 1 1,1-1 0,-2 5 0,-21 57 63,19-48 22,2 1 1,-1-1-1,2 1 1,0-1-1,2 1 0,0 0 1,0-1-1,7 34 1,-6-47-201,1-1 0,0 1 0,0-1 0,0 0 0,0 1 0,1-1 0,-1 0 0,1 0 0,0-1 0,0 1 1,0-1-1,0 1 0,0-1 0,1 0 0,-1 0 0,1 0 0,-1 0 0,1-1 0,0 0 0,-1 0 0,1 0 0,7 1 0,3 1-2289,0-2 0,0 0 0,1 0 0,26-3 0,-4-5-7221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4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81 3812,'0'0'14718,"1"9"-13309,5 22-309,1-1-1,1-1 1,22 51 0,-17-49-539,-1 0-1,-2 1 0,-2 0 1,6 37-1,-22-81-449,1 0 0,0 0 0,-9-23-1,5-3-234,3 0 0,1-1 0,2 0-1,1 0 1,2 0 0,6-64-1,-4 101 117,0 0-1,0 0 0,1 0 0,-1-1 0,1 1 1,-1 0-1,1 0 0,0 0 0,0 0 1,0 0-1,0 1 0,0-1 0,0 0 1,1 0-1,-1 1 0,1-1 0,-1 0 1,1 1-1,-1 0 0,1-1 0,0 1 1,0 0-1,0 0 0,0 0 0,0 0 1,0 0-1,0 0 0,0 1 0,0-1 1,0 1-1,2-1 0,0 1-5,-1-1 0,1 1 0,-1 0 0,1 0 0,-1 1 1,1-1-1,-1 1 0,1 0 0,-1 0 0,0 0 0,1 0 0,-1 0 0,0 1 0,0 0 0,0-1 0,0 1 1,0 0-1,4 4 0,-1 0 91,-1 0 1,0 1 0,0 0 0,0 0-1,0 0 1,-1 1 0,-1-1-1,6 14 1,-8-17-41,0-1 0,0 0 1,0 1-1,-1-1 0,1 1 0,-1-1 0,0 1 0,0-1 0,0 1 1,0-1-1,0 1 0,-1-1 0,0 1 0,0-1 0,0 1 0,0-1 1,0 0-1,-1 0 0,1 1 0,-1-1 0,0 0 0,0 0 0,-3 2 1,-44 33 549,8-8-1260,54-31-8071,-5-2 7407,0 1 0,0-1 0,0-1 0,-1 1 0,0-1 1,9-6-1,21-14-7082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4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2947,'0'0'18369,"0"-1"-18295,0 1 0,0 0 0,0-1-1,1 1 1,-1 0 0,0-1 0,0 1-1,0 0 1,1-1 0,-1 1 0,0 0-1,1 0 1,-1-1 0,0 1 0,0 0 0,1 0-1,-1 0 1,0-1 0,1 1 0,-1 0-1,0 0 1,1 0 0,-1 0 0,0 0 0,1 0-1,-1 0 1,0 0 0,1 0 0,-1 0-1,1 0 1,-1 0 0,0 0 0,1 0 0,-1 0-1,0 0 1,1 0 0,-1 0 0,0 0-1,1 1 1,-1-1 0,0 0 0,1 0 0,-1 0-1,0 1 1,0-1 0,1 0 0,-1 0-1,0 1 1,1-1 0,9 34 602,-1 0 1,-1 1-1,-2 0 0,2 58 1,-2-28-215,0 37-24,-4-63-485,0 0 1,13 57 0,-15-96-95,0 1 0,0-1 0,0 0 1,0 1-1,0-1 0,0 1 0,0-1 1,0 0-1,0 1 0,0-1 0,0 0 1,1 1-1,-1-1 0,0 0 0,0 1 1,0-1-1,0 0 0,1 1 0,-1-1 1,0 0-1,0 0 0,1 1 0,-1-1 1,0 0-1,1 0 0,-1 1 0,0-1 1,0 0-1,1 0 0,-1 0 0,1 0 1,-1 0-1,0 1 0,1-1 0,-1 0 1,0 0-1,1 0 0,-1 0 0,0 0 1,1 0-1,-1 0 0,1 0 0,-1 0 1,0 0-1,1-1 0,-1 1 0,0 0 1,1 0-1,-1 0 0,0 0 0,1 0 1,-1-1-1,0 1 0,1 0 0,-1 0 1,0 0-1,0-1 0,1 1 0,-1 0 1,0-1-1,1 1 0,12-20-3539,11-46-5545,-13 22 2862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5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57 3940,'0'0'16138,"-3"-11"-14147,3 11-1964,-10-35 1120,5 25-327,5 29-86,10 46 1112,19 65 1,-2-10-794,34 256-1614,-61-374 5,1 13-4403,-22-9-10757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5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1 138 9513,'0'0'10848,"10"-6"-9386,30-15 15,84-30 1,61-3-2313,-153 48-1756,-16 9-6114,-15 7 2912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5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56 170 2338,'0'0'15028,"-9"2"-12989,-28 8-203,28-7 1191,19-3-1564,26-2-1004,-1-1 1,0-2-1,0-1 0,0-2 1,34-12-1,165-72-4566,-172 60-5352,-42 15 1168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16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5830,'0'0'17568,"-1"5"-16233,0 12-858,0 0 0,1 0 1,1 0-1,1 0 0,0 0 1,2 0-1,9 30 0,-1 7-169,1 4-763,-4 1-1,5 100 1,-14-158 179,0 0 0,0 1 1,0-1-1,0 1 0,-1-1 1,1 1-1,0-1 0,-1 0 0,1 1 1,0-1-1,-1 0 0,0 1 1,1-1-1,-1 0 0,0 0 1,0 0-1,1 1 0,-1-1 1,0 0-1,0 0 0,0 0 1,-1 0-1,1-1 0,0 1 0,0 0 1,0 0-1,-2 0 0,-23 11-7966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7:01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263 1523 5349,'0'0'7976,"-4"0"-6636,-4 0 4338,28-2-4253,62-5-1930,-13-6 539,79-5 1,19 3 112,268-60 0,-163 15-83,-118 35-42,205-9 1,-88 13-15,-150 7-16,475-30-10,-436 53 10,-77-3-11,356 41 46,-101-23-124,-98-10 7,13 10 42,179 15-51,-226-18 48,347 15 83,-491-31-32,1 0 0,74 17 0,-21 9 0,-115-31 2,0 0 0,-1 0 0,1 0-1,0 0 1,-1 0 0,1-1 0,-1 1 0,1 0-1,0 0 1,-1-1 0,1 1 0,-1 0-1,1-1 1,-1 1 0,1 0 0,-1-1 0,1 1-1,-1-1 1,0 1 0,1-1 0,-1 1 0,0-1-1,1 1 1,-1-1 0,0 1 0,1-1 0,-1 0-1,0 1 1,0-1 0,0 1 0,0-1 0,1 0-1,-1 0 1,6-28 92,-6 23-78,11-77 1,-5 0 0,-6-146 0,-2 151-15,-29-400-2,27 429 0,1 12 103,-2 0 0,-1 0 0,-20-64-1,16 65 833,8 28-939,0 0 1,0 1-1,-1-1 0,0 1 1,-8-15-1,-4-20 6,15 39 1,-1-1-1,1 1 0,-1 0 1,0-1-1,0 1 1,0 0-1,0 0 1,-1 0-1,0-1 1,1 1-1,-1 1 1,0-1-1,0 0 0,-1 0 1,1 1-1,0-1 1,-1 1-1,0 0 1,1 0-1,-5-2 1,-8-1 3,-1 2 1,0 0 0,-1 0 0,1 2-1,0 0 1,-1 1 0,-28 3-1,-9-1 5,-26 3-25,1 4 0,-1 3 1,-103 30-1,51-11 5,-38 9-5,-155 28 33,82-27-40,-140 15-1,197-46-39,-284-23 0,-88-3 107,-23 0 4,422 0-79,-92-4-28,-381-8 132,486 12-49,-56-4-52,-53 14-27,134-10-199,80 9 63,-74-3 0,-146 10 23,259 1 169,0 0 1,1 0-1,-1-1 0,0 1 0,1 0 0,-1 1 1,1-1-1,0 0 0,-1 0 0,1 1 0,0-1 1,0 0-1,-1 1 0,1-1 0,0 1 0,1 0 1,-1-1-1,0 1 0,0 0 0,1-1 0,-1 1 1,1 0-1,-1 0 0,1 0 0,0-1 0,0 5 1,-6 51 0,6 0-4,-2-16 13,3 0 0,0 0-1,3 0 1,17 76 0,118 369 72,-129-438 9,-2 1 1,-1 0-1,-3 0 0,-4 73 0,0-100-79,10 66-4,-7-45-534,11-43-7992,-4 0-229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1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55 13453,'0'0'10522,"-3"-5"-9177,-12-24 307,18 14-3257,-2 15 1278,-1-1 1,1 0-1,0 1 1,1-1-1,-1 1 1,0-1-1,0 1 1,0-1-1,0 1 1,0 0-1,0 0 1,0-1-1,1 1 1,-1 0-1,0 0 1,2 0-1,31 3-10019,-17 9 2990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45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1387 1409,'0'0'3849,"-13"-7"-3811,-3-1 190,-8-5-215,13 7 4166,-4-1 3764,15 2-7610,0 0-1,0 1 0,0-1 0,1 0 0,0 0 0,0 1 1,0-1-1,3-7 0,-3 11-188,16-51 269,2 0 0,3 2 0,30-52 0,96-139-106,-14 24 163,31-92-169,-22 38 193,-141 271 898,-3 5-3547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46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33 109 2114,'0'0'6748,"-1"-12"-4848,0 7-1709,-8-48 2601,-9 15 8106,14 60-10536,4 194 1597,2-204-1969,0-1 0,0 1 0,1-1 0,0 1 0,8 15 0,-4-10-3457,1-1-3538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46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10 4548,'0'0'10250,"-6"-9"-10314,10 9-256,13 0-577,-1 15-1890,1 7-2370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47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7431,'0'0'7687,"-1"8"-6251,-2 11-649,1 0 0,0 1 0,2-1-1,0 1 1,1-1 0,1 1 0,6 23-1,0 38 338,-8-76-776,0-12 81,0-10-415,2 0 0,0 0-1,0 0 1,11-32 0,-10 40-41,0-1 0,1 1 0,0 0-1,1 0 1,-1 0 0,2 1 0,0 0-1,0 0 1,12-13 0,-17 20 14,0 0 1,0 0-1,0 0 0,0 1 1,0-1-1,1 0 0,-1 0 1,0 1-1,0-1 0,1 1 1,-1-1-1,1 1 1,-1-1-1,0 1 0,1 0 1,-1 0-1,1-1 0,-1 1 1,1 0-1,-1 0 0,0 1 1,1-1-1,-1 0 0,1 0 1,2 2-1,-1-1 13,-1 1-1,1 0 1,0 0 0,-1 0-1,1 0 1,-1 0 0,1 1-1,-1-1 1,0 1 0,0-1-1,1 4 1,4 6 63,-1 0 1,0 0-1,0 1 0,4 17 1,-10-30-59,0 1 1,0-1 0,0 0-1,0 0 1,0 1-1,0-1 1,0 0-1,1 1 1,-1-1-1,0 0 1,0 0 0,0 1-1,0-1 1,1 0-1,-1 0 1,0 1-1,0-1 1,1 0-1,-1 0 1,0 0 0,0 1-1,1-1 1,-1 0-1,0 0 1,1 0-1,-1 0 1,0 0 0,1 0-1,-1 0 1,0 0-1,1 0 1,-1 1-1,0-1 1,1-1-1,-1 1 1,0 0 0,1 0-1,-1 0 1,0 0-1,0 0 1,1 0-1,-1 0 1,0 0-1,1 0 1,-1-1 0,0 1-1,0 0 1,1 0-1,-1 0 1,0-1-1,0 1 1,1 0-1,-1 0 1,0-1 0,0 1-1,0 0 1,1 0-1,-1-1 1,0 1-1,0 0 1,0-1-1,0 1 1,0 0 0,0 0-1,0-1 1,17-26-83,-13 21 107,4-5-67,0 0-1,0 1 1,1 1-1,1-1 1,18-14-1,-25 21 28,0 1-1,0 0 0,1-1 1,-1 1-1,0 0 0,1 1 1,-1-1-1,1 1 0,0-1 1,-1 1-1,1 0 1,0 0-1,0 1 0,0-1 1,-1 1-1,1 0 0,0 0 1,0 0-1,0 1 0,0-1 1,0 1-1,-1 0 0,1 0 1,6 2-1,-9-2 6,1 0 0,0 1-1,-1-1 1,1 0 0,0 1 0,-1-1 0,0 1-1,1-1 1,-1 1 0,0 0 0,0-1-1,0 1 1,0 0 0,0 0 0,0 0 0,-1 0-1,1 0 1,0 3 0,0 40 789,-2-41-1313,1 1 0,-1 0-1,1 0 1,0 0 0,1 0 0,-1 0 0,1-1-1,0 1 1,2 6 0,-2-10 86,0 0 1,0 0-1,0 0 1,0 0-1,0-1 1,1 1-1,-1 0 1,0 0-1,1-1 1,-1 1-1,0-1 1,1 1-1,-1-1 1,0 1-1,1-1 1,-1 0-1,1 0 0,-1 0 1,1 0-1,-1 0 1,2 0-1,32-5-6071,-18-7 3108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47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61 3171,'0'0'9972,"0"-10"-8200,0-28-223,-1 37-1459,1 0 0,0 1 0,-1-1 0,1 0 0,-1 1 0,1-1 0,0 0 0,-1 1 0,0-1 0,1 1 0,-1-1 0,1 1 1,-1-1-1,0 1 0,1-1 0,-1 1 0,0 0 0,1-1 0,-1 1 0,0 0 0,1 0 0,-1-1 0,0 1 0,0 0 0,1 0 0,-1 0 1,0 0-1,0 0 0,1 0 0,-1 0 0,0 0 0,-1 1 0,-22 3 1352,20-1-1291,0 0-1,0 1 1,1-1 0,-1 1-1,1 0 1,0 0-1,0 1 1,0-1-1,0 1 1,1-1-1,0 1 1,0 0-1,-2 6 1,2-3-19,-1 0 1,2 0-1,-1 0 0,1 1 1,0-1-1,1 0 1,0 0-1,1 9 1,0-16-130,-1 1 1,1-1-1,0 0 1,0 0-1,0 0 1,0 0 0,0 0-1,0 0 1,0 0-1,0 0 1,0 0-1,0 0 1,0-1-1,0 1 1,1 0 0,-1-1-1,0 1 1,1-1-1,-1 1 1,0-1-1,1 0 1,-1 0 0,1 1-1,-1-1 1,0 0-1,1 0 1,-1 0-1,1-1 1,1 1 0,1 0-11,0 0 1,0-1-1,0 1 1,0-1-1,0 0 1,0 0 0,0 0-1,-1 0 1,8-4-1,-4-2-8,1 1-1,-1-2 0,0 1 1,-1-1-1,0 0 0,0 0 1,0-1-1,-1 0 1,-1 0-1,1 0 0,-2 0 1,1-1-1,3-16 0,-8 31 72,1 1-1,0-1 1,0 0-1,0 0 1,1 0-1,-1 0 1,1 0-1,0 0 1,1 0-1,-1 0 1,1 0-1,3 6 1,-3-8-219,0 1 1,0-1-1,0-1 0,1 1 1,-1 0-1,1 0 1,-1-1-1,6 4 0,-5-4-545,0 0-1,0-1 1,0 1-1,0-1 1,0 0-1,0 0 0,1 0 1,-1 0-1,0 0 1,7 0-1,10-1-4795,-1 0-1831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48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32 1890,'0'0'13442,"-13"0"-12097,-45 2-240,55-2-1005,0 1 1,0 0-1,0 0 0,1 0 0,-1 1 1,1-1-1,-1 1 0,1-1 0,-1 1 1,1 0-1,0 0 0,0 0 0,0 0 0,0 0 1,0 0-1,0 1 0,1-1 0,-1 1 1,1-1-1,-3 6 0,1-1 132,0 1 0,0 0 0,1 0 0,0 1 0,-1 7 0,3-12-212,0 0 0,0 0 1,0 0-1,0 0 0,0 0 1,1 0-1,0 0 0,0-1 0,0 1 1,0 0-1,1 0 0,-1-1 1,1 1-1,0-1 0,4 6 0,2 1-5,0-1-1,1 0 1,15 13-1,-17-18-3,-1 1-1,0 0 0,-1 1 1,1-1-1,-1 1 1,0 0-1,0 1 0,-1-1 1,0 1-1,0 0 1,5 13-1,-8-16 1,-1 0 0,0 0 0,0 0 0,0-1 1,0 1-1,0 0 0,-1 0 0,0 0 0,0-1 0,0 1 0,0 0 1,-1-1-1,1 1 0,-1-1 0,0 1 0,0-1 0,0 0 0,-1 0 1,1 0-1,-1 0 0,0 0 0,-4 3 0,1-1 43,1 0 0,-1 0 0,-1-1 0,1 0-1,0 0 1,-1-1 0,0 1 0,0-2 0,0 1 0,-14 3 0,31-11-40,-1 1 0,1-2 0,-1 1 0,0-1 1,0-1-1,12-12 0,-3 5-44,101-70-39,29-22-270,-132 92 288,0 0 0,-1-1 1,0 0-1,-1-2 0,-1 1 0,12-22 1,-23 36 57,-1-1 1,1 1-1,-1-1 1,1 0-1,-1 0 1,0 1-1,0-1 1,0 0-1,-1 0 1,1 0-1,-1 0 1,1 0-1,-1 0 1,0 0-1,0 0 1,0 0-1,-2-5 1,1 6-1,0 1 0,0-1 0,0 1 0,0 0 0,-1 0-1,1-1 1,0 1 0,-1 0 0,1 0 0,-1 0 0,1 0 0,-1 1 0,0-1 0,1 0 0,-1 1 0,0-1 0,1 1 0,-1 0 0,0-1 0,0 1 0,1 0-1,-1 0 1,0 0 0,0 0 0,0 0 0,1 1 0,-1-1 0,-3 1 0,2 0 18,-1 0-1,1 0 1,0 0 0,-1 1 0,1-1-1,0 1 1,0-1 0,0 1-1,0 0 1,0 0 0,1 1 0,-1-1-1,1 0 1,-1 1 0,1 0-1,0-1 1,0 1 0,0 0 0,0 0-1,1 0 1,-1 1 0,1-1-1,-2 5 1,0 1 28,1-1 0,-1 1-1,2 0 1,-1 0 0,1 0 0,1 1-1,0-1 1,1 9 0,0-15-87,0 1 1,1-1 0,0 1-1,0-1 1,0 0 0,0 0-1,0 0 1,1 0 0,-1-1-1,1 1 1,0-1 0,0 1-1,0-1 1,0 0 0,0 0-1,0 0 1,1-1 0,-1 1-1,1-1 1,4 2-1,33 22-5047,-30-10-855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49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8 833,'0'0'15759,"-6"-7"-11040,9 25-4331,0 0 1,1 0-1,0 0 1,2-1-1,0 0 1,13 25-1,3 10 128,-14-27-235,17 43 332,-23-64-570,0-1 1,-1 0-1,1 0 1,0 0-1,0 0 1,0 0-1,1 0 1,-1-1-1,1 1 1,0-1-1,-1 0 1,1 1-1,0-1 1,0-1-1,1 1 1,3 1-1,-5-2 6,-1-1 0,1 0 0,0 0 0,0-1 0,0 1 0,0 0 0,0-1 0,0 1 0,0-1 0,0 1 0,0-1 0,-1 0 0,1 0-1,0 0 1,-1 0 0,1 0 0,0 0 0,-1-1 0,1 1 0,-1 0 0,0-1 0,1 1 0,-1-1 0,0 1 0,2-4 0,29-51 156,-25 42-161,-4 7-187,7-11 243,0 1-1,0 0 1,16-18 0,-22 30-355,1 1 1,0-1-1,0 1 1,0 0-1,9-6 1,-10 8-352,0 0 1,0 0-1,1 0 1,-1 1-1,1 0 1,-1 0-1,1 0 0,8-1 1,-5 1-1126,0 1 1,1-1-1,-1 2 0,0-1 1,0 1-1,0 0 1,0 0-1,0 1 0,0 1 1,12 7 16685,-21-5-12129,1 14-3132,0-17 1162,-2 53 557,1-21-1332,6 68 0,1-80-1589,6-15-5665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49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34 545,'0'0'16367,"-5"-32"-16367,18 31-192,6 1-929,1 0-1249,3 1-962,0 9-1376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0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0 96,'0'0'15236,"5"14"-13533,9 28 73,-1 0 0,8 54-1,-10-34-353,-4-24-150,4 78 1,-37-119-1556,-27-23-745,45 20 881,-1 1 0,0 1 0,-1-1 0,1 1 0,-1 1 0,0 0 0,0 0 0,0 1 0,-12-1 0,23 38 168,1-32 21,-1-1-1,1 1 1,0-1-1,0 0 1,0 1 0,0-1-1,0 0 1,1-1 0,-1 1-1,0 0 1,1-1-1,-1 1 1,1-1 0,0 0-1,0 0 1,-1 0-1,1 0 1,0 0 0,0 0-1,3-1 1,63 7 348,-67-7-389,12 1 10,1-1-1,-1 0 1,1-2 0,-1 1-1,0-2 1,1 0 0,-1 0-1,20-9 1,-25 8 1,-1-1 1,1 0 0,-1-1-1,-1 1 1,1-2-1,-1 1 1,0-1 0,0 0-1,-1 0 1,0-1 0,0 0-1,-1 0 1,8-17-1,-7 15 26,0-1-1,-1-1 1,-1 1-1,0-1 0,0 1 1,-1-1-1,-1 0 0,2-21 1,-16 41-92,8-2 73,1 1-1,0 0 0,0 0 0,1 0 1,-1 0-1,2 0 0,-1 1 1,1-1-1,-1 11 0,4 70 29,-2-86-59,0-1 1,1 1-1,0-1 0,-1 1 1,1-1-1,0 1 1,0-1-1,0 0 1,0 1-1,0-1 0,0 0 1,0 0-1,0 0 1,0 0-1,1 0 0,-1 0 1,0 0-1,1 0 1,-1 0-1,1-1 0,-1 1 1,1 0-1,-1-1 1,1 1-1,-1-1 0,1 0 1,0 0-1,-1 1 1,3-1-1,56 1-1181,-49-1 908,6-3-209,0 0-1,-1 0 0,1-2 1,-1 0-1,0-1 1,0 0-1,0-1 0,-1-1 1,0-1-1,-1 0 1,0-1-1,0 0 1,-1-1-1,0-1 0,-1 0 1,13-17-1,-20 21 723,0-1-1,-1 0 0,1-1 0,3-15 1,-4 5 6029,-6 83-5104,1-30-582,3 56 0,-1-87-573,-1 1 0,1-1 0,0 1-1,0-1 1,0 0 0,0 1-1,1-1 1,-1 0 0,1 0 0,-1 0-1,1 0 1,0 0 0,0 0-1,-1 0 1,1-1 0,1 1 0,-1-1-1,0 1 1,0-1 0,0 0-1,1 0 1,-1 0 0,1 0 0,-1 0-1,1-1 1,-1 1 0,1-1-1,-1 1 1,1-1 0,-1 0-1,4 0 1,-4 0 2,1 0-1,0 0 0,-1 0 1,1 0-1,0 0 1,-1-1-1,1 1 1,-1-1-1,1 0 1,-1 0-1,1 0 0,-1 0 1,1 0-1,-1 0 1,0-1-1,0 1 1,0-1-1,0 1 0,0-1 1,0 0-1,0 0 1,0 0-1,-1 0 1,1 0-1,-1 0 0,1-1 1,-1 1-1,0 0 1,0-1-1,2-4 1,-3 4-50,1 0 0,0-1 0,0 1 0,-1-1 0,0 1 0,0-1 0,0 0 0,0 1 0,0-1 0,-1 1 1,0-1-1,0 1 0,0 0 0,0-1 0,0 1 0,0 0 0,-1 0 0,0 0 0,1 0 0,-1 0 0,-1 0 0,1 0 0,0 0 1,0 1-1,-1-1 0,0 1 0,1 0 0,-1 0 0,-5-3 0,-2 0-1147,-1 1-1,-1 1 1,1-1-1,0 2 1,-1-1-1,0 2 1,-20-2-1,-29 1-6878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1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0 627 3908,'0'0'9908,"10"-7"-8430,236-203 2747,-156 127-3172,4 4-1,179-115 1,-248 179-998,-13 7-31,-1 1-1,2 1 1,25-10 0,-34 15 19,-4 1-193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1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68 5669,'0'0'13133,"-17"20"-8425,15-20-4708,0-7 0,2-4-1057,0-4-1281,0-2-609,14-4-1697,13 5-2947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2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2241 4452,'0'0'9310,"9"-24"-8365,27-57-200,67-112 0,148-243 755,-190 314-881,76-217 0,-123 299-595,98-351 1324,-100 306-851,-10 62-193,1-1 1,1 0-1,12-34 0,-11 41-186,1 0 0,0 1 0,1 0 0,1 0 0,1 1 0,0 0 0,1 0 0,1 1 0,14-15 0,-21 24-63,0 0 1,-1-1-1,1 1 1,-1-1-1,-1 1 1,1-1-1,-1 0 1,0 0 0,0 0-1,0-1 1,-1 1-1,0 0 1,-1-1-1,1 1 1,-1 0-1,0-1 1,-2-8-1,2 5-126,2 8-289,0 0-1,1 0 0,-1 0 0,0 0 0,1 1 0,-1-1 0,1 1 1,0 0-1,0 0 0,-1 0 0,5-1 0,8-5-2078,-6 1 416,0 0 0,-1 0 0,0-1-1,13-14 1,10-12-5221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2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36 3107,'0'0'10202,"1"-6"-8297,0-1-1249,1-15 3151,-27 23-1858,20 1-1887,0 0-1,0 1 1,0 0 0,0-1-1,1 2 1,-1-1 0,1 0-1,0 1 1,0 0 0,0 0 0,1 0-1,-1 1 1,1-1 0,-4 8-1,-36 70 800,42-80-848,-6 15 178,-1 0 0,2 1 0,0 0 0,1 0 0,1 1 1,1-1-1,1 1 0,0 0 0,1 25 0,2-43-189,0 1-1,0-1 1,0 0 0,0 0-1,0 0 1,0 0 0,0 1-1,0-2 1,0 1 0,0 0-1,1 0 1,-1 0 0,0 0-1,1-1 1,-1 1 0,0-1-1,1 1 1,-1-1-1,1 1 1,-1-1 0,1 0-1,-1 0 1,1 0 0,-1 0-1,1 0 1,-1 0 0,3 0-1,46-4 92,-42 0-69,1 0 1,0 0 0,-1-1-1,0 0 1,0-1-1,0 1 1,-1-2 0,0 1-1,0-1 1,0 0 0,6-10-1,2-3-87,-1 0 0,-1 0 0,14-29-1,-21 35 48,0 1 0,-1-1 0,0 0 0,-1 0 0,-1 0 0,0 0 0,-1-1 0,0-18 0,-10 38 54,3 12 53,1 0 0,1 1 0,0 0 0,2-1 0,0 1 0,0 0 0,3 18 0,-1 3 94,-1-32-182,0 1 0,0-1 0,0 1 0,1-1 0,0 0 0,1 0 0,0 1 0,0-1 1,0 0-1,1 0 0,7 12 0,-1 4-703,10 17-1235,-5-27-1857,3-10-3383,-10-6 1847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3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5990,'0'0'8968,"2"-15"-7041,2 19-1587,0 0 0,-1 1-1,1-1 1,-1 1-1,0-1 1,0 1 0,0 0-1,3 10 1,-1-6 180,16 38 866,-17-36-1162,0 0 1,1 0-1,1-1 1,0 1-1,0-1 1,13 15 0,-16-23-219,-1 0 1,0-1 0,1 1 0,-1-1-1,1 1 1,-1-1 0,1 0 0,-1 0 0,1 0-1,0 0 1,0-1 0,0 1 0,-1-1 0,1 0-1,0 0 1,0 0 0,0 0 0,0 0-1,-1 0 1,1-1 0,0 1 0,4-3 0,-3 2 5,0 0 1,0-1-1,0 1 1,-1-1-1,1 0 1,0 0-1,-1-1 1,1 1-1,-1-1 1,0 0-1,0 0 0,0 0 1,4-5-1,0-5-14,0 0-1,0 0 0,-2-1 1,0 1-1,4-17 0,-8 26-2,1 0-1,-1 0 1,-1 0 0,1 0-1,-1 0 1,0 0 0,1 0-1,-2 0 1,1 0 0,0 0 0,-1 0-1,0 0 1,0 0 0,0 0-1,0 0 1,-1 0 0,0 1-1,0-1 1,0 1 0,0-1-1,0 1 1,-5-6 0,7 9-91,45-2-13197,-24-7 8483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3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8 6342,'0'0'9337,"0"-5"-8008,3 3 28,0 13-214,4 38 609,5 69 338,-5-45-988,2 42-448,-43-113-1262,-82-1-839,115-1 1432,0 1-1,0 0 1,0 0-1,0 0 1,0 0-1,0 0 1,0 0-1,0 0 1,0 0-1,1 0 1,-1 0-1,0 0 1,1 1-1,-1-1 1,1 0-1,-1 0 1,1 1-1,0-1 1,-1 0-1,1 1 1,0-1-1,0 0 1,0 1-1,0-1 1,0 0-1,0 1 1,0-1-1,1 0 1,-1 1-1,1 1 1,-1 0 12,1 1 1,-1 0-1,1-1 1,0 1 0,0 0-1,0-1 1,0 0-1,1 1 1,-1-1-1,5 6 1,-3-6 0,1 0-1,0-1 1,0 0 0,0 0 0,0 0-1,0 0 1,0-1 0,1 0 0,-1 0-1,1 0 1,-1 0 0,0-1-1,1 1 1,-1-1 0,1 0 0,-1-1-1,1 1 1,-1-1 0,1 0 0,7-2-1,-2 0-1,0-1-1,0 0 0,-1-1 0,0 0 1,1 0-1,-1-1 0,13-11 1,-3 1-151,0-2 0,0 0 0,-2-1 0,0-1 1,-1-1-1,-1 0 0,-2-1 0,0-1 0,14-32 0,-27 63 206,0 1-1,1-1 1,0 0-1,5 15 0,-3-8 77,4 23-116,4 19 231,-8-18-6527,-3-25 1630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4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 2242,'0'0'4933,"56"-46"-5254,-33 46-1088,0 18-1249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4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48 1762,'0'0'7335,"9"18"-5632,47 122 3058,-37-103-3234,-19-36-1494,1 0 1,-1-1-1,0 1 0,0 0 1,1-1-1,-1 1 1,0-1-1,1 1 1,-1-1-1,0 1 1,1 0-1,-1-1 0,1 0 1,-1 1-1,1-1 1,-1 1-1,1-1 1,-1 1-1,1-1 0,0 0 1,-1 0-1,1 1 1,-1-1-1,1 0 1,0 0-1,-1 0 1,1 1-1,0-1 0,-1 0 1,1 0-1,0 0 1,-1 0-1,1 0 1,0 0-1,-1-1 0,1 1 1,0 0-1,-1 0 1,1 0-1,0-1 1,-1 1-1,1 0 1,-1-1-1,1 1 0,-1 0 1,1-1-1,-1 1 1,1-1-1,-1 1 1,1-1-1,-1 1 0,1-1 1,-1 1-1,0-1 1,1 1-1,-1-1 1,0 1-1,1-1 1,-1 0-1,0 0 0,7-15 128,-2 1 0,0-1 0,-1 0-1,0 0 1,-1 0 0,-1-1 0,-1 1-1,-1-31 1,0 44-111,-1 0 0,1 0 0,-1 0 0,0 0-1,0 0 1,0 0 0,-1 1 0,1-1 0,0 0 0,-1 0 0,0 1 0,0-1-1,0 1 1,0 0 0,0 0 0,0 0 0,0-1 0,-1 2 0,1-1-1,-1 0 1,1 1 0,-1-1 0,0 1 0,0 0 0,0-1 0,0 1 0,-4 0-1,2-1-396,-1 1-1,0 0 1,0 0-1,0 0 0,0 1 1,0 0-1,0 0 1,0 0-1,0 1 1,1 0-1,-1 0 0,0 1 1,-11 4-1,-16 14-3976,-5 6-2050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4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 9129,'0'0'5343,"6"-2"-4937,31-3-1,-25 5 296,-30 3 371,-21-2-805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6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0 307 2114,'0'0'10816,"9"-12"-9509,13-20-378,1 2 0,1 1 0,50-45 0,-40 46-548,-15 11-227,1 1-1,1 1 1,0 0-1,1 2 1,25-11 0,-42 22 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6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21 2210,'0'0'11083,"0"-1"-10990,-1 1 0,1-1 0,-1 1 0,1-1 0,0 1 1,-1-1-1,1 1 0,0-1 0,0 0 0,-1 1 1,1-1-1,0 1 0,0-1 0,0 0 0,0 1 0,0-1 1,0 0-1,0 1 0,0-1 0,0 0 0,0 0 1,5-1 173,1 1 0,-1 0 0,0 0 0,1 0 0,-1 1 0,1 0 0,-1 0 0,9 1 0,-3-1-1,7 0 136,-5-1-231,-1 1 0,0 0 0,21 4 0,-31-4-135,-1 0 0,1 0 0,0 1-1,0-1 1,-1 0 0,1 1 0,0 0 0,-1-1 0,1 1-1,-1 0 1,1 0 0,-1 0 0,1 0 0,-1 0 0,1 0-1,-1 1 1,0-1 0,0 0 0,0 1 0,0-1 0,0 1-1,0-1 1,0 1 0,0-1 0,0 1 0,-1 0 0,1-1-1,-1 1 1,1 0 0,-1 0 0,0-1 0,1 3 0,-2 4 91,1 0 1,-1 1 0,-1-1 0,1 0 0,-1 0 0,-1 0 0,1 0 0,-2-1 0,-3 9 0,-24 37-2032,3-8-2746,8-10-1163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7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8 2370,'0'0'12866,"-15"-8"-10053,30 8-2599,-1 1 1,1 0-1,-1 1 1,1 1-1,-1 0 0,0 1 1,0 0-1,0 1 0,-1 1 1,0 0-1,0 1 0,14 9 1,-25-14-133,0 0 1,0 1-1,0-1 0,0 1 1,-1-1-1,1 1 1,0 0-1,-1-1 1,0 1-1,0 0 0,0 0 1,0 0-1,0 0 1,-1 0-1,1 0 0,-1 0 1,0 0-1,0 0 1,0 1-1,0-1 1,0 0-1,-1 0 0,1 0 1,-1 0-1,0 0 1,0 0-1,-3 5 1,3-6-133,0 0 1,0 0 0,0 0 0,0 0 0,-1 0 0,1 0 0,-1 0 0,1 0 0,-1-1 0,0 1-1,0 0 1,1-1 0,-1 0 0,-1 1 0,1-1 0,0 0 0,0 0 0,0 0 0,0 0 0,-1 0-1,1-1 1,0 1 0,-1-1 0,1 0 0,-1 1 0,1-1 0,0 0 0,-1 0 0,1-1 0,-1 1-1,1 0 1,0-1 0,-1 0 0,1 1 0,0-1 0,-3-1 0,-9-12-4558,-3-19-3401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2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 1762,'0'0'20307,"-3"3"-18738,1 3-1305,-1 0-1,1 0 1,0 0-1,0 0 1,0 0-1,1 0 1,0 0-1,0 1 1,0 7-1,3 70 1016,-1-37-639,-2 31 213,-1-37-579,2 0-1,1 0 1,2 0-1,17 78 1,-8-97 250,5-11-4710,-13-11 2540,1 1 0,-1-1 0,1 0 0,0 0 0,-1 0 0,1 0 0,-1-1 0,6-1 0,17-4-9458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7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2242,'0'0'12140,"89"8"-11115,-66-8-257,-2 0-511,-5 0-161,-1 0-96,-7 0-32,-2 2-97,-4 16-1152,-2 12-1698,-6 13-2946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29:59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3393 3203,'0'0'3144,"-1"-18"-2007,1-6-637,0 0 0,2-1 1,0 1-1,2 0 0,9-33 0,165-559 3947,-131 411-3769,20-220-1,-8 29 371,-40 313-839,3 0 1,55-132 0,3 39-103,63-161 672,-128 298-638,2 0 0,1 1 0,2 1 1,44-61-1,-9 28 232,76-74 0,-117 130-249,-7 7 31,0 0-1,0 0 1,-1-1-1,8-12 1,-10 6 2239,-4 13-2576,0 1 0,0-1 0,0 1 0,0-1 0,0 1 0,0-1 0,0 1 0,1-1 1,-1 1-1,0-1 0,0 1 0,1-1 0,-1 1 0,0 0 0,1-1 0,-1 1 0,0-1 0,1 1 1,-1 0-1,1-1 0,-1 1 0,0 0 0,1 0 0,-1-1 0,1 1 0,-1 0 0,1 0 0,-1 0 1,1 0-1,-1-1 0,1 1 0,0 0 0,1-1-373,0 0 0,0-1-1,0 0 1,0 1 0,0-1 0,0 0 0,0 0-1,-1 0 1,1 0 0,-1 0 0,0 0 0,1 0-1,-1-1 1,0 1 0,0 0 0,-1-1 0,1 1 0,0-1-1,-1 1 1,1-1 0,-1 1 0,0-1 0,0 1-1,0-4 1,-1 6 624,1-1 1,0 0-1,-1 1 0,1-1 0,-1 0 0,1 1 1,-1-1-1,0 1 0,1-1 0,-1 1 0,0-1 0,1 1 1,-1-1-1,0 1 0,1 0 0,-1-1 0,0 1 1,0 0-1,0 0 0,1 0 0,-1-1 0,0 1 1,0 0-1,0 0 0,1 0 0,-1 0 0,-1 1 0,-29-2 2781,27 1-2293,-63 0 9789,84-4-9759,11-3-407,3-1-144,0 1 1,0 1-1,57-3 1,-86 9-43,-1 0 0,0 1 1,0-1-1,1 0 0,-1 0 1,0 1-1,0-1 0,0 0 1,0 1-1,0-1 1,1 1-1,-1 0 0,0-1 1,0 1-1,0 0 0,-1 0 1,1-1-1,0 1 0,0 0 1,0 0-1,0 0 1,-1 0-1,1 0 0,0 0 1,-1 0-1,1 0 0,-1 0 1,0 1-1,1-1 1,-1 0-1,1 2 0,1 44-4097,-3-34-91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0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6150,'0'0'11995,"6"8"-10276,13 26-983,-1 0-1,-1 1 1,-2 1-1,-2 0 1,-1 1-1,-2 0 1,-1 1-1,6 70 1,-15-104-712,4 9 32,-3-12 29,1-13 102,7-71-239,-8 76-14,1 0 0,-1 0 1,1 1-1,0-1 1,1 1-1,0-1 0,0 1 1,0 0-1,1 0 1,5-7-1,-6 11 28,-1 0 1,1 0-1,0 0 0,-1 1 0,1-1 1,0 1-1,0 0 0,0 0 1,0 0-1,0 0 0,0 0 0,1 1 1,4-1-1,49 1-183,-33 1 68,-23-1 147,-1 0 0,1 1 1,0-1-1,0 0 0,0 0 0,0 1 1,-1-1-1,1 0 0,0 1 1,0-1-1,-1 1 0,1-1 0,0 1 1,-1-1-1,1 1 0,-1 0 0,1-1 1,-1 1-1,1 0 0,-1 0 1,1-1-1,-1 1 0,1 0 0,-1 0 1,0-1-1,0 1 0,1 0 0,-1 0 1,0 0-1,0 0 0,0-1 0,0 1 1,0 0-1,0 0 0,0 0 1,0 0-1,0 0 0,-1 1 0,-9 37 48,-2-21 215,0 0 0,-2 0 0,0-1 0,-1-1 0,0 0 0,-1-1 0,-33 23 0,127-98-14632,-12 6 7889,26-21 5790,-91 75 1087,-1-1 1,1 1-1,-1 0 0,1-1 0,-1 1 1,1 0-1,-1-1 0,1 1 0,-1 0 0,1 0 1,0 0-1,-1 0 0,1-1 0,-1 1 1,1 0-1,0 0 0,-1 0 0,1 0 0,0 0 1,-1 1-1,1-1 0,-1 0 0,1 0 1,0 0-1,13 13 4345,10 34-3229,-10-19-176,-12-25-1282,1-1 0,-1 1-1,1-1 1,0 1 0,-1-1-1,1 0 1,0 0 0,0 0-1,1-1 1,-1 1 0,0-1-1,1 1 1,-1-1 0,0 0-1,6 0 1,-7 0-38,0-1-1,0 0 1,0 0 0,1 0-1,-1 0 1,0 0 0,0 0 0,0-1-1,0 1 1,0-1 0,0 1-1,1-1 1,-1 0 0,-1 0-1,1 0 1,0 0 0,0 0 0,0 0-1,0 0 1,-1-1 0,1 1-1,0-1 1,-1 1 0,0-1 0,1 0-1,0-1 1,6-10-49,-1-1-1,0 1 1,-1-1 0,-1 0-1,0-1 1,-1 1 0,-1-1-1,0 0 1,-1 0 0,0-23-1,-2 37 35,0 1 0,0-1 0,0 0 1,0 0-1,0 1 0,-1-1 0,1 0 0,0 1 0,-1-1 0,1 0 0,0 1 0,-1-1 0,1 1 0,-1-1 0,1 0 0,-1 1 1,1-1-1,-1 1 0,1-1 0,-1 1 0,0 0 0,1-1 0,-1 1 0,1-1 0,-1 1 0,0 0 0,0 0 0,1-1 0,-1 1 1,0 0-1,1 0 0,-1 0 0,0 0 0,0 0 0,1 0 0,-1 0 0,0 0 0,0 0 0,1 0 0,-1 1 0,0-1 0,0 0 1,1 0-1,-1 1 0,0-1 0,1 0 0,-1 1 0,1-1 0,-1 1 0,-1 0 0,-2 0 5,0 1-1,0 0 0,0 0 0,1 1 1,-1-1-1,1 1 0,-6 4 1,-23 43 245,31-48-297,-1 0 0,1 1-1,0 0 1,0-1 0,0 1-1,0 0 1,1-1 0,-1 1 0,1 0-1,-1 0 1,1 0 0,0-1-1,0 1 1,0 0 0,1 0-1,-1 0 1,1 0 0,-1-1 0,2 5-1,0-5-247,0-1 0,0 1 0,1 0 0,-1 0 0,0-1 0,0 1 0,1-1 0,-1 0 0,1 0 0,0 0-1,-1 0 1,1 0 0,0 0 0,-1-1 0,1 0 0,0 1 0,0-1 0,3 0 0,54-3-3516,-53 0 3651,1 0 0,-1 0 0,0 0 0,0-1-1,0 0 1,0 0 0,-1-1 0,1 0 0,6-7-1,-7 7 232,0-1 0,0 1 0,0 1-1,1-1 1,0 1 0,0 0 0,0 1 0,13-5-1,-16 23 5188,-3 26-3644,-1-35-1016,-1 12 50,1-11-431,0 0-1,0 0 1,0 0-1,1 0 1,2 12-1,-3-18-203,1 1 0,-1-1 0,1 0 0,0 1-1,-1-1 1,1 1 0,0-1 0,0 0 0,0 0 0,0 1 0,0-1 0,0 0-1,0 0 1,1 0 0,-1 0 0,0 0 0,1-1 0,-1 1 0,0 0 0,1 0-1,-1-1 1,1 1 0,-1-1 0,1 0 0,-1 1 0,1-1 0,0 0 0,-1 0-1,1 0 1,1 0 0,2 0-15,0-1-1,0 1 0,0-1 1,0 0-1,-1-1 0,1 1 1,0-1-1,-1 0 1,1 0-1,-1 0 0,0-1 1,0 1-1,0-1 1,0 0-1,0-1 0,0 1 1,-1 0-1,0-1 1,0 0-1,0 0 0,0 0 1,0 0-1,-1 0 1,0-1-1,0 1 0,0-1 1,0 1-1,-1-1 1,1 0-1,-1 0 0,-1 0 1,1 1-1,-1-1 1,0 0-1,0 0 0,0 0 1,-2-8-1,1 11 4,0-1-1,0 1 0,-1-1 0,1 1 1,-1 0-1,0 0 0,1 0 1,-1-1-1,0 2 0,0-1 1,-1 0-1,1 0 0,0 1 1,-1-1-1,1 1 0,-1 0 1,1 0-1,-1 0 0,1 0 1,-1 0-1,0 0 0,1 1 0,-1-1 1,-4 1-1,-71-8-112,78 8 1,-1 0-1,1 0 1,0 0 0,-1 0 0,1 0-1,0 0 1,-1 0 0,1 0-1,-1 0 1,1 0 0,0 0 0,-1 0-1,1 0 1,0 0 0,-1 0-1,1 0 1,-1 0 0,1 0 0,0 1-1,-1-1 1,1 0 0,0 0-1,-1 0 1,1 1 0,0-1-1,0 0 1,-1 0 0,1 1 0,0-1-1,0 0 1,-1 1 0,1-1-1,0 0 1,0 1 0,0-1 0,0 0-1,-1 1 1,1-1 0,0 0-1,0 1 1,0-1 0,0 1 0,0-1-1,0 0 1,0 1 0,0-1-1,0 1 1,0-1 0,0 1 0,1 0-299,-1 0 1,1-1 0,-1 1 0,1 0 0,-1 0-1,1 0 1,0 0 0,-1-1 0,1 1 0,0 0 0,-1-1-1,1 1 1,0 0 0,0-1 0,0 1 0,0-1-1,1 1 1,12 3-4626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0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99 5413,'0'0'11547,"-4"14"-10415,1-3-840,-2-1-96,2-1 0,0 1 0,0 0 0,0 0 0,2 0 0,-1 0 0,1 1 0,0-1 1,2 16-1,0-25-193,-1 1 0,1-1 0,0 0 0,0 1 0,-1-1 0,1 0 0,0 0 0,0 0 1,0 0-1,1 0 0,-1 0 0,0 0 0,0 0 0,0 0 0,1-1 0,-1 1 0,0 0 1,1-1-1,-1 1 0,1-1 0,-1 1 0,1-1 0,-1 0 0,1 0 0,-1 0 0,1 0 1,-1 0-1,1 0 0,-1 0 0,1 0 0,-1 0 0,1-1 0,1 0 0,1 1 7,0-1-1,0 0 1,0 0-1,0 0 1,0 0-1,-1 0 0,1-1 1,0 0-1,-1 0 1,0 0-1,6-4 0,-4 0-14,-1 0-1,0-1 1,-1 1-1,1-1 0,-1 0 1,0 0-1,-1 0 0,0 0 1,0 0-1,0-1 0,0-8 1,-2 12 11,1 0 0,-1 1 0,0-1 0,0 0 0,-1 1 0,1-1 1,-1 1-1,0-1 0,0 1 0,0-1 0,0 1 0,0-1 0,-1 1 0,0 0 1,0 0-1,1 0 0,-2 0 0,1 0 0,0 0 0,-1 0 0,1 1 0,-1-1 1,0 1-1,-3-2 0,6 3-83,-1 1 0,1 0 0,-1 0 0,1-1 0,0 1 0,-1 0 0,1-1 0,0 1 0,-1 0 0,1-1 0,0 1 0,-1-1 0,1 1 0,0 0 0,0-1 0,0 1 0,-1-1 0,1 1 0,0-1 0,0 1 0,0-1 0,0 1 0,0-1 0,0 1 0,0-1 0,0 1 1,0-1-1,0 1 0,0-1 0,0 1 0,0 0 0,0-1 0,0 1 0,1-1 0,-1 1 0,0-1 0,0 1 0,0-1 0,1 1 0,-1 0 0,0-1 0,1 0 0,18-17-4994,-14 14 4547,21-21-5262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1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0 1890,'0'0'13463,"7"9"-11386,-7 0-1757,0 0-1,0 0 1,0 0 0,-1 0 0,-1-1-1,0 1 1,0 0 0,0-1 0,-6 13 0,-3 15 528,3-4-100,2-14-242,1 0-1,1 0 0,0 0 0,2 0 0,0 0 0,1 1 0,3 35 0,-2-52-501,1 0-1,0 0 1,0 0 0,0 0 0,0-1-1,1 1 1,-1 0 0,1 0 0,-1-1-1,1 1 1,-1-1 0,1 0 0,0 1-1,-1-1 1,1 0 0,0 0 0,0 0-1,0 0 1,0 0 0,0-1 0,0 1-1,0 0 1,0-1 0,3 1 0,55 5-32,-57-6 21,39 2-565,39 0-3641,-2-7-3996,-50-5 2342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1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1 224,'0'0'17430,"0"10"-15983,-3 22-504,-1 1 0,-1-1 1,-2-1-1,-15 45 0,8-32-255,-14 87-1,27-72-3753,2-47-1690,-1 1-3491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2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5157,'0'0'13058,"0"8"-11377,2 156 3108,-1-163-4779,0 0 0,-1 0 0,1 0 0,0-1 0,0 1 0,0 0 0,0-1 0,-1 1 0,1-1 0,0 1 0,0-1 0,0 1 0,0-1 0,0 1 0,0-1 0,0 0 0,0 0 0,0 0 0,0 1 0,1-1 0,-1 0 0,0 0 0,0 0 0,0-1 0,0 1 0,0 0 0,1-1 0,33-5 222,-30 3-215,0-1 0,-1 0-1,1 0 1,-1 0 0,1-1-1,-1 1 1,-1-1 0,1 0-1,0 0 1,-1 0 0,4-11-1,25-67-362,-27 68 225,2-15 106,0 3-281,-4 51 89,-3-4 254,-1-9-18,1-1-1,0 1 1,1 0-1,0 0 1,4 16 0,-4-25-28,0 0 0,0 0 1,0 1-1,0-1 0,0 0 0,1 0 1,-1 0-1,1 0 0,-1 0 0,1 0 1,-1-1-1,1 1 0,0 0 0,0-1 1,0 0-1,0 1 0,0-1 0,0 0 1,1 0-1,-1 0 0,0 0 1,0 0-1,1-1 0,-1 1 0,1-1 1,-1 1-1,0-1 0,1 0 0,4 0 1,-5 0 9,1-1 1,0 1-1,-1-1 1,1 1-1,0-1 1,-1 0-1,1 0 1,-1 0 0,1 0-1,-1 0 1,1-1-1,-1 1 1,0-1-1,0 0 1,0 1-1,0-1 1,0 0-1,0 0 1,0 0 0,0-1-1,-1 1 1,1 0-1,-1-1 1,0 1-1,0 0 1,2-6-1,2-7 35,-1 0-1,0 0 0,2-27 0,-2 15-25,0 26-600,-1 0-1,1 0 0,-1 0 1,1 0-1,0 0 1,-1 1-1,1 0 0,0 0 1,-1 0-1,1 0 1,5 1-1,-1 0-812,29-1-3398,12 0-171,-16 0 11886,-33 12-6480,0-1 566,0 0-1,0 0 0,1 0 1,3 13-1,-4-22-893,1 0-1,-1 0 1,1-1-1,-1 1 1,1 0-1,0 0 0,0-1 1,0 1-1,0 0 1,0-1-1,0 1 1,0-1-1,0 0 0,1 1 1,-1-1-1,0 0 1,1 0-1,-1 1 1,1-1-1,0 0 0,-1-1 1,1 1-1,0 0 1,-1 0-1,1-1 1,0 1-1,0-1 1,0 1-1,0-1 0,3 0 1,4 0-237,0 0 1,0-1-1,0 0 1,0-1-1,0 0 1,0 0-1,0-1 1,-1 0-1,12-6 1,-2-2-338,-1 0 0,32-27 0,-30 26 217,-8 15 691,-9 0-337,-1 0 1,0 0-1,0 0 1,0 0-1,-1 0 1,1 0-1,-1 0 1,0 1-1,1 2 0,0 13-260,1 9-268,-2-11-5127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3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1313,'0'0'14307,"5"5"-12123,2 4-1906,0-1 0,-1 2 0,0-1 1,-1 1-1,0-1 0,0 1 0,-1 1 1,0-1-1,2 14 0,22 114 2634,-17-73-2387,-10-57-609,2 4-494,0-1 0,-2 1 0,1 0 0,-1-1 0,-1 1 0,0 0-1,-3 14 1,2-55-2245,1 27 2755,-1-1 0,1 1 0,-1-1 0,1 1 0,0 0-1,0-1 1,0 1 0,0-1 0,1 1 0,-1-1 0,1 1 0,-1 0 0,1-1-1,0 1 1,1-4 0,0 4 104,0-1 0,0 0 1,1 1-1,-1 0 0,0-1 0,1 1 0,0 0 0,-1 0 0,1 1 1,0-1-1,0 0 0,0 1 0,0 0 0,1 0 0,-1 0 0,0 0 0,0 0 1,1 1-1,-1-1 0,0 1 0,1 0 0,-1 0 0,0 0 0,1 0 0,-1 1 1,0-1-1,6 3 0,0-1 362,0 0-1,0 1 1,-1 1 0,1-1-1,-1 1 1,1 1 0,-1 0 0,13 10-1,-1 2 218,-7-4-274,1 0 0,1-2 0,0 1 0,0-2 0,1 0 0,0 0 0,1-2 0,0 0 0,32 9 0,-46-16-360,-1 0 0,1 0-1,0 0 1,-1 0 0,1 1-1,-1-1 1,1 0-1,-1 1 1,0 0 0,1 0-1,-1 0 1,0 0 0,0 0-1,0 0 1,-1 0 0,1 1-1,0-1 1,-1 1-1,0-1 1,1 1 0,-1-1-1,0 1 1,0 0 0,-1 0-1,1 0 1,0 2-1,1 11-508,-1-1-1,0 1 0,-2 28 0,-1-11-1279,-4-39-3392,0-10-1260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3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1 801,'0'0'12940,"66"115"-11371,-49-81-287,-5-4-161,-1-2-320,-7-2-257,-4-6-256,0-3-288,-2-6 0,-21-3-736,-10-8-2531,-7 0-3524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3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5765,'0'0'7912,"35"-50"-9385,-25 50-5286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3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373 140 7879,'0'0'7971,"-8"-13"-6866,5 9-1123,-7-11 628,0 1 1,-24-25-1,29 34-338,-1 0-1,0 0 1,0 0-1,-1 1 1,1 0-1,-1 0 1,0 1-1,0-1 1,0 2-1,-1-1 1,-10-2-1,9 3-86,0 1-1,0 0 0,0 0 1,0 0-1,0 2 1,0-1-1,0 1 1,0 0-1,-10 3 0,13-2-60,1 0-1,0 1 0,-1-1 1,1 1-1,0 0 0,0 1 0,1-1 1,-1 1-1,1 0 0,-1 0 1,1 1-1,1-1 0,-1 1 1,1 0-1,-4 5 0,1 2 97,0 1 0,0 0-1,1 1 1,1-1 0,0 1-1,1 0 1,0 0 0,1 0-1,1 0 1,0 0 0,1 0-1,2 19 1,-2-30-205,0-1 0,1 1 0,-1 0 0,1 0-1,0-1 1,-1 1 0,1 0 0,0-1 0,1 1 0,-1-1 0,0 1 0,1-1-1,0 1 1,-1-1 0,1 0 0,0 0 0,0 0 0,0 0 0,3 2 0,0-1-28,0 0 1,-1-1-1,1 1 1,1-1 0,-1 0-1,0-1 1,0 1-1,1-1 1,8 1 0,-5-1-33,0 0 0,0-1 0,0 0 0,0-1 0,0 0 0,0 0 0,0-1 0,0 0 0,-1-1 0,1 0 0,-1 0 0,10-5 0,-6-1 65,0-1 0,0-1 0,-1 0 0,0-1 0,-1 0 0,0 0 0,-1-1 0,0-1 0,-1 1 0,-1-1 0,0-1-1,-1 1 1,0-1 0,-1 0 0,-1 0 0,-1-1 0,0 1 0,1-21 0,-4 167 992,27 222-1,-17-302-1220,2 16 284,-9-21-9913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4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3842 8296,'0'0'1100,"12"-25"-396,107-294 2328,-116 309-2915,144-501 3613,-34-11-2943,-91 383-763,62-343 91,-52 334 101,66-180 0,-76 268-148,133-327 240,-133 343-54,2 1 1,2 1-1,1 1 1,3 1-1,1 2 1,50-49-1,138-93 469,-139 118-133,-3-3 0,76-83 0,-109 82 510,-43 65-801,32 1-4362,-19 0 2506,1-2 1,-1 0-1,0-1 0,0 0 0,0-1 0,0-1 1,24-11-1,3-3-4262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5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222 331 2723,'0'0'6662,"5"-16"-4730,2-5-997,-1 0-1,0-1 1,4-42-1,-9 56-690,-1 0 0,0-1 0,0 1 0,0 0 0,-1 0 0,0 0 0,-1 0 0,0 0 0,0 1 0,-1-1-1,0 0 1,0 1 0,-1 0 0,1 0 0,-2 0 0,-7-11 0,6 13-72,1 1 1,0-1-1,-1 2 0,0-1 0,0 0 0,0 1 1,-1 0-1,1 1 0,-1-1 0,1 1 0,-1 0 1,-7 0-1,11 1-114,1 0-1,-1 1 1,1-1 0,-1 1 0,1 0-1,-1 0 1,1 0 0,-1 0 0,1 1-1,-1-1 1,0 0 0,1 1 0,-1 0-1,1 0 1,0 0 0,-1 0 0,1 0-1,0 0 1,0 0 0,-1 1 0,1-1-1,0 1 1,0 0 0,1-1 0,-1 1-1,0 0 1,0 0 0,1 0 0,0 0-1,-1 1 1,1-1 0,0 0 0,0 1-1,-2 4 1,-1 19 146,2 0 0,0 0-1,1 0 1,4 34 0,-1-15 74,0-11-51,1 0 0,2-1-1,1 1 1,14 41-1,59 124-1930,-79-198 1382,1 0 0,0 0 1,-1 1-1,1-1 0,-1 0 0,1 0 0,-1 0 0,1 1 0,-1-1 0,0 0 0,0 0 1,0 1-1,1-1 0,-1 0 0,-1 0 0,1 1 0,0-1 0,0 0 0,0 1 1,-1-1-1,1 0 0,0 0 0,-1 0 0,1 1 0,-2 1 0,1-2-52,-1-1 1,1 1-1,0 0 0,-1-1 0,1 1 0,-1-1 1,1 1-1,-1-1 0,1 1 0,-1-1 0,1 0 1,-1 0-1,1 0 0,-1 0 0,1 0 0,-1 0 1,-2-1-1,-35-10-3577,10-3 3914,26 12-71,-7-5 468,1 0 0,-1-1 0,-12-14 1,21 21-206,0 0 0,0 0 0,0 0 0,0 0 0,0 0 0,0-1 0,0 1 0,0 0 0,0 0 0,0-1 0,1 1 0,-1-1 0,1 1 0,-1-1 0,1 1 0,-1-1 0,1 1 0,0-1 0,0 1 0,0-1 0,0 1 0,0-1 0,0 1 0,0-1 0,0 1 0,1-1 0,-1 1 0,0-1 0,1 1 0,0-1 0,-1 1 0,1 0 0,0-1 0,0 1 0,-1 0 0,1-1 0,0 1 0,0 0 0,2-1 0,20-13 148,1 1 0,0 2 0,1 0 0,1 2 0,0 1 1,0 1-1,0 1 0,32-4 0,-47 9-279,-1-1 13,1 1 1,-1 1 0,1-1-1,-1 2 1,1-1 0,-1 1 0,1 1-1,17 3 1,-26-2 37,0 0 0,0-1 1,0 1-1,-1 0 0,1 0 0,0 1 1,-1-1-1,0 0 0,0 0 0,0 1 1,0-1-1,0 0 0,0 1 0,0-1 1,-1 1-1,1 0 0,-1-1 0,0 1 1,0-1-1,0 1 0,0-1 1,0 1-1,-2 5 0,2-1 174,-1 0 1,0 1-1,0-1 0,-1 0 1,0 0-1,-1 0 0,-3 10 1,-1-9-97,6-7-139,-1 1 0,1-1-1,0 1 1,0 0 0,0-1 0,-1 1-1,2 0 1,-1 0 0,0 0 0,0 0 0,1 0-1,-1 0 1,1 0 0,-1 0 0,1 3 0,23-23-703,-16 10 479,-3 3 121,0 0 0,1 0 0,0 0 0,0 1 0,0 0 0,9-6 0,-11 9 81,-1 0 0,0 0-1,0 0 1,1 1 0,-1-1-1,1 1 1,-1 0-1,0 0 1,1 0 0,-1 0-1,1 0 1,-1 0 0,0 1-1,1-1 1,-1 1-1,0-1 1,1 1 0,-1 0-1,0 0 1,0 0 0,0 0-1,4 3 1,1 0-394,1-1 0,0 1 0,-1-2 1,2 1-1,-1-1 0,0 0 0,0 0 0,1-1 1,-1-1-1,0 1 0,1-1 0,-1 0 0,1-1 1,-1 0-1,1-1 0,-1 0 0,0 0 0,0 0 0,10-5 1,-8 2 78,0 1 0,-1-1 1,0-1-1,0 0 1,-1 0-1,14-12 0,-16 12 639,0-1-1,-1 0 0,1 1 0,-1-2 0,0 1 1,-1-1-1,0 1 0,4-11 0,-6 0 3920,-12 16-1004,8 3-3085,0 0 0,0 0-1,0 0 1,0 1 0,0-1-1,1 0 1,-1 1 0,0-1-1,0 1 1,1 0 0,-3 3-1,-1 5 76,0 0-1,1 1 0,1-1 1,0 1-1,0 0 0,1 0 1,1 0-1,-1 0 0,2 0 0,1 22 1,-1-31-208,0 0 0,0 0 0,0 0 0,0 0 0,1 0 0,-1 0-1,1 0 1,0 0 0,-1 0 0,1-1 0,0 1 0,0 0 0,0 0 0,0-1 0,1 1 0,-1-1 0,0 1 0,1-1 0,-1 1 0,3 0 0,-1 1 7,1-1 0,0 0 1,1 0-1,-1 0 0,0 0 1,1-1-1,-1 0 0,8 2 0,1-1 12,1-1 0,0-1 0,-1 0 0,1-1 0,18-3 0,-18 1-29,-1-1 0,0-1 0,1 0 1,-2-1-1,1 0 0,-1-1 0,0-1 1,0 0-1,14-13 0,-18 15-39,0 0 0,-1-1 1,0-1-1,0 1 0,-1-1 0,0 0 0,-1 0 0,1-1 0,-1 0 0,-1 0 1,0 0-1,0 0 0,4-20 0,-7 24 99,-1 9 12,4 42 140,-3-42-223,-1-1 0,1 1 0,0-1-1,0 1 1,1-1 0,-1 1 0,1-1-1,-1 0 1,1 0 0,0 1 0,1-1-1,-1-1 1,0 1 0,5 4 0,-4-5-232,1 0 1,0 1 0,0-1 0,0-1 0,0 1 0,0-1 0,1 1 0,-1-1-1,0 0 1,1-1 0,5 1 0,-6-1-359,0 0-1,0 0 1,1 0 0,-1-1-1,0 1 1,0-1 0,1 0 0,-1 0-1,0-1 1,0 0 0,0 1-1,0-1 1,-1 0 0,1-1-1,0 1 1,-1-1 0,0 1-1,5-5 1,14-22-6625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7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6983,'0'0'8039,"6"-3"-6912,-5 2-1089,0 0 1,0 1 0,-1-1-1,1 1 1,0-1 0,0 1 0,0 0-1,0-1 1,0 1 0,0 0-1,0 0 1,0-1 0,0 1-1,0 0 1,0 0 0,0 0 0,0 0-1,0 0 1,0 0 0,0 1-1,0-1 1,0 0 0,0 0 0,0 1-1,-1-1 1,1 1 0,0-1-1,0 1 1,0-1 0,0 1-1,-1-1 1,1 1 0,0 0 0,0-1-1,-1 1 1,1 0 0,0 0-1,-1-1 1,1 1 0,0 1-1,2 6 238,-1 0 0,0 0-1,0 1 1,2 15 0,-3-19-199,6 74 2080,-2 107 0,-5-185-2146,1 0 0,-1 0 0,0 0 0,0 0 0,1 0 0,-1-1 0,0 1 0,1 0 1,-1 0-1,1 0 0,-1 0 0,1-1 0,0 1 0,-1 0 0,1 0 0,0-1 0,0 1 0,-1-1 0,1 1 0,0 0 0,0-1 0,0 1 0,-1-1 1,1 0-1,0 1 0,0-1 0,0 0 0,0 0 0,0 1 0,0-1 0,0 0 0,0 0 0,0 0 0,0 0 0,0 0 0,0 0 0,0-1 0,0 1 1,0 0-1,0 0 0,0-1 0,-1 1 0,3-1 0,52-17 170,-41 13-139,-13 5-46,-1-1 0,1 1 0,-1 0 0,1 0 0,-1 0 0,1 0 0,0 0 0,-1 0 0,1 0 0,-1 0 0,1 0 0,-1 1 0,1-1 0,-1 0 0,1 0 0,-1 0 0,1 1 0,-1-1 0,1 0 0,-1 0 0,1 1 0,-1-1 0,0 0 0,1 1 0,-1-1 0,1 1 0,-1-1 0,0 1 0,0-1 0,1 0 0,-1 1 0,0-1 0,0 1 0,1-1 0,-1 2 0,6 28 30,-9 33 119,2-63-145,-6 25 124,2-4-260,9-19-40,9-8-74,14-16-5,0 0 0,-2-1 0,0-2 0,21-27 0,-28 31 355,-14 17 7,-3 4-5,1 2-42,0 0 0,-1 0 0,1 0 0,0 0 0,-1 1 0,1-1 0,-1 0 0,0 1 0,0-1 0,0 1 0,0 0 0,1 2 0,12 25 291,-11-28-339,-1-1 0,1 1-1,-1-1 1,1 1-1,0-1 1,0 0 0,0 0-1,-1 0 1,1 0-1,0 0 1,0-1 0,0 1-1,0-1 1,1 0 0,-1 0-1,0 0 1,0 0-1,0 0 1,0-1 0,0 1-1,0-1 1,0 0-1,-1 0 1,1 0 0,0-1-1,0 1 1,-1 0-1,1-1 1,-1 0 0,1 0-1,-1 0 1,1 0 0,-1 0-1,0 0 1,0 0-1,0-1 1,-1 1 0,1-1-1,1-2 1,3-9 8,-1-1 0,0 0 1,-1 0-1,0 0 0,-2 0 0,1 0 1,-2-1-1,0 1 0,-3-27 1,0 63-146,1-19 63,1-1 1,-1 1-1,1 0 1,-1 0-1,1-1 1,0 1-1,-1 0 1,1 0-1,0 0 1,0-1-1,0 1 1,1 0-1,-1 0 1,0 0-1,1-1 1,-1 1-1,1 0 1,-1-1 0,1 1-1,0 0 1,0-1-1,0 1 1,0-1-1,0 1 1,0-1-1,0 1 1,1-1-1,-1 0 1,0 0-1,1 0 1,-1 0-1,1 0 1,1 1-1,15 7-1088,-8-4 956,-1 0-1,1-1 0,0 0 1,1-1-1,-1 0 1,1 0-1,14 1 2707,-19 7-2401,-6-10-105,1 1-1,-1-1 0,1 0 1,-1 1-1,1-1 1,-1 0-1,1 0 1,0 1-1,-1-1 0,1 0 1,0 0-1,0 0 1,0 0-1,2 1 0,6 1-8,0-1 0,0-1-1,1 0 1,-1 0-1,1-1 1,-1 0 0,0 0-1,1-1 1,-1-1-1,11-2 1,-12 1-35,0 0 1,1-1-1,-2 0 1,1 0-1,0-1 1,-1 0-1,0 0 1,0 0-1,0-1 1,-1-1-1,0 1 1,0-1-1,0 0 1,-1 0-1,0 0 1,-1-1-1,1 0 0,3-11 1,6-16 3,-1-1-1,16-73 1,-20 69 140,-2 21 725,-5 27-481,-4 45-261,1-33 61,-4 71 95,0 46 28,6-133-315,0-1 1,0 1-1,0 0 1,0-1-1,1 1 1,-1-1 0,1 1-1,0-1 1,0 0-1,0 0 1,1 0-1,-1 0 1,1 0-1,-1 0 1,1-1-1,0 1 1,0-1-1,0 0 1,1 0-1,-1 0 1,0 0-1,1 0 1,-1-1-1,1 0 1,0 1 0,-1-1-1,8 1 1,-5-1-139,-1 0 0,1 1 0,0-2 0,0 1 0,-1-1 0,1 0 1,0 0-1,0 0 0,0-1 0,-1 0 0,1 0 0,0 0 0,-1-1 0,1 0 1,-1 0-1,0 0 0,10-6 0,-10 3 74,0 0-1,-1 1 1,1-2-1,-1 1 1,0 0-1,-1-1 1,1 0-1,-1 1 1,0-2-1,0 1 1,-1 0-1,2-7 1,-1-2 341,0 0 0,-1 0 0,-1-1 1,-1-17 805,-4 43-80,-11 55 546,14-62-1562,0 0 0,1 0-1,0 0 1,-1 0-1,1 0 1,0-1-1,1 1 1,-1 0 0,0 0-1,1 0 1,0 0-1,-1-1 1,1 1-1,0 0 1,0 0 0,1-1-1,-1 1 1,1-1-1,-1 1 1,1-1 0,2 3-1,3-1-1100,0 0 1,0 0-1,0-1 0,0 0 0,11 2 1,14 2-4899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7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4 641,'0'0'18161,"20"-4"-18289,-13 6-897,-3 11-5317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8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375 73 1121,'0'0'11312,"-5"-10"-9951,-18-31 38,22 40-1294,0-1 0,0 0-1,0 1 1,-1-1 0,1 1 0,-1 0 0,1-1 0,-1 1-1,0 0 1,1 0 0,-1 0 0,0 0 0,0 0-1,0 0 1,0 1 0,0-1 0,1 1 0,-1-1-1,0 1 1,0 0 0,-1-1 0,1 1 0,0 0 0,0 0-1,0 1 1,0-1 0,0 0 0,0 1 0,-2 0-1,-2 1 19,1 0 0,-1 1 0,1-1-1,0 1 1,0 0 0,0 1 0,-7 4 0,-22 21 442,0 2 0,2 1 0,1 1 0,2 2 0,-39 61-1,66-94-553,0 1 0,1-1-1,-1 1 1,1-1-1,0 1 1,-1 0-1,1-1 1,1 1-1,-1 0 1,0 0 0,1 0-1,-1 0 1,1 0-1,0 0 1,0 0-1,1 5 1,0-6-17,1 1-1,-1-1 1,1 0 0,0 0-1,-1 0 1,1 0-1,0-1 1,0 1 0,1 0-1,-1-1 1,0 0 0,0 1-1,1-1 1,-1 0 0,1 0-1,-1 0 1,1 0 0,2 0-1,10 3-311,-1 0 0,1 0 0,0-2-1,0 0 1,0 0 0,0-2 0,21-1-1,-20-1-657,-1 0 0,0-1-1,0 0 1,0-1 0,0-1-1,-1-1 1,17-8 0,29-20-4614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9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 8616,'0'0'8045,"0"25"-6523,1-6-1297,1 34 716,-2 0 0,-12 84 0,6-103-448,-1 1 249,1 1-1,-1 49 0,24-113-79,-7 4-597,-7 14-73,1 0 1,0 1-1,0-1 1,1 1-1,0 0 0,0 1 1,1-1-1,0 1 1,14-13-1,-20 20 12,1 1 0,0-1 0,0 1 0,-1 0 0,1-1 0,0 1 0,0 0 0,0 0 0,-1 0 0,1-1 0,0 1 0,0 0 0,0 0 0,0 0 0,-1 0 0,1 0 0,0 1 0,0-1-1,0 0 1,-1 0 0,1 0 0,0 1 0,0-1 0,0 1 0,-1-1 0,1 0 0,0 1 0,-1-1 0,1 1 0,0-1 0,-1 1 0,1 0 0,-1-1 0,1 1 0,0 1 0,19 32 263,-12-18-148,-1-7-165,0-1 1,1 1 0,0-1-1,0-1 1,1 1-1,0-1 1,0-1-1,1 0 1,0 0 0,0-1-1,0 0 1,1-1-1,0 0 1,13 3-1,-13-4-397,0-1-1,0 0 0,1-1 0,-1-1 0,0 1 0,1-2 0,-1 1 0,19-5 0,-23 3 308,-1 0 1,0 0-1,0 0 0,0-1 0,0 0 0,-1 0 0,1-1 0,-1 0 0,0 0 0,0 0 0,0 0 0,0-1 0,-1 0 1,0 0-1,0 0 0,0-1 0,-1 1 0,4-7 0,-2 1 451,0 0 1,-1 0-1,0-1 1,-1 1-1,0-1 0,-1 0 1,0 0-1,0-24 748,-5 39-134,-1 3-830,0 1-1,0 0 1,0 0 0,1 0 0,0 1-1,1-1 1,0 1 0,0-1 0,1 1-1,-1 0 1,1 12 0,2-19-84,0-1 0,0 1 0,1 0 0,-1-1 0,0 1 0,0 0 0,0-1 0,1 0 0,-1 1-1,0-1 1,1 0 0,-1 0 0,0 1 0,1-1 0,-1 0 0,0 0 0,1-1 0,1 1 0,29-1 128,-28-1-102,0 1 0,0-1-1,-1 0 1,1 0 0,-1 0 0,1-1-1,-1 1 1,0-1 0,0 0 0,0 0-1,0 0 1,-1 0 0,1 0 0,-1 0 0,1-1-1,-1 1 1,-1-1 0,1 0 0,0 0-1,-1 1 1,2-8 0,16 36 653,-16-19-690,-1-1 0,1 1 0,1 0 0,-1-1 1,1 0-1,0 0 0,0 0 0,0 0 0,1-1 0,0 0 1,0 1-1,0-2 0,0 1 0,0-1 0,7 4 0,-3-4-517,-1-1-1,0 1 0,1-1 1,0-1-1,-1 0 0,1 0 1,0 0-1,-1-1 0,1-1 1,16-2-1,-17 1-269,-1 0 0,0 0 1,1-1-1,-1 0 0,0 0 0,-1-1 1,1 0-1,0 0 0,-1 0 1,0-1-1,0 0 0,-1 0 0,1-1 1,-1 1-1,5-8 0,19-23-6280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9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32 160,'0'0'16880,"0"-8"-15022,1-15-256,-1 49 434,-2 66 743,-12 99-706,11-62-6485,3-125 3532,0-3 550,0 0 0,0-1 0,0 1 0,0 0 0,0 0 0,0-1 0,0 1 0,0 0 0,0 0 0,0-1 0,0 1 0,0 0 0,-1 0 0,1-1 0,0 1 0,0 0 0,-1-1 0,1 1 0,-1 0 1,1-1-1,0 1 0,-1-1 0,1 1 0,-1-1 0,0 2 0,-12-1-5756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09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6214,'0'0'7111,"118"16"-13646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28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535 42 2594,'0'0'10127,"-15"0"-4596,31 1-5111,0 1 0,-1 1 0,18 5-1,19 3 155,226 43 1032,61 9-1125,624 29 564,-893-86-1017,1028 114 618,-13-31-342,-724-86-278,424 7-4,-411-6-96,437-53-1,-640 29 50,652-55 151,-288 49-83,228-75-141,-657 83 89,477-43 54,3 41-21,-524 19-23,546-31-8,-590 30 8,532-46-126,49-4 74,-385 49 129,-132 4-60,-75-1-17,-1 1 0,1-1 0,-1 1-1,1 0 1,-1 1 0,1 0 0,-1 0 0,0 0-1,0 1 1,0 0 0,0 0 0,-1 0 0,1 1-1,-1 0 1,0 0 0,0 0 0,0 1 0,-1 0-1,1 0 1,-1 0 0,0 0 0,-1 0 0,1 1-1,-1 0 1,0 0 0,3 8 0,4 15 5,0 1 1,-2 0 0,-1 1-1,3 40 1,-5-34-3,42 482 106,-27-234-87,1-101-5,-8-84 92,-4 0 0,-5 136-1,-6-226-89,0 0-1,0 0 0,-1 1 0,0-1 1,-1-1-1,0 1 0,-1 0 0,0-1 1,0 0-1,-1 0 0,0-1 0,-1 0 1,0 0-1,0 0 0,0-1 0,-1 0 1,0 0-1,-10 5 0,-20 13 110,0-1-1,-78 33 1,106-52-117,-53 20 60,0-3 1,-2-2-1,0-3 1,-1-4-1,0-2 0,-93 4 1,-255 42 3,26-3-29,-300-22-40,-2-34 3,14 0-17,26 28 66,141-22 80,24-52-187,-24-1 5,454 48 45,-843 1 156,291 50-148,3 38 6,153-19-10,411-64-5,-688 83 30,-118-57 33,309-41-42,458 6 11,0-4 0,-152-36 0,-145-76 49,258 83 151,-228-39 0,0 1 346,293 59-511,0-1-1,1-3 1,2-3-1,-66-38 1,98 50-27,1-2 0,0 0 0,1 0 0,0-2 0,1 0 0,1 0 0,1-2 0,-17-24 0,15 15-20,0-1 0,2 0-1,2 0 1,0-1 0,-8-37-1,2-22-4,3-1 0,-2-179 0,14 229 3,1-341-88,3 352 58,1 1 0,2 0 0,0 0 0,2 1 0,17-44-1,-2 19 11,49-82 0,-59 114-14,0 1 0,1 0 0,1 1 0,1 0 0,0 1 0,1 1 0,0 0 0,22-13 0,-7 9 0,0 0 1,1 2-1,0 2 0,40-12 0,-1-7 45,-29 12 26,-41 21-505,-3 23-9080,-8 17-5087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0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1673 5349,'0'0'8184,"-14"5"-6695,-41 13-176,41-13 2921,19-12-3343,53-51-183,3 4-1,98-69 0,-73 58-240,990-686 446,-1069 747-912,855-504 287,-830 493-263,-21 11 3,0-1-1,0 0 1,-1-1 0,0 0 0,12-11 1099,-21 0-3433,0 15 1735,0-1-1,0 1 0,1 0 1,-1 0-1,0 0 1,1 0-1,-1 0 0,1 0 1,0 0-1,0 1 0,0-1 1,0 1-1,0-1 0,0 1 1,0 0-1,0-1 1,3 0-1,-2 0-429,37-18-9831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5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9673,'0'0'11077,"1"8"-5838,7 41-4034,33 66-206,-21-61-671,25 104 0,-62-300-40,12 108-467,2 1-1,1-1 1,1 0-1,7-49 1,-6 80 139,1 0 1,0 0-1,0 0 1,0-1-1,0 1 0,0 1 1,0-1-1,1 0 0,0 0 1,-1 0-1,1 1 0,0-1 1,0 1-1,0-1 1,1 1-1,-1 0 0,1 0 1,-1 0-1,1 0 0,0 0 1,-1 1-1,1-1 0,0 1 1,0 0-1,0 0 1,0 0-1,0 0 0,1 0 1,-1 1-1,0-1 0,0 1 1,4 0-1,-5 1 27,0 0 0,-1 0-1,1 0 1,-1 0 0,0 0 0,1 0 0,-1 0-1,0 1 1,1-1 0,-1 0 0,0 1-1,0-1 1,0 1 0,0-1 0,-1 1-1,1 0 1,0-1 0,-1 1 0,1 0 0,-1-1-1,1 1 1,-1 0 0,0 0 0,0-1-1,0 4 1,4 50 281,-4-53-245,-1 5 31,0 1-1,0-1 1,0 0 0,-1 0 0,0 1 0,-1-1-1,1 0 1,-1-1 0,-1 1 0,1 0 0,-1-1-1,0 0 1,-1 0 0,-6 7 0,2-4 18,0 0 0,0 0 0,-1-1 0,0 0 0,0-1 0,-1 0-1,-19 9 1,25-14 2099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1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322 101 13196,'0'0'7634,"-20"-16"-6069,-65-47-322,80 60-1144,-1 0 0,1 0 0,0 1-1,-1 0 1,1 0 0,-1 0 0,0 1-1,1 0 1,-1 0 0,0 0 0,0 1-1,0 0 1,0 0 0,1 0 0,-1 1-1,0 0 1,-10 3 0,10-3 19,0 1-70,1-1 0,0 1 0,0 0 0,0 1 0,0-1 0,0 1 0,1 0 0,-1 0 0,1 1 0,0-1 0,0 1 0,0 0 0,0 0 1,1 0-1,0 1 0,-1-1 0,2 1 0,-1 0 0,0-1 0,1 1 0,0 1 0,-2 6 0,2-6-41,0 0 0,1 1 0,0-1 0,0 1 0,0-1 0,1 1 0,0-1 0,0 1 0,1-1 0,0 1 0,0-1 0,0 0 0,1 1 0,0-1 0,0 0 0,1 0 0,0 0 0,5 10 0,7 1-32,1-1 0,0 0 0,1-1 1,0 0-1,1-2 0,1 0 0,0-1 0,34 15 0,-23-11-14,-1 0 0,48 38-1,-76-53 43,1 0 0,-1 0-1,1 0 1,-1 1 0,0-1-1,1 0 1,-1 1 0,0-1-1,0 1 1,0-1 0,0 1-1,0-1 1,0 1 0,-1 0-1,1-1 1,0 1 0,-1 0-1,0 0 1,1-1 0,-1 1-1,0 0 1,0 0 0,0 0-1,0 2 1,-1-2 7,0 1 0,0-1 0,0 0 0,-1 0 0,1 0 0,0 0 0,-1 0 0,0-1 0,1 1 0,-1 0 0,0-1 1,0 1-1,0-1 0,0 0 0,-4 2 0,-9 4 61,0-1-1,0 0 1,-1-1 0,-17 2 0,16-2-42,0-2 0,-1 0 0,0-1 0,1 0 0,-1-2 0,-34-3 0,51 3-67,-1 0 0,1-1 0,-1 0 0,1 1 0,0-1-1,-1 0 1,1 1 0,0-1 0,0 0 0,0 0 0,-1 0 0,1 0 0,0 0-1,0-1 1,1 1 0,-1 0 0,0 0 0,0-1 0,1 1 0,-2-3 0,0-1-169,1 1-1,0-1 1,0 1 0,1-1 0,-1 0 0,1-8 0,1 0-529,0 0 0,1 0-1,0 1 1,6-18 0,2 7-1558,0 0 0,2 1 0,29-40-1,4-3-4527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1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11659,'0'0'9134,"0"24"-7057,0-5-1679,0 38 994,8 64-1,55 266 2308,-25-167-3244,-37-215-713,10 74-879,-10-52-3621,-1-1-5521,-2-15 1086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1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0 170 10282,'0'0'11403,"100"-99"-11243,-42 75-96,6 3-128,-2 6-705,-2 6-1729,-8 7-641,-6 2-2595,-13 4-1921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2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0 326 5541,'0'0'11569,"18"-5"-9770,-3 2-1441,-6 2-221,0-1 0,-1 0 1,1 0-1,-1-1 1,0-1-1,0 1 1,0-1-1,0 0 0,0-1 1,-1 0-1,11-9 1,-4 1 111,-1 0 0,-1 0 0,0-1 0,0-1 0,9-17 0,-16 23-127,0-1-1,-1 0 0,0 0 1,-1 0-1,0 0 0,-1 0 1,0-1-1,0 1 0,-1-1 1,0-12-1,-1 21-86,0 0-1,-1 0 1,1 0-1,0 0 0,-1 0 1,0 1-1,1-1 1,-1 0-1,0 0 1,0 1-1,0-1 1,0 0-1,0 1 1,0-1-1,0 1 0,-1-1 1,1 1-1,-1 0 1,1-1-1,-1 1 1,1 0-1,-1 0 1,0 0-1,1 0 1,-1 0-1,0 1 0,0-1 1,0 1-1,-3-2 1,2 2 45,-1-1 1,1 1-1,0-1 1,0 1-1,-1 0 1,1 0-1,0 0 1,-1 1-1,1-1 0,0 1 1,0 0-1,-1 0 1,1 0-1,0 0 1,0 0-1,0 1 1,0 0-1,-2 1 1,-3 4-47,2 0 0,-1 1 0,1-1 0,0 1 1,1 0-1,0 1 0,0 0 0,0-1 1,1 1-1,1 1 0,0-1 0,0 1 0,1-1 1,-2 15-1,-1 12 259,2-1 1,2 59-1,1-90-322,1 1 0,-1 0 0,1-1 0,0 1 0,0-1 0,1 0 0,-1 1 0,1-1 0,0 0 0,0 0 0,0 0 0,1 0 0,0 0 0,-1 0 0,1-1 0,0 0 0,1 1 0,-1-1 0,1 0 0,-1 0 0,1-1 0,0 1 0,0-1 0,0 0 0,0 0 0,0 0 0,1-1 0,-1 1 0,7 0 0,-2 1-621,1-2 1,-1 1 0,1-1-1,-1-1 1,19-1-1,-19 0-621,0 0-1,1-1 1,-1 0-1,0 0 1,14-7-1,15-11-5513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2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57 11499,'0'0'11504,"-1"14"-10148,0 2-908,1 1 1,0-1-1,1 0 1,1 0-1,7 29 1,67 289 2577,-76-334-2980,-13-17-271,1-1 0,-19-35 0,24 31 51,1 1 0,1-1 1,1 0-1,1-1 0,0-24 1,6-113-846,-2 153 975,0 1 0,0 0 0,1 0 1,-1 0-1,1 0 0,1 0 0,-1 0 0,1 1 1,0-1-1,0 1 0,1 0 0,-1 0 0,1 0 1,0 0-1,1 0 0,6-5 0,-8 7 19,1 1 1,0-1-1,0 1 0,0-1 1,0 1-1,0 0 0,0 0 0,1 1 1,-1-1-1,1 1 0,-1 0 1,1 0-1,-1 1 0,1 0 0,0-1 1,-1 1-1,1 1 0,0-1 1,-1 1-1,1-1 0,-1 2 0,9 1 1,-9-1 81,-1 0 0,1 1 0,0-1 0,0 1 0,-1 0 0,1-1 0,-1 1 1,0 1-1,0-1 0,0 0 0,0 1 0,-1 0 0,0 0 0,1-1 0,-1 1 0,-1 1 1,1-1-1,0 0 0,-1 0 0,0 1 0,0-1 0,0 0 0,0 7 0,-1-6 22,1 0-1,-1 1 1,0-1-1,-1 0 1,1 0 0,-1 0-1,0 0 1,0 0-1,-1 1 1,1-2-1,-1 1 1,0 0-1,0 0 1,-1-1-1,1 1 1,-1-1-1,0 0 1,-1 1 0,-5 4-1,5-5-115,-1 1-8,0 0 0,-1-1 0,0 1-1,0-1 1,0 0 0,0-1 0,-1 1 0,1-1 0,-1 0-1,-13 3 1,44-22-15666,8 2 4672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2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4228,'0'0'21145,"1"3"-19597,18 64-17,-4 0-1,13 125 0,-26-120-1332,-3-48-362,1 0-1,2 1 0,0-1 0,2 0 1,0 0-1,12 35 0,-16-59-24,0 1 1,0-1-1,0 1 0,0-1 0,0 1 1,0 0-1,1-1 0,-1 1 1,0-1-1,0 1 0,1-1 1,-1 1-1,0-1 0,0 1 1,1-1-1,-1 1 0,1-1 1,-1 0-1,0 1 0,1-1 0,-1 1 1,1-1-1,-1 0 0,1 0 1,-1 1-1,1-1 0,-1 0 1,1 0-1,-1 1 0,1-1 1,0 0-1,-1 0 0,1 0 1,-1 0-1,1 0 0,-1 0 0,1 0 1,0 0-1,-1 0 0,1 0 1,-1 0-1,1 0 0,-1-1 1,1 1-1,-1 0 0,1 0 1,-1-1-1,1 1 0,-1 0 1,1 0-1,-1-1 0,1 1 0,-1-1 1,1 1-1,-1 0 0,0-1 1,1 0-1,20-34-7807,-17 27 6170,13-24-7260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3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18 6662,'0'0'16507,"-2"-5"-14778,-4-7-925,3 14-81,6 33 484,13 58 255,17 124 763,-5-20-1962,2-70-4064,-27-110-6337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3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0 206 16239,'0'0'6278,"108"-82"-4996,-52 56-258,4 0 1,2 1-832,-2 5-1,-6 7-192,-7 4-96,-9 5 0,-9 4-1186,-11 0-703,-5 0-1122,-7 13-1057,-6 7-2242,0 7-2563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3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10 160 9673,'0'0'12289,"-9"0"-9881,41-1-1569,-1-1 0,0-2 0,51-13 0,94-37-957,-34 9-4163,-101 34-416,61-8 0,-37 12-3246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0:34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97 191 10025,'0'0'10314,"-14"-17"-8429,-41-53-401,54 69-1428,0 0 0,-1-1 0,1 1 0,0 0 1,1-1-1,-1 0 0,0 1 0,0-1 0,1 1 1,-1-1-1,1 0 0,-1 1 0,1-1 0,0 0 0,-1 0 1,1 1-1,0-1 0,0 0 0,0 0 0,1 1 1,-1-1-1,0 0 0,1 0 0,-1 1 0,1-1 0,-1 0 1,1 1-1,0-1 0,0 1 0,0-1 0,0 1 1,0-1-1,2-1 0,1-1 27,0 1 1,0 0-1,1 0 1,0 0-1,-1 0 1,1 1-1,7-3 1,-8 4 7,5-3-14,0 0 1,0 1-1,0 1 1,1-1-1,-1 1 1,1 1-1,0 0 1,-1 1-1,1-1 0,0 2 1,-1-1-1,1 1 1,0 1-1,-1 0 1,0 0-1,12 5 1,-9-1-23,0 0 1,-1 0-1,1 1 1,-2 0 0,1 1-1,-1 1 1,0-1-1,-1 2 1,0-1 0,0 1-1,7 12 1,-4-5-22,-1 1 1,-1 1 0,0 0-1,-1 0 1,-2 1 0,0 0-1,0 0 1,-2 1 0,-1 0-1,0-1 1,-2 2 0,0-1-1,-2 0 1,-3 39 0,1-51-20,-1 1 0,-1-1 1,0 1-1,0-1 0,-1 0 1,0 0-1,0-1 0,-1 1 1,0-1-1,-1-1 0,0 1 1,0-1-1,0 0 1,-1-1-1,-13 9 0,1-1 15,0-1 1,-2-1-1,1-1 0,-1-1 0,-32 9 1,32-13-46,-1-1 1,1-2 0,-1 0 0,0-1 0,-46-3-1,68 1 9,0 0 0,0 0 0,0 0 0,1-1 0,-1 1 0,0 0 0,0-1 0,0 1 0,0 0 0,0-1-1,0 1 1,0-1 0,0 1 0,1-1 0,-1 0 0,0 1 0,0-1 0,1 0 0,-1 1 0,0-1 0,1 0 0,-1 0 0,1 0-1,-1 1 1,1-1 0,0 0 0,-1 0 0,1 0 0,0 0 0,-1 0 0,1 0 0,0 0 0,0 0 0,0 0 0,0 0 0,0 0-1,0 0 1,0 0 0,0 0 0,0 0 0,1 0 0,-1 0 0,0 0 0,1 0 0,-1 1 0,0-1 0,1 0 0,-1 0-1,1 0 1,0 0 0,-1 1 0,1-1 0,0 0 0,-1 0 0,1 1 0,0-1 0,0 1 0,-1-1 0,1 0 0,0 1 0,0 0-1,0-1 1,0 1 0,1-1 0,13-6 5,-1 1-1,1 1 0,0 0 0,0 1 1,1 1-1,24-3 0,99-2-338,-13 10-5623,-69 7-3000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26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6 2851,'0'0'17088,"-4"3"-15722,2 0-1169,-1 0 0,1 1-1,-1-1 1,1 1-1,0-1 1,1 1-1,-1 0 1,1 0-1,-1 0 1,1 0-1,0 0 1,1 0-1,-1 0 1,1 1-1,-1-1 1,1 0-1,1 0 1,0 8-1,3 19 579,10 45 0,-4-32-90,-9-29-409,-1-11-231,0-1 0,0 0 1,1 0-1,-1 1 0,1-1 0,-1 0 0,1 0 0,0 0 0,0 0 0,1 0 0,-1 0 1,1 0-1,-1 0 0,1 0 0,3 3 0,-1-4-8,-3-4-30,1 0 0,0-1-1,-1 1 1,0 0 0,0-1-1,1 1 1,-1-1 0,-1 1-1,1-1 1,0 0 0,0-4-1,-1 6-5,13-79-17,-12 64 10,1 0 0,0 0 0,2 0 0,-1 0 0,2 0 0,0 1 0,1 0 1,0 0-1,18-28 0,-24 42 13,1 0-1,-1 0 1,1 1 0,-1-1 0,1 0-1,0 0 1,-1 1 0,1-1 0,0 1-1,0-1 1,-1 1 0,1-1 0,0 1-1,0-1 1,0 1 0,0 0-1,0-1 1,0 1 0,0 0 0,0 0-1,0 0 1,-1-1 0,1 1 0,0 0-1,0 0 1,0 1 0,0-1 0,0 0-1,0 0 1,0 0 0,0 1 0,0-1-1,0 0 1,0 1 0,-1-1 0,1 1-1,0-1 1,0 1 0,0-1 0,-1 1-1,1 0 1,0-1 0,-1 1 0,1 0-1,0-1 1,-1 1 0,1 0 0,-1 0-1,1 0 1,-1 0 0,1 1 0,26 56 551,-22-44-453,5 12-2,15 31 95,-24-54-191,1 0 0,0 0-1,0 0 1,0 0 0,0 0-1,1-1 1,-1 1 0,1 0 0,-1-1-1,1 0 1,0 0 0,0 0-1,5 2 1,-7-3-13,0-1-1,0 0 1,0 0 0,0 0-1,0 0 1,0 0-1,0-1 1,0 1 0,0 0-1,0 0 1,0-1-1,0 1 1,-1 0 0,1-1-1,0 1 1,0-1-1,0 1 1,0-1 0,0 0-1,-1 1 1,1-1 0,0 0-1,0 1 1,-1-1-1,1 0 1,-1 0 0,1 0-1,-1 0 1,1 1-1,-1-1 1,1-2 0,17-39-320,-12 27 253,26-62-392,-18 112 578,-7-15-320,1 0 0,20 31 1,-3-3-9141,-17-26 346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27.3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150 57 2434,'0'0'6652,"-4"-2"-5947,1 0-868,-1 0 1165,0 1-1,1-1 0,-1 0 0,1 0 0,0 0 0,0-1 0,-1 1 0,2-1 0,-1 1 1,0-1-1,-4-6 865,6 12-1704,1 0 1,-1 0 0,1 1-1,0-1 1,0 0 0,0 0 0,0 1-1,1-1 1,0 6 0,1 5 276,-2-12-391,1-1 0,-1 1 0,0 0 0,0 0 0,0-1 0,0 1 0,-1 0 0,1 0 0,0-1 0,-1 1 0,1 0 0,-1 0 0,0-1 0,1 1 0,-1-1 0,0 1 0,0-1 0,0 1 0,0-1 0,0 1 0,-1-1 0,-1 2 0,-1-1 72,0-1 0,1 0 0,-1 0 0,0-1 0,0 1 0,0-1 0,0 0 0,0 0 0,-4 0 0,-1 0-92,7-1-32,1 1-1,-1-1 1,1 1-1,-1-1 0,0 1 1,1-1-1,-1 0 0,1 0 1,-1 0-1,1 1 0,0-1 1,-1-1-1,1 1 0,0 0 1,0 0-1,0 0 0,0-1 1,0 1-1,0-1 0,0 1 1,0-1-1,1 1 0,-1-1 1,0 1-1,1-1 1,-1 1-1,1-1 0,0 0 1,-1 1-1,1-4 0,-1-3-15,0 1-1,1 0 1,0-1-1,0 1 0,0-1 1,2-7-1,-1 14 16,-1 0 0,1 0 0,-1 0 0,1 0 0,0 0-1,-1 0 1,1 0 0,0 0 0,0 0 0,0 0 0,0 1 0,0-1 0,0 0-1,0 1 1,0-1 0,0 0 0,0 1 0,0-1 0,0 1 0,0 0 0,0-1-1,0 1 1,1 0 0,-1 0 0,0 0 0,0 0 0,0 0 0,0 0 0,1 0-1,-1 0 1,0 0 0,0 0 0,0 1 0,0-1 0,1 0 0,-1 1-1,1 0 1,2 0-11,0 0 0,0 1 0,-1-1-1,1 1 1,0-1 0,-1 1 0,0 0-1,1 1 1,-1-1 0,4 4 0,-3 0 70,0 0 1,-1 0 0,1 0 0,-1 0 0,-1 1 0,1-1 0,-1 1 0,0 0 0,-1 0 0,1 0 0,-1 0-1,-1 0 1,1 12 0,-1-19 201,-18 1 87,17-1-349,0 1 0,-1-1-1,1 1 1,0-1 0,-1 0 0,1 0 0,0 0 0,-1 0-1,1 0 1,0 0 0,0 0 0,-1 0 0,1-1 0,0 1-1,0-1 1,-1 1 0,1 0 0,0-1 0,0 0 0,0 1-1,0-1 1,-1 0 0,1 1 0,0-1 0,0 0-1,1 0 1,-1 0 0,0 0 0,0 0 0,0 0 0,1 0-1,-1 0 1,0-1 0,1 1 0,-1 0 0,1 0 0,-1 0-1,1-1 1,0 1 0,0 0 0,-1-1 0,1 1 0,0 0-1,0 0 1,1-3 0,-3-9-18,0-1 0,1 1 0,1 0 0,0-1 0,3-15 0,-3 29 14,0-1-1,1 1 1,-1 0-1,0 0 1,0 0-1,1 0 1,-1 0-1,0 0 1,1-1-1,-1 1 1,0 0-1,1 0 1,-1 0 0,0 0-1,1 0 1,-1 0-1,0 0 1,0 0-1,1 0 1,-1 1-1,0-1 1,1 0-1,-1 0 1,0 0-1,0 0 1,1 0-1,-1 0 1,0 1 0,1-1-1,-1 0 1,0 0-1,0 0 1,0 1-1,1-1 1,-1 0-1,0 0 1,0 1-1,0-1 1,0 0-1,1 0 1,-1 1-1,0-1 1,0 0 0,0 1-1,0-1 1,0 0-1,0 1 1,0-1-1,11 15 49,-3-2 85,0-1 1,-2 2 0,1-1-1,-2 1 1,0-1-1,0 1 1,-2 1-1,0-1 1,0 1-1,-1-1 1,-1 1-1,0 0 1,-2 21 0,0-32-50,0-1 1,0 0 0,-1 0 0,1 0 0,0 0 0,-1 0-1,0 0 1,0 0 0,0 0 0,0-1 0,0 1 0,0-1 0,-1 1-1,1-1 1,-1 0 0,0 0 0,1 0 0,-5 2 0,-25 10-2081,15-11-2500,2-2-3409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30.5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272 140 1954,'1'-2'15531,"0"-4"-11994,1-29-2506,-4 32-945,0 1-1,0-1 1,0 1 0,0-1 0,-1 1-1,1 0 1,-1 0 0,1 0 0,-1 0-1,0 1 1,0-1 0,1 1-1,-1-1 1,0 1 0,0 0 0,-1 0-1,1 0 1,-6 0 0,-59-6 682,60 7-668,0 0 1,0 0-1,0 1 1,0 0 0,0 0-1,0 1 1,0 0-1,0 0 1,-14 8-1,18-8-76,0 1 0,1 0 0,-1 0 0,1 0 0,0 1 0,0-1 0,0 1 0,0 0 0,0 0 0,1 0 0,0 0-1,0 0 1,0 0 0,0 0 0,1 1 0,0-1 0,-1 1 0,2-1 0,-2 7 0,-3 36 203,2 85 0,3-96-190,0-34-28,0 1 0,1-1 0,-1 1 0,1-1-1,-1 1 1,1-1 0,0 0 0,0 0 0,0 1 0,0-1 0,0 0 0,1 0 0,-1 0 0,1 0-1,-1 0 1,1 0 0,0-1 0,0 1 0,-1 0 0,1-1 0,0 0 0,0 1 0,1-1 0,-1 0-1,0 0 1,0 0 0,1 0 0,-1 0 0,0-1 0,1 1 0,-1-1 0,5 1 0,-2-1 9,-1 1 0,0-1 0,1 0 0,-1 0 0,1 0 0,-1-1 0,1 1 0,-1-1 0,0 0 1,1-1-1,-1 1 0,0-1 0,0 1 0,0-1 0,0-1 0,0 1 0,4-4 0,3-6 16,0-1 0,-1 0 0,-1 0 0,0-1 0,-1 0 0,0-1 0,5-17 0,35-113 253,-42 126-280,27-97 116,-33 136 93,1-1 0,1 0 1,0 0-1,8 28 0,5 44 342,-9 140-418,-6-179-115,0-52 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09.3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3 5733,'-4'-3'15789,"-5"7"-14666,-12 21-736,-23 37 0,-5 9-40,39-60-1020,7-8 40,1 0 0,-1 0 0,0 0 0,1 0 0,0 0 0,0 0 1,0 1-1,0-1 0,1 1 0,-1-1 0,1 1 0,0 0 0,-1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09.7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0 6470,'0'0'10666,"-6"28"-9641,12-7-96,9-3-577,-1 5-191,9-1-161,6 2-193,4 4-928,7 2-3043,5-2-2242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11.6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347 75 4420,'0'0'13437,"0"-13"-11659,-2-36-385,0 37 3729,-2 15-3774,0 13-1364,24 442 2322,-7-270-2025,25 187-60,-37-367-220,0 0 0,1 0 0,0 0 0,1 0-1,6 14 1,-6-20-1,-2-1-32,-1-12-123,-1-5 126,-1 0-1,0 1 1,-1-1 0,-1 1-1,0 0 1,-12-27-1,-48-86-182,58 117 171,-4-6-30,0-1 0,-1 1-1,-1 1 1,-1 0-1,-15-16 1,22 27 50,0 0 1,0 0-1,0 0 0,-1 0 1,1 1-1,-1 0 1,0 1-1,0-1 0,-1 1 1,1 1-1,-1 0 1,1 0-1,-1 0 1,0 1-1,-14-1 0,15 1-25,-1 1 0,1 0-1,0 1 1,0 0-1,0 0 1,1 0 0,-14 5-1,17-5 33,0 1-1,0 0 1,1 0-1,-1 1 1,1-1-1,0 0 0,0 1 1,0 0-1,0-1 1,0 1-1,0 0 1,1 0-1,-1 0 1,1 0-1,0 0 1,0 0-1,0 0 0,0 1 1,0 3-1,-1 2 38,-1 1 0,2 0 0,-1 0 0,1 0 0,1 0 0,0 0-1,0 0 1,1 0 0,0 0 0,4 12 0,-3-16-14,0-1 0,0 0 0,1 0 0,0 0 0,0 0 0,0 0 0,1-1 0,0 1 0,0-1 0,0 0 0,0 0 0,0 0 0,1-1 1,0 0-1,0 1 0,0-2 0,0 1 0,0-1 0,6 3 0,3-1-25,-1 1 1,1-2-1,-1 0 1,1-1-1,0 0 1,0-1-1,0-1 1,0 0-1,22-3 1,-24 1-893,1 0-1,-1-1 1,0 0 0,1-1 0,-2-1-1,16-7 1,6-5-4671,-1 5-1830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12.1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33 346 4837,'0'0'12844,"19"-7"-11467,63-23-336,-76 28-919,0-1 0,0 1 0,0-1 0,0-1 0,-1 1 0,0-1 0,0 0 0,0 0 0,0-1 0,-1 1 0,1-1 0,-1 0 0,0 0 0,-1-1 0,1 1 1,-1-1-1,0 0 0,3-8 0,-4 5-50,1-1-1,-1 0 1,-1 1 0,0-1 0,0 0 0,-1 0 0,-1 1 0,1-1 0,-4-16 0,3 20-56,-1 1 1,1 0-1,-1 0 1,0 0 0,-1 1-1,1-1 1,-1 1 0,1-1-1,-1 1 1,-1 0 0,1 0-1,-1 0 1,1 0-1,-1 0 1,0 1 0,-1 0-1,-7-5 1,5 4 84,1 1 0,-1 0 0,0 0 0,0 1 0,0 0 0,0 0 0,0 1 0,-1-1 0,1 2 0,0-1 0,-1 1 0,-9 1 0,14 0-82,0 0 1,1 0 0,-1 0-1,0 1 1,1-1 0,-1 1-1,1-1 1,-1 1 0,1 0-1,0 0 1,0 0 0,0 1-1,0-1 1,0 0 0,0 1-1,0-1 1,1 1 0,0 0-1,-1-1 1,1 1-1,0 0 1,0 0 0,-1 6-1,-2 7 24,0 0-1,-2 31 0,3-20 168,2-1 1,1 1 0,4 37-1,-3-57-179,0 1 0,0-1 0,1 1 0,0-1-1,0 1 1,1-1 0,0 0 0,0 0 0,1-1 0,-1 1-1,2-1 1,-1 1 0,1-1 0,0 0 0,0-1-1,9 8 1,-8-9-212,0-1 0,0-1 0,0 1 0,0-1 0,1 0 0,-1-1 0,1 1 0,-1-1 0,1 0 0,-1-1 0,1 0 0,-1 0 0,1 0 0,-1-1 0,10-2 0,12-2-3796,-1-2 1,29-12 0,-55 19 3854,41-15-6455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12.8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205 394 6278,'0'0'7415,"1"-18"-6038,0-10-1079,0-16 1637,-5-59 0,3 90-1593,0 0 0,-2 0-1,1 0 1,-2 1 0,0-1 0,0 1 0,-1-1-1,-1 1 1,-12-20 0,15 27-176,0 1 0,0 0 0,-1 0 0,1 1 0,-1-1 0,0 1 0,1 0 0,-2 0 0,1 0-1,0 0 1,-1 1 0,1-1 0,-1 1 0,1 0 0,-1 1 0,0-1 0,0 1 0,0 0 0,0 0 0,0 1 0,0-1 0,0 1 0,-10 1 0,13 0-135,0 0 1,0 0 0,0 1-1,0-1 1,0 0 0,0 1-1,0 0 1,0-1 0,0 1 0,1 0-1,-1 0 1,1 0 0,-1 0-1,1 0 1,0 0 0,0 1-1,0-1 1,0 0 0,0 1 0,0-1-1,1 0 1,-1 1 0,0 3-1,-6 60 175,7 63 490,26 195 1,-4-66-102,-5-34-480,-16-216-271,0-3 2026,-1-1-4149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13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49 10378,'0'0'12364,"85"0"-11404,-54-4-319,2-5 64,0 2-321,2-1-352,-4 1 32,-6 1-64,-4 4-1121,-2-1-833,1 1-2114,5 2-2466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15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362 91 5157,'0'0'10015,"-7"-8"-8627,2 3-1458,-49-45 4017,50 47-3580,-1 0 0,0 0 0,0 0 0,0 0 0,-1 1 0,1 0 0,-1 0 0,1 0 0,-1 0 0,1 1 0,-1 0 0,-8 0 0,8 1-280,1 1 0,0-1 1,-1 1-1,1 0 0,-1 1 0,1-1 1,0 1-1,0 0 0,0 1 0,0-1 1,0 1-1,1 0 0,-1 0 0,-5 5 1,2 0-19,-1 0 1,2 0 0,-1 1-1,1 1 1,1-1 0,-9 16-1,3 0 83,1 1 1,0 0-1,3 1 0,-12 53 0,14-45 49,2 1-1,1 0 1,1 0 0,6 52 0,-4-81-168,2 0 1,-1 0 0,1-1 0,0 1-1,0-1 1,1 1 0,-1-1 0,1 0 0,1 0-1,-1 0 1,1 0 0,1-1 0,-1 1-1,0-1 1,1 0 0,0-1 0,1 1 0,-1-1-1,1 0 1,-1 0 0,1-1 0,0 1-1,1-1 1,-1-1 0,0 1 0,13 2 0,1 0-490,-1-1 0,1 0 0,23 0 1,56-2-9881,-82-2 7089,-4 0-3437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17.5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116 44 0,'0'0'6315,"-6"-43"12402,9 90-17425,-4 81 0,-1-42-748,0 238 129,2-324-561,0 0-128,1 0 0,0 0-22,1-60 22,-13-312-128,11 364 154,0 1-20,0 0 0,0 0 1,1 0-1,-1-1 0,2 1 1,3-13-1,-4 18-3,0 0 1,0 0-1,0 1 0,0-1 1,1 0-1,-1 1 1,1-1-1,-1 0 0,1 1 1,0 0-1,-1-1 1,1 1-1,0 0 0,0 0 1,0 0-1,0 0 1,0 0-1,0 1 0,0-1 1,0 1-1,0-1 1,0 1-1,1 0 0,-1-1 1,0 1-1,0 0 1,3 1-1,-2-1 2,0 0 0,-1 0-1,1 1 1,0-1 0,-1 1 0,1 0-1,0-1 1,-1 1 0,1 0 0,-1 1 0,1-1-1,-1 0 1,0 1 0,0-1 0,1 1-1,-1 0 1,0 0 0,1 2 0,1 1 14,0-1 0,-1 1 0,0 0 0,0 1 1,-1-1-1,1 1 0,-1-1 0,1 7 0,2 7 32,-2 0 0,0 1 0,-1-1 0,0 24-1,-3-39-19,0 0-1,0 0 1,-1 0-1,1-1 1,-1 1-1,0 0 0,1-1 1,-2 0-1,1 1 1,0-1-1,-1 0 1,1 0-1,-1 0 0,0 0 1,0-1-1,0 1 1,0-1-1,-1 0 1,1 0-1,-1 0 0,-3 2 1,-6 3 27,0-1 0,-1 0 1,0-1-1,-21 5 0,27-8-128,0-1 1,0 0 0,0 0-1,0-1 1,0 0-1,0-1 1,-12-1-1,5-2-3652,0-3-3472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3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0 280 3651,'0'0'10939,"2"-4"-9754,0 2-1037,-1 0 1,1 0-1,0 0 1,0 1-1,0-1 1,0 0-1,1 1 1,-1-1-1,0 1 1,1 0-1,-1 0 1,1 0-1,-1 0 1,1 0-1,0 0 0,-1 1 1,1-1-1,0 1 1,-1 0-1,4 0 1,73-1 1169,-49 2-1078,237 0 150,300-2-224,-165-21-27,-172 7-102,170-15 21,85-4-63,647-69-256,-1029 89-84,149-1 1,-251 15 392,-9 1 257,1 0 0,-1-1 0,1 0 1,-1-1-1,-14-2 0,44-8-10548,-18 11 9008,24-5-4679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19.2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226 32 192,'0'0'10122,"0"-5"-8910,-5-8 651,5 12-1428,-1 0 0,1 0 0,-1 0 0,1 1 0,-1-1-1,0 0 1,0 0 0,1 0 0,-1 1 0,0-1-1,0 0 1,0 1 0,0-1 0,0 1 0,0-1 0,0 1-1,0 0 1,0-1 0,0 1 0,0 0 0,0 0 0,0 0-1,0-1 1,0 1 0,0 0 0,0 0 0,0 1-1,0-1 1,0 0 0,-1 0 0,0 1 0,-13 11-1762,-5 12 1512,1 2 0,1 0 0,1 2 0,1 0 0,2 0 0,1 1 0,1 1 0,1 0 0,2 1 0,1 0 0,2 0 0,1 1 0,1 0 0,0 44 1,4-56-152,1-1 1,0 0-1,1 1 1,1-1-1,7 21 1,-9-36-103,0 1 0,1-1 1,-1 0-1,1 0 0,0 0 1,0 0-1,1 0 1,-1 0-1,1 0 0,0-1 1,0 1-1,0-1 0,1 0 1,-1 0-1,1 0 0,-1 0 1,1-1-1,0 1 0,0-1 1,0 0-1,0-1 0,1 1 1,-1 0-1,0-1 1,1 0-1,-1 0 0,10 0 1,81-1-9804,-58 0 2894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21.9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0 141 1153,'0'0'9497,"0"-13"-7992,0-54 998,0 37 1848,0 0 6172,0 58-10374,3 27 28,2-2 1,13 57-1,-8-56-159,-2 0 1,0 57 0,-6 124 18,-2-234-21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1:23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20 146 2338,'0'0'11366,"-19"-17"3667,57 16-14776,0-3 0,1-1 0,-2-2 1,50-14-1,258-62 117,-319 77-1083,-17 4-168,-11 3-340,1 0 704,0-1 0,-1 1-1,1 0 1,0 0 0,0 0-1,0 0 1,0 0 0,0 0-1,0 0 1,0 0 0,0 0 0,0 0-1,0 0 1,1 1 0,-2 1-1,-1 2-1378,-11 18-7141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1.7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25 102 2755,'0'0'9828,"0"-6"-8045,1-2-1615,-2-40 5260,1 45-5084,0 1 1,0 0-1,0 0 0,-1 0 1,1 0-1,-1 0 1,1 0-1,-1 0 0,0 0 1,0 1-1,0-1 0,0 0 1,0 0-1,0 1 0,0-1 1,-1 0-1,1 1 1,-1-1-1,1 1 0,-3-2 1,3 6-220,0 0 0,0 0 1,0 0-1,1 0 0,-1 0 1,1 0-1,0 0 0,0 0 0,1 5 1,-1-7-23,0 149-247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2.6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144 68 641,'0'0'11707,"-6"-7"-10229,-16-19-143,22 26-1226,0 0 0,0-1 1,0 1-1,0 0 0,0 0 0,-1 0 0,1-1 1,0 1-1,0 0 0,0 0 0,0 0 0,0-1 1,0 1-1,-1 0 0,1 0 0,0 0 0,0 0 1,0 0-1,0 0 0,-1-1 0,1 1 0,0 0 1,0 0-1,0 0 0,-1 0 0,1 0 0,0 0 1,0 0-1,0 0 0,-1 0 0,1 0 0,0 0 1,0 0-1,0 0 0,-1 0 0,1 0 0,0 0 1,0 0-1,0 0 0,-1 0 0,1 0 0,0 0 1,0 0-1,0 0 0,-1 1 0,1-1 0,0 0 1,0 0-1,0 0 0,0 0 0,-1 0 0,1 1 1,0-1-1,0 0 0,0 0 0,0 0 0,0 0 1,0 1-1,0-1 0,-1 0 0,-2 21 718,3-19-791,0-1 0,0 1 0,0 0 0,0 0 0,0-1 0,-1 1 0,1 0 0,0 0 0,-1-1 1,1 1-1,-1 0 0,0-1 0,0 1 0,1-1 0,-1 1 0,0-1 0,0 1 0,-3 1 0,1-2-11,0 0-1,-1 0 1,1-1 0,-1 1-1,1-1 1,-1 0-1,1 0 1,-1 0 0,1-1-1,-1 1 1,1-1 0,-1 0-1,1 0 1,0 0 0,0 0-1,-1-1 1,1 1-1,-6-5 1,7 4-50,0 0 1,0 0-1,0-1 0,1 1 0,-1-1 1,1 1-1,-1-1 0,1 0 0,0 1 1,0-1-1,0 0 0,0 0 0,1 0 0,-1 0 1,1 0-1,0 0 0,0 0 0,0 0 1,0 0-1,0 0 0,0 1 0,2-7 1,1 7 31,0 1 0,0 0 1,0 0-1,0 0 1,0 0-1,0 1 0,0-1 1,1 1-1,-1 0 0,0 0 1,0 0-1,0 0 1,6 1-1,-2 0 7,-3-1-4,0 1 0,0 0 1,0 0-1,0 0 0,-1 1 0,1-1 0,0 1 1,-1 0-1,1 0 0,5 4 0,-8-5-3,0 0 1,1 0-1,-1-1 0,0 1 1,0 0-1,0 0 0,0 0 0,0 1 1,0-1-1,0 0 0,0 0 1,0 0-1,0 1 0,-1-1 0,1 0 1,0 1-1,-1-1 0,1 1 0,-1-1 1,0 1-1,1-1 0,-1 1 1,0-1-1,0 1 0,0-1 0,0 1 1,0-1-1,-1 1 0,1-1 1,0 1-1,-1-1 0,0 2 0,-1-2 10,-1 1 0,0-1 0,0 0 0,1 0 0,-1 0 0,0-1 0,0 1 0,0-1 0,0 0 0,0 1 0,0-1 0,0-1 0,0 1 0,0 0 0,0-1 0,0 1 0,0-1 0,0 0 0,0 0 0,1 0 0,-5-2 0,7 1-53,-1 1 0,0 0-1,1-1 1,-1 1 0,0-1-1,1 1 1,0-1 0,-1 1 0,1-1-1,0 1 1,0-1 0,0 1-1,0-1 1,0 1 0,0-1 0,0-2-1,1 4 20,-1-1 0,0 1-1,1-1 1,-1 1 0,0-1 0,1 1-1,-1-1 1,1 1 0,-1 0-1,1-1 1,-1 1 0,1 0 0,-1-1-1,1 1 1,-1 0 0,1-1-1,-1 1 1,1 0 0,0 0 0,-1 0-1,1 0 1,-1-1 0,1 1-1,0 0 1,-1 0 0,1 0 0,0 0-1,2 1 7,-1-1 0,1 1 0,-1-1 0,0 1 0,0 0-1,1 0 1,-1 0 0,0 0 0,0 0 0,0 1 0,0-1 0,0 1 0,0-1-1,0 1 1,-1 0 0,1-1 0,0 1 0,-1 0 0,0 0 0,2 3 0,3 9 111,-1 0 1,-1 1 0,0 0 0,0 0 0,-2 1 0,0-1 0,-1 0 0,0 1 0,-1-1 0,-4 27 0,3-39-59,0 0 1,1 0-1,-1 0 1,-1 0-1,1-1 1,0 1-1,-1 0 1,1 0-1,-1-1 1,0 1-1,0-1 1,0 0-1,0 1 1,0-1-1,-1 0 1,1 0 0,-1-1-1,1 1 1,-1 0-1,0-1 1,-5 3-1,-22 2-6967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3.5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389 215 6662,'0'0'8200,"-10"-13"-7116,4 4-1055,-10-12 1074,-1 0 1,-24-23 0,34 37-787,0 1 0,-1 0-1,1 1 1,-1-1 0,0 1 0,-1 1 0,1 0 0,-1 0 0,0 1 0,0-1 0,-15-2 0,19 5-224,0 0-1,0 1 1,0-1 0,0 1 0,0 0 0,0 0 0,0 1 0,0 0 0,0-1 0,0 2 0,0-1 0,1 0 0,-1 1 0,0 0 0,-6 4 0,6-2-40,0 1-1,0-1 1,1 1 0,-1 0-1,1 0 1,1 1 0,-1-1-1,1 1 1,0 0 0,0 0-1,-3 9 1,-4 11 120,1 1 0,0 0 0,3 0 0,0 1 0,1-1 0,2 1 0,1 1 0,1-1 0,4 36-1,-3-59-171,1 0 0,0 0 0,1 0 0,-1 0-1,1 0 1,0-1 0,0 1 0,1-1 0,-1 1-1,1-1 1,0 0 0,0 0 0,1 0 0,-1 0-1,1 0 1,0-1 0,-1 0 0,2 1 0,5 2-1,-3-2-3,0-1-1,0 0 0,0 0 1,0 0-1,1-1 0,-1-1 1,0 1-1,1-1 0,0 0 1,-1-1-1,1 0 0,10-1 0,-14 0 15,0 0-1,0-1 0,0 1 0,-1-1 0,1 0 0,0 0 0,-1 0 0,1-1 0,-1 0 0,0 1 0,0-1 0,0 0 0,0 0 0,-1-1 0,1 1 0,-1 0 0,0-1 0,3-5 0,4-7 67,-1 0 0,11-33 0,-10 18-54,-2-1-1,-1 0 0,2-58 1,-6-90 55,-3 127-70,10 223 925,32 189 1,-34-313-900,8 2-246,-8-30-9164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4.2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0 100 8264,'0'0'9449,"1"-9"-8643,-1 4-801,0 2 122,0 0 1,0 0-1,0 0 0,0 0 1,0 0-1,1 0 0,0 0 1,-1 0-1,1 1 0,0-1 0,0 0 1,1 0-1,-1 0 0,0 1 1,1-1-1,0 1 0,-1-1 1,1 1-1,0 0 0,0-1 0,1 1 1,-1 0-1,0 1 0,1-1 1,4-3-1,-2 4 40,2-2 23,0 0 0,0 1 0,0 0-1,0 1 1,0-1 0,0 1 0,0 1 0,1-1-1,-1 1 1,0 1 0,9 0 0,-14 1-145,-1-1-1,1 0 1,0 1 0,-1-1 0,1 1-1,-1 0 1,1-1 0,-1 1 0,0 0-1,0 0 1,1 0 0,-1 0 0,-1 0-1,1 0 1,0 0 0,0 0 0,-1 1-1,1 2 1,7 42 610,-7-37-551,0-1-1,-1 1 0,0 0 1,0 0-1,-1-1 1,0 1-1,-4 14 0,3-21-63,1 1 0,-1-1-1,1 0 1,-1 0-1,0 0 1,0-1 0,-1 1-1,1 0 1,-1-1-1,1 1 1,-1-1 0,0 0-1,0 0 1,1 0 0,-2 0-1,1-1 1,0 1-1,0-1 1,0 0 0,-1 0-1,1 0 1,-1 0-1,-6 0 1,1 2-8,0-2 0,0 0 0,0 0 0,0 0 0,0-1 0,0-1 0,-10-1 0,19 2-37,0 0 0,-1 0 0,1 0 1,0 0-1,-1 0 0,1-1 0,0 1 0,0 0 0,-1 0 0,1 0 0,0-1 0,0 1 0,-1 0 0,1 0 0,0 0 0,0-1 0,0 1 0,-1 0 0,1-1 0,0 1 0,0 0 0,0 0 0,0-1 1,0 1-1,0 0 0,0-1 0,0 1 0,-1 0 0,1-1 0,0 1 0,0 0 0,0-1 0,1 1 0,-1 0 0,0-1 0,0 1 0,0 0 0,0 0 0,0-1 0,0 1 0,0 0 0,0-1 1,1 1-1,-1 0 0,0 0 0,0-1 0,0 1 0,1 0 0,-1 0 0,0-1 0,0 1 0,1 0 0,-1 0 0,0 0 0,0 0 0,1-1 0,-1 1 0,0 0 0,1 0 0,-1 0 0,0 0 0,1 0 1,-1 0-1,19-11 22,14 7-39,-1 1-1,0 2 1,46 4-1,-3 0-3058,-21-3-7216,-30 3 1371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5.0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211 14 2626,'0'0'16336,"-10"-14"-11377,10 24-4867,0 1 0,-1-1 0,0 0-1,-1 0 1,-6 20 0,8-29-78,-1 1 0,1 0 0,-1 0 0,0 0-1,0 0 1,0-1 0,0 1 0,0-1 0,0 1 0,0 0 0,-1-1 0,1 0 0,-1 1 0,1-1 0,-1 0-1,1 0 1,-1 0 0,0 0 0,1 0 0,-1 0 0,0 0 0,0-1 0,0 1 0,1 0 0,-1-1 0,0 0 0,0 1-1,0-1 1,0 0 0,0 0 0,0 0 0,0 0 0,0-1 0,0 1 0,0 0 0,0-1 0,1 1 0,-1-1 0,0 0-1,-2-1 1,1 0-10,0 0-1,0-1 0,0 1 0,0-1 1,0 0-1,1 0 0,-1 0 0,1 0 1,-3-5-1,4 6-28,0 1 1,0-1-1,0 1 0,0-1 1,0 1-1,0-1 1,0 0-1,1 0 0,-1 1 1,1-1-1,-1 0 0,1 0 1,0 0-1,0 0 1,-1 0-1,1 1 0,1-1 1,-1 0-1,0 0 0,0 0 1,1 0-1,0-2 1,2 3 11,1 1 0,0-1 0,0 0 1,0 1-1,-1 0 0,1 0 0,0 0 1,0 0-1,-1 1 0,1-1 0,0 1 1,6 2-1,-8-1 20,1 0-1,-1 0 1,0 0 0,0 1-1,0-1 1,-1 0-1,1 1 1,0-1 0,-1 1-1,0 0 1,1 0-1,-1-1 1,0 1 0,-1 0-1,1 0 1,0 0 0,-1 0-1,0 0 1,1 0-1,-1 0 1,-1 0 0,1 0-1,0 0 1,-1 4 0,0-7-1,1 1 0,0-1 0,0 0 1,0 1-1,-1-1 0,1 0 1,0 1-1,0-1 0,-1 0 0,1 1 1,0-1-1,-1 0 0,1 0 1,0 1-1,-1-1 0,1 0 0,0 0 1,-1 0-1,1 0 0,0 0 1,-1 1-1,1-1 0,-1 0 1,1 0-1,0 0 0,-1 0 0,1 0 1,-1 0-1,1 0 0,0 0 1,-1 0-1,1 0 0,-1 0 0,1-1 1,0 1-1,-1 0 0,1 0 1,-1 0-1,1 0 0,0-1 1,-1 1-1,1 0 0,0 0 0,-1-1 1,1 1-1,0 0 0,0-1 1,-1 1-1,1-1 0,-10-17-395,10 1-72,7 19 167,6 26 232,-10-17 209,-1 0 0,0-1 0,-1 1-1,-1 0 1,0-1 0,0 1 0,-1 0 0,0 0 0,-4 15 0,3-19-117,0-1 0,-1 1 0,0-1 0,0 0 0,-1 0 0,0-1 0,0 1 0,0-1 0,0 1 0,-1-1 0,0-1 0,0 1 0,0-1 0,-1 0 0,-11 7 0,-33 19-6810,16-11-251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6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485 179 6438,'0'0'7079,"0"-17"-5392,-4-52-289,3 66-1254,0-1 0,-1 0 0,1 0 0,-1 1 0,0-1 0,0 1-1,0 0 1,0-1 0,-1 1 0,1 0 0,-1 0 0,0 1 0,0-1 0,0 0-1,0 1 1,0 0 0,-1 0 0,1 0 0,-1 0 0,1 0 0,-1 1-1,0-1 1,-6 0 0,-1-3 178,0 1-199,1 0 1,-1 1 0,0 0-1,-1 0 1,1 1 0,0 1-1,0 0 1,-1 0 0,1 1-1,-1 1 1,1 0 0,0 0-1,-1 1 1,1 1 0,0 0-1,0 0 1,1 1 0,-1 1-1,1-1 1,0 2 0,0-1-1,0 2 1,1-1 0,0 1-1,0 1 1,0-1 0,1 1-1,1 1 1,-9 10 0,6-2 81,0 0 0,1 1 0,0 0 0,2 0 0,0 1 0,1 0 0,-6 34 0,7-12 382,1 0 0,2 70-1,2-106-561,0 0 0,1 0 0,0 0 0,0 0 0,0 0 1,0 0-1,1-1 0,0 1 0,0 0 0,0-1 0,0 0 0,1 1 0,0-1 0,0 0 0,0 0 0,0-1 0,1 1 0,-1-1 0,1 1 0,0-1 0,0 0 0,0-1 0,9 6 0,-3-4-2,0 0-1,0-1 1,1 0-1,-1 0 1,1-1-1,0 0 1,0-1-1,0-1 1,-1 1 0,13-2-1,-18 0-7,1-1 0,-1 1 0,0-1 0,0 0 0,0-1 0,0 1 0,0-1 0,0 0 0,0 0 0,-1 0 0,0-1 0,0 1-1,0-1 1,0 0 0,5-8 0,3-2 16,-2-1 0,0 0 0,12-26 0,-8 10-18,-2 0 0,-2-1 0,-1-1-1,8-50 1,-10 26 19,1-89 0,-10 269 261,-1-42 271,13 141-1,-3-182-1097,24 76-1,-9-50-8811,-12-39 917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7.2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71 103 1377,'0'0'11029,"-1"-6"-9112,0-3-1436,-1 3 744,2-1 0,-1 0 1,1 0-1,0 0 0,1-11 0,0 16-1024,-1 0 0,0 1-1,1-1 1,0 0-1,-1 1 1,1-1 0,0 1-1,0-1 1,0 1-1,0-1 1,0 1-1,0-1 1,0 1 0,1 0-1,1-2 1,20-4-977,-21 6 808,1 1 0,-1-1 0,0 1 1,1 0-1,-1 0 0,0 0 0,1 0 1,-1 0-1,0 1 0,1-1 0,-1 1 1,0-1-1,0 1 0,0 0 0,1 0 1,-1 0-1,0 0 0,0 0 0,2 2 1,-2 1-3,-1-1 0,0 0 1,1 1-1,-1-1 1,-1 0-1,1 1 1,0-1-1,-1 1 1,0-1-1,0 1 1,0 0-1,0 4 1,0-6 6,-1 1 0,1 0 0,-1-1 0,1 1 0,-1 0 0,0-1 1,0 1-1,0-1 0,0 1 0,0-1 0,-1 0 0,1 1 0,-1-1 1,1 0-1,-1 0 0,-3 3 0,-39 27 245,10-8-144,34-23-157,-1 0 1,1 0-1,-1 0 0,1 0 0,-1 0 0,1 0 0,0 0 1,-1 0-1,1 0 0,0 0 0,0 0 0,0 0 0,0 1 1,0-1-1,0 0 0,0 0 0,0 0 0,0 0 0,1 0 1,-1 0-1,0 0 0,1 0 0,-1 0 0,1 0 0,-1 0 0,1 0 1,-1 0-1,1 0 0,0 0 0,-1-1 0,1 1 0,0 0 1,1 0-1,30 32-71,-26-27 57,-3-4 30,-1 0 1,-1-1-1,1 1 0,0 0 1,0 0-1,-1 0 0,1 1 1,-1-1-1,0 0 0,1 0 1,-1 1-1,1 2 0,-3-4 15,1 0-1,0 0 0,-1 0 0,1 0 1,-1 0-1,0 0 0,1-1 0,-1 1 1,0 0-1,1 0 0,-1 0 0,0-1 1,0 1-1,1 0 0,-1-1 0,0 1 1,0-1-1,0 1 0,0-1 0,0 0 1,0 1-1,0-1 0,0 0 1,0 1-1,0-1 0,0 0 0,0 0 1,0 0-1,0 0 0,0 0 0,-1 0 1,-16 3-23,-35 5 374,23-12-3032,32-9-6978,12-2 812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4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1717 1 5797,'0'0'12695,"-17"0"-11307,-381 36 2534,272-20-3627,-289 27 782,-94 11-157,382-44 0,65-6-1686,-1 2-4903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8.3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147 54 4228,'0'0'12385,"-17"-8"-5151,15 10-7186,0-1 1,0 0 0,0 0 0,0 0-1,0 1 1,0-2 0,-1 1-1,1 0 1,0 0 0,-1-1 0,1 0-1,0 1 1,-1-1 0,1 0 0,-1 0-1,1 0 1,-1 0 0,1-1 0,0 1-1,-1-1 1,1 1 0,0-1 0,-1 0-1,1 0 1,0 0 0,0 0 0,0 0-1,0 0 1,0-1 0,0 1 0,0-1-1,0 0 1,1 1 0,-1-1-1,0 0 1,1 0 0,0 0 0,-1 0-1,1 0 1,0 0 0,0 0 0,0-1-1,0 1 1,1 0 0,-2-5 0,2 6-62,1 1 0,-1-1 0,0 0 0,1 1 1,-1-1-1,1 1 0,-1-1 0,1 0 0,-1 1 1,1-1-1,-1 1 0,1-1 0,-1 1 0,1 0 1,0-1-1,-1 1 0,1 0 0,0-1 0,-1 1 0,1 0 1,0 0-1,-1-1 0,1 1 0,0 0 0,0 0 1,-1 0-1,1 0 0,0 0 0,0 0 0,-1 0 1,1 0-1,0 0 0,-1 1 0,1-1 0,0 0 1,0 0-1,-1 1 0,1-1 0,-1 0 0,1 1 0,1 0 1,31 15 16,-32-14 15,1 0 1,0 0-1,-1 0 1,1 0-1,-1 1 1,1-1-1,-1 0 1,0 1-1,0-1 1,0 1-1,0-1 1,-1 1-1,1-1 1,-1 1-1,1 0 1,-1-1-1,0 1 1,0 0-1,0-1 1,0 1-1,-1 0 1,0 2-1,-3-4 16,-1 0-1,0 0 1,1 0-1,-1-1 1,0 0-1,1 0 1,-1 0-1,0 0 1,1-1-1,-1 0 1,1 0-1,-7-2 1,10 1-87,0-1 0,0 1 0,0-1 1,0 1-1,0-1 0,0 1 0,0-1 1,1 0-1,-1 1 0,1-1 0,0 0 1,0 1-1,0-1 0,0 0 0,1-2 1,-1-6-136,1 11 175,-1 0 0,0-1 0,1 1 0,-1-1-1,1 1 1,-1 0 0,1-1 0,-1 1 0,1 0-1,0 0 1,-1-1 0,1 1 0,-1 0-1,1 0 1,0 0 0,-1 0 0,1-1 0,-1 1-1,1 0 1,0 0 0,-1 0 0,1 1 0,-1-1-1,1 0 1,0 0 0,-1 0 0,1 0 0,-1 1-1,1-1 1,-1 0 0,1 0 0,0 1 0,-1-1-1,1 1 1,22 10-14,-18-4 93,-1-1 1,0 1 0,-1 0-1,0 1 1,0-1 0,0 0-1,-1 1 1,0 0 0,-1-1-1,0 1 1,0 0 0,0 0 0,-1 0-1,0-1 1,-1 1 0,0 0-1,0 0 1,-1 0 0,1-1-1,-2 1 1,1-1 0,-1 1-1,0-1 1,-1 0 0,1 0-1,-2-1 1,-8 13 0,9-15 3,1 1-1,-1-1 1,0-1 0,0 1 0,-1-1 0,1 1-1,-1-1 1,0-1 0,-6 4 0,-2-2-3814,-2-3-4086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9.2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375 179 2723,'0'0'12278,"2"-8"-11002,0 3-1011,-1-1 1,0 1 0,0-1 0,0 1 0,-1 0-1,1-1 1,-1 1 0,-1-1 0,1 1-1,-1-1 1,0 1 0,0-1 0,0 1-1,-1 0 1,0 0 0,0 0 0,0 0-1,-1 0 1,0 0 0,1 0 0,-2 1-1,-3-5 1,3 4-57,-1 1-1,0-1 1,0 1 0,0 0-1,-1 0 1,1 1 0,-1-1-1,0 1 1,0 1 0,-9-4-1,11 5-181,0 1 0,0-1 0,0 0 0,1 1 0,-1 0 0,0 0 0,0 0 0,0 1 0,0-1 0,0 1 0,0 0 0,1 0 0,-1 0 0,0 1 0,1-1 0,-1 1 0,1 0 0,-1 0 0,-3 3 0,-10 9 153,1 0-1,1 1 1,0 0 0,1 2-1,0-1 1,2 2 0,0 0-1,1 0 1,-13 31 0,13-26 51,2 1 0,1 1 0,1 0 0,1 0 1,1 0-1,1 0 0,-1 43 0,5-65-230,1 1 0,-1-1-1,1 1 1,0 0 0,0-1 0,0 1-1,0-1 1,0 0 0,1 1 0,0-1-1,-1 0 1,1 0 0,1 0 0,-1 0-1,0 0 1,1-1 0,-1 1 0,1-1-1,0 1 1,0-1 0,0 0 0,0 0-1,0 0 1,0-1 0,0 1 0,1-1-1,-1 1 1,1-1 0,-1 0 0,1-1-1,-1 1 1,8 0 0,-2 0 9,0 0-1,1-1 1,-1 0-1,0 0 1,0-1-1,0 0 1,0-1 0,0 0-1,0 0 1,0-1-1,0 0 1,12-6-1,-8-1-17,1 0-1,-1 0 0,-1-1 0,0-1 1,0 0-1,-1-1 0,-1 0 0,0 0 1,-1-1-1,-1-1 0,0 1 0,12-31 1,-5 2 23,-2 1 0,-1-2 0,9-72 0,-25 174 299,6 61 0,0-24 46,0-63-211,1-1 1,1 0 0,12 44 0,0 0-6718,-14-63 493,-2 2-1489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19.9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35 8584,'0'0'11152,"6"17"-7351,-13 37-884,6-52-2845,1 0 1,0-1-1,-1 1 1,0 0-1,1-1 0,-1 1 1,0 0-1,0-1 0,0 1 1,0-1-1,0 1 0,0-1 1,0 1-1,0-1 1,0 0-1,-1 0 0,1 0 1,-1 0-1,1 0 0,-1 0 1,1 0-1,-1 0 0,0 0 1,1-1-1,-1 1 1,0 0-1,-3 0 694,34-1-1284,156-1-624,-184 1 844,0 0 0,0 0 0,1 0 1,-1 0-1,0-1 0,0 1 0,0 0 0,1-1 0,-1 1 0,0-1 0,0 1 1,0-1-1,0 0 0,0 1 0,0-1 0,0 0 0,0 0 0,0 1 1,-1-1-1,1 0 0,0 0 0,0 0 0,-1 0 0,1 0 0,0 0 0,-1-1 1,0 1-1,1 0 0,-1 0 0,1 0 0,-1 0 0,0-1 0,0 1 0,0 0 1,0 0-1,0 0 0,0-1 0,0 1 0,0 0 0,0 0 0,-1-2 1,-1-8-720,-1 0 0,0 0 0,-8-19 0,2 6 1906,1 7 4232,1 26-1735,-2 33-544,9-38-2735,-7 45 1948,0 60 1,6-56-4110,1 1-4682,0-53 6487,0 20-7342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21.6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3555,'3'1'16842,"3"5"-16206,154 280 3774,-138-235-4109,-2 1 0,-2 1 0,-3 0 0,9 59 0,-18-62-213,-1 0 0,-4 0 0,-4 55 0,1-5 73,2-65-164,2 2 95,-3 1 0,0-1 0,-3 0 0,-1 0 0,-17 65 1,17-89-106,0 0 0,0 0 1,-1 0-1,-1-1 1,0 0-1,-14 17 1,-5 0-2282,-7 0-3337,-3-2-2900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23.3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123 7 4388,'-6'-6'16193,"2"6"-15346,-18 38-75,21-34-689,-1 0 1,1 0-1,-1 0 1,0 0-1,0-1 1,0 1-1,-1-1 0,1 0 1,-1 1-1,0-1 1,0 0-1,0-1 1,0 1-1,-4 2 1,5-4-26,1-1 1,-1 1 0,1-1 0,-1 0 0,1 1 0,-1-1-1,1 0 1,-1 0 0,1 0 0,-1 0 0,1 0 0,-1 0-1,1-1 1,-1 1 0,1 0 0,-1-1 0,1 1 0,0-1 0,-1 1-1,1-1 1,0 0 0,-1 0 0,1 0 0,0 0 0,0 0-1,0 0 1,-1 0 0,1 0 0,0 0 0,1 0 0,-1 0-1,0-1 1,0 1 0,0 0 0,0-3 0,0 3-71,1-1 0,-1 1 0,1 0 0,-1-1 0,1 1 0,0 0 0,-1-1 0,1 1 0,0 0 0,0-1 0,0 1 0,0-1 0,0 1 0,0 0 0,1-1 0,-1 1 0,0 0 0,1-1 0,-1 1 0,1 0 0,-1-1 0,1 1 0,0 0 0,-1 0 0,1 0 0,0 0 0,0 0 0,0 0 0,0 0 0,0 0 0,0 0 0,0 0 0,0 0 0,0 0 0,0 1 0,1-1 0,-1 0 0,0 1 0,2-1 0,2-1-2,-1 1 0,1 0-1,-1-1 1,1 2 0,0-1-1,-1 0 1,1 1 0,0 0-1,0 0 1,-1 1 0,1-1-1,0 1 1,-1 0 0,7 2-1,-9-2 11,0 0 0,0 1-1,1-1 1,-1 1 0,0 0 0,-1 0-1,1-1 1,0 1 0,0 0-1,-1 1 1,1-1 0,-1 0 0,0 0-1,1 1 1,-1-1 0,0 1-1,-1-1 1,1 1 0,0-1-1,-1 1 1,1-1 0,-1 1 0,0-1-1,0 1 1,0 0 0,0 2-1,0-2 26,0 1-1,0-1 0,0 1 1,0-1-1,0 0 1,-1 1-1,1-1 0,-1 0 1,0 0-1,0 1 0,-1-1 1,1 0-1,0 0 0,-1 0 1,-2 3-1,2-5 25,-1 1-1,0 0 1,1-1-1,-1 1 1,0-1 0,0 0-1,0 0 1,0 0-1,0 0 1,0 0 0,0-1-1,0 1 1,0-1-1,0 0 1,0 0 0,-5-1-1,7 1-39,0 1 0,0-1 0,0 0 0,0 0 0,0 0 0,0-1 0,0 1 0,0 0-1,0 0 1,0 0 0,0-1 0,0 1 0,0 0 0,1-1 0,-1 1 0,0-1 0,0 1 0,0-1 0,0 0 0,1 1 0,-1-1 0,0 0-1,1 0 1,-1 1 0,0-1 0,1 0 0,-1 0 0,0-1 0,0-29-415,2 14 255,-1 16 134,0 0 0,1 0 0,0 0 0,-1 0 0,1 0 0,0 0-1,-1 0 1,1 0 0,0 0 0,0 0 0,0 0 0,0 1 0,0-1-1,0 0 1,0 1 0,0-1 0,0 1 0,0-1 0,0 1 0,0-1-1,0 1 1,1 0 0,-1-1 0,0 1 0,0 0 0,0 0 0,1 0 0,-1 0-1,0 0 1,0 0 0,0 0 0,0 1 0,3 0 0,-3-1 12,1 0 1,-1 0 0,1 0-1,-1 0 1,1 0-1,-1 1 1,0-1-1,1 1 1,-1-1 0,1 1-1,-1-1 1,0 1-1,1 0 1,-1 0 0,0-1-1,0 1 1,0 0-1,0 0 1,0 0 0,0 1-1,0-1 1,0 0-1,0 0 1,0 0 0,-1 1-1,1-1 1,0 0-1,-1 1 1,1-1 0,-1 0-1,1 3 1,-1-3 26,0 1 1,0-1-1,-1 0 1,1 0-1,0 0 1,-1 0-1,1 0 1,-1 0-1,1 1 1,-1-1-1,1 0 1,-1-1-1,0 1 1,0 0-1,1 0 1,-1 0-1,0 0 0,0 0 1,0-1-1,0 1 1,0 0-1,0-1 1,0 1-1,0-1 1,0 1-1,0-1 1,0 1-1,0-1 1,-1 0-1,1 0 1,0 0-1,0 1 1,-2-1-1,-49 0 452,33-1-463,19 1-98,12-14-1915,17-11-1935,-1 19-1904,-15 6 805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25.1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 40 3555,'0'0'9786,"-2"-3"-8185,1 2-1373,0 0 0,0 0-1,0 0 1,1 0 0,-1 0 0,0 0 0,1-1-1,-1 1 1,1 0 0,-1 0 0,1-1 0,0 1-1,-1 0 1,1 0 0,0-1 0,0 1 0,0 0-1,0-3 1,1 3-139,0 1 0,0-1 0,0 0 0,0 0 0,0 1-1,0-1 1,0 0 0,0 1 0,0-1 0,0 1 0,0 0 0,1-1 0,-1 1 0,0 0-1,0 0 1,0 0 0,1 0 0,-1 0 0,0 0 0,0 0 0,0 0 0,1 0 0,-1 0-1,2 1 1,-2 0-57,1-1 0,-1 0-1,1 1 1,-1-1 0,1 1-1,-1 0 1,0-1 0,1 1-1,-1 0 1,0 0 0,0 0 0,1 0-1,-1 0 1,0 0 0,0 0-1,0 0 1,0 0 0,0 1-1,-1-1 1,1 0 0,0 0-1,-1 1 1,1-1 0,0 3-1,0-1 140,0 0-1,0 0 0,-1 0 0,1 0 0,-1 0 1,0 0-1,1 0 0,-2 0 0,1 0 1,0 1-1,-1 3 0,0-6-104,0 0 1,0 0-1,0-1 1,1 1-1,-1 0 0,0-1 1,0 1-1,0 0 1,0-1-1,0 1 0,0-1 1,-1 1-1,1-1 1,0 0-1,0 0 0,0 1 1,0-1-1,0 0 1,-1 0-1,1 0 0,0 0 1,0 0-1,-1-1 0,1 2-57,0-1 0,0 0-1,0 0 1,0 0-1,0 0 1,0 0-1,0-1 1,1 1-1,-1 0 1,0 0-1,0 0 1,0-1-1,0 1 1,0 0-1,1-1 1,-1 1-1,0-1 1,0 1-1,1-1 1,-1 0 0,0 1-1,1-1 1,-1 1-1,1-1 1,-1 0-1,1 0 1,-1 1-1,1-1 1,-1 0-1,0-1 1,1-1-31,0 1 1,0-1-1,0 1 1,0-1-1,0 0 1,1 1-1,-1 0 1,1-1-1,0 1 1,0-1-1,0 1 1,0 0 0,0-1-1,0 1 1,1 0-1,-1 0 1,1 0-1,-1 0 1,1 0-1,2-2 1,0 2 8,0 0 0,0 0 0,1 0 0,-1 0 0,1 1 1,-1 0-1,1 0 0,-1 0 0,1 0 0,8 1 0,-11-1 1,-1 1 0,0 0 0,1-1-1,-1 1 1,1 0 0,-1 0 0,1 0-1,-1 1 1,1-1 0,-1 0 0,0 0 0,1 1-1,-1-1 1,0 1 0,1-1 0,-1 1-1,0 0 1,1 0 0,-1-1 0,0 1-1,0 0 1,0 0 0,0 0 0,0 0 0,0 0-1,0 0 1,0 0 0,0 1 0,1 1-1,-1 2 33,0 0-1,0 0 0,-1 0 0,0 0 0,1 0 0,-2 0 1,0 10-1,0-13-12,1 0 1,-1 0 0,0 0 0,0 0 0,0 0-1,0 0 1,0 0 0,-1 0 0,1-1 0,-1 1-1,1 0 1,-1-1 0,1 1 0,-1-1 0,0 0-1,0 1 1,0-1 0,0 0 0,0 0 0,0 0-1,0 0 1,0-1 0,0 1 0,0 0 0,-3 0-1,-1 0-29,0 1-1,0-1 1,0 0-1,0-1 1,0 0-1,-1 0 1,1 0-1,-9-1 1,14 0 3,0 0 0,0 1 0,0-1 0,0 0 0,0 1 0,0-1 0,0 0 0,0 0 0,1 0 0,-1 0-1,0 0 1,0 0 0,1 0 0,-1 0 0,1 0 0,-1 0 0,1 0 0,-1 0 0,1-1 0,0 1 0,-1 0 0,1 0 0,0 0 0,0-1 0,0-1 0,1-31-960,0 33 968,0 0 0,-1 1 0,1-1-1,0 0 1,0 1 0,-1-1 0,1 1-1,0-1 1,0 1 0,0 0 0,0-1-1,-1 1 1,1 0 0,0 0 0,0-1-1,0 1 1,0 0 0,0 0 0,0 0-1,0 0 1,2 0 0,27 1 4,-23-1-11,-6 0 24,0 1 1,1-1-1,-1 1 1,0-1-1,0 1 1,1-1-1,-1 1 0,0 0 1,0-1-1,0 1 1,0 0-1,0 0 0,0 0 1,0 0-1,0 0 1,0 0-1,-1 0 0,1 0 1,0 0-1,0 0 1,-1 1-1,1-1 1,-1 0-1,1 0 0,-1 1 1,0-1-1,0 0 1,1 1-1,-1-1 0,0 0 1,0 2-1,0-2 40,0 0 0,0 0 0,1 0 1,-1 1-1,0-1 0,-1 0 0,1 0 0,0 0 0,0 0 0,0 0 0,-1 0 0,1 0 0,0 0 0,-1 0 0,1 0 0,-1 0 0,1 0 0,-1 0 1,0 0-1,1 0 0,-1 0 0,0 0 0,0 0 0,0-1 0,1 1 0,-1 0 0,0-1 0,0 1 0,0 0 0,0-1 0,0 1 0,0-1 1,0 0-1,0 1 0,-1-1 0,1 0 0,0 0 0,-2 1 0,-9-1 155,9 0-156,0 0-1,0 0 1,-1 0-1,1 0 0,0 0 1,0-1-1,0 1 1,0-1-1,-5-2 1,7 2-46,0 0 1,0 0-1,0 0 1,0 0-1,0-1 1,0 1-1,0 0 1,0-1 0,1 1-1,-1-1 1,0 1-1,1-1 1,0 1-1,-1-1 1,1 0-1,0 1 1,-1-1-1,1 1 1,0-1 0,0 0-1,1 1 1,-1-3-1,0-3-45,0 4 9,-1 0 0,1-1 0,1 1 0,-1-1-1,0 1 1,1-1 0,-1 1 0,1 0 0,2-6-1,-1 8 29,-1-1 1,0 1-1,0 0 0,1 0 0,-1 0 0,1 0 0,-1 0 0,1 0 0,0 0 0,-1 1 0,1-1 0,0 1 0,-1-1 1,1 1-1,0 0 0,0-1 0,0 1 0,-1 0 0,1 0 0,0 0 0,3 1 0,-3-1-8,1 0 0,0 0-1,-1 0 1,1 0 0,0 0 0,-1 1-1,1 0 1,-1-1 0,1 1-1,-1 0 1,0 0 0,1 0 0,-1 1-1,0-1 1,1 0 0,-1 1-1,0 0 1,0-1 0,0 1 0,1 2-1,-1 0 18,0-1-1,0 1 1,0 0 0,-1-1-1,1 1 1,-1 0-1,0 0 1,0 0 0,-1 0-1,1 0 1,-1 0-1,0 7 1,-1-10 13,1 0 0,-1 0 1,1 0-1,-1 0 0,1 0 1,-1 0-1,0 0 0,0 0 0,1 0 1,-1 0-1,0 0 0,0-1 1,0 1-1,0 0 0,0-1 0,0 1 1,0 0-1,0-1 0,0 0 1,0 1-1,0-1 0,-1 1 0,1-1 1,0 0-1,0 0 0,0 0 1,-1 0-1,1 0 0,-2 0 0,-46 1 269,39-1-177,8 0-116,-32-4 341,33 4-368,1-1 0,-1 1 0,0-1 0,0 0 0,0 1 0,0-1 0,0 0 1,1 0-1,-1 1 0,0-1 0,1 0 0,-1 0 0,0 0 0,1 0 0,-1 0 0,1 0 1,-1 0-1,1 0 0,0 0 0,-1 0 0,1 0 0,0 0 0,0 0 0,0 0 0,0 0 0,0 0 1,0-2-1,1 2-176,1 1 0,-1-1 0,0 0 0,1 1 0,-1-1 1,1 1-1,-1 0 0,1 0 0,-1-1 0,1 1 1,-1 0-1,1 0 0,-1 0 0,3 1 0,13 2-6924,-6 9-2882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3.6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3619,'0'0'13709,"0"-15"-13420,0 17-834,4 13-480,2 7-1665,0 6-1122,-4 2-3107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3.9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 6758,'0'0'8745,"-10"48"-8681,10-29-32,0 3-32,0 6-545,0 6-1697,0 3-1377,0 1-1186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27.9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46 929,'0'0'15054,"-15"0"-8109,155 0-6489,435-15 2457,-291-2-2855,-92 8-4,-102 7-38,-89 1-16,0 0 448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29.0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 4004,'6'-6'27453,"-4"5"-26284,8 2-3736,-3 1 2704,1 0 0,0 0 0,-1 1 0,0 0 0,1 0 0,-1 1 0,13 9 1,14 6 37,111 54 236,-145-73-402,1 0 0,-1 0 0,0 1 0,1-1 0,-1 1 0,0-1 0,1 0 0,-1 1 0,0-1 0,0 1 0,1-1 0,-1 1 0,0-1 0,0 1 0,0-1 0,1 1 0,-1-1 0,0 1 0,0-1 0,0 1 0,0-1 0,0 1 0,0-1 0,0 1 0,0-1 0,0 1 0,-1-1 0,1 1 0,0-1 0,0 1 0,0-1 0,0 1 0,-1-1 0,1 0 0,0 1 0,-1-1 0,1 1 0,0-1-1,-1 0 1,1 1 0,0-1 0,-2 1 0,-19 18 555,16-14-489,-11 12-75,2 1 0,-23 33 0,26-33 0,-1-1 0,-1 0 0,-25 23 0,20-33-8387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4.3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0 11691,'0'0'8194,"-18"7"-6832,-56 21-327,69-26-916,1 0-1,-1 0 0,1 1 0,-1-1 0,1 1 1,0 0-1,0 1 0,0-1 0,1 1 0,-1-1 1,1 1-1,0 0 0,0 0 0,0 1 0,0-1 1,1 0-1,0 1 0,-3 9 0,2-2 231,0 0-1,1 1 0,1-1 1,0 1-1,1 15 1,0-19-319,0-7-43,1 1 0,-1 0 0,1 0 0,0-1-1,0 1 1,0 0 0,0-1 0,0 1 0,0-1 0,1 1 0,-1-1-1,1 0 1,0 0 0,0 1 0,0-1 0,0-1 0,0 1-1,0 0 1,0 0 0,1-1 0,-1 1 0,0-1 0,1 0-1,0 0 1,-1 0 0,1 0 0,3 1 0,6 2-214,0-1 0,0-1 0,0 0 0,1 0 0,12-1 1,118-3-6570,-52-9-85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0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12 5029,'0'0'11093,"-2"-12"-5354,3 38-4781,0 0 1,2 0 0,1 0 0,14 47 0,-10-48-2499,1-1 1,22 39 0,-25-48-8914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0.6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9897,'0'0'6246,"7"-6"-6310,5 6-256,3 0-1954,-1 0-1858,-1 13-2691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1.1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72 6054,'0'0'8568,"0"18"-6198,2-10-1766,1 1 0,0 0 0,1-1 0,0 0 0,0 1 0,0-2-1,9 12 359,-12-19-870,0 0 0,-1 0 0,1 0 1,0 0-1,0-1 0,-1 1 0,1 0 0,0 0 0,0 0 0,-1-1 1,1 1-1,0 0 0,-1-1 0,1 1 0,0 0 0,-1-1 0,1 1 1,-1-1-1,1 1 0,0-1 0,-1 1 0,1-2 0,13-34 78,15-35-7,-27 66-161,0 1 0,1 0 0,-1 0 0,1 0 0,0 1 0,0-1 0,1 1 0,-1-1-1,1 1 1,0 0 0,0 0 0,7-4 0,-10 7 24,0 0-1,-1 0 1,1 0 0,0 0-1,0 0 1,0 0 0,-1 0-1,1 0 1,0 0 0,0 0-1,-1 0 1,1 1 0,0-1-1,0 0 1,-1 1 0,1-1-1,0 0 1,-1 1 0,1-1-1,0 1 1,-1-1 0,1 1-1,-1-1 1,1 1 0,-1-1-1,1 1 1,-1 0 0,1-1-1,0 2 1,14 25 626,-11-19-440,-1-4-430,8 15 742,1 0 1,17 22-1,7-9-3155,-32-30 1396,-1 1 0,1-2 0,0 1 0,0 0 0,0-1 0,0 1 0,0-1 0,7 1 0,7-1-6228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1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1826,'0'0'15396,"0"0"-15335,0 0 1,0 0-1,0 0 1,0 0 0,-1 0-1,1 0 1,0 0 0,0 0-1,0-1 1,0 1-1,-1 0 1,1 0 0,0 0-1,0 0 1,0 0-1,-1 0 1,1 0 0,0 0-1,0 0 1,0 0-1,0 1 1,-1-1 0,1 0-1,0 0 1,0 0-1,0 0 1,0 0 0,-1 0-1,1 0 1,0 0 0,0 0-1,0 1 1,0-1-1,0 0 1,-1 0 0,1 0-1,0 0 1,0 0-1,0 1 1,0-1 0,0 0-1,0 0 1,0 0-1,0 0 1,0 1 0,0-1-1,0 0 1,0 0-1,0 0 1,0 0 0,0 1-1,0-1 1,0 0 0,0 0-1,0 0 1,0 1-1,0-1 1,0 0 0,0 0-1,0 1 1,1 13 598,1 0-1,1 0 1,0 0 0,0 0 0,1 0-1,7 12 1,-5-11-401,-1 0 0,0 1 1,-1-1-1,-1 1 0,0 0 0,0 19 1,-3-35-20,-3 0-300,1-1 0,-1 0 1,0 0-1,1-1 0,-1 1 1,1-1-1,-1 1 0,1-1 1,-4-3-1,-7-5-213,-5 0 104,-31-17-10,46 25 143,0 1 1,0 0 0,0 0-1,0 0 1,-1 0-1,1 0 1,0 1 0,-1 0-1,1 0 1,0-1-1,-1 2 1,1-1 0,-5 1-1,6 0 44,1 0 0,-1 1 0,1-1 0,-1 0 0,1 1 0,0-1 0,0 1 0,0-1 0,0 1 0,0 0 0,0-1 0,0 1 1,0 0-1,1-1 0,-1 1 0,1 0 0,-1 0 0,1 0 0,0 0 0,-1 2 0,-2 40 378,2-39-331,1-1-1,0 1 1,1 0 0,-1 0-1,1-1 1,0 1-1,0 0 1,0-1-1,0 1 1,1 0-1,3 5 1,-3-8-54,0 0 1,0 0 0,1 0 0,-1 0-1,0 0 1,1 0 0,0-1-1,-1 0 1,1 1 0,0-1 0,-1 0-1,1 0 1,0 0 0,0-1-1,0 1 1,0-1 0,0 0 0,0 1-1,6-2 1,13 2-632,1-2 1,-1-1-1,1 0 0,41-11 0,-51 9-517,1 0 0,-2-1-1,1 0 1,0-1 0,-1-1-1,0 0 1,-1 0 0,0-1 0,14-13-1,-23 20 957,0-1 0,-1 0 0,1 0-1,-1 0 1,1-1 0,-1 1 0,1 0-1,-1-1 1,0 1 0,0-1 0,-1 1-1,1-1 1,0 1 0,0-3 0,0-28 13752,-2 38-13333,0 0 1,1 0-1,-1 0 0,1-1 1,0 1-1,1 0 0,0 5 1,0 2 58,-1-12-288,0 1-1,0-1 1,0 0-1,0 1 1,0-1 0,0 0-1,0 1 1,0-1-1,0 0 1,1 0 0,-1 1-1,0-1 1,0 0-1,0 1 1,0-1 0,1 0-1,-1 0 1,0 1-1,0-1 1,1 0 0,-1 0-1,0 1 1,0-1-1,1 0 1,-1 0 0,0 0-1,1 0 1,-1 1 0,0-1-1,1 0 1,-1 0-1,0 0 1,1 0 0,-1 0-1,0 0 1,1 0-1,-1 0 1,0 0 0,1 0-1,-1 0 1,0 0-1,1 0 1,-1 0 0,0 0-1,1-1 1,-1 1-1,0 0 1,1 0 0,-1 0-1,0 0 1,1-1-1,-1 1 1,0 0 0,0 0-1,1 0 1,-1-1-1,0 1 1,0 0 0,0-1-1,1 1 1,-1 0-1,0 0 1,0-1 0,0 0-1,22-19-132,-19 18 119,0-2-137,1 1 0,0 0 0,0 1 0,0-1 0,0 1 1,1-1-1,-1 1 0,0 1 0,1-1 0,0 1 0,7-2 1,23-8-3958,6-15-4401,-25 15 3620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2.3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2723,'0'0'14424,"0"-5"-12775,3-9-368,1 14-19,8 26 1071,8 51 633,-20-77-2944,15 60 1114,13 59 372,-21-40-6037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2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66 1121,'0'0'17168,"89"-46"-17008,-64 38-160,0 1 0,4 3-1985,2 4-3749,-2 0-4099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4.2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0 4805,'0'0'10345,"-19"64"-10152,19-53-161,0 6-32,0 7-545,4 6-1601,-4 3-1666,0 6-2434</inkml:trace>
  <inkml:trace contextRef="#ctx0" brushRef="#br0" timeOffset="1">38 586 769,'0'0'11723,"4"50"-11723,-2-35-64,3 4-897,-3 3-2274,0 6-4004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4.6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 6790,'0'0'3043,"-2"99"-3875,2-68-1347,0 7-671</inkml:trace>
  <inkml:trace contextRef="#ctx0" brushRef="#br0" timeOffset="0.99">2 674 3972,'0'0'6598,"-2"100"-6214,4-75 930,1-5-1058,1 1-224,0-1-64,0-3-1249,2 2-1026,-2-3-2305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4.9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4708,'0'0'2146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8.2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49 3587,'0'0'14761,"0"0"-14712,0 0 0,0-1 0,0 1 0,-1 0 0,1-1 0,0 1 0,0 0 0,0-1-1,0 1 1,-1 0 0,1-1 0,0 1 0,0 0 0,-1 0 0,1 0 0,0-1 0,-1 1 0,1 0 0,0 0 0,-1 0 0,1 0 0,0-1 0,-1 1-1,1 0 1,0 0 0,-1 0 0,1 0 0,0 0 0,-1 0 0,1 0 0,0 0 0,-1 0 0,1 0 0,0 0 0,-1 0 0,-1 9 246,0-1 1,1 0 0,0 1-1,1-1 1,0 1-1,0-1 1,2 13 0,0 8 248,-3 19 128,2 68 963,1-104-1451,-1 0-1,1 0 0,1-1 1,0 1-1,0-1 1,2 1-1,6 14 0,-7-30 1051,-2-16-993,-1-24-232,-1 28 0,-1-10 21,2 1 1,0-1-1,2 1 0,6-29 0,-7 46-24,1 0-1,0 0 1,0 1 0,0 0-1,1-1 1,0 1 0,1 1-1,0-1 1,0 1 0,0-1-1,0 1 1,1 1 0,0-1-1,1 1 1,-1 0 0,1 1-1,9-6 1,15-8-1526,-23 12 163,1 1 0,0-1 0,0 2 0,0-1 0,0 1 0,1 1 0,0 0 0,-1 0 0,1 1 0,15-2-1,-8 4-6633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4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17649,'0'0'5157,"-15"67"-4197,15-31-479,0-3-97,7 1-320,-1-3 0,2-3-96,0 0 32,3-3-416,-3-1-801,-2-6-1602,1-5-1153,-3-5-2306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8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3 197 4805,'0'0'13196,"-1"7"-11514,1-6-1680,0 1 103,-1-1 0,1 1 0,0 0 1,0-1-1,-1 1 0,1 0 0,0 0 0,1 0 1,-1-1-1,0 1 0,0 0 0,1-1 0,0 4 0,1-4 27,-1 0 0,1 0 0,-1 0 0,1 0-1,-1 0 1,1 0 0,-1 0 0,1-1 0,0 1-1,-1-1 1,1 1 0,0-1 0,0 0-1,-1 0 1,1 1 0,0-1 0,0 0 0,-1-1-1,4 1 1,1-1-15,0 0 0,0 0-1,0-1 1,0 0 0,0 0-1,0-1 1,-1 1 0,1-1 0,-1 0-1,1-1 1,-1 1 0,0-1-1,-1 0 1,1-1 0,-1 1-1,1-1 1,-1 0 0,-1 0 0,1 0-1,3-6 1,-3 5-92,-1 1 1,0-1-1,0 0 0,0 0 1,0 0-1,-1 0 0,0 0 1,-1-1-1,1 1 0,-1-1 1,0 1-1,-1-1 0,0 1 1,0-1-1,0 1 0,-1-1 1,0 1-1,0-1 0,-3-9 1,2 13-12,1 1 0,-1 0 0,0 0 0,0-1 0,0 1 1,0 1-1,0-1 0,0 0 0,0 0 0,-1 1 0,1 0 1,0-1-1,-1 1 0,0 0 0,1 0 0,-1 0 0,0 0 0,1 1 1,-1-1-1,0 1 0,0 0 0,1-1 0,-1 1 0,0 1 1,0-1-1,1 0 0,-1 1 0,0-1 0,0 1 0,1 0 1,-1 0-1,1 0 0,-1 0 0,0 0 0,1 0 0,0 1 0,-1 0 1,1-1-1,0 1 0,0 0 0,0 0 0,0 0 0,0 0 1,1 0-1,-4 5 0,-2 7 13,1 0 1,0 1-1,0 0 1,2 0-1,0 1 1,1-1 0,0 1-1,1 0 1,1 0-1,1-1 1,0 1-1,4 30 1,-3-42-44,0 0 1,1 1-1,-1-1 1,1 0 0,0 0-1,0 0 1,0-1-1,1 1 1,-1 0 0,1-1-1,0 1 1,0-1-1,0 0 1,0 0 0,1 0-1,-1-1 1,1 1-1,0-1 1,0 0 0,0 0-1,0 0 1,0 0-1,0-1 1,0 1 0,5 0-1,2 0-1144,-1 1 0,1-2 0,20 2 0,27-8-11010,-31-1 3255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39.1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11 929,'0'0'18924,"-3"-3"-17087,3 3-1794,0 0-1,0-1 1,0 1 0,0-1-1,0 1 1,0 0 0,0-1-1,-1 1 1,1 0 0,0 0-1,0-1 1,0 1 0,-1 0-1,1-1 1,0 1 0,0 0-1,-1 0 1,1-1 0,0 1-1,0 0 1,-1 0 0,1 0-1,0-1 1,-1 1 0,1 0-1,0 0 1,-1 0 0,1 0 0,0 0-1,-1 0 1,1 0 0,0 0-1,-1 0 1,1 0 0,0 0-1,-1 0 1,1 0 0,-1 0-1,1 0 1,0 0 0,-1 0-1,1 0 1,0 0 0,-1 0-1,1 1 1,0-1 0,-1 0-1,0 23 1840,1-7-1472,2 87 1757,25 185 1,6-90-2846,-32-182-3421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40.5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4 153 384,'0'0'15674,"-1"0"-15462,1-1 1,0 1-1,-1 0 1,1 0-1,0-1 1,0 1-1,0 0 1,-1-1-1,1 1 1,0 0-1,0-1 1,0 1-1,0 0 1,0-1-1,-1 1 1,1 0-1,0-1 1,0 1-1,0-1 1,0 1-1,0 0 1,0-1-1,0 1 1,0 0-1,0-1 1,1 1-1,-1-1 1,0 1-1,0 0 1,0-1-1,217-69 2024,-167 52-2069,-30 7 1002,-11 8 710,-4 16-870,32 156-486,-36-158-520,-1-8 0,0 0-1,0 0 0,0 0 0,0 0 0,1 1 1,-1-1-1,1 0 0,0 0 0,0 0 0,0-1 1,0 1-1,2 3 0,0-8 446,-3 1-467,1 0 0,-1 0 0,1 0 0,0 0 0,-1 0 0,1 1 1,0-1-1,0 0 0,0 0 0,-1 1 0,1-1 0,0 0 0,0 1 0,0-1 0,0 1 0,0-1 0,0 1 0,0 0 0,2-1 0,-3 1 30,47-1-224,-44 0 201,0-1 0,0 0-1,-1 0 1,1 0 0,-1 0 0,0 0 0,0-1 0,0 1 0,0-1 0,0 1 0,0-1 0,0 0 0,-1 0 0,0 0 0,1 0 0,-1 0 0,0 0 0,0-3 0,12-62-28,-13 62 26,3-17 39,-1-1 0,-2 0 1,-3-30-1,1 46-1450,9 33-16267,5-14 9354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40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85 545,'0'0'16399,"0"0"-16301,0 0-1,0 0 1,0 0-1,0-1 1,0 1-1,0 0 0,0 0 1,0 0-1,0 0 1,0-1-1,-1 1 1,1 0-1,0 0 1,0 0-1,0 0 1,0 0-1,0-1 1,0 1-1,0 0 1,-1 0-1,1 0 1,0 0-1,0 0 1,0 0-1,0 0 1,0 0-1,-1 0 1,1 0-1,0 0 1,0-1-1,0 1 1,0 0-1,-1 0 1,1 0-1,0 0 1,0 0-1,0 0 1,-1 0-1,1 1 1,0-1-1,0 0 1,0 0-1,0 0 1,0 0-1,-1 0 1,1 0-1,0 0 1,0 0-1,0 0 1,0 0-1,0 0 1,-1 1-1,1-1 1,0 0-1,0 0 1,0 0-1,9 32 1677,-2-9-1099,-1 0 1,0 0 0,-2 1-1,2 43 1,-6-71-133,3-103 844,-2 87-1404,1 1 1,0-1-1,2 0 1,0 1-1,9-22 1,-12 39-146,1 0 0,-1 0 0,0 0 0,1 1 0,-1-1 0,1 1 0,0-1 0,0 1 0,-1 0 0,1 0 0,0-1 0,0 1 0,0 0 0,0 1 0,0-1 0,0 0-1,1 1 1,-1-1 0,0 1 0,0-1 0,0 1 0,1 0 0,2 0 0,0 0-863,0 0 0,0 1-1,-1-1 1,1 1 0,0 0 0,0 0-1,0 0 1,-1 1 0,8 3 0,7 9-3972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41.6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37 2562,'0'0'15242,"-3"-4"-13475,3 2-1526,-1 0 0,0 0 0,0 1 0,0-1 0,0 1 0,0-1 0,0 1 0,-1-1 1,1 1-1,-1-1 0,-1 0 1009,3 10-204,0 183 3711,1-209-4765,1-1 0,0 1 0,2 0 0,0 0 0,1 1 0,1-1 0,11-23 0,-15 38-4,0 0-1,0-1 1,1 1 0,-1 0 0,0 1 0,1-1 0,0 0 0,0 1 0,0-1 0,0 1 0,0 0 0,0 0 0,1 0-1,5-2 1,-6 3 13,-1 1 0,0-1 0,0 1-1,0-1 1,0 1 0,0 0 0,0 0-1,0 0 1,0 0 0,0 0 0,1 0-1,-1 1 1,0-1 0,0 1 0,0-1-1,0 1 1,0 0 0,0 0 0,0 0-1,-1 0 1,1 0 0,0 1 0,0-1-1,-1 0 1,1 1 0,-1-1 0,3 4-1,10 12 108,-4-6-49,0 1 0,-1 0 1,0 0-1,-1 1 0,0 0 0,-1 0 1,-1 1-1,10 28 0,-2-2-17419,-5-20 11082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49.9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295 275 7495,'0'0'6780,"-4"-18"-4880,2 12-1711,-4-29 1089,-6-66-1,12 97-1159,0-1 0,0 0 0,-1 0 0,0 0 0,0 0 1,0 0-1,-1 1 0,0-1 0,1 0 0,-2 1 0,1-1 0,0 1 0,-1 0 0,0 0 0,0 0 0,0 0 0,-1 1 0,1-1 0,-1 1 0,0 0 0,0 0 0,0 0 0,0 0 0,0 1 0,0-1 1,-1 1-1,0 1 0,1-1 0,-1 0 0,0 1 0,0 0 0,0 0 0,1 1 0,-1-1 0,0 1 0,0 0 0,0 0 0,0 1 0,0-1 0,0 1 0,0 0 0,0 1 0,1-1 0,-1 1 0,1 0 0,-1 0 1,1 0-1,-1 1 0,1 0 0,0-1 0,0 1 0,-5 5 0,0 2-95,0 0 0,1 1 1,0 0-1,1 0 0,0 1 0,0 0 1,-6 17-1,11-25-19,1 1 0,-1-1 0,1 0 0,0 1 1,0-1-1,1 1 0,-1-1 0,1 1 0,0-1 0,0 1 0,1-1 1,-1 1-1,1-1 0,0 1 0,0-1 0,1 1 0,-1-1 0,1 0 0,0 0 1,0 0-1,0 0 0,1 0 0,-1 0 0,1-1 0,5 6 0,11 8 28,2-2-1,0 0 1,34 19-1,-38-25-35,1 1 0,-1 1-1,0 1 1,-1 1 0,-1 0 0,21 23 0,-33-33 4,0 0 0,-1 1 0,0-1 0,0 1 0,0 0 0,0-1 0,0 1 0,-1 0 0,1 0 0,-1 0 0,0 1 0,-1-1 0,1 0 0,-1 0 0,1 0 0,-1 1 0,-1-1 1,1 0-1,-1 0 0,1 0 0,-1 1 0,0-1 0,0 0 0,-1 0 0,1 0 0,-1-1 0,0 1 0,0 0 0,-5 6 0,3-5 8,0 0 0,-1-1 0,0 1 0,0-1 0,0 0 1,0 0-1,-1 0 0,1-1 0,-1 0 0,0 0 0,0 0 0,0-1 0,0 0 0,-1 0 0,1 0 0,0-1 0,-1 0 0,-11 0 0,16-1-4,0 0 0,1-1 0,-1 1-1,0-1 1,1 1 0,-1-1 0,1 0-1,-1 1 1,1-1 0,-1 0 0,1 0 0,0 0-1,-1 0 1,1 0 0,0 0 0,0-1-1,0 1 1,0 0 0,0-1 0,0 1-1,0-1 1,0 1 0,0-1 0,1 1 0,-1-1-1,1 1 1,-1-1 0,1 0 0,0 1-1,-1-1 1,1 0 0,0-1 0,-2-68-42,3 52 63,-1 2 4,0 0 0,2 0 0,0 1-1,1-1 1,0 0 0,1 1 0,1 0-1,1 0 1,0 0 0,1 0 0,1 1-1,13-19 1,-20 32-143,1 0 0,0 0 0,0 0 0,0 0 0,0 1 0,0-1 0,0 1 0,1-1 0,-1 1 0,1 0 0,2-2-1,2 2-1068,0-1 0,-1 1-1,1 0 1,0 0 0,11 1-1,-5 0-655,22-2-3937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50.4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2 7719,'0'0'11398,"0"-1"-11316,-1 1 1,1 0 0,0 0 0,0 0-1,-1 0 1,1 0 0,0 0 0,-1 0-1,1 0 1,0 0 0,-1 0 0,1 0-1,0 0 1,-1 0 0,1 0 0,0 0-1,-1 0 1,1 0 0,0 1 0,-1-1-1,1 0 1,0 0 0,0 0 0,-1 0-1,1 1 1,0-1 0,0 0 0,-1 0-1,1 1 1,0-1 0,0 0 0,0 0-1,0 1 1,-1-1 0,1 0 0,0 0-1,0 1 1,0-1 0,0 1 0,7 93 3866,21 48-2608,-26-136-1277,-2-5-37,0 0 1,1 0-1,0 0 0,-1 0 1,1 0-1,0 0 0,-1 0 1,1 0-1,0 0 0,0-1 1,0 1-1,-1 0 0,1 0 1,0-1-1,0 1 0,0 0 1,0-1-1,1 1 0,-1-1 1,0 0-1,0 1 0,0-1 1,0 0-1,0 0 0,1 1 1,-1-1-1,0 0 0,0 0 1,2 0-1,47-5-14,-17 2-72,-18 3 40,-1 1 0,1 0-1,-1 1 1,0 1 0,0 0 0,26 9-1,-34-9 2,0 0 1,0 0-1,0 0 0,0 1 0,0 0 0,0 0 1,-1 0-1,0 1 0,0-1 0,0 1 0,-1 1 0,0-1 1,0 1-1,0-1 0,0 1 0,4 12 0,-6-15 21,-1 0 0,0 0-1,0 0 1,0 0 0,-1 0 0,1 0-1,-1 1 1,1-1 0,-1 0 0,0 0-1,0 1 1,-1-1 0,1 0 0,-1 0-1,1 1 1,-1-1 0,0 0 0,0 0-1,-1 0 1,-1 4 0,0-3 10,0-1 1,0 1-1,-1-1 1,1 0 0,-1 1-1,0-1 1,0-1-1,0 1 1,0-1-1,0 1 1,0-1-1,-7 2 1,-7 1 39,-1 0-1,0-1 1,0 0 0,0-2-1,-33 0 1,48-2-91,0 1 1,0-2-1,0 1 0,0 0 0,0-1 1,0 0-1,0 1 0,1-2 0,-1 1 1,0 0-1,-5-4 0,7 3-243,0 1 1,0-1-1,0 0 0,0-1 0,1 1 1,-1 0-1,1 0 0,0-1 1,-1 1-1,1-1 0,0 1 0,1-1 1,-1 1-1,0-1 0,1 0 0,-1 1 1,1-1-1,0-3 0,-1-28-5361,1-1-2019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50.8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22 10506,'0'0'11435,"71"0"-10538,-36 0-577,4 0-32,5-1-288,1-9 32,-3 5-64,-1-1-96,26 6-3331,-36 0 128,-4 8-1794,-3 8-2530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51.1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 28 9833,'0'0'14990,"-35"2"-14445,35-4-129,0-1-223,0-3-193,0 2 0,0 1-225,0 1-704,0-2-800,25-2-17137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51.7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7 7719,'0'0'11003,"-4"-2"-9546,3 1-1375,0 1-1,0-1 1,0 1-1,1-1 1,-1 1-1,0 0 1,0-1-1,0 1 1,0 0-1,0 0 1,0-1-1,0 1 1,0 0-1,0 0 1,0 0-1,0 0 1,0 1-1,0-1 1,0 0-1,0 0 1,0 0-1,0 1 1,0-1-1,0 1 1,1-1-1,-1 0 1,0 1-1,-1 0 1,-18 32 1513,19-29-1593,-14 26 561,1 1 1,1 0-1,2 1 0,2 1 0,0-1 0,3 2 1,0-1-1,2 0 0,1 62 0,4-91-555,0 1 1,0-1-1,0 0 0,1 0 0,0 1 1,0-1-1,0 0 0,0 0 0,0-1 1,1 1-1,-1 0 0,1-1 0,0 0 1,0 1-1,1-1 0,-1 0 0,1-1 1,-1 1-1,1-1 0,0 1 0,0-1 1,0 0-1,0-1 0,0 1 0,0-1 1,1 1-1,5-1 0,3 3-57,2-1 0,-1-1 0,0-1 1,0 0-1,1 0 0,-1-2 0,21-2 0,-33 2 17,1 0 1,0 0-1,-1 0 0,1 0 1,-1 0-1,1 0 1,-1-1-1,0 1 0,0-1 1,1 0-1,-1 0 0,0 1 1,0-1-1,-1-1 0,1 1 1,0 0-1,-1 0 1,1-1-1,-1 1 0,0-1 1,0 1-1,0-1 0,1-2 1,-1 0 16,1 1 1,-1-1 0,0 0 0,0 0-1,-1 0 1,0 0 0,0 0 0,0 0-1,0 0 1,-1 0 0,0 1-1,-1-8 1,1 10 11,0 1 1,0 0-1,1-1 0,-1 1 0,0 0 1,0-1-1,0 1 0,-1 0 0,1 0 1,0 0-1,0 0 0,-1 0 1,1 0-1,0 0 0,-1 0 0,1 1 1,-1-1-1,1 1 0,-1-1 0,0 1 1,1-1-1,-1 1 0,1 0 0,-1 0 1,0-1-1,1 1 0,-1 1 0,1-1 1,-1 0-1,0 0 0,1 0 0,-1 1 1,1-1-1,-3 2 0,-1-1 1,0 0-1,0 1 0,1 0 0,-1 0 1,0 0-1,1 1 0,-1 0 1,1 0-1,-6 5 0,4-2-31,0 0 0,1 0 0,0 1 0,0 0 0,1 0 0,0 0-1,0 0 1,1 1 0,0-1 0,0 1 0,-3 14 0,3 2-3558,1 3-3468,2-7-2736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7:56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17 211 1890,'0'0'8242,"-4"-1"-7398,-8-4-172,17 3 371,30 8-94,-2 1-851,1-1 1,0-2-1,1-1 1,-1-2 0,51-4-1,-7 2-43,273-25 187,-193 11-164,401-52-153,-370 38 329,328-6-1,-517 35-199,0-1-17,7-24-5417,-3 17 2822,4-12-2935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5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9 10794,'0'0'6054,"-18"-7"-6855,34 5-256,7 2-1377,2 0-2787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52.8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15 7399,'0'0'11232,"-3"-2"-9663,-1-1-904,-6-5-459,-1 6 4838,11 42-3453,3-17-1293,0-1 0,2 0-1,1-1 1,11 29 0,-7-21 78,9 44 1,-13-31-171,-5-27-128,1 0 0,1-1 0,7 23 0,-3-35-1873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5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40 5317,'0'0'11563,"-5"1"-10255,-2 1 1206,12 0-804,30-2-55,53-7-861,-52-1-540,-1-1 252,1 1 1,-1 3-1,41-3 0,-75 8 18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55.8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410 298 6054,'0'0'10164,"0"-11"-9128,0-26-167,0 18-13,0 0 1,-2-1 0,0 1 0,-7-31-1,7 43-709,0 1-1,-1 0 0,0-1 0,0 1 0,0 0 0,-1 0 0,0 0 1,0 1-1,-1 0 0,1-1 0,-1 2 0,0-1 0,0 0 0,-1 1 1,0 0-1,1 0 0,-13-5 0,11 5-113,0 1-1,0 0 1,0 1-1,-1-1 1,1 1-1,-1 1 1,0 0-1,0 0 1,1 0-1,-1 1 1,0 0-1,0 0 1,0 1-1,1 0 1,-1 1 0,0-1-1,1 2 1,-1-1-1,1 1 1,0 0-1,0 0 1,0 1-1,0 0 1,1 0-1,-1 1 1,1 0-1,0 0 1,0 0-1,1 1 1,0-1-1,-6 9 1,1 0 60,1 0 0,0 1 0,0 0 0,2 0 0,0 1-1,-7 21 1,11-26-19,0 0-1,0 0 0,1 0 1,1 1-1,0-1 1,0 0-1,1 1 0,1-1 1,0 0-1,4 19 0,-4-26-65,0 0-1,1 0 0,0 0 1,0-1-1,0 1 0,0-1 1,1 1-1,0-1 0,-1 0 1,1 0-1,0 0 0,0 0 1,1-1-1,-1 1 0,0-1 1,1 0-1,0 0 0,-1 0 1,1 0-1,0-1 0,0 0 1,7 2-1,3 0-9,1 0 1,0-2-1,-1 1 0,30-3 1,-38 0 6,-1 0 0,1 0 1,-1-1-1,1 0 1,-1 0-1,0 0 1,0-1-1,0 0 1,0 0-1,-1 0 1,1-1-1,-1 1 1,0-1-1,0 0 1,0 0-1,0 0 1,-1-1-1,0 0 1,4-5-1,2-5 14,0-1-1,0-1 1,-2 1 0,10-30-1,-11 17 21,-1 0-1,-1 0 0,-1 0 0,-3-51 1,0 62-33,0 17 85,0 6-22,0 46 83,5 130 1123,-3-153-1236,2-1 0,1 0 0,2 0 1,15 43-1,-15-50-1963,-3-6-3439,0 0-2111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57.1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98 29 2242,'0'0'13159,"-3"-3"-11707,-2 0-605,0-1 1,-1 2-1,1-1 0,-1 0 0,1 1 0,-1 0 0,0 0 1,0 1-1,0 0 0,0 0 0,0 0 0,-10 1 0,16 0-553,-11 152 1217,11-36-828,0-116-640,20-13-8672,-16 9 5535,12-5-5010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2:58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80 126 4324,'0'0'7885,"-2"-5"-6599,-2-11-399,-1-21 7964,1 57-7154,-26 206 746,0-15-1058,29-189-1370,-1 9 312,1-60-183,2-61-208,19-127 0,-16 175 64,-2-54 0,-2 77 0,1 13-3,0 0 0,0-1-1,0 1 1,1 0 0,0 0 0,4-8 0,5-17-7,-11 32 9,0-1 0,0 0 0,1 0 0,-1 0 0,0 0 0,0 0 0,0 0 0,0 0 0,0 0 0,0 0 0,1 0 0,-1 0 0,0 0 0,0 0 0,0 0 0,0 0 0,0 0 0,1 0 0,-1 0 0,0 0 0,0 0 0,0 0 0,0 0 0,0 0 0,1 0 0,-1 0 0,0 0 1,0 0-1,0 0 0,0-1 0,0 1 0,0 0 0,0 0 0,1 0 0,-1 0 0,0 0 0,0 0 0,0 0 0,0-1 0,0 1 0,0 0 0,0 0 0,0 0 0,0 0 0,0 0 0,0 0 0,0-1 0,0 1 0,0 0 0,0 0 0,0 0 0,0 0 0,0-1 0,3 15-59,-1 60 94,0-27 29,-7 68 1,-3-80-2464,1-11-2840,2 0-2191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0.5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273 0 8104,'0'0'12054,"-7"12"-10351,-20 32 776,-53 65 1,53-79-1682,2-2-337,1 1 0,1 1 0,-36 63 2086,58-90-4370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0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36 6246,'0'0'12006,"-4"-8"-10218,-11-18-299,9 24 242,10 25 308,5 2-1131,0 0 1,2-1-1,18 31 1,-8-17-460,31 48 626,-9-18-5353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1.1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10 2723,'0'0'15758,"-5"1"-13868,-14 6 888,41-4-690,44-3-921,6-10-2521,15 0-8492,-51 10 2489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1.7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35 5862,'0'0'11023,"-6"-6"-9165,-7-6-1106,-8-5 8308,20 34-8996,-1 108 910,6 167 684,-1-272-1597,1-1 1,10 36-1,5 15-672,-18-66 333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2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52 4164,'0'0'13928,"-7"-1"-12017,-19-6-347,19 6 2995,46 1-2541,124-1-1377,234-31-1,-341 22-613,-62 27-11393,0 0 2889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5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11082,'0'0'6385,"0"8"-5664,3 23-151,1-1 0,2 0-1,1-1 1,2 0 0,0 0 0,2 0 0,22 40 0,-30-73-253,-1-15-259,0-23-108,-2-155-942,23 208 981,-6 7 257,-2 0 1,0 0 0,-1 2-1,18 32 1,-17-27-155,1-1 1,29 35 0,-45-59-111,0 0 0,0 0 0,0 1-1,1-1 1,-1 0 0,0 0 0,0 0 0,0 0 0,1 0 0,-1 0 0,0 1 0,0-1 0,0 0 0,1 0 0,-1 0 0,0 0 0,0 0 0,0 0 0,1 0 0,-1 0 0,0 0 0,0 0 0,0 0 0,1 0-1,-1 0 1,0 0 0,0 0 0,1 0 0,-1 0 0,0-1 0,0 1 0,0 0 0,1 0 0,-1 0 0,0 0 0,0 0 0,0 0 0,0 0 0,1-1 0,-1 1 0,0 0 0,0 0 0,0 0 0,0-1 0,0 1 0,0 0-1,0 0 1,1 0 0,-1-1 0,0 1 0,0 0 0,0 0 0,0 0 0,0-1 0,0 1 0,0 0 0,4-15-385,-4 13 329,17-74-527,-9 36 205,18-57 0,-25 97 422,-1-1 1,0 1-1,0-1 1,1 1-1,-1 0 0,0-1 1,0 1-1,1-1 1,-1 1-1,1 0 1,-1 0-1,0-1 1,1 1-1,-1 0 0,0 0 1,1-1-1,-1 1 1,1 0-1,-1 0 1,1 0-1,-1 0 0,1 0 1,-1 0-1,0-1 1,1 1-1,-1 0 1,1 0-1,-1 1 0,1-1 1,-1 0-1,1 0 1,-1 0-1,1 0 1,-1 0-1,1 0 0,-1 1 1,0-1-1,1 0 1,-1 0-1,1 0 1,-1 1-1,0-1 0,1 0 1,-1 1-1,1 0 1,15 14 908,1 15 151,22 52-1,-28-56-1377,1 0 0,1-1 1,24 35-1,-35-59-190,-1 1 0,0-1 0,0 1 0,1-1 0,-1 1 0,1-1 0,0 0 0,-1 0 0,1 0 0,0 0 0,-1 0 0,1 0 0,3 1 0,5-1-5908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3.1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6 8456,'0'0'12535,"0"-1"-12301,-1 0 0,0 1 0,1 0 0,-1-1 0,0 1 0,0-1 0,0 1 1,1 0-1,-1 0 0,0-1 0,0 1 0,0 0 0,0 0 0,0 0 0,1 0 1,-1 0-1,0 0 0,0 0 0,0 0 0,-1 1 0,-8 51 2008,-5 101 1,13 58-1819,2-135-891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3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 9545,'-5'1'17683,"5"-1"-17571,0 0-1,0 0 1,0 1-1,0-1 0,0 0 1,0 0-1,0 0 0,0 0 1,0 0-1,0 0 0,0 1 558,1-1-558,16 4 60,0 0-1,1-2 1,-1 0 0,1-1 0,0-1-1,25-3 1,10 1-213,49 2-2206,-33 0-5300,-29 0 635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3.7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0 8168,'0'0'19058,"-22"0"-17393,38 0-6149,7 0 64,8 0-2787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4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11 5413,'0'0'21524,"-8"-9"-21203,8 7-97,4 2-512,5 0-897,1 0-1794,6 0-1858,3 0-2658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4.4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 12780,'0'0'11467,"14"-6"-11467,-8 4-160,3 2-609,-1 0-1825,0 0-1602,5 0-1666,1 0-3010</inkml:trace>
  <inkml:trace contextRef="#ctx0" brushRef="#br0" timeOffset="1">164 9 8392,'0'0'12300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5.5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25 15086,'0'0'11339,"-31"-15"-11339,35 13-128,17 0-513,8 0-1056,8 0-1186,11 0-1153,9 2-1729,12 0-3973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5.8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69 2 9641,'0'0'16079,"-68"0"-16079,74 0-1345,14 0-801,5 0-1698,11-1-2273,3 1-2852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6.2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8 3107,'0'0'24087,"-16"-7"-23863,20 7-2210,6 0-1057,11 0-2594,6 0-4196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7.5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37 6470,'0'0'14318,"-13"-7"-12391,-40-20-363,53 27-1477,0-1-1,-1 1 1,1 0 0,0 0-1,-1-1 1,1 1 0,-1 0-1,1 0 1,-1 0 0,1 0-1,0-1 1,-1 1 0,1 0-1,-1 0 1,1 0 0,-1 0 0,1 0-1,-1 0 1,1 0 0,-1 1-1,1-1 1,-1 0 0,1 0-1,0 0 1,-1 0 0,1 0-1,-1 1 1,1-1 0,0 0-1,-1 0 1,1 1 0,0-1-1,-1 0 1,1 1 0,0-1-1,-1 0 1,1 1 0,0-1-1,-1 0 1,1 1 0,0-1-1,0 1 1,0-1 0,0 1 0,-1-1-1,1 0 1,0 1 0,0-1-1,0 1 1,0-1 0,0 1-1,0 27-70,1-23 506,-3 77 657,0-22-597,7 71 1,-3-114-569,0 1 0,2-1 1,0 1-1,1-1 0,0 0 0,2-1 0,0 0 0,14 24 0,-19-37-224,0 0-1,0 0 0,1 0 0,0 0 0,-1 0 1,1-1-1,0 1 0,5 2 0,0-2-4311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7.9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47 10506,'0'0'13805,"97"-10"-13260,-45 5-513,6 1-32,8-2-481,2-3-1505,3 2-1921,3 1-2371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6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7911,'0'0'9860,"4"17"-8514,89 303 3672,-63-217-4187,-14-45-456,44 109-1,-76-224 96,-3 16-747,2 0 1,2-1 0,2-1-1,1 0 1,3-1-1,1 0 1,3-1-1,-1-71 1,7 113 261,-1 0 0,1 0 1,-1 1-1,1-1 0,0 1 0,0-1 0,1 1 1,-1-1-1,0 1 0,1-1 0,0 1 0,-1 0 0,1 0 1,0 0-1,0 0 0,0 0 0,0 0 0,0 1 1,1-1-1,-1 1 0,1-1 0,-1 1 0,1 0 1,-1 0-1,1 0 0,-1 0 0,1 1 0,0-1 0,0 1 1,-1-1-1,1 1 0,0 0 0,0 0 0,0 0 1,-1 0-1,1 1 0,0-1 0,-1 1 0,1 0 0,0 0 1,-1 0-1,1 0 0,-1 0 0,1 0 0,-1 1 1,1-1-1,-1 1 0,3 3 0,3 3 142,-1 1-1,-1 0 1,0 1 0,0 0-1,-1-1 1,0 2 0,-1-1-1,0 0 1,-1 1-1,0 0 1,-1 0 0,0 0-1,0 0 1,-1 0 0,-1 0-1,0 1 1,-2 15 0,0-21-114,0 0 0,-1-1 0,0 1 0,0-1 1,-1 0-1,1 0 0,-1 0 0,0 0 1,0-1-1,-1 1 0,1-1 0,-1 0 1,0 0-1,0-1 0,-1 0 0,1 0 0,-1 0 1,1 0-1,-1-1 0,0 0 0,0 0 1,-10 2-1,15-10-1815,0 1 0,0-1 0,0 1 0,1-1 0,0 1 1,1-8-1,-1 11 546,2-29-8284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8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466 204 1377,'0'0'18065,"-10"-16"-16842,1 2-1052,0-2 378,-1 1-1,0 0 0,-2 0 0,1 1 1,-2 0-1,-26-22 0,28 29-243,0 1 1,-1 0-1,0 0 0,0 1 1,0 1-1,-24-6 1,31 9-233,0-1 1,0 2 0,-1-1 0,1 0 0,-1 1 0,1 0-1,0 1 1,-1-1 0,1 1 0,0 0 0,-1 0 0,1 0-1,0 1 1,0 0 0,0 0 0,0 0 0,0 1-1,1-1 1,-6 5 0,-2 5 29,1-1 0,1 2 1,0-1-1,0 1 0,1 1 0,1 0 0,0 0 0,1 1 0,-7 21 1,7-13 94,0 0 0,2 1 0,1 0 0,1 0 1,-1 40-1,4-61-189,0 0 0,1 1-1,-1-1 1,1 1 0,-1-1 0,1 0 0,0 1 0,0-1 0,1 0-1,-1 0 1,1 0 0,-1 0 0,1 0 0,0 0 0,0 0 0,0 0-1,1-1 1,4 5 0,-2-4-10,-1 1 0,1-1 0,1-1 0,-1 1 1,0-1-1,1 1 0,-1-2 0,1 1 0,-1-1 0,10 2 0,-5-2-26,-1 0 1,0-1-1,0 0 1,1 0-1,-1-1 1,0 0-1,0-1 1,0 0-1,0 0 0,0-1 1,0 0-1,-1-1 1,1 0-1,8-5 1,-7 0-13,0 1 1,-1-2 0,-1 1 0,1-1-1,-1 0 1,-1-1 0,0 1 0,-1-2 0,0 1-1,0-1 1,-1 0 0,4-17 0,-2 2 128,-1 0 1,-1 0 0,-2 0 0,1-50 363,-4 112 74,1-6-358,1 0 0,2-1-1,1 1 1,1-1 0,13 36-1,-8-32-1142,2-1 1,19 35-1,-18-48-2979,5-10-4428,-4-8 1296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9.0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 0 9097,'0'0'12192,"0"14"-9789,-1 22-1123,-2-1 1,-1 0-1,-8 35 1,8-51-1063,-2 0 0,1 0 0,-2-1-1,-1 1 1,0-2 0,-1 1 0,-13 17 0,22-35-219,0 0 0,0 0 0,0-1 0,0 1 0,0 0 0,0 0 0,0 0 0,0 0 0,0 0 0,-1 0 0,1-1 0,0 1 0,0 0 0,0 0 0,0 0 0,0 0 0,-1 0 0,1 0 0,0 0 0,0 0 0,0 0 0,0 0 0,-1 0 0,1 0 0,0-1 0,0 1 0,0 0 0,0 0 0,-1 0 0,1 1 0,0-1 0,0 0 0,0 0 0,0 0 0,-1 0 0,1 0 0,0 0 0,0 0 0,0 0 0,0 0 0,0 0 0,-1 0 0,1 0 0,0 0 0,0 1 0,0-1 0,0 0 0,0 0 0,0 0 0,-1 1 0,9-17-98,8 8 111,1 2-1,-1 0 1,1 1-1,0 1 0,0 0 1,1 2-1,18-2 0,11-2-5,59-16-422,-38 3-3834,-59 14 1446,-2-8-5747,-5 8 6357,1-4-3433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09.5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29 3459,'0'0'13127,"-4"-5"-11456,-12-18-176,10 22 2058,2 12-2547,1 13-349,-3 444 4323,6-453-4926,1 0 0,0 1 0,1-1 0,1 0 0,0 0 0,2 0 0,-1 0 0,11 22 0,-14-37-161,-4-15-6443,2 3 48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0.4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0 8040,'0'0'11370,"-8"18"-9240,-63 136 3412,38-80-3431,26-54-1975,-1-1 0,-1 0-1,-1-1 1,0 0-1,-18 23 1,13-32-1314,10-8-2402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0.7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9769,'0'0'14553,"10"18"-12845,79 133 1143,-71-124-2447,-6-8-681,1 0-1,1-1 1,25 26 0,-36-41-1451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1.1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86 3171,'0'0'17424,"95"-63"-17231,-56 55-97,3 3-96,3-1-577,5 2-1761,4 4-2723,0 0-3619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1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11 6919,'0'0'12272,"-5"-11"-8150,3 79-49,0 60-2107,6 151 376,-2-255-2516,2-1 0,1 0 0,0 0 0,13 31 0,-16-51 493,-1-2-614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2.1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54 416,'0'0'14307,"-8"0"-12369,-1-1-1150,-6 0 16,-3 1 6968,27 0-6246,338-23 652,5-1-1371,-343 20-146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3.0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233 1 10346,'0'0'14899,"-5"5"-13708,-23 28-70,1 1 1,2 1-1,-26 47 0,27-43-530,-45 86-468,65-121-1007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3.3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 8296,'0'0'14590,"3"-12"-10998,2 16-3208,-1-1 0,0 1 1,0-1-1,0 2 0,0-1 0,-1 0 0,5 6 0,-1 0 13,29 31-370,1 0 0,3-2-1,84 64 1,-116-100-1044,0 1-2150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6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4260,'0'0'14392,"-2"19"-12529,-8 153 1986,9-154-3290,1-11-362,0 0 0,0 1 0,0-1 1,1 0-1,2 11 0,-3-16-191,1-1 1,-1 1-1,1-1 1,0 1-1,-1-1 1,1 0-1,0 1 1,0-1-1,0 0 1,0 1-1,0-1 1,0 0-1,1 0 1,-1 0-1,0 0 1,0 0-1,1 0 1,-1-1-1,0 1 1,1 0-1,-1-1 1,1 1-1,-1-1 1,1 1-1,0-1 1,-1 0-1,1 0 1,-1 1 0,1-1-1,2-1 1,-3 1-36,1-1 0,-1 1 1,1-1-1,-1 1 1,1-1-1,-1 0 0,1 0 1,-1 0-1,0 0 1,1 0-1,-1 0 0,0 0 1,0 0-1,0-1 1,0 1-1,0 0 1,0-1-1,0 1 0,-1-1 1,1 1-1,0-1 1,-1 1-1,2-4 0,11-42-365,-13 44 343,4-14-187,-2 0 0,0-1-1,-1-34 1,-1 46 232,0 0-1,-1 0 0,1 0 1,-2 0-1,1 0 1,-1 0-1,0 0 0,0 0 1,0 0-1,-1 1 1,0-1-1,0 1 0,-1 0 1,-5-7-1,8 11 23,1 0-1,-1 0 1,1 0-1,-1 0 1,0 1-1,0-1 1,1 0-1,-1 1 0,0-1 1,0 1-1,0-1 1,0 1-1,0-1 1,0 1-1,0-1 1,0 1-1,0 0 1,0 0-1,0-1 1,0 1-1,0 0 1,0 0-1,0 0 1,0 0-1,0 0 1,0 0-1,0 0 1,0 1-1,0-1 1,-1 1-1,1 0-72,0 0 0,0 0 0,0 0 0,0 0 0,0 0-1,1 0 1,-1 1 0,0-1 0,1 0 0,-1 1 0,1-1 0,-1 0 0,1 1 0,0-1 0,0 0 0,0 1-1,-1-1 1,1 1 0,1 1 0,-1-1-318,0 0-1,0-1 1,0 1 0,0 0-1,1 0 1,-1-1 0,0 1-1,1 0 1,0-1 0,-1 1-1,1 0 1,0-1-1,0 1 1,0-1 0,0 1-1,0-1 1,0 0 0,1 1-1,-1-1 1,0 0 0,1 0-1,-1 0 1,1 0-1,-1 0 1,1 0 0,-1 0-1,1 0 1,0-1 0,-1 1-1,1-1 1,0 1 0,-1-1-1,1 0 1,2 1-1,17 3-6136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3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99 7495,'0'0'13933,"118"-72"-13869,-77 64-64,-1 3-352,3 1-1153,3-2-1314,5 3-2114,1 3-6309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4.0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212 1 929,'0'0'21215,"-6"3"-18194,-71 131 1573,26-39-3300,-6 5-1192,37-63-5286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4.3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9929,'0'0'13031,"4"4"-11354,73 88 2272,22 24-3409,-83-101-2666,0 0-1,28 19 1</inkml:trace>
  <inkml:trace contextRef="#ctx0" brushRef="#br0" timeOffset="1">15 187 8456,'0'0'11115,"122"-53"-11115,-78 44-129,4 0-511,1 1-1634,3 1-2211,-2 3-3330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5.2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217 70 2787,'0'0'12321,"-2"-12"-10122,-7-33-58,4 32 3284,-1 16-3496,0 14-1516,-13 90 599,-4-1-1,-6-1 1,-56 140 0,85-244-1013,0 0 0,-1 0 0,1 0 0,0 0 0,0 0 0,-1 0 0,1 0 0,0-1 0,-1 1 0,1 0 0,-1 0 0,1 0 0,-1 0 1,0-1-1,1 1 0,-1 0 0,0 0 0,1-1 0,-1 1 0,0-1 0,0 1 0,0-1 0,1 1 0,-1-1 0,0 1 0,0-1 0,0 0 1,0 1-1,0-1 0,0 0 0,0 0 0,-1 0 0,1-1-35,0 0 1,0 0 0,0 0-1,0 0 1,1-1-1,-1 1 1,0 0 0,1-1-1,-1 1 1,1 0 0,-1-1-1,1 1 1,-1-1-1,1 1 1,0-1 0,0 1-1,0 0 1,0-1-1,0 1 1,0-2 0,1 0 25,-1 1 0,1 0 0,0 0 1,0 0-1,0-1 0,0 1 1,0 0-1,0 0 0,0 1 1,1-1-1,-1 0 0,1 0 1,-1 1-1,1-1 0,0 1 1,0-1-1,0 1 0,-1 0 1,1-1-1,0 1 0,1 0 0,-1 1 1,0-1-1,0 0 0,0 0 1,0 1-1,1-1 0,1 1 1,15-4 36,0 0 1,26 0 0,-32 3-28,46-5 21,0 3 1,88 7-1,-113 3 538,-17-3-589,-6-2-3150,-1-1-2533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5.6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99 0 8040,'0'0'13383,"-6"8"-11894,-2 5-1027,0-1-1,1 1 1,1 0-1,0 0 1,1 1-1,1 0 1,0 0-1,-4 28 1,-10 100 2388,1 254 1,17-392-2851,-1 2-2,1-1-1,0 1 1,0-1-1,0 1 1,1-1-1,0 1 1,0-1-1,1 1 1,-1-1-1,1 0 1,0 0-1,3 6 1,-5-11-174,2 0-557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6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0 2979,'0'0'6385,"-2"7"-5168,-4 31-499,2 1 0,1-1 0,2 1 0,4 45 0,0 14 496,-4 757 2585,2 970-1928,19-1023-703,-1-42-297,-16-508-553,0-70-1689,-3-60-3544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18.1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1030 2402,'0'0'8606,"5"0"-8174,183-5 2507,220-36-1,188-60-2293,-228 34-168,949-121 471,8 37-628,-788 92-360,2963-216 88,-2768 238 17,683-27-24,-940 47-49,247-7-5,2 34 8,-395-5 137,-24 0 40,147 26 752,-449-31-1138,0 0 1,-1 0 0,1 1 0,0-1 0,0 1 0,-1 0 0,1-1 0,0 1 0,3 2 0,-5-2-170,0 0-1,0-1 1,0 1 0,-1 0 0,1 0 0,0-1-1,-1 1 1,1 0 0,-1 0 0,1 0 0,-1 0-1,1 0 1,-1 0 0,1 0 0,-1 0 0,0 0-1,1 0 1,-1 1 0,1 14-6071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1.2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372 272 7463,'0'0'2947,"-18"-17"-1511,-24-24 673,-53-66-1,84 91-1382,-1 2 1,-1 0-1,0 0 0,-19-14 1,29 25-593,0 1 0,-1 0 0,0 0 1,1 0-1,-1 0 0,0 0 0,0 1 1,0 0-1,0 0 0,0 0 1,-6-1-1,8 2-99,-1 0 1,1 1 0,-1-1-1,1 0 1,0 1-1,-1 0 1,1 0-1,-1-1 1,1 1 0,0 1-1,0-1 1,0 0-1,0 0 1,0 1-1,0-1 1,0 1 0,0 0-1,0 0 1,1 0-1,-3 3 1,-1 1-2,1 1 1,0 0 0,0-1-1,0 1 1,1 1 0,1-1-1,-1 0 1,1 1-1,0-1 1,1 1 0,-1 0-1,2 0 1,-1-1-1,1 1 1,0 0 0,1 0-1,1 10 1,1-8-11,-1 0 0,1 0 0,1 0 0,0 0 0,0-1-1,1 0 1,0 0 0,0 0 0,1 0 0,0-1 0,1 0 0,12 12 0,12 5 9,0-1-1,36 20 1,-35-23-11,-1 0 1,37 34 0,-67-55-21,0 1 0,1 0 0,-1-1 0,0 1 0,0 0 0,0 0 0,0 0 0,-1 0 0,1 0 1,0 0-1,0 0 0,-1 0 0,1 1 0,0-1 0,-1 0 0,1 0 0,-1 0 0,0 1 0,1-1 1,-1 0-1,0 1 0,0-1 0,0 0 0,0 1 0,0-1 0,0 0 0,0 1 0,0-1 1,0 0-1,-1 1 0,1-1 0,0 0 0,-1 0 0,1 1 0,-1-1 0,0 0 0,1 0 0,-1 0 1,0 0-1,0 0 0,0 0 0,1 0 0,-1 0 0,0 0 0,-2 1 0,-5 3 43,0 0 0,0-1 1,-1 0-1,1 0 0,-13 3 0,12-4-12,-5 2 19,-14 6 183,0-2 0,-1 0 0,0-2 0,0-1 1,-41 3-1,70-9-249,0 0 1,0 0 0,-1 0-1,1-1 1,0 1-1,0 0 1,0 0 0,-1 0-1,1 0 1,0 0 0,0 0-1,0 0 1,0-1-1,-1 1 1,1 0 0,0 0-1,0 0 1,0 0 0,0-1-1,0 1 1,0 0-1,0 0 1,-1 0 0,1-1-1,0 1 1,0 0 0,0 0-1,0-1 1,0 1-1,0 0 1,0 0 0,0 0-1,0-1 1,0 1 0,0 0-1,0 0 1,0 0-1,0-1 1,0 1 0,0 0-1,1 0 1,-1 0 0,0-1-1,0 1 1,0 0-1,0 0 1,0 0 0,0-1-1,1 1 1,-1-2-327,5-10-557,0 0 0,1 1 0,1 0 0,-1 0 0,2 0 0,-1 1 0,2 0 1,12-12-1,13-19-2503,4-11-1256,-1-5-1493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1.5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0 137 5797,'0'0'2050,"0"-19"203,0-47-263,0 15 4225,10 88-2885,-1-13-2544,6 64 944,-4 1 0,-1 109 0,2 8-775,-8-163-825,-2-3-48,2 0-1,2 0 1,1-1 0,21 64 0,-26-99-137,-1-1 1,0 0-1,1 1 1,0-1-1,0 0 1,0 0-1,0 0 1,5 5-1,7-3-5721,-11-22-745,-3 15 5456,0-20-4578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1.8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88 9993,'0'0'9962,"158"-58"-9898,-101 45-64,-1 2-288,-4 6-1346,-4 5-1249,-7 0-1409,-8 0-1249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7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1 112 5157,'0'0'13058,"1"15"-10427,2 0-2178,1 0 0,0 0-1,2 0 1,-1-1-1,2 0 1,0 0-1,1 0 1,15 20 0,-21-46 2034,0-45-2273,-2 52-438,0 0 1,0 1-1,0-1 1,1 0-1,0 0 1,0 1-1,0-1 1,0 0-1,1 1 1,0-1-1,-1 1 1,2 0-1,-1 0 1,0 0-1,1 0 1,0 0-1,0 0 1,0 0-1,0 1 1,1 0-1,0 0 0,7-6 1,72-67-12162,-55 46 5941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2.1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0 272 4644,'0'0'10939,"11"-3"-9418,1-1-1398,0-1 0,-1 0 0,1-1-1,-1 0 1,-1-1 0,1 0 0,-1-1-1,-1 0 1,1-1 0,-1 0 0,-1 0 0,1 0-1,-2-2 1,1 1 0,5-12 0,-9 14-70,0 0 0,-1-1 1,0 1-1,-1-1 1,0 0-1,0 1 0,-1-1 1,0 0-1,0 0 1,-1 0-1,-1-13 0,0 21-24,1 0 0,-1 0 1,0 0-1,0 0 0,1 0 0,-1 0 0,0 0 0,0 0 0,0 0 0,0 1 0,0-1 0,0 0 0,0 1 0,0-1 1,0 0-1,0 1 0,-1-1 0,1 1 0,0 0 0,0-1 0,-1 1 0,1 0 0,0 0 0,0 0 0,-1 0 0,1 0 0,-2 0 1,-1 0 32,0-1-1,1 1 1,-1 1 0,0-1 0,0 0 0,0 1 0,0 0 0,-4 2 0,2 0-28,1 1-1,0 1 0,0-1 1,0 1-1,1-1 0,-1 2 0,1-1 1,1 0-1,-1 1 0,1-1 1,-4 8-1,-2 7 122,0 1 0,-6 22 0,8-11 132,0 0 0,3 0-1,0 1 1,2-1 0,2 1 0,4 48-1,-2-70-247,0 0-1,1 1 1,0-1 0,1 0-1,0 0 1,0-1-1,7 11 1,20 23-1586,-27-39 656,0-1 1,1 0-1,-1-1 0,1 1 0,-1-1 0,8 4 1,7 0-4828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2.6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 10346,'0'0'6780,"4"16"-4912,62 286 3284,-57-145-2489,-21-165-2145,6 0-543,-1 0-1,1-1 1,1 0-1,0 0 1,0 0-1,0-1 1,1 0-1,1 0 1,0 0-1,0 0 1,1 0-1,0 0 1,1-1-1,0 1 1,1-1-1,1-19 1,1 9-163,0 0 0,1 0 0,1 1 0,1-1 0,1 1-1,0 0 1,15-28 0,-14 34 32,1 0-1,0 1 0,21-25 1,-27 34 137,1 1 1,0 0 0,0 0-1,1 0 1,-1 1 0,1-1-1,-1 1 1,1 0 0,0 0-1,0 0 1,0 0 0,0 0 0,0 1-1,0 0 1,0 0 0,0 0-1,1 1 1,-1-1 0,7 1-1,-10 1 16,0 0 0,0 0 0,0 0 0,0 0 0,0 0 0,0 0 0,0 0 0,-1 0 0,1 0 0,0 1 0,-1-1 0,1 0 0,-1 1 0,1-1 0,-1 0 0,0 1 0,1-1 0,-1 0-1,0 1 1,0-1 0,0 1 0,0-1 0,0 1 0,-1 2 0,-1 40 240,2-44-232,-1 6 80,0 0-1,-1 0 1,0 0 0,0 0-1,0 0 1,-1 0-1,1-1 1,-1 1 0,-1-1-1,1 0 1,-8 9 0,-56 50 1202,41-42-985,25-21-857,18-3-5333,7-8 843,8-4-1826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2.9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6438,'0'0'14403,"10"4"-12193,-6-4-2090,-1 1 0,1 0 0,-1 1-1,0-1 1,1 0 0,-1 1 0,0 0 0,0 0 0,0 0 0,0 0-1,-1 0 1,1 1 0,-1-1 0,1 1 0,-1 0 0,0-1-1,0 1 1,0 0 0,0 0 0,0 1 0,-1-1 0,1 0-1,-1 0 1,0 1 0,0-1 0,0 1 0,-1-1 0,1 4-1,34 218 3247,24 118-2642,-54-331-3061,1-30-10675,-5 9 12516,1-18-4607,0-6 143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3.2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0 8360,'0'0'12753,"-2"5"-11520,-2 9-672,1 1 0,0-1-1,1 1 1,1 0 0,0 0-1,1 0 1,3 24-1,-1-12-48,2 18-136,3-1-1,2 0 0,1 0 1,3 0-1,20 47 1,14 48-771,-46-136 202,5 22-980,-5-10-3878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3.5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94 12364,'0'0'7367,"145"-79"-6342,-101 70-96,-1 3-801,-1 6-128,-3 0 0,-6 0-865,-4 0-1569,-8 4-1410,-9 7-1633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3.9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41 9641,'0'0'13645,"58"4"-13132,-20-4-353,7-2-160,9-5-193,12-4-1856,7-2-2852,8 1-3043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4.6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96 197 10154,'0'0'6059,"-3"-17"-4805,-1-4-867,1 11-92,1-1-1,0 1 1,1 0-1,0-1 1,0 1-1,1 0 1,1-1-1,1-10 1,-1 18-200,-1 0 0,1 1 0,0-1 0,0 0 0,1 1 0,-1-1 0,0 1 0,1-1 0,0 1 0,-1 0-1,1-1 1,0 1 0,0 0 0,0 0 0,0 0 0,1 1 0,-1-1 0,1 0 0,-1 1 0,1 0 0,-1-1 0,1 1 0,0 0 0,-1 0 0,1 1 0,0-1 0,0 0 0,5 1 0,-3-1-46,0 1 0,0 0 0,-1 0 0,1 0 0,0 1 0,-1-1 0,1 1 0,0 1 0,-1-1 0,1 0 0,-1 1-1,0 0 1,1 0 0,-1 0 0,0 1 0,0 0 0,4 3 0,1 4-4,1 2-1,-2-1 1,0 1-1,0 0 1,-1 1-1,-1-1 1,0 1-1,0 1 0,-1-1 1,-1 1-1,-1 0 1,3 18-1,0 14 225,-2 0-1,-3 69 0,-2-104-185,0 0 0,-1 0 0,0-1 0,-1 1-1,0-1 1,-1 1 0,0-1 0,-1 0 0,0-1 0,0 1 0,-1-1 0,0 0 0,-1-1 0,0 1 0,0-1 0,-11 9 0,11-11-26,-1 1 1,1-1-1,-2 0 1,1-1 0,0 0-1,-1 0 1,0-1-1,0 0 1,-1-1-1,1 0 1,-1 0 0,1-1-1,-1 0 1,0-1-1,0 0 1,0 0-1,0-1 1,-11-2 0,18 1-60,0 0 0,-1 0 1,1 0-1,0-1 1,0 0-1,0 0 1,0 0-1,1 0 1,-1 0-1,0 0 1,1-1-1,0 1 1,-1-1-1,1 0 1,0 1-1,0-1 1,0 0-1,1 0 1,-1-1-1,1 1 0,0 0 1,0 0-1,0-1 1,0 1-1,0 0 1,1-1-1,0 1 1,-1-1-1,1 1 1,1-1-1,-1 1 1,0-1-1,1 1 1,1-7-1,1 7-1,-1 1 0,0 0 0,1 0 0,-1 0 0,1 0 0,0 0 0,-1 0 0,1 1 0,0-1 0,0 1 0,0 0 0,0 0 0,0 0 0,4 0 0,49-10 30,-52 10-25,73-7 19,125 1 1,-200 7 538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28.6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255 2 3555,'0'0'6257,"-4"0"-5179,-4 0-462,3-1-383,0 1 0,1 0 0,-1 0 0,0 0 0,1 0 0,-1 1 0,0 0 0,1 0 0,-1 0 0,1 1 0,0-1 0,-1 1 0,1 0 0,0 0 0,0 0 0,0 1 0,0 0 0,0-1 0,1 1 0,-4 4 1,-6 8-7,1 1 0,0 0 0,1 1 0,1 0 0,1 1 0,0 0 0,2 0 0,-7 21 0,2 2 83,2 0 0,-9 74 0,12-41 327,3-1 0,10 134 0,4-159-465,2-1 0,2 1-1,2-2 1,40 84 0,-52-122-145,5 14-8,1-1 0,0-1 1,2 1-1,0-2 0,1 1 0,29 31 0,-40-49-136,0-1 0,0 1 0,1-1 0,-1 0 0,0 1 0,0-1 0,1 0 0,-1-1 0,0 1 0,1 0 0,3 0 0,28 0-8425,-10-5-1926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30.3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1 336 5733,'0'0'3230,"22"4"-2221,2 1-691,5 0 78,-1 0-1,1-2 1,33-1 0,144-11 861,243-44 0,-163 15-1006,1489-143 1761,-1519 159-2000,533-25 24,-248 75-78,514 34-1,-940-61 24,921 18-464,-489 30 482,-223-15 8,400 1 1,-245-17-16,-66 1 12,246 16 18,-489-27-150,0-7 0,269-32 0,-168-1 139,292-43-54,-312 40 1135,502-6-1,-741 41-1082,0 0-1,1-1 1,-1-1-1,1 0 0,-1 0 1,0-1-1,0-1 1,14-6-1,-18 6-638,0 0 0,-1-1 0,1 0 0,-1 0 0,-1-1 0,1 1 0,10-14 0,6-8-5077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31.0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98 73 6342,'0'0'6822,"-14"-10"-5482,-42-31-341,36 24 259,13 13 1127,6 10-741,2 4-1796,-1 25 401,5 435 2465,31-1-600,-16-359-1291,-11-72-154,-3 0 0,5 70-1,-12-107-725,1 0-1,0 0 0,0 0 0,0 0 0,0 0 0,-1 0 1,1-1-1,0 1 0,-1 0 0,1 0 0,-1 0 0,1 0 1,-1 0-1,1-1 0,-1 1 0,0 0 0,1 0 1,-1-1-1,0 1 0,1 0 0,-1-1 0,0 1 0,0-1 1,0 1-1,0-1 0,-1 1 0,-16 2-10045,10-5 2896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7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5029,'0'0'13549,"3"10"-8347,12 46-2728,22 125 695,-27-120-2834,3 0 1,34 100-1,-46-158-2089,7 12 5316,-5-9-5235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32.0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100 102 3812,'0'0'5722,"-10"-16"-3997,-30-48 148,22 44 581,18 20-2404,0 0 0,-1 0 0,1-1 1,0 1-1,-1 0 0,1 0 0,0 0 0,-1 0 0,1 0 0,0 0 0,-1 0 0,1 0 0,0 0 0,-1 0 0,1 0 0,-1 0 1,1 0-1,0 0 0,-1 0 0,1 0 0,0 0 0,-1 0 0,1 0 0,0 0 0,-1 1 0,1-1 0,0 0 0,-1 0 0,1 0 0,-1 1 1,-7 22 1130,8-22-1174,-8 73 1023,3 1 1,7 103 0,0-53-493,-2-73-796,-2-21 520,2 0 0,2 0 0,8 49 0,-8-69-506,1-1 1,1 1-1,0-1 0,0 0 1,10 15-1,-8-17-392,-1 0 0,2 0 0,-1 0 0,1-1 0,1 0 0,-1 0 0,9 5 0,32 17-8066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43.67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139 147 5029,'0'0'9956,"-6"0"-8739,-120 0 7250,125 0-8457,1 1 0,-1-1 0,1 0 1,0 0-1,-1 1 0,1-1 0,-1 1 1,1-1-1,0 0 0,0 1 1,-1-1-1,1 1 0,0-1 0,0 1 1,-1-1-1,1 1 0,0-1 0,0 1 1,0-1-1,0 1 0,0-1 0,0 1 1,0-1-1,0 1 0,0-1 0,0 1 1,0-1-1,0 1 0,0-1 0,0 1 1,0-1-1,1 1 0,-1-1 0,0 1 1,0-1-1,0 1 0,1 0 0,7 19-42,-2-11 39,0 0-1,0-1 0,1 0 1,1 0-1,-1-1 1,1 0-1,0-1 0,1 1 1,10 5-1,-14-9-17,0 0 0,0-1-1,0 1 1,1-1 0,-1 0 0,1-1 0,-1 1-1,1-1 1,0 0 0,-1 0 0,1-1 0,0 0 0,0 0-1,-1 0 1,1-1 0,0 1 0,0-2 0,-1 1-1,7-2 1,-8 1 17,0 0-1,0 0 1,0-1-1,-1 1 1,1-1 0,-1 0-1,1 0 1,-1 0-1,0 0 1,0-1 0,0 1-1,-1-1 1,1 0-1,-1 1 1,4-9-1,-1-2 26,0 0 0,-1 0 0,3-21 0,3-13 2,-2 29-25,-7 17-7,0 1 0,0 0-1,0-1 1,-1 1 0,1 0 0,0-1-1,-1 1 1,1-1 0,-1 1-1,1-1 1,-1 0 0,0 1-1,0-1 1,0 1 0,0-1 0,0 1-1,0-1 1,0 0 0,0 1-1,-1-1 1,1 1 0,0-1-1,-1 1 1,1-1 0,-1 1 0,0-1-1,0 1 1,1 0 0,-1-1-1,0 1 1,0 0 0,0 0-1,0-1 1,-1 1 0,1 0 0,0 0-1,0 0 1,-1 0 0,1 1-1,-3-2 1,-4-1-53,0 1 0,0 0 0,0 0 0,-1 0 0,1 2 0,0-1 0,-1 1 0,1 0 0,-1 0 1,1 1-1,0 0 0,-1 1 0,1 0 0,-12 5 0,12 0 27,1 1-1,0 0 1,0 0 0,0 1 0,1 0 0,1 0-1,0 0 1,-6 16 0,2-7-5,7-15 23,0 1 0,1-1 0,0 1 0,0 0 0,0 0-1,0 0 1,0 0 0,1 0 0,0 0 0,0 0 0,0 0-1,0-1 1,1 1 0,-1 0 0,1 0 0,0 0 0,0 0-1,0 0 1,1-1 0,-1 1 0,1-1 0,0 1 0,0-1 0,3 4-1,-2-3 2,1 0-1,-1 0 1,1 0 0,0 0-1,0-1 1,0 1-1,1-1 1,-1 0 0,1-1-1,0 1 1,0-1-1,0 0 1,0 0-1,0 0 1,0-1 0,10 2-1,-7-2 8,3 0-46,0 0-1,1 0 0,-1-1 0,15-2 1,-23 1 38,0 1 0,0-1 1,0 0-1,0 0 0,0 0 1,-1 0-1,1 0 1,0-1-1,-1 1 0,1-1 1,-1 0-1,0 0 0,1 0 1,-1 0-1,0 0 0,0 0 1,0 0-1,-1-1 0,1 1 1,0-1-1,0-2 1,4-9 40,-2 0 0,0 0 1,0 0-1,-1-1 1,-1 1-1,-1-1 1,0 0-1,-1 1 1,-1-16-1,1 1-26,0 27-3,0-1 1,0 1-1,-1 0 1,1 0-1,0 0 1,-1 0-1,1 0 1,-1 0 0,0 0-1,1 0 1,-1 0-1,0 0 1,0 1-1,-1-1 1,1 0-1,0 0 1,0 1-1,-1-1 1,1 1-1,-1-1 1,1 1-1,-1 0 1,0-1-1,0 1 1,1 0-1,-1 0 1,0 0-1,0 1 1,0-1-1,0 0 1,-4 0-1,-6-1 23,1 1-1,-1 0 0,0 1 1,-20 1-1,5 0-4,23 0-23,0 0 0,-1 0 0,1 0 0,0 1-1,0-1 1,0 1 0,1 0 0,-1 0 0,0 0 0,1 1-1,-1-1 1,1 1 0,0 0 0,0 0 0,-4 5 0,3-4-2,0 0 0,1 1 0,-1 0 1,1-1-1,0 1 0,0 1 1,0-1-1,1 0 0,0 1 1,-3 10-1,3 6 4,1 1 1,0-1 0,5 31-1,-3-50 3,0 1-1,1-1 1,-1 0-1,1 0 1,0 0-1,0 0 1,0 0-1,0 0 1,1 0-1,-1-1 1,1 1-1,-1-1 1,1 0-1,0 0 1,0 0-1,0 0 1,0 0-1,0-1 1,1 1-1,-1-1 1,6 2-1,4 2 13,1-1-1,0-1 1,-1 0-1,17 1 1,-25-3-8,0-1-1,0 1 1,0-1-1,0-1 1,0 1 0,0-1-1,0 0 1,0 0-1,0 0 1,0 0 0,-1-1-1,1 0 1,0 0-1,-1 0 1,0-1 0,1 0-1,-1 0 1,0 0-1,0 0 1,-1 0 0,1-1-1,-1 1 1,0-1-1,0 0 1,0 0 0,0 0-1,0-1 1,-1 1-1,0-1 1,0 1 0,0-1-1,-1 0 1,0 0-1,1 0 1,-1-6 0,2-7 45,-2-1 1,0 1-1,-2-1 0,-2-23 1,2 40-37,0 0-1,0 0 1,0 0 0,-1 0-1,1 0 1,0 0 0,-1 0-1,0 0 1,1 1 0,-1-1-1,0 1 1,0-1 0,0 1-1,0 0 1,0 0 0,0 0-1,0 0 1,0 0 0,-1 0-1,1 0 1,0 1 0,-5-1 0,2-1 15,-1 1 1,0 0 0,0 0-1,0 0 1,1 1 0,-1 0-1,0 0 1,-8 2 0,3 3-22,0 1 0,0 0 1,1 0-1,0 1 0,0 1 1,0 0-1,1 0 0,0 1 0,-10 12 1,16-16-9,0 0 1,0 0-1,1 1 1,-1-1-1,1 1 1,0-1-1,1 1 1,0 0 0,-1 0-1,2-1 1,-1 1-1,1 0 1,0 0-1,0 0 1,0 0-1,1 0 1,0 0-1,0-1 1,3 8-1,-2-10-1,0 1-1,0-1 0,0 0 1,0-1-1,0 1 0,1 0 0,-1-1 1,1 1-1,0-1 0,0 0 1,0 0-1,0 0 0,0 0 0,0-1 1,1 1-1,-1-1 0,0 0 1,1 1-1,-1-2 0,5 2 0,7 1 10,0-1 0,1-1 0,17 0 1,-28-2-8,0 1 0,0-1 0,0 0 0,0 0 0,-1 0 0,1-1 0,0 0 0,-1 0 0,0 0 0,1 0 0,-1-1 0,0 0 0,0 1 0,0-2 0,0 1 1,-1 0-1,1-1 0,-1 1 0,0-1 0,0 0 0,3-6 0,-1 2 13,-1 0-1,0-1 1,0 1-1,-1-1 1,0 0-1,0 1 1,-1-1-1,0 0 1,-1-1-1,1-13 1,-2 19-5,1 0 0,-1 0 1,0 0-1,-1 0 0,1 0 0,-1 0 1,1 0-1,-1 0 0,-1 0 0,1 0 0,0 1 1,-4-7-1,3 8-6,-1 0 0,1 1 0,-1-1 0,1 1 0,-1-1 0,0 1 0,1 0 0,-1 0 0,0 0 0,0 0-1,0 1 1,0-1 0,0 1 0,0 0 0,0-1 0,0 1 0,0 1 0,-3-1 0,-2 2 6,0-1 0,0 1 0,0 0-1,0 1 1,1-1 0,-1 2 0,1-1 0,0 1-1,0 0 1,0 1 0,0-1 0,1 1 0,0 1-1,0-1 1,0 1 0,1 0 0,-1 0 0,2 1 0,-9 12-1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51.8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2 120 4869,'-2'-17'18737,"3"18"-18655,-1 0-1,1 0 0,0 0 0,-1 0 0,1 0 1,0-1-1,0 1 0,0 0 0,0-1 0,-1 1 0,1 0 1,0-1-1,0 1 0,0-1 0,0 1 0,1-1 1,-1 0-1,0 1 0,0-1 0,0 0 0,0 0 1,0 0-1,2 0 0,28 4 148,71-1 78,-49-2 63,77 10 0,-32 1-100,1-5 1,134-8-1,-209 0-258,-1-2-1,0-1 1,32-10 0,-34 8 0,0 1 0,0 1 1,44-3-1,81 5-30,162 5 138,-227 4-38,77 4 12,-15-14-38,207-29 0,-267 23-67,91 3 1,-3 0-6,5 1 30,219 22 0,-245-7-10,-63-9 9,100-12 0,-90 4-7,105 0 13,94-8 42,65-4 916,-74 6-305,225-9-570,-392 21-115,-1 6 1,204 33-1,-266-30 16,0-2 1,109-4-1,-100-2-7,-57 0 1,327 9-32,-281-2 69,32 1-57,-71 2 1409,-10-5-3100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22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7271,'0'0'6310,"11"2"-6086,-7 0-64,2 2-160,0-4-64,5 3 32,1-3-608,7 0-2371,3 0-2627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24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40 138 8264,'0'0'13170,"-6"0"-12119,-21 0-111,21 0 74,12 0-384,52-4-387,0-2 1,-1-4-1,0-1 0,65-23 1,-89 25-404,-8-4-2270,1-15-5717,-21 22 6318,6-11-5549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24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 6502,'0'0'12412,"-6"4"-11131,-19 12-293,25-16-940,0 1 0,0-1 1,-1 1-1,1-1 1,0 0-1,0 1 0,0-1 1,0 1-1,0-1 0,0 0 1,0 1-1,0-1 1,0 1-1,0-1 0,0 1 1,0-1-1,0 0 0,0 1 1,0-1-1,0 1 1,0-1-1,1 0 0,-1 1 1,0-1-1,0 0 0,1 1 1,-1-1-1,0 0 1,0 1-1,1-1 0,-1 0 1,0 1-1,1-1 0,-1 0 1,0 0-1,1 1 1,-1-1-1,0 0 0,1 0 1,0 0-1,17 13 511,-16-11-368,16 8-22,-1-1-1,1-1 1,1-1 0,0 0 0,0-1-1,0-1 1,0-1 0,22 2 0,-13-1-97,-28-5-70,1 0 1,0 0-1,-1 0 0,1 0 1,-1 0-1,1 0 1,-1 0-1,1 0 0,0 1 1,-1-1-1,1 0 0,-1 1 1,1-1-1,-1 0 1,1 1-1,-1-1 0,0 0 1,1 1-1,-1-1 1,1 1-1,-1-1 0,0 1 1,1-1-1,-1 1 1,0-1-1,1 1 0,-1-1 1,0 1-1,0-1 0,0 1 1,0 0-1,1-1 1,-1 1-1,0-1 0,0 1 1,0-1-1,0 1 1,0 0-1,-1-1 0,1 1 1,0-1-1,0 1 1,0 0-1,0-1 0,-1 1 1,1-1-1,0 1 0,0-1 1,-1 1-1,1-1 1,0 1-1,-1-1 0,1 1 1,-1 0-1,-28 32-906,20-25 161,-42 61-6646,23-25 140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25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68 5317,'0'0'11606,"0"0"-11471,-1 0-1,1 0 1,0 1 0,-1-1 0,1 0 0,0 1 0,-1-1 0,1 0 0,0 0 0,0 1 0,0-1 0,-1 0-1,1 1 1,0-1 0,0 0 0,0 1 0,0-1 0,-1 1 0,1-1 0,0 0 0,0 1 0,0-1-1,0 1 1,0-1 0,0 0 0,0 1 0,0-1 0,0 1 0,0-1 0,1 0 0,-1 1 0,0-1-1,0 0 1,0 1 0,0-1 0,1 1 0,16 2 131,1 0 0,-1-1 0,1-1-1,-1-1 1,1 0 0,0-1 0,-1-1 0,1-1 0,17-5 0,49-25-175,-70 26-94,0 0 1,0 1-1,0 1 0,1 1 0,0 0 1,0 0-1,27-1 0,-41 5-34,-1 1 26,0 0-128,-24-1-6448,11 0 442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25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4324,'0'0'14045,"8"-3"-12545,8-3-733,45-14 1101,-59 19-1807,0 1-1,1-1 1,-1 1-1,0 0 1,1 0-1,-1 0 1,0 0-1,0 0 1,1 0 0,-1 1-1,0-1 1,1 1-1,-1 0 1,0-1-1,0 1 1,0 0-1,0 0 1,0 0-1,0 1 1,0-1-1,0 0 1,0 1-1,-1 0 1,3 1-1,1 5 107,0 0 0,-1 0 0,1 1 0,-2-1 0,1 1 0,-1 0 0,-1 0 0,0 0 0,0 0 0,1 17-1,-3-21-116,1-1 0,-1 0 0,-1 0 0,1 0 0,0 1 0,-1-1 0,0 0 0,0 0 0,0 0 0,-1 0-1,1 0 1,-1 0 0,0 0 0,0-1 0,0 1 0,-1-1 0,1 1 0,-1-1 0,0 0 0,0 0-1,0 0 1,0 0 0,0-1 0,-1 1 0,-6 3 0,-7 3-307,-18 8-2000,12-13-8233,11-4-326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3:59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4805,'0'0'20440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02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359 156 8680,'0'0'7986,"-2"-8"-2744,-5-10-3314,2 9-1776,-1 1 1,0 0-1,0 0 1,-1 1-1,0 0 1,-1 0-1,1 1 1,-1 0-1,0 0 1,-1 1-1,0 0 1,1 0-1,-1 1 1,-1 0-1,1 1 1,-1 0-1,1 0 1,-1 1-1,0 0 1,0 1-1,0 0 1,-12 1-1,18-1-122,-1 1 0,1 1-1,0-1 1,-1 1 0,1-1-1,0 1 1,-1 0 0,1 1-1,0-1 1,0 1 0,0 0-1,0 0 1,-5 4 0,3-1-2,0 0 1,1 1 0,0 0 0,1 0 0,-1 0-1,1 1 1,-4 7 0,1-1 34,1 1-1,1 0 0,0 1 1,1-1-1,0 1 1,1 0-1,1 0 1,0 0-1,1 0 0,1 1 1,0-1-1,5 30 1,-4-41-55,1 1 0,-1-1 0,1 1 0,0-1 0,0 0 1,0 0-1,1 0 0,-1 0 0,1 0 0,0 0 0,0-1 0,0 1 1,1-1-1,-1 0 0,1 0 0,0 0 0,0-1 0,0 1 1,0-1-1,7 3 0,-8-4-10,1 1-1,0-1 1,-1 0 0,1 0-1,0-1 1,0 1 0,-1-1 0,1 0-1,0 0 1,0 0 0,0 0 0,-1-1-1,1 1 1,0-1 0,0 0-1,-1 0 1,1 0 0,0-1 0,-1 1-1,0-1 1,1 0 0,-1 0-1,0 0 1,0-1 0,4-3 0,4-7 47,0 0 0,-1-1 0,-1 0 0,0 0 0,-1-1 0,0 0 1,-2-1-1,10-28 0,-2-10 37,10-72 1,-23 97 243,-1 24 145,0 20-334,0 26 23,3 0 0,1 0 1,2 0-1,2-1 0,1 0 0,27 70 0,-26-90 425,2-8-3792,-1-8-2205,3-1-3439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7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84 160,'0'0'19987,"-27"0"-19218,27-3-513,4-3 128,15-5 65,2 2-449,6-3-32,2-1-865,6-4-2306,4 4-4004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02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 1762,'0'0'21524,"-7"1"-20072,-19 6 1,41-4 539,62-3 358,-56 0-3004,0 0-141,38-1 1060,-40-1-4817,0-1-4988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04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346 238 3011,'0'0'10767,"0"-8"-9539,1-11-642,1 3 1070,-2-1-1,0 1 0,-3-23 0,2 34-1390,0 0 1,0 0-1,-1 0 0,0 0 0,1 0 1,-2 0-1,1 0 0,0 1 0,-1-1 1,0 1-1,0 0 0,0 0 0,-1 0 1,0 0-1,-6-6 0,2 5-77,0-1 0,0 2 1,0-1-1,0 1 0,0 0 0,-1 1 1,0 0-1,0 0 0,-16-2 0,21 4-175,-1 1 0,1 0 0,-1 0 0,1 0 0,0 0-1,-1 1 1,1 0 0,0 0 0,-1 0 0,1 0 0,0 0 0,0 1-1,0 0 1,0 0 0,0 0 0,0 0 0,1 1 0,-1 0 0,1-1 0,0 1-1,-1 1 1,-2 3 0,1 0 3,0 1 0,0-1 0,1 1 0,0 1 0,0-1 0,1 1 0,0-1 0,0 1 0,1 0 0,0 0 0,1 0 0,0 0 0,1 0 0,-1 0 0,2 0 0,-1 0 0,1 1 0,1-1 0,0-1 0,0 1 0,0 0 0,1 0 0,1-1 0,-1 1 0,10 13 0,1-5-11,0-1 0,2 0 0,0-1-1,31 22 1,12 11 4,-58-47-8,0-1 0,0 1 0,0 0 0,0 0 0,0 0 0,0-1 0,0 1 0,0 0 0,-1 0 0,1 0 0,0 0 0,-1 1 0,1-1 0,-1 0 1,1 0-1,-1 0 0,1 0 0,-1 0 0,0 1 0,0-1 0,0 0 0,0 0 0,0 1 0,0 1 0,0-2 3,-1 1 0,0-1-1,0 0 1,0 0 0,0 0-1,0 0 1,0 0 0,0 0 0,0 0-1,0 0 1,0-1 0,-1 1-1,1 0 1,0-1 0,0 1 0,-1-1-1,-1 1 1,-8 2 39,0-1 1,0 0-1,-23 1 0,-8-1 215,14 0-167,0-1-1,0-1 0,-29-5 1,55 5-1019,-1-1 2214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06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47 3716,'0'-6'19511,"-4"29"-17978,4-23-1486,-1 0 0,1 0 0,0 0 0,0 1 0,-1-1 0,1 0-1,0 0 1,0 0 0,-1 1 0,1-1 0,0 0 0,-1 0 0,1 0-1,0 0 1,-1 0 0,1 0 0,0 0 0,-1 0 0,1 0 0,0 0-1,-1 0 1,1 0 0,0 0 0,0 0 0,-1 0 0,1 0 0,0 0-1,-1 0 1,1 0 0,0 0 0,-1 0 0,1-1 0,0 1 0,-1 0-1,-29-33 422,27 29-500,1 3 7,1-1 0,-1 1 1,1-1-1,0 1 0,0-1 0,0 0 1,0 0-1,0 0 0,0 0 0,1 1 0,-1-1 1,1 0-1,-1-3 0,1 4-39,9 23-358,2 1 537,-1 1 0,12 44-1,-19-57 27,-1 1-1,0 0 0,0 0 1,-2-1-1,1 1 0,-2 0 1,1 0-1,-5 18 0,5-27-112,-1 0 0,0 0-1,-1 0 1,1 0 0,-1 0-1,1 0 1,-1 0 0,0 0-1,0-1 1,0 1 0,0-1-1,0 1 1,-1-1 0,1 0 0,-4 2-1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07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66 8104,'0'0'8829,"-4"-9"-7638,-11-27 170,14 35-1172,-1-1 1,0 0-1,0 0 1,0 1-1,0-1 0,-1 1 1,1-1-1,0 1 0,-1 0 1,1 0-1,-1 0 0,1 0 1,-1 1-1,1-1 1,-1 1-1,1-1 0,-1 1 1,0 0-1,1 0 0,-1 0 1,1 0-1,-1 1 1,0-1-1,-2 1 0,-6 0 149,4 0-186,-1 0 0,1 1 0,0 0 0,0 0 1,0 0-1,0 1 0,1 0 0,-1 1 1,1-1-1,-1 1 0,1 1 0,0-1 0,1 1 1,-1 0-1,1 0 0,0 1 0,-6 8 1,-2 2 105,1 0 1,1 1 0,1 0-1,0 1 1,-9 25 0,15-30-125,0 1 0,2 1 0,-1-1 1,2 0-1,0 0 0,1 21 0,0-33-136,0-1-1,1 1 0,0 0 1,-1 0-1,1-1 0,0 1 1,0 0-1,0-1 1,0 1-1,0-1 0,0 1 1,0-1-1,1 1 1,-1-1-1,1 0 0,-1 0 1,1 0-1,-1 0 0,1 0 1,-1 0-1,1 0 1,0 0-1,0 0 0,-1-1 1,1 1-1,0-1 1,0 0-1,0 1 0,0-1 1,2 0-1,67 4-110,-62-4 104,-5 0-8,-1 0-1,1 0 0,-1-1 1,0 0-1,0 1 0,1-1 0,-1 0 1,0-1-1,0 1 0,0 0 1,0-1-1,0 0 0,0 0 1,0 0-1,-1 0 0,5-5 0,-2 2 10,0-1-1,-1 1 1,0-1-1,0-1 0,-1 1 1,0 0-1,4-12 1,0-4-1,-2-1 0,0 0 0,3-44 0,-4-30 83,-3 112 10,1 0 0,0 0 0,1 0 0,1 0-1,7 20 1,34 74-275,-41-99 72,10 14-2321,3-3-5189,-6-12 198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08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40 1345,'0'0'10960,"0"-4"-9433,0-3-1433,0 6 348,1 0 1,-1 1-1,0-1 0,0 0 1,0 0-1,0 0 1,0 0-1,0 0 0,0 0 1,0 0-1,0 0 0,-1 0 1,1 0-1,0 0 0,0 0 1,-1 0-1,1 1 0,-1-1 1,1 0-1,-1 0 0,1 0 1,-1 1-1,1-1 0,-1 0 1,0 1-1,1-1 0,-1 0 1,0 1-1,-1-1 0,-17-2-519,16 4 113,0 0 0,0 0 0,0 0 0,0 0 0,0 1 0,1-1 0,-1 1-1,1 0 1,-1 0 0,1 0 0,-1 0 0,1 0 0,0 1 0,0-1 0,0 1 0,1-1 0,-1 1 0,1-1 0,-1 1 0,0 4 0,-27 60 474,23-46-295,2 1 0,0-1 0,1 1 0,2 0 0,0 0 1,3 31-1,-1-49-196,0-1 0,-1 1 1,2-1-1,-1 1 1,0-1-1,1 0 1,0 0-1,-1 0 1,1 0-1,1 0 0,-1 0 1,0 0-1,1 0 1,-1-1-1,1 1 1,0-1-1,0 0 1,0 0-1,0 0 0,0 0 1,0-1-1,0 1 1,1-1-1,-1 0 1,6 2-1,-2-1-391,1 0 0,0 0 0,0 0 0,0-1 0,0 0 0,0-1 0,0 0-1,0 0 1,1 0 0,12-3 0,7-14-9157,-13 5 59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09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36 5894,'0'0'18748,"-5"0"-17467,-11 0 141,34-2 334,29-2-1149,150-22-535,-154 24-5951,0 1-6155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09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17 1185,'0'0'19053,"-4"1"-17153,51 2 3012,91-2-9904,-28-15-6480,-61 7 1527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0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221 106 6150,'0'0'9166,"4"-43"-1756,-4 41-7227,0 0 1,0 0-1,0 0 1,-1 0 0,1 0-1,-1 0 1,1 0 0,-1 0-1,0 0 1,0 0 0,0 0-1,0 1 1,0-1 0,0 0-1,0 1 1,-1-1 0,1 1-1,-1-1 1,-2-1-1,-1 0-9,1 0 0,0 1-1,-1-1 1,0 1 0,1 1-1,-1-1 1,0 0 0,-5 0-1,-1 0-48,0 1-1,0 0 0,0 0 0,1 2 1,-1-1-1,0 1 0,-16 3 0,24-3-89,0 0-1,1 0 0,-1 1 0,0-1 0,0 1 0,1-1 1,-1 1-1,1 0 0,-1 0 0,1 0 0,0 0 0,-1 0 1,1 0-1,0 1 0,1-1 0,-1 1 0,0 0 0,1-1 1,-1 1-1,1 0 0,0 0 0,0 0 0,-1 4 0,0 3 25,1-1 0,0 1 0,0-1 0,1 1 1,0 0-1,2 12 0,-1-18-56,1-1 0,-1 1 0,0 0 1,1 0-1,0-1 0,-1 1 1,2-1-1,-1 0 0,0 0 0,1 0 1,-1 0-1,1 0 0,0 0 1,4 3-1,51 35-5,-41-31 8,8 6-14,-9-6-24,0 0 0,-1 1 1,23 21-1,-35-29 28,0 0-1,0 1 1,0-1-1,0 1 1,-1-1-1,0 1 1,1 0-1,-1 0 1,-1 0-1,1 0 1,-1 0-1,1 0 1,-1 1-1,0-1 0,-1 0 1,1 1-1,-1-1 1,0 0-1,0 1 1,-1 7-1,0-10 13,0 0-1,0 0 0,0 0 0,-1-1 0,1 1 1,0 0-1,-1-1 0,1 1 0,-1-1 0,1 0 1,-1 1-1,0-1 0,0 0 0,1 0 0,-1 0 0,0 0 1,0 0-1,0 0 0,-3 0 0,-46 13 200,45-13-189,-17 4-26,0-2 0,0 0 0,-27-1 0,49-4-1361,2 1 882,-1-1-1,0 0 1,1 0-1,-1 1 0,1-1 1,-1 0-1,1 1 1,0-1-1,0 0 1,0 1-1,2-3 1,29-27-3420,-21 22 1681,25-23-4911,2 3-2403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1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62 117 0,'0'0'22384,"-1"-11"-17387,-9 32-4639,0 0 0,2 1 0,0 0 0,2 0 1,0 0-1,2 1 0,0 0 0,1 0 0,1 23 1,3-41-360,-1 0 1,1-1-1,1 1 1,-1-1-1,0 1 1,1-1-1,0 0 0,0 0 1,0 0-1,1 0 1,0 0-1,-1 0 1,1 0-1,0-1 1,1 0-1,-1 1 1,1-1-1,-1 0 1,1-1-1,0 1 1,0-1-1,0 1 1,0-1-1,7 2 1,-5-2-31,-1 0 0,0 0 0,1 0 0,-1 0 0,1-1 0,0 0 0,-1 0 0,1-1 1,0 0-1,0 0 0,-1 0 0,1-1 0,0 1 0,-1-1 0,1-1 0,0 1 0,-1-1 0,0 0 0,1 0 1,4-3-1,1-4-1,-1 1 0,0-2 0,-1 1 0,0-1 0,0-1-1,-1 0 1,-1 0 0,0 0 0,0-1 0,-1 0 0,-1 0 0,0-1 0,0 1 0,-1-1 0,-1 0 0,0 0 0,-1-1 0,0 1 0,-1 0 0,-1-1 0,0 1 0,-1-1 0,0 1 0,-5-18 0,4 23 36,-1 1-1,0 0 1,0 1 0,-1-1-1,1 0 1,-1 1 0,-1 0-1,1 0 1,-1 0 0,-1 0-1,1 1 1,-1 0 0,1 0-1,-1 1 1,-1-1 0,1 1-1,-1 1 1,1-1 0,-1 1-1,0 0 1,0 1 0,-1-1-1,1 1 1,0 1 0,-1 0-1,1 0 1,-1 0 0,1 1-1,-1 0 1,0 0 0,-13 3-1,20-2-98,-1 0 0,0 0 0,1 0 0,-1 1 0,1-1 0,-1 0 0,1 1 0,0-1 0,-1 1 0,1-1-1,0 1 1,0 0 0,0-1 0,0 1 0,0 0 0,1 0 0,-1 0 0,1-1 0,-1 1 0,1 0 0,-1 0 0,1 0 0,0 0-1,0 3 1,0 25-4105,8-7-3380,8-6-1282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1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0 2242,'0'0'19790,"5"5"-19006,-4-4-628,26 24 22,-26-24-80,0 0-1,0 1 1,0-1-1,0 0 1,0 1-1,0-1 1,0 1-1,0-1 1,-1 1-1,1-1 1,-1 1-1,1 0 1,-1-1-1,0 1 1,1 0 0,-1-1-1,0 1 1,0 0-1,0-1 1,0 1-1,0 0 1,-1-1-1,0 4 1,-32-7 2176,31 1-2291,-1-1-1,1 1 1,0 0-1,-1-1 1,1 1 0,0-1-1,0 0 1,0 0-1,-3-3 1,1-8-4600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8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64 1121,'0'0'12113,"-5"1"-9770,-8 0 1309,31-6 647,20-5-4125,25-10-3330,1 1-4327,-14 8-1768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2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15 3395,'0'0'10960,"-25"-14"-3529,17 14-6462,0 0 1,0 1-1,0 0 0,-15 4 1,15-2-749,-1 1 1,1 0-1,0 1 1,1-1 0,-1 1-1,1 1 1,0-1-1,0 1 1,0 1 0,1-1-1,-10 15 1,6-9-86,1 1 1,1 0 0,0 1-1,1-1 1,1 2-1,0-1 1,1 1 0,0 0-1,1 0 1,1 0-1,0 0 1,1 1 0,1-1-1,0 1 1,1-1-1,2 18 1,-1-29-142,0 0-1,0-1 1,1 1 0,-1 0 0,1 0-1,-1-1 1,1 1 0,0-1 0,0 1-1,1-1 1,-1 0 0,1 0-1,0 0 1,0 0 0,0-1 0,0 1-1,0-1 1,0 0 0,1 0 0,-1 0-1,1 0 1,-1 0 0,1-1-1,0 1 1,0-1 0,0 0 0,6 0-1,13 3-368,0-1-1,0 0 0,36-3 1,-42 0-51,65-8-1382,-65 4 501,0 0 0,0-2-1,0 0 1,-1 0 0,23-13-1,-30 14 685,-1-1 0,0 1 0,0-1 0,0-1 0,-1 1-1,0-1 1,0 0 0,-1-1 0,0 0 0,9-14-1,-12 16 619,0-1 1,0 0-1,-1 0 0,1 0 0,-2 0 0,1 0 0,-1-1 0,0 1 0,0-12 0,0 4 857,-2-21 1713,-9 16 4307,9 21-6729,1-1 0,-1 1 0,1-1 0,-1 1 0,1-1 0,-1 1 0,1-1 0,-1 1 0,1 0 0,0-1 0,-1 1-1,1-1 1,0 1 0,-1 0 0,1-1 0,0 1 0,0 0 0,0 0 0,0-1 0,0 1 0,0 0 0,0-1 0,0 1-1,0 0 1,0 0 0,0 27-291,0-22 546,0 2-253,0 6 17,0-1 0,1 1 0,0-1 1,1 0-1,6 24 0,-7-33-166,1 0 0,-1-1 1,1 0-1,0 1 0,0-1 0,1 0 0,-1 0 0,0 0 1,1 0-1,0 0 0,0-1 0,0 1 0,0-1 0,0 0 0,0 1 1,1-2-1,-1 1 0,1 0 0,-1-1 0,1 1 0,0-1 1,-1 0-1,1 0 0,0-1 0,6 1 0,1 1-93,1-1 1,-1-1-1,1 1 0,-1-2 0,1 0 0,20-4 1,-28 4 82,-1 0 1,1 0-1,-1-1 1,0 1 0,1-1-1,-1 0 1,0 0-1,0 0 1,0 0 0,0-1-1,-1 1 1,1-1-1,-1 1 1,1-1 0,-1 0-1,0 0 1,0 0-1,0-1 1,-1 1 0,1 0-1,-1-1 1,1 1-1,-1-1 1,0 1 0,0-6-1,4-32 107,-3 1-1,-1-1 0,-5-44 1,2 69-1006,1 22-3072,5 27-7552,6-20 940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3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 1890,'0'0'19864,"-7"-4"-18341,7 4-1502,0 0-1,0 0 1,0 0 0,0 0 0,0 0 0,0 0-1,0 0 1,0 0 0,0 0 0,0 1 0,0-1 0,0 0-1,0 0 1,0 0 0,0 0 0,0 0 0,0 0-1,-1 0 1,1 0 0,0 0 0,0 0 0,0 0-1,0 1 1,0-1 0,0 0 0,0 0 0,0 0 0,0 0-1,0 0 1,-1 0 0,1 0 0,0 0 0,0 0-1,0 0 1,0 0 0,0 0 0,0 0 0,0 0-1,0 0 1,-1 0 0,1 0 0,0 0 0,0 0 0,0 0-1,0 0 1,0 0 0,0 0 0,0 0 0,0 0-1,-1-1 1,1 1 0,0 0 0,0 0 0,0 0 0,0 0-1,0 0 1,0 0 0,0 0 0,0 0 0,0 0-1,0-1 1,65 163 4181,-42-120-2756,-23-44-1472,2-19 168,2-1 1,0 1 0,12-35 0,-15 52-338,0 0 0,1 0 0,-1 1 0,1-1 0,0 0 0,0 1 0,0-1 0,1 1 0,-1 0 0,1 0 0,0 0 0,-1 0 0,2 0 0,-1 0 0,0 1 1,0 0-1,1 0 0,-1 0 0,1 0 0,0 0 0,0 0 0,-1 1 0,1 0 0,0 0 0,0 0 0,8 0 0,0 0-1751,3 1-1715,-1 2-3304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3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21 2530,'0'0'22245,"-3"-4"-20835,3 3-1343,0 0 1,0 0-1,-1 0 1,1 0-1,0 1 1,-1-1-1,1 0 1,-1 0-1,1 1 1,-1-1-1,1 0 0,-1 1 1,1-1-1,-1 0 1,0 1-1,1-1 1,-1 1-1,0-1 1,1 1-1,-1-1 1,0 1-1,-1-1 1,2 20 2015,16 42-695,28 24-1176,-39-77-199,0-1 1,0 0 0,1 0 0,0 0 0,0-1 0,1 0 0,-1 0 0,13 7 0,-18-12-13,-1-1 1,1 0 0,-1 0 0,1 0-1,-1 0 1,1 1 0,-1-1 0,1 0-1,-1 0 1,1 0 0,-1 0 0,1 0-1,0 0 1,-1 0 0,1-1 0,-1 1-1,1 0 1,-1 0 0,1 0 0,-1 0-1,1-1 1,-1 1 0,0 0 0,1 0-1,-1-1 1,1 1 0,-1 0 0,1-1-1,-1 1 1,0-1 0,1 1 0,-1 0-1,0-1 1,0 1 0,1-1 0,9-18 165,-9 15-115,26-52 38,-20 39-472,1 0 0,1 1 0,0 0 0,13-16 0,-9 22-2724,9 7-7576,-20 3 9741,7 0-5817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4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0 137 96,'0'0'19218,"10"2"-17659,-7-1-1476,1 1 0,-1-1 0,1-1-1,-1 1 1,1 0 0,0-1 0,-1 0 0,1 0 0,0 0-1,-1 0 1,1-1 0,0 1 0,-1-1 0,1 0 0,-1 0-1,1 0 1,-1-1 0,1 1 0,-1-1 0,0 0 0,0 0 0,0 0-1,0 0 1,0 0 0,0-1 0,0 1 0,-1-1 0,4-4-1,-1 1 18,0 1 0,-1-2 0,1 1 0,-1-1 0,0 1 0,-1-1 0,1 0 0,-2 0-1,1-1 1,-1 1 0,0 0 0,0-1 0,1-13 0,-3 21 583,-16 4 246,9 2-855,0 1 1,0-1-1,0 1 0,1 0 0,0 1 0,0 0 1,1 0-1,0 0 0,1 0 0,-1 1 0,-2 9 1,4-11 70,0 1 1,0 0 0,1 0 0,0 0-1,0 1 1,1-1 0,0 0 0,1 1-1,0-1 1,0 0 0,1 1-1,0-1 1,2 10 0,-1-13-159,1-1 0,-1 1 0,1-1 0,0 0 0,0 0 0,0 0 0,1 0 0,-1-1 0,1 1 0,0-1 0,0 0 0,0 0 0,1 0 0,-1-1 0,0 1 0,1-1 1,0 0-1,0 0 0,6 1 0,45 9-4730,-5-8-8293,-36-4 4676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4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12684,'0'0'12844,"79"-11"-11851,-48 5-352,0 2-417,2-1 32,2 1-256,-2-1-160,5 1-1185,-1-2-2531,-2 1-4099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4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203 292 961,'0'0'9347,"2"-16"-6394,-1 4-2513,4-19 1133,-2-1 0,-1 1 1,-1 0-1,-5-35 0,3 62-1464,0 0 0,0 1 0,0-1 0,0 0 0,-1 1 0,0-1 0,0 1 0,0 0 0,0 0 0,0-1 0,-1 1 0,1 1 0,-1-1 0,0 0 0,0 1 0,0-1 0,0 1 0,0 0 0,0 0 1,-1 0-1,1 0 0,-1 1 0,0-1 0,1 1 0,-1 0 0,0 0 0,0 0 0,1 1 0,-1 0 0,0-1 0,0 1 0,0 0 0,0 1 0,0-1 0,0 1 0,1 0 0,-1 0 0,0 0 0,1 0 0,-1 0 0,0 1 0,1 0 0,0 0 0,-6 3 0,3 2 30,-1 0-1,1 1 1,0 0 0,0 0-1,1 0 1,0 1 0,1-1-1,0 1 1,0 0 0,1 1-1,0-1 1,1 0 0,-2 16-1,1 0 106,1 0 0,1 1 0,1 0 0,4 25-1,1-27-80,0 0 0,2-1 0,1 0 0,1 0-1,1-1 1,0 0 0,15 22 0,20 43-377,-36-56-998,-7-14-1966,-24-4-12328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5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1826,'0'0'14445,"24"-11"-14386,25-8-349,0 1 0,72-16 0,-91 28 173,45-7-900,-25 9 5568,-49 5-4268,1 0 0,-1 0 0,0-1 0,1 1 0,-1 0 0,0 0 0,0 0 0,0 0 0,0 1 0,0-1 0,0 0 0,0 0 0,0 1 0,0-1 0,-1 0 1,1 1-1,0-1 0,0 2 0,14 36 1536,-11-30-1089,12 41 775,0-3-1455,-2-17-3313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5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4837,'0'0'11018,"70"-49"-15246,-43 36-3876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5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9673,'0'0'12972,"-1"10"-11162,0 28-529,1 1 1,2 0-1,6 38 0,5-8-621,28 120 841,-34-165-2453,2 0 1,22 45-1,-30-68 338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6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 1153,'0'0'23062,"68"-30"-22806,-33 23-32,5-1-224,-3 3-160,-2-1-705,5 2-2434,-9-1-3395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39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86 2787,'0'0'14371,"-15"0"-4127,19 58-10009,2 0 0,3 0-1,3-1 1,23 70 0,-31-111-203,7 14-49,-13-51-234,-10-52 76,3 24 78,2-1 0,2 0 0,3-1 0,4-58 0,-1 105 88,-1 0 1,1 0-1,-1 1 1,1-1-1,0 0 1,0 0-1,1 1 1,-1-1-1,1 1 1,0-1-1,0 1 1,0 0 0,0 0-1,1 0 1,-1 0-1,1 0 1,0 0-1,-1 1 1,1-1-1,1 1 1,-1 0-1,0 0 1,0 0-1,1 0 1,-1 1-1,1-1 1,0 1 0,-1 0-1,1 0 1,0 0-1,0 1 1,4-1-1,0 0 17,-1 1 0,1 0 0,0 0-1,0 0 1,-1 1 0,1 1 0,-1-1-1,1 1 1,-1 0 0,1 1 0,-1 0 0,0 0-1,0 1 1,0-1 0,7 7 0,-1 1 22,1 1 1,-2 1 0,0 0-1,0 1 1,-1 0 0,-1 1 0,0 0-1,13 29 1,-17-32 18,-1 1 1,-1 0-1,0 1 1,-1-1-1,0 1 1,-1 0-1,0-1 1,-1 1-1,-1 0 1,0 0-1,-4 26 1,2-33 19,-1 0 1,0 0-1,0 0 0,0 0 1,-1-1-1,0 0 1,0 0-1,0 0 1,-1 0-1,0 0 0,0-1 1,-1 0-1,1 0 1,-1-1-1,-12 8 0,9-6-61,0-1-1,0 0 0,-1 0 0,0-1 1,0 0-1,0-1 0,0 0 1,-1-1-1,1 0 0,-16 1 0,25-3-380,8-6-2046,194-105-8791,-48 31 3951,-57 17 7081,-88 56-1417,17-17 16290,-38 30-10530,7-2-3944,0 1-1,0 1 1,0-1 0,1 1 0,0 0 0,0 0 0,1 0-1,-1 1 1,-4 10 0,-30 70 788,35-78-868,0 1-41,0 2 1,1-1 0,0 0 0,1 1-1,0-1 1,0 1 0,1 15 0,3-26-143,-1-1-1,1 1 1,0-1 0,0 0 0,-1 0 0,1 0 0,0 0-1,0 0 1,0 0 0,-1 0 0,1 0 0,0-1 0,-1 1 0,1-1-1,0 1 1,-1-1 0,1 0 0,2-1 0,2-6-81,0 1 1,-1-1-1,0 0 0,-1 0 1,1 0-1,-2-1 1,1 0-1,2-12 0,-3 12 70,0 0 0,0 1 0,0-1 0,1 1 0,0 0 0,1 0 0,0 0 0,0 1 0,9-10 0,-13 16 75,-1 1-1,0 0 1,1-1-1,-1 1 1,1 0-1,-1-1 0,1 1 1,-1 0-1,1 0 1,-1 0-1,1-1 1,0 1-1,-1 0 0,1 0 1,-1 0-1,1 0 1,-1 0-1,1 0 1,-1 0-1,1 0 0,0 0 1,-1 0-1,1 1 1,-1-1-1,1 0 1,-1 0-1,1 0 1,-1 1-1,1-1 0,-1 0 1,1 1-1,-1-1 1,1 0-1,-1 1 1,0-1-1,1 0 0,-1 1 1,1-1-1,-1 1 1,0-1-1,1 1 1,13 25 426,-11-20-307,9 20-140,-6-12 242,1 1 1,1-2-1,17 25 1,-23-35-375,-1-1 0,1 1 0,1-1 0,-1 0 0,0 0 0,0 0 0,1 0 0,-1 0 0,1-1 0,0 1 1,-1-1-1,1 1 0,0-1 0,0 0 0,0 0 0,0-1 0,0 1 0,0 0 0,0-1 0,0 0 0,0 0 0,0 0 1,0 0-1,0 0 0,6-1 0,-5-2-679,0 1 1,0-1-1,0 1 0,-1-1 1,1 0-1,-1 0 1,1-1-1,-1 1 1,0-1-1,0 1 0,-1-1 1,1 0-1,-1 0 1,0-1-1,0 1 1,2-5-1,-3 7 373,14-33-8265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6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1 5733,'0'2'17911,"-1"1"-17714,0 1 0,0-1 1,0 0-1,0 0 0,0 1 1,0-1-1,-1 0 0,0 0 1,0-1-1,1 1 1,-4 3-1,-8 13 392,-23 40 421,4 1 0,2 2-1,-30 90 1,48-114-768,1 0 0,3 1-1,1 1 1,1-1 0,3 1 0,1 0 0,5 53 0,-3-85-272,2 0 0,-1-1-1,1 1 1,0 0 0,1-1 0,-1 1 0,1-1 0,1 0 0,0 0-1,0 0 1,0-1 0,1 1 0,0-1 0,0 0 0,0 0-1,1-1 1,0 0 0,6 5 0,-1-3-653,0 0 0,0-1 0,1-1-1,0 0 1,-1 0 0,2-1 0,-1-1 0,0 0 0,1-1-1,18 2 1,27-2-6091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8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280 108 577,'0'0'18871,"-1"-10"-18124,2 6-558,-1 0 0,0 1 0,0-1 1,-1 0-1,1 0 0,-1 1 0,0-1 0,0 0 0,0 1 0,-1-1 0,1 1 0,-1-1 1,1 1-1,-1-1 0,0 1 0,-1 0 0,1 0 0,-1 0 0,1 1 0,-1-1 0,0 0 0,0 1 1,0 0-1,0 0 0,0 0 0,0 0 0,-1 0 0,1 0 0,-1 1 0,1 0 0,-1 0 1,-5-1-1,3 0-75,-1 2 0,0-1 0,1 1 0,-1 0 0,0 0 0,0 0 0,1 1 0,-1 0 0,0 1 0,1-1 0,-1 1 0,1 1 1,0-1-1,-9 5 0,10-2-62,-1-1 0,0 1 0,1 0 0,0 1 0,0-1 0,1 1 0,-1 0 0,1 0 0,0 0 0,1 0 0,0 1 0,0 0 0,-3 8 0,-3 18 194,0 1-1,3 0 1,1 0 0,1 0-1,2 1 1,4 64-1,-1-87-196,0 0 0,1 1 1,0-1-1,1-1 0,0 1 0,0 0 0,2-1 0,-1 0 0,2 0 0,-1 0 0,1 0 1,1-1-1,0 0 0,1-1 0,-1 1 0,2-1 0,-1-1 0,1 0 0,13 9 0,-8-7-380,0-1-1,0-1 0,1-1 0,0 0 0,27 9 0,-23-11-1441,0-1-1,0 0 1,0-1 0,35 0-1,-24-3-3724,-4 0-2035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19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15 139 545,'0'0'22255,"-2"4"-21369,-1 5-524,1 1-1,0 0 0,0-1 0,0 1 0,1 0 1,1 0-1,0 0 0,0 0 0,1 0 0,4 19 0,3 10 552,19 53-1,8-6-320,-41-112-472,1 0-1,-2-27 0,0-177-116,8 165-70,-1 61 66,0 1 0,0 0-1,0-1 1,1 1 0,0-1-1,0 1 1,0 0 0,0 0 0,0-1-1,1 1 1,-1 0 0,1 0 0,0 0-1,0 1 1,0-1 0,0 0 0,1 1-1,-1-1 1,1 1 0,-1 0 0,1 0-1,5-3 1,-3 2-11,0 0 0,0 1 0,1 0 0,-1 1 0,1-1 0,-1 1 0,1 0 0,-1 0 0,1 0 0,0 1 0,-1 0 0,1 0 0,7 2 0,-11-1 1,0 0 0,1 0 0,-1 0 1,0 1-1,0-1 0,0 1 1,0 0-1,0-1 0,0 1 1,0 0-1,-1 0 0,1 0 1,-1 0-1,1 1 0,-1-1 1,0 0-1,0 0 0,0 1 0,0-1 1,0 1-1,0 3 0,12 56 22,-10-49 9,-2 0 0,1 0 0,-2 0 0,0 0-1,-2 14 1,2-23 12,-1-1-1,0 0 1,0 0-1,0 0 1,0 0 0,0 0-1,-1 0 1,1 0-1,-1 0 1,0 0-1,0-1 1,0 1 0,0-1-1,0 1 1,-1-1-1,1 0 1,-1 0-1,0 0 1,1 0-1,-1-1 1,0 1 0,0-1-1,0 1 1,0-1-1,-3 1 1,-7 1-8,1 0 0,-1-1 0,1 0 0,-1-1 0,-14-1 0,7 0-3765,1-2-3755,9 0-640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21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0 1890,'0'0'22458,"0"19"-21897,1 1-191,-1 25-59,0-43-233,0-1 0,0 1 1,0 0-1,0-1 0,-1 1 0,1-1 1,-1 1-1,1-1 0,-1 1 0,0-1 1,1 0-1,-1 1 0,0-1 0,0 0 0,0 1 1,0-1-1,0 0 0,0 0 0,0 0 1,-1 0-1,-1 1 0,2-2-66,0 0-1,1 0 1,-1-1-1,0 1 1,1-1-1,-1 1 1,0-1-1,1 1 1,-1-1-1,1 1 1,-1-1-1,0 1 1,1-1-1,0 0 1,-1 1-1,1-1 1,-1 0-1,1 1 1,0-1-1,-1 0 1,1 0-1,0 1 1,0-1-1,0 0 1,-1 0-1,1 1 1,0-1-1,0 0 1,0 0-1,0 0 1,1 1-1,-1-1 1,0-1-1,-1-35-188,1 36 198,1 0-48,0 1-1,0-1 1,0 1-1,0 0 1,1-1-1,-1 1 1,0 0-1,0 0 1,0 0 0,1 0-1,-1 0 1,0 0-1,0 0 1,0 1-1,1-1 1,-1 0-1,0 1 1,0-1-1,0 1 1,2 0 0,-2 3 71,1 1 1,-1-1 0,-1 1 0,1-1 0,-1 1 0,1-1 0,-1 1 0,-1 4-1,1 0 593,0-9-635,-1 1 0,1-1 0,0 0 0,0 0 0,-1 0 0,1 0 0,0 0 0,-1 0 0,1 0 0,0 1 0,0-1 0,-1 0 0,1 0 0,0 0 0,-1 0 0,1 0 0,0 0 0,0 0 0,-1-1 0,1 1 0,0 0 0,-1 0 0,1 0 0,0 0-1,0 0 1,-1 0 0,1 0 0,0-1 0,0 1 0,-1 0 0,1 0 0,0 0 0,0 0 0,0-1 0,-1 1 0,1 0 0,0 0 0,0-1 0,0 1 0,0 0 0,-1 0 0,1-1 0,0 1 0,0-1 0,-12-12-405,10 8 267,1 1 0,0-1 0,0 0 0,0 0 0,1 1 0,-1-1 0,2-9 0,-1 6 49,2 8 80,-1 0 1,1 0-1,0 0 1,-1 0-1,1 1 1,0-1-1,-1 0 0,1 1 1,0-1-1,-1 1 1,1 0-1,-1-1 0,1 1 1,-1 0-1,1 0 1,1 2-1,2 2 56,-1 0-1,0 1 1,0 0 0,-1-1-1,1 1 1,-1 0 0,-1 1-1,1-1 1,-1 0 0,0 1-1,0-1 1,0 10-1,0-2 214,-1 0-1,0 0 0,-1 0 0,0 0 0,-4 16 0,4-27-240,-1 0 0,0 1-1,0-1 1,0 0 0,0 0 0,-1 0-1,1 0 1,-1 0 0,0 0-1,0 0 1,0-1 0,0 1-1,0 0 1,-1-1 0,1 0 0,-1 0-1,1 0 1,-1 0 0,0 0-1,-4 2 1,-9 1-4144,0-3-4189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0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30 192,'0'0'17782,"1"-6"-16890,-1 5-651,-1-1-75,1 0 1,0 0 0,0 0-1,1 0 1,-1 0 0,3-8 7593,-6 22-6260,-6 16-1661,-281 504 2991,287-527 147,2-2-4173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0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41 2306,'0'0'16175,"-4"-8"-14370,2 5-2124,-12-22 3398,11 21-999,10 17-861,4 8-764,1 0 0,2-1 0,0-1 0,1 0 0,1-1 0,0-1 0,1 0 0,39 28 0,-11-15-1160,1-1 0,95 43 0,-108-62-6880,-18-8 330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1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0 512,'0'0'26703,"-17"6"-24082,17-3-2639,-1 19-84,-4-21-95,-3-12-271,5 0-118,8 9-43,11 14 318,-12-4 351,0 0 0,0 1 0,-1 0 0,0 0 0,-1 0 0,0 0 0,-1 0 0,1 0 1,-2 0-1,1 1 0,-1-1 0,-2 14 0,1 4 250,1-23-192,0 1-1,-1-1 1,0 1-1,0-1 1,0 1-1,0-1 1,-1 0-1,0 0 1,1 1 0,-2-1-1,-2 5 1,3-7-170,0 1 1,0-1 0,0 1 0,0-1 0,-1 0 0,1 0 0,-1 0-1,1 0 1,-5 2 0,-16 1-3441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1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9673,'0'0'13554,"5"5"-11872,52 77 1939,-31-43-2466,45 53 0,-49-67-1069,-16-16-537,1-1 0,1 0 1,-1 0-1,12 8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2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1826,'0'0'18721,"-3"7"-17466,-72 236 5586,39-116-4836,32-113-1782,2-7-112,0 0-1,0 0 1,0 0-1,1 0 0,-1 12 1,2-18-47,-1-1-75,0 0-106,-1-1 40,0 0-1,0-1 1,-1 1 0,1 0 0,0-1 0,0 0 0,1 1-1,-1-1 1,0 0 0,-4-8 5851,4 6-7237,-1-15-11525,-3 227 19971,2-100-6429,2 0-3847,18-136-12626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2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10 833,'0'0'17131,"-3"-3"-16000,2 3-1083,1-1 0,-1 1 0,1-1 0,0 1 0,-1-1 0,1 1 0,-1 0 0,1-1-1,-1 1 1,1 0 0,-1-1 0,1 1 0,-1 0 0,1 0 0,-1 0 0,1-1 0,-1 1 0,0 0-1,1 0 1,-1 0 0,1 0 0,-1 0 0,1 0 0,-1 0 0,0 0 0,1 0 0,-1 0-1,1 0 1,-1 1 0,0-1 0,-2 18 931,17 48 101,-8-44-743,16 99 1073,-4 1-1,-6 1 0,-8 224 1,-4-331-1254,-1 0 0,-1 0 1,-1 0-1,0 0 0,-11 29 0,11-38-281,0 0 0,-1 0 0,0 0 0,0 0 0,-10 10 0,10-12-460,-1 0 0,1-1-1,-1 0 1,-1 0 0,1-1-1,0 1 1,-12 5 0,-22 5-7748,-7 1-7453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0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3395,'0'0'17809,"-1"11"-15866,-3 36-661,3 0 0,1 1 0,7 49 0,-4-73-1127,1-1 0,1 1 0,1-1 0,1 0 0,1-1 1,1 0-1,0 0 0,20 30 0,-5-24-357,-11-23-2959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4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5733,'-2'25'2798,"-19"334"4462,20 742-2071,84 97-6294,-66-713-3134,-17-456 3449,-5-6 386,4-7 540,23 2-71,42 14 193,2-3 1,0-3-1,2-3 0,133 27 0,291 18 323,-478-66-574,1539 85 2412,381 7-1309,858 56 433,-1711-136-1504,-330-9-52,-444-4-2437,-303-1 1893,0 0 0,0-1 0,1 1-1,-1-1 1,0 1 0,0-1 0,0 0 0,0-1-1,0 1 1,0-1 0,-1 0 0,1 0 0,0 0-1,-1 0 1,5-4 0,0-1-3356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6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112 170 11627,'0'0'10009,"-7"-18"-8322,-20-55-170,26 71-1454,0 0 1,1 0-1,-1 0 1,1 0-1,-1 0 1,1 0 0,0 0-1,0 0 1,0 0-1,0 0 1,0 0 0,0 0-1,0 0 1,1 0-1,-1 0 1,1 0-1,-1 1 1,1-1 0,0 0-1,0 0 1,0 0-1,0 1 1,0-1 0,0 0-1,0 1 1,1-1-1,-1 1 1,1 0-1,-1-1 1,1 1 0,-1 0-1,1 0 1,0 0-1,2-2 1,3 1 2,-1-1 1,1 1-1,0 0 1,0 0-1,0 1 1,11-1-1,-11 1-52,-1 0-1,0 1 1,1 0-1,-1 0 1,0 1-1,0 0 1,1 0 0,-1 0-1,0 1 1,0 0-1,0 0 1,0 1-1,9 4 1,-9-2-2,1 1 0,-1-1 0,0 1 0,0 0 0,-1 0 0,0 1 0,0 0 0,0 0 0,6 14 0,-1-1 13,-1 0 0,-1 0 0,-1 1 1,-1 0-1,0 0 0,-2 0 0,-1 1 0,0 0 1,-2 0-1,0 0 0,-1 0 0,-2-1 0,-4 28 1,3-34-8,-1 0 0,0 0 1,-1-1-1,0 0 1,-1 0-1,-1 0 0,0-1 1,-1 0-1,0 0 0,-1 0 1,0-2-1,-1 1 1,-1-1-1,0 0 0,0-1 1,-1-1-1,0 0 1,-1 0-1,-25 12 0,28-17 3,0 0 0,0-1 0,0 0 0,-1-1 0,1 0 0,-1-1 0,-19 1 0,26-2-3,-1-1 0,1 1 0,0-1 0,-1 0 0,1 0-1,0 0 1,-1 0 0,1-1 0,-5-2 0,7 2-5,0 1 0,0 0 0,1 0 0,-1-1 0,1 1 0,-1-1 0,1 1 0,0-1 0,-1 1 0,1-1 0,0 0 0,0 0 0,0 0 0,0 0 0,1 0 0,-1 0 0,0 0 0,1 0 0,-1 0 0,1-3 0,0 4-12,0-1 0,0 0 1,0 1-1,0-1 0,0 1 1,1-1-1,-1 0 0,1 1 1,-1-1-1,1 1 0,0-1 1,0 1-1,-1-1 1,1 1-1,0-1 0,0 1 1,0 0-1,0 0 0,1-1 1,-1 1-1,0 0 0,1 0 1,1-1-1,41-19 51,-27 15-46,280-112-1270,-97 50-7663,-125 43 1774,-11 2-2627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6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68 4869,'0'0'18417,"-31"-66"-18321,52 65-96,4 1-993,0 1-2370,-4 24-1313,-5 16-3716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7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40 2370,'0'0'21717,"-52"0"-21717,62-8-5349,9-7 929,0-1-3620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7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0 116 5477,'0'0'13357,"13"-17"-11820,42-55-309,-52 69-1145,0 0-1,1 1 0,-1 0 1,1-1-1,-1 1 1,1 0-1,0 1 0,0-1 1,0 1-1,0-1 1,0 1-1,0 1 0,0-1 1,8 0-1,48 6 778,-55-4-783,-1 0-49,0-1 1,1 2 0,-1-1-1,0 1 1,0-1-1,0 1 1,0 0-1,0 1 1,0-1-1,-1 1 1,1-1 0,-1 1-1,0 0 1,0 0-1,4 5 1,-2-1 17,0 1 1,-1-1 0,0 1-1,0-1 1,-1 1-1,0 0 1,3 13-1,-1 3 69,-2 0 0,0 0 0,-2 0 0,-2 43 0,-1-55 12,0 0 0,-1 0 0,0 0 0,-1-1 0,0 1 0,-1-1 0,0 0 0,0-1 0,-14 19 0,14-21-32,-1 0 0,0 0-1,-1-1 1,1 0 0,-1 0 0,-1-1 0,1 1 0,-1-2 0,0 1 0,-1-1 0,1 0 0,-16 5 0,31-10-169,-1-1 0,1 1 0,0 0 0,0 0 1,-1 1-1,1 0 0,0 0 0,-1 1 1,1 0-1,-1 0 0,1 0 0,-1 1 1,9 5-1,8 4 5,0 1 1,26 20-1,-45-30 58,-1 0 1,1 0-1,-1 0 1,0 0-1,0 0 1,0 1-1,0 0 0,0-1 1,-1 1-1,1 0 1,1 5-1,-4-7 32,1 0 1,-1-1-1,0 1 0,0-1 0,0 1 0,0 0 0,0-1 1,0 1-1,0 0 0,0-1 0,-1 1 0,1-1 0,-1 1 1,1 0-1,-1-1 0,1 1 0,-1-1 0,0 0 0,0 1 1,0-1-1,0 0 0,0 1 0,0-1 0,0 0 0,0 0 0,-1 0 1,1 0-1,0 0 0,-1 0 0,1 0 0,-1 0 0,1-1 1,-1 1-1,-1 0 0,-12 7 89,1-1 0,-1-1 0,-1-1 0,1 0 0,-1 0 1,0-2-1,-26 3 0,42-7-492,-1 0 1,1 0 0,-1 0-1,1-1 1,0 1-1,-1 0 1,1-1 0,0 1-1,0 0 1,0 0-1,0-1 1,0 1 0,1 0-1,-1 0 1,0-1-1,0 1 1,1-2 0,12-27-6212,10-5-1127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7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9705,'0'0'12657,"15"11"-11124,-3-2-1199,-6-6-201,0 1 1,0 0-1,0 0 1,-1 1 0,1-1-1,-1 1 1,-1 0-1,1 1 1,-1-1 0,0 1-1,0 0 1,0 0-1,-1 0 1,0 0 0,0 1-1,3 9 1,0 26 346,-1 1 1,-2-1-1,-2 1 1,-6 61-1,5-100-466,0-1-1,-1 0 1,1 1-1,-1-1 1,0 1-1,0-1 1,0 0-1,-1 0 1,1 0-1,-4 5 1,4-7-5,0 0 1,0 0-1,0 1 0,0-1 0,0-1 1,0 1-1,-1 0 0,1 0 1,0 0-1,0-1 0,-1 1 1,1 0-1,-1-1 0,1 1 1,-1-1-1,1 0 0,-1 0 1,1 1-1,-1-1 0,1 0 1,-1 0-1,1 0 0,-1 0 0,1-1 1,-1 1-1,-1-1 0,2 0-18,0-1 0,0 1-1,-1-1 1,1 0-1,1 0 1,-1 1-1,0-1 1,0 0 0,1 0-1,-1 0 1,1 0-1,-1 0 1,1 0-1,0 0 1,0 0-1,0 1 1,0-1 0,0 0-1,0 0 1,1 0-1,-1 0 1,1 0-1,-1 0 1,1 0 0,0 0-1,0 1 1,-1-1-1,1 0 1,2-2-1,12-4 16,0 1 0,1 0-1,0 2 1,0-1 0,27-4-1,8-3 4,15-5-463,-31 9-619,49-19 0,-80 26 583,-1 0-1,0 0 1,0 0-1,0-1 1,0 1-1,0-1 1,0 0-1,-1 0 1,1 0-1,-1 0 1,0 0-1,0 0 1,0-1-1,0 1 1,-1-1-1,1 1 1,-1-1-1,2-6 1,0-6-2490,0-1 0,2-30 0,-5 41 2224,1-39-4385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38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152 100 1185,'0'0'8360,"-10"-16"-5109,-30-48-64,23 45 1950,16 19-5064,1 0-1,0 0 0,-1 0 0,1 0 0,0 0 0,-1 0 0,1 0 0,0 0 0,-1 0 0,1 0 0,-1 0 0,1 0 0,0 0 0,-1 0 1,1 0-1,0 0 0,-1 0 0,1 0 0,0 1 0,-1-1 0,1 0 0,0 0 0,-1 0 0,1 1 0,0-1 0,0 0 0,-1 0 1,1 1-1,0-1 0,0 0 0,0 1 0,-1 0 0,-7 32 976,7-27-643,-32 232 4314,25 125-2360,12-315-2194,20 95 1,-15-103-805,-2 1-1,-1 0 1,-1 64 0,-5-102 264,0 0 0,-1 1-1,1-1 1,-1 0 0,0 0 0,0 0-1,0 0 1,0 0 0,0-1 0,-1 1-1,1 0 1,-4 3 0,-28 26-10079,3-7-1808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0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25 32,'0'0'12759,"0"-5"-9672,-8-15 9398,-3 68-10679,3-21-1504,-1 26 115,2 0-1,1 98 1,6-147-416,1 0 1,0-1-1,0 1 1,0 0-1,0 0 1,1 0-1,0-1 0,-1 1 1,1-1-1,1 1 1,-1-1-1,0 0 1,1 0-1,0 0 1,-1 0-1,1 0 1,1-1-1,-1 1 1,0-1-1,0 0 1,1 0-1,6 3 1,11 5-24,1 0 0,38 10 0,-40-14-10,27 9-19,48 17-203,-95-32 253,1 0 0,-1 1 0,0-1 0,0 0 0,1 1 0,-1-1 0,0 1 0,0-1 0,0 1 0,1-1 0,-1 0 0,0 1 0,0-1 0,0 1 0,0-1 0,0 1 0,0-1 0,0 1 0,0-1 0,0 1 0,0-1 0,0 1 0,-1-1 0,1 0 0,0 1 0,0-1 0,0 1 0,0-1 0,-1 1 0,1-1 0,0 0 0,0 1 0,-1-1 0,1 0-1,0 1 1,-1-1 0,1 0 0,0 1 0,-1-1 0,0 0 0,-13 14 97,1-4 32,0-1 1,-1 0-1,0-1 1,-17 6 0,24-11-351,0 0 0,0-1 0,0 1 1,0-2-1,0 1 0,-1-1 0,1 0 1,0-1-1,-1 0 0,1 0 1,-12-2-1,19 2-94,-1-1-1,0 1 1,1-1 0,-1 1-1,0-1 1,1 0 0,-1 1-1,1-1 1,-1 0 0,1 0 0,-1 1-1,1-1 1,-1 0 0,1 0-1,0 0 1,-1 0 0,1 0 0,0 1-1,0-1 1,0 0 0,0 0-1,0 0 1,0 0 0,0-1 0,0-30-7882,0 24 4182,0-15-5251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0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2370,'0'0'21877,"0"-8"-20628,25 4 32,6 1-672,6-3-321,2 1-288,1 1-32,-3 4-576,-4 0-2499,-8 0-3652,-8 7-5989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1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1 575 5285,'0'0'10757,"3"0"-10069,88-5 31,0-4-1,96-23 1,-100 16-376,277-49 692,1759-277-282,-1533 285-418,-109 13 158,-476 44-1048,20-4 1002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7:58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97 3459,'0'0'5819,"-3"-3"-5525,2 1-277,0 0 1,0-1-1,0 1 1,0 0-1,0-1 1,1 1-1,-1-1 1,1 1-1,-1 0 1,1-1-1,0 1 1,0-1-1,0 1 1,1-1-1,-1 1 1,1-1-1,-1 1 1,1-1 0,0 1-1,-1 0 1,1 0-1,1-1 1,-1 1-1,0 0 1,0 0-1,1 0 1,-1 0-1,1 0 1,0 0-1,-1 1 1,9-4 4548,7 7-803,15 45-1456,-27-38-2093,-1-1 1,2-1-1,-1 1 0,9 9 0,-11-14-166,0-1 0,0 0 0,0 1-1,0-1 1,0 0 0,1-1 0,-1 1 0,0 0-1,1-1 1,0 0 0,-1 0 0,1 0-1,0 0 1,-1-1 0,5 1 0,-1-1-9,0 1 1,0-2 0,0 1-1,-1-1 1,1 0 0,0 0-1,0-1 1,0 1 0,-1-2-1,1 1 1,9-6 0,-4 1-1253,-1-1 0,0-1 0,-1 0-1,19-20 1,2-3-4883,0 3-3588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0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84 9353,'0'0'10036,"10"-2"-9337,321-76-2375,-329 77 1575,12-1 2500,-13 14-251,-1-9-2393,-1 12 750,0-1-1,-1 0 1,-1 0-1,-5 15 1,4-15-19,0 1 0,1 0 1,1 0-1,-1 16 0,3-30-488,1-1 1,-1 0-1,0 0 0,0 0 0,0 1 0,0-1 0,0 0 0,0 0 0,0 0 0,1 0 0,-1 1 0,0-1 0,0 0 0,0 0 0,0 0 0,1 0 0,-1 0 0,0 0 0,0 0 0,0 0 0,1 1 0,-1-1 0,0 0 0,0 0 0,1 0 0,-1 0 1,0 0-1,0 0 0,0 0 0,1 0 0,-1 0 0,0 0 0,0 0 0,0 0 0,1-1 0,-1 1 0,0 0 0,0 0 0,0 0 0,1 0 0,-1 0 0,0 0 0,0 0 0,0-1 0,0 1 0,1 0 0,-1 0 0,0 0 0,0 0 0,0-1 1,10-6-252,3-13 221,-11 17 79,-1 0 0,1 0 0,-1 0 0,1 0 0,0 0 0,0 0 0,0 1 0,0-1 0,1 1 0,-1 0 0,1-1 0,-1 1 0,1 0 0,0 1 0,0-1 0,0 0 0,0 1 0,0 0 0,0-1 0,0 1 0,0 0 0,1 1 0,-1-1 1,0 1-1,4-1 0,28 5 1449,-4 0-5110,1-9-4924,-6-7 45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1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19 8040,'0'0'8295,"-85"-18"-8967,67 31-11179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2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38 124 4228,'0'0'8429,"-6"0"-6897,-25 0 2867,31-20-1479,0 16-2830,1 0 0,0 0 0,1 1 0,-1-1-1,1 0 1,-1 1 0,1-1 0,0 1 0,1 0-1,-1-1 1,1 1 0,-1 0 0,1 0 0,0 1 0,0-1-1,0 1 1,0-1 0,4-1 0,1-2 19,0 1 1,0 1 0,0-1-1,1 1 1,-1 1 0,1-1-1,9-1 1,-10 3-72,-1 1-1,0 0 1,0 1 0,1-1-1,-1 1 1,0 1 0,1-1-1,-1 1 1,0 1 0,0-1-1,0 1 1,0 0 0,0 1-1,0 0 1,7 4 0,-4 0 4,1 0 1,-2 1 0,1 1 0,-1 0 0,-1 0-1,1 0 1,-2 1 0,8 12 0,-6-9-1,0 1 1,-1 0-1,-1 1 0,0 0 1,-1 0-1,-1 0 0,0 1 1,-1 0-1,2 16 1,-5-22-10,0 0 0,-1 1 0,0-1 1,-1 1-1,0-1 0,0 1 0,-1-1 0,-1 0 1,0 0-1,0 0 0,-1 0 0,0-1 1,0 1-1,-1-1 0,-7 9 0,1-1 41,-2-1-1,0 0 0,-1-1 1,-1-1-1,-25 21 0,31-29-24,0 0 0,0 0 1,0-1-1,0-1 0,-1 0 0,0 0 0,0 0 0,0-2 0,0 1 0,0-1 0,-1-1 1,-16 1-1,26-2-38,0 0 1,0 0 0,-1 0-1,1 0 1,0 0 0,0-1-1,0 1 1,0-1 0,0 1-1,0-1 1,-1 1 0,1-1-1,0 1 1,0-1 0,0 0-1,1 1 1,-1-1-1,0 0 1,0 0 0,0 0-1,1 0 1,-1 0 0,0 0-1,1 0 1,-1 0 0,1 0-1,-1 0 1,1 0 0,-1 0-1,1-1 1,0 1 0,0 0-1,-1 0 1,1 0 0,0 0-1,0-1 1,0 1 0,0 0-1,1 0 1,-1 0 0,0-1-1,1 0 1,-1-2-13,1 1 0,-1 0 1,1 0-1,0-1 0,0 1 1,1 0-1,-1 0 0,1 0 0,-1 0 1,1 0-1,0 1 0,0-1 1,4-4-1,23-11-17,0 2 1,1 1 0,58-19-1,-20 7-222,79-29-4098,-48 23-3789,-45 17 87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3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43 1441,'0'0'21140,"-25"-41"-21108,38 39-32,-1 2-993,0 0-1409,3 10-1602,-5 14-4195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3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26 9833,'0'0'15823,"-49"0"-15374,57-7-5030,9 1 610,1 1-1859,3-3-5124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4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0 124 10794,'0'0'9599,"5"-13"-8959,-3 7-588,0 0-1,0 0 0,1 0 1,0 0-1,0 1 1,1-1-1,-1 1 1,1 0-1,0 0 0,1 0 1,-1 0-1,1 1 1,0 0-1,0 0 0,0 0 1,1 1-1,-1-1 1,8-2-1,-7 3-12,1 1 0,0-1 0,0 1 0,0 1 0,0-1-1,0 1 1,0 0 0,1 1 0,-1 0 0,0 0 0,0 0 0,0 1 0,1 0-1,-1 0 1,9 4 0,-12-3-33,0 0 0,1 0 0,-1 1 0,0-1 0,0 1 0,0 0-1,-1 0 1,1 1 0,-1-1 0,0 1 0,0 0 0,0-1 0,0 1 0,-1 1 0,1-1-1,-1 0 1,0 0 0,0 1 0,-1 0 0,1-1 0,-1 1 0,0 0 0,0 8 0,0-5 42,0 0 1,-1 0 0,0 0 0,-1 0 0,0 0 0,0 0 0,-1 0-1,0-1 1,0 1 0,0 0 0,-1-1 0,-1 0 0,1 1-1,-1-2 1,0 1 0,-1 0 0,1-1 0,-1 1 0,-6 4 0,-1 1 234,0-2 1,-1 0-1,0 0 1,-1-1-1,0-1 1,0 0-1,0-1 1,-24 8-1,48-17-274,-1 0-1,1 0 1,0 1-1,-1 1 1,1-1-1,0 2 1,0-1-1,-1 1 1,1 1-1,0 0 1,-1 0-1,1 1 1,-1 0-1,0 1 1,0 0-1,0 0 1,-1 1-1,1 0 1,-1 1-1,0-1 1,13 14-1,-16-15-30,0 1 0,0 0 0,-1 0 0,1 1 0,-1-1 0,0 1 0,-1 0 0,1 0 0,-1 0 0,0 0 0,-1 1 0,0-1 0,0 1 0,0-1 0,1 13 0,-3-18 49,-1 1-1,1 0 1,-1 0 0,0-1 0,0 1-1,0 0 1,0-1 0,0 1 0,0-1 0,0 1-1,0-1 1,0 0 0,-1 1 0,1-1-1,-1 0 1,1 0 0,-1 0 0,1 0 0,-1 0-1,0 0 1,1-1 0,-5 2 0,-49 16 411,40-13-312,1-1-78,0-1 1,-1 0-1,0-1 1,-18 0-1,-6-1-8714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5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389 196 1569,'0'0'14169,"0"-13"-13118,2-72 439,-2 83-1386,0 0 1,0 0 0,-1 0-1,1 0 1,-1 0 0,1 0 0,-1 0-1,1 0 1,-1 0 0,0 0-1,0 1 1,0-1 0,0 0 0,0 1-1,0-1 1,-1 0 0,1 1-1,-1 0 1,1-1 0,-1 1-1,-1-2 1,-2 1 73,1-1 0,-1 1-1,0 0 1,0 0 0,0 0 0,0 1-1,0 0 1,-6-1 0,-4 0 169,0 1-1,-1 0 1,1 2 0,-30 3 0,34-1-230,-1 0-1,1 1 1,0 0-1,1 0 1,-1 1-1,1 1 1,-1 0 0,2 0-1,-1 1 1,1 0-1,0 1 1,0 0 0,1 0-1,0 1 1,1 0-1,0 0 1,0 1-1,1-1 1,0 2 0,1-1-1,0 1 1,0 0-1,2 0 1,-1 0 0,1 0-1,1 1 1,0-1-1,0 1 1,1-1-1,1 23 1,1-31-110,0 1 0,1-1 0,-1 1 1,1-1-1,-1 1 0,1-1 0,0 0 0,0 0 0,0 1 0,1-2 0,-1 1 1,1 0-1,0 0 0,0-1 0,0 1 0,0-1 0,0 0 0,0 0 0,0 0 1,1-1-1,-1 1 0,1-1 0,-1 0 0,1 0 0,0 0 0,-1 0 0,7 0 1,5 2 14,-1-2 1,1 0-1,-1 0 1,1-1 0,-1-1-1,16-3 1,-17 1-27,0-1-1,0-1 1,-1 0 0,1 0 0,-1-2 0,0 1-1,-1-2 1,1 1 0,-2-2 0,1 1 0,-1-1-1,0-1 1,-1 0 0,0 0 0,-1-1 0,0 0-1,-1-1 1,0 1 0,0-1 0,-2-1 0,1 1-1,-2-1 1,1 0 0,-2 0 0,0 0 0,0-1-1,0-18 1,-2 15 87,1-31-60,-2 46 18,0-1 0,0 1 0,0 0 0,0-1 0,-1 1 0,1-1 0,-1 1 0,1 0 0,-1 0 0,0-1 0,0 1 0,0 0 0,0 0 0,-2-3 0,2 5-19,1 0 0,0 0 0,0 0 0,0-1 0,-1 1 0,1 0 0,0 0 0,0 0 1,-1-1-1,1 1 0,0 0 0,0 0 0,-1 0 0,1 0 0,0 0 0,0 0 0,-1 0 0,1 0 0,0 0 0,-1 0 0,1 0 0,0 0 0,0 0 1,-1 0-1,1 0 0,0 0 0,-1 0 0,1 0 0,0 0 0,0 0 0,-1 0 0,1 0 0,0 0 0,0 1 0,-1-1 0,1 0 0,0 0 0,0 0 1,-1 0-1,1 1 0,0-1 0,0 0 0,0 0 0,-1 1 0,-5 17 241,3 21-98,3-38-139,-2 42 163,2 0 1,2 0-1,2 0 1,2 0-1,2-1 1,2 1-1,17 46 1,-12-42-2337,-12-31-2229,-2 1-4508,-1 1-4312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5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1 454 10122,'0'0'9619,"8"-1"-9005,139-31 1770,4-2-791,1541-194 2256,-1642 223-3837,164-16 65,261-60 0,-474 81-165,0 0 0,0 0 0,0 0 0,0 0 0,0 0 1,0-1-1,0 1 0,0 0 0,0 0 0,0-1 0,0 1 0,0 0 0,0-1 1,0 1-1,-1-1 0,1 0 0,0 1 0,0-1 0,0 0 0,-1 1 0,1-1 1,0 0-1,-1 0 0,1 1 0,-1-1 0,1 0 0,-1 0 0,1-2 0,-18-17-5451,8 13 3692,-2-1-5867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34:47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61 449 3555,'0'0'17553,"-3"78"-15108,1-36-1795,2-1-1,5 51 0,2-51-30,-3-20 29,-1 0 0,1 28 0,-4-42-147,1-9-220,-1-20-169,-1-35-200,-7-43 155,7-157-1,4 113-66,-3 143 1,1-48 19,-3-1 0,-1 1 0,-11-52 0,14 100-15,0 1-4,0 0 0,0-1 0,0 1 0,0 0 0,0 0 0,0 0 0,0-1 0,0 1 0,0 0 0,0 0 0,0 0 0,0-1 0,0 1 0,0 0 0,0 0 0,0-1 1,0 1-1,0 0 0,-1 0 0,1 0 0,0-1 0,0 1 0,0 0 0,0 0 0,0 0 0,-1 0 0,1 0 0,0-1 0,0 1 0,0 0 0,0 0 0,-1 0 0,1 0 0,0 0 0,0 0 1,0 0-1,-1 0 0,1 0 0,0-1 0,0 1 0,-1 0 0,1 0 0,0 0 0,0 0 0,0 0 0,-1 0 0,1 1 0,0-1 0,0 0 0,-1 0 0,1 0 0,0 0 0,0 0 0,0 0 1,-1 0-1,1 0 0,0 0 0,0 1 0,0-1 0,-1 0 0,1 0 26,-2 0-55,1-1 1,-1 1-1,0-1 1,0 1-1,0 0 1,1 0-1,-1 0 1,0 0 0,0 0-1,1 0 1,-1 1-1,0-1 1,-2 1-1,0 10 32,0 0-1,1 1 0,1-1 1,0 0-1,0 1 0,1-1 0,0 1 1,2 18-1,-1-9-1,-1 75 54,5 0 0,4-1 0,24 113 0,-26-153-45,-4-154-47,-4-104-198,0 170 202,-2-1 1,-1 1 0,-2 1-1,-11-36 1,12 60 22,3 18-6,1 19 39,0 48 142,3 0-1,3 0 1,30 150-1,-32-220-1024,1 9 1038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07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55 4644,'0'0'11307,"-5"6"-9460,4-5-1759,0 0 1,0 1-1,0-1 0,0 0 0,0 1 0,0-1 0,1 1 1,-1-1-1,0 1 0,1-1 0,-1 1 0,1-1 1,-1 1-1,1 0 0,0-1 0,0 3 0,1-2-29,0-1 0,0 1 0,0-1 0,0 1 0,0-1 0,1 1 0,-1-1 0,0 0 0,1 0 1,-1 0-1,1 1 0,-1-1 0,1-1 0,0 1 0,0 0 0,-1 0 0,1-1 0,0 1 0,0-1 0,2 1 0,46 14 601,1-2 0,1-3 0,85 7-1,164-8 485,-263-9-998,830-39 1333,-749 28-1441,1521-111 815,-1509 119-992,-130 3-272,-6 11-5578,-12 2 1188,13-11 2560,-9 8-5537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08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0 1537,'0'0'18546,"-50"30"-18546,23-19-1185,-10 4-3844,-13 8-6854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1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 12236,'0'0'7270,"-38"2"-26424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0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0 174 14830,'0'0'5515,"20"5"-3626,31 4-664,0-2 0,75 1-1,132-9 341,-187 0-1273,933-86 2023,-698 51-2009,450-32-738,-594 61-5296,1 4-5729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0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4580,'0'0'20019,"2"0"-20019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2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281 230 0,'0'0'7490,"-3"-17"-6204,0 0-787,-10-50 1542,-1 19 4991,12 44-6664,0-1 1,-1 1-1,1-1 1,-1 1-1,0 0 1,0 0-1,-1 1 0,1-1 1,-1 1-1,1-1 1,-1 1-1,0 0 1,0 1-1,-1-1 0,-4-2 1,1 2-71,1-1-1,-1 1 1,-1 1-1,1 0 1,0 0 0,-1 0-1,1 1 1,-14 0-1,18 1-293,0 1-1,1 0 0,-1 0 0,1 0 0,-1 1 0,1-1 0,0 1 0,-1 0 0,1 0 0,0 0 0,0 0 0,0 1 0,1-1 0,-1 1 0,1 0 0,-1-1 0,1 1 0,0 0 0,0 1 0,-2 2 0,-1 2-5,0 1 0,1-1 0,0 1-1,0 0 1,1 0 0,-4 19 0,5-17 22,0 0 1,1 0 0,0 1 0,0-1 0,1 0-1,1 1 1,0-1 0,1 0 0,0 0 0,0 1 0,1-2-1,1 1 1,0 0 0,0-1 0,1 1 0,0-1-1,1-1 1,0 1 0,10 12 0,11 5-14,38 32 1,-38-37 0,44 50 1,-69-69-5,0 1-1,0-1 1,0 0 0,0 1-1,-1-1 1,0 1 0,1 0-1,-1-1 1,-1 1 0,1 0-1,0 0 1,-1 0 0,0 0-1,0 0 1,0-1 0,0 1-1,-1 0 1,0 0-1,0 0 1,0-1 0,0 1-1,0 0 1,-1-1 0,-2 6-1,-4 7 33,-1 0-1,-1-1 0,-19 23 0,28-36-32,-11 14 25,8-10-16,1-1 0,-2 1 1,1-1-1,-1 0 0,0 0 0,0 0 0,0-1 0,0 0 0,-8 5 0,13-9-44,0-1 1,-1 1-1,1 0 0,0 0 0,0 0 0,0 0 0,-1 0 0,1 0 0,0 0 1,0 0-1,0-1 0,0 1 0,-1 0 0,1 0 0,0 0 0,0 0 1,0 0-1,0-1 0,0 1 0,0 0 0,-1 0 0,1 0 0,0-1 0,0 1 1,0 0-1,0 0 0,0 0 0,0-1 0,0 1 0,0 0 0,0 0 0,0-1 1,0 1-1,0 0 0,0 0 0,0 0 0,0-1 0,0 1 0,0 0 0,0 0 1,0 0-1,1-1 0,-1 1 0,0 0 0,0 0 0,0-1 0,0-3-498,3-42-3154,1 0 0,16-65 0,-20 109 3589,19-104-5371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3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10122,'0'0'6374,"5"16"-4522,50 206 4758,-13 23-3526,-14-72-2069,-15-97-828,-6-25-182,2 0 0,3 0 1,25 68-1,-37-117-157,17 28-453,-16-29 214,0 0 1,-1 0-1,1 0 0,0-1 1,0 1-1,0 0 0,0-1 1,0 1-1,0-1 0,0 1 1,0-1-1,0 0 1,0 1-1,0-1 0,0 0 1,0 0-1,2 1 0,2-21-7940,-5 16 6690,0-26-6212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3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6983,'0'0'11627,"126"-54"-11595,-78 36-32,-3 8-1634,7 10-1601,-11 0-1409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3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0 320 8968,'0'0'6428,"20"-12"-5376,-2 2-788,-5 4-85,-1-1 0,-1 0 0,1 0 0,-1-2 0,-1 1 1,1-1-1,-1-1 0,-1 0 0,10-13 0,-10 12-86,-1-1 0,0-1 0,-1 1 1,-1-1-1,0-1 0,-1 1 0,0-1 1,-1 0-1,0 0 0,-1 0 0,-1-1 0,1-16 1,-3 30-67,0 0 0,-1 1 0,1-1 0,0 1 0,0-1 0,-1 0 0,1 1 0,0-1 0,-1 1 0,1-1 0,-1 1 0,1 0 0,-1-1 0,1 1 0,-1-1 0,1 1 1,-1 0-1,1-1 0,-1 1 0,1 0 0,-1-1 0,1 1 0,-1 0 0,0 0 0,1 0 0,-1 0 0,1 0 0,-1-1 0,0 1 0,1 0 0,-1 0 0,0 0 0,1 1 0,-1-1 0,1 0 0,-1 0 1,0 0-1,1 0 0,-1 1 0,1-1 0,-1 0 0,0 0 0,0 1 0,-31 15 827,23-6-777,0 1 0,0-1 0,1 2 0,0-1-1,1 1 1,0 0 0,1 1 0,1-1 0,0 1-1,-7 26 1,7-15 92,0 0 0,1 0 0,2 0-1,0 0 1,3 36 0,0-58-204,-1 0 1,1 0-1,-1 0 1,1 0-1,0 1 0,0-1 1,0 0-1,0 0 1,0-1-1,0 1 0,1 0 1,-1 0-1,0-1 1,1 1-1,0 0 0,-1-1 1,1 0-1,0 1 1,0-1-1,0 0 0,0 0 1,0 0-1,0 0 1,0 0-1,0 0 0,0-1 1,0 1-1,0-1 1,4 1-1,0 0-749,1 0-1,0-1 1,0 0-1,-1 0 1,1 0-1,0-1 1,-1 0-1,12-3 1,16-14-6599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4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1730,'0'0'12550,"8"16"-9672,14 33-640,-3 0 1,17 67-1,67 376 2631,-100-465-4835,-3-18-2,-2-13 25,-27-76-831,13 38 179,-14-59-1,15 33-134,3 0 0,2-1-1,4 0 1,3-111 0,4 175 715,-1 1 1,1 0 0,0 0-1,0 0 1,0 0 0,1 0 0,-1 0-1,1 0 1,0 0 0,0 1-1,1-1 1,-1 1 0,1-1 0,-1 1-1,1 0 1,0 0 0,0 0-1,1 0 1,-1 1 0,1-1-1,-1 1 1,6-3 0,-6 4 15,0 0 0,0 0 1,-1 0-1,1 1 0,0-1 1,0 1-1,0-1 0,0 1 1,0 0-1,0 0 0,0 0 1,0 1-1,0-1 0,0 1 0,0-1 1,0 1-1,0 0 0,-1 0 1,1 0-1,0 1 0,-1-1 1,1 1-1,0-1 0,-1 1 1,0 0-1,1 0 0,-1 0 0,0 0 1,0 0-1,3 6 0,1 2 187,0 0 1,0 0-1,-1 1 0,-1-1 0,0 1 0,0 1 0,-1-1 0,-1 0 0,0 1 0,0 0 1,-1-1-1,-1 1 0,1 0 0,-2-1 0,0 1 0,0 0 0,-4 12 0,0-6 89,0 0-1,-1 0 0,0-1 1,-2 1-1,0-2 1,-1 1-1,0-1 0,-1 0 1,-25 27-1,19-28-409,16-19-3257,2-4 1918,0 1 0,1 0 0,-1 0 0,2 0 0,-1 0 0,1 1-1,5-8 1,21-31-8206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4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15695,'0'0'9128,"3"21"-7206,56 327 2066,-52-289-3876,2-1 0,4 0 0,31 92 1,-43-147-227,0 0 0,1 0 1,0 0-1,0 0 1,0 0-1,0 0 0,0-1 1,0 1-1,1-1 1,-1 1-1,1-1 1,5 3-1,-6-4-61,-1 0-1,0-1 1,1 1 0,-1-1-1,0 1 1,1-1 0,-1 0-1,1 0 1,-1 0 0,0 0-1,1 0 1,-1 0 0,1 0-1,-1 0 1,0 0 0,1 0-1,-1-1 1,0 1 0,1-1-1,-1 1 1,0-1 0,1 0-1,-1 1 1,0-1 0,0 0-1,0 0 1,0 0 0,0 0-1,0 0 1,0 0 0,0 0-1,0 0 1,0 0 0,0 0-1,0-2 1,5-8-1382,-1 0 0,0 0 1,-1 0-1,0-1 0,-1 0 1,0 0-1,-1 0 0,0 0 1,-1-14-1,2-30-5885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4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2114,'0'0'21685,"-2"16"-19769,-1 31-883,3 1 0,1-1 0,2 1 0,14 68 0,0-40-566,2 0 0,35 85 0,-44-139-420,0 0 0,24 34-1,-2-3-2754,-58-62-14289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4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5862,'0'0'20291,"11"-3"-18914,60-16-1125,1 3 1,1 3-1,125-5 0,-193 17-501,0 1 0,0 1-1,1-1 1,-1 1 0,0 0 0,0 0 0,0 0-1,0 1 1,0-1 0,0 1 0,-1 0 0,8 5-1,-10-5-99,0 0 0,0 0-1,-1 0 1,1 0-1,0 0 1,-1 0 0,0 0-1,1 1 1,-1-1-1,0 1 1,0-1 0,-1 1-1,1-1 1,0 1-1,-1 0 1,1-1 0,-1 1-1,0 0 1,0-1-1,0 1 1,0 0 0,-1-1-1,1 1 1,-1-1-1,1 1 1,-3 4 0,1-2-298,0 0 1,0 0 0,0-1-1,-1 1 1,0-1 0,0 1-1,0-1 1,-1 0 0,1 0-1,-1 0 1,0-1 0,0 1-1,-6 3 1,-35 24-4569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5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68 285 1377,'0'0'9657,"-12"1"-8226,-7-1-2200,-17 1 6341,69-1-2245,187-7-3239,0-10-1,256-54 0,-199 23 31,381-16-1,-648 64-503,-7 0 514,-1 0 0,1 0 1,-1 0-1,1 0 0,0-1 1,-1 1-1,1-1 0,0 1 1,-1-1-1,4-2 0,-5 2-285,0 0-1,0 0 1,0-1-1,0 1 1,0-1-1,0 1 1,-1-1-1,1 1 1,-1-1-1,1 1 1,-1-1-1,1 0 1,-1 1-1,0-1 1,0 0-1,0 1 1,0-1-1,0 1 1,-1-3-1,1-17-4539,-2 0-3487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5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60 128,'0'0'23703,"-55"20"-21782,69-20-1248,21 0-32,7-5-577,9-4-64,20-4-32,6-1-1346,7 1-1440,-5 0-2275,-8 0-2851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5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85 108 5669,'0'0'19058,"-15"-14"-17835,-45-45-369,59 58-827,0 0 0,1 0 0,-1 0 0,0 1 0,0-1 0,1 0 0,-1 0 0,1-1 0,-1 1 0,1 0 0,-1 0 0,1 0 0,0 0 0,-1 0 0,1 0-1,0-1 1,0-1 0,0 2-15,0 1 0,1-1 0,-1 1 0,0-1 0,0 0 0,1 1 0,-1-1 0,1 1 0,-1-1 0,1 1 1,-1-1-1,0 1 0,1 0 0,0-1 0,-1 1 0,1-1 0,-1 1 0,1 0 0,-1 0 0,1-1 0,0 1 0,0 0 0,33-4 180,-32 4-180,6 0 3,0 0 0,0 1 0,0-1 0,1 2-1,-2-1 1,1 1 0,0 0 0,0 1 0,-1-1 0,8 5 0,-11-5-5,0 1 0,-1 0 0,0 0 0,0 0 0,0 0 0,0 0 0,0 0 0,0 1 0,-1-1 0,1 1 0,-1 0 0,0 0 0,-1 0 0,1 0 0,-1 0 0,1 0 0,-1 0 0,0 1 0,-1-1 0,1 8 0,0 4 65,-1 1 1,0 0 0,-2-1-1,0 1 1,0-1-1,-2 0 1,0 1-1,-1-1 1,-9 20-1,-3 1 150,-2-2 1,-41 60-1,60-95-230,0 1 1,0-1-1,0 1 1,0-1-1,0 1 1,0-1-1,0 1 1,0-1-1,0 1 0,0-1 1,0 1-1,0-1 1,0 1-1,0-1 1,0 1-1,0-1 1,0 0-1,1 1 1,-1-1-1,0 1 1,0-1-1,1 1 1,-1-1-1,0 0 1,1 1-1,-1-1 1,0 0-1,1 1 1,-1-1-1,0 0 1,1 1-1,-1-1 1,1 0-1,-1 0 1,1 0-1,-1 1 1,1-1-1,-1 0 0,0 0 1,1 0-1,-1 0 1,1 0-1,0 0 1,29 8-321,-24-7 267,59 11-197,-38-8 158,0 1 0,-1 1 0,1 1-1,-1 2 1,44 21 0,-68-30 110,0 1 0,0 0 0,0 0 0,-1 0 0,1 0 1,0 0-1,-1 0 0,1 1 0,-1-1 0,0 0 0,1 1 1,-1-1-1,0 1 0,0 0 0,0-1 0,0 1 0,0 0 1,0-1-1,0 1 0,-1 0 0,1 0 0,-1 0 0,1 0 1,-1 0-1,0 0 0,0 0 0,0 0 0,0 0 0,0 0 1,0 0-1,0 0 0,-1-1 0,1 1 0,-1 0 0,1 0 1,-1 0-1,0 0 0,0 0 0,0-1 0,0 1 0,-2 3 1,-5 5 140,-1 0 0,0 0 0,0-1 0,-1 0 1,-13 8-1,10-6-212,-114 98-140,47-32-4889,36-29-2291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5593 1057,'0'0'934,"-15"-9"-731,-46-26 80,28 20 1640,7-2 649,-20-17 12013,77 32-14297,-7 5-167,0 1 1,0 1-1,25 8 1,9 3-10,182 48 66,-49-11-79,-96-36 72,1-3-1,0-5 1,110-4 0,92 8-64,364 3 17,-424-19-61,-133 2-71,197-29 0,195-49 29,-254 29-50,270-93 0,-419 112 28,193-70-36,-101 27 65,-78 33 6,114-61 0,87-69-2,346-253 0,-531 324 40,72-48 75,189-137-77,-74 71-17,-48 37-5,361-357 107,-425 359-125,82-82 31,25-43 24,161-165 452,-324 311-423,49-65 100,-36 40-107,151-208-9,-213 257-104,6 4 0,117-113 0,166-104 1677,-374 334-1502,21-12 388,-29 21-504,-36 22-18689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3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1746 254 16784,'0'0'3865,"-24"-9"-3075,-3-2-503,10 3-40,-1 1 0,1 1 1,-1 0-1,0 2 0,-1 0 1,-27-2-1,-169-12 338,-197-21 956,3-31-699,333 50-869,-1 4 1,-1 4-1,-119-5 0,121 17-186,76 0-86,-1 0 49,0 0 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3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4004,'0'0'13869,"-1"3"-12091,-5 8-1046,-1 0 0,0 0 0,-1-1 0,0 0 0,-14 13 0,-16 19 678,30-30-1054,-1-1-1,1 2 1,1-1-1,-8 19 1,13-28-340,1 0 1,0 0-1,0 0 1,0 0-1,1 0 0,-1 0 1,1 0-1,-1 0 1,1 1-1,0-1 1,0 0-1,1 0 0,-1 0 1,1 0-1,-1 0 1,1 0-1,0 0 0,0 0 1,0 0-1,0 0 1,1 0-1,-1 0 1,1-1-1,0 1 0,0-1 1,4 5-1,15 9-1049,1-1 0,1-1 0,0-1 1,1-1-1,46 17 0,-26-11-1690,25 10-3550,4 2-4574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3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183 143 8552,'0'0'5669,"6"-19"-4425,18-57 11,-24 73-1005,1 1 0,0 0 0,-1 0 0,1 0 0,-1-1 0,0 1 0,0 0 0,0 0 0,0-1 0,0 1 0,0 0 0,-1 0 0,1-1 0,-2-2 0,2 4-163,-1 0-1,1 1 1,-1-1 0,1 0-1,-1 1 1,1-1 0,-1 0-1,0 1 1,0-1 0,1 1-1,-1-1 1,0 1-1,0-1 1,1 1 0,-1 0-1,0-1 1,0 1 0,0 0-1,0 0 1,0-1 0,0 1-1,0 0 1,0 0 0,-3 0 40,0 1 1,0-1 0,0 1-1,1 0 1,-1 0-1,0 0 1,1 0 0,-1 1-1,1-1 1,-7 5-1,2 1 6,-1 1-1,1 0 0,1 0 0,0 0 0,0 1 1,0 0-1,1 1 0,-5 11 0,-2 4 258,1 1 0,-8 30 0,12-30-141,1 1 0,1 0 0,1 0 0,2 0 1,1 1-1,0-1 0,3 1 0,4 42 0,-3-65-302,-1 1 1,1-1-1,0 0 0,0 0 1,1 0-1,-1 0 0,1 0 1,0 0-1,1-1 0,-1 0 1,1 1-1,0-1 0,0-1 1,0 1-1,0-1 0,1 1 1,-1-1-1,1 0 0,0-1 1,0 1-1,0-1 0,0 0 1,11 3-1,0-1-1393,1-1 0,-1-1 0,1 0 0,0-1-1,-1 0 1,31-4 0,-15-6-4325,-7-11-2775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3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10762,'0'0'10629,"-1"4"-9423,2 13-597,0 0 1,1 0-1,1 0 0,0 0 0,7 18 0,3 21 157,-4-8-177,0 1 168,27 92 0,-34-137-704,-1-3 1,-2-18 63,-17-68-141,10 55-12,-6-59 0,12 74-63,1 0 0,1 0 1,0 0-1,1 0 0,1 0 0,4-19 0,-4 30 49,0-1-1,-1 1 1,1 0-1,1-1 0,-1 1 1,1 0-1,0 1 1,-1-1-1,2 0 1,-1 1-1,0 0 0,1 0 1,-1 0-1,1 0 1,0 0-1,0 1 0,0-1 1,0 1-1,1 0 1,-1 1-1,1-1 0,-1 1 1,9-2-1,-4 2 11,0 0 0,0 0 0,0 1 0,1 0 0,-1 0-1,10 3 1,-17-3 37,0 1 0,0-1 1,0 1-1,0-1 0,0 1 0,0 0 0,-1 0 0,1 0 0,0 0 0,0 0 1,-1 0-1,1 0 0,-1 1 0,3 1 0,-3-1 11,0-1 1,-1 0-1,0 0 1,1 0-1,-1 1 1,0-1-1,0 0 1,1 1-1,-1-1 0,0 0 1,0 0-1,0 1 1,-1-1-1,1 0 1,0 0-1,0 1 1,-1-1-1,1 0 1,-1 0-1,1 1 0,-1-1 1,1 0-1,-1 0 1,0 0-1,1 0 1,-2 1-1,-2 3 110,0-1-1,0 0 1,-1 0-1,1 0 1,-1 0-1,0-1 1,0 0 0,0 0-1,-10 5 1,-59 20 310,48-18-393,18-7-327,-59 20 772,23-10-6652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3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9673,'0'0'8419,"-4"1"-7015,1 0-1317,0 1 1,0 0 0,1-1-1,-1 1 1,1 0-1,-1 0 1,1 0 0,0 1-1,-1-1 1,1 0 0,1 1-1,-1 0 1,0-1-1,1 1 1,-1 0 0,1 0-1,0 0 1,0 0-1,0 0 1,0 0 0,-1 5-1,-17 88 817,15-74-532,-3 23 322,2 1 0,1-1 0,4 54 0,0-94-755,1-1 1,0 0 0,0 0 0,1 0-1,-1 0 1,1 0 0,-1-1-1,1 1 1,1 0 0,-1-1 0,0 1-1,1-1 1,0 0 0,-1 0-1,1 0 1,0 0 0,1 0 0,-1-1-1,0 0 1,1 1 0,0-1-1,-1 0 1,1-1 0,0 1 0,0-1-1,8 2 1,-3 0-857,1-1 0,-1 0 1,1 0-1,16-1 0,-17-1-660,-1 0-1,0-1 1,1 0 0,15-5-1,16-15-9574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0 416,'0'0'21183,"-4"11"-19528,-3 14-823,0-1 0,2 1 0,0 0 0,-1 40 1,4 119 1103,3-105-1664,-1-79-522,2 32 1775,0-24-3254,0-1-4201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3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45 9609,'0'0'12230,"-7"-4"-9422,14 2-2528,0 1-1,-1 1 0,1-1 0,-1 1 1,1 0-1,9 2 0,12-1-45,156-15-302,-16 2-5437,-73 6-2983,-58-1 1671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6.7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 1922,'-8'0'19657,"5"1"-19493,-63 107 1566,52-82-1607,9-18-11,0 1 0,0-1-1,1 1 1,0-1-1,1 1 1,0 0-1,1 0 1,-1 1-1,2-1 1,-2 12-1,4-19-96,0-1 0,-1 1 0,1-1-1,0 1 1,0-1 0,0 0 0,0 1-1,0-1 1,0 0 0,1 0-1,-1 0 1,0 1 0,1-2 0,-1 1-1,1 0 1,-1 0 0,1 0-1,-1-1 1,1 1 0,-1 0 0,3 0-1,38 11 9,9-3-1186,-17-6-2734,-11-1-1324,7 3-3999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3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11082,'0'0'11585,"0"11"-10859,1 0-428,1 1-1,-1-1 1,2 0 0,0 0 0,0 0 0,5 11 0,36 76 1334,-16-37-1084,-5-9 11,22 77 0,-40-112-598,-1 0-1,-1 0 0,-1 0 0,0 0 1,-1 1-1,-1-1 0,0 0 0,-2 0 1,-3 20-1,3-28-453,-1-1 0,0 0 0,-1-1 0,0 1 0,0 0 0,0-1 0,-1 0 0,0 0 0,-7 6 0,-33 33-8388,-3-7-4886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43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79 4228,'0'0'8541,"-9"-13"-7115,-24-40-54,25 40 1569,8 32-2562,19 1172 3146,-2 340-2144,-34 566-425,25-1643-1453,135 894 1,-85-953-1762,-52-375 2097,-1-6-1817,-4-3-6144,-1-20 1882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44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0 888 160,'0'0'11841,"4"-1"-11041,53-7 363,1 4-1,-1 1 0,67 7 1,-83-3-965,286 17 810,54 2 797,1961-55-268,-364-111-1462,-597-40-249,-5-33-408,-1148 182 500,923-120 122,-539 79-502,-393 58 586,245 9-1,-413 11-156,-33 3-149,12 2 485,-19-7-3061,-6-5-3787,-4-18 977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45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241 237 6438,'0'0'3753,"-17"-17"-2434,2 1-1019,-106-118 5000,115 129-4158,0 0 0,0 0 0,-1 0 0,0 1 0,0 0 0,-7-3 0,-4-3 2195,18 10-3294,0 0 1,0 0 0,0 0-1,0 0 1,0 0-1,1 0 1,-1 0 0,0 0-1,0 0 1,0 0-1,0 0 1,0 0-1,0 0 1,0 0 0,1-1-1,-1 1 1,0 0-1,0 0 1,0 0 0,0 0-1,0 0 1,0 0-1,0 0 1,0 0-1,0 0 1,0 0 0,0 0-1,0-1 1,1 1-1,-1 0 1,0 0 0,0 0-1,0 0 1,0 0-1,0 0 1,0 0-1,0 0 1,0-1 0,0 1-1,0 0 1,0 0-1,0 0 1,0 0 0,0 0-1,0 0 1,0 0-1,0-1 1,0 1 0,-1 0-1,1 0 1,63 1-100,-41 0 357,-40-1 1461,-17-10-1678,31 8-85,-1 0 1,1 0 0,0 1-1,-1-1 1,1 1-1,-1 0 1,0 0-1,-5 1 1,37 23-112,212 145 129,-97-73-18,-132-88-4,-1-1 17,0 0 0,0 1 0,-1 0-1,10 11 1,-16-17-10,-1 0-1,0 1 1,0-1 0,0 0-1,0 1 1,0-1 0,0 1-1,-1-1 1,1 1 0,0 0-1,-1-1 1,1 1 0,-1 0-1,1-1 1,-1 1 0,0 0-1,0-1 1,0 1 0,0 0-1,0 0 1,0-1 0,0 1-1,-1 0 1,1-1-1,-1 1 1,1 0 0,-1-1-1,0 1 1,1-1 0,-1 1-1,0-1 1,0 1 0,0-1-1,-2 2 1,-6 7 4,-1-2-1,0 0 1,-1 0-1,1-1 1,-2 0-1,1 0 1,-15 5-1,-6 1-115,-52 15 0,-12-10-4330,-2-11-7327,29-6 604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46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370 43 9161,'0'0'9363,"0"4"-7953,0 1-1130,-1 1 0,1-1 0,-1 0 0,-1 1 1,1-1-1,-1 0 0,1 0 0,-1 0 1,-1 0-1,1 0 0,-1-1 0,-5 8 0,-48 58 1067,44-56-966,-210 217 2043,220-229-2399,1-1 1,-1 1-1,0 0 0,1-1 1,-1 1-1,0-1 1,0 0-1,0 1 1,0-1-1,-1 0 1,1 0-1,0-1 1,0 1-1,0 0 1,-1-1-1,1 1 1,0-1-1,-1 0 1,1 0-1,-1 0 1,-4 0-1,7-3-47,-1 0 1,0 0-1,1 0 0,0 0 0,-1 0 1,1 0-1,0 0 0,1 0 0,-1 1 0,0-1 1,1 0-1,1-4 0,6-20 74,2 0-1,0 0 1,2 1 0,1 1-1,1 0 1,1 1 0,34-41-1,-34 47-48,1 2 0,0 0-1,1 1 1,1 0 0,1 1 0,0 2-1,0-1 1,1 2 0,1 1 0,28-10-1,-45 18 3,0 1 1,0 0-1,0 0 0,1 0 0,-1 1 1,0 0-1,0-1 0,0 1 0,1 1 1,-1-1-1,0 1 0,0-1 0,0 1 1,0 0-1,0 1 0,0-1 0,0 1 1,0 0-1,7 4 0,-1 2 14,1 1 1,-1 0-1,-1 0 0,16 21 0,10 9-460,-4-5-2670,-13-10-2474,-2 6-6048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54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412 241 6278,'0'0'8557,"3"-16"-6923,0 4-1412,2-7 436,-1 1 0,-1-1 0,0 0 1,-2 0-1,0 0 0,-1-1 0,-3-19 1,3 37-539,-1-1 0,0 1 0,0 0 0,0 0 0,0 0 0,0 0-1,-1 0 1,1 1 0,-1-1 0,1 0 0,-1 1 0,1-1 0,-1 1 0,0-1 0,0 1 0,0 0 0,0 0 0,0-1 0,0 1 0,0 1 0,0-1 0,0 0 0,0 1 0,-1-1 0,1 1 0,-3-1 0,-9 0 288,0 0 0,0 1 0,-19 2 0,3-1-122,19-1-230,1 1 0,-1-1 0,1 2 1,0 0-1,-1 0 0,1 1 0,0 0 1,0 0-1,1 1 0,-1 1 0,1-1 1,0 2-1,-17 11 0,17-8-2,0-1 0,0 2 0,1-1 0,0 1 0,1 0 0,0 1 0,1 0 0,0 0 1,0 0-1,1 1 0,-5 19 0,0 5 68,2 0-1,2 1 1,-3 55 0,8 111 506,2-177-547,1 1-1,1-1 0,1 0 0,1 0 1,2 0-1,14 38 0,-16-51-63,1-1-1,1 0 1,0 0 0,0 0-1,1-1 1,1 0 0,0-1-1,0 0 1,1 0 0,0-1-1,1 0 1,0-1 0,1 0-1,17 8 1,-7-5-188,1-2 0,1-1-1,-1 0 1,2-2 0,47 6 0,127-2-7172,-83-7-3863,-70 0 1138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54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44 105 2915,'0'0'16917,"-9"-9"-15321,3 3-1073,-16-16-146,16 16 566,10 11 1357,7 11-1760,0 1 0,0 0 0,-2 0 1,0 1-1,-1 1 0,9 31 0,-3-11-114,28 95 333,-28-83-298,27 64 0,-39-123-199,-8-14-241,-16-13-80,2-1 1,1-1-1,2-1 0,1 0 0,2-1 1,-14-68-1,25 92-16,1 0-1,1-1 1,0 1 0,1 0-1,1 0 1,4-23 0,-5 35 52,1-1 0,0 1 0,0 0 0,0-1 0,0 1 1,1 0-1,-1-1 0,1 1 0,0 0 0,0 0 0,0 0 1,0 1-1,1-1 0,-1 0 0,1 1 0,-1 0 0,1-1 0,0 1 1,0 0-1,0 0 0,0 1 0,0-1 0,0 1 0,1-1 1,-1 1-1,1 0 0,-1 0 0,1 1 0,-1-1 0,1 1 0,-1 0 1,4 0-1,7-1 0,0 2 0,0 0 1,-1 0-1,24 6 0,-34-6 20,-1-1 0,1 1 0,-1 0 0,1 0 0,-1 0 1,0 0-1,1 0 0,-1 1 0,0-1 0,0 1 0,0-1 0,0 1 0,0 0 0,-1-1 0,1 1 0,0 0 0,-1 1 0,1-1 0,-1 0 0,0 0 0,0 0 0,0 1 1,0-1-1,0 1 0,0-1 0,-1 1 0,1-1 0,-1 1 0,1-1 0,-1 1 0,0-1 0,0 1 0,-1 4 0,-1-2 63,1-1 0,-1 1 0,0 0 0,0-1 0,-1 1 0,0-1 0,1 0 0,-1 0 0,-1 0 0,-6 7 0,-44 38 197,42-39-224,8-6-24,0-1-1,-1 0 0,1 0 0,-1-1 0,1 1 0,-1-1 0,0 0 0,0 0 0,0-1 0,0 0 0,0 1 1,0-2-1,-11 2 0,-20-2-3803,24 0 1396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56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53 4100,'0'0'12716,"-4"-9"-11205,-10-26-187,11 27-187,-4 36 2182,0-4-2987,-1 51 770,4 0 0,5 85 0,1-46-137,-3-95-882,1 0 1,1 0 0,1 0-1,1 0 1,0 0 0,1-1-1,1 1 1,9 22 0,-7-32 136,6-4-4604,-12-4 3831,1-1 1,-1 1 0,1-1 0,-1 1 0,1 0 0,-1-1 0,0 1-1,1 0 1,-1 0 0,0 0 0,1 0 0,-1 0 0,2 2 0,15 22-4808,2 2-1500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57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86 109 769,'0'0'6737,"-9"-11"-4992,-28-34 33,24 27 4328,3 1-4204,-2-1-1518,8 22 3289,4-4-3444,0-2 1072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58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51 4740,'0'0'12594,"-18"-16"-1907,22 14-10689,-1 0-1,1 1 0,-1 0 1,1 0-1,-1 0 1,1 0-1,0 1 1,0-1-1,4 1 1,7-2-21,68-11-1961,0 5-7136,-36 7-542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8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43 4100,'0'0'11413,"-7"-7"-9325,0-1-1455,5 5-379,0 0 0,0 1 0,0-1 0,-1 1 0,1-1 0,-1 1 0,0 0 0,0 0 0,0 0 0,-7-1 3044,10 14-3438,0-7 439,1 26-205,2-1 1,1 0-1,1 0 1,2 0-1,11 29 0,59 141 124,-76-198-217,92 191 208,-11-26 94,-81-164-201,-9-29 184,-2 1 0,-16-35 1,13 35-369,2-1 0,-8-29 0,7 10-122,2 0 0,3 0-1,1-1 1,2 1 0,3-1-1,5-66 1,-3 108 150,0-1 0,1 1 0,-1 0 1,1 0-1,0 0 0,0 0 0,0 0 1,1 0-1,0 0 0,0 1 0,0 0 0,0-1 1,1 1-1,0 0 0,0 1 0,0-1 0,0 1 1,0-1-1,8-3 0,-9 5 29,0 1 1,0 0-1,0 0 0,0 0 0,0 0 0,0 1 1,0-1-1,1 1 0,-1-1 0,0 1 0,0 0 1,0 1-1,0-1 0,0 0 0,1 1 1,-1 0-1,0-1 0,0 1 0,0 1 0,0-1 1,-1 0-1,1 1 0,0-1 0,0 1 0,-1 0 1,1 0-1,-1 0 0,0 0 0,1 0 1,-1 1-1,0-1 0,0 1 0,-1-1 0,3 5 1,6 9 157,-1-1 1,-1 2-1,-1-1 0,9 29 1,-13-36-39,0 1 1,-1 0 0,-1 1-1,1-1 1,-2 0-1,1 0 1,-1 1-1,-1-1 1,-3 18 0,2-23 40,0 0 0,0 0 0,-1 0 0,1-1 0,-1 1 0,0-1 0,0 1 0,-1-1 0,0 0 1,1 0-1,-1-1 0,0 1 0,-1-1 0,1 0 0,-1 0 0,-6 3 0,3-1-285,0-1 0,0-1 0,-1 0 0,1 0 0,-1 0 0,0-1-1,0-1 1,-17 2 0,25-3-193,0-1-1,1 1 1,-1-1-1,0 1 1,1-1-1,-1 1 1,1-1-1,-1 0 1,1 1-1,-1-1 1,1 0-1,0 1 1,-1-1-1,1 0 1,0 0-1,-1 1 1,1-1-1,0 0 1,0 0-1,0 0 1,0 1-1,0-1 1,0 0-1,0 0 1,0 0-1,0 1 1,0-1-1,0 0 1,0 0-1,1 1 1,-1-1-1,0 0 1,1 0-1,-1 1 1,0-1-1,1 0 1,0 0-1,11-20-8326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59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4933,'0'0'12235,"-9"2"-11108,-27 3-284,27-4 5974,47 7-5281,-4 0-1145,113 3-17,148 30 0,-294-40-370,-1-1 1,1 0 0,-1 1-1,1-1 1,0 0-1,-1 0 1,1 0 0,0 0-1,-1 1 1,1-1 0,0 0-1,-1 0 1,1 0-1,0 0 1,-1 0 0,1 0-1,0-1 1,-1 1 0,1 0-1,0 0 1,-1 0-1,1-1 1,-1 1 0,1 0-1,0-1 1,-1 1-1,1 0 1,-1-1 0,1 1-1,-1-1 1,1 1 0,-1-1-1,0 1 1,1-1-1,-1 1 1,1-1 0,-1 1-1,0-1 1,0 0 0,1 1-1,-1-1 1,0 1-1,0-1 1,0 0 0,1 1-1,-1-1 1,0 0-1,0 1 1,0-1 0,0 0-1,0 1 1,-1-1 0,1 0-1,0 1 1,0-1-1,0 0 1,-1 0 0,1 1-1,0-1 71,-3 16-11622,2-10 9027,-5 22-6560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0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2306,'0'0'18765,"1"15"-16054,22 44-633,31 59 0,7 17-441,-54-120-1015,-8-25 56,0-18-670,4-28-18,-3 28 34,2-1 0,8-37 1,-9 58-55,1 0 0,1 1 1,-1 0-1,1-1 0,0 1 1,1 0-1,0 1 0,0-1 1,0 0-1,1 1 0,0 0 1,0 0-1,8-6 0,2 1-488,1 8-4673,-14 4 4575,-1 1 0,1-1 0,0 0 0,-1 1 1,1-1-1,-1 1 0,1 0 0,-1-1 0,0 1 0,0 0 0,0 0 0,0 0 1,0 0-1,1 3 0,13 22-6063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0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25 5317,'-3'-9'21482,"1"28"-21057,0-1 1,2 1 0,1-1 0,4 36-1,-3-46-351,-1 1-1,1 0 0,1-1 0,-1 0 0,1 1 1,1-1-1,0 0 0,0-1 0,0 1 0,1-1 1,0 0-1,11 11 0,-16-17-68,0-1-1,1 1 1,-1-1 0,1 0-1,-1 1 1,1-1 0,-1 0-1,1 1 1,-1-1 0,1 0-1,-1 0 1,1 0-1,-1 1 1,1-1 0,-1 0-1,1 0 1,0 0 0,-1 0-1,1 0 1,-1 0 0,1 0-1,-1 0 1,1 0 0,0 0-1,-1-1 1,1 1 0,-1 0-1,1 0 1,-1 0 0,1-1-1,-1 1 1,1 0 0,-1-1-1,1 1 1,-1 0 0,1-1-1,0 0 1,13-20 150,-8 11-87,1-2-64,0-1-1,-1 0 0,0 0 0,-1 0 0,-1 0 1,0-1-1,-1 0 0,0 0 0,-1 0 0,-1 0 1,0-27-1,0 23-63,4 3-544,-4 15 234,0-1 1,0 1 0,0-1-1,0 0 1,0 1-1,0 0 1,0-1 0,0 1-1,0-1 1,0 1 0,0 0-1,0 0 1,0 0-1,0 0 1,0 0 0,0 0-1,2 0 1,35 12-12600,-23-2 6584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0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1 219 7047,'0'0'12161,"10"1"-10880,-5 0-1166,-1-1 1,0 1-1,0-1 0,1 0 1,-1-1-1,0 1 1,0-1-1,1 1 1,-1-1-1,0 0 0,0-1 1,0 1-1,0-1 1,0 0-1,-1 0 0,1 0 1,0 0-1,-1-1 1,1 1-1,-1-1 1,0 0-1,0 0 0,0 0 1,-1 0-1,1-1 1,-1 1-1,1-1 0,1-5 1,1 0 68,0-1 1,-1 0-1,0 1 0,-1-1 1,-1-1-1,1 1 1,-1 0-1,-1-1 0,0 1 1,-1-1-1,1 1 0,-3-12 1,1 21-153,0-1 1,0 0-1,0 1 1,-1 0-1,1-1 0,0 1 1,-1 0-1,1 0 1,-1-1-1,1 1 1,-1 0-1,0 1 1,1-1-1,-1 0 0,0 0 1,0 1-1,1-1 1,-1 1-1,0-1 1,0 1-1,0 0 1,0 0-1,0 0 0,0 0 1,1 0-1,-1 0 1,0 1-1,0-1 1,0 0-1,0 1 0,1 0 1,-1-1-1,0 1 1,0 0-1,1 0 1,-1 0-1,1 0 1,-2 1-1,-4 7-11,1-1 1,1 1-1,-1 1 1,2-1-1,-1 1 1,1 0-1,1 0 1,0 0-1,0 0 1,1 1-1,-1 10 1,-2 21 146,3 59 0,2-88-89,-1-6-54,1 0 0,1 0 0,-1 0 0,1 0 0,0 0 0,1 0 0,3 10 0,-4-15-24,0 0 0,0 0 0,1-1 0,-1 1 0,0 0 0,1 0 0,0-1 0,-1 1 1,1-1-1,0 1 0,0-1 0,-1 0 0,1 1 0,0-1 0,1 0 0,-1 0 0,0-1 0,0 1 0,0 0 1,0-1-1,1 1 0,-1-1 0,0 0 0,0 0 0,1 0 0,2 0 0,71-4-2557,-5 1-4662,-42 3 443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50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19 993,'0'0'13469,"-5"-3"-12140,3 1-985,1 1-201,0-1 0,0 1 1,0 0-1,-1 0 0,1 0 0,0 0 0,-1 0 1,1 0-1,-1 0 0,1 1 0,-1-1 0,1 0 1,-4 0 981,2 5-43,0 0 0,0-1 0,0 1 0,0 0 0,1 1-1,0-1 1,-4 9 0,-6 39 1410,10-16-3228,1 43 0,2-45 1615,-1 751 957,1-793-8491,4-7 2531,0 3 805,6-23-5959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50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395 81 1505,'0'0'14281,"-6"-11"-12605,-22-33-160,25 41-1326,0 1 1,0-1-1,-1 1 1,1 0-1,-1 0 1,1 0-1,-1 0 1,0 1-1,0-1 1,0 1-1,0 0 1,0 0-1,0 0 1,0 1-1,0 0 1,0-1-1,0 1 1,-8 2-1,0-2 216,4-1-305,1 1 1,-1 0-1,0 0 0,0 1 0,0 0 0,0 1 1,1-1-1,-1 1 0,1 1 0,-1 0 0,1 0 1,0 0-1,0 1 0,0 0 0,1 0 1,-1 1-1,1 0 0,0 0 0,1 0 0,-1 1 1,1 0-1,0 0 0,0 0 0,-5 9 0,-2 4 23,1-1 0,0 1 0,2 1-1,0 0 1,1 1 0,1-1-1,1 1 1,0 1 0,-3 32-1,3 16 460,4 114 0,3-98-236,0-29-37,3 0 1,2 0 0,2-1 0,30 105-1,-36-155-303,0 0 0,0-1 0,0 1 0,1 0-1,0-1 1,0 0 0,1 1 0,-1-1 0,1-1-1,0 1 1,1 0 0,-1-1 0,1 0 0,0 0 0,0-1-1,0 1 1,0-1 0,1 0 0,-1 0 0,1-1-1,0 1 1,9 1 0,-4-2-40,1 0 1,0-1-1,0 0 1,-1-1-1,1 0 0,0-1 1,0-1-1,-1 1 0,1-2 1,-1 0-1,13-4 0,-6 0-415,1-1-1,-1-1 0,-1 0 1,30-22-1,23-23-4767,-30 22-67,2 2-3344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52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51 1441,'-4'-20'26675,"3"16"-24259,-10 33-4366,8-1 2066,1 0 0,1 0 1,1 0-1,8 47 0,0 43 317,-7-98-385,0 0 0,1 0 0,1 0 0,1 0 0,9 27 0,2 26 150,-15-72-70,0-2-75,0-2-15,-1-23-22,-2-1 0,-1 1 0,-14-49 0,-4-22-22,18 70-9,1 0 0,1-1-1,1 1 1,2 0 0,0-1-1,2 1 1,7-29 0,-7 42 4,-2 7-12,1 1 1,-1 0-1,1 0 1,0 0-1,0 0 1,1 1 0,4-9-1,-6 14 18,-1-1 0,1 0 0,0 0 0,0 0 0,-1 1 0,1-1 0,0 0 0,0 1 0,0-1 0,0 1 0,0-1 0,0 1 0,0-1 1,0 1-1,0 0 0,0 0 0,0-1 0,0 1 0,2 0 0,0 0 1,-1 1 0,0-1 0,1 1 0,-1 0 0,1-1 0,-1 1 0,0 0 0,0 0 0,1 0 0,-1 1 0,0-1 0,2 2 0,7 5-10,-1 0-1,1 0 1,-1 1 0,-1 1-1,9 10 1,-15-15 13,1 0-1,-1 0 1,0 1-1,-1-1 1,1 1-1,-1 0 1,0-1-1,-1 1 1,1 0-1,-1 0 1,0 0-1,-1 0 1,1 8-1,-1 11 55,1-15-23,-1 1-1,0-1 0,-1 0 1,-2 15-1,2-22-13,0 1 0,0-1 0,0 0 0,-1 0 0,1 0-1,-1 0 1,0 0 0,0 0 0,0 0 0,0-1 0,-1 1 0,1-1 0,-1 1-1,1-1 1,-1 0 0,0 0 0,-4 2 0,-5 3 47,-14 9 112,0-2 0,-32 12-1,54-25-172,1 0 0,-1 0 0,0 0 0,1-1 0,-1 1 0,0-1 0,0 0 0,1 0 0,-1 0 0,0-1 0,1 0 0,-1 1 0,0-1 0,1 0 0,-5-2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2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50 9769,'0'0'9070,"-4"0"-8007,-1 0-1314,-14-1 5372,7-3-72,19-1-3416,9 0-1620,1 2 0,-1 0 0,1 2 0,-1-1 1,23 2-1,-22 1-15,0-2 1,0 0-1,1 0 0,-1-2 1,19-5-1,-29 0 448,-6 4-3493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3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76 117 1634,'0'0'12918,"-4"-5"-11289,-14-16-215,13 16 1197,5 5-2381,-1 1 1,1 0-1,-1-1 0,0 1 1,1 0-1,-1-1 1,1 1-1,0 0 1,-1 0-1,1 0 0,-1-1 1,1 1-1,0 0 1,0 0-1,0 0 1,-1 0-1,1 0 0,0 0 1,0-1-1,0 1 1,0 0-1,1 2 1,-1 30-402,0-24 807,3 72-11,3 1-1,4-1 1,3 0 0,4-1-1,43 124 1,-58-197-549,1 0 0,-1 0 0,-1 0 0,0-1 0,0 1 0,0 0 0,-1 10 0,0-17 117,-3-13-247,-29-63-100,3-1 1,4-1-1,3-1 0,-21-149 0,39 191 62,1 0 0,1 0 0,5-49 0,-3 82 89,1 1-1,0-1 1,0 1-1,0-1 1,1 1-1,-1 0 1,1 0-1,-1 0 1,1 0-1,0 0 1,1 0 0,-1 0-1,0 0 1,1 1-1,-1-1 1,1 1-1,0 0 1,0 0-1,0 0 1,0 0-1,0 0 1,0 1 0,0-1-1,1 1 1,4-1-1,-3 0-2,-1 1 1,1 0-1,0 1 1,-1-1-1,1 1 0,0 0 1,-1 0-1,1 0 0,0 1 1,-1-1-1,1 1 0,0 0 1,-1 1-1,0-1 0,1 1 1,-1 0-1,0 0 1,0 0-1,7 5 0,4 6 8,-1 1 1,0 0-1,-1 1 0,21 31 0,-28-38 29,-1 0 0,0 1 0,0-1-1,-1 1 1,-1 0 0,1 1 0,-1-1-1,-1 0 1,0 1 0,0 0 0,-1-1 0,1 13-1,-4-17 34,-1 1 0,1-1 0,-1 1 0,0-1 0,-1 0 0,1 0 0,-1 0 0,0 0 0,0-1-1,-6 5 1,-13 18 194,23-27-257,-9 14 145,-1 0 0,0-1 0,-17 17 0,23-27-178,0 0 0,0 0 0,0 0-1,-1 0 1,1 0 0,-1-1 0,1 0-1,-1 0 1,0 0 0,0-1 0,0 0 0,0 1-1,0-2 1,0 1 0,-7 0 0,12-25-6092,15-34-3378,-6 24 2536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4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0 176 8392,'0'0'12300,"0"-4"-10891,1 4-1371,-1 0 1,0 1 0,0-1-1,0 0 1,0 0-1,0 0 1,1 0-1,-1 0 1,0 0-1,0 0 1,0 0-1,1 1 1,-1-1-1,0 0 1,0 0 0,0 0-1,1 0 1,-1 0-1,0 0 1,0 0-1,0 0 1,1 0-1,-1 0 1,0 0-1,0 0 1,0-1-1,1 1 1,-1 0 0,0 0-1,0 0 1,0 0-1,1 0 1,-1 0-1,0 0 1,0 0-1,0-1 1,0 1-1,0 0 1,1 0 0,-1 0-1,0 0 1,0-1-1,0 1 1,0 0-1,0 0 1,0 0-1,0 0 1,0-1-1,0 1 1,1 0-1,-1 0 1,0-1 0,0 1-1,0 0 1,0 0-1,0 0 1,0-1-1,0 1 1,-1 0-1,1 0 1,0 0-1,0-1 1,18 28 1356,16 44-93,30 144 1100,-63-213-2242,-1-35 465,1 0-822,2-1 1,1 1-1,2-1 1,16-48 0,-20 76-277,0-1 1,1 1 0,0 0 0,0 0 0,1 0 0,6-9 0,13-1-4221,-22 15 4210,1 1 1,-1 0-1,1-1 0,-1 1 1,1 0-1,0 0 1,-1 0-1,1 0 0,-1 0 1,1 0-1,-1 1 1,1-1-1,0 0 0,-1 1 1,1-1-1,1 2 1,-2-2 178,0 1 0,0 0 0,1 0 1,-1 0-1,0 0 0,0 0 1,0 0-1,0 0 0,0 1 1,0-1-1,0 0 0,0 0 1,-1 1-1,1-1 0,0 3 1,8 28 928,-8-27 252,0 0 1,0-1 0,0 1-1,1-1 1,-1 1 0,1-1-1,0 0 1,0 0 0,6 8-1,-7-11-753,0 1-1,0-1 0,0 0 0,0 1 0,0-1 0,1 0 0,-1 0 0,0 0 0,1 0 0,-1 0 0,1 0 0,-1 0 0,1-1 0,0 1 0,-1 0 0,1-1 0,0 1 0,-1-1 0,1 0 0,0 0 0,-1 0 0,1 1 0,0-2 0,0 1 0,-1 0 0,1 0 0,0 0 0,0-1 1,-1 1-1,1-1 0,-1 1 0,1-1 0,0 0 0,-1 0 0,1 0 0,-1 0 0,0 0 0,1 0 0,-1 0 0,0 0 0,1 0 0,-1-1 0,0 1 0,0 0 0,0-1 0,0 1 0,1-3 0,5-9 132,-1-1 0,0 1 0,-1-1 0,6-22 0,-7 22 28,2-4-195,-2 7-38,-1 1 1,0-1-1,0 1 1,-1-1-1,0 0 0,-1 0 1,0 0-1,-1 0 1,-1-17-1,0 27-25,0-1 0,0 1 0,0-1-1,-1 1 1,1 0 0,0 0 0,-1 0 0,1 0 0,0 0 0,-1 0-1,1 0 1,-1 0 0,0 0 0,1 1 0,-1-1 0,0 1-1,1-1 1,-1 1 0,0-1 0,1 1 0,-1 0 0,0 0 0,0 0-1,1 0 1,-3 1 0,0-2 8,0 1 0,1 1 0,-1-1 0,0 0 0,0 1 0,1 0-1,-1 0 1,1 0 0,-1 0 0,1 0 0,-6 4 0,5-1 2,0 1-1,0 0 1,0 0-1,1 0 1,0 0-1,0 1 1,1-1-1,-1 1 1,1 0-1,1-1 1,-1 1-1,1 0 1,-1 9-1,-5 86 516,6-87-478,0 10 111,0-9-41,1 1 0,0-1 0,1 0 1,0 0-1,5 16 0,-6-28-173,1 0-1,0 0 0,0 0 1,0 0-1,1 0 1,-1-1-1,1 1 1,-1-1-1,1 1 1,0-1-1,0 1 1,0-1-1,0 0 1,0 0-1,1 0 0,-1 0 1,1 0-1,-1-1 1,1 1-1,0-1 1,-1 0-1,1 1 1,0-1-1,0 0 1,0-1-1,0 1 1,0-1-1,0 1 0,0-1 1,0 0-1,3 0 1,4 0-1019,-1-1 1,1 0-1,-1-1 0,1 1 1,-1-2-1,0 1 1,0-2-1,0 1 0,0-1 1,-1 0-1,1-1 1,12-9-1,11-15-5906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8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10890,'0'0'9385,"2"11"-8114,14 88 1836,53 181 0,-67-273-4127,1 1 1,0-1-1,0 0 1,1 0 0,5 9-1,-7-14 571,-1 0 1,1 0-1,0 0 0,-1 0 0,1-1 1,0 1-1,0-1 0,1 1 0,-1-1 1,0 0-1,0 0 0,1 0 0,-1 0 1,0 0-1,1 0 0,-1-1 1,1 1-1,-1-1 0,1 0 0,3 0 1,12 0-6647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5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26 577,'0'0'22634,"-4"-7"-20979,-11-11-680,15 18-955,-1 0 1,1 0 0,0 0-1,0 0 1,-1 0 0,1 0-1,0 0 1,0 0-1,0 0 1,-1 0 0,1 0-1,0 0 1,0 0 0,-1 0-1,1 0 1,0 0 0,0 0-1,0 1 1,0-1-1,-1 0 1,1 0 0,0 0-1,0 0 1,0 1 0,0-1-1,-1 0 1,1 0 0,0 0-1,0 1 1,0-1-1,0 0 1,0 0 0,0 0-1,0 1 1,0-1 0,0 0-1,0 0 1,0 0 0,0 1-1,0-1 1,0 0-1,0 0 1,0 1 0,0-1-1,0 0 1,0 0 0,0 1-1,0 8 300,1 1 1,0-1-1,1 0 0,4 16 0,12 39 192,2 0-1,3-1 0,3-1 1,62 107-1,-66-148-514,-15-22-29,-10-15 57,0 10-23,-1 0 1,0 1-1,0-1 1,0 1-1,-1 0 1,1 0-1,-8-5 1,0-2-39,5 5-9,0 1 0,0-1 1,0 1-1,-1 0 0,0 0 1,0 1-1,0 0 0,-1 1 1,1 0-1,-1 0 0,0 1 1,-1 0-1,1 1 0,0 0 1,-1 0-1,1 1 0,-1 0 0,-12 1 1,20 0 34,1 0 1,0 1-1,-1-1 1,1 0 0,0 1-1,-1 0 1,1-1-1,0 1 1,0 0-1,-1 0 1,1 0-1,0-1 1,0 1-1,0 0 1,0 1 0,0-1-1,1 0 1,-1 0-1,0 0 1,0 0-1,1 1 1,-1-1-1,1 0 1,-1 1-1,1-1 1,-1 0 0,1 1-1,0-1 1,0 1-1,0-1 1,0 3-1,-2 56-108,3-45 133,-1-13-14,0 1-1,0-1 0,0 1 1,0-1-1,1 1 1,-1-1-1,1 1 1,-1-1-1,1 1 0,0-1 1,0 0-1,0 0 1,1 1-1,-1-1 1,0 0-1,1 0 0,-1 0 1,1 0-1,0-1 1,0 1-1,0 0 1,0-1-1,0 1 0,0-1 1,0 0-1,0 1 1,3 0-1,6 1-201,-1 0 0,0-1 0,1 0 0,0 0 0,13-1 0,13 3-1626,60 9-8439,-52-4-101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7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84 8776,'0'0'8253,"0"0"-8203,0 0 0,0 0 0,-1 0 0,1 0-1,0 0 1,0 0 0,0 0 0,0-1 0,0 1-1,-1 0 1,1 0 0,0 0 0,0 0 0,0 0-1,0 0 1,-1 0 0,1 0 0,0 0 0,0 0-1,0 0 1,0 0 0,-1 0 0,1 0 0,0 0-1,0 0 1,0 0 0,-1 0 0,1 0 0,0 0-1,0 1 1,0-1 0,0 0 0,0 0-1,-1 0 1,1 0 0,0 0 0,0 0 0,0 0-1,0 1 1,0-1 0,0 0 0,-1 0 0,1 0-1,0 0 1,0 0 0,0 1 0,0-1 0,0 0-1,0 0 1,0 0 0,0 0 0,0 1 0,0-1-1,0 0 1,0 0 0,0 0 0,0 0 0,0 1-1,0-1 1,0 0 0,-19 159 3938,19-157-3928,0 0 1,-1 0-1,1 0 1,-1-1-1,1 1 1,-1 0-1,0 0 1,0 0-1,0-1 1,0 1-1,0 0 1,0-1-1,0 1 1,-1-1-1,1 1 0,0-1 1,-1 0-1,1 1 1,-1-1-1,0 0 1,1 0-1,-1 0 1,0 0-1,-2 0 1,-2 1 194,0-1 1,0 0 0,0 0-1,-1-1 1,1 0-1,-7 0 1,0-1 436,12 1-564,1-8-209,1-1 97,1 0-1,-1 0 1,1 0 0,1 1-1,0-1 1,0 1-1,0 0 1,1-1-1,1 2 1,-1-1-1,1 0 1,10-10-1,-11 12-84,1 1 0,0 0-1,0 0 1,0 0 0,1 1-1,0 0 1,0 0 0,0 0-1,0 1 1,0 0 0,1 0-1,0 1 1,-1-1 0,1 1 0,0 1-1,0-1 1,12 0 0,-19 2 59,1 0 1,-1 0 0,1 0 0,-1 0-1,1 1 1,-1-1 0,0 0 0,1 0-1,-1 0 1,1 0 0,-1 0 0,0 1 0,1-1-1,-1 0 1,0 0 0,1 0 0,-1 1-1,0-1 1,1 0 0,-1 1 0,0-1-1,1 0 1,-1 1 0,0-1 0,0 0-1,0 1 1,1-1 0,-1 1 0,0-1 0,0 0-1,0 1 1,0-1 0,0 1 0,0 0-1,-2 20 84,-13 16 192,12-32-206,0 1 1,-1-1 0,0 0 0,0-1 0,0 1 0,0 0 0,-9 5-1,12-9-47,1-1-1,-1 1 1,0 0-1,0-1 1,0 1-1,-1-1 1,1 0-1,0 1 1,0-1-1,0 0 1,0 0-1,0 1 1,0-1-1,0 0 1,-1 0-1,1 0 1,0-1-1,0 1 1,-2 0-1,1-1-11,1 0 1,0 0-1,-1 0 0,1 0 0,0 0 0,-1-1 1,1 1-1,0 0 0,0-1 0,0 1 0,0 0 1,0-1-1,0 1 0,0-1 0,1 0 0,-1 1 0,0-3 1,-1-2-23,1 0 1,0 0 0,0 0 0,0 1-1,1-1 1,0 0 0,0 0 0,1 0-1,-1 0 1,1 0 0,1 0 0,-1 1-1,1-1 1,0 0 0,0 1 0,0-1-1,1 1 1,0 0 0,0 0 0,7-8-1,-7 8-40,1 0 0,1 0-1,-1 0 1,1 1 0,-1-1-1,1 1 1,0 0 0,1 1-1,-1-1 1,1 1 0,0 0-1,-1 1 1,1-1 0,1 1-1,-1 0 1,0 1 0,0 0-1,10-1 1,-15 2 51,-1-1 0,1 1 0,-1 0 0,0 1 0,1-1 1,-1 0-1,1 0 0,-1 0 0,1 0 0,-1 0 0,0 0 0,1 0 0,-1 1 0,0-1 1,1 0-1,-1 0 0,1 0 0,-1 1 0,0-1 0,0 0 0,1 1 0,-1-1 1,0 0-1,1 1 0,-1-1 0,0 0 0,0 1 0,0-1 0,1 0 0,-1 1 1,0-1-1,0 1 0,0-1 0,0 0 0,0 1 0,0-1 0,0 1 0,-4 21 95,-16 16 238,17-34-292,0 0 0,0 0 0,0 0 1,0 0-1,-1 0 0,1-1 0,-1 1 0,0-1 0,0 0 1,0 0-1,-1-1 0,1 1 0,-1-1 0,1 0 1,-1 0-1,0 0 0,0-1 0,1 0 0,-1 0 0,0 0 1,0 0-1,0-1 0,-1 0 0,-8-1 0,14-10-7781,6-1 5659,-3 5 332,16-24-5870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8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64 1505,'0'0'17532,"-2"-3"-16892,-8-4 524,8 19 780,0 9-1192,0-8-220,-1 1 0,-1-1-1,-8 21 1,11-31-451,0-1 0,0 1 0,-1 0 0,1-1 0,0 0 0,-1 1 0,0-1 0,1 0 1,-1 0-1,0 0 0,0 0 0,0 0 0,0 0 0,-1-1 0,1 1 0,0-1 0,-1 1 0,1-1 0,-1 0 0,1 0 0,-1 0 0,0 0 0,1-1 0,-5 1 0,5 0-49,1-1-1,-1 0 1,0 0-1,0 0 1,0 0-1,1 0 1,-1 0-1,0-1 1,0 1-1,1-1 1,-1 1-1,0-1 1,1 0-1,-1 1 1,0-1-1,1 0 1,-1 0-1,1 0 1,-1 0-1,1 0 1,0-1-1,-3-1 1,4 0-26,-1 1 1,1-1 0,-1 1-1,1-1 1,0 0 0,0 1-1,0-1 1,0 1 0,0-1 0,0 1-1,1-1 1,0 1 0,-1-1-1,1 1 1,0-1 0,2-2-1,-1-1-52,1 0 0,0 0 0,0 0 0,1 0 0,0 1 0,0 0 0,0 0 0,1 0 1,-1 0-1,1 0 0,0 1 0,1 0 0,-1 0 0,1 1 0,0-1 0,0 1 0,0 0 0,0 1 0,0 0 0,0 0 0,1 0 0,-1 1 0,1-1 0,0 2 0,-1-1 0,1 1 0,0 0 0,-1 0 0,1 1 0,11 2 0,-17-3 49,0 0 0,-1 0 0,1 0 0,0 0 0,0 0 0,0 0 0,-1 1 0,1-1 0,0 0 0,0 1 0,-1-1 0,1 0 0,0 1 1,-1-1-1,1 1 0,0-1 0,-1 1 0,1-1 0,-1 1 0,1 0 0,-1-1 0,1 1 0,-1 0 0,1-1 0,-1 1 0,1 0 0,-1 0 0,0-1 0,0 1 0,1 0 0,-1 0 0,0-1 0,0 1 0,0 0 0,0 0 0,0 0 0,0 0 0,0-1 0,0 1 1,0 0-1,0 0 0,-1 0 0,1-1 0,0 1 0,0 0 0,-1 0 0,1-1 0,-1 1 0,1 0 0,0-1 0,-1 1 0,0 0 0,1-1 0,-1 1 0,1-1 0,-1 1 0,1-1 0,-1 1 0,0-1 0,0 1 0,1-1 0,-1 0 0,0 1 0,-1-1 0,-39 18 523,-31 11 27,67-28-557,1 0 1,-1 0-1,1 0 1,0 0 0,-1-1-1,0 0 1,1 0-1,-1 0 1,1 0-1,-1-1 1,1 0 0,0 0-1,-8-2 1,10 2-150,1 0 0,0 0 0,-1 0 0,1 0 0,0 0 0,0 0 1,0 0-1,0-1 0,0 1 0,0 0 0,0-1 0,0 1 0,0 0 0,1-1 0,-1 1 0,1-1 1,-1 1-1,1-1 0,-1 0 0,1 1 0,0-1 0,0 1 0,0-1 0,0 1 0,0-1 0,0 0 1,0 1-1,1-1 0,-1 1 0,0-1 0,1 1 0,0-3 0,1-2-766,0 0 1,0 1-1,1-1 0,-1 0 0,1 1 1,1-1-1,3-4 0,26-26-7201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9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188 116 15375,'0'0'9475,"-14"-5"-8759,-42-15-279,42 15-15,22 28 181,-7-19-516,0 0 0,0 0 1,0 0-1,0 0 0,-1 1 0,1-1 0,-1 0 0,0 0 0,0 0 0,-1 1 0,1-1 0,-1 0 1,-2 6-1,2-8-55,0-1 0,-1 1 1,1-1-1,-1 1 0,1-1 1,-1 1-1,1-1 0,-1 0 1,0 0-1,0 0 0,0 0 1,1 0-1,-1 0 0,0-1 1,0 1-1,0-1 0,0 1 1,0-1-1,0 1 0,-1-1 1,1 0-1,0 0 0,0 0 1,0-1-1,0 1 0,0 0 1,-4-2-1,3 2-19,1-1 1,-1 0-1,0 0 0,0 0 0,1 0 1,-1 0-1,0 0 0,1-1 1,-1 1-1,1-1 0,0 0 0,-1 0 1,1 0-1,0 0 0,0 0 1,0 0-1,1 0 0,-1-1 1,0 1-1,1-1 0,-1 1 0,1-1 1,0 0-1,0 1 0,0-1 1,1 0-1,-1 0 0,0-5 1,0 4-18,1 0 1,-1-1-1,1 1 1,0 0 0,1 0-1,-1 0 1,1 0 0,0 0-1,-1 0 1,2 0 0,-1 0-1,0 0 1,1 1-1,0-1 1,0 0 0,0 1-1,0-1 1,1 1 0,-1 0-1,4-3 1,0 1-24,1 0 0,-1 1 0,1 0 0,0 1 0,0-1 1,0 1-1,0 1 0,1-1 0,-1 1 0,13-1 0,-3 1-86,1 0 0,-1 1 0,28 3 1,-43-2 107,-1 0 0,0 0 1,0 0-1,1 0 0,-1 0 1,0 1-1,0-1 0,0 0 1,1 0-1,-1 1 1,0-1-1,0 1 0,0-1 1,0 1-1,0 0 0,0-1 1,0 1-1,0 0 0,0 0 1,0 0-1,0-1 1,0 1-1,0 0 0,-1 0 1,1 0-1,0 0 0,-1 1 1,1-1-1,-1 0 1,1 0-1,-1 0 0,1 0 1,-1 1-1,0-1 0,0 0 1,0 0-1,1 1 0,-1-1 1,0 0-1,-1 0 1,1 2-1,-1 0 25,0 0 1,1 0-1,-1 0 1,-1 0-1,1 0 1,0-1-1,-1 1 1,1-1-1,-1 1 1,0-1-1,0 0 1,0 1-1,0-1 1,0 0-1,-5 3 1,-4 1-5,0 0 1,0 0-1,0-1 1,0-1-1,-1 0 1,0 0-1,0-1 1,0-1-1,0 0 1,-1 0-1,-19-1 0,32-2-155,-1 0 0,1 1 0,-1-1 0,1 0 0,-1 0 0,1 1-1,0-1 1,-1 0 0,1 0 0,0 0 0,0 0 0,0 1 0,-1-1-1,1 0 1,0 0 0,0 0 0,0 0 0,0 0 0,1 0 0,-1 1-1,0-1 1,0 0 0,0 0 0,1 0 0,-1 0 0,1-1 0,8-26-2740,16-7-2171,14-7-2771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09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122 182 15375,'0'0'9069,"-11"-15"-8625,-29-45-119,39 60-318,1-1 0,0 1 0,0-1 1,-1 0-1,1 1 0,0-1 0,0 1 0,0-1 0,-1 0 0,1 1 0,0-1 0,0 0 0,0 1 0,0-1 0,0 0 1,0 1-1,0-1 0,1 0 0,-1 1 0,0-1 0,0 0 0,0 1 0,1-1 0,-1 1 0,0-1 0,1 1 1,-1-1-1,0 1 0,1-1 0,-1 1 0,1-1 0,-1 1 0,1-1 0,-1 1 0,1-1 0,-1 1 0,1 0 0,-1-1 1,1 1-1,0 0 0,-1 0 0,1-1 0,0 1 0,-1 0 0,1 0 0,-1 0 0,1 0 0,0 0 0,0 0 1,37-1 35,-33 1-51,-4 0 7,1-1 0,-1 1-1,0 0 1,0 0 0,0 0 0,0 0 0,0 0 0,0 1-1,0-1 1,0 0 0,0 0 0,0 1 0,0-1 0,0 0-1,0 1 1,0-1 0,0 1 0,0 0 0,0-1-1,0 1 1,0 0 0,-1-1 0,1 1 0,0 0 0,0 1-1,0 29 407,-2-25-295,-1-1 1,0 0 0,0 0-1,0 0 1,0 0 0,-1-1 0,0 1-1,0-1 1,0 1 0,0-1-1,-1 0 1,0 0 0,0-1-1,0 1 1,-7 4 0,9-6-73,0 0 0,0-1 1,0 1-1,-1 0 0,1-1 0,0 0 0,-1 0 1,0 1-1,1-1 0,-1-1 0,1 1 1,-1 0-1,0-1 0,0 1 0,1-1 1,-1 0-1,0 0 0,0 0 0,0 0 1,1-1-1,-1 1 0,0-1 0,0 1 1,1-1-1,-1 0 0,1 0 0,-1 0 0,1-1 1,-1 1-1,1 0 0,-3-3 0,2 0-37,1-1-1,0 1 1,0-1-1,0 0 1,1 1-1,0-1 1,0 0-1,0 0 0,0 0 1,1 0-1,-1 0 1,1 0-1,1 0 1,-1 0-1,1 0 1,0 0-1,0 1 0,0-1 1,0 0-1,1 0 1,0 1-1,0-1 1,5-7-1,1 5-303,0 1 0,0 1 1,1 0-1,-1 0 0,1 1 0,14-6 0,58-13-5716,-70 20 4773,40-10-5635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0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126 316 12780,'0'0'9593,"-2"-6"-8333,2 5-1222,0 1 1,-1-1-1,1 0 0,0 0 0,0 0 1,0 0-1,0 0 0,0 0 0,0 0 1,0 0-1,0 0 0,0 0 0,1 0 1,-1 0-1,0 1 0,1-1 0,-1 0 1,0 0-1,1 0 0,-1 0 0,1 0 1,-1 1-1,1-1 0,0 0 0,-1 1 1,1-1-1,0 0 0,-1 1 1,1-1-1,0 1 0,0-1 0,0 1 1,0-1-1,-1 1 0,3-1 0,1 0 51,-1 0 0,1 1 0,-1-1 0,1 1 0,0 0 0,-1 0 0,1 0 0,0 1 0,-1-1 0,1 1 0,6 2 0,-7-2-22,-1 0 0,1 1 0,-1-1 0,0 0 0,1 1 0,-1 0 0,0 0 0,0-1 0,0 1 0,0 1 0,0-1 0,0 0 0,-1 0 0,1 1 0,-1-1 0,0 0 0,1 1 0,-1 0-1,0-1 1,0 1 0,0 3 0,-6-3 168,-1-1 0,1 0 0,-1 0-1,0 0 1,0-1 0,-7 1 0,8-1-80,-12 3 54,1-1-1,-1-1 1,-28 1-1,41-3-200,1 0 0,-1 0-1,0 0 1,1 0 0,-1-1 0,1 1-1,-1-1 1,1 0 0,-1 0 0,1 0-1,0-1 1,-1 1 0,1-1 0,0 0-1,0 0 1,0 0 0,0 0 0,0 0-1,1-1 1,-1 1 0,1-1 0,-1 0-1,-2-5 1,4 6-11,0-1 0,1 1 0,0-1-1,-1 1 1,1-1 0,0 1 0,0-1 0,1 1-1,-1 0 1,0-1 0,1 1 0,0-1 0,-1 1 0,1 0-1,0-1 1,0 1 0,0 0 0,1 0 0,-1 0-1,0 0 1,1 0 0,-1 0 0,1 0 0,0 0 0,0 1-1,0-1 1,0 0 0,0 1 0,2-2 0,4-3-3,1 1 1,-1-1-1,1 1 1,0 1-1,17-6 1,-18 7-20,1 0-1,-1 1 1,1 0 0,0 1 0,0 0 0,0 0-1,0 1 1,0 0 0,0 1 0,12 1-1,-21-2 30,0 0 0,0 0 0,0 0 0,0 0 0,0 0 0,0 0 0,1 0-1,-1 0 1,0 0 0,0 0 0,0 0 0,0 0 0,0 0 0,0 0 0,0 0 0,0 0-1,1 0 1,-1 0 0,0 1 0,0-1 0,0 0 0,0 0 0,0 0 0,0 0 0,0 0 0,0 0-1,0 0 1,1 0 0,-1 0 0,0 0 0,0 0 0,0 0 0,0 1 0,0-1 0,0 0-1,0 0 1,0 0 0,0 0 0,0 0 0,0 0 0,0 0 0,0 1 0,0-1 0,0 0-1,0 0 1,0 0 0,0 0 0,0 0 0,0 0 0,0 0 0,0 0 0,0 1 0,0-1-1,0 0 1,0 0 0,0 0 0,0 0 0,0 0 0,0 0 0,0 0 0,0 0 0,-1 0-1,1 1 1,0-1 0,0 0 0,0 0 0,0 0 0,0 0 0,-12 3 183,-15-2-77,-49-1-67,76 0-81,0-1 0,-1 1 1,1 0-1,-1-1 0,1 1 0,-1-1 1,1 1-1,0 0 0,-1-1 1,1 1-1,0-1 0,-1 1 0,1-1 1,0 1-1,0-1 0,0 0 0,-1 1 1,1-1-1,0 1 0,0-1 0,0 1 1,0-1-1,0 1 0,0-1 0,0 0 1,0 1-1,0-1 0,0 1 0,1-1 1,1-21-1340,0 15 821,1 0 0,0 1 0,0-1 0,0 1 0,1 0 0,0 0 0,0 0 0,1 0 0,0 1 1,0 0-1,0 0 0,9-7 0,7-5-2548,1 2 0,26-14 1,19-5-6982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0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86 2370,'0'0'22822,"-6"-13"-21616,-19-37-165,19 37-299,11 57-224,0-17-399,0-1 0,-2 1-1,0 28 1,-4-54-113,1 0 0,-1 0 0,1 0 0,-1 0 0,0 0 0,0-1 0,1 1 0,-1 0 0,0 0 0,0-1 0,0 1 0,1-1-1,-1 1 1,0-1 0,0 1 0,0-1 0,0 1 0,0-1 0,0 0 0,0 0 0,0 1 0,0-1 0,0 0 0,0 0 0,-1 0 0,1 0 0,0 0 0,-1-1 0,-44 1 135,34 0-38,-2 0-80,1 0 23,-1 0 0,0-1 0,-22-4 0,33 5-46,0-1 0,0 0 0,0 0 0,0 0 0,0 0 0,1 0 0,-1 0 0,0-1 0,1 0 0,-1 1 0,1-1 1,-1 0-1,1 0 0,0-1 0,0 1 0,0 0 0,0-1 0,0 1 0,0-1 0,1 1 0,0-1 0,-2-4 0,2 6-2,1-1 0,0 0 0,0 0 0,0 0 0,0 0 0,0 0 0,0 1 0,1-1 0,-1 0 0,0 0 0,1 0 0,-1 0 0,1 1 0,0-1 0,0 0 0,0 1 1,0-1-1,0 0 0,0 1 0,0 0 0,0-1 0,1 1 0,-1-1 0,3-1 0,39-26-211,-23 19-875,0 2-1,0 0 0,1 2 0,25-6 1,13-4-4893,-4-2-1754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1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88 172 4965,'0'0'18753,"-8"-17"-17712,-22-49-283,22 50-149,9 37-465,5 18 59,-1-15 19,2 49-1,-36-102 398,24 23-573,1-1 0,1 1 0,-1-1 0,1 0 0,1-1 0,-1 1 0,1 0 0,0-1 0,1 1 0,0-1 0,0 0 0,0 1 0,2-14 0,-1 16-343,0 0 1,1 0 0,0 0-1,0 0 1,1 1 0,-1-1-1,1 0 1,0 0 0,5-7-1,-6 10-361,1 0 0,0-1 1,0 1-1,0 0 0,0 0 0,0 0 0,1 0 0,-1 0 0,0 1 0,1-1 0,0 1 0,-1-1 0,1 1 0,0 0 0,-1 0 1,1 0-1,4 0 0,6 0-10185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6370 4356,'0'0'9107,"-14"11"-7777,-44 33-65,47-30 4276,19-8-4432,13-5-1140,-10-1 112,0 0 0,0 0 0,-1-1 0,1-1-1,0 0 1,-1 0 0,1-1 0,-1 0-1,17-9 1,-3-1 29,0-2 0,34-26 0,85-68 286,216-152 83,-293 219-435,-2-2-1,-1-4 1,-4-2-1,-1-3 1,82-96 0,-94 93-22,4 3 0,1 1 1,3 3-1,89-63 1,-84 69-27,-2-2 1,-3-3-1,-1-2 0,-2-2 1,48-65-1,-63 71 6,2 1 1,3 2-1,1 2 0,83-63 0,253-166 62,-34 4 283,-72 36 258,-39 29-302,236-155 129,-51 38-159,-175 137-279,52-30 13,73-56 13,-55 11-2,235-183 33,-48 114-43,-79 56 11,-238 140-3,281-190 26,-83 60-65,-162 106-23,-160 115-55,2 3-1,1 3 1,127-47-1,-175 73-1046,-44 13-7815,-6 17 2162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44 4933,'0'0'14061,"-15"-7"-12550,7 3-1319,-52-22 1251,55 24-1297,1 1 1,-1 0-1,1 0 0,-1 0 1,1 1-1,-1-1 0,1 1 1,-1 0-1,0 0 1,1 1-1,-1 0 0,1-1 1,-1 1-1,1 1 0,-5 1 1,3 1-52,-1 0 0,1 1 1,0 0-1,0 0 0,1 1 0,0 0 1,0-1-1,0 2 0,1-1 1,-1 1-1,-5 13 0,-4 9 228,-13 44-1,19-49-130,1 1 1,1-1-1,2 1 0,0 1 0,2-1 0,1 49 0,1-69-181,1 0-1,-1 0 0,1-1 0,0 1 0,1 0 0,-1 0 0,1 0 0,0-1 0,0 1 0,1-1 0,-1 0 0,1 1 0,0-1 0,0 0 1,0-1-1,5 5 0,-2-3-56,0 0 1,1-1 0,-1 0-1,1 0 1,0 0 0,1-1-1,-1 0 1,1 0 0,10 2-1,-1-1-472,0-2-1,-1 0 1,1-1 0,0 0-1,0-2 1,-1 0-1,1 0 1,0-2-1,18-5 1,-23 5-358,-1-2 1,1 0-1,-1 0 1,0-1-1,0 0 1,-1-1-1,0 0 1,11-10 0,13-24-5868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8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10 9097,'0'0'12806,"-4"9"-11535,-2 5-1010,1 1-1,0 0 1,1 0-1,1 1 1,1-1 0,0 1-1,1 0 1,0 0-1,1-1 1,3 23 0,-2-37-263,-1 0 1,0 1 0,0-1 0,0 0 0,1 0 0,-1 0-1,1 1 1,-1-1 0,1 0 0,-1 0 0,1 0 0,0 0-1,-1 0 1,1 0 0,0 0 0,0 0 0,0 0 0,0-1-1,0 1 1,0 0 0,0-1 0,0 1 0,0 0 0,0-1-1,0 1 1,0-1 0,0 1 0,1-1 0,-1 0-1,0 0 1,0 1 0,0-1 0,1 0 0,-1 0 0,0 0-1,0 0 1,1 0 0,-1-1 0,0 1 0,0 0 0,0-1-1,1 1 1,-1 0 0,1-2 0,2 1-61,-1-1-1,0 1 1,0-1 0,0 0-1,0 0 1,0 0 0,0 0-1,-1 0 1,1-1 0,-1 1-1,1-1 1,-1 0 0,0 0-1,3-4 1,-3 1 54,0 0 1,0-1-1,-1 1 1,1 0-1,-1-1 1,-1 1-1,1-1 0,-1 1 1,0 0-1,-1-1 1,1 1-1,-1-1 0,-1 1 1,1 0-1,-4-9 1,3 11 19,1-1 0,-2 1 0,1 0 0,0 0 0,-1 0 1,0 0-1,0 0 0,0 0 0,0 1 0,-1 0 0,1-1 0,-1 1 0,0 0 1,0 1-1,0-1 0,0 1 0,0 0 0,-1 0 0,1 0 0,-10-2 0,39-1-14212,-3-6 7634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3523,'0'0'13175,"-2"2"-11776,1 0-1289,0 0 1,0-1-1,1 1 0,-1 0 1,0 0-1,1-1 0,-1 1 1,1 0-1,0 0 0,0 0 1,-1 0-1,1 0 0,0 0 1,1-1-1,-1 1 0,0 0 1,0 0-1,1 0 0,-1 0 1,1 0-1,0-1 0,-1 1 1,1 0-1,2 2 0,1 10 346,10 34 347,-1 4-112,3-1-1,2-1 1,48 95 0,-51-125-660,-15-20-36,0 0 0,0-1-1,0 1 1,-1 0 0,1-1 0,0 1 0,0 0 0,0 0-1,0-1 1,0 1 0,0 0 0,0-1 0,0 1 0,0 0 0,0 0-1,1-1 1,-1 1 0,0 0 0,0 0 0,0-1 0,0 1-1,0 0 1,0 0 0,1-1 0,-1 1 0,0 0 0,0 0 0,0-1-1,1 1 1,-1 0 0,0 0 0,0 0 0,0 0 0,1-1-1,-1 1 1,0 0 0,0 0 0,1 0 0,-1 0 0,0 0-1,1 0 1,-1 0 0,0 0 0,0 0 0,1 0 0,-1 0 0,0 0-1,1 0 1,-1 0 0,0 0 0,0 0 0,1 0 0,-1 0-1,0 0 1,1 0 0,-1 0 0,0 0 0,0 1 0,1-1 0,-1 0-1,0 0 1,0 0 0,1 1 0,-1-35-174,3 0 0,0 0 0,10-36 0,-10 53 83,2 0 0,0 1 0,1 0 0,1 0 0,0 0 0,1 0 0,20-27 0,-27 41 93,0 0-1,1 1 1,-1-1-1,1 0 1,-1 1 0,1-1-1,-1 1 1,1 0 0,0-1-1,0 1 1,0 0 0,0 0-1,0 0 1,0 0 0,0 1-1,0-1 1,0 0 0,3 0-1,-4 2 14,1-1 0,-1 0 0,1 0 0,-1 1-1,1-1 1,-1 1 0,1 0 0,-1-1 0,1 1 0,-1 0-1,0 0 1,0 0 0,1 0 0,-1 0 0,0 0 0,0 0-1,0 0 1,0 0 0,1 2 0,4 7 152,0 1 0,-1-1 0,0 1 1,-1 0-1,4 14 0,-6-17 8,3 9-157,2 1 1,-1-1-1,2 0 0,0-1 1,1 1-1,22 28 1,-25-39-489,-1 0 0,1 0 0,1 0 0,-1-1 1,1 0-1,0 0 0,10 4 0,-9-5-772,0-1 0,0 0 0,0-1-1,1 0 1,-1 0 0,1 0 0,17 0-1,5-2-3417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97 4452,'0'0'7026,"-3"-16"-5057,-10-47-154,6 47 193,0 14-609,-2 16-10,7-12-1263,-9 14 315,0 1 0,2 0-1,-1 1 1,2 0 0,1 1-1,0 0 1,1 0 0,1 0-1,1 1 1,-3 33 0,10-53-482,1 0 0,0 0 0,-1 0 0,1 0 0,-1-1 0,1 1 0,0-1 0,3-1 0,-1-1 51,0 1-1,0-1 1,0-1-1,0 1 1,-1-1 0,0 0-1,0 0 1,0-1-1,0 1 1,-1-1-1,1 0 1,-1 0-1,-1-1 1,1 1-1,-1-1 1,0 0-1,0 0 1,0 0-1,-1 0 1,0 0 0,0-1-1,-1 1 1,0-1-1,0 1 1,0-1-1,-1 1 1,-1-12-1,64 72 328,-52-44-906,0-1 1,0 0-1,1-1 1,14 7-1,-21-13-195,0 0-1,0 0 1,1 0 0,-1-1-1,1 1 1,-1-1 0,1-1-1,-1 1 1,1-1 0,-1 0-1,1 0 1,0-1-1,9-1 1,14-9-6699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9897,'0'0'10912,"0"23"-8376,-1-12-2220,1 34 1127,9 86 1,-5-107-1106,-3-8-376,1 0-1,0-1 1,2 1-1,-1-1 1,2 0-1,0 0 1,1 0-1,1 0 0,0-1 1,12 18-1,-10-19-1596,16 21-873,-10-23-1134,-1-9-3349,-7-6 1263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0 833,'0'0'17515,"-2"5"-16036,0 4-1134,0 0 0,1 0-1,1 0 1,-1 1 0,2-1 0,-1 0 0,1 0 0,0 0 0,1 0 0,0 0 0,4 11 0,41 102 1209,-46-119-1476,4 8-2,-1-1 1,1 0 0,0-1 0,1 1 0,1-1 0,-1 0 0,1-1 0,1 1 0,11 10 0,-13-15-105,0-1-1,0 1 1,1-1-1,-1 0 1,1 0 0,-1-1-1,1 1 1,0-2-1,0 1 1,0-1 0,0 0-1,0 0 1,0-1-1,0 0 1,12-1 0,-16 0 6,-1 0 0,1 1 0,0-1 1,-1 0-1,1 0 0,-1 0 0,0-1 1,1 1-1,-1-1 0,0 1 0,0-1 1,1 0-1,-1 1 0,-1-1 0,1 0 1,0-1-1,0 1 0,-1 0 0,1 0 1,-1-1-1,0 1 0,0-1 0,0 1 1,0-1-1,0 1 0,0-1 0,-1 0 1,1 1-1,-1-5 0,3-11-12,-1-1 1,-2 0-1,0-23 0,-1 19 58,1 13 21,1 10-22,-1-1 1,1 0-1,-1 0 1,0 0-1,0 1 0,1-1 1,-1 0-1,0 0 0,0 0 1,0 0-1,0 0 1,0 0-1,0 1 0,0-1 1,-1 0-1,1 0 1,0 0-1,0 0 0,-1 0 1,1 1-1,0-1 0,-1 0 1,1 0-1,-1 1 1,1-1-1,-1 0 0,1 0 1,-1 1-1,1-1 1,-1 1-1,0-1 0,1 1 1,-1-1-1,0 1 0,0-1 1,1 1-1,-1-1 1,0 1-1,0 0 0,-1-1 1,1 2 14,1-1-1,-1 0 1,0 1 0,1-1 0,-1 1-1,1-1 1,-1 1 0,1-1 0,-1 1 0,1 0-1,-1-1 1,1 1 0,-1-1 0,1 1 0,0 0-1,-1 0 1,1-1 0,0 1 0,0 0 0,0-1-1,-1 1 1,1 0 0,0 0 0,0 0-1,0-1 1,0 2 0,-2 27 262,2-24-179,-1 18 75,-1 38-75,2-58-127,1 0 0,-1 1 0,0-1 1,1 1-1,0-1 0,-1 0 0,1 1 0,1-1 0,-1 0 0,0 0 1,1 0-1,0 0 0,2 3 0,-1-4-244,-1 0-1,1-1 1,0 0 0,0 1-1,0-1 1,1-1 0,-1 1-1,0 0 1,0-1 0,0 1-1,1-1 1,-1 0-1,0 0 1,0 0 0,1-1-1,-1 1 1,4-2 0,54-13-4666,-58 14 4791,-1 0-1,1 0 1,-1 0 0,1-1 0,-1 1 0,0-1-1,0 1 1,0-1 0,0 0 0,0 0 0,0 0 0,0 0-1,0 0 1,-1-1 0,1 1 0,-1 0 0,0-1-1,1 1 1,-1-1 0,1-5 0,1-3 39,-1 0 0,-1-1-1,1-21 1,6-11 6999,-8 44-6815,7 12 1653,3 16-1037,-3-7-449,1 0 0,0-1-1,1 0 1,13 19 0,-18-33-274,-1-1 1,1 0-1,0 1 0,0-2 1,1 1-1,0 0 0,0-1 0,0 0 1,0 0-1,0-1 0,1 1 0,0-1 1,-1 0-1,1-1 0,0 1 1,1-1-1,-1 0 0,10 1 0,7 0-242,1-1 1,0 0-1,-1-2 0,1-1 0,-1-1 0,1-1 0,33-9 0,-53 10 246,0 0-1,0-1 1,-1 0 0,1 0 0,-1 0-1,1 0 1,-1 0 0,0-1-1,0 1 1,0-1 0,-1 0-1,1 0 1,-1 0 0,0 0-1,0 0 1,0-1 0,-1 1-1,0-1 1,0 1 0,0-1-1,0 1 1,-1-1 0,1 0-1,-1 1 1,0-1 0,-1-5 0,1 0 47,-1 0 0,0-1 0,0 1 0,-1 0 1,-1 0-1,1 0 0,-2 1 0,1-1 0,-1 1 1,-1-1-1,-5-7 0,9 15 14,0 1 0,0-1 0,0 1 0,0-1 0,0 1 0,0 0 0,0 0 0,0 0 0,-1-1 0,1 1 0,-1 0 0,1 1 0,-1-1 0,1 0 0,-1 0 0,1 1 0,-1-1 0,1 1 0,-1-1 0,-2 0 0,3 2-21,0-1 0,-1 0 0,1 1 0,0-1 0,0 1 0,0-1 0,0 1 0,0 0 0,0 0 0,0-1 0,0 1 1,0 0-1,0 0 0,0 0 0,0 0 0,0 0 0,1 0 0,-1 0 0,0 0 0,0 2 0,-3 7 51,0 0 0,0 0 1,1 0-1,-3 18 1,1 8-10,1 0 1,1 0-1,3 0 1,5 58-1,34 141 492,-22-150-303,-16-80-226,9 76 465,-13-81-424,1 1 0,0-2 0,-1 1 1,1 0-1,0 0 0,-1-1 0,1 1 0,0-1 1,-1 1-1,1-1 0,0 0 0,0 0 1,-4-2-1,1-1-103,-1 0-1,1 0 1,0 0 0,0-1 0,0 0 0,1 0-1,0 0 1,0 0 0,0-1 0,0 1 0,1-1-1,0 0 1,0 0 0,1 0 0,0 0 0,0-1-1,0 1 1,1-1 0,0 1 0,0-1 0,0 0 0,1-9-1,1 6-147,0-1 0,0 1 0,1-1-1,0 1 1,1 0 0,0 0 0,1 0 0,0 1-1,0-1 1,1 1 0,0 0 0,1 0 0,10-12-1,18-14-957,0 3-1,74-54 1,18-15-986,-110 86 2029,-1-1-1,0 0 1,-1-1 0,-1-1 0,14-24-1,-25 38 160,0 3 10,-1-1 0,0 0 0,0 0-1,-1 1 1,1-1 0,0 0 0,-1 0 0,1 0 0,-1 0 0,1 0-1,-1 0 1,0-2 0,-19 5 3637,12 3-3452,-1 0 1,0 0-1,1 1 1,0 1-1,0-1 1,0 1-1,1 0 1,0 0-1,0 1 1,0 0-1,1 0 1,-6 11-1,-6 9 80,2 1-1,-13 32 0,24-51-352,0 1-1,1-1 1,1 1-1,-1 0 0,2 0 1,-2 16-1,3-25-64,0 0 0,0 1-1,0-1 1,0 0 0,0 0 0,0 0 0,0 1-1,1-1 1,-1 0 0,1 0 0,-1 0-1,0 0 1,1 0 0,0 0 0,-1 1-1,1-1 1,0-1 0,-1 1 0,1 0-1,0 0 1,0 0 0,0 0 0,0 0-1,0-1 1,0 1 0,0 0 0,0-1-1,0 1 1,0-1 0,0 0 0,1 1-1,-1-1 1,1 1 0,47 0-5084,-33-2 2944,51-2-8601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1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7815,'0'0'13934,"-141"32"-13934,118-32-1826,7 6-2947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2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1769 0 15599,'0'0'4164,"-18"1"-2755,12-1-1277,-40 2 1684,-51 9 0,-142 25 39,-262 5 0,-243-31-1350,627-10-135,116 0-322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2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10666,'0'1'13588,"-2"20"-12672,-1 3-502,0 0-1,-1 0 0,-2-1 0,0 0 0,-2 0 0,0 0 0,-17 32 0,-93 145 705,111-190-1014,-11 18 81,4-5 104,-1 0 1,-1 0 0,-1-2 0,-35 36 0,48-54-201,-5 5 87,15-8-223,17-2 32,31 4-1860,68 11 1,-7 6-9757,-79-12 4478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2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3203,'0'0'11638,"1"18"-10079,-4 101 1329,-25 167 0,7-92 251,18-202-2613,-16-57-61,17 58-436,0 0 0,-1 1 0,0-1-1,0 0 1,-1 1 0,0 0 0,-7-9 0,11 14-17,-1 1 0,0-1-1,1 1 1,-1 0 0,0-1 0,1 1-1,-1 0 1,0-1 0,1 1 0,-1 0-1,0 0 1,1 0 0,-1-1 0,0 1-1,0 0 1,1 0 0,-1 0 0,0 0-1,0 0 1,1 1 0,-1-1-1,0 0 1,1 0 0,-1 0 0,0 1-1,1-1 1,-1 0 0,0 1 0,1-1-1,-1 0 1,0 1 0,1-1 0,-1 1-1,1-1 1,-1 1 0,1-1 0,-1 1-1,1 0 1,-1-1 0,1 2 0,-18 29 26,15-26 13,-13 25 60,4-8 19,0 1 1,-13 41-1,25-63-109,2-14-464,23-41 164,2 1 0,45-62-1,-74 152 953,-58 133 245,61-169-960,-1-1 0,0 1 0,0-1 0,0 0 0,1 1 0,-1-1 0,0 0 0,0 1-1,1-1 1,-1 0 0,0 1 0,1-1 0,-1 0 0,0 0 0,1 1 0,-1-1 0,1 0 0,-1 0 0,0 0 0,1 0 0,-1 1-1,1-1 1,-1 0 0,0 0 0,1 0 0,-1 0 0,1 0 0,-1 0 0,1 0 0,-1 0 0,0 0 0,1 0 0,-1 0 0,1-1-1,-1 1 1,0 0 0,1 0 0,-1 0 0,1 0 0,-1-1 0,1 1 0,21-6-2227,19-18-5765,-27 19 2188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2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4420,'0'0'24583,"19"25"-23835,-10-11-562,-4-6-114,-1 0 1,2-1 0,-1 1-1,1-1 1,0 0 0,0 0 0,1-1-1,0 0 1,14 10 0,-19-15 81,-1-1 23,3-6-116,1 0 1,-1 0 0,0-1-1,0 1 1,-1-1 0,5-13-1,7-12 9,22-34-181,3 2 0,2 2 0,3 2 0,94-97 0,-130 150-889,-4 4-2529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00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5 260 13068,'0'0'7688,"-1"-20"-6306,0 7-1152,0 7-176,0 0 0,0 0 1,1 0-1,0 0 1,0 0-1,1 0 1,0 0-1,0 0 0,0 1 1,0-1-1,1 0 1,0 1-1,0-1 0,1 1 1,-1-1-1,1 1 1,1 0-1,-1 0 0,1 0 1,5-5-1,1-1 103,2 1 0,-1 1 0,1 0 0,1 0 0,-1 1 0,1 1-1,1 0 1,-1 1 0,1 0 0,0 1 0,1 1 0,-1 0 0,1 1 0,0 1 0,0 0-1,0 1 1,22 0 0,-30 2-140,-1 1 1,1-1-1,-1 1 0,1 1 0,-1-1 0,0 1 1,0 0-1,0 0 0,0 1 0,0-1 0,-1 1 1,1 1-1,-1-1 0,0 1 0,-1 0 0,1 0 0,-1 0 1,0 1-1,0-1 0,0 1 0,-1 0 0,0 0 1,0 0-1,2 10 0,2 5 53,-1 0 0,-1 0-1,0 1 1,-2-1 0,-1 1 0,0 29-1,-3-31-34,-1 0 0,-1 1 0,0-2 0,-2 1 0,0 0 0,-2-1 0,0 0 0,-1 0-1,-1-1 1,0 0 0,-1-1 0,-1 0 0,-19 22 0,9-14 18,-1-1 0,-2-1 0,0 0 0,-1-2 0,-2-1 0,0-2 0,-46 25 0,65-39 22,-1 0-1,1 0 0,-1-1 0,0 0 0,0-1 1,0 0-1,0 0 0,0-1 0,-16 0 0,27-7-63,3 2-17,1 1 1,-1-1-1,1 1 0,-1 1 1,1-1-1,0 1 0,0 0 1,12-2-1,57-8 29,-59 10-38,227-38-2363,-181 26-3626,110-42-1,-80 17-4127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9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4 10025,'0'0'11062,"-4"-2"-9461,4 2-1568,-1 0-1,1-1 1,-1 1 0,0 0 0,1 0-1,-1 0 1,1-1 0,-1 1-1,0 0 1,1 0 0,-1 0-1,0 0 1,1 0 0,-1 0-1,1 0 1,-1 1 0,0-1-1,1 0 1,-1 0 0,0 0-1,1 1 1,-1-1 0,1 0-1,-1 0 1,1 1 0,-1-1-1,1 1 1,-1-1 0,1 0-1,-1 1 1,1-1 0,-1 1-1,1-1 1,0 1 0,-1-1-1,1 1 1,0 0 0,0-1 0,-1 1-1,1-1 1,0 1 0,0 0-1,0-1 1,0 1 0,-1-1-1,1 1 1,0 0 0,1 1-1,1 45 1239,5-13-636,1 0 0,2-1-1,25 56 1,-13-34-371,1 7-125,38 70-1,-38-101-1235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01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17 15375,'0'0'10730,"-13"-15"-11275,26 13-224,1 2-960,1 0-1762,-1 11-1186,-5 14-2402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01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60 11147,'0'0'12331,"-47"17"-13836,74-34-1666,12-13-1057,11 0-3492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39.9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8 11082,'0'0'9439,"-4"-3"-8046,3 3-1305,1-1-1,-1 1 1,1-1-1,-1 1 1,1 0-1,-1-1 1,0 1-1,1 0 1,-1-1-1,1 1 1,-1 0-1,0 0 1,1 0-1,-1-1 1,0 1-1,1 0 1,-1 0-1,0 0 1,1 0-1,-1 0 1,0 0-1,0 0 1,1 1-1,-2-1 1,-4 23 1687,5-14-1857,-16 117 1644,13-79-1220,-2 0 0,-2-1 1,-28 90-1,25-111-257,7-16 11,0 0 0,0 1 0,1-1 1,0 1-1,1 0 0,0 0 0,-1 18 0,12-33-149,29-12 142,0 2 1,0 2 0,2 1-1,61-10 1,-49 11-1374,97-33 0,-141 41 388,0-1 0,1 0 0,-1 0 0,-1-1 0,9-5 0,-14 8 268,0 0 1,0 0-1,0 0 0,0-1 0,0 1 1,0 0-1,-1-1 0,1 1 0,-1-1 0,1 0 1,-1 1-1,0-1 0,0 0 0,0 0 1,-1 0-1,1 1 0,-1-1 0,1 0 0,-1-4 1,0-16-6030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40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0 8712,'0'0'12060,"-13"19"-10523,3-6-1277,1 0-1,1 1 1,0 0 0,1 1-1,1 0 1,0 0 0,1 0-1,0 1 1,1 0 0,-2 21-1,-24 441 3611,29-315-4275,1-161 243,0-1 1,0 0-1,0 1 1,1-1 0,-1 0-1,1 1 1,-1-1-1,1 0 1,-1 0-1,1 0 1,-1 1 0,1-1-1,0 0 1,0 0-1,0 0 1,0 0-1,0 0 1,0 0-1,0-1 1,0 1 0,0 0-1,0 0 1,0-1-1,0 1 1,1 0-1,-1-1 1,0 1 0,0-1-1,1 0 1,-1 1-1,0-1 1,1 0-1,-1 0 1,0 0 0,1 0-1,-1 0 1,0 0-1,1 0 1,0-1-1,4 0-648,-1 1 0,0-1 0,0-1 0,1 1 0,-1-1 0,0 0 0,-1 0 0,1 0 0,5-4 0,26-23-4870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40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1 5573,'0'0'18701,"-12"12"-17180,0-2-1132,7-6-258,-1 1 0,1-1 0,0 1 0,1 0 0,-1 0 0,1 1 0,0-1 0,0 1 0,1 0 0,-1 0 0,2 0 0,-1 0 0,0 1 0,-2 10 0,3-8 2,1 1 0,0-1 0,0 0 0,1 1 0,0-1 0,0 0 0,1 1 0,4 16 0,-3-21-113,0 1 0,0 0 1,1-1-1,0 0 0,1 1 0,-1-1 0,1-1 1,0 1-1,0 0 0,0-1 0,1 0 1,-1 0-1,1 0 0,8 4 0,21 11-20,1-1 0,1-2-1,0-1 1,1-3-1,64 15 1,-5-1 24,-94-26-21,-1 1 0,1-1 1,-1 0-1,0 1 0,1-1 0,-1 1 1,0 0-1,0 0 0,0-1 0,1 1 1,-1 0-1,0 0 0,0 0 0,2 2 1,-3-2 0,0-1 0,0 1 1,0-1-1,1 1 1,-1 0-1,0-1 0,0 1 1,0-1-1,0 1 1,0 0-1,0-1 1,0 1-1,0-1 0,-1 1 1,1 0-1,0-1 1,0 1-1,0-1 0,-1 1 1,1-1-1,0 1 1,0-1-1,-1 1 0,0 0 1,-35 29 202,22-20-200,-3 4-72,3-1-114,-1-1 0,-1-1 0,0-1 0,-1 0 0,0 0 0,-19 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40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1 161 6150,'0'0'13709,"97"-108"-13421,-33 82-160,1 7-256,-3 12-128,-4 7-1186,-2 26-960,-5 33-3748,-7 18-2946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41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3 8296,'0'0'15689,"-17"-1"-14247,-52-1-284,67 2-1104,1 0 0,-1 1 0,0-1 0,1 0 1,-1 1-1,1-1 0,-1 1 0,1-1 0,0 1 0,-1 0 0,1 0 0,0 0 0,-1 0 0,1-1 0,0 2 0,0-1 0,0 0 0,0 0 1,0 0-1,0 0 0,0 1 0,0-1 0,0 0 0,1 1 0,-1-1 0,0 1 0,0 2 0,-3 38 363,4-35-309,-1-3-90,1 1 0,0-1-1,1 0 1,-1 0 0,1 0-1,-1 1 1,1-1 0,1 0-1,-1 0 1,0 0 0,1 0-1,0 0 1,0-1 0,0 1-1,5 6 1,0-3-5,1 0-1,0-1 1,0 1-1,0-1 1,15 7-1,11 4-4,0-2-1,0-1 0,1-1 1,69 13-1,-2 1 154,-117-18 231,0 1 0,0 1 1,-13 12-1,1 4-426,12-10 139,-2-1 0,-27 20 0,39-32-231,-1 0-1,-1 0 0,1-1 0,0 0 1,-1 0-1,0-1 0,0 1 0,1-2 1,-1 1-1,0-1 0,-1 0 0,-8 0 0,16-1-15,-1 0 0,1 0 0,0 1 0,-1-1 0,1 0 0,-1 0 0,1 0 0,-1 0 0,1-1 0,0 1 0,-1 0 0,1 0 0,0 0 0,-1 0 0,1 0 0,-1 0-1,1-1 1,0 1 0,-1 0 0,1 0 0,0 0 0,-1-1 0,1 1 0,0 0 0,0-1 0,-1 1 0,1 0 0,0-1 0,0 1 0,-1 0 0,1-1 0,0 1-1,0 0 1,0-1 0,0 1 0,0 0 0,-1-1 0,1 1 0,0-1 0,0 1 0,0 0 0,0-1 0,0 1 0,0-1 0,0 1 0,0 0 0,1-1 0,-1 1 0,0-1-1,0 0 1,0-4-1528,0-27-6850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41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3908,'0'0'19058,"112"15"-18322,-59-14-543,-1 5-193,-4 3-96,-13 12-1570,-10 14-1729,-13 25-2275,-12 24-3426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08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37 142 4580,'0'0'14692,"-8"-10"-13507,3 4-1055,-15-26 236,19 30-351,1 1 0,-1-1-1,1 1 1,0-1-1,0 1 1,0-1 0,0 0-1,0 1 1,0-1 0,0 1-1,0-1 1,1 1-1,-1-1 1,0 1 0,1-1-1,0 1 1,-1-1 0,1 1-1,0-1 1,0 1-1,-1 0 1,1 0 0,0-1-1,0 1 1,1 0 0,1-2-1,3-3 20,1 1 0,0 0 0,0 0 0,0 1 0,1 0 0,-1 0 0,1 0 1,0 1-1,0 0 0,0 1 0,0 0 0,1 0 0,-1 1 0,0 0 0,1 0 0,-1 1 0,1 0 0,-1 0 0,1 1 0,-1 0 0,1 1 0,-1 0 0,0 0 0,9 4 0,-5-1 4,1 1 1,-1 1-1,-1-1 0,1 2 1,-1 0-1,0 0 0,-1 1 0,0 0 1,0 1-1,-1 0 0,0 0 1,-1 1-1,0 1 0,8 16 1,-8-12-6,-1 0 1,-1 1-1,0-1 1,-1 2-1,-1-1 1,0 0-1,-2 1 1,0 0-1,0 0 1,-4 33 0,1-36-1,-1-1 1,-1 1 0,0-1 0,-1 0 0,0 0 0,-1 0 0,-1-1 0,0 1 0,-1-2-1,-1 1 1,0-1 0,0 0 0,-15 16 0,7-12 84,0-1-1,-1 0 1,-1-1-1,0-1 1,0-1-1,-26 13 1,30-19 53,0 0 1,0-1 0,0 0 0,-1-1-1,0-1 1,1 0 0,-1-1 0,0-1-1,0 0 1,-19-2 0,34 1-150,-1 0 0,1 0 0,-1 0 0,0 0 0,1 0 0,-1 0 0,1-1 0,-1 1 0,0 0 0,1 0 0,-1-1 0,1 1 0,-1 0 0,1 0 0,-1-1 0,1 1 0,-1-1-1,1 1 1,-1 0 0,1-1 0,0 1 0,-1-1 0,1 1 0,0-1 0,-1 1 0,1-1 0,0 1 0,0-1 0,-1 1 0,1-1 0,0 0 0,0 1 0,0-1 0,0 1 0,0-1 0,0 0 0,0 1 0,0-1 0,0 1 0,0-1 0,0 0 0,0 1 0,0-1 0,1 0 0,-1-2 4,1 1 1,0 0 0,0-1-1,0 1 1,0 0-1,1 0 1,-1 0-1,1 0 1,-1 0 0,3-2-1,12-10 20,1 1 0,0 1 0,0 0 1,36-17-1,88-29-341,-48 21-1189,96-53-9294,-132 57 4495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08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15 1569,'0'0'22230,"-13"-15"-22230,20 15-449,7 0-1249,1 15-1985,-3 8-1025,-4 3-1058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9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55 127 2562,'0'0'21333,"-54"-4"-19764,54 1-768,0-1-257,21 0 161,3-5-385,9-2-127,3-2-193,7-2-129,5-4-799,4 2-1891,6 0-2146,2 6-2754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09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4 103 448,'0'0'22806,"-4"2"-22358,8-8-1953,15-9 544,8-7-1922,4-6-1152,4-6-2115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42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58 119 5381,'0'0'3673,"7"-19"-1196,22-60-534,1 59 13480,-30 20-15355,0 1-1,0-1 1,0 1 0,0-1 0,0 1 0,0-1 0,0 1 0,0-1 0,0 1 0,0-1-1,0 1 1,0-1 0,-1 1 0,1-1 0,0 1 0,0-1 0,0 0 0,-1 1 0,1-1-1,0 1 1,-1-1 0,1 0 0,0 1 0,-1-1 0,1 0 0,0 1 0,-1-1 0,1 0-1,-1 1 1,1-1 0,0 0 0,-1 0 0,1 0 0,-1 1 0,1-1 0,-2 0-1,-25 7 498,-4 3 74,16 23-484,3-38-155,10 5 0,1 0 0,0 1 0,0-1 0,-1 0 0,1 1 0,0 0 0,0-1 0,0 1 0,-1 0 0,1-1 0,0 1 0,0 0 0,0 0 0,0 0 0,0 0 0,1 0 0,-1 0 0,0 0 0,0 0 0,1 1 0,-1-1 0,1 0 0,-1 0 0,1 1 0,-1-1 0,1 0 0,0 0 0,0 1 0,-1-1 0,1 0 0,0 3 0,-2 53 0,3-43 0,-1 3 0,-1-6 0,1-1 0,0 0 0,1 1 0,1-1 0,2 15 0,-2-22 0,-1 1 0,1 0 0,0-1 0,-1 0 0,1 1 0,1-1 0,-1 0 0,0 0 0,1 0 0,0 0 0,0-1 0,0 1 0,0-1 0,0 0 0,0 1 0,0-2 0,1 1 0,6 3 0,34 10-44,0-2 0,1-1 0,62 7-1,20 5-29,-125-24 73,0 1 0,-1-1 0,1 1 1,0 0-1,-1 0 0,1-1 0,0 1 0,-1 0 0,0 1 0,1-1 1,-1 0-1,1 0 0,-1 1 0,0-1 0,0 0 0,0 1 0,0-1 0,0 1 1,0 0-1,0-1 0,-1 1 0,1 0 0,0-1 0,-1 1 0,1 0 1,-1 0-1,0 0 0,0-1 0,0 1 0,0 0 0,0 0 0,0 0 0,0-1 1,0 1-1,-1 3 0,0-1 21,0 1 1,0 0-1,-1 0 0,1-1 1,-1 1-1,0 0 1,-1-1-1,1 0 0,-1 0 1,1 1-1,-7 5 1,2-3-90,-1-1 1,0 1 0,0-2 0,-1 1-1,1-1 1,-1 0 0,-1-1-1,1 0 1,0 0 0,-1-1 0,0 0-1,0-1 1,0 0 0,0-1 0,0 0-1,0 0 1,0-1 0,-16-2-1,25 2-101,0 0 0,0-1-1,0 1 1,0 0 0,0-1-1,0 1 1,0 0-1,0-1 1,0 1 0,1-1-1,-1 0 1,0 1 0,0-1-1,1 0 1,-1 1 0,0-1-1,1 0 1,-1 0-1,0 0 1,1 0 0,-1 1-1,1-1 1,0 0 0,-1 0-1,1 0 1,-1-2 0,-1-28-5861,2 23 4154,0-32-6574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5:42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5765,'0'0'17622,"19"1"-16308,41-2-812,-1-4-1,98-18 1,-71 5-1280,0 4 0,1 3 0,172 2 0,-129 18-767,62 1-385,-187-10 1887,-1 0 0,0 0-1,1 0 1,-1-1 0,0 0 0,0 1 0,0-1 0,0-1 0,0 1 0,5-3 0,5-12 670,-9-10 3282,-11 26-776,-21 14-1798,13 0-1065,-1 1 0,2 1 0,0 0-1,1 1 1,0 0 0,-13 29 0,6-6 374,-28 82 0,43-107-555,0-1 0,1 1 0,0 0 1,1 1-1,1-1 0,1 21 0,0-33-91,0 0-1,1 0 0,-1 0 1,1 0-1,0 0 0,0 0 1,0 0-1,0-1 0,1 1 1,-1 0-1,1-1 0,-1 1 1,1-1-1,0 0 0,0 0 1,0 1-1,0-1 0,0 0 1,1-1-1,-1 1 0,1 0 1,-1-1-1,1 1 0,0-1 1,-1 0-1,1 0 0,0 0 1,0 0-1,3 0 0,9 2-54,0-1-1,0 0 1,0-2-1,22 0 0,-32 0 47,9-2-18,0 1-1,0-2 0,0 0 1,-1 0-1,1-2 1,-1 1-1,0-2 0,-1 0 1,1 0-1,-1-1 1,0-1-1,-1 0 1,0 0-1,0-1 0,0-1 1,-2 0-1,1 0 1,-1-1-1,-1 0 0,1 0 1,-2-1-1,0 0 1,0-1-1,-1 1 0,-1-1 1,0 0-1,-1-1 1,0 1-1,-1-1 0,-1 0 1,0 0-1,-1 0 1,0 0-1,-3-24 1,1 31 34,-1-1 1,0 1-1,0 0 1,-1 1 0,0-1-1,0 0 1,-1 1-1,1-1 1,-1 1 0,-1 0-1,1 1 1,-1-1 0,0 1-1,-1 0 1,1 0-1,-1 0 1,0 1 0,0 0-1,0 0 1,-1 0 0,-12-5-1,-2 1-42,0 0-1,-1 1 1,1 1-1,-1 1 1,-45-4-1,41 7-113,1 1 1,-1 2-1,0 0 0,0 1 1,-26 7-1,39-6-531,-1 1 0,0 1 0,1 0-1,0 0 1,0 1 0,1 1 0,0 0 0,0 1 0,0 1-1,-18 16 1,-19 33-6546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34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36 2146,'0'0'12086,"-3"-6"-11306,-6-18 255,6 18-213,14 29 225,3 24-607,-2 1 0,-2 1 0,-2 0 1,1 52-1,-2-26-325,107 1731 1092,-65 449-1122,28-964-501,55-452-1266,-118-728 478,-10-38-4359,-3-36-845,1-16 349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36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0 970 3619,'0'0'7303,"10"-1"-6587,198-7 2876,-125 8-2687,154-20 0,780-181 221,312-54 311,968-114-1437,-1227 257-358,-447 109 331,-582 3 40,1 3 0,0 1 0,0 2-1,73 21 1,-109-25-12,0 2-1,-1-1 0,1 1 0,-1-1 1,0 1-1,0 1 0,0-1 0,-1 1 1,1 0-1,-1 0 0,0 0 1,-1 1-1,1-1 0,3 10 0,-4-9 16,0-1-1,0 1 0,1-1 0,-1 1 0,1-1 0,0 0 0,1 0 1,-1-1-1,1 0 0,0 1 0,0-1 0,0-1 0,0 1 0,1-1 1,0 0-1,10 4 0,-1-4 7,1 0 0,-1-1 0,1-1 0,-1 0 1,1-1-1,0 0 0,-1-2 0,29-5 0,2-5-113,71-27-1,-107 34-642,0 0 1,0-1-1,0 0 1,0-1-1,11-10 0,17-12-5616,-6 10-1017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37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 6022,'0'0'5034,"1"-3"-4612,1 1-346,0-1 0,0 1 0,-1 0 0,2 0 0,-1 0 0,0 0 0,0 0 0,1 1 0,-1-1 0,1 1 0,-1-1 0,1 1 0,0 0 1,-1 0-1,1 0 0,0 0 0,0 1 0,0-1 0,-1 1 0,6 0 0,74-6 743,-65 6-726,166-4 136,225 26 1,-405-22-181,1 0 1,-1 0 0,0 0 0,1 1-1,-1-1 1,0 1 0,1 0-1,-1 0 1,0 1 0,0-1 0,0 1-1,0-1 1,0 1 0,0 0-1,0 0 1,-1 0 0,1 0 0,-1 1-1,1-1 1,-1 1 0,0-1-1,0 1 1,0 0 0,0 0 0,-1 0-1,1 0 1,-1 0 0,0 0-1,0 1 1,0-1 0,1 6 0,21 75 88,-5 0 0,-2 2 0,5 126 1,-16 269 394,-8-270-456,-28 680-29,0 5 0,77 61-37,107 213 5,-90-267 164,-30-257-66,39 601 1487,-66-1083-1915,4 193 862,-14-120-6942,2-218 2016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39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1922,'0'0'8995,"-2"3"-8520,0 0-387,0 0 0,0 1 0,1-1 0,-1 0 0,1 1 0,0-1 1,0 1-1,0-1 0,0 1 0,1 0 0,0-1 0,-1 1 0,2 7 0,6 56 712,-4-52-596,40 338 3196,25 143-1873,-24-199-1278,-38-169-4224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39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0 325 6694,'0'0'2888,"21"0"-2252,141 0 357,192-13 3102,182-38-3162,-148 11-345,1306-44-285,-1492 78-286,1736-20 80,-193 6-39,-903-10-106,-772 27-25,1-3 0,71-16 0,-130 19-177,20-7-8501,-18 0 2607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41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2530,'0'0'6433,"0"0"-6364,-1-1 0,1 1-1,0 0 1,-1 0 0,1 0-1,0 0 1,0 0 0,-1 0 0,1 0-1,0 0 1,-1 0 0,1 1-1,0-1 1,0 0 0,-1 0 0,1 0-1,0 0 1,0 0 0,-1 0-1,1 0 1,0 1 0,0-1 0,0 0-1,-1 0 1,1 0 0,0 1-1,0-1 1,0 0 0,-1 0 0,1 0-1,0 1 1,0-1 0,0 0-1,0 0 1,0 1 0,0-1 0,0 0-1,-1 1 1,5 67 1423,24 128 1,-12-101-832,78 347 627,-51-269-1201,23 207 1,52 584-27,-78-655-31,38 356 600,-39 2 544,-24 1331 689,-2-1144-1868,-13-844 6,37 904-130,-29-832 160,-4-32 47,11 50-1,-12-88-63,1-1-1,1 0 0,11 21 0,8 23-44,-23-54-182,-1 0 0,1-1 0,0 0 0,0 1 0,0-1 0,0 1 0,-1-1 0,1 0 0,0 0 0,0 1 0,0-1 0,0 0 0,0 0 0,0 0 0,0 0 0,0 0-1,0 0 1,0 0 0,-1-1 0,1 1 0,0 0 0,0 0 0,0-1 0,0 1 0,0 0 0,0-1 0,-1 1 0,1-1 0,0 1 0,0-2 0,17-25-4346,3-12-1340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43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85 320,'0'0'7543,"-6"-14"-6427,-18-42 16,14 41 6773,6 31-5414,4 51-3683,0-48 1992,8 127-589,6 0-1,38 162 1,-20-129-48,216 1412 67,-74-496-326,-80-167-128,-77-602 15,5 201-335,-20-146 298,-15 703 423,-39-225 1504,26 221-384,34-1016-2802,-8-84-11286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49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11 160,'0'0'2018,"23"0"-2082,2-3-737,-1-5-384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45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1069 1441,'0'0'8189,"71"-2"-1868,111 4-2841,174-3-1638,-279-8-1677,-1-3 1,76-21-1,11-3-31,193-25 81,142-27 238,159-6-208,-250 44-255,195-23 40,-210 29-18,1126-93 23,-1290 121 42,580-66-135,-125-37 148,-374 67 31,537-21-1,-826 72-690,0 0 1,-1-2 0,35-8 0,-44 8-88,0-1 0,0 0 0,0 0 0,0-1 0,-1 0 0,0-1 0,0 0 0,12-11 1,-5-1-8366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47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88 4132,'0'0'5482,"0"-8"-5119,-2-34 640,2 5 5474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48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 3427,'0'0'7597,"-17"0"-5825,-42 0-500,34 0 7973,591 13-7516,-542-16-704,-13 1-2756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48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27 2787,'0'0'9646,"-3"-5"-8450,-8-12-287,4 12 3542,6 10-4185,1-1 0,0 1 0,-1-1 0,1 1 0,1-1 0,-1 1 0,3 8 0,-3-11-131,10 45 949,26 76 0,-20-75-489,15 75 0,-27-107-362,-3-11-217,0-1 0,0 1 0,0-1 1,0 1-1,-1-1 0,1 1 0,-1 0 1,-1 6-1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49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494 43 4452,'0'0'7031,"-6"-3"-5702,-7-4-468,0 1 0,0 1 0,-1 0-1,1 1 1,-1 0 0,0 1 0,-27-2 0,23 5-656,0 2 1,0 0 0,0 1-1,0 0 1,1 2 0,0 0-1,0 1 1,0 1 0,0 0-1,1 1 1,0 1 0,1 1-1,0 0 1,1 1 0,0 0-1,0 1 1,1 1 0,-11 14-1,19-20-163,1 0-1,0 1 1,0 0-1,0 0 0,1 0 1,0 0-1,1 1 1,0-1-1,0 1 0,1 0 1,0 15-1,0 14 73,5 49 1,-3-79-93,3 13 4,0 0 1,1 0 0,2-1-1,0 1 1,1-1 0,1-1 0,1 0-1,0 0 1,2-1 0,0 0-1,1-1 1,1 0 0,0-1-1,1-1 1,1 0 0,26 19-1,-30-27-61,1 0 0,0-1 0,0 0 0,0-1 0,0 0 0,1-1 0,0-1 0,0 0 0,0-1 0,0 0 0,15-1 0,-18-1-527,0 0 0,0-1 0,0-1-1,0 0 1,-1 0 0,1-1-1,-1 0 1,0-1 0,12-6-1,43-23-8384,-37 20 2429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50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48 4228,'0'0'13672,"-1"-1"-13616,1 1 1,-1 0-1,1 0 1,-1 0-1,1-1 1,-1 1-1,1 0 1,-1 0 0,1 0-1,-1 0 1,1 0-1,-1 0 1,1 0-1,-1 0 1,1 0-1,-1 0 1,1 0-1,-1 0 1,1 0 0,-1 0-1,1 0 1,-1 1-1,1-1 1,-1 0-1,1 0 1,-1 1-1,-1 4 148,1 1 0,0-1 0,1 1 0,-1-1 0,1 1 0,0-1 0,0 1 0,1-1 0,1 10 0,-1-6 73,4 36 455,1 1-1,3-1 0,1-1 1,26 71-1,-58-230-202,14 82-744,3 1 1,0-1-1,3 1 1,0-1-1,6-62 1,-3 92 199,0 1-1,0-1 1,1 1 0,-1 0 0,1-1-1,-1 1 1,1 0 0,0 0-1,0 0 1,0 0 0,0 0-1,0 1 1,0-1 0,1 1 0,-1-1-1,0 1 1,1 0 0,-1 0-1,1 0 1,0 0 0,-1 0 0,1 0-1,0 1 1,-1-1 0,1 1-1,0 0 1,4 0 0,-2-1 13,1 1 1,0 0-1,0 0 1,0 0-1,0 1 0,-1 0 1,1 0-1,0 0 1,-1 1-1,1 0 1,-1 0-1,7 3 1,-8-2 48,0 0 0,-1 0 0,1 0 0,-1 1 0,0-1 0,1 1 0,-2 0 0,1 0 0,0 0 0,-1 0 0,0 0 0,3 8 0,-4-10 12,-1 0-1,1 1 1,-1-1-1,0 1 0,0-1 1,0 1-1,0-1 1,0 0-1,-1 1 0,1-1 1,-1 1-1,1-1 1,-1 0-1,0 1 1,0-1-1,0 0 0,0 0 1,0 0-1,-1 0 1,1 0-1,-1 0 0,1 0 1,-1 0-1,0 0 1,1-1-1,-4 3 0,-8 7 53,0-1-1,-1 0 1,0-1-1,0 0 1,-30 12-1,37-19-533,0 0-1,0 0 0,0-1 1,-1 0-1,-12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58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437 255 3235,'0'0'11937,"-11"-13"-11153,-36-45 108,42 51-580,0 0-1,1 0 1,-1-1 0,1 0 0,-5-15 0,7 18-125,1 0 1,-1 0 0,-1 0 0,1 1 0,-1-1 0,0 1 0,-3-5 0,0 2 10,0 1 0,-1-1 0,0 1 0,0 1 0,-1-1 0,1 1 0,-1 0 0,0 1 0,0 0 0,-1 0 0,-17-4 0,7 3 166,-1 1 0,1 1 0,-1 1 0,-28 1 0,45 1-331,0 0 0,0 0 0,0 1 0,0-1 0,0 1 0,0 0 0,0 0-1,0 0 1,0 0 0,0 0 0,1 0 0,-1 1 0,0-1 0,1 1 0,0 0 0,-1 0 0,-3 4 0,2-1-10,1-1 0,0 1 1,0 0-1,0 0 0,1 0 0,-1 0 1,1 1-1,0-1 0,0 6 0,-3 14 9,2-1-1,1 0 1,1 39-1,1-47 21,0 10-22,1 0 0,2-1 0,0 1-1,1-1 1,12 36 0,-13-51-30,1 0 1,0 0-1,0 0 1,1-1-1,1 0 1,-1 0-1,2 0 1,-1-1-1,1 0 1,0 0-1,1-1 1,-1 0-1,1 0 1,1-1-1,0 0 1,10 6-1,-10-8-311,0-1-1,-1 0 0,1-1 0,0 0 1,0-1-1,0 1 0,17-1 0,34-6-10054,-32-2 1077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59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6 384,'0'0'17078,"6"21"-15909,56 174 1377,-53-171-2025,0 0-1,-2 1 1,-1 0-1,-1 0 1,3 51-1,-33-84-23,18 1-508,0-1 1,1 1-1,0-1 1,1-1-1,-1 1 0,2-1 1,-1 0-1,1 0 1,-5-18-1,2 4-41,1 0 0,1 0-1,-2-26 1,5 34-104,0-1 1,2 1-1,0-1 1,1 0-1,4-28 1,-4 41 121,0-1 0,1 0 0,-1 1 0,1-1 0,-1 1 0,1-1 0,0 1 0,0 0 0,1 0 1,-1 0-1,1 0 0,-1 0 0,1 0 0,0 1 0,0-1 0,0 1 0,1 0 0,-1 0 0,0 0 0,1 0 1,-1 1-1,1-1 0,0 1 0,-1 0 0,1 0 0,0 0 0,0 1 0,6-1 0,-5 0 34,0 0-1,1 1 1,-1 0-1,0 0 1,0 0-1,1 1 1,-1-1-1,0 1 0,0 1 1,0-1-1,0 1 1,0-1-1,0 1 1,-1 1-1,1-1 1,-1 1-1,1 0 0,-1 0 1,0 0-1,0 0 1,0 1-1,0 0 1,-1-1-1,0 1 1,1 1-1,-2-1 1,1 0-1,0 1 0,-1 0 1,0-1-1,0 1 1,0 0-1,0 0 1,-1 0-1,0 0 1,0 0-1,-1 0 1,1 8-1,0-5 61,0-1-1,-1 1 1,0 0 0,0-1 0,-1 1-1,0 0 1,0-1 0,-1 1-1,0-1 1,0 0 0,-1 1-1,0-1 1,0 0 0,-5 7 0,0-4 48,0 0 1,-1 0 0,0-1 0,0 0 0,-1-1 0,0 0 0,-19 10 0,-8 4-376,73-38-19389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0:59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2 2018,'0'0'17296,"-42"34"-16207,42-32-192,2 0-224,15-2-161,4 0 97,6 0-513,2-10-96,0-1-64,0 2-1410,2 1-1889,0 6-3876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0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13 1153,'0'0'15599,"-5"-4"-14339,-9-5-652,6 12 107,6 36 488,2-35-1151,6 63 781,3 1 0,2-2 0,3 0-1,4 0 1,27 69 0,-69-210-710,8 31-614,1-1-1,3-1 1,2 0 0,1-1 0,3 0 0,-1-75 0,7 121 480,0-1 1,0 1-1,0 0 1,1 0-1,-1 0 1,0 0 0,0 0-1,1-1 1,-1 1-1,1 0 1,-1 0-1,1 0 1,-1 0-1,1 0 1,0 0-1,-1 0 1,1 1-1,0-1 1,0 0 0,0 0-1,0 0 1,-1 1-1,1-1 1,0 1-1,0-1 1,0 0-1,0 1 1,1 0-1,-1-1 1,0 1-1,0 0 1,0-1 0,0 1-1,0 0 1,0 0-1,1 0 1,-1 0-1,0 0 1,0 0-1,2 1 1,1-1 9,-1 1 0,1-1 0,0 1 0,-1 0-1,0 0 1,1 0 0,-1 1 0,0-1 0,1 1 0,-1 0 0,0 0 0,4 3 0,0 2 108,0 1 0,-1-1 0,0 1 0,0 0 0,0 1 0,-1-1 0,0 1 0,-1 0 0,0 0 0,-1 1 0,1-1 0,-2 1 0,1 0 0,-2 0 0,1 0 0,-1 0 0,-1 0 0,0 0 0,0 0 0,-1 0 0,-2 10 0,1-14-35,0 0 1,0-1 0,-1 1-1,0-1 1,0 0 0,-1 0-1,1 0 1,-1 0-1,0-1 1,-1 1 0,1-1-1,-1 0 1,-8 6-1,11-9-290,-1 1 0,0-1 0,1 0 0,-1 1 0,0-1 0,0 0 0,0-1 0,1 1-1,-1 0 1,-5 0 0,6-1-744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7:59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6 1409,'-5'9'21589,"4"-3"-22347,3 12 823,1-1 1,0 0 0,2 0 0,0-1-1,0 1 1,2-1 0,0 0-1,1-1 1,0 1 0,1-2-1,1 1 1,15 16 0,-25-31-58,0 0 0,1 0 1,-1 1-1,0-1 0,0 0 1,1 0-1,-1 0 0,0 0 0,0 0 1,1 0-1,-1 0 0,0 0 1,0 0-1,1 0 0,-1 0 1,0 0-1,1 0 0,-1 0 0,0 0 1,0 0-1,1 0 0,-1 0 1,0-1-1,0 1 0,1 0 0,-1 0 1,0 0-1,0 0 0,0 0 1,1-1-1,-1 1 0,0 0 0,0 0 1,0 0-1,1-1 0,-1 1 1,0 0-1,0 0 0,0-1 0,0 1 1,0 0-1,0-1 0,9-14 556,-7 11-454,16-21-350,0 0-1,2 2 1,1 0 0,43-37-1,-15 14-5956,-25 26-3097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50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110 116 416,'0'0'5686,"-18"5"-4138,-53 15 43,50-9 7221,38-11-824,4-4-8448,0-1 0,0-2 0,0 0 0,38-20 0,-3 2-1266,80-28-7835,-71 30 1143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1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4805,'0'0'14328,"2"4"-13421,9 17-217,-1 1 0,-1 0 0,-1 0 0,-1 1 0,-1 0 0,-1 0 0,3 36 929,-8-62-1620,0 0 0,0 0 1,1 0-1,-1 1 0,1-1 0,-1 0 0,1 0 0,0 1 1,0-1-1,0 0 0,2-3 0,-1 2-48,0-2-111,21-42-1365,-22 46 1120,0 0 1,0 0-1,0 0 0,1 1 0,-1-1 0,0 1 0,1-1 1,0 1-1,-1-1 0,1 1 0,0 0 0,-1 0 0,1 0 1,0 0-1,0 0 0,0 0 0,0 1 0,0-1 0,0 0 1,0 1-1,3-1 0,-1 2 128,-1-1 0,1 1 0,-1 0 1,1 0-1,-1 0 0,1 1 0,-1-1 0,1 1 0,4 3 0,-6-4 382,-1 1 0,1-1-1,0 0 1,-1 0 0,1 0-1,0 0 1,0 0 0,0 0-1,-1 0 1,1-1-1,0 1 1,0-1 0,0 1-1,0-1 1,0 0 0,0 1-1,0-1 1,0-1 0,1 1-1,-1 0 1,0 0-1,0-1 1,-1 1 0,1-1-1,0 1 1,0-1 0,0 0-1,0 0 1,0 0-1,-1 0 1,1 0 0,0 0-1,-1-1 1,1 1 0,1-3-1,18-16 663,33-40 123,-50 55-873,0-1-1,0 0 1,0 1-1,0-2 0,-1 1 1,0 0-1,-1-1 0,4-10 1,-6 16 32,0 1 0,1 0 1,-1-1-1,0 1 0,0-1 1,0 1-1,0 0 0,1-1 1,-1 1-1,0-1 0,0 1 1,0-1-1,0 1 0,0 0 1,0-1-1,0 1 0,0-1 0,0 1 1,0-1-1,0 1 0,-1 0 1,1-1-1,0 1 0,0-1 1,0 1-1,0 0 0,-1-1 1,1 1-1,0-1 0,0 1 1,-1 0-1,1-1 0,0 1 1,-1 0-1,0-1 0,-12 11 649,-13 27-241,20-24-161,0 0 0,1 0-1,1 1 1,0 0-1,1-1 1,0 1-1,1 1 1,1-1-1,0 0 1,2 25-1,0-38-348,0 0-1,0 0 1,0 1-1,0-1 0,0 0 1,1 0-1,-1 0 1,0 0-1,0 0 0,1-1 1,-1 1-1,1 0 1,-1-1-1,0 1 0,1 0 1,0-1-1,-1 0 0,1 1 1,-1-1-1,1 0 1,-1 0-1,1 0 0,0 0 1,-1 0-1,1 0 1,-1 0-1,1-1 0,1 0 1,50-8-2968,-36 2 376,-1-2-1,-1 0 0,1 0 1,24-22-1,-7 5-2452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1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15 8392,'0'0'12107,"6"-4"-10884,-5 3-1160,0 0 1,0 0-1,0 0 1,1 0 0,-1 0-1,0 1 1,0-1-1,1 0 1,-1 1-1,1-1 1,-1 1-1,0 0 1,1-1-1,-1 1 1,1 0-1,-1 0 1,1 0-1,-1 0 1,0 0-1,1 0 1,1 1 0,-1 0 34,0 1 0,0 0 0,0 0 0,0 0 0,0 0 0,-1 0 1,1 0-1,-1 0 0,1 0 0,-1 1 0,0-1 0,0 1 1,0-1-1,0 1 0,0 3 0,8 19 251,-2 1 0,-1-1 0,-1 1 0,-1 0 0,-1 1 0,-2-1 0,-2 48 0,0-73-348,0 0-1,1 0 0,-1 0 1,0 0-1,0 0 1,0 0-1,0 0 1,0 0-1,0-1 1,0 1-1,0 0 1,0 0-1,-1-1 1,1 1-1,0-1 1,0 1-1,-1-1 1,1 0-1,0 1 1,0-1-1,-1 0 1,1 0-1,0 0 1,-1 0-1,-1 0 1,-45 0-148,36 0 99,7-1 8,-1 1-1,1 1 1,0-1-1,0 1 1,-1 0-1,1 0 1,0 0-1,0 1 0,0-1 1,0 1-1,0 1 1,1-1-1,-1 1 1,1 0-1,-5 3 1,6-3 32,0 1 1,0-1-1,0 1 0,1 0 1,0 0-1,-1 0 1,1 0-1,1 0 1,-1 0-1,0 1 1,1-1-1,0 0 0,0 1 1,1 0-1,-1-1 1,1 1-1,0 6 1,0-9 4,0-1-1,0 0 1,0 0 0,0 1 0,0-1-1,1 0 1,-1 0 0,0 0 0,1 1 0,-1-1-1,1 0 1,-1 0 0,1 0 0,-1 0 0,1 0-1,0 0 1,0 0 0,-1 0 0,1 0 0,0 0-1,0 0 1,0-1 0,0 1 0,0 0-1,2 0 1,0 0-1,0 0 0,0 0 0,0 0 0,0-1 0,1 1-1,-1-1 1,0 0 0,0 0 0,0 0 0,4-1 0,4-1-16,0 0 1,-1 0-1,0-2 1,1 1 0,14-8-1,0-2-622,24-12-1843,-24 4-6848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2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831 218 7719,'0'0'13149,"17"12"-11665,-10-7-1322,-1 0-65,0 0 0,0-1 0,1 1 1,-1-2-1,1 1 0,0-1 0,0 0 0,0 0 0,1-1 0,-1 1 0,1-2 0,-1 1 0,1-1 1,0 0-1,-1-1 0,1 0 0,0 0 0,15-3 0,393-127 1295,-166 45-729,-231 79-630,33-11 15,1 3 0,69-10-1,-143 29 42,0 2 0,1 0 0,-38 20 0,4-2-44,-66 24-29,-233 105 64,340-148-48,9-5-22,0 1-1,0-1 1,1 1 0,-1 0 0,1 0-1,-1 1 1,1-1 0,0 1-1,0-1 1,-5 7 0,8-9-11,-1 0 1,1 1 0,0-1-1,0 0 1,0 0-1,0 0 1,0 1-1,-1-1 1,1 0 0,0 0-1,0 0 1,0 1-1,0-1 1,0 0 0,0 0-1,0 1 1,0-1-1,0 0 1,0 0 0,0 0-1,0 1 1,0-1-1,0 0 1,0 0 0,0 1-1,0-1 1,0 0-1,0 0 1,0 1-1,0-1 1,0 0 0,0 0-1,1 0 1,-1 1-1,0-1 1,0 0 0,0 0-1,0 0 1,0 1-1,1-1 1,-1 0 0,0 0-1,0 0 1,1 0-1,15 3-34,13-3 5,1-1 0,0-1 0,-1-2 0,0 0-1,49-16 1,144-60-243,-129 43-15,-14 9 72,-31 12 109,0-2-1,46-26 0,-93 44 109,-1 0 1,0 0-1,0 0 0,1 0 0,-1 0 0,0 0 0,1-1 1,-1 1-1,0 0 0,0 0 0,1 0 0,-1 0 1,0 0-1,0-1 0,1 1 0,-1 0 0,0 0 1,0 0-1,0-1 0,1 1 0,-1 0 0,0 0 1,0-1-1,0 1 0,0 0 0,0 0 0,1-1 0,-1 1 1,0 0-1,0-1 0,0 1 0,0 0 0,0 0 1,0-1-1,0 1 0,0 0 0,0-1 0,0 1 1,0 0-1,0-1 0,-14-3 112,-31 3 111,39 1-204,-399 34 69,134-4-50,-220 40-216,7 41-50,376-84 215,75-20 4,7 0-19,61-9-2,25-7 27,0-3 1,-2-3 0,87-33 0,-50 16 6,292-88 59,-426 121 133,-34 17-178,-130 53 0,89-28 29,-444 155 405,540-188-408,31-7-27,30-6-22,8-8-20,0-2 0,-2-2 0,1-2 0,77-40 0,-79 36-107,190-94-3304,-88 24-6358,-87 44 408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3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53 6854,'0'0'8067,"-11"-8"-6594,-34-25-10,41 31-1284,0 1-1,-1-1 1,1 0 0,0 1 0,-1 0-1,1 0 1,-1 1 0,1-1 0,-1 1-1,1 0 1,-1 0 0,1 0 0,-1 0-1,1 1 1,-6 1 0,4-1 9,4 0-117,-1-1 0,1 1 0,0 0 0,0-1 0,0 1 0,0 0 0,0 0 0,1 0 0,-1 0 0,0 1 0,0-1 0,1 1 0,-1-1 0,1 1 0,-1-1 0,1 1 0,0 0 0,0-1 0,-1 1 0,1 0 0,0 0 0,1 0 0,-1 0 0,0 0 0,0 0-1,1 0 1,-1 3 0,-1 6 229,1 1-1,0-1 0,1 23 0,0-18-34,1-3-165,0 1 0,1-2 0,1 1-1,0 0 1,0 0 0,1-1 0,1 0 0,0 1 0,1-2 0,0 1 0,1-1 0,0 0 0,0 0 0,2-1 0,-1 0 0,1 0 0,0-1 0,14 10-1,-9-8-431,1 0 1,0-1-1,1-1 0,0-1 0,26 11 0,-27-14-868,1 0 0,-1-1 0,1 0 0,0-1-1,0-1 1,20 0 0,-34-2 776,0 0-1,0-1 1,-1 1-1,1 0 0,0 0 1,0-1-1,0 1 1,-1-1-1,1 0 0,0 1 1,0-1-1,-1 0 1,1 0-1,-1 0 0,1 0 1,-1-1-1,1 1 1,-1 0-1,2-2 0,-1 0-21,0 0 0,0-1 0,0 1-1,-1-1 1,1 1 0,-1-1 0,0 1-1,0-1 1,1-4 0,0-11 524,0 0 0,-2 0 0,-1-23 1,0 15 2190,1 1-311,0-8 925,0 12 2024,13 39-1934,0 7-1912,-2 0 0,0 1-1,-2 1 1,-1-1 0,9 45 0,-9-26-247,-3 2 1,1 61 0,-18-327-2860,12 206 1902,-1-1-181,1 0-1,1 1 0,0-1 1,1 1-1,4-15 0,-5 26 286,0 0 1,0 0-1,0 0 0,1 0 0,-1 1 1,1-1-1,-1 0 0,1 1 1,0-1-1,0 1 0,0-1 0,1 1 1,-1 0-1,0 0 0,1 0 1,-1 0-1,1 0 0,0 1 0,0-1 1,0 1-1,-1 0 0,1 0 1,0 0-1,1 0 0,-1 0 0,0 1 1,0-1-1,6 1 0,-6-1 90,1 1-1,-1 0 0,1 0 1,-1 0-1,1 1 0,-1-1 1,1 1-1,-1-1 1,1 1-1,-1 0 0,0 1 1,0-1-1,1 0 0,-1 1 1,0 0-1,0 0 1,0 0-1,-1 0 0,1 0 1,0 1-1,-1-1 0,0 1 1,1-1-1,-1 1 1,0 0-1,0 0 0,-1 0 1,1 0-1,0 0 0,-1 1 1,0-1-1,0 0 1,0 1-1,0-1 0,-1 1 1,1-1-1,-1 1 0,0 3 1,1 0 125,-1 0 0,0 0-1,-1 0 1,1-1 0,-1 1 0,-1 0 0,1-1 0,-1 1 0,0 0 0,-1-1 0,-4 10 0,-2-2-135,-1 1 0,0-2 1,-16 16-1,5-5-481,13-11-1310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4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1 140 96,'0'0'18962,"140"-41"-18962,-96 23-32,1-1-673,1-3-1409,-7 1-2914,-6 3-1282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4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1762,'0'0'16714,"-3"15"-14963,2-8-1541,-2 5 115,1 0-1,1 0 1,0 0 0,0 1 0,2-1 0,-1 0-1,5 21 1,10 42 1539,-6-30-1006,1-1 0,2 0 0,18 43 0,-30-86-854,1 0-1,-1 0 1,0 0 0,0 0 0,1 0-1,-1 0 1,1-1 0,-1 1 0,1 0-1,-1 0 1,1 0 0,-1-1 0,1 1-1,0 0 1,-1-1 0,1 1 0,0-1-1,0 1 1,-1 0 0,1-1 0,0 0-1,0 1 1,0-1 0,0 1 0,0-1-1,0 0 1,-1 0 0,1 0 0,0 1-1,0-1 1,0 0 0,0 0 0,0 0-1,0 0 1,0-1 0,0 1 0,0 0-1,0 0 1,0 0 0,0-1 0,-1 1-1,1-1 1,0 1 0,0-1 0,0 1-1,0-1 1,-1 1 0,1-1 0,1-1 0,4-4-45,1 0 1,-1-1 0,-1 0-1,8-10 1,-5 5-21,1 1-49,28-34-326,-35 43 408,0 0 0,0 0 0,0 0 0,1 0 0,-1 0 0,1 0 1,-1 1-1,1-1 0,0 1 0,-1 0 0,1 0 0,0 0 0,0 0 0,0 0 0,4 0 0,-6 2 28,0-1 1,0 0-1,0 1 0,0-1 0,0 1 1,0-1-1,1 1 0,-2 0 0,1-1 1,0 1-1,0 0 0,0 0 0,0 0 1,0-1-1,-1 1 0,1 0 0,0 0 1,-1 0-1,1 0 0,-1 0 0,1 1 1,-1-1-1,1 2 0,10 33 19,-9-28-17,0 2-263,1 0 0,0 0 1,1-1-1,0 1 0,8 14 1,-10-21 116,1 0 0,-1-1 0,0 1 0,1-1 0,-1 1 0,1-1 1,0 0-1,0 0 0,0 0 0,0-1 0,0 1 0,0 0 0,0-1 1,1 0-1,-1 0 0,1 0 0,-1 0 0,0-1 0,8 1 0,0 0-1048,1-1 0,0 0 0,-1-1 0,1 0 0,-1-1 0,1 0 0,-1-1 0,0 0 0,0-1 0,0 0 0,-1 0 0,1-2 0,15-9 0,2-6-2598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4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16 3203,'0'0'13997,"-9"-5"-12075,8 4-1839,-1 0-1,0-1 1,0 1 0,0 0 0,0 1-1,0-1 1,0 0 0,0 0-1,0 1 1,0-1 0,0 1-1,0 0 1,-1 0 0,1 0 0,0 0-1,0 0 1,0 0 0,-3 1-1,2 1 71,0 0 0,0 0 0,0 0-1,0 1 1,0-1 0,0 1 0,1 0 0,0 0-1,-1 0 1,1 0 0,0 0 0,0 1-1,-1 3 1,-2 0 160,1 0-1,0 0 1,0 1-1,0 0 1,1-1-1,1 1 1,-1 0-1,1 0 1,1 1-1,-1-1 1,1 0-1,1 16 1,1-23-308,0 0-1,-1 0 1,1 0 0,0 0 0,0 0-1,1 0 1,-1-1 0,0 1 0,0 0 0,0 0-1,0-1 1,1 1 0,-1-1 0,0 1 0,1-1-1,-1 0 1,0 1 0,1-1 0,-1 0-1,0 0 1,1 0 0,-1 0 0,1 0 0,-1 0-1,0-1 1,1 1 0,-1 0 0,2-1 0,3 0 0,-1 0 0,0 0 1,1 0-1,-1 0 0,0-1 1,9-4-1,-9 4-44,0 0 0,0 1 0,0-1 0,0 1 0,0 0 0,1 1 0,-1-1 0,0 1 0,1 0 0,-1 0 0,7 2 0,39-5-2728,-30-4-308,-1-1 0,0 0 0,34-22 0,-10 3-3272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5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2915,'0'0'19560,"2"13"-17334,11 59 646,5 134 0,-15-107-3938,-2-2-3495,-1-95 3944,0-1 1,0 1-1,0-1 0,0 1 0,0-1 1,-1 0-1,1 1 0,0-1 0,-1 1 1,1-1-1,-1 0 0,1 1 0,-1-1 0,-1 2 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5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2530,'0'0'15823,"133"-65"-15823,-83 60 0,1 3-64,-1 2-1633,-2 0-3364,-17 24-4933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6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13 150 2178,'0'0'13052,"-12"-8"-3149,12 11-9765,1 0 0,-1-1-1,1 1 1,0 0 0,0 0 0,0-1 0,0 1-1,1-1 1,-1 1 0,1-1 0,-1 1-1,1-1 1,3 3 0,33 33 875,-13-14-330,-20-18-476,-3-3-162,1 1-1,-1-1 1,1 0-1,-1 0 1,1-1-1,0 1 1,0-1-1,0 1 1,1-1 0,-1 0-1,0 0 1,1 0-1,0-1 1,5 3-1,-9-4 255,7-17-277,77-117-28,-74 113 24,-4 7-18,1 0 1,0 1-1,1 0 1,0 0 0,1 1-1,19-20 1,-28 31-28,27-2-14910,-6 3 3935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51.3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2 144 9705,'0'0'11435,"-1"5"-10661,1 4-584,1 1 0,0-1-1,1 1 1,0-1 0,0 1 0,1-1 0,1 0-1,-1 0 1,1 0 0,8 12 0,7 19 231,11 31 420,-13-34-362,18 58 0,-59-164-161,13 38-371,0 0 0,2-1 1,-5-37-1,9 20-38,3-91 0,3 136 88,-1 1-1,0-1 0,1 0 0,-1 1 0,1-1 0,0 1 1,0-1-1,0 1 0,1 0 0,-1-1 0,1 1 1,0 0-1,0 0 0,0 0 0,0 0 0,0 0 0,1 1 1,-1-1-1,1 1 0,0-1 0,0 1 0,0 0 1,0 0-1,0 0 0,0 1 0,1-1 0,-1 1 0,0 0 1,1-1-1,-1 2 0,1-1 0,-1 0 0,1 1 1,6-1-1,-1 1 16,0 0 1,0 1 0,0 0-1,-1 0 1,1 1-1,0 0 1,0 1 0,-1 0-1,1 0 1,-1 0-1,0 1 1,0 1 0,8 6-1,12 10 47,-2 1 0,-1 1 1,0 1-1,34 46 0,-49-57 8,-1 0 0,-1 1 1,0 0-1,0 0 0,-2 0 0,0 1 0,0 0 0,-1 0 1,-1 0-1,-1 1 0,0 0 0,0 21 0,-3-33 13,0 0 0,-1 1 0,1-1-1,-1 0 1,0 0 0,-1 0 0,1 0 0,-1-1-1,1 1 1,-1 0 0,0-1 0,-1 1 0,1-1-1,-4 5 1,-1-1 3,1-1-1,-1 1 1,-1-1-1,1 0 1,-1-1-1,-9 5 0,1-2-26,-1 0-1,0-1 1,0 0-1,0-2 0,-1 0 1,-20 2-1,36-6-73,1-1 0,-1 0-1,1 1 1,-1-1 0,1 0 0,-1 0-1,1 0 1,-1-1 0,0 1-1,1 0 1,-1 0 0,1-1 0,0 1-1,-3-2 1,4 2-36,-1-1 1,1 1-1,0 0 1,0-1-1,-1 1 0,1 0 1,0-1-1,0 1 1,0-1-1,0 1 0,-1-1 1,1 1-1,0 0 1,0-1-1,0 1 0,0-1 1,0 1-1,0-1 1,0 1-1,0-1 0,1 1 1,-1 0-1,0-1 1,0 1-1,0-1 0,0 1 1,0 0-1,1-1 1,-1 1-1,1-1 0,2-4-302,0 1-1,1-1 1,0 1 0,0 0-1,0 0 1,6-4-1,42-29-3998,3 3-1,63-30 0,47-28-1511,-137 73 8202,46-37 11959,-80 69-9304,-20 30-5712,6-9 1658,15-26-729,3-7-185,1 1 0,0 0 1,0 0-1,-1 0 0,1 0 0,1 0 0,-1 0 1,0 0-1,0 1 0,1-1 0,-1 0 1,1 0-1,0 3 0,0-4-86,5-3-61,1-1 1,0 1-1,-1-1 1,0 0-1,0-1 1,1 1-1,-2-1 1,1 0-1,0-1 1,-1 1-1,0-1 1,4-5-1,-4 4 46,1 1-1,-1 0 1,1 0-1,0 1 1,0-1-1,1 1 1,-1 0-1,1 1 1,0-1-1,7-3 1,-11 7 99,0 0 1,-1-1 0,1 1-1,0 0 1,0 0-1,-1 0 1,1 0-1,0 0 1,0 0-1,-1 1 1,1-1-1,0 0 1,-1 1 0,1 0-1,0-1 1,-1 1-1,1 0 1,-1 0-1,1 0 1,-1 0-1,1 0 1,-1 0-1,0 0 1,1 0 0,-1 1-1,0-1 1,0 0-1,0 1 1,1 1-1,26 53 699,-22-41-661,-2-6-146,1 4 179,0-1 0,1 0 0,1 0 0,0-1 0,14 18 0,-18-26-228,-1-1-1,1 1 0,0-1 0,0 0 0,0 1 0,1-1 1,-1-1-1,0 1 0,1 0 0,4 1 0,-3-2-279,-1-1-1,0 1 0,0-1 1,0 0-1,0 0 0,0 0 1,0 0-1,1-1 0,-1 1 1,0-1-1,5-2 0,-4 1-454,0-1 0,0 0 0,0 0 0,-1 0 0,1 0 0,-1-1 0,0 0 0,0 0 0,0 0-1,4-7 1,16-19-6003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07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66 5669,'0'0'10437,"-12"-16"683,13 21-11013,0-1 0,0 0 1,0 1-1,1-1 0,0 0 1,0 0-1,0 0 0,0 0 1,4 4-1,13 30 315,-17-31-375,0-1 1,0 1-1,1 0 1,0-1 0,0 0-1,0 1 1,1-1 0,0 0-1,0-1 1,1 1-1,-1-1 1,9 7 0,-12-11-40,-1-1-1,1 0 1,-1 0 0,1 0 0,-1 0 0,1 0 0,-1 0 0,1 0 0,-1 0-1,1-1 1,-1 1 0,1 0 0,-1 0 0,0 0 0,1 0 0,-1-1 0,1 1-1,-1 0 1,1-1 0,-1 1 0,0 0 0,1-1 0,-1 1 0,0 0 0,1-1-1,-1 1 1,0 0 0,1-1 0,-1 1 0,0-1 0,0 1 0,1-1-1,-1 0 1,8-20 395,-6 16-342,2-6-37,1-7-29,2 0 1,0 0 0,1 0-1,1 1 1,1 0-1,0 0 1,1 2-1,18-22 79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14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44 6342,'0'0'13939,"-4"-7"-12146,-14-22-170,17 29-1550,1-1-1,-1 0 1,1 1 0,-1-1 0,1 1-1,-1-1 1,0 1 0,1-1-1,-1 1 1,0-1 0,1 1-1,-1 0 1,0-1 0,0 1 0,1 0-1,-1 0 1,0-1 0,0 1-1,1 0 1,-1 0 0,0 0-1,0 0 1,0 0 0,1 0 0,-1 0-1,0 0 1,0 1 0,0-1-1,1 0 1,-1 0 0,0 1-1,-1 0 1,-17 13 396,18-12-433,-10 9 139,1 0 1,0 2-1,1-1 0,1 1 0,0 0 0,0 1 0,2 0 1,-1 0-1,-5 23 0,5-11 27,1 0-1,1 0 1,2 1-1,0 46 1,3-70-244,0 0 1,1 0-1,-1 0 1,1 0-1,0 0 0,0 0 1,0 0-1,0 0 0,0 0 1,1 0-1,-1-1 1,1 1-1,0 0 0,0-1 1,0 1-1,0-1 0,0 0 1,0 0-1,1 0 1,-1 0-1,1 0 0,-1 0 1,1-1-1,0 1 0,0-1 1,0 0-1,0 0 1,0 0-1,0 0 0,0 0 1,0-1-1,0 1 0,0-1 1,5 0-1,5 1-583,-1-1 0,0 0-1,0-1 1,0 0 0,0-1 0,0 0 0,0-1-1,12-5 1,-10 2-416,1 0 0,-2-2 0,1 1-1,-1-2 1,0 0 0,-1 0 0,16-17 0,1-5-1685,35-47 0,-10 18 16684,-54 60-13769,3 14 2511,-1 18-2523,-2-31 66,2 255 3131,-4-248-3300,-2-12-74,-2-14-95,1-11-56,2-1 1,1 1-1,2-38 1,0 60 83,1 0 1,-1 0-1,1 0 0,1 0 1,-1 0-1,1 1 1,0-1-1,1 0 1,-1 1-1,1 0 1,1 0-1,-1 0 1,1 0-1,0 0 1,0 1-1,1-1 1,-1 1-1,1 0 1,10-7-1,-11 10 45,-1 0 0,1 1 0,0-1 0,0 1 0,0 0 0,0 0 0,0 0 0,0 0 0,0 1 0,0 0 0,0 0 0,1 0 0,-1 0 0,0 1 0,0-1 0,7 3 0,-10-3 51,1 1-1,-1 0 1,1-1-1,0 1 1,-1 0-1,0 0 1,1 0-1,-1 0 1,1 0-1,-1 1 0,0-1 1,0 0-1,0 0 1,0 1-1,0-1 1,0 1-1,0-1 1,0 1-1,0-1 1,-1 1-1,1 0 1,-1-1-1,1 1 1,-1 0-1,1-1 1,-1 1-1,0 0 1,0 0-1,0-1 0,0 1 1,0 0-1,-1 0 1,1-1-1,0 1 1,-1 0-1,1-1 1,-1 1-1,0-1 1,1 1-1,-1 0 1,-1 1-1,1-1-18,-1 0 0,1 0 0,-1 0-1,0-1 1,1 1 0,-1 0 0,0-1-1,0 1 1,0-1 0,0 1 0,-1-1 0,1 0-1,0 0 1,-1 0 0,1 0 0,-4 1-1,-45 8-607,45-9 379,-22 2-3542,-52 0 1,59-3 1474,-36 0-5043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10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0 3171,'0'0'11606,"0"28"-9807,0 356 2525,-29 15-2244,-34-1-387,-21 206 38,69-85-1347,15-514-383,0 0-1,1 0 1,-1-1-1,1 1 1,0 0-1,0 0 1,0 0 0,1-1-1,0 1 1,0-1-1,0 1 1,0-1-1,1 0 1,0 0 0,0 0-1,0 0 1,0 0-1,0-1 1,1 1-1,-1-1 1,1 0 0,0 0-1,0 0 1,1-1-1,-1 0 1,0 1-1,1-1 1,-1-1 0,1 1-1,5 1 1,15 2-1,0 0 1,0-2 0,1-1 0,42-1-1,-30-1 0,1086 14 283,-313-6-58,-561-4-153,820-2-112,-797-22-380,-216 11-1604,58-16-1,-81 11-2443,-34 13 4129,1 1 0,-1-1 0,1 0-1,-1 1 1,1-1 0,-1 0 0,0 1 0,1-1 0,-1 0 0,0 0-1,1 1 1,-1-1 0,0 0 0,0 0 0,0 0 0,0 0 0,0 1-1,0-1 1,0-1 0,0 2 337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12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14 1602,'0'0'14595,"-6"-3"-12850,5 3-1729,-1-2 79,1 1 1,-1 0-1,1 0 0,-1 0 0,0 1 0,0-1 0,1 0 0,-1 1 0,0-1 0,0 1 0,0-1 1,0 1-1,0 0 0,0 0 0,0 0 0,0 0 0,1 0 0,-1 0 0,0 0 0,0 1 0,0-1 0,0 1 1,0 0-1,1-1 0,-1 1 0,0 0 0,0 0 0,1 0 0,-1 0 0,1 0 0,-1 0 0,1 1 1,-1-1-1,1 0 0,0 1 0,0-1 0,0 1 0,0 0 0,0-1 0,0 1 0,0 0 0,-1 2 1,-7 16 413,0 0 1,1 1 0,2 0 0,0 0 0,-6 42 0,6-8 525,3 65 1,2-115-1061,1 0-1,0 0 1,1-1 0,-1 1 0,1 0 0,0 0-1,0-1 1,0 1 0,1 0 0,0-1 0,0 0-1,0 1 1,0-1 0,1 0 0,-1 0 0,1 0 0,0 0-1,0-1 1,1 1 0,-1-1 0,1 0 0,0 0-1,-1 0 1,1 0 0,1-1 0,-1 0 0,0 1-1,1-2 1,-1 1 0,1 0 0,-1-1 0,1 0 0,0 0-1,-1 0 1,1-1 0,0 1 0,0-1 0,8-1-1,-4 1-612,0-1 0,1 1 0,-1-2 0,0 1 0,1-2 0,-1 1 0,0-1 0,10-5 0,37-26-7168,-28 12 924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12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0 609,'0'0'18342,"-6"17"-17253,-1 6-542,1 0 0,1 0-1,1 0 1,-1 39 0,5 79 2858,0-158-3207,-4-47-800,2 46 420,1 0-1,0 0 1,1 0-1,1 0 1,1 0-1,6-26 1,-8 42 157,1 0-1,0-1 1,0 1 0,0 0 0,0 0-1,0 0 1,0 0 0,1 0 0,-1 0-1,1 0 1,-1 1 0,4-3 0,-5 3 17,1 1 0,0-1 0,0 1 0,0-1 0,0 1 0,-1 0 0,1-1 0,0 1 0,0 0 0,0 0 0,0 0 0,0 0 0,0-1 0,0 1 0,0 1 0,0-1 0,0 0 0,0 0 0,0 0 0,0 0 0,1 1 0,0 0 16,0 1 0,0-1-1,0 1 1,0 0-1,0-1 1,0 1 0,-1 0-1,1 0 1,0 0-1,-1 0 1,0 0 0,1 0-1,-1 1 1,0-1-1,0 0 1,-1 1 0,1-1-1,0 1 1,-1-1-1,1 1 1,-1 2 0,4 68 716,-4-69-707,-1 0 0,1 0 0,-1 0 0,1 0 0,-1 0 1,0 0-1,-1 0 0,1 0 0,-1-1 0,1 1 0,-1 0 0,0-1 0,-1 0 1,1 1-1,-4 3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13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10474,'0'0'9823,"3"20"-8313,8 57-43,4-1 0,3 0-1,30 79 1,-48-155-1466,0 0-1,0 1 1,0-1 0,0 0-1,0 0 1,0 0-1,0 0 1,0 1-1,1-1 1,-1 0 0,0 0-1,0 0 1,0 0-1,0 1 1,0-1 0,0 0-1,0 0 1,1 0-1,-1 0 1,0 0 0,0 1-1,0-1 1,0 0-1,1 0 1,-1 0-1,0 0 1,0 0 0,0 0-1,0 0 1,1 0-1,-1 0 1,0 0 0,0 0-1,0 0 1,1 0-1,-1 0 1,0 0 0,0 0-1,0 0 1,1 0-1,-1 0 1,0 0-1,0 0 1,1 0 0,6-10-39,5-20-96,-11 26 114,0 1-28,0 0 0,0 0 1,0 0-1,1 1 0,-1-1 0,1 0 1,0 0-1,0 1 0,3-4 1,6 6-123,2 18 251,-12-15-210,1 1-1,-1-1 1,1 0 0,0 0-1,0 0 1,1 0 0,-1 0 0,0 0-1,1-1 1,0 1 0,0-1-1,-1 0 1,6 3 0,-4-3-1113,1 0-1,0 0 1,-1-1 0,1 1 0,0-1 0,0-1-1,0 1 1,0-1 0,8 1 0,11-1-5031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14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64 2530,'0'0'20404,"-37"0"-21461,74-15-865,15-10-2530,12 1-3556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15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86 16079,'0'0'7623,"44"-46"-9352,-3 25-2531,13 3-4004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15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1 992 12236,'0'0'8904,"70"-69"-13869,-14 37-3138</inkml:trace>
  <inkml:trace contextRef="#ctx0" brushRef="#br0" timeOffset="1">655 582 17200,'0'0'6374,"54"-108"-7142,-8 74-994,6-1-2626,10-1-3940</inkml:trace>
  <inkml:trace contextRef="#ctx0" brushRef="#br0" timeOffset="2">1380 106 7239,'0'0'10826,"125"-106"-24567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1:15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 18193,'0'0'3267,"-38"57"-19346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51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8904,'0'0'11617,"-4"3"-10005,2 0-1420,0 0 0,0 0 0,0 0 0,0 1 0,0-1 0,1 0 1,-1 1-1,1 0 0,0-1 0,0 1 0,1-1 0,-1 1 0,1 0 0,-1-1 0,1 1 0,1 0 0,-1 0 0,0-1 1,2 5-1,1 16 821,14 42 1,-12-48-616,31 107 1146,23 91-2944,-57-200-2040,-2-5-6017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6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64 513 1762,'0'-17'1521,"0"-16"-1094,1-41 619,-3 0 1,-14-86-1,10 127-256,-11-44 2151,-2 33 2868,17 60 692,0 71-6190,45 385 1217,-14-221-980,122 1754 1166,-111-1382-1714,19 567 27,-38-309-340,63-6-1136,-81-858 588,0 0 0,2 0 0,7 20 0,15 17-10232,-20-40 4602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7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5637,'0'0'11419,"9"0"-10768,938 30 5124,-275-4-5389,1252 115 153,-1159-35-86,1102 128 60,-1422-202-459,0-20-1,847-86 0,193-152 9,-1426 217-59,-37 5-113,10-2-492,48-2 0,-81-14-10293,1 10 4296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7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572 6 1537,'0'0'17436,"-15"-1"-15370,-44-2-230,44 2 710,24 6-1579,21 9-894,0-1 0,0-1 0,2-2-1,59 11 1,-46-11-73,67 24-1,-110-34 21,-1 1 0,1-1 1,0 1-1,0 0 1,-1-1-1,1 1 0,0 0 1,-1 0-1,1 0 1,-1 0-1,1 1 0,-1-1 1,0 0-1,1 0 1,-1 1-1,0-1 0,0 1 1,0 0-1,0-1 1,0 1-1,0-1 0,-1 1 1,1 0-1,0 0 1,-1 0-1,0-1 0,1 1 1,-1 0-1,0 0 1,0 0-1,0 0 0,0 0 1,0-1-1,0 1 1,-1 0-1,1 0 0,0 0 1,-1 0-1,-1 3 1,-2 2 80,0 0 1,0 0-1,0 0 1,-1-1-1,0 1 1,-1-1-1,-11 10 1,-4 2-208,-1-1 0,-1-1 1,-1-1-1,0-1 0,-1-1 0,0-1 0,-1-1 1,0-2-1,-1 0 0,-51 8 0,29-9-2335,-83 2-1,-53-15-7665,29-11-516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8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377 0 14670,'0'0'1580,"-11"22"-128,-193 387 6385,170-330-6738,12-27-273,-1-2 0,-47 74 0,61-116-790,5-15-326,7-20-193,7-8 159,1 1 0,2 1 0,26-48 0,-7 13-387,-18 34 582,40-78-62,-47 100 187,0 1 0,0 0 0,1 1 0,0 0 0,1 0 0,0 1-1,12-10 1,-19 17 29,0 1 0,0-1 0,1 1 0,-1 0 0,0 0 0,0-1 0,1 2 0,-1-1-1,1 0 1,-1 0 0,1 1 0,-1-1 0,1 1 0,0 0 0,-1 0 0,1 0 0,-1 0 0,1 0-1,-1 1 1,1-1 0,-1 1 0,1 0 0,-1-1 0,1 1 0,-1 0 0,0 1 0,1-1 0,-1 0-1,0 1 1,0-1 0,0 1 0,0-1 0,0 1 0,0 0 0,-1 0 0,4 4 0,6 8 120,-1 1-1,0 0 1,-1 1 0,9 21 0,-5-10-163,4 5 163,105 200-1936,-12 6-7245,-55-99-434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0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1 209 12460,'0'0'9321,"10"0"-9417,7 0-1154,8-4-2145,2-3-2018,2-6-3652</inkml:trace>
  <inkml:trace contextRef="#ctx0" brushRef="#br0" timeOffset="1">680 0 9577,'0'0'5990,"-12"4"-10378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0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63 269 5797,'0'0'11275,"-62"0"-23030</inkml:trace>
  <inkml:trace contextRef="#ctx0" brushRef="#br0" timeOffset="1">349 51 2178,'0'0'16976,"-42"-20"-20019,28 10-2370,3-10-4773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1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0 503 11883,'0'0'8008</inkml:trace>
  <inkml:trace contextRef="#ctx0" brushRef="#br0" timeOffset="1">363 71 2626,'0'0'16720,"14"-41"-27770,3 11 5284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1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0 369 801,'0'0'16111,"7"-11"-16111,1 0-448,9-8 287,5-1-1889,3-3-2370,2-3-3779</inkml:trace>
  <inkml:trace contextRef="#ctx0" brushRef="#br0" timeOffset="1">537 43 4708,'0'0'10731,"45"-2"-11340,-18-15-768,2-7-2851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1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1 117 10954,'0'0'2659,"95"-87"-9001,-68 57 1858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1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9 836 12011,'0'0'4933,"-9"-107"-5542,36 63-383,6-5-802,3-1-480,-3-1-1154,0 3-960,-2 1 929</inkml:trace>
  <inkml:trace contextRef="#ctx0" brushRef="#br0" timeOffset="1">305 289 32,'0'0'24119,"2"-11"-22069,-2 7-897,2-5-1153,4-10 0,9-7-1345,3-11-225,7-2-960,0 2-865,4-1 127,0 5-1376,0-3-961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52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 9769,'0'0'8456,"16"-5"-7692,24-6-579,0 2 1,0 3-1,63-4 1,107 10 1703,-212 14 1966,-43 55-2412,38-60-1309,0-1 0,0 2 1,1-1-1,0 0 0,1 1 0,0 0 0,0 1 0,1-1 0,1 1 0,-1 0 1,2 0-1,-3 21 0,5-31-136,0-1 0,0 1 0,0 0 0,1-1 0,-1 1 0,0-1 0,1 1 0,-1 0 0,0-1 0,1 1 0,-1-1 0,0 1 0,1-1 0,-1 0 0,1 1 0,-1-1 0,1 1 0,-1-1 1,1 0-1,0 1 0,-1-1 0,1 0 0,-1 0 0,1 1 0,0-1 0,-1 0 0,1 0 0,-1 0 0,1 0 0,0 0 0,-1 0 0,1 0 0,0 0 0,-1 0 0,1 0 0,0 0 0,-1 0 0,1 0 0,-1-1 0,1 1 0,0 0 0,-1 0 0,2-1 0,29-14-290,-21 4 96,0-2 1,-1 1 0,-1-1-1,0 0 1,0-1 0,-2 0-1,0 0 1,0 0 0,-1-1-1,4-21 1,11-25 64,-18 60 152,0 1-1,1 0 0,-1 1 1,0-1-1,0 0 0,0 1 1,0-1-1,1 1 0,-1-1 1,0 1-1,0 0 0,0 0 1,0 0-1,-1 0 0,5 3 0,-4-3-62,56 22-3352,33-4-6216,-5 0 10678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2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 2402,'0'0'17008,"17"-17"-17392,1 4-1826,5-2-1698,6-4-3363</inkml:trace>
  <inkml:trace contextRef="#ctx0" brushRef="#br0" timeOffset="1">305 0 1794,'0'0'17488,"-60"26"-20050,42-13-4068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9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8 9353,'0'0'15855,"-15"-7"-15567,30 7-3427,10 0-640,0 3-2371,8 7-4228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1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12876,'0'0'7015,"79"13"-7079,-48-3-225,2 1-960,2 6-2242,0-1-1506,-4-2-2210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0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1890,'0'0'18577,"22"2"-18577,1-2 0,10 0-1153,7 0-3139,3 0-2466</inkml:trace>
  <inkml:trace contextRef="#ctx0" brushRef="#br0" timeOffset="1">899 1 1954,'0'0'17072,"83"9"-19859,-41-9-1505,7-2-1922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44:22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36 3395,'0'0'16015,"-72"-32"-15022,70 30-672,2 0 511,16 2-10761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45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1 769 4228,'0'0'0,"112"59"-128,12-46-64,54-13-321,44 0 225,49-33 0,44-32 288,31-30 192,45-34 160,30-22 129,30-22-481,26-21-193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16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65 512,'0'0'1634,"0"-56"-1634,-8 51-512,-5 3-289,1 0-32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1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0 1153,'0'0'1938,"-4"1"-1676,2-1-245,1 0-60,0 0 0,1-1 0,-1 1 0,0 1 0,0-1 0,1 0 0,-1 0 0,0 0 0,0 0 0,1 0 0,-1 1 0,0-1 0,1 0 0,-1 1 0,0-1 0,1 0 0,-1 1 0,0-1 1,1 1-1,-1-1 0,1 1 0,-1-1 0,1 1 0,-1-1 0,1 1 0,-1 0 0,1-1 0,0 1 0,-1 0 0,1-1 0,0 1 0,0 0 0,-1-1 0,1 1 0,0 0 0,0 0 0,0-1 0,0 1 0,0 0 0,0 0 0,0-1 0,0 1 0,0 0 0,0 0 1,0-1-1,1 2 0,-1 4-988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16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0 192,'0'0'5077,"1"9"-4223,7 49 684,-7-26 13708,-2-32-15710,0 0-1,-1 0 1,1 0-1,0-1 1,0 1-1,-1 0 1,1-1-1,0 1 1,0-1-1,0 1 1,0-1-1,0 0 1,0 1-1,0-1 1,0 0 0,0 0-1,0 0 1,0 0-1,0 0 1,0 0-1,1 0 1,-1 0-1,0 0 1,1 0-1,-1 0 1,1 0-1,-1-3 1,-2-1-1687,-4-9-3038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17.6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220 398 7175,'-2'0'14138,"-13"-7"-12523,-21-49-971,2 0-1,3-2 0,-35-93 0,31 84-429,35 65-219,0 2-49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16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1890,'-1'2'21107,"0"21"-20674,5 3-121,1 0 0,1 0-1,17 47 1,-18-61-294,1 0-1,-1-1 0,2 1 0,0-1 1,0-1-1,1 1 0,0-1 1,1 0-1,19 16 0,-23-23-35,0 0-1,0-1 1,0 1-1,0-1 1,0 0-1,1 0 1,-1-1-1,1 0 1,-1 0-1,1 0 1,0 0-1,0-1 1,-1 0-1,7-1 1,-10 0 20,-1 0 0,1 0 0,-1 0 0,1 0-1,-1 0 1,1 0 0,-1-1 0,1 1 0,-1-1 0,0 1 0,0-1 0,0 1 0,0-1 0,0 1 0,0-1 0,0 0 0,-1 0 0,1 0 0,0 1 0,-1-1 0,1-4 0,9-42-141,-6 3 129,-2-73 0,-3 61 1802,1 84-1605,1-7-171,2 1 1,0-1-1,1 0 0,1 0 1,11 28-1,-7-20 10,12 54-1,-10 1-9,1 132 0,-13-206-14,1 0-1,-2 1 1,1-1-1,-1 0 1,-1 0-1,1 0 1,-2 0-1,1-1 1,-1 1-1,0-1 1,-1 0-1,0 0 1,-8 9 0,11-13-3,-1-1 1,0 0 0,0 0-1,0 0 1,0-1 0,-1 1-1,1-1 1,-1 1 0,0-1-1,1 0 1,-1-1 0,0 1-1,0-1 1,0 1 0,0-1-1,0 0 1,-1-1 0,1 1-1,0-1 1,0 0 0,-1 0-1,1 0 1,0 0 0,0-1-1,0 0 1,0 0 0,0 0-1,-1 0 1,2-1 0,-1 1-1,-6-4 1,-3-3 12,1-1 0,1 0 0,0 0 0,0-1 0,1-1 0,0 0 0,-13-19-1,-35-35-6299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18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40 166 3395,'0'0'8616,"-2"6"-6902,1-4-1661,-10 18 2213,11-19-1981,-1 0 0,1 0-1,-1 0 1,0 0-1,0 0 1,0 0 0,0-1-1,1 1 1,-1 0-1,0-1 1,0 1-1,0 0 1,0-1 0,-1 1-1,1-1 1,0 0-1,0 1 1,0-1 0,0 0-1,-2 0 1704,1-45-1572,1 32-269,0-1 0,1 0 0,0 0 0,1 1 1,1-1-1,0 0 0,0 1 0,7-18 0,-8 29-134,-1 1 0,0 0 0,1 0-1,-1 0 1,1 0 0,0 0 0,-1 0 0,1 0 0,0 0-1,0 0 1,-1 0 0,1 0 0,0 0 0,0 1-1,0-1 1,0 0 0,0 1 0,0-1 0,0 0 0,0 1-1,1 0 1,-1-1 0,0 1 0,0-1 0,0 1 0,0 0-1,1 0 1,-1 0 0,0 0 0,0 0 0,1 0-1,-1 0 1,0 0 0,2 1 0,8-1 19,50 4-431,-1 0-6740,-28-4-1659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19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31 5990,'0'0'8664,"-1"-8"-7340,-2-15 1051,8 53 1946,4 4-4302,13 47 998,-2 0-1,11 116 0,-29-182-674,1 17-2923,-3-30 1958,0-1 1,0 1-1,0-1 0,0 1 0,-1 0 0,1-1 0,0 1 1,-1-1-1,1 1 0,-1-1 0,0 1 0,0-1 1,1 0-1,-1 1 0,-2 1 0,-8 5-5036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19.7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17 512,'0'0'14857,"-9"-17"-8082,12 23-6543,0 0-1,1 0 1,0 0 0,0 0 0,0-1 0,1 0 0,-1 0 0,1 0 0,1-1 0,-1 1 0,1-1 0,-1 0-1,1-1 1,11 5 0,-13-5-342,0-2 1,-1 1-1,1 0 0,0-1 0,0 0 1,0 0-1,0 0 0,0 0 0,1-1 1,-1 0-1,0 1 0,0-2 0,0 1 0,0 0 1,0-1-1,0 0 0,0 0 0,0 0 1,0 0-1,0-1 0,0 1 0,0-1 1,-1 0-1,1 0 0,5-5 0,20-25-9115,-16 20-218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20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182 305 6983,'0'0'11547,"3"9"-9700,7 24-166,-8-24 2344,-9-32-1884,-65-95-1844,-1-5-1160,31 40-4091,40 75 1494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20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40 308 6919,'0'0'10505,"-39"-106"-9608,39 82-608,0-1-129,0 9-96,0 3 0,0-1 64,0 5-128,4 0 0,4-2-96,5-10-737,5-5-1569,5-7-3780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21.0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4 282 4708,'0'0'7688,"6"2"-6284,14 8-70,-15-7 3103,-4-26-923,-2 19-3083,0-25 826,-2 0 1,-10-45-1,7 45-728,1-2 0,-2-47 0,20 78-1401,2 0-2160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21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0 181 14734,'0'0'9737,"25"-101"-9064,-8 81-321,-5 5-192,1 6-160,-5 3 0,0 4-32,-1 0 0,-1 1-640,0-1-578,2 0-1280,5-6-1218,3-5-2690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22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0 9193,'0'0'11317,"-2"18"-10094,-9 375 3087,2 10-2433,-14 19-532,23-422-1398,-8-29-14233,7 19 7304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22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12 2242,'0'-2'13880,"-4"-8"-7314,6 17-6129,0 0-1,0 0 1,0 0 0,1 0-1,0-1 1,1 1 0,-1-1-1,1 0 1,0 0 0,6 6-1,5 9 105,1 5 144,1 0-1,2-2 1,41 44-1,-59-68-656,0 0 0,0 0 0,0 0 0,1 0-1,-1 0 1,0 0 0,0 0 0,0 0-1,0 0 1,0 0 0,0-1 0,0 1-1,0 0 1,0-1 0,0 1 0,0-1-1,0 1 1,-1-1 0,1 1 0,0-1 0,0 0-1,0 1 1,-1-1 0,1 0 0,0 0-1,-1 0 1,2-1 0,25-30-37,-23 27 47,-2 3-222,0-1 0,-1 1 0,1-1 1,-1 0-1,1 1 0,-1-1 1,0 0-1,0 0 0,0 0 0,0-6 1,0-3-3796,0-1-3704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0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87 7719,'0'0'10330,"-12"-6"-4223,14 5-6089,-1-1 1,1 1-1,-1 0 0,1 0 1,-1-1-1,1 1 0,0 0 0,0 0 1,0 1-1,-1-1 0,1 0 0,0 1 1,0-1-1,0 1 0,0-1 0,0 1 1,3 0-1,39-2 50,-38 2-38,29 4 58,-35-4-67,1 0-1,0 1 1,-1-1-1,1 0 1,0 0-1,-1 0 1,1 1-1,0-1 1,-1 0-1,1 1 1,-1-1-1,1 0 1,-1 1-1,1-1 1,-1 1 0,1-1-1,-1 1 1,1-1-1,-1 1 1,1-1-1,-1 1 1,0 0-1,1-1 1,-1 1-1,0-1 1,0 1-1,1 0 1,-1-1-1,0 1 1,0 0-1,0-1 1,0 1-1,0 0 1,0 0-1,0-1 1,0 1-1,0 0 1,0-1 0,0 1-1,-1 0 1,1-1-1,0 1 1,0-1-1,-1 1 1,1 0-1,0-1 1,-1 2-1,-1-1 9,0 0-1,1 1 1,-1-1-1,0 0 1,0 0-1,0 0 1,1-1-1,-1 1 0,0 0 1,0-1-1,0 1 1,0-1-1,-1 1 1,1-1-1,0 0 1,0 0-1,0 0 1,0 0-1,0 0 1,-4-2-1,4 2-22,0 0 0,-1 0 1,1 0-1,0-1 0,0 1 0,-1-1 0,1 1 1,0-1-1,0 0 0,0 0 0,0 0 0,0 0 1,0 0-1,0-1 0,0 1 0,1-1 0,-1 1 0,-1-2 1,1 0-17,1 0 1,0 0 0,1 0-1,-1 0 1,0 0 0,1 0-1,-1 0 1,1 0 0,0 0-1,0 0 1,0 0 0,1 0-1,-1 0 1,1 0 0,-1 0-1,1 0 1,0 0 0,0 0-1,3-5 1,-2 6-5,0 0 1,1 0-1,-1 0 0,0 1 1,1-1-1,0 1 1,-1-1-1,1 1 0,0 0 1,-1 0-1,1 0 0,0 0 1,0 0-1,0 1 1,0-1-1,0 1 0,0 0 1,0 0-1,4 0 1,-5 0 17,0 1 1,0-1 0,0 0-1,-1 1 1,1 0 0,0-1 0,-1 1-1,1 0 1,0 0 0,-1 0-1,1 0 1,-1 0 0,0 0 0,1 0-1,-1 1 1,0-1 0,0 0-1,1 1 1,-1-1 0,0 1 0,-1-1-1,1 1 1,0 0 0,0-1-1,-1 1 1,1 0 0,-1 0 0,1-1-1,-1 1 1,0 0 0,1 0-1,-1 0 1,0-1 0,0 1 0,-1 0-1,1 0 1,-1 3 0,1 0 10,0 1 0,-1-1 1,0 1-1,0-1 0,-1 0 1,1 1-1,-1-1 0,0 0 1,0 0-1,-1 0 0,-5 9 1,-36 23 137,42-35-150,0-1-1,0 1 1,0-1 0,0 1 0,0-1 0,-1 0 0,1 0 0,0 0 0,-1-1-1,1 1 1,-1-1 0,1 1 0,-1-1 0,1 0 0,-1 1 0,1-1 0,-1-1-1,1 1 1,-1 0 0,-2-1 0,4 0-9,0 0 0,0 0 0,1 0-1,-1 0 1,0 0 0,1 0 0,-1-1 0,1 1 0,0 0 0,-1 0-1,1 0 1,0-1 0,0 1 0,-1 0 0,1 0 0,0 0 0,0-1-1,0 1 1,1 0 0,-1 0 0,0-1 0,1 0 0,7-27-173,-1 20-823,0 1 1,1 1-1,0-1 1,15-10-1,14-13-8073,-10 3-2979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17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21 4837,'0'0'7617,"-8"-20"2857,5 22-10385,1 0-1,0 0 0,0 1 0,0 0 0,0-1 1,0 1-1,0 0 0,1 0 0,-1 0 1,1 0-1,0 0 0,-2 4 0,-1 3 57,-101 242 1897,28-62-758,72-181-8735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1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39 104 8808,'0'0'10069,"6"1"-6375,-4-1-3663,0-1 0,-1 1-1,1 1 1,0-1 0,-1 0 0,1 0 0,0 0 0,-1 1 0,1-1 0,-1 1 0,1-1 0,-1 1 0,1 0-1,-1 0 1,1 0 0,-1-1 0,0 1 0,1 1 0,-1-1 0,0 0 0,0 0 0,0 0 0,0 1 0,0-1 0,0 0-1,0 1 1,0-1 0,-1 1 0,1-1 0,0 1 0,-1-1 0,1 1 0,-1-1 0,0 1 0,0 0 0,1-1 0,-1 1-1,0 0 1,0-1 0,0 1 0,-1 0 0,1-1 0,0 1 0,-1-1 0,1 1 0,-1-1 0,1 1 0,-1 0 0,0-1-1,1 0 1,-1 1 0,0-1 0,0 1 0,0-1 0,0 0 0,-1 0 0,1 0 0,0 0 0,0 0 0,-1 0 0,1 0-1,0 0 1,-1 0 0,1 0 0,-1-1 0,-2 2 0,-1 0 50,0 0 0,-1-1 0,1 1 1,0-1-1,-1 0 0,1-1 0,-1 1 0,1-1 0,-7-1 0,35-21-428,22 11 213,-29 8 71,-24 2 202,5 1-122,-1 0 1,0 0-1,1 0 1,-1-1-1,1 1 1,-1-1-1,1 0 1,-1 0-1,1 0 1,0-1-1,-5-1 1,7 2-30,0-1 0,0 1 0,0 0 0,0 0 0,0 0 0,0 0 0,0-1 0,1 1 0,-1 0 1,0-1-1,1 1 0,-1-1 0,1 1 0,0-1 0,-1 1 0,1-1 0,0 1 0,0-1 1,0 1-1,0-1 0,0 1 0,0-1 0,0 1 0,1-1 0,-1 1 0,0-1 0,1 1 0,0 0 1,-1-1-1,1 1 0,1-2 0,3-4-693,0 0 1,1 0 0,0 1-1,1 0 1,-1 0-1,1 1 1,0 0 0,11-6-1,2-3-3691,7-7-3691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1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0 10314,'0'0'10468,"0"3"-10401,0 0-1,0-1 0,0 1 0,0 0 0,1-1 1,-1 1-1,1-1 0,-1 1 0,2 3 0,0-5-26,0 0 0,0 1 0,0 0 0,-1-1-1,1 1 1,0 0 0,-1 0 0,0 0 0,1 0 0,-1 0-1,0 0 1,0 0 0,0 0 0,0 0 0,0 1 0,-1-1-1,1 0 1,-1 0 0,1 1 0,-1-1 0,0 1 0,0 2-1,-1-4 63,0 1-1,0 0 0,0-1 1,-1 1-1,1-1 0,0 0 1,-1 1-1,1-1 0,-1 0 1,1 0-1,-1 0 0,0 0 1,1 0-1,-1 0 0,0 0 0,0 0 1,0-1-1,1 1 0,-1-1 1,0 1-1,0-1 0,0 0 1,0 0-1,0 0 0,0 0 1,0 0-1,-3-1 0,4 1-176,4-3 56,-1 1-1,0-1 0,1 1 1,0 0-1,-1-1 0,1 1 0,0 1 1,0-1-1,0 0 0,1 1 1,-1-1-1,4 0 0,-1-1-36,1 1 0,-1 0 0,0 0 0,1 0 0,0 1 0,-1 0 0,9 0 0,-14 1 627,-5 0-38,4 0-599,-1 0 0,1 0 0,-1 1 0,1-1 0,0 0 1,-1 0-1,1 0 0,-1 0 0,1 0 0,0 0 0,-1 0 0,1 0 0,-1 0 0,1 0 0,-1 0 0,1 0 0,0-1 0,-1 1 0,1 0 0,-1 0 1,1 0-1,0-1 0,-1 1 0,1 0 0,0 0 0,-1-1 0,1 1 0,0 0 0,-1 0 0,1-1 0,-1-18-5635,1-9-5990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2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0 170 8040,'0'0'6934,"0"-9"-1649,7 7-4589,0-2 5622,-2-11-5922,-3 12-407,1 0 0,0 0 1,0 1-1,0 0 0,1-1 1,-1 1-1,0 0 0,1 0 1,-1 1-1,1-1 0,0 1 1,0 0-1,-1 0 0,1 0 1,0 0-1,0 1 0,0 0 1,0-1-1,0 2 0,4-1 1,-8 0 68,-3 3-19,-1 0-1,0 0 1,0-1-1,0 1 1,0-1-1,0 0 0,-1-1 1,1 1-1,-7 1 1,10-3-46,0 1 1,1-1-1,-1 0 1,0 0-1,0 0 0,0 0 1,0 0-1,0 0 1,0 0-1,0 0 1,1 0-1,-1-1 1,0 1-1,0 0 1,0 0-1,0-1 0,1 1 1,-1-1-1,0 1 1,0-1-1,1 1 1,-1-1-1,0 1 1,1-1-1,-1 1 1,0-1-1,1 0 1,-1 0-1,1 1 0,-1-1 1,1 0-1,-1 0 1,1 1-1,0-1 1,-1 0-1,1-2 1,1-34-762,0 32 625,-1 2-56,1 1 0,0 0 1,0 0-1,0 0 0,0 0 1,0 0-1,1 0 1,-1 0-1,1 0 0,-1 1 1,1-1-1,0 0 0,-1 1 1,1-1-1,0 1 1,0 0-1,0 0 0,0 0 1,0 0-1,0 0 0,3-1 1,54-16-5908,-47 15 4197,23-6-2981,0 0-1623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3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 1794,'0'0'16340,"-1"0"-16024,0 0 0,1 0-1,-1-1 1,0 1 0,0 0-1,1 0 1,-1 0-1,0 0 1,0 0 0,0 1-1,1-1 1,-1 0-1,0 0 1,1 0 0,-1 1-1,0-1 1,0 0-1,1 1 1,-1-1 0,0 0-1,1 1 1,-1-1-1,1 1 1,-2 0 0,12 53 21,-7-45-212,-1 0-1,0 0 1,0 0 0,0 13 0,-3-21-91,1 0 0,-1 0 0,1-1 1,-1 1-1,0 0 0,1-1 0,-1 1 0,0 0 1,0-1-1,1 1 0,-1-1 0,0 1 1,0-1-1,0 1 0,0-1 0,0 0 1,0 1-1,0-1 0,0 0 0,0 0 1,1 0-1,-1 0 0,0 0 0,0 0 1,-2 0-1,-31 1 448,29-1-290,4 0-185,-1-1 0,0 1 0,1 0 0,-1 0 1,0-1-1,1 1 0,-1-1 0,0 0 0,1 1 0,-1-1 1,1 0-1,-1 0 0,1 0 0,0 0 0,-1 0 0,1 0 1,0-1-1,0 1 0,-1 0 0,1-1 0,0 1 0,0 0 1,1-1-1,-1 1 0,0-1 0,0 0 0,1 1 0,-1-1 1,1 0-1,0 1 0,-1-1 0,1 0 0,0 1 0,0-4 1,0 2-3,0 0 0,0 1 0,0-1 0,0 1 0,0-1 0,1 0 0,-1 1 1,1-1-1,0 1 0,0-1 0,0 1 0,0 0 0,0-1 0,0 1 0,1 0 0,-1 0 1,1 0-1,0 0 0,-1 0 0,1 0 0,0 0 0,0 0 0,3-1 0,0 1-627,-1 0-1,1 1 0,0 0 0,0-1 1,0 2-1,0-1 0,0 1 1,0-1-1,6 2 0,30-5-7174,-19-2-1785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3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80 14926,'0'0'8552,"0"-10"-7708,-1-31-310,0 41-520,1-1 0,0 1 0,0-1 0,0 1 0,0 0 0,0-1 0,0 1 0,0-1 0,1 1 0,-1-1 0,0 1 0,0 0 0,0-1 0,0 1 0,0-1 0,1 1 0,-1 0 0,0-1 0,0 1 0,1-1 0,-1 1 0,0 0 0,0 0 0,1-1 0,-1 1 0,0 0 0,1-1 0,-1 1 0,1 0 0,-1 0 0,0 0 0,1-1 0,-1 1 0,1 0 0,-1 0 0,0 0 0,1 0 0,-1 0 0,1 0 0,-1 0 0,1 0 0,-1 0 0,0 0 0,1 0 0,-1 0 0,1 0 0,-1 0 0,1 0 0,-1 1 0,0-1 0,1 0 0,-1 0 0,1 0 0,-1 1 0,17 8 224,-15-7-224,0 0 0,-1 0 0,1 0-1,-1 0 1,0 1 0,1-1 0,-1 0-1,0 1 1,0-1 0,-1 1 0,1-1-1,-1 1 1,1-1 0,-1 1 0,0-1-1,1 1 1,-1 0 0,-1 4 0,1-6-1,-1 0 1,1 1 0,-1-1 0,1 1 0,-1-1 0,0 0 0,1 0 0,-1 1-1,0-1 1,0 0 0,0 0 0,0 0 0,0 0 0,0 0 0,0 0-1,0 0 1,0 0 0,-1 0 0,1 0 0,0-1 0,-1 1 0,1-1-1,0 1 1,-1-1 0,1 1 0,-1-1 0,1 0 0,-1 1 0,1-1-1,-1 0 1,-2 0 0,-1 0 30,0 0-1,0-1 1,0 1 0,1-1-1,-1 0 1,0 0-1,0 0 1,0-1-1,1 0 1,-10-4 0,13 4-45,-1 1 1,1 0 0,-1 0-1,1-1 1,0 1 0,0-1 0,-1 0-1,1 1 1,0-1 0,0 0-1,0 1 1,1-1 0,-1 0-1,0 0 1,1 0 0,-1 0-1,1 0 1,0 0 0,-1 0 0,1 0-1,0 0 1,0 0 0,0 0-1,1 0 1,-1 1 0,0-1-1,1 0 1,-1 0 0,1 0 0,0 0-1,1-3 1,-1 4-18,0-1 1,0 1-1,1 0 0,-1-1 0,0 1 1,1 0-1,-1 0 0,1 0 1,-1 0-1,1 0 0,-1 0 1,1 0-1,0 1 0,-1-1 1,1 0-1,0 1 0,0 0 1,-1-1-1,1 1 0,0 0 1,3 0-1,47-1-575,-38 1 112,-3 1-546,33-5-12012,-19-4 1881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4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64 9609,'0'0'13656,"-16"0"-10939,46 21-2634,-29-21-67,0 1 0,0 0 0,0 0 0,-1-1 0,1 1 0,0 0 0,0 0-1,-1 0 1,1 0 0,0 0 0,-1 0 0,1 0 0,-1 0 0,0 0 0,1 0 0,-1 0 0,0 0 0,1 0-1,-1 1 1,0-1 0,0 0 0,0 0 0,0 0 0,0 0 0,0 0 0,0 1 0,-1-1 0,1 0 0,0 0 0,-1 2-1,-2-2 75,0-1-1,0 1 0,0 0 1,0-1-1,0 1 0,0-1 0,0 0 1,0 0-1,0 0 0,-6-2 0,-3 2 611,12-1-705,0 0 1,1 0-1,-1 0 0,0 1 0,1-1 0,-1 0 1,1 0-1,-1 1 0,1-1 0,-1 0 1,1 1-1,-1-1 0,1 1 0,0-1 0,-1 0 1,1 1-1,0 0 0,1-2 0,8-1-41,1 1 1,0 0-1,0 0 0,18 0 0,-4 0-74,-23 0 80,-9-1 24,6 3 2,0 0 1,0 0 0,0 0 0,0-1-1,0 1 1,0 0 0,0-1-1,0 1 1,0-1 0,0 1 0,0-1-1,0 1 1,0-1 0,1 1 0,-1-1-1,0 0 1,0 0 0,1 1 0,-1-1-1,0 0 1,1 0 0,-1 0 0,1 0-1,-1 0 1,1 1 0,-1-1-1,1 0 1,0 0 0,0 0 0,-1 0-1,1 0 1,0-1 0,0 0 0,0 0-117,1 1 0,-1-1 0,1 1 0,0-1-1,-1 1 1,1-1 0,0 1 0,0 0 0,0-1 0,0 1 0,0 0 0,0 0 0,0 0 0,1 0 0,-1 0 0,0 0 0,1 0 0,-1 0 0,0 0 0,4 0 0,14-7-3588,2 1-1,26-5 1,-41 11 2765,35-9-5607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5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91 156 13196,'0'2'14222,"0"70"-14350,-47-70 315,45-2-177,0-1 1,0 1 0,0 0-1,0-1 1,0 0 0,0 1-1,0-1 1,0 0 0,0 0-1,0 0 1,0 0 0,1-1-1,-1 1 1,1 0 0,-1-1 0,1 1-1,-1-1 1,1 1 0,0-1-1,0 0 1,-1 0 0,1 1-1,1-1 1,-1 0 0,0 0-1,0 0 1,1 0 0,-1 0-1,1 0 1,-1 0 0,1 0-1,0 0 1,0 0 0,0-1-1,0 1 1,0 0 0,1 0-1,-1 0 1,1 0 0,-1 0-1,1 0 1,0 0 0,-1 0-1,1 1 1,0-1 0,0 0 0,1 0-1,-1 1 1,0-1 0,0 0-1,1 1 1,-1-1 0,3-1-1,2 0-46,1 0-1,-1 1 1,0 0-1,1 0 0,0 0 1,-1 1-1,1 0 1,0 0-1,0 1 1,-1 0-1,11 0 1,-7 0 255,-61 6 502,50-6-735,1 0 1,0 0-1,-1-1 0,1 1 0,0 0 1,-1 0-1,1-1 0,0 1 0,-1 0 1,1 0-1,0-1 0,-1 1 0,1 0 1,0-1-1,0 1 0,0 0 0,-1-1 1,1 1-1,0-1 0,0 1 0,0 0 1,0-1-1,0 1 0,-1-1 0,1 1 1,0 0-1,0-1 0,0 1 0,0-1 1,0 1-1,0 0 0,1-1 0,-1 1 1,0-1-1,0 1 0,0-1 1,0 1-1,0 0 0,1-1 0,-1 1 1,0 0-1,0-1 0,0 1 0,1 0 1,-1-1-1,0 1 0,1 0 0,-1 0 1,1-1-1,12-19-714,2 7-1441,2 0 0,0 2 1,0 0-1,20-9 0,-15 8-1059,7-5-2569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5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43 9033,'0'3'20412,"0"-2"-20419,0-1 0,0 1 0,0-1 0,0 1 0,0-1 0,0 1 0,0-1 0,0 1 0,0-1 0,0 0 0,0 1-1,-1-1 1,1 1 0,0-1 0,0 1 0,0-1 0,-1 0 0,1 1 0,0-1 0,-1 1 0,1-1 0,0 0 0,-1 1 0,1-1-1,0 0 1,-2 1 0,-20-3 381,20-2-1738,31-11-4826,-7 5 1033,-1-2-822,4-3-2365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35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 1730,'0'0'23510,"4"-4"-22176,-2 2-1279,0 0 0,1 0-1,-1 0 1,1 0 0,-1 1-1,1-1 1,0 1 0,0-1-1,0 1 1,0 0-1,-1 0 1,1 1 0,0-1-1,5 0 1,-7 1-46,0 0-1,1 0 1,-1 0 0,0 0-1,1 1 1,-1-1 0,0 0-1,1 1 1,-1-1 0,0 1-1,0-1 1,1 1-1,-1 0 1,0-1 0,0 1-1,0 0 1,0 0 0,0 0-1,0 0 1,0 0 0,0 0-1,0 0 1,-1 0 0,1 0-1,0 0 1,-1 0 0,1 0-1,0 1 1,-1-1 0,0 0-1,1 1 1,-1-1 0,0 0-1,0 1 1,1-1 0,-1 0-1,0 1 1,0-1 0,-1 0-1,1 3 1,-1-3 0,1-1 1,-1 1-1,0 0 1,1-1-1,-1 1 1,0-1-1,0 1 1,1-1-1,-1 1 1,0-1-1,0 1 1,0-1-1,1 0 0,-1 1 1,0-1-1,0 0 1,0 0-1,0 0 1,0 0-1,0 0 1,0 0-1,0 0 1,-1 0-1,-30 0 337,27 0-294,5 0-112,-1 0 1,1 0 0,-1 0 0,0 0-1,1 0 1,-1 0 0,1 0 0,-1 0-1,1-1 1,-1 1 0,1 0 0,-1 0 0,1 0-1,-1-1 1,1 1 0,-1 0 0,1-1-1,-1 1 1,1 0 0,-1-1 0,1 1-1,0-1 1,-1 1 0,1 0 0,0-1 0,-1 1-1,1-1 1,0 1 0,0-1 0,-1 1-1,1-1 1,0 1 0,0-1 0,0 1 0,0-1-1,0 0 1,0 1 0,0-1 0,0 1-1,0-1 1,0 1 0,0-1 0,0 1-1,0-1 1,0 0 0,0 0 0,1-1-585,0 1 0,-1-1 1,1 0-1,0 0 0,0 0 1,-1 0-1,1 1 0,1-1 0,-1 0 1,0 1-1,0-1 0,3-1 1,13-7-7354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42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1 961,'-6'2'20679,"4"2"-21542,-6 54 1855,2-21-247,-1 51 0,7-87-665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18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86 2723,'0'0'5749,"-2"-6"-4922,0-16-57,-5-26 5891,4 38 6,10 17-6527,143 159 1194,3 3-1339,-149-164 14,0-1-22,-1 0-1,1-1 1,-1 0-1,1 1 1,0-1 0,0 0-1,0-1 1,1 1-1,-1-1 1,1 0 0,-1 0-1,8 2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44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0 96,'-1'6'21746,"-2"28"-20879,3 193 1119,-32-220-13346,14-7 6001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44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47 416,'3'3'20114,"15"12"-19323,2 0-303,-10-6-220,2-1-1,-1 0 0,17 8 0,-24-14-129,1-1 1,-1 1-1,1-1 0,-1 1 0,1-1 0,0-1 0,-1 1 1,1-1-1,0 0 0,-1 0 0,1 0 0,0 0 1,8-3-1,-10 2-101,-1 0 1,0 0-1,0-1 0,0 1 1,0-1-1,0 1 0,-1-1 1,1 0-1,0 0 0,-1 1 1,1-1-1,-1 0 0,0 0 1,0-1-1,1 1 1,-1 0-1,-1 0 0,1-1 1,0 1-1,0 0 0,-1-1 1,1-3-1,0-1-736,0-1 1,0 1-1,0-1 1,-1 1-1,0-1 1,-2-9-1,-6 4-3646,-12 8-2067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46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31 361 929,'-2'-1'20284,"-8"-6"-20042,5-9-202,1 0-1,1 0 1,0 0 0,1-1-1,1 1 1,0 0 0,2-1-1,2-20 1,-1-17-7,-2 18-605,0-20 1292,0 36-4902,0 1-4287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47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10 152 577,'-8'12'22351,"7"-17"-22309,1 0 0,0-1 0,0 1 0,0 0-1,0-1 1,1 1 0,0 0 0,0 0 0,1 0 0,-1-1-1,1 1 1,0 1 0,1-1 0,-1 0 0,1 0-1,0 1 1,3-5 0,6-7 17,13-19 72,-23 34-129,-1-1 0,0 1 0,1 0 0,-1-1 0,1 1 0,-1 0 0,1 0 0,0 0 0,0 0 0,-1 0 0,1 0 0,0 0 0,0 1 0,0-1 0,0 1 0,3-1 758,8 29-317,0 22-31,2 5-1404,-9-38-3388,2 0-3392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57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33 2178,'0'0'16021,"0"-7"-13913,0-8-1539,0 5 880,0 14 256,2 67 1432,10 371 579,-2-366-3421,-1-2-853,-10-24-5916,1-49 5928,0 0 1,-1 1-1,1-1 1,-1 0 0,1 1-1,-1-1 1,0 0 0,1 0-1,-1 0 1,0 0 0,0 0-1,0 0 1,0 0-1,0 0 1,0 0 0,0 0-1,0 0 1,0 0 0,-2 0-1,-2 3-1561,-18 12-8447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55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12 180 5381,'0'0'14601,"-2"-5"-13283,-8-8 710,14 23 1296,8 27-2772,127 567 1712,-126-525-2134,2 4 96,3 88 0,-20-189-226,-1 0-1,-1 1 1,0 0 0,-1 0-1,-14-31 1,-6-21-4,-63-278-62,79 298 47,3-1-1,1-1 1,3 1 0,2-1 0,7-54 0,-4 88-12,0 1-1,1-1 1,1 1 0,1 0-1,13-25 1,-14 31 24,0 0 0,1 1 1,0 0-1,1 0 0,0 1 0,0-1 0,1 2 0,0-1 1,14-10-1,-18 16-4,0-1 0,0 1 1,1 0-1,-1 0 0,0 1 1,0-1-1,1 1 0,-1 0 1,1 0-1,-1 0 0,1 1 0,0-1 1,-1 1-1,1 1 0,-1-1 1,10 2-1,-7 0 6,0 0 0,-1 1-1,1 0 1,-1 0 0,0 0 0,0 1-1,0 0 1,0 0 0,-1 1 0,7 5-1,-1 2 18,0 1-1,0 0 0,-1 1 0,-1 0 0,0 1 0,-1-1 1,-1 2-1,9 23 0,-12-26 1,0 0 0,-1 0 0,-1 0 0,0 0-1,0 1 1,-2-1 0,0 1 0,0-1 0,-1 1 0,-1-1 0,0 0 0,-1 0 0,0 0 0,-1 0 0,0 0-1,-1-1 1,-1 1 0,0-1 0,-1-1 0,0 1 0,0-1 0,-2 0 0,1-1 0,-1 0 0,-11 10 0,10-11-6,1 0 0,-2 0 0,1-1 1,-1 0-1,0-1 0,-1-1 0,0 1 1,0-2-1,0 0 0,-1 0 1,1-1-1,-1-1 0,0 0 0,0 0 1,-1-2-1,-23 1 0,35-2-19,1-1 0,0 1 0,0-1-1,-1 1 1,1-1 0,0 0-1,0 1 1,0-1 0,0 0 0,0 0-1,0 0 1,0 0 0,0 0 0,0 0-1,0 0 1,0 0 0,1-1 0,-1 1-1,0 0 1,1 0 0,-1 0 0,1-1-1,0 1 1,-1 0 0,1-1 0,0 1-1,0 0 1,0-4 0,20 5-83,-1 0 93,-1 1 1,0 0-1,0 1 1,0 1-1,0 1 1,0 0 0,-1 1-1,1 1 1,-1 1-1,-1 1 1,1 0-1,24 16 1,31 26 106,99 86 0,-156-124 247,-6-9-4380,-8-4 3380,0 0-1,0 0 1,0 0-1,0 0 1,0 0-1,0 0 1,0-1-1,0 1 1,-1 0-1,1 0 1,-1-1-1,1 1 0,-1 0 1,1-1-1,-1 1 1,0-1-1,1-2 1,7-23-8597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56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72 108 2018,'0'0'14691,"-4"-8"-13410,4 8-1281,-3-4 237,1 0 0,0-1 0,0 1 1,0-1-1,0 1 0,1-1 0,0 0 1,-1-6-1,2 9-142,0 0 1,1 0-1,-1 0 0,1 0 1,-1 0-1,1 0 0,0 0 1,-1 0-1,1 0 0,0 1 1,0-1-1,1 0 1,-1 1-1,0-1 0,0 0 1,1 1-1,-1 0 0,1-1 1,-1 1-1,1 0 0,0 0 1,-1 0-1,1 0 0,0 0 1,0 0-1,0 0 1,3 0-1,0-1-44,0 0-1,0 0 1,1 1-1,-1 0 1,0 0 0,1 1-1,-1-1 1,0 1 0,1 0-1,-1 1 1,1-1 0,-1 1-1,0 0 1,1 0-1,-1 1 1,0 0 0,0 0-1,0 0 1,0 0 0,0 1-1,-1 0 1,1 0 0,-1 0-1,0 0 1,0 1 0,0-1-1,0 1 1,0 0-1,-1 1 1,0-1 0,0 1-1,0-1 1,0 1 0,2 6-1,-1-2 32,1 1-1,-1-1 0,-1 1 0,0 0 1,-1 0-1,0 0 0,2 18 0,-4-22-28,1-1-1,-2 1 1,1-1-1,0 1 1,-1-1-1,0 1 1,-1-1-1,1 1 0,-1-1 1,0 0-1,0 0 1,0 0-1,-1 0 1,0 0-1,-5 7 1,-4 2 90,0-1 1,0-1 0,-21 16 0,28-25-113,0 1 0,-1-1 1,0 0-1,0 0 0,0-1 1,0 1-1,0-1 0,0-1 1,0 1-1,-1-1 0,1 0 1,-11 0-1,1-1 81,12 1-108,1 0 1,0-1-1,0 0 1,-1 1-1,1-1 1,0-1-1,-1 1 1,1 0-1,0-1 1,0 1-1,0-1 0,-1 0 1,1 0-1,0 0 1,0-1-1,0 1 1,0-1-1,1 0 1,-1 1-1,0-1 0,1 0 1,-1-1-1,-3-3 1,6 6 5,0-1 0,0 1 0,0 0-1,0-1 1,0 1 0,0-1 0,0 1 0,1 0 0,-1-1 0,0 1 0,0-1 0,0 1 0,0 0 0,1-1-1,-1 1 1,0 0 0,0-1 0,0 1 0,1 0 0,-1 0 0,0-1 0,1 1 0,-1 0 0,0 0-1,1-1 1,-1 1 0,0 0 0,1 0 0,-1 0 0,0 0 0,1-1 0,-1 1 0,1 0 0,-1 0 0,0 0-1,1 0 1,-1 0 0,0 0 0,1 0 0,-1 0 0,1 0 0,23-3 56,-21 3-4,146-7-27,-49 8-3387,-1 1-6474,-34-2-1021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57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19 2498,'0'0'19309,"-4"0"-18129,-2 0 513,12-2-535,29-4-34,53-2-780,-55 6-389,65 2-1284,-89 1 25,1 0-1,-1 0 1,0 1 0,14 6-1,-21-8 925,-1 0-1,0 1 1,0-1-1,0 1 1,0-1-1,1 1 1,-1-1-1,0 1 1,0 0-1,0-1 1,0 1-1,0 0 1,0 0-1,-1 0 1,1 0-1,0 0 1,0 0-1,-1 0 0,1 0 1,0 0-1,-1 0 1,1 0-1,-1 0 1,1 2-1,0 17-8011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57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49 8392,'0'0'11808,"-4"2"-10030,-8 5-1274,12-3 237,22-3 1128,54-10 1145,-66 7-2880,41-5-1049,179-30-13288,-182 29 5309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58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3 3748,'0'0'13666,"-14"0"-12278,8 0-1267,4-1-73,-1 0 0,0 1 1,1 0-1,-1-1 0,0 1 0,1 0 1,-1 0-1,1 1 0,-1-1 0,0 0 0,1 1 1,-1 0-1,1 0 0,-1-1 0,1 2 1,-1-1-1,1 0 0,0 0 0,-1 1 0,1-1 1,0 1-1,0 0 0,0-1 0,0 1 0,0 0 1,1 0-1,-1 0 0,1 1 0,-1-1 1,1 0-1,0 1 0,-1-1 0,1 0 0,1 1 1,-1 0-1,0-1 0,1 1 0,-1-1 1,0 6-1,-50 523 3200,32-247-1766,-10-29-61,-5 64-244,28-227-952,9 134 0,-2-222-524,3 30 992,2-19-1684,3-8-3324,-1-21-2113,-2-23 2873,-5 32 2456,3-42-4362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37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23 235 3972,'0'0'16511,"-2"-3"-14882,-14-10 4149,12 21-4723,5 0-989,0 1 1,1-1 0,1 1 0,-1-1-1,1 0 1,0 0 0,1 0 0,0 0-1,1-1 1,-1 0 0,10 11-1,-1-1 87,1-1-1,0 0 0,29 23 0,-42-38-147,0 0-1,0 0 1,0 0 0,0-1-1,0 1 1,0 0 0,0-1-1,0 1 1,1 0 0,-1-1-1,0 0 1,0 1 0,0-1-1,1 0 1,-1 1 0,0-1-1,1 0 1,-1 0 0,0 0-1,0 0 1,1 0-1,-1 0 1,0-1 0,1 1-1,-1 0 1,0-1 0,0 1-1,0-1 1,1 1 0,-1-1-1,0 1 1,0-1 0,0 0-1,0 0 1,0 1 0,0-1-1,0 0 1,0 0 0,1-2-1,3-5 46,-1 1-1,1-1 0,-2 0 0,1 0 0,2-10 1,3-5 13,4-6-50,27-58 33,57-95 1,-71 157-3818,-24 23 2931,1 0 0,0 1 0,0-1-1,0 1 1,0-1 0,1 1 0,-1 0-1,0 1 1,0-1 0,1 0-1,-1 1 1,0 0 0,7 0 0,6 3-9218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59:59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513 579 4324,'0'0'13442,"8"-6"-12700,4-3-440,0 1 1,1 0-1,0 1 0,0 0 1,1 1-1,-1 1 0,16-4 1,118-27 1192,-78 21-1015,1786-342 3358,-1473 306-3755,456-3-1,-773 54-81,163 7 14,-206-5-11,0 2 0,0 0 0,0 2 0,0 0 0,-1 2 0,0 0 0,37 20 0,-53-24 7,0-1 0,0 1-1,0 0 1,-1 0 0,0 0-1,0 1 1,0 0-1,0 0 1,-1 0 0,1 0-1,-1 0 1,-1 1-1,1-1 1,-1 1 0,0 0-1,0-1 1,1 11-1,0 6 97,0 1-1,-2-1 0,-3 34 0,1-9-1,52 878 377,-1-48-99,-49-803-380,1 12 25,-13 127 1,7-184-23,-1-1 0,-1-1 1,-2 1-1,-1-1 1,-1 0-1,-1-1 1,-1 0-1,-23 37 0,19-41 3,0-1-1,-2-1 1,0 0-1,-1-1 0,-1-1 1,0 0-1,-27 16 0,14-13-4,-2-2-1,0-2 0,0-1 1,-49 15-1,-19-3-15,-1-5 0,-177 15 0,-588 14-24,-4-49-120,456-5 103,320 2 49,-569 5 76,6 36 4,631-37-555,78-8-4263,116-33-6404,-55 15 1408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0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270 1 9705,'0'0'12060,"-5"0"-10582,4-1-1383,0 1 0,0 0 0,0 0-1,-1 0 1,1 0 0,0 0 0,0 0-1,0 0 1,-1 1 0,1-1 0,0 0-1,0 1 1,0-1 0,0 1 0,0-1 0,0 1-1,0-1 1,-2 2 0,-11 29 1270,-42 194 922,-3 12-1115,29-150-822,13-45-166,2 1 0,2 0-1,2 1 1,2 1 0,-6 85-1,15-130-172,-1-37-9761,0 20 4403,1 4-637,0 0-2376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1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71 233 9833,'0'0'3556,"-5"-17"-1688,0 5-1459,1 3-140,0 0 1,0 0-1,1 0 0,1 0 1,0-1-1,0 1 0,0-1 1,1 0-1,1 1 0,0-1 1,1-13-1,1 19-176,0-1 1,0 1-1,1 0 1,-1-1-1,1 1 0,0 1 1,0-1-1,0 0 1,1 1-1,-1-1 1,1 1-1,0 0 1,0 0-1,0 1 0,0-1 1,0 1-1,1 0 1,-1 0-1,1 0 1,-1 1-1,1-1 0,0 1 1,5-1-1,-2 1-19,-1-1 0,1 1 0,0 0 0,0 1 0,-1 0 0,1 0 0,0 1 0,-1 0 0,1 0 0,0 0 0,-1 1 0,1 1 0,-1-1 0,9 5 0,-10-2 11,0 0-1,0 0 1,0 1 0,-1 0-1,0 0 1,0 0-1,0 0 1,-1 1-1,0 0 1,0 0-1,-1 0 1,0 0-1,0 0 1,0 1 0,-1 0-1,-1-1 1,1 1-1,-1 0 1,0 0-1,-1 15 1,0-10 123,0 0 1,-1-1-1,-1 1 0,0 0 1,-1-1-1,0 1 0,-1-1 1,0 0-1,-1 0 1,0-1-1,-1 1 0,-10 13 1,7-12 1,-1-1 1,-1-1 0,-1 1 0,1-2-1,-2 1 1,1-2 0,-15 9 0,19-13-219,-1 0 0,0-1 0,0 0 1,-1-1-1,1 0 0,-1 0 1,0-1-1,1 0 0,-1-1 0,0 0 1,0 0-1,-12-2 0,21 1-156,-1 0 0,1 0 0,-1-1 0,1 1 0,-1-1 0,1 1 0,-1-1 1,1 0-1,-1 1 0,1-1 0,0 0 0,-1 0 0,1 0 0,0 0 0,0 0 0,0 0 0,0 0 0,0-1 0,0 1 0,0 0 0,0 0 0,0-1 0,1 1 0,-1-1 0,0 1 1,1-1-1,0 1 0,-1-3 0,-3-47-6688,4 42 5208,0-25-6251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1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0 221 2242,'0'0'16704,"23"-1"-15428,1 1-943,-14 0-206,0 0 0,1 0-1,-1-1 1,0 0-1,0-1 1,0 0-1,0 0 1,0-1 0,0-1-1,-1 0 1,15-7-1,-5 0 211,-2 3-172,0-2 0,0 0-1,-1 0 1,-1-2-1,0 0 1,25-25 0,-39 36-151,0 0-1,1-1 1,-1 1 0,0 0 0,0-1 0,0 1 0,0-1 0,0 1 0,-1-1 0,1 1 0,0-1 0,-1 0 0,1 1 0,-1-1 0,1 0 0,-1 1-1,0-1 1,0 0 0,0 1 0,0-1 0,0 0 0,0 0 0,0 1 0,0-1 0,-1 0 0,1 1 0,-1-1 0,1 0 0,-1 1 0,0-1-1,0 1 1,0-1 0,0 1 0,0-1 0,0 1 0,0-1 0,0 1 0,0 0 0,0 0 0,-1 0 0,1 0 0,-1 0 0,1 0 0,-1 0 0,1 0-1,-1 0 1,1 1 0,-1-1 0,0 1 0,-2-1 0,-2-1 8,-1 0 0,1 0 0,0 1 0,-1 0 1,1 0-1,-1 1 0,1 0 0,-1 0 0,1 0 0,-1 1 0,1 0 0,0 1 0,-7 1 0,6 1-20,1 0-1,-1 0 1,1 1-1,0 0 1,0 0-1,1 1 0,0-1 1,0 1-1,0 1 1,1-1-1,-7 12 1,0 1 115,2 0 0,-15 41 0,18-38 136,0 0 1,1 1-1,1 0 1,2 0-1,0 0 1,1 1 0,5 43-1,-3-64-252,0 0 0,0 1 0,1-1-1,-1 0 1,1 0 0,0-1 0,0 1 0,0 0 0,0-1-1,1 1 1,-1-1 0,1 1 0,-1-1 0,1 0-1,0 0 1,0 0 0,0-1 0,0 1 0,0-1 0,0 0-1,0 1 1,0-1 0,1-1 0,-1 1 0,0 0 0,1-1-1,-1 0 1,5 0 0,3 2-425,0-2 0,-1 0 0,1 0 0,0-1 0,0 0 0,0-1 0,19-5 0,-20 2-555,0 0 1,0 0 0,-1-1 0,1 0 0,-1-1-1,-1 0 1,1 0 0,-1-1 0,-1 0-1,1-1 1,-2 1 0,1-1 0,-1-1-1,0 1 1,7-17 0,-3 4-632,0-2 0,6-24 0,10-44 16301,-26 92-14487,8 22 2652,4 31-2090,-3 85 3259,-9-138-3977,0 0-1,0 0 0,0 0 1,0 0-1,1 0 0,-1 0 1,0 0-1,0 0 0,0 0 0,0 0 1,1 0-1,-1 0 0,0 0 1,0 0-1,0 0 0,0 0 1,1 0-1,-1 0 0,0 0 1,0 0-1,0 0 0,0 0 1,0 0-1,1 0 0,-1 0 1,0 0-1,0 1 0,0-1 1,0 0-1,0 0 0,1 0 0,-1 0 1,0 0-1,0 0 0,0 0 1,0 1-1,0-1 0,0 0 1,0 0-1,0 0 0,5-15 362,-4 4-790,0 1 0,1 0 0,0-1 0,1 1 0,0 0 0,0 0 0,1 1 0,1-1 0,0 1 0,0 0 0,11-15 0,-10 18-411,1-1-1,-1 1 1,1 0-1,1 1 0,-1 0 1,1 0-1,0 0 1,0 1-1,0 1 0,0-1 1,1 1-1,0 0 1,17-2-1,0 1-2933,1 1 0,37 1-1,0 2 2553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2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360 350 96,'0'0'4751,"2"-16"-726,4-60 2969,-6-117-1,-1 190-6829,0-1 0,0 0 1,0 0-1,0 1 0,-1-1 0,1 1 1,-1-1-1,0 1 0,0 0 0,0 0 1,-1 0-1,1 0 0,-1 0 0,1 0 1,-5-2-1,6 4-109,0 0-1,0 0 1,-1 0 0,1 0 0,0 1 0,-1-1-1,1 0 1,-1 1 0,1-1 0,0 1-1,-1 0 1,0-1 0,1 1 0,-1 0 0,1 0-1,-1 0 1,1 0 0,-1 0 0,1 0-1,-1 1 1,1-1 0,-1 0 0,1 1 0,-1-1-1,1 1 1,-1-1 0,1 1 0,0 0-1,-1 0 1,1 0 0,0 0 0,0 0 0,-1 0-1,1 0 1,0 0 0,0 0 0,0 0 0,0 0-1,1 1 1,-2 1 0,-11 18 143,2 0 0,0 1 1,1 0-1,2 1 0,-9 31 1,-21 123 928,22-73-675,4 1 0,3 114 0,9-218-719,-1 1 0,1-1 0,0 0 1,-1 0-1,1 1 0,-1-1 0,0 0 1,1 0-1,-1 1 0,0-1 0,1 0 0,-1 0 1,0 0-1,0 0 0,0 0 0,0 0 1,0-1-1,0 1 0,0 0 0,-1 0 1,1-1-1,0 1 0,0 0 0,-1-1 0,1 0 1,0 1-1,0-1 0,-1 0 0,1 1 1,0-1-1,-1 0 0,1 0 0,-1 0 1,1 0-1,-3-1 0,-55-6-10340,21-6 3160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2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1 205 128,'0'0'19875,"9"-5"-18209,18-6-1606,0 0 0,1 2 0,0 1 0,1 1 0,-1 2 0,41-3 0,185 5-5108,-137 4 3782,-115-1 1327,0 0-1,1-1 1,-1 1 0,0-1-1,0 0 1,0 0 0,1 0-1,-1 0 1,0 0 0,0 0-1,0 0 1,-1-1 0,1 1-1,0-1 1,0 0 0,-1 1-1,1-1 1,-1 0 0,0 0-1,1 0 1,-1 0 0,0 0-1,0 0 1,0 0 0,0 0-1,-1 0 1,1-1 0,0-3-1,1 0 338,-1 0 0,0 1-1,0-1 1,-1 0 0,0 0-1,0 0 1,0 0 0,0 0-1,-1 0 1,-3-9 0,3 13-263,0 1 0,0-1 0,0 1 0,0 0 1,0 0-1,-1-1 0,1 1 0,-1 0 0,1 0 1,-1 0-1,1 1 0,-1-1 0,1 0 0,-1 1 0,0-1 1,1 1-1,-1-1 0,0 1 0,0 0 0,1-1 1,-1 1-1,0 0 0,0 0 0,0 0 0,1 1 0,-1-1 1,-2 1-1,-1-1 62,0 1 0,0 0 0,1 0 0,-1 0 0,1 1 0,-1-1 0,1 1 0,-1 0 0,-5 4-1,3 0-66,1 1 0,0-1 0,0 1 0,1 1 0,0-1 0,0 1 0,0-1 0,1 1 0,1 0 0,-1 1 0,-3 11 0,3-4-95,1 1 1,0-1-1,1 0 1,0 1-1,2 21 1,0-35-57,0-1-1,1 0 1,-1 0 0,1 1 0,-1-1-1,1 0 1,0 0 0,-1 0 0,1 0-1,0 0 1,1 0 0,-1 0 0,0 0-1,1 0 1,-1-1 0,1 1 0,-1 0-1,1-1 1,0 1 0,3 2 0,0-2-214,1 1 1,-1 0 0,1-1 0,-1 0 0,1 0 0,0-1-1,11 2 1,2-1-869,0-2-1,0 0 1,-1 0 0,24-5-1,-29 2 206,-1 0 1,1-1-1,-1 0 0,0-1 1,0 0-1,0-1 0,-1-1 1,0 1-1,0-2 0,-1 0 1,18-16-1,-14 10-82,-2 0 0,21-28 0,-22 24 1865,0 0 1,9-24-1,-19 24 9147,-11 24-4770,1 4-6372,-5 10 1514,2 0 0,0 1-1,1 1 1,1 0 0,0 1-1,2-1 1,1 2 0,1-1-1,1 1 1,1 0 0,1 0-1,1 44 1,2-66-408,0 0 1,0-1-1,1 1 1,-1 0-1,0-1 0,1 1 1,0-1-1,-1 1 1,1-1-1,0 1 0,0-1 1,0 1-1,0-1 0,0 0 1,0 1-1,0-1 1,1 0-1,-1 0 0,0 0 1,1 0-1,2 1 1,0 1-64,1-1 0,0 0 0,0-1 0,0 1 0,-1-1 0,2 0 0,6 0 0,-1 0-462,0 0 0,1-1 0,-1-1 0,0 0 0,0-1-1,16-4 1,-11-1-1089,0-2 1,-1 0-1,0 0 0,0-2 0,-1 0 0,17-16 1,-30 25 1400,39-35-6787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3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9865,'0'0'16427,"0"16"-15226,2 84-267,4 0 0,37 193 0,-40-279-981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3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83 5958,'0'0'18385,"108"-39"-18385,-52 22-256,-1 4-2531,1 5-2914,-2 3-7720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4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 12908,'0'0'9001,"-42"115"-7880,36-50 705,4 6-609,2 2-128,0-6-641,0-5-352,0-14-32,6-13-64,7-9-640,1-11-1410,7-11-1538,0-4-576,-1 0-1633,-3-22-3300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4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73 160,'0'0'22090,"0"16"-20376,1 50-422,-1-64-1273,0-1-1,0 0 1,0 1 0,0-1 0,0 0-1,0 1 1,0-1 0,1 0 0,-1 0 0,0 1-1,1-1 1,-1 0 0,1 0 0,0 0-1,-1 0 1,1 1 0,0-1 0,0 0-1,-1 0 1,1 0 0,0 0 0,0-1 0,0 1-1,0 0 1,0 0 0,1-1 0,-1 1-1,0 0 1,0-1 0,0 1 0,1-1-1,-1 0 1,0 1 0,0-1 0,1 0 0,-1 0-1,0 0 1,1 0 0,-1 0 0,0 0-1,0 0 1,1 0 0,-1 0 0,0-1-1,1 1 1,-1 0 0,0-1 0,0 1-1,0-1 1,1 0 0,-1 1 0,0-1 0,0 0-1,0 0 1,0 1 0,0-1 0,0 0-1,0 0 1,-1 0 0,1 0 0,0 0-1,0-1 1,0 0 0,2-6 0,-1-1 0,0 1 0,0 0 0,-1-1 0,0 1 0,0-10 0,6-37-158,-6 52 132,-1 0 1,1 0-1,0 0 0,0 1 0,0-1 1,1 0-1,-1 1 0,0-1 1,1 1-1,0-1 0,0 1 0,0 0 1,0 0-1,2-3 0,-2 4 1,-1 0 0,1 1 0,-1-1 0,1 0-1,-1 0 1,1 1 0,0-1 0,-1 1 0,1-1 0,0 1-1,-1 0 1,1-1 0,0 1 0,0 0 0,-1 0 0,1 0-1,0 1 1,-1-1 0,1 0 0,0 1 0,0-1 0,-1 1-1,1-1 1,-1 1 0,1 0 0,-1 0 0,1 0 0,-1 0-1,1 0 1,-1 0 0,0 0 0,1 0 0,-1 0 0,0 1-1,0-1 1,0 0 0,0 1 0,0-1 0,1 3 0,5 7 129,-1 0 1,-1 0-1,1 0 1,3 13 0,-9-22-106,9 27 125,-1 0 1,-2 0-1,-1 1 0,-1-1 1,-2 1-1,-2 60 1,-2-78-253,0 0 1,0 1-1,-1-1 1,-1-1-1,1 1 1,-2 0-1,0-1 1,0 0-1,-1 0 1,-1 0-1,0-1 1,0 0-1,-1 0 1,-12 11-1,-12 10-2461,-2-1 1,-59 41-1,-28 13-5363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37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17 213 2755,'0'0'16351,"-3"-4"-14173,-11-5 299,17 20 1555,11 13-898,-3-9-4214,2 0 1142,1-1 1,1 0 0,0-1-1,0 0 1,1-2-1,36 20 1,-52-30 161,15-34 523,-7 11-869,46-123 454,-17 78-3396,-27 54 257,0 0 0,21-21 1,7-1-6286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5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 3011,'0'0'17205,"0"-12"-15400,0-28-550,0 31-306,0 35-148,2 13 570,10 59-1,-6-59-432,3 64 1,-9-103-926,0 0 1,0 0-1,0 0 1,0 1-1,0-1 1,-1 0-1,1 0 0,0 0 1,0 1-1,0-1 1,0 0-1,0 0 1,0 0-1,0 0 0,0 1 1,-1-1-1,1 0 1,0 0-1,0 0 1,0 0-1,0 0 0,-1 1 1,1-1-1,0 0 1,0 0-1,0 0 1,-1 0-1,1 0 0,0 0 1,0 0-1,0 0 1,-1 0-1,1 0 1,0 0-1,0 0 0,0 0 1,-1 0-1,1 0 1,0 0-1,0 0 1,0 0-1,-1 0 0,1 0 1,0 0-1,0 0 1,0 0-1,-1 0 1,1-1-1,0 1 0,0 0 1,0 0-1,0 0 1,-1 0-1,1 0 1,0-1-1,0 1 0,0 0 1,0 0-1,0 0 1,0 0-1,-1-1 1,1 1-1,0 0 0,0 0 1,0-1-1,-10-13-1721,9 8 696,0 0 0,1 0 0,0 1 1,0-1-1,0 0 0,1 0 0,0 1 0,0-1 0,0 1 1,1-1-1,0 1 0,3-8 0,22-24-7737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5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593 218 12908,'0'0'4634,"-1"-17"-2461,0 5-1798,2 1 32,-2-1-1,1 1 0,-2 0 1,1 0-1,-2 0 1,1 0-1,-2 0 1,1 1-1,-1-1 1,-1 1-1,-9-16 1,11 23-308,0-1 0,0 1 0,0-1 0,-1 1 0,1 0 0,-1 1 1,0-1-1,0 1 0,0-1 0,0 1 0,-1 0 0,1 1 0,0-1 1,-1 1-1,1 0 0,-1 0 0,0 0 0,1 0 0,-1 1 0,0 0 1,1 0-1,-1 0 0,0 1 0,1 0 0,-1-1 0,1 2 0,-1-1 1,1 0-1,-8 4 0,-1 2-64,1 0 0,0 0 0,0 1-1,1 0 1,0 1 0,1 1 0,0 0 0,-15 18 0,8-6 43,2 1 0,0 1 0,1 0 0,2 1 0,0 1 1,2 0-1,1 0 0,1 1 0,1 0 0,-4 30 0,1 35 380,2 160 0,0 1 767,7-243-1190,-2 26 387,-12 50 1,13-77-370,0 0-1,-1-1 1,0 1-1,0-1 1,-1 0 0,0 0-1,0 0 1,-1-1-1,0 1 1,-1-1-1,-8 9 1,14-16-86,-1 1 0,1-1 0,-1 1-1,1-1 1,-1 1 0,0-1 0,1 0 0,-1 1 0,1-1 0,-1 0 0,0 1-1,1-1 1,-1 0 0,0 0 0,1 0 0,-1 1 0,0-1 0,0 0-1,1 0 1,-1 0 0,0 0 0,1 0 0,-1 0 0,0-1 0,1 1 0,-1 0-1,0 0 1,1 0 0,-2-1 0,-13-19-2457,-1-40-4030,15 50 5030,-10-38-5594,1 0-3678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12876,'0'0'11627,"22"2"-10650,62 6-598,104 10-443,-69-12-2968,-78-5 803,-28 0 957,1 0 0,-1-1 0,0 0 1,1-1-1,17-4 0,-14-7-1961,-15-5 4053,-2 16-497,-1 1-1,1-1 0,-1 0 0,1 0 0,-1 0 1,0 0-1,1 0 0,-1 1 0,0-1 1,1 0-1,-1 1 0,0-1 0,0 0 0,0 1 1,0-1-1,0 1 0,1-1 0,-1 1 0,0 0 1,0-1-1,0 1 0,0 0 0,0 0 1,0 0-1,0-1 0,0 1 0,-1 0 0,1 0 1,0 0-1,0 1 0,0-1 0,0 0 1,0 0-1,0 1 0,-1 0 0,0 2-11,0-1-1,0 2 0,1-1 0,-1 0 1,1 0-1,0 1 0,0-1 1,0 0-1,0 1 0,0-1 0,1 1 1,0-1-1,0 6 0,-2 3 284,-7 47 319,2 0 0,1 75 0,5-134-1021,1 0 0,0 1 0,0-1 0,0 1 1,0-1-1,0 0 0,0 1 0,0-1 0,0 1 0,0-1 0,0 0 1,0 1-1,0-1 0,0 1 0,0-1 0,0 0 0,0 1 1,1-1-1,-1 1 0,0-1 0,0 0 0,0 1 0,1-1 0,-1 0 1,0 1-1,0-1 0,1 0 0,-1 1 0,0-1 0,1 0 1,-1 0-1,0 1 0,1-1 0,-1 0 0,0 0 0,1 0 0,-1 0 1,1 1-1,-1-1 0,0 0 0,1 0 0,-1 0 0,1 0 1,-1 0-1,0 0 0,1 0 0,-1 0 0,1 0 0,-1 0 0,0 0 1,1 0-1,-1-1 0,1 1 0,-1 0 0,0 0 0,1 0 0,-1 0 1,1-1-1,-1 1 0,0 0 0,0 0 0,1-1 0,20-20-6715,-4-10-2279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6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27 9449,'0'0'16848,"-17"-8"-17136,40 8-1,8 0-1504,10 0-770,9 0-960,4-1-1602,2-16-3683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6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 0 1922,'0'0'24503,"-8"13"-22421,-1 24-1204,-5 50-1,-8 34 176,-103 289-131,5-19-392,114-373-505,5-13-48,-1 0 1,0 0-1,1 1 1,0-1-1,0 0 1,0 1 0,1 5-1,0-10-900,7-34-14729,3 7 6085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7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 13421,'0'0'14275,"20"-4"-13651,341-65-2590,-91 19-8266,-291 53 12960,-1-2 1,-41-3 0,10 0-1199,54 10-7808,7 8-470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32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8 3299,'0'0'9332,"-4"-1"-8222,-23-6 4276,15 8-3711,9 3-2414,11 3-1067,46 11-6292,-16-9 341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9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93 210 5541,'0'0'3000,"-5"-18"-971,-1-2-1423,-2-12 2263,-2 0 1,-27-58-1,23 73 787,13 17-3584,1 0 1,0 0-1,-1 0 0,1 0 0,0 0 0,-1 0 0,1 0 1,0 0-1,-1 0 0,1 0 0,0 0 0,0 0 1,-1 1-1,1-1 0,0 0 0,-1 0 0,1 0 0,0 0 1,0 1-1,-1-1 0,1 0 0,0 0 0,0 1 1,0-1-1,-1 0 0,1 0 0,0 1 0,0-1 0,0 0 1,0 1-1,0-1 0,0 0 0,0 0 0,0 1 1,-1-1-1,1 1 0,-4 47 920,7 46-260,21 132 0,34 94-51,8 47 158,-65-310-663,-24-127-371,3 0-1,-21-144 1,8-154-744,27 289 671,-2-114-565,8 188 804,-1 0 0,1 1 0,1-1 0,-1 0 0,1 1 0,-1-1 1,1 0-1,1 1 0,-1-1 0,1 1 0,0 0 0,0-1 0,2-3 0,-1 6 18,-1 0-1,0 0 0,1 0 0,-1 1 1,1-1-1,-1 1 0,1-1 0,0 1 1,0 0-1,-1 0 0,1 1 0,0-1 1,0 0-1,0 1 0,0 0 0,0 0 1,0 0-1,0 0 0,0 0 0,5 1 1,-1 0-21,-1 0 0,1 0 1,0 0-1,-1 1 1,1 0-1,-1 0 1,1 1-1,-1-1 1,0 2-1,0-1 1,-1 0-1,1 1 1,10 9-1,-9-5 11,0-1 0,-1 1-1,0 0 1,0 1 0,-1 0 0,0 0-1,-1 0 1,6 15 0,-2 2 78,-1 0 1,-2 0 0,0 1-1,-2 0 1,-1 0-1,-2 33 1,-1-39 53,-1 0 0,-1 0 1,-1 0-1,-1 0 0,-1-1 0,0 0 1,-2 0-1,-10 20 0,14-31-39,-1-1 1,0 0-1,0 0 0,0 0 1,-1 0-1,0-1 0,0 0 1,-1 0-1,0-1 0,0 1 1,-1-2-1,0 1 0,0-1 1,0 0-1,0-1 0,-1 0 0,0 0 1,0-1-1,0 0 0,-10 2 1,-16-5 274,29 1-278,24 5-30,-12-4-30,139 50 68,-82-26-833,0-4 0,2-3 0,94 17 0,-25-29-8661,-76-7 1362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9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11691,'0'0'7271,"112"-54"-7271,-89 48 0,-7 2-481,-3 1-1921,-7 3-2691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09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85 106 3107,'0'0'15577,"15"-15"-13708,47-48-262,-59 60-1498,-1 1-1,1-1 1,0 1 0,0 0 0,0 0 0,1 0 0,-1 0 0,0 0 0,1 1 0,-1 0 0,1-1-1,0 1 1,-1 1 0,1-1 0,0 0 0,-1 1 0,1 0 0,0 0 0,0 0 0,-1 0 0,1 1-1,0-1 1,0 1 0,-1 0 0,1 0 0,-1 0 0,1 1 0,-1-1 0,1 1 0,-1 0 0,0 0 0,0 0-1,0 0 1,0 1 0,0-1 0,0 1 0,-1 0 0,1 0 0,2 3 0,-3 0-25,1 1 1,-1-1-1,-1 0 1,1 1-1,-1-1 0,0 1 1,0-1-1,-1 1 1,0 0-1,0-1 1,0 1-1,-1 0 1,0-1-1,0 1 1,-1-1-1,0 1 0,0-1 1,-1 0-1,1 0 1,-1 0-1,0 0 1,-1-1-1,0 1 1,0-1-1,-8 9 0,-8 9 77,-2-1 0,-1-1 0,-1-1 0,-28 18 0,42-31-142,0 0 0,-1-1 0,0 0 0,-1-1 0,1 0 0,-1-1 0,0-1 0,-24 5 0,98-17-457,-18 2-2642,70-2 0,-100 9 2042,3-1-1302,0 2-1,0 0 1,22 4-1,6 11-5223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19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20 384,'0'0'10293,"-1"-5"-8601,-5-9 4271,5 42-4551,6 54-779,43 239 1759,0-12-1619,57 650-260,-71-171-9097,-34-780 2946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0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0 155 10474,'0'0'14285,"46"-32"-12939,-5 14-706,3-1-448,3-1-63,3-3-129,0 6-257,-1 4-672,-3 4-928,0 5-834,-7 4-800,-14 0-2467,-13 0-3523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0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 12876,'0'0'13773,"68"-9"-13132,-30-1-641,1 1 0,3 1-160,1 5-1794,3-1-1698,-3 4-2786,1 0-7431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3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459 86 4452,'0'0'19656,"-14"-12"-18690,-45-39 102,56 49-993,0-1 0,0 1 0,0 0 0,0 0 0,-1 0 0,1 0 0,-1 1 0,1-1 0,-1 1 0,0 0 0,0 0-1,1 1 1,-1-1 0,0 1 0,0-1 0,0 1 0,0 0 0,-5 1 0,-8 0 327,8 0-354,1 0 1,-1 1-1,1 0 0,-1 0 1,1 1-1,0 0 1,0 1-1,0-1 0,0 1 1,1 1-1,0 0 1,0 0-1,0 0 0,0 1 1,1 0-1,0 0 1,0 0-1,-6 10 0,-6 8 41,1 1-1,1 0 0,2 1 1,-12 29-1,15-29-14,1 0 0,1 0-1,2 0 1,1 1 0,1 1 0,1-1-1,1 1 1,1-1 0,2 1 0,4 33 0,-3-55-76,0 0 1,1 1 0,0-1-1,0-1 1,1 1 0,-1 0 0,1-1-1,1 1 1,-1-1 0,1 0 0,0 0-1,0 0 1,0 0 0,0-1 0,1 0-1,0 0 1,0 0 0,0-1 0,1 1-1,-1-1 1,1 0 0,-1-1-1,1 1 1,0-1 0,0 0 0,0-1-1,0 0 1,7 1 0,5 1-21,-1-1 1,1-1 0,0 0-1,0-2 1,0 0-1,0-1 1,0 0-1,30-10 1,-35 8-15,1-1 1,-1 0-1,-1-1 1,1 0-1,-1-1 1,0 0-1,-1-1 1,0-1-1,0 1 1,-1-2-1,0 0 1,0 0-1,-1 0 1,-1-1-1,0-1 1,0 1-1,-1-1 1,0-1-1,-1 1 1,-1-1-1,0 0 1,-1-1-1,0 1 0,-1-1 1,3-26-1,-4 22 45,-1 1-1,-1 0 1,0 0-1,-1-1 1,-1 1-1,-1 0 0,0 0 1,-1 0-1,-1 1 1,-1-1-1,0 1 1,-1 1-1,0-1 0,-2 1 1,0 0-1,0 1 1,-1 0-1,-21-22 1,19 28-769,12 17-1118,13 20-2809,55 45-5885,-59-65 9069,40 39-8245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3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7 254 9385,'0'0'18289,"0"-18"-17712,0 5-577,-2 1-64,-2-4-129,4-3-1376,0-3-481,20-6-288,20-2-1346,9-2-383,7 0-770,2 1-1441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3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357 133 4228,'0'0'10970,"-5"-18"-7697,-16-58-551,20 74-2541,0 0 0,0 0 0,0-1 0,0 1 0,0 0 0,0 0 0,-1 0 0,1 1 0,-1-1 0,0 0 0,1 0 0,-1 1 0,0-1 0,0 1 0,0 0 0,0 0 0,0-1 0,0 1 0,0 0 0,-1 1 0,1-1 0,-4-1 0,0 2 195,0-1 1,-1 1-1,1 0 1,0 0-1,-12 2 1,12-1-126,-2 1-142,1 0 0,-1 1-1,1 0 1,0 0-1,0 1 1,1 0 0,-1 0-1,1 1 1,0 0 0,0 0-1,0 0 1,1 1-1,-1-1 1,-7 13 0,-5 6 141,1 1 1,-19 39-1,26-44-193,1 1 0,0 0 0,2 1 0,1-1 1,-7 38-1,12-51-54,0 1 1,0 0-1,1-1 1,0 1-1,0 0 1,1 0-1,0-1 1,0 1-1,1-1 1,1 1-1,-1-1 1,1 1-1,1-1 1,-1 0-1,1-1 1,1 1-1,6 9 1,9 2-29,1 0 1,1-1-1,0-1 1,2 0-1,0-2 1,35 16-1,-34-19-33,-1 1 1,-1 1-1,0 1 0,-1 1 0,-1 1 0,35 36 0,-53-50 48,0 1-1,0-1 0,0 1 0,0 0 1,-1 0-1,0 1 0,0-1 0,0 0 1,0 1-1,-1-1 0,0 1 0,0-1 1,0 1-1,0 0 0,-1-1 0,1 1 1,-1 0-1,0-1 0,-1 1 0,1 0 1,-3 7-1,1-8 16,1 0 0,-1-1 0,-1 1 1,1-1-1,-1 1 0,1-1 0,-1 0 0,0 0 1,0 0-1,0 0 0,0 0 0,-1-1 0,1 1 1,-1-1-1,0 0 0,1 0 0,-1 0 0,0-1 0,0 0 1,0 1-1,0-1 0,-1 0 0,-5 0 0,3 0-6,1 0 0,-1 0-1,1-1 1,-1 0 0,0 0-1,1-1 1,-1 0-1,1 0 1,-1 0 0,1-1-1,-1 0 1,1 0 0,0 0-1,0-1 1,0 0 0,-11-8-1,10 5-1,0-1 0,0 0 0,1 0 0,0 0 0,0-1 0,1 0 0,0 0 0,0-1 1,1 1-1,0-1 0,-3-12 0,0 0 23,1 1 0,1-1 0,1-1 0,0 1 1,2-1-1,1 1 0,0-1 0,2 1 0,0-1 0,6-27 1,-4 33-28,1 1 1,1 0 0,0 0 0,1 0-1,0 0 1,2 1 0,-1 0 0,2 1-1,-1 0 1,2 0 0,0 0-1,1 1 1,0 1 0,21-17 0,-17 17-361,2 0 0,-1 2 0,2 0 0,-1 1 0,37-12 0,-23 11-2782,1 2 0,57-6 0,-15 8-4634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4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78 577,'0'0'18865,"10"-14"-16580,29-43-689,-39 57-1571,0-1 0,0 1 0,0 0 0,0 0 0,0-1 0,1 1-1,-1 0 1,0-1 0,0 1 0,0 0 0,0 0 0,0-1-1,1 1 1,-1 0 0,0 0 0,0-1 0,0 1 0,1 0 0,-1 0-1,0 0 1,0 0 0,1-1 0,-1 1 0,0 0 0,0 0 0,1 0-1,-1 0 1,0 0 0,1 0 0,-1 0 0,0 0 0,1 0 0,-1 0-1,0 0 1,0 0 0,1 0 0,-1 0 0,0 0 0,1 0 0,-1 0-1,0 0 1,1 0 0,-1 0 0,0 0 0,0 0 0,1 1-1,-1-1 1,0 0 0,0 0 0,1 0 0,-1 0 0,0 1 0,0-1-1,0 0 1,1 0 0,-1 1 0,0-1 0,0 0 0,0 0 0,0 1-1,1-1 1,-1 0 0,0 1 0,0-1 0,0 0 0,0 0 0,0 1-1,3 22 394,-3-21-203,2 35 508,-3 0 1,0 0 0,-2-1 0,-2 1-1,-19 70 1,-3-22 196,-50 105-1,48-128-630,16-37-202,1 0-1,1 1 0,2 0 1,-8 31-1,18-91-14548,4 4 7811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4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411 26 769,'0'0'20035,"-8"-6"-17366,4 2-2386,3 3-220,0 0 1,-1-1-1,1 1 1,0 0-1,0 0 1,-1 0-1,1 0 1,-1 0 0,1 0-1,-1 0 1,1 1-1,-1-1 1,0 0-1,1 1 1,-1-1-1,0 1 1,1 0-1,-1 0 1,0 0 0,0-1-1,1 2 1,-1-1-1,0 0 1,0 0-1,1 0 1,-1 1-1,0-1 1,1 1-1,-1-1 1,0 1 0,1 0-1,-1 0 1,1 0-1,-1 0 1,1 0-1,0 0 1,-1 0-1,1 0 1,0 0-1,-2 3 1,-332 378 5888,379-451-6043,-19 37 116,2 1-1,0 2 0,2 0 1,37-27-1,-53 46-30,1 0-1,1 1 1,-1 1-1,1 0 1,1 1-1,-1 1 1,1 0-1,0 1 1,1 0-1,-1 2 1,1 0-1,29-1 1,-42 4-95,1 0 0,-1 1 0,1-1 1,-1 1-1,0 0 0,1 1 0,-1-1 1,0 1-1,0 0 0,0 0 0,0 0 0,0 0 1,0 1-1,-1-1 0,1 1 0,-1 0 0,1 0 1,-1 1-1,0-1 0,0 1 0,2 4 1,-1-2-859,0 0 0,-1 1 0,0-1 0,-1 1 0,1 0 0,-1-1 0,-1 1 0,2 9 0,-1 33-8538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5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19 1089,'0'0'14809,"-3"-3"-12797,3 3-2018,-10-11 1810,10 11-1748,1-1 0,-1 1 0,0 0 0,0 0 0,1-1 0,-1 1-1,0 0 1,0-1 0,1 1 0,-1 0 0,0 0 0,1-1 0,-1 1 0,0 0 0,1 0 0,-1 0 0,0 0 0,1-1 0,-1 1 0,1 0 0,-1 0 0,0 0 0,1 0 0,-1 0 0,0 0 0,1 0 0,-1 0 0,1 0 0,-1 0 0,0 0 0,1 0 0,-1 1 0,1-1-1,-1 0 1,0 0 0,1 0 0,-1 0 0,0 1 0,1-1 0,-1 0 0,1 1 0,0-1 7,1 1 0,0 0-1,-1 0 1,1-1 0,-1 1 0,1 0-1,-1 1 1,0-1 0,1 0 0,-1 0-1,0 0 1,0 1 0,0-1-1,0 1 1,0-1 0,0 1 0,0-1-1,0 1 1,-1 0 0,1-1 0,0 1-1,-1 0 1,0-1 0,1 1-1,-1 0 1,0 0 0,0-1 0,0 1-1,0 0 1,0 2 0,0-2 37,0 1 0,0 0 0,0-1 0,-1 1 0,1-1 0,-1 1 0,1-1 0,-1 1 0,0-1 0,0 1 0,0-1 0,0 1 0,0-1 0,0 0 0,-1 0 0,1 0 0,-1 0 0,0 0 0,-3 4 0,0-4-24,1 0 0,-1 0 0,0 0 0,0 0 0,0-1 0,0 0 0,0 0 0,0 0-1,0 0 1,0-1 0,0 0 0,0 0 0,0-1 0,0 1 0,0-1 0,-8-2 0,4 0 9,0-1 1,1 0-1,-1 0 1,1-1 0,0 0-1,1 0 1,-1-1-1,-7-7 1,15 13-115,0 0 1,0 0 0,0 0-1,-1 0 1,1 0 0,0 0-1,0 0 1,0 0-1,0 0 1,0-1 0,-1 1-1,1 0 1,0 0-1,0 0 1,0 0 0,0 0-1,0 0 1,0-1-1,-1 1 1,1 0 0,0 0-1,0 0 1,0 0-1,0-1 1,0 1 0,0 0-1,0 0 1,0 0-1,0 0 1,0-1 0,0 1-1,0 0 1,0 0-1,0 0 1,0 0 0,0-1-1,0 1 1,0 0-1,0 0 1,0 0 0,0 0-1,0-1 1,0 1-1,0 0 1,1 0 0,-1 0-1,0 0 1,0 0 0,0-1-1,0 1 1,0 0-1,0 0 1,0 0 0,1 0-1,-1 0 1,0 0-1,0 0 1,0 0 0,0-1-1,1 1 1,-1 0-1,0 0 1,0 0 0,20 0-1904,23 8-2316,-1 10-1640,8 5-2878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6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0 769,'0'0'15251,"-7"9"-13830,1-1-1255,2 0 1,-1 0 0,1 0 0,0 0 0,1 1 0,0-1 0,0 1 0,1 0-1,-2 11 1,-5 96 1133,7-68-831,-80 1346 6728,82-1390-7215,-3 164-803,4-167 715,-1-1 0,0 1 0,0-1 0,0 1 0,0-1 0,1 1 0,-1-1 0,0 1-1,0-1 1,1 1 0,-1-1 0,0 0 0,1 1 0,-1-1 0,1 1 0,-1-1 0,0 0-1,1 1 1,-1-1 0,1 0 0,-1 0 0,1 1 0,-1-1 0,1 0 0,-1 0 0,1 0 0,-1 1-1,1-1 1,-1 0 0,1 0 0,0 0 0,-1 0 0,1 0 0,-1 0 0,2 0 0,20-9-4269,2-25-616,1-14-1341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17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0 166 1602,'0'0'12619,"28"-3"-11305,315-20 2332,752-19-112,450-12-2034,238 22-859,-1353 20 1142,-430 42-1730,4 35 65,3 0 0,3 0 0,32 109 0,-4-18 18,18 155 436,-14 2-1,3 543 0,-45-809-498,-1-1 1,-3 0-1,-2 0 0,-2 0 0,-2-1 1,-24 70-1,26-96-62,0 0 0,-1 0 1,-1-1-1,-1 0 0,-1-1 0,0 0 1,-1-1-1,-1 0 0,0-1 0,-1-1 1,-1 0-1,0-1 0,-1-1 0,0 0 1,-1-1-1,0-2 0,-23 10 0,5-6-22,0-2 0,-1-2 0,0-1 0,-47 4 0,-159 1-50,187-11 71,-1524 13-556,1291-15 510,11-4 10,2-12 0,0-13 0,2-11 1,1-12-1,-365-121 0,539 141 18,-204-78-11,295 104-821,23 8-1196,28 8-2706,-8 5 266,39 24 0,-5 5-1631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8:01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110 127 96,'0'0'3299,"-5"-11"-2637,-37-79 2974,41 89-3430,0-1 1,0 0 0,-1 0-1,1 1 1,0-1 0,-1 1-1,1-1 1,-1 1 0,1 0-1,-1-1 1,1 1 0,-1 0-1,0 0 1,0 0 0,0 0-1,1 1 1,-1-1 0,0 0-1,0 1 1,0-1 0,0 1-1,0 0 1,0-1 0,0 1-1,0 0 1,-1 1 0,1-1 0,0 0-1,-3 1 1,-2-1-290,6 0 126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20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1 220 6983,'0'0'9417,"0"0"-9387,0 0 1,0 0 0,0 0 0,1 0 0,-1 0 0,0 0 0,0 0 0,0 0 0,0 0 0,0 0 0,1 0 0,-1 0 0,0 0 0,0 0 0,0 0 0,0 0 0,1 0 0,-1 0-1,0 0 1,0-1 0,0 1 0,0 0 0,0 0 0,0 0 0,1 0 0,-1 0 0,0 0 0,0 0 0,0 0 0,0-1 0,0 1 0,0 0 0,0 0 0,0 0 0,0 0 0,1 0-1,-1-1 1,0 1 0,0 0 0,0 0 0,0 0 0,0 0 0,0 0 0,0-1 0,0 1 0,0 0 0,0 0 0,0 0 0,0 0 0,0-1 0,0 1 0,0 0 0,-1 0 0,1 0-1,0 0 1,0 0 0,0-1 0,0 1 0,274-13 4061,-33 3-3262,224-42-95,217-15 463,-169 39-1190,503-13 16,-879 39-95,114 3-520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41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10 525 2146,'0'0'6086,"-10"-27"1975,13 23-8072,0 0-1,0-1 1,0 1 0,1 0 0,-1 1-1,1-1 1,0 1 0,0-1 0,8-4 0,7-7-176,5-7-765,-2-1 0,-1-2 1,0 0-1,-2-1 0,-1-1 1,-2 0-1,0-1 0,-2-1 1,-1-1-1,13-40 0,-24 58 92,0 0-1,0 0 1,-1 0-1,-1-18 1,0 25 726,0-19-859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2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471 250 512,'0'0'12444,"-8"2"-11381,-23 3 463,1-1 1,-1-2 0,-39-2 0,43-1-1093,8 0-91,1 0-1,-1 1 1,-23 4 0,36-3-307,1 0 1,0 0 0,0 1-1,0 0 1,0 0 0,0 0-1,0 0 1,0 1 0,1 0-1,-1 0 1,1 0 0,0 0-1,0 1 1,0 0 0,-6 7-1,-2 6-5,1 1-1,1 0 1,0 1-1,2 0 1,0 0-1,1 1 1,1 0-1,1 0 1,-3 23-1,3-6 102,2 0 1,2-1-1,1 1 0,7 48 1,-6-75-123,0 0 0,1 0 0,0-1 0,1 1 0,0-1 1,1 1-1,0-1 0,0 0 0,1 0 0,0-1 1,1 0-1,0 0 0,0 0 0,1 0 0,-1-1 1,2 0-1,-1-1 0,1 1 0,0-1 0,0-1 1,1 0-1,0 0 0,-1 0 0,2-1 0,-1-1 1,0 0-1,1 0 0,0 0 0,-1-1 0,1-1 0,0 0 1,13 0-1,-5 0-10,1-1 0,0-1 0,0-1-1,0 0 1,-1-1 0,1-1 0,29-11 0,-37 10-16,-1 0 0,1 0 0,-1-2 0,0 1 0,0-1 0,-1 0 0,0-1 0,0 0 0,-1-1 0,0 0 1,0 0-1,-1 0 0,9-16 0,-1-3-3,-2 0 0,-1-1 0,-1 0 0,-2-1-1,0 0 1,6-55 0,-7 21-16,-4-1-1,-5-81 0,0 131 44,0-1-1,-1 1 0,-1-1 1,-1 1-1,0 0 0,-1 0 0,-1 1 1,0-1-1,-1 1 0,0 1 1,-13-18-1,15 23 7,-1 1 1,0 0 0,0 0-1,-1 1 1,0 0 0,0 0-1,-1 0 1,1 1 0,-1 0-1,-1 1 1,1-1 0,0 2-1,-1-1 1,0 1 0,0 1-1,0-1 1,0 2 0,0-1-1,0 1 1,-10 0-1,18 3-116,1-1 0,-1 1 0,1-1 0,-1 1 0,1 0 0,0-1 0,0 1 0,0 0 0,-1-1-1,2 1 1,-1 0 0,0-1 0,0 1 0,0 0 0,1 1 0,2 5-799,-1 0 0,2 0 0,-1 0 0,1-1 0,0 0 0,0 0 0,1 0 0,0 0 0,0 0 0,1-1 0,0 0 0,11 9 1,24 24-6975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2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0 15343,'0'0'6849,"-11"7"-5958,-33 20-272,33-20-95,22-6-861,-1 0 44,1 0-1,-1 1 0,1 0 1,-1 1-1,0 0 1,0 1-1,0 0 0,0 1 1,-1 0-1,0 0 1,12 9-1,-21-13 302,1-1-1,-1 0 1,0 1 0,1-1 0,-1 1-1,0-1 1,0 1 0,1-1-1,-1 1 1,0-1 0,0 1 0,0-1-1,1 1 1,-1-1 0,0 1 0,0-1-1,0 1 1,0-1 0,0 1-1,0-1 1,0 1 0,0 0 0,0-1-1,0 1 1,-1-1 0,1 1 0,0-1-1,0 1 1,0-1 0,-1 1 0,1-1-1,0 1 1,-1-1 0,1 0-1,0 1 1,-1-1 0,1 1 0,0-1-1,-1 0 1,1 1 0,-1-1 0,1 0-1,-1 1 1,1-1 0,-1 0-1,1 0 1,-1 0 0,1 1 0,-1-1-1,1 0 1,-1 0 0,0 0 0,-28 10 527,25-10-435,-3 2 30,0 0 0,0-1 0,1-1 0,-1 1 0,0-1 0,0 0 0,0-1 0,-7 0 0,13-2-634,1 0-1,-1 0 0,1 0 1,0 0-1,0 0 0,0 0 1,1 0-1,-1 0 0,1 0 1,-1 0-1,1 0 1,0 0-1,0 1 0,2-5 1,19-14-4429,9 0-2231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3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88 10826,'0'0'9161,"-10"-1"-8141,0 0-886,-17-2 345,49 1-30,57-2-209,0-4 0,0-3 1,91-25-1,-139 27 34,-21 6-83,0 0 1,0 1 0,0 0 0,11 0 0,-20 31 539,-29 444 399,7-211-1983,16-100-3177,5-218-5077,0 21 2354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3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13164,'0'0'7111,"134"34"-6246,-68-34-96,9 0-673,-3 0-96,-3-6-481,-3 5-1344,-8 1-1122,-8 0-1409,-11 0-3684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317 24 12204,'0'0'6544,"-16"-4"-5204,-49-14-267,63 17-1030,0 1 0,0 0 0,0-1-1,-1 1 1,1 0 0,0 0 0,0 1 0,0-1-1,-1 0 1,1 1 0,0-1 0,0 1-1,0 0 1,0-1 0,0 1 0,0 0-1,0 0 1,0 1 0,1-1 0,-1 0 0,-2 2-1,-22 34 412,18-24-236,-13 20 53,2 2 0,1-1 0,2 2 0,1 0 0,2 1 0,-15 68 0,19-54-114,1 1-1,3 0 1,2 0-1,7 84 0,-4-129-159,1 0-1,0 0 1,0 0-1,0-1 1,1 1-1,0-1 1,0 1-1,1-1 0,0 0 1,0 0-1,0 0 1,1 0-1,0 0 1,0-1-1,0 0 0,1 0 1,0 0-1,0 0 1,0-1-1,0 0 1,1 0-1,0 0 1,0-1-1,0 0 0,0 0 1,0 0-1,1-1 1,-1 0-1,1 0 1,-1 0-1,1-1 1,11 1-1,-4-1-156,0 0 0,0-1 0,-1-1 0,1 0 0,0-1 1,0 0-1,-1-1 0,1-1 0,-1 0 0,0-1 0,18-8 0,-25 9 101,0 1 0,0-1 0,0-1 0,0 1 0,-1-1 0,1 0 0,-1 0 0,-1-1 0,1 1-1,-1-1 1,0 0 0,0 0 0,0-1 0,-1 1 0,0-1 0,-1 1 0,1-1 0,-1 0 0,0 0 0,-1 0 0,0 0 0,0-1 0,0-11-1,-1 13 84,0 0 0,0 0-1,-1 0 1,0 1-1,0-1 1,0 0 0,-1 1-1,0-1 1,0 1-1,-4-9 1,4 11 9,0 0 0,-1 0 0,1 1 0,-1-1 0,1 1-1,-1-1 1,0 1 0,0 0 0,0 0 0,0 1 0,0-1 0,0 1 0,0-1 0,-1 1 0,1 0 0,0 0 0,-1 0 0,1 1 0,-6-1 0,3 0 28,0 0 0,0 1 1,0 0-1,0 0 0,0 1 0,0-1 1,0 1-1,0 0 0,0 1 0,0 0 1,0 0-1,1 0 0,-1 0 1,1 1-1,-1 0 0,-5 4 0,3 0-23,1 0-1,-1 1 0,1 0 1,0 0-1,1 1 0,0 0 0,0 0 1,-6 15-1,3-6-231,1 0 0,1 1-1,-7 24 1,8-8-3071,3 1-4000,3-12-1815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5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11 188 9993,'-3'18'2504,"-1"23"-1834,1 1-1,2 0 0,2 0 1,10 66-1,-2-64 354,2-1 1,21 52-1,-25-77-805,2 1 0,0-2 0,0 1 1,2-1-1,0-1 0,1 0 0,21 22 1,-28-33-235,0 0 0,1-1 0,0 1-1,0-1 1,0 0 0,1-1 0,0 1 0,-1-1 0,1-1 0,0 1 0,0-1 0,0 0 0,1-1 0,-1 0 0,0 0 0,1 0 0,-1-1 0,0 0 0,1-1 0,-1 0 0,0 0 0,1 0 0,-1-1 0,0 0 0,0 0 0,0-1 0,0 0 0,-1 0 0,1 0 0,-1-1 0,0 0 0,0-1 0,0 1 0,0-1 0,-1 0 0,0 0 0,0-1 0,0 0 0,-1 0 0,0 0 0,0 0 0,0-1 0,3-9 0,1-3 14,0 0 0,-2-1 0,-1 0 1,0 0-1,-1 0 0,-1 0 0,-2-1 0,1 1 0,-2-1 1,-1 1-1,-5-35 0,-1 23 62,0-1 1,-3 2-1,0-1 0,-2 1 1,-1 1-1,-26-43 0,-37-48 298,64 105-230,0 1 0,0 1 0,-2 0 0,0 0 1,-21-15-1,23 25 63,12 13-408,11 16-526,-5-16 274,0 1-1,1-1 1,0 0 0,0-1 0,11 10 0,48 36-6854,-13-14-2259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5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13 15631,'0'0'11691,"-75"0"-11627,83-3-5958,11-3 1698,0 2-2210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6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1 11627,'0'0'2183,"-19"30"-1932,13-20-209,-7 9 175,0 1-1,1 1 1,2 0-1,0 1 1,1 0-1,1 0 1,2 1-1,0 0 1,1 0-1,-3 39 1,1 697 6020,9-450-4755,-3 0-39,2 358 114,1-579-1621,14 93 0,-11-168-2737,2-19-887,2-24-766,0-27-586,1-20-2241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6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0 513 15727,'0'0'598,"14"-20"-379,-10 15-192,8-13 207,2-1-1,1 2 0,0 0 1,1 1-1,0 0 1,2 1-1,24-16 1,34-12 221,2 4 1,1 3 0,2 4-1,1 3 1,2 4 0,88-14-1,46 2-413,262-10-1,510 35 61,-715 29-115,198 5 26,-369-23-19,116 3-26,-216-2 35,-1 0-1,0 0 0,0 1 0,1-1 1,-1 1-1,0-1 0,0 1 1,0 0-1,0 0 0,0 1 1,0-1-1,0 1 0,0-1 0,0 1 1,-1 0-1,1 0 0,0 0 1,-1 0-1,0 0 0,0 1 1,1-1-1,-1 1 0,-1-1 0,1 1 1,2 5-1,-1 2 33,-1-1 1,-1 1-1,0-1 0,0 1 0,-1 0 0,0-1 1,-2 15-1,-2 10 69,-2 0 1,-18 59-1,-6 34-1,14 32 338,7 299-1,11-357-381,39 645 489,0 71 537,-41-751-922,2 13-34,-4-1 0,-3 1 1,-16 79-1,16-135-99,-1 1 0,0-1 0,-2-1 0,-1 0 0,-1 0 1,-1 0-1,0-2 0,-2 1 0,-1-1 0,0-1 0,-1-1 1,-1 0-1,-1-1 0,-25 21 0,6-12-12,-2-2-1,0-1 0,-1-2 1,-1-2-1,-1-2 0,-56 17 1,1-8 14,-170 23 1,-240-17-216,-3-43-182,50 0 107,401 11-1248,79-11-7227,-13 7 6635,33-20-5515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21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24 2242,'0'0'17409,"-4"-5"-15226,-11-14 3959,33 21-4766,14 7-1757,-25-6 398,0 1-1,0-1 0,0 2 1,-1-1-1,1 1 0,-1 0 0,0 0 1,-1 0-1,1 1 0,-1 0 0,6 9 1,-8-10 41,-1 0 0,0 0 1,0 0-1,0 0 0,0 1 0,-1-1 1,0 1-1,0-1 0,0 1 0,-1-1 1,0 1-1,0 0 0,0-1 0,-1 1 1,0-1-1,0 1 0,-2 5 0,1-5-53,-1 0 1,0 0-1,0-1 0,0 1 0,-1-1 0,0 0 0,0 0 1,0 0-1,0 0 0,-1-1 0,-8 7 0,-63 40-4760,71-47 3886,-39 19-8687,18-13 1730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7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2018,'0'0'737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7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246 584 929,'0'0'2119,"-21"-2"-923,-69-7 165,82 8-919,0-1 0,0 1-1,1-2 1,-1 1 0,1-1 0,0 0-1,0 0 1,0-1 0,0 0-1,-10-8 1,-27-13 4154,57 27-3992,1-1 0,-1 0 0,0-1 1,22-2-1,22 0-289,484 29 763,-325-26-747,237-28 0,707-153 354,-429 59-281,426-10 435,-1079 125-839,51-4-112,182-37-1,-296 40-471,-11 2-1212,-27 2-11898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7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15246,'0'0'0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0:59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1 993,'0'0'13111,"-5"1"-12129,-23 7 1602,26 20-513,0-16-3763,2-39-15428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06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823 8 4516,'0'0'10794,"-3"-4"-9977,3 4-794,-1-1 0,1 1 0,0 0 0,-1 0 0,1-1 0,-1 1 0,1 0 0,0-1 0,-1 1 0,1 0 0,-1 0 0,1 0 0,-1 0 0,1-1 0,0 1 0,-1 0 0,1 0 0,-1 0 0,1 0 0,-1 0 0,1 0 0,-1 0-1,1 0 1,-1 0 0,1 0 0,-1 0 0,1 1 0,0-1 0,-1 0 0,0 1 0,-12 14 524,-13 45 270,7-14-208,-177 285 1140,-30-13-638,30-46 669,189-263-1759,0 1 1,1-1 0,0 1 0,1 0-1,-1 1 1,2-1 0,0 1 0,0 0-1,1 0 1,0 0 0,1 1 0,-2 20-1,1 7-2280,2-33 1489,0 0 1,0-1-1,-1 1 0,1-1 0,-1 0 1,-1 1-1,1-1 0,-1 0 1,0 0-1,0-1 0,0 1 1,0 0-1,-1-1 0,-8 7 0,-9 3-5155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07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7527,'0'0'10266,"1"5"-9401,37 164 2661,-20-103-2766,-17-58-664,1-1-1,1 1 1,-1 0 0,1-1-1,1 1 1,-1-1-1,1 0 1,1 0-1,-1 0 1,1-1-1,7 8 1,-8-11-68,0 0 0,0 0 0,0-1 0,0 1 0,1-1 0,-1 0 0,1 0 1,-1-1-1,1 1 0,0-1 0,0 0 0,0 0 0,-1-1 0,1 1 0,0-1 0,0 0 0,0 0 0,0-1 1,7-1-1,-4 0 83,0 0 0,0-1 1,-1 0-1,1 0 1,-1 0-1,10-8 0,12-12-1932,-27 21 1110,-1 0 0,1 0-1,-1 0 1,0 0 0,1 0-1,-1 0 1,0 0 0,0 0 0,0-1-1,-1 1 1,2-3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1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6042 9801,'0'0'4255,"-17"14"-3940,-45 40-144,62-53-167,0-1-1,-1 0 1,1 0 0,0 0 0,0 1-1,0-1 1,-1 0 0,1 0 0,0 0 0,0 1-1,0-1 1,0 0 0,-1 0 0,1 1-1,0-1 1,0 0 0,0 1 0,0-1 0,0 0-1,0 0 1,0 1 0,0-1 0,0 0-1,0 1 1,0-1 0,0 0 0,0 0 0,0 1-1,0-1 1,0 0 0,0 0 0,0 1-1,1-1 1,-1 0 0,0 1 0,0-1 0,0 0-1,0 0 1,0 0 0,1 1 0,-1-1-1,0 0 1,17 4 249,26-8 341,-22-1-461,-1 0 1,0-1 0,0-2-1,-1 0 1,25-14 0,93-64 119,-93 57-139,690-525 1139,-47-64 163,-421 373-1122,1686-1480 250,503-305-779,-1527 1330-1377,-897 679 372,2 1-1,40-17 1,-70 36-1173,-8 1-272,-19 3-1655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20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140 266 1089,'0'0'12156,"-4"-3"-10512,0 1-1193,0-1 0,0 0-1,1 0 1,-1 0 0,1 0 0,0 0 0,0-1 0,0 0 0,0 1 0,1-1 0,-1 0 0,1-1 0,0 1 0,0 0-1,1 0 1,-3-9 0,4 10-419,-1 0-1,0 0 1,1 0-1,-1 0 1,1 0-1,0 1 1,0-1-1,0 0 1,1 0-1,-1 0 1,1 0-1,-1 0 1,1 0-1,0 0 1,0 0-1,0 1 1,1-1-1,-1 0 1,1 1-1,-1-1 1,1 1-1,0-1 1,0 1 0,0 0-1,0 0 1,0 0-1,0 0 1,1 0-1,2-1 1,-4 2-35,0 1 0,-1-1 0,1 1 0,-1 0 0,1-1 0,0 1 0,-1 0 1,1 0-1,0-1 0,-1 1 0,1 0 0,0 0 0,-1 0 0,1 0 0,0 0 1,-1 0-1,1 0 0,0 0 0,-1 0 0,1 0 0,0 0 0,-1 0 0,1 1 1,0-1-1,-1 0 0,1 1 0,0-1 0,-1 0 0,1 1 0,-1-1 0,1 0 1,-1 1-1,1-1 0,-1 1 0,1-1 0,0 2 0,0 0 49,0 0-1,0 1 1,0-1-1,0 1 1,0 0-1,-1-1 1,1 1-1,-1-1 1,0 1-1,0 3 1,1 0 42,-1-1 1,-1 1-1,1 0 0,-1-1 1,0 1-1,0-1 1,-1 1-1,1-1 0,-1 0 1,-3 7-1,2-9-49,0 0-1,0 0 0,0-1 1,-1 1-1,1-1 1,0 1-1,-1-1 0,0 0 1,0 0-1,1-1 1,-1 1-1,0-1 0,0 0 1,0 0-1,-1 0 1,1 0-1,0-1 0,0 0 1,0 0-1,-5 0 1,6 0-40,1-1 1,0 1 0,-1-1-1,1 0 1,-1 0 0,1 0-1,0 0 1,0 0 0,-1 0-1,1-1 1,0 1 0,0-1-1,0 1 1,1-1 0,-1 0-1,0 0 1,1 1 0,-1-1-1,1-1 1,-1 1 0,1 0 0,0 0-1,0 0 1,0-1 0,0 1-1,0 0 1,1-1 0,-1 1-1,1-1 1,0 1 0,-1-1-1,1 1 1,1-5 0,-2 4-8,1 0 1,-1 0 0,1-1 0,1 1 0,-1 0 0,0 0 0,1 0 0,-1-1 0,1 1-1,0 0 1,0 0 0,0 0 0,0 0 0,1 0 0,-1 1 0,1-1 0,0 0-1,0 1 1,0-1 0,0 1 0,0-1 0,1 1 0,-1 0 0,0 0 0,1 0 0,0 0-1,-1 1 1,1-1 0,0 1 0,0 0 0,0-1 0,0 1 0,0 1 0,0-1 0,1 0-1,-1 1 1,0-1 0,5 1 0,1-1-24,-1 0 1,1 0-1,-1 1 1,1 0-1,13 2 0,-21-1 37,1-1 0,0 1 0,0-1-1,0 1 1,-1-1 0,1 1-1,0 0 1,-1 0 0,1 0 0,-1 0-1,1 0 1,-1 0 0,1 0 0,-1 1-1,0-1 1,0 0 0,1 1 0,-1-1-1,0 1 1,0-1 0,0 1 0,-1 0-1,1-1 1,0 1 0,-1 0 0,1 0-1,-1-1 1,1 1 0,-1 0 0,0 0-1,0 2 1,1-1 23,-1 1 1,0 0-1,0 0 0,0-1 1,-1 1-1,1 0 1,-1 0-1,0-1 0,0 1 1,0-1-1,-1 1 0,1-1 1,-1 1-1,0-1 0,0 0 1,0 0-1,-5 6 0,4-6-2,-1 0-1,0-1 0,0 1 1,0-1-1,0 0 0,0 0 1,0 0-1,0-1 0,-1 0 1,1 1-1,0-1 1,-1-1-1,0 1 0,-7-1 1,7 1-17,1-1 0,-1 0 0,1 0 0,0 0 0,-1-1 1,1 1-1,0-1 0,-1 0 0,1-1 0,0 1 0,0-1 1,0 0-1,-5-2 0,7 2-35,1 1 0,-1-1 1,1 0-1,-1 0 0,1 0 1,0 0-1,0 0 0,0 0 0,0 0 1,0 0-1,0 0 0,1-1 1,-1 1-1,0 0 0,1 0 0,0-1 1,0 1-1,0 0 0,0-1 0,0 1 1,0 0-1,0-1 0,1 1 1,-1 0-1,1 0 0,0 0 0,1-5 1,1 1-280,1 0 0,-1-1 0,1 1 0,0 0 0,0 1 0,1-1 0,-1 1 0,1 0 0,1 0 0,-1 0 0,1 1 0,7-6 1,78-42-6295,-29 23 614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21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34 129 9545,'0'0'10602,"0"0"-10570,0 0 0,0 0 0,0 0 0,0 0 0,0 0 0,0 0 0,-1 0 0,1 0-1,0 0 1,0 0 0,0-1 0,0 1 0,0 0 0,0 0 0,0 0 0,0 0 0,0 0 0,0 0 0,0-1 0,0 1 0,0 0 0,0 0 0,0 0 0,0 0-1,0 0 1,0 0 0,0-1 0,0 1 0,0 0 0,0 0 0,0 0 0,0 0 0,0 0 0,0 0 0,0-1 0,0 1 0,0 0 0,0 0 0,0 0 0,0 0-1,0 0 1,0 0 0,0 0 0,1 0 0,-1-1 0,0 1 0,0 0 0,0 0 0,0 0 0,0 0 0,0 0 0,0 0 0,0 0 0,1 0 0,-1 0 0,0 0-1,8 0 227,35 3-151,-43-3-60,1 0 1,0 1-1,0-1 1,0 1-1,-1-1 1,1 0-1,0 1 1,-1-1 0,1 1-1,0-1 1,-1 1-1,1 0 1,0-1-1,-1 1 1,1 0-1,-1-1 1,0 1 0,1 0-1,-1 0 1,1-1-1,-1 1 1,0 0-1,0 0 1,1 0-1,-1 0 1,0-1 0,0 1-1,0 0 1,0 0-1,0 0 1,0 0-1,0 0 1,0-1 0,0 1-1,-1 0 1,1 0-1,0 0 1,0 0-1,-1-1 1,1 1-1,-1 0 1,1 0 0,0-1-1,-1 1 1,0 1-1,-1 0-12,0 0 1,0 0-1,0 0 0,0 0 0,0-1 0,-1 1 1,1 0-1,-1-1 0,1 1 0,-1-1 1,1 0-1,-1 0 0,0 0 0,1 0 0,-1-1 1,-4 1-1,6 0-37,0-1-1,-1 1 1,1-1 0,0 0-1,0 0 1,0 0 0,-1 0 0,1 0-1,0 0 1,0 0 0,0 0-1,-1 0 1,1 0 0,0-1 0,0 1-1,0 0 1,0-1 0,0 1-1,-1-1 1,1 1 0,0-1 0,0 0-1,0 1 1,0-1 0,1 0-1,-1 0 1,0 0 0,0 0-1,0 0 1,1 0 0,-1 0 0,0 0-1,1 0 1,-1 0 0,1 0-1,-1 0 1,1 0 0,0 0 0,-1-3-1,0 1-6,1 0 0,0 1 0,0-1 0,0 0 0,0 0 0,0 0 0,1 0 0,-1 0 0,1 0 0,0 0 0,0 0 0,0 1 0,0-1 0,0 0 0,1 1-1,-1-1 1,1 1 0,0-1 0,-1 1 0,5-4 0,-1 3-10,0 0 0,1 0 1,0 0-1,-1 0 0,1 1 0,0 0 0,0 1 0,0-1 0,7 0 0,63-5-749,-76 8 793,0 0 1,0 0-1,0 0 1,-1 0 0,1 0-1,0 0 1,0 0 0,-1-1-1,1 1 1,0 0-1,-1 0 1,1 0 0,-1 0-1,1 0 1,-1 0 0,1-1-1,-1 1 1,0 0-1,-1 0 1,-2 3 8,-1 0-1,-1-1 1,1 0-1,0 0 1,-1 0-1,1-1 1,-1 0-1,0 0 0,0 0 1,0-1-1,-7 1 1,-68 3 96,76-5-133,4-2-29,1 0 0,-1 0 0,1 0 1,-1 0-1,1 0 0,0-1 1,0 1-1,0 0 0,0 0 1,0 0-1,1 0 0,-1 0 1,0 0-1,1 0 0,1-4 0,4-1-735,1 0 0,-1 0 0,2 1 0,-1-1 0,1 1 0,-1 1 0,2 0-1,-1 0 1,17-7 0,17-7-5148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21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3171,'0'0'18022,"31"-9"-15171,-30 10-2827,-1-1 0,1 1 0,0-1 0,-1 1 0,1-1 0,-1 1 0,1 0 0,-1-1 0,1 1 0,-1 0 0,1 0 0,-1-1 0,0 1 0,1 0 0,-1 0 0,0 0 0,0-1 0,1 1 0,-1 0 0,0 0 0,0 0 0,0 0 0,0-1 0,0 1 0,0 0 0,-1 0-1,1 0 1,0 0 0,-1 1 0,1 0 29,0-1-1,0 1 0,0 0 0,-1-1 0,1 1 1,0 0-1,-1-1 0,0 1 0,1 0 0,-1-1 1,0 1-1,0-1 0,0 1 0,0-1 1,0 0-1,-1 2 0,-18 3 798,21-14-695,27-21-199,-22 24-19,0 1 1,0 1 0,0-1-1,1 1 1,-1 0-1,1 0 1,0 0 0,0 1-1,0 1 1,0-1-1,0 1 1,11-1-1,-39 21 394,16-14-306,-1-1-1,0 0 1,0 0-1,0 0 0,-1-1 1,1 0-1,-1 0 1,0-1-1,0 1 0,0-2 1,0 1-1,0-1 1,-8 1-1,15-3-27,0 1 0,-1 0 0,1-1 0,0 1 0,0-1 0,0 1 0,0-1 0,0 1 0,0-1 0,0 1 0,0-1 0,0 1 0,0-1 0,0 1 0,0-1 0,0 1-1,0 0 1,0-1 0,0 1 0,0-1 0,1 1 0,-1-1 0,0 1 0,0 0 0,0-1 0,1 1 0,-1-1 0,0 1 0,1 0 0,-1-1 0,0 1 0,1-1 0,9-14-41,-2 9-25,0-1-1,0 2 1,0-1-1,18-7 1,-22 10 42,1 1 1,-1 0-1,1 1 0,-1-1 0,1 1 1,0 0-1,0 0 0,-1 0 1,1 1-1,0 0 0,0 0 1,6 1-1,-25 19 502,3-11-603,0 0 0,0-1 0,0-1 0,-1 1-1,-19 7 1,31-59-12871,2 15 3412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22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21 1057,'0'0'6828,"0"-4"-5408,-14-12 8695,3 31-4029,2 1-7943,-27 60 3185,-4-2-1,-60 85 0,118-165-371,2-12-927,-2-2-1,0-1 1,-1 0 0,-1-1 0,-1-1-1,-2 0 1,15-31 0,26-48-35,-53 99 76,0 3-6,6 12 107,2 0-63,1 0 1,0-1-1,20 16 1,19 22-811,-24-11-3381,-19-20-1186,-5 3-2696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22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66 7047,'0'0'13223,"-5"-3"-11360,2 2-1636,1 1 1,-1-1-1,1 0 1,-1-1-1,1 1 0,0 0 1,0-1-1,-1 1 1,-1-3 1024,11 3-1198,0 0 1,0 1-1,0 0 0,0 0 0,13 3 1,-18-2-34,0-1 0,-1 0 0,1 1 0,0 0 0,-1-1 0,1 1 0,0 0 0,-1 0 0,1 0 0,-1 0 0,0 0 0,1 0 0,-1 1 0,0-1 0,1 0 0,-1 1 0,0-1 0,0 1 0,0-1 0,0 1 0,-1-1 0,1 1 0,0 0 0,-1 0 0,1-1 0,-1 1 0,1 0 0,-1 0 0,0-1 0,0 1 0,0 0 0,0 0 0,0 0 0,0-1 0,0 1 0,-1 0 0,1 0 0,-1-1 0,1 1 0,-1 0 0,0-1 0,1 1 0,-1 0 0,0-1 0,0 1 0,0-1 0,0 1 0,-1-1 0,1 0 0,0 1 0,0-1 0,-1 0 0,1 0 0,-1 0 0,1 0 0,-1 0 0,0 0 0,1-1 0,-3 2 0,-13 1 43,1-1 1,-1-1 0,0 0 0,-30-2 0,40 0-69,5 1 5,0 0 0,1 0 0,-1-1 0,0 1 0,1-1 0,-1 1 0,1-1 0,-1 0 1,1 0-1,-1 0 0,1 0 0,0 1 0,-1-2 0,1 1 0,0 0 0,0 0 0,-1 0 0,1-1 0,0 1 0,0 0 0,1-1 1,-1 1-1,0-1 0,0 1 0,1-1 0,-1 1 0,1-1 0,-1 0 0,1 1 0,0-1 0,-1 0 0,1 1 0,0-3 1,0 1-7,0 1 1,0-1 0,0 0 0,0 1 0,1-1 0,-1 1 0,0-1 0,1 0 0,0 1 0,0-1 0,0 1 0,0 0 0,0-1 0,0 1 0,1 0 0,-1-1 0,1 1 0,0 0 0,-1 0 0,5-3 0,2 0-46,1 1 0,0 0 0,0 0 1,0 1-1,0 0 0,0 0 0,1 1 0,-1 0 0,1 1 1,0 0-1,12 1 0,-21 0 45,-1 0 0,1 0-1,0 1 1,-1-1 0,1 0 0,0 1 0,-1-1-1,1 1 1,-1-1 0,1 1 0,-1-1 0,1 1 0,-1-1-1,1 1 1,-1-1 0,1 1 0,-1-1 0,1 1-1,-1 0 1,0-1 0,1 1 0,-1 0 0,0-1-1,0 1 1,0 0 0,0 0 0,1-1 0,-1 1 0,0 0-1,0 0 1,0-1 0,0 1 0,-1 0 0,1-1-1,0 1 1,0 0 0,0 0 0,0-1 0,-1 1 0,1 0-1,-13 32 475,9-28-433,-1 1-1,0-1 1,0 0 0,0-1-1,-1 1 1,1-1-1,-1 0 1,0-1-1,0 1 1,-1-1 0,1-1-1,-1 1 1,1-1-1,-1 0 1,0 0 0,0-1-1,-9 1 1,16-2-10,0-19-319,0 16 157,0 0 0,1 0 0,-1 1 1,1-1-1,0 0 0,0 0 0,0 0 0,0 1 1,0-1-1,1 0 0,-1 1 0,1-1 0,0 1 1,-1 0-1,1 0 0,0-1 0,1 1 0,-1 1 1,3-3-1,53-29-6439,-50 29 5355,36-17-7007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23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121 228 2819,'0'0'17280,"-4"-1"-15065,3 0-2441,-14-5 3218,13 3-899,11 1-1592,-7 2-491,-1 1-1,0-1 1,0 0 0,1 1-1,-1-1 1,0 1 0,0-1-1,0 1 1,0 0 0,0-1-1,0 1 1,0 0 0,0 0-1,0 0 1,0-1-1,0 1 1,0 0 0,0 0-1,-1 1 1,1-1 0,0 0-1,-1 0 1,1 0 0,-1 0-1,1 0 1,-1 1 0,0-1-1,1 0 1,-1 0-1,0 1 1,0-1 0,0 0-1,0 1 1,0-1 0,0 0-1,0 0 1,-1 1 0,1-1-1,-1 2 1,1 0 23,0 0 1,-1 0-1,1 0 1,-1 0 0,0-1-1,0 1 1,0 0-1,0 0 1,-1 0-1,1-1 1,-1 1-1,1-1 1,-1 1-1,0-1 1,0 0-1,-4 4 1,3-4-36,0-1-1,0 1 1,0-1 0,0 0 0,0 0 0,0 0 0,0-1 0,0 1 0,0-1-1,-1 0 1,1 1 0,0-1 0,0-1 0,-4 0 0,5 1-10,1 0 0,-1-1 0,1 1 0,-1-1 0,1 0 0,0 1-1,-1-1 1,1 0 0,0 0 0,0 0 0,-1 0 0,1 0 0,0 0 0,0 0 0,0 0 0,0 0 0,1-1 0,-1 1 0,0 0 0,0-1 0,1 1 0,-1 0 0,1-1-1,-1 1 1,1-1 0,0 1 0,-1-1 0,1 1 0,0-1 0,0-1 0,0-3 5,0 0-1,0 0 1,1-1 0,0 1 0,0 0-1,0 0 1,1 0 0,0 0-1,0 1 1,0-1 0,1 0-1,0 1 1,0 0 0,0-1-1,1 1 1,0 0 0,0 1 0,0-1-1,0 1 1,9-7 0,-5 5-39,0 1 1,0 0 0,1 1 0,0 0-1,-1 0 1,1 1 0,0 0-1,1 0 1,-1 1 0,0 1 0,1-1-1,17 1 1,-27 1 47,1 0 0,-1 1 1,1-1-1,0 0 0,-1 1 0,1-1 0,-1 0 0,1 1 1,0-1-1,-1 1 0,1-1 0,-1 1 0,0-1 0,1 1 1,-1 0-1,1-1 0,-1 1 0,0-1 0,0 1 0,1 0 1,-1-1-1,0 1 0,0 0 0,0-1 0,1 1 0,-1 0 1,0-1-1,0 1 0,0 0 0,0 0 0,0-1 0,-1 1 1,1 0-1,0-1 0,0 1 0,-1 0 0,1 1 16,0-1-1,0 0 1,0 0-1,0 1 0,-1-1 1,1 0-1,0 0 0,-1 0 1,1 0-1,-1 0 1,0 1-1,1-1 0,-1 0 1,0 0-1,0 0 1,1-1-1,-1 1 0,0 0 1,0 0-1,0 0 1,0-1-1,-2 2 0,0-1-28,0 0-1,-1 0 1,1-1-1,-1 1 1,1-1-1,-1 0 0,1 0 1,-1 0-1,1-1 1,-1 1-1,1-1 1,-1 0-1,1 0 0,-1 0 1,1 0-1,0-1 1,0 1-1,0-1 1,0 0-1,0 0 0,0 0 1,0 0-1,1 0 1,-1-1-1,1 1 1,-1-1-1,1 0 0,0 1 1,0-1-1,0 0 1,-1-4-1,-2-3 9,1-1 1,0 1-1,1 0 0,0-1 0,1 0 1,0 0-1,1 1 0,0-21 273,0 72 205,-2-28-487,-1 1 0,-1-1 1,0-1-1,-1 1 0,-11 18 0,-12 27-526,25-48 278,1-2-28,0 0 1,0 0-1,0 0 0,1 0 1,-1 15-1,3-23 107,3-2-1216,0 0 1047,0-1-1,0 1 1,0-1-1,-1 0 1,1 0-1,-1 0 1,1 0-1,-1-1 1,0 1-1,0-1 1,-1 1-1,3-6 1,6-9-3707,4-1-2439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24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34 7591,'0'0'14045,"-11"0"-10308,12 1-3700,1-1 1,-1 0-1,1 1 0,0-1 0,-1 1 0,0 0 0,1-1 0,-1 1 0,1 0 1,-1 0-1,0 0 0,1 0 0,-1 0 0,0 0 0,0 0 0,0 0 0,0 1 1,0-1-1,0 0 0,0 1 0,0-1 0,-1 1 0,1-1 0,0 1 0,-1-1 1,0 1-1,1-1 0,-1 1 0,0-1 0,1 1 0,-1 0 0,0-1 0,-1 4 1,2-4 0,-1 1 1,0 0 0,0 0 0,0 0 0,0-1 0,-1 1 0,1 0 0,-1 0 0,1-1 0,-1 1 0,1 0 0,-1-1 0,0 1 0,0 0 0,0-1 0,0 1 0,0-1 0,0 1 0,0-1 0,0 0 0,0 1 0,-1-1 0,1 0 0,-1 0 0,1 0 0,-1 0 0,1 0 0,-1 0 0,0-1-1,1 1 1,-4 0 0,2 0-26,0-1 0,0 1-1,0-1 1,0 0 0,0 0 0,0-1-1,0 1 1,0 0 0,0-1-1,0 0 1,1 0 0,-1 0-1,0 0 1,0 0 0,-3-3-1,4 3-16,1 0 0,0 0 0,0-1 1,0 1-1,0 0 0,0-1 0,0 1 0,0-1 0,1 1 0,-1-1 0,0 1 0,1-1 0,0 1 0,-1-1 0,1 0 0,0 1 0,-1-1 0,1 0 0,0 1 0,0-1 0,1 0 0,-1 1 0,0-1 0,0 1 0,1-1 0,-1 0 0,1 1 0,-1-1 0,1 1 0,1-3 0,0 2-3,-1 0 0,1 0 0,-1 0-1,1 1 1,0-1 0,0 1-1,0-1 1,0 1 0,0 0-1,0 0 1,0 0 0,0 0-1,0 0 1,1 0 0,-1 0-1,0 1 1,1-1 0,-1 1-1,4-1 1,52-2-192,-52 3 187,8 0-85,17 3-103,-30-2 207,0-1-1,0 1 1,0 0-1,0 0 1,0 0-1,-1-1 0,1 1 1,0 0-1,-1 0 1,1 0-1,-1 0 1,1 0-1,-1 0 0,1 1 1,-1-1-1,0 0 1,1 0-1,-1 0 1,0 0-1,0 0 0,0 1 1,0-1-1,0 0 1,0 0-1,0 0 1,-1 2-1,0 0 26,0-1 1,0 1-1,0 0 1,0-1-1,0 1 0,-1-1 1,1 0-1,-1 1 1,0-1-1,1 0 0,-1 0 1,0 0-1,0 0 1,-1 0-1,1-1 0,0 1 1,-1 0-1,1-1 1,-1 0-1,1 0 0,-5 2 1,3-1 6,1-1 1,-1 0-1,0 1 1,0-1-1,0 0 1,1-1-1,-1 1 1,0-1 0,0 0-1,0 1 1,0-2-1,0 1 1,0 0-1,0-1 1,-5-1-1,8 1-40,0 1-1,1-1 1,-1 1-1,1-1 1,0 1-1,-1-1 1,1 1-1,-1-1 1,1 1-1,0-1 1,-1 1-1,1-1 1,0 0-1,0 1 1,-1-1-1,1 0 1,0 1-1,0-1 1,0 0-1,0 1 1,0-1-1,0 0 1,0 1-1,0-1 1,0 0-1,0 1 1,0-1-1,1 1 1,-1-1 0,0 0-1,0 1 1,1-1-1,0 0 1,12-21-419,-5 15-653,-1 0 0,2 1 0,-1 0 0,15-7 0,42-12-8936,-18 13-1789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25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69 6470,'0'0'17334,"-5"-2"-15663,0 0-1205,4 0-309,-1 1 0,1 1-1,-1-1 1,1 0 0,-1 0-1,0 0 1,1 1 0,-1-1 0,0 1-1,0 0 1,0-1 0,-3 1-1,3 44 42,4 70 10,-2-113-198,-1 0-1,0 1 1,1-1 0,-1 0-1,0 0 1,0 1 0,0-1-1,0 0 1,0 0-1,0 0 1,0 0 0,0 0-1,-1 0 1,1 0 0,0-1-1,0 1 1,-1 0-1,1-1 1,-1 1 0,1-1-1,0 1 1,-1-1-1,1 0 1,-1 0 0,1 1-1,-1-1 1,1 0 0,-1 0-1,1-1 1,-3 1-1,-50-3-115,50 1 112,-1 1 0,1-1 0,-1 0 0,1 0 0,-1 0 0,1-1 0,0 1 0,0-1 0,1 0 0,-1 0 0,0 0 0,-5-7 0,7 7-13,0 1-1,0 0 1,1-1 0,-1 1-1,1-1 1,-1 1 0,1-1-1,0 0 1,0 0 0,0 1 0,0-1-1,0 0 1,1 0 0,-1 0-1,1 0 1,0 0 0,0 0-1,0 0 1,0 0 0,1 0-1,-1 0 1,2-2 0,-1 3 4,0 1 1,0-1 0,0 1 0,1-1 0,-1 1-1,0 0 1,1 0 0,-1 0 0,1 0 0,0 0 0,-1 0-1,1 0 1,0 0 0,0 1 0,-1-1 0,1 1-1,0-1 1,0 1 0,0 0 0,3-1 0,45-1-119,-42 2 95,10 0 22,-7-1-21,-1 1 0,0 1 0,0-1 0,0 2 0,13 2 0,-20-4 25,-1 1 0,0 0 0,0 0 0,0 0 1,0 0-1,0 0 0,-1 0 0,1 0 0,0 1 0,-1-1 1,1 1-1,0-1 0,-1 1 0,0-1 0,1 1 0,-1 0 1,0 0-1,0 0 0,0 0 0,0 0 0,0 0 0,0 0 1,-1 0-1,1 0 0,-1 0 0,1 0 0,-1 0 0,0 1 1,0-1-1,0 3 0,-1-4 17,1 1 0,-1-1 0,0 1 1,1-1-1,-1 1 0,0-1 0,0 0 0,0 1 0,-1-1 1,1 0-1,0 0 0,0 0 0,-1 0 0,1 0 0,0 0 1,-1 0-1,1 0 0,-1-1 0,1 1 0,-1 0 0,0-1 1,1 1-1,-1-1 0,0 0 0,1 1 0,-1-1 0,0 0 1,1 0-1,-1 0 0,-2-1 0,-62 1 112,60 0-85,3 0-46,1-1 0,0 0-1,0 1 1,-1-1 0,1 0 0,0 0 0,0 0 0,0 0 0,0-1 0,0 1 0,0-1 0,0 1 0,0-1 0,1 1 0,-1-1 0,1 0 0,-1 0 0,1 0-1,-1 0 1,1 0 0,0 0 0,0 0 0,0 0 0,0-1 0,1 1 0,-1 0 0,1-1 0,-1 1 0,1-3 0,-1 0-134,0 1 1,1 0-1,0 0 1,-1 0-1,2 0 1,-1 0-1,0-1 1,1 1 0,0 0-1,0 0 1,0 0-1,0 0 1,1 0-1,-1 1 1,1-1-1,4-6 1,1 3-943,0 1 1,0 1 0,0-1 0,0 1-1,1 0 1,0 1 0,0 0-1,0 0 1,14-4 0,15-2-6050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25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27 9353,'0'0'12892,"-4"-5"-11750,-13-12-437,13 12 411,6 8-1068,0-1 1,0 0 0,0 0-1,-1 1 1,1-1-1,0 1 1,-1-1-1,0 1 1,2 4 0,-3-3 77,1 0 0,-1 1 0,0-1 0,0 0 0,-1 1 0,1-1 0,-1 0 0,0 0 0,0 0 0,0 0 0,-1 0 0,1 0 0,-1 0 0,0 0 0,0 0 0,-1-1 0,1 1 0,-1-1-1,1 0 1,-6 5 0,6-5-69,-1-1 0,0 0-1,0 1 1,0-1 0,0 0-1,0 0 1,0 0 0,0-1-1,-1 1 1,1-1 0,-1 0-1,1 0 1,-1 0 0,0-1-1,1 1 1,-1-1 0,0 1-1,1-1 1,-1-1 0,0 1-1,1 0 1,-1-1 0,0 0-1,-5-2 1,8 2-59,0 0 1,0 0-1,0 0 0,0-1 1,0 1-1,0 0 0,1-1 1,-1 1-1,1-1 0,-1 1 1,1 0-1,-1-1 0,1 1 1,0-1-1,0 0 0,-1 1 0,1-1 1,0 1-1,1-3 0,1-36 27,-2 37-21,0 1-12,1-1 1,-1 1-1,1 0 1,0-1-1,0 1 1,0-1-1,0 1 1,0 0 0,0 0-1,1 0 1,-1 0-1,1 0 1,-1 0-1,1 0 1,0 0-1,0 0 1,0 1-1,0-1 1,0 1-1,0 0 1,0-1-1,1 1 1,-1 0-1,0 0 1,1 0-1,3 0 1,5-2-37,0 1 0,0 0 0,0 1 0,20 0 0,-31 1 45,1 0 0,0 1 0,-1-1-1,1 0 1,-1 0 0,1 1 0,0-1 0,-1 0-1,1 1 1,-1-1 0,1 1 0,-1-1 0,1 0 0,-1 1-1,1-1 1,-1 1 0,0-1 0,1 1 0,-1 0-1,0-1 1,1 1 0,-1-1 0,0 1 0,0 0 0,0-1-1,1 1 1,-1 0 0,0-1 0,0 1 0,0 0-1,0-1 1,0 1 0,0 0 0,0-1 0,-1 1 0,1-1-1,0 1 1,0 0 0,0-1 0,-1 1 0,1 0-1,0-1 1,0 1 0,-1-1 0,0 1 0,0 2 50,1 0 0,-2 0 0,1 0 1,0 0-1,-1-1 0,1 1 0,-1-1 0,0 1 1,-2 2-1,-12 5-455,0-1 0,0-1-1,-23 9 1,-3 1-3923,2 4-3294,-10 13-8052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27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14 11627,'0'0'7575,"0"0"-7553,0 0 0,1 0 0,-1 0 0,0 0 0,0 0 0,0 0 0,0 0 1,0 0-1,0 0 0,0 0 0,0 0 0,0 0 0,0 0 0,0 0 0,0 1 0,0-1 0,0 0 0,0 0 0,0 0 0,0 0 0,0 0 0,0 0 0,0 0 0,0 0 0,0 0 0,0 0 0,0 0 0,0 0 0,0 0 0,0 1 0,1-1 61,1 0 0,-1 0 0,1 1 0,-1-1 0,0 1 0,1-1 0,-1 1 0,0 0 0,0-1 0,0 1 0,1 0 0,-1 0 0,0 0 0,0 0 0,0 0 0,0 0 0,0 0 0,-1 0 0,1 0 0,0 0 0,0 0 0,-1 1 0,1-1 0,-1 0 0,1 1 0,-1-1 0,1 0 0,-1 1 0,0-1 0,0 1 0,0-1 0,1 0 0,-2 1 0,1-1 0,0 1-1,0-1 1,0 0 0,-1 1 0,1-1 0,-1 2 0,1-1 26,-1 1 0,1-1 0,0 0 0,-1 0 1,0 0-1,0 0 0,1 0 0,-1 0 0,0 0 0,0-1 0,-1 1 0,1 0 0,0 0 0,-1-1 0,1 1 0,-1-1 0,1 1 0,-1-1 0,0 0 0,1 1 0,-1-1 0,0 0 0,0 0 0,0 0 0,0-1 0,0 1 0,0 0 0,0-1 0,-3 1 0,3-6-78,1 0-1,0 0 0,0 0 0,1 0 1,0 0-1,0-1 0,1-7 0,-1 8-21,0 3-17,0 0 0,1 0-1,-1 0 1,1 0 0,0 0-1,-1 0 1,1 0 0,0 0-1,0 0 1,0 0 0,1 0-1,-1 1 1,0-1 0,1 0-1,-1 1 1,1-1 0,-1 1-1,1 0 1,0-1 0,0 1-1,0 0 1,0 0 0,-1 0-1,1 0 1,0 1-1,1-1 1,2 0 0,0-1-13,1 0 0,0 1 0,0 0 0,0 1 0,-1-1 0,1 1 0,0 0 0,0 0 0,9 2 0,-15-1 31,1-1 1,0 1-1,0 0 0,-1-1 0,1 1 0,0 0 0,-1 0 0,1-1 0,-1 1 0,1 0 1,-1 0-1,1 0 0,-1 0 0,1 0 0,-1 0 0,0 0 0,0 0 0,0 0 0,1 0 1,-1 0-1,0 0 0,0 0 0,-1 2 0,1 29 196,-1-26-132,1-4-49,0 1-1,-1 0 0,1-1 0,-1 1 0,0 0 0,0-1 0,0 1 0,0-1 1,0 0-1,-1 1 0,1-1 0,-1 0 0,1 0 0,-1 0 0,0 0 0,0 0 0,0 0 1,0 0-1,0-1 0,0 1 0,0-1 0,-1 1 0,1-1 0,0 0 0,-1 0 1,1 0-1,-1 0 0,0-1 0,1 1 0,-1 0 0,-2-1 0,1 1 1,0-1 1,1 0-1,-1 1 0,1-2 0,-1 1 0,0 0 0,1-1 1,-1 1-1,1-1 0,-1 0 0,1 0 0,-1-1 0,1 1 1,0-1-1,-1 1 0,1-1 0,0 0 0,0 0 0,0 0 1,1-1-1,-1 1 0,-3-5 0,-1-3 16,1 1 0,1-1 0,0-1 0,0 1 0,-5-19 0,10 28 76,0 37-758,1-7-2231,4 7-3384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0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43 12684,'0'0'9161,"-18"-7"-7805,-55-23-64,71 29-1209,0 0 1,0 1-1,1-1 1,-1 0-1,0 1 1,0-1 0,0 1-1,0 0 1,0 0-1,0 0 1,0 0 0,0 0-1,0 0 1,0 0-1,0 0 1,0 1 0,0-1-1,0 1 1,0 0-1,0 0 1,0-1 0,1 1-1,-1 0 1,0 0-1,0 1 1,1-1 0,-3 3-1,0 0-21,1 1 1,0 0-1,1-1 0,-1 1 0,1 0 1,0 1-1,-2 6 0,-1 2 142,-7 17-42,1 0-1,1 1 0,2 0 1,1 0-1,2 1 0,1-1 1,2 1-1,2 57 0,2-83-163,-1 0 0,1 0 0,0 0 0,0-1 0,1 1 0,0-1 0,0 1 0,0-1-1,1 0 1,0 0 0,0-1 0,0 1 0,1-1 0,0 0 0,0 0 0,1-1 0,-1 1-1,10 5 1,-9-7-2,-1 1 0,1-1 0,0 0 0,0-1-1,0 1 1,0-1 0,1-1 0,-1 1 0,0-1-1,1 0 1,-1 0 0,1-1 0,-1 0 0,1 0-1,-1 0 1,1-1 0,-1 0 0,1 0 0,-1-1-1,10-3 1,-10 1 4,0 0-1,0 0 0,0-1 0,-1 1 1,0-1-1,0-1 0,0 1 0,-1-1 1,1 1-1,-1-1 0,-1-1 0,1 1 1,-1 0-1,0-1 0,4-12 0,0-5-8,0 0 0,-1 0 0,2-30 0,-5 32 11,0 0 0,-2-1 0,-1 1 0,0 0 1,-5-27-1,4 44 1,0-1 0,0 0 0,-1 1 0,0-1 1,0 1-1,0 0 0,-1-1 0,0 1 1,0 0-1,0 1 0,-1-1 0,1 1 0,-1-1 1,0 1-1,0 0 0,-1 0 0,1 1 1,-1-1-1,0 1 0,0 0 0,0 0 0,0 1 1,0 0-1,-1 0 0,-6-2 0,3 1 18,0 1 0,0 0-1,0 1 1,0 0-1,0 0 1,-1 1 0,-14 1-1,22 0-60,-1-1 1,1 1-1,-1-1 0,1 1 1,-1 0-1,1 0 0,0 0 1,-1 0-1,1 0 0,0 1 1,0-1-1,0 1 0,0-1 1,0 1-1,0 0 0,1-1 1,-1 1-1,0 0 0,1 0 0,0 1 1,-1-1-1,1 0 0,0 0 1,0 1-1,0-1 0,0 0 1,1 1-1,-1-1 0,1 1 1,-1-1-1,1 4 0,0-1-447,-1 0-1,1-1 1,0 1-1,1 0 0,-1 0 1,1-1-1,0 1 1,0-1-1,1 1 0,-1-1 1,1 1-1,2 3 1,0-2-733,0-1 1,0 1 0,0-1-1,0 0 1,1-1 0,0 1 0,0-1-1,7 5 1,26 14-9047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1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32 9321,'0'0'10778,"-4"-6"-8984,-10-17-476,8 20 2413,4 13-2867,2 14-713,8 16 196,2 0 0,30 76 0,-32-96-278,-4-6-43,2-1 0,0 1-1,0-1 1,1 0-1,1-1 1,0 0-1,1 0 1,14 15-1,-22-27-13,0 0-1,0 1 1,0-1 0,0 0-1,-1-1 1,1 1-1,0 0 1,0 0 0,0 0-1,0 0 1,-1-1 0,1 1-1,0 0 1,0-1 0,0 1-1,-1-1 1,1 1-1,0-1 1,-1 1 0,1-1-1,0 1 1,-1-1 0,1 0-1,-1 1 1,1-1 0,-1 0-1,1 1 1,-1-1-1,1 0 1,-1 0 0,0 1-1,1-1 1,-1-2 0,18-32 18,-17 34-24,32-82 17,-19 44-245,23-42-1,-30 69-438,0 0 1,1 0-1,0 1 0,11-11 0,-18 20 142,1 0 0,0 0 0,0 0 0,0 1 0,1-1 0,-1 0 0,0 1 0,1 0 0,-1 0 0,5-2 0,17 0-8084,-8 3 1140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1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45 314 5958,'0'0'11878,"4"0"-10747,0-1-987,1 1 0,-1-1-1,1 0 1,-1-1-1,1 1 1,-1-1 0,0 0-1,0 0 1,0 0-1,0-1 1,0 1 0,0-1-1,-1 0 1,1 0-1,-1 0 1,0-1 0,0 1-1,0-1 1,0 1 0,-1-1-1,5-8 1,0 1-58,-1-1 0,1 0 1,-2 0-1,0-1 0,0 0 1,4-22-1,-7 24-13,-1 0 1,0-1-1,-1 1 1,0 0-1,-1-1 1,-4-20-1,5 30-24,-1 0-1,1 0 1,-1 0-1,1 0 1,-1-1-1,0 1 1,0 0-1,0 0 1,0 1-1,0-1 1,0 0-1,0 0 1,-1 0-1,1 1 1,-1-1-1,1 1 1,-1-1-1,0 1 1,0 0-1,0 0 1,1-1-1,-1 1 0,0 0 1,0 1-1,0-1 1,-1 0-1,1 1 1,0-1-1,0 1 1,0-1-1,0 1 1,0 0-1,-1 0 1,1 0-1,0 0 1,0 1-1,0-1 1,-1 0-1,1 1 1,0 0-1,0-1 1,0 1-1,-2 1 1,0 0 9,1 0 0,0 0 0,-1 1 0,1-1 0,0 1 0,0-1 0,1 1 0,-1 0 0,0 0 0,1 1 0,0-1 0,-3 6 0,-23 48 32,24-48-48,-3 12 133,1 0 0,1 0-1,0 1 1,2 0 0,0 0 0,2 0 0,2 36 0,-1-54-170,0 0 1,1 0 0,0 0 0,0 0 0,0 0 0,0 0 0,1 0 0,0 0 0,-1-1 0,1 1 0,1-1 0,-1 1 0,0-1 0,1 0 0,0 0 0,-1 0 0,1 0 0,0-1 0,7 5 0,31 17-2435,0-8-5025,-13-8 733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2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58 12043,'0'0'11766,"-3"10"-10164,3 6-1263,0-1 1,1 1 0,1-1 0,1 0 0,8 27-1,4 30 297,-5 40 1393,-10-125-1623,0-18-947,-1-1 804,2 1 0,0 0 0,2 0 0,8-34 0,-8 56-564,-1 1-1,1-1 1,1 1-1,0 0 0,0 0 1,0 0-1,1 1 1,6-8-1,-7 10-446,1 0 0,0 1 0,0-1 0,0 1 0,0 0 0,1 1 0,-1 0-1,1-1 1,0 2 0,0-1 0,0 1 0,9-3 0,25-3-8786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24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33 5381,'0'0'12310,"-5"-1"-11098,1-1-537,-11-4-481,6 5 5664,9 11-5581,0-4-244,0 31 180,1 0-1,9 53 1,-8-79-214,0-1 1,1 1 0,0 0 0,1-1 0,0 0-1,1 0 1,0 0 0,1 0 0,0-1-1,0 0 1,1 0 0,0-1 0,8 8-1,-13-14 6,-1-1 0,0 0 0,1 1 0,0-1 0,-1 0 0,1 0 0,0 0 0,-1 0 0,1-1-1,0 1 1,0 0 0,0-1 0,0 1 0,0-1 0,0 1 0,0-1 0,0 0 0,-1 0 0,1 0-1,0 0 1,0 0 0,0-1 0,4 0 0,-3 0-2,0-1-1,0 0 0,1 0 1,-1 0-1,0 0 1,-1 0-1,1-1 1,0 1-1,-1-1 1,1 0-1,-1 0 0,2-3 1,3-4 4,-1-1 0,0 0 0,-1 0-1,-1-1 1,1 1 0,4-22 0,-5 5 45,-2-1 1,0 0-1,-2 0 0,-4-33 1,4 58-37,-1 0 0,0 0 0,0 0 0,0 0 0,0 0 0,-1 0 0,1 1 0,-1-1 0,0 0 0,0 1 0,-4-5 0,4 15 70,1 0 0,0 1 1,0-1-1,1 1 0,1 10 1,0 10 1,2 0 0,2-1 0,11 42 0,7 38-13,-11 26-99,-4 137 0,-8-268 30,-1 1 0,1-1 0,-1 0 0,1 0 0,-1 0 0,0 1 0,0-1 0,0 0 0,0 0 0,0 0 0,-1-1 0,1 1 0,-1 0 0,1 0 0,-1-1 0,1 1 0,-1-1 1,0 1-1,0-1 0,0 0 0,0 0 0,0 1 0,0-2 0,0 1 0,0 0 0,0 0 0,0-1 0,-1 1 0,1-1 0,0 1 0,-4-1 0,-11 2 63,0 0-1,-1-1 1,-18-2 0,18 1-41,6 0 31,0-1 0,1 0 0,-1-1-1,0-1 1,-14-4 0,21 6-297,1-1 0,-1 0 0,1 0 0,0 0 0,-1 0 1,1-1-1,0 1 0,0-1 0,1 0 0,-1 0 0,0-1 0,1 1 0,0-1 0,0 1 0,-5-9 0,7 7-1818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2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314 445 12011,'0'0'1239,"4"-17"789,-2 5-1781,7-25 1802,3-48 0,-10 75-1822,-2 0 0,1 0 0,-1 0 0,-1 0 0,1 0 0,-2 0 0,1 1 0,-2-1 0,1 0 0,-1 1 0,-6-14-1,-1 7-60,-1 1 0,0 0-1,-1 1 1,0 0 0,-1 1-1,-25-19 1,31 27-100,1 0 1,-1 0 0,0 1-1,0 0 1,0 1 0,-1-1 0,1 1-1,-1 1 1,0 0 0,0 0-1,0 0 1,0 1 0,0 0-1,0 0 1,0 1 0,0 0-1,-14 3 1,19-2-52,0 0 0,1 0 0,-1 1-1,1-1 1,-1 1 0,1 0 0,0 0 0,-1 0-1,1 0 1,0 0 0,0 1 0,0-1 0,1 0 0,-1 1-1,1 0 1,-1-1 0,1 1 0,0 0 0,0-1 0,-1 5-1,-14 62 155,12-30 178,1-1 0,2 1 0,2 0 0,7 52 0,5-14 572,26 88-1,-1-22-4,26 89-600,-61-225-993,4-3-3298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3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6 139 7239,'0'0'14424,"-1"-1"-14152,1 0 1,-1 0-1,0 0 0,1 0 0,-1 0 1,1 0-1,0 0 0,-1 0 0,1 0 1,0 0-1,0 0 0,-1 0 1,1 0-1,0 0 0,0 0 0,0-1 1,0 1-1,1-1 0,70-16-667,108-12 0,-64 13-4527,-3-7-5333,-105 22 10514,28-24 17104,-35 39-15954,0 18-1077,2-1 1,2 1-1,12 52 0,-11-65-878,1 0 1,0 0 0,2 0-1,11 19 1,-7-22-4258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3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8 12172,'0'0'10249,"-6"-7"-10633,26 7-1698,9 0-1153,9 3-2595,3-3-4932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3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10506,'0'0'12647,"-1"7"-11099,7 212 3332,1-43-3546,-7 153-3000,3-310-1628,-1-13-1468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4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0 149 6278,'0'0'14478,"145"-95"-14478,-93 73 0,0 3-289,-4 8-2145,-9 9-3972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4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 8264,'0'0'6390,"-7"26"-5445,5-18-849,-7 23 428,2 1 0,1-1 0,1 2 0,2-1 0,0 41 0,16 48 1510,6 0 0,52 186 0,-35-161-838,-25-103-879,66 260 1343,-51-220-1915,55 124 1,-80-205-219,13 24-418,-5-17-3104,7-37-13895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5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0 322 4228,'0'0'9662,"25"-13"-8065,2-2-1131,-13 7-208,1 0 0,-1 1 1,1 0-1,1 1 1,-1 1-1,1 1 1,0 0-1,25-3 1,707-43 5770,6 48-5756,-270 3-132,485-75-33,-912 68-109,250-42 3,57-6-68,-352 53 58,9-1 34,1 1 0,0 0 0,33 5 0,-53-3-5,1 0 0,-1 0 0,1 0 0,-1 1 0,0-1 1,0 1-1,0-1 0,0 1 0,0 0 0,0 0 0,0 0 0,0 0 0,-1 0 1,1 0-1,-1 1 0,0-1 0,1 0 0,-1 1 0,1 4 0,17 56 471,-16-52-440,137 645 1278,-112-461-930,5 278 0,-33 34 0,0-491-387,-1 0 0,0-1-1,-1 0 1,0 1-1,-2-1 1,1 0-1,-2 0 1,0 0 0,-1-1-1,-9 16 1,9-20-3,-1 0 1,0 0 0,-1-1 0,0 1-1,-1-2 1,0 1 0,0-2-1,-1 1 1,0-1 0,0 0 0,-1-1-1,1 0 1,-18 6 0,-45 14 0,-1-3 0,-132 24 1,-160-1-137,-509 4-545,531-36 550,-801 4 203,1014-18 5,75 3 83,0 2-1,1 3 1,-55 15 0,108-23-828,5 0-1158,1 0 1191,0 0 0,0-1 0,-1 0 0,1 1 0,0-1 0,0 0 0,0-1 0,-1 1 0,1-1 0,5-3 0,9-4-1640,51-22-5370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6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622 1 15375,'0'0'2071,"-11"18"-1003,-220 303 3738,101-150-2512,41-56-524,35-48-1419,-47 80-1,96-134-1332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1:47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11627,'0'0'13458,"1"9"-11595,8 24-1394,3 0 1,1-1-1,1 0 0,1-1 1,31 44-1,-25-39-279,13 18 67,3-2 1,2-1-1,56 56 1,-90-102-954,5 8 1866,-8-7-3710,-1 2-3455,-1 4-2803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2:00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709 274 1602,'0'0'12657,"-3"3"-11643,2-2-767,0 0-104,1 1-1,-1-1 1,0 0 0,0 0-1,0 0 1,0 0-1,0 0 1,0 0 0,0 0-1,0-1 1,0 1 0,-1 0-1,1 0 1,-5 0 4229,-7-1-3557,-3-2-599,-1-1-1,1 0 1,-1-1-1,1-1 1,0 0-1,1-2 1,-18-8-1,-9-3 4,-75-29 721,-210-119-1,327 166-937,-2-2 83,-1 0 1,0 0 0,0 1 0,0-1 0,0 1-1,-1-1 1,1 1 0,0 0 0,0 1 0,-6-2-1,8 2 17,1-1 85,19 10-15717,-5 4 10411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25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13 3107,'-6'-12'22416,"0"13"-20569,-26 30-1550,1 2 0,-42 57-1,43-53-102,-41 73 169,67-106-2012,16-34-23341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2:01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127 564 2787,'0'0'13575,"-10"2"-11301,-33 7-640,42-9-1563,0 0 0,0 0-1,0-1 1,0 1 0,-1 0 0,1-1 0,0 1 0,0 0 0,0-1-1,0 0 1,1 1 0,-1-1 0,0 1 0,0-1 0,0 0 0,0 0 0,1 0-1,-1 1 1,0-1 0,1 0 0,-1 0 0,0 0 0,1 0 0,-1 0-1,1-2 1,-10-29 1025,8 24-810,-10-45 314,1 0 0,3-1-1,3 0 1,1-1 0,8-95-1,-4 146-579,0 0 0,1-1 0,0 1-1,-1 0 1,2 0 0,-1 0 0,0 0-1,1 0 1,0 0 0,0 0 0,0 0-1,0 0 1,0 1 0,1-1 0,0 1-1,0 0 1,0 0 0,0 0 0,0 0-1,0 0 1,1 1 0,0-1 0,-1 1-1,1 0 1,0 0 0,0 1 0,0-1-1,0 1 1,0 0 0,0 0 0,1 0-1,-1 0 1,0 1 0,1 0 0,-1 0-1,0 0 1,0 0 0,1 0 0,-1 1-1,0 0 1,0 0 0,1 0 0,-1 1-1,0-1 1,0 1 0,-1 0 0,1 0-1,0 1 1,6 4 0,33 27-940,-23-19-1186,-1 0-1,44 24 1,-20-20-4449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5:39.350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2947,'0'0'7703,"26"7"-6181,-3-1-1180,4 2 28,0-1 1,1-1-1,-1-1 0,43 0 1,147-4 1487,142 7-754,-337-5-963,1 1-1,-1 1 1,1 0 0,-1 2-1,-1 1 1,23 11-1,115 73 1384,-117-65-1053,0-1 1,2-3-1,51 20 1,-58-30-268,2 0-118,0 1 1,-1 2-1,-1 2 0,52 32 0,-1 21 122,-65-50-64,1-1 0,0-1 1,37 20-1,-42-30-53,-16-8-72,-1-1 0,1 1 0,-1 0 0,0 1 0,1-1 0,-1 0 0,0 1-1,0-1 1,0 1 0,0 0 0,0-1 0,-1 1 0,1 0 0,0 0 0,-1 0 0,0 1 0,1-1 0,-1 0 0,2 4 0,1 3 30,0-1 0,1 0-1,0-1 1,0 1 0,1-1 0,0 0 0,1 0 0,-1-1 0,1 0 0,0 0 0,15 9 0,-4-2 44,-2 1-1,24 23 1,18 17 403,62 37 148,248 144 0,-309-205-600,1-2 0,1-2 0,1-3 0,1-4 0,1-1 0,121 15 0,242-12 237,-247-17-258,192 30-1,122 26 47,-413-48-66,-26-6 8,0 2 1,0 3-1,87 30 0,254 82 31,-318-101-57,8-3 9,131 13 1,53 12 43,566 139 30,-325-75-126,-256-54 47,289 71 28,638 149-60,-676-150-1089,-496-121 536,27 7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5:40.384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6919,'0'0'4761,"25"5"-3415,-3 0-1050,11 1 261,0 2 0,0 1 1,34 16-1,450 227 4652,-80-35-3873,355 60 350,-649-233-1659,-49-15 36,2-3 0,1-5 0,0-3 0,117 4 0,55 7 82,-178-15-156,127 2 0,346-5 197,1-1-3201,-543-10 1423,-1-1 0,37-6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5:40.992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0 230 929,'0'0'3785,"18"-7"-2392,122-52 1561,106-40 2856,-203 84-4908,1 2-1,0 2 0,83-9 0,-91 17-735,1 1 0,-1 2 1,0 1-1,1 2 0,-1 2 0,0 1 0,39 13 0,101 46 195,59 18 389,32 0 259,270 123 0,50 107-862,-338-171-75,-94-52 184,115 61 89,-229-132-344,1-1 1,0-3-1,1-1 1,76 14-1,-82-25-1531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5:52.1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194 57 1954,'0'0'8643,"-14"-7"-6641,-3-4-1361,10 6-327,0 1-1,-1-1 1,1 1-1,-1 1 1,0 0-1,0 0 1,-8-2-1,-6 2 2129,-1 1-1,-25 1 0,108 33-2440,-34-16 20,1-1 1,1-2-1,51 17 0,-32-19-4,0-2 0,86 5 0,98-11 63,-140-4-51,314-23 52,1 0-2,-274 22-95,138 4-32,-135 1 230,-153-5-12,-83-14 108,-203-7 0,211 22-149,-73 0 262,140 3-346,0 1 1,0 1-1,0 1 1,-29 9-1,54-14-47,1 0-1,0 0 1,0 0-1,-1 0 1,1 1-1,0-1 1,-1 0 0,1 0-1,0 0 1,0 0-1,0 0 1,-1 0-1,1 1 1,0-1 0,0 0-1,-1 0 1,1 0-1,0 1 1,0-1-1,0 0 1,0 0 0,-1 0-1,1 1 1,0-1-1,0 0 1,0 0-1,0 1 1,0-1 0,0 0-1,0 0 1,0 1-1,0-1 1,0 0-1,0 1 1,0-1 0,0 0-1,0 0 1,0 1-1,0-1 1,0 0-1,0 0 1,0 1-1,0-1 1,0 0 0,0 0-1,1 1 1,-1-1-1,0 0 1,0 0-1,0 1 1,0-1 0,1 0-1,-1 0 1,0 0-1,0 0 1,0 1-1,1-1 1,-1 0 0,0 0-1,0 0 1,1 0-1,-1 0 1,0 0-1,0 1 1,1-1 0,-1 0-1,0 0 1,0 0-1,1 0 1,16 8-211,-16-8 206,58 6-575,-2-2-4179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17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19 303 4100,'0'0'7159,"8"-42"5477,-8-198-11030,-1 235-1741,-25-10-19017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19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13 135 8264,'0'0'9577,"-13"0"-3748,15 28-5225,2-1 0,0 0-1,11 38 1,4 18-136,11 108 233,-9 1 0,-7 377 0,-33-401-436,11-112-81,8-55-179,1 0 1,-1 1-1,1-1 1,-1 0-1,1 0 0,0 0 1,-1 0-1,1 0 1,0 0-1,0 0 1,0 0-1,0 0 0,0 0 1,0 0-1,0-1 1,0 1-1,0 0 0,0-1 1,0 1-1,1-1 1,-1 1-1,0-1 1,0 1-1,1-1 0,-1 0 1,0 0-1,0 0 1,1 0-1,1 0 1,57 7 6,-42-6 10,577 14-47,-386-17 13,96 11-71,-203-5 118,-87-3-37,27-3-25,-41 2 26,1-1 0,0 1 0,-1-1 0,1 0 0,0 0 0,-1 1 0,1-1-1,-1 0 1,0-1 0,1 1 0,-1 0 0,0 0 0,1-1 0,-1 1-1,0 0 1,0-1 0,0 1 0,0-1 0,-1 1 0,1-1 0,1-2 0,15-56 42,-3 0 0,-2-1 0,7-119 1,-13 113-31,10-142-51,-13-271 0,-10 409 7,-4 0 1,-29-104-1,13 61 19,27 102-4339,0 5-1774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19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7175,'0'0'9235,"-4"1"-8010,11 4-859,30 4 384,0-1 0,1-2 0,0-1-1,58-2 1,-28 1-271,262 10 1428,265 24 35,-594-38-1940,28 2 75,0 2-1,0 1 1,-1 1 0,1 1 0,-1 2-1,48 21 1,-76-29-233,1-1 0,0 1-1,-1 0 1,1-1 0,0 1-1,-1 0 1,1 0 0,-1-1-1,0 1 1,1 0 0,-1 0 0,0 0-1,1 0 1,-1 0 0,0 0-1,0 0 1,0-1 0,0 1-1,0 0 1,0 0 0,0 0-1,0 0 1,0 0 0,0 0 0,0 0-1,-1 0 1,1 0 0,0-1-1,-1 1 1,1 0 0,0 0-1,-1 0 1,1 0 0,-1-1-1,0 1 1,1 0 0,-1-1 0,-1 2-1,-30 35-7842,28-33 6335,-33 30-8649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21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435 52 3363,'0'0'10058,"9"-11"-8056,22-25-75,-24 31-198,-25 35-479,-169 226-673,-84 130 2107,265-369-2687,15-13-158,24-16 42,2-11 66,-2-2-1,58-54 0,-20 17-94,254-217-274,-320 275 429,-3 2-4,-1 1 1,1-1-1,0 1 0,-1-1 1,1 1-1,0 0 0,0 0 1,0 0-1,0 0 0,0 0 0,1 0 1,-1 0-1,3 0 0,-9 10 344,-79 87 31,-4-2-1,-136 111 0,211-196-289,9-7-59,0 0-1,0 0 0,0 0 1,1 0-1,-1 0 1,1 0-1,0 1 0,-1-1 1,1 1-1,-2 4 1,28-11-430,16-15 417,-1-2 1,-1-1-1,-2-2 0,43-36 1,3 0-35,-20 15 5,2 4 0,1 2-1,77-33 1,-125 69 138,-18 12 166,-21 18 285,21-26-565,-136 143 361,-113 135 89,244-264-521,17-11-70,22-10 32,-11-3 96,-1 0 0,-1-1 0,0-1 0,-1-1 0,34-27 0,-8 8-7,149-99 2,210-155 24,-400 280 244,-12 7 323,-15 9 381,-25 24-928,1 1-1,-66 69 1,48-43 2,65-62-38,-238 238 84,234-234-89,2-2 0,-1 0-1,1 1 0,-1-1 0,1 1 0,0 0 1,0 0-1,0 0 0,1 0 0,-1 0 0,1 0 0,0 0 1,-1 1-1,1-1 0,1 0 0,-1 1 0,0 4 0,2-8-7,0 1 0,1 0 0,-1 0 0,0-1 0,1 1 0,-1-1-1,1 1 1,-1-1 0,1 0 0,-1 1 0,1-1 0,-1 0-1,1 0 1,-1 0 0,1 0 0,-1 0 0,1 0 0,2-1 0,1 1-30,11-1 30,-1-1-1,0 0 1,1-1-1,-1-1 0,0 0 1,-1-1-1,1-1 1,21-11-1,111-74-49,-91 54 56,428-284 32,-535 358 574,3 2 0,-52 54 0,-88 107-789,159-168 319,9-11-106,-120 144 123,137-161-145,0 0 0,0 0 0,1 0 0,-1 1 0,1-1 0,-3 10 0,5-14-5,0 1 1,0 0-1,0 0 0,0 0 0,0-1 0,0 1 1,0 0-1,0 0 0,0 0 0,0-1 0,1 1 1,-1 0-1,0 0 0,0-1 0,1 1 0,-1 0 0,1 0 1,-1-1-1,1 1 0,-1-1 0,1 1 0,-1 0 1,1-1-1,-1 1 0,1-1 0,0 1 0,-1-1 1,1 0-1,0 1 0,-1-1 0,1 1 0,0-1 0,0 0 1,-1 0-1,1 0 0,0 1 0,0-1 0,0 0 1,-1 0-1,1 0 0,0 0 0,0 0 0,0 0 1,-1 0-1,1-1 0,1 1 0,8 0-17,1-1 0,-1-1 0,1 1 0,-1-1 0,0-1 1,1 0-1,-1-1 0,-1 0 0,1 0 0,12-8 0,12-10-29,45-35 0,-60 42 19,37-28-45,287-234-619,-338 271 764,-27 13 704,-2 7-724,1 2 0,0 0 0,2 1 0,-23 23 1,-76 88 92,105-112-110,-2 3-15,5-6-26,0 0-1,0 1 0,-14 25 1,32-39-2512,1-2 1313,-1 0-1,1-1 1,-1 0-1,1 0 0,-1-1 1,0 0-1,0 0 1,-1 0-1,7-6 1,29-31-12614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23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1672 352,'-1'-4'25030,"-4"-12"-18702,4-71-6304,-1 34-30,2-1 0,3 0 0,18-101 0,-12 113-6,3 0 1,1 0-1,2 1 0,2 1 1,1 0-1,3 2 0,1 0 1,1 1-1,2 2 1,51-56-1,9 8 6,3 3 1,4 5-1,3 3 1,3 5-1,178-92 1,-190 119 1,2 3 1,1 4 0,2 4 0,1 4 0,1 4-1,1 4 1,150-7 0,255 25 62,-415 9-59,0 4 0,-1 4 0,0 3 0,-2 4 0,-1 3 0,139 71 0,-167-70 0,-2 1 0,-1 3 0,-1 2 0,80 78 0,142 191 0,-227-246 16,-2 2-1,-3 2 1,31 69 0,77 205 49,-143-327-65,20 53 0,-3 2 0,-2 0 0,-3 1 0,10 103 0,-20-73 13,-9 128 1,0-182 69,-3 0-1,-21 71 1,9-41 96,12 11-121,5-76 1194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26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5669,'2'4'17717,"4"5"-13759,34 50-3003,-13-30-841,0-1 0,2-1-1,1-1 1,1-2 0,62 36 0,-90-44-7344,-3-11 5390,0 14-5292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23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9033,'-10'5'18644,"10"-4"-18300,2 7-91,1-1 0,0 1 0,0-1-1,1 1 1,0-1 0,0-1 0,10 13 0,10 18 399,-5 12-145,-17-41-381,1 1 0,0-1-1,0 1 1,1-1 0,0 0 0,1 0-1,-1-1 1,11 13 0,-10-19-90,0-1 0,-1 1 0,1-1 0,0 0 0,0 0 0,0 0 0,-1-1 0,1 0 0,0 0 0,0 0 0,8-3 0,19-10-700,0-1 1,-1-1-1,50-35 1,11-7-2758,-67 43-3989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30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1 769,'0'0'3459,"-21"0"-3459,19 0 96,0 0 96,0 0-160,0 0-32,-1 0-32,1 0-1185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31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1057,'0'0'5178,"5"-2"-4324,16-3-307,1 1-1,0 0 0,0 2 1,0 1-1,0 0 1,32 4-1,6-2-324,111-1 59,868 16 94,-456 58-333,-4 0-25,-577-74-17,1252 26 27,-915-61 311,-204 17-1879,1 5-3966,-98 11 2133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36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68 4132,'-2'-5'10577,"4"4"-10712,562-16 140,196-5 22,-98 14-34,-241 7 3,-68-8-22,461 5-65,-361 47 137,135 3 30,-508-44 667,-76 0 120,0 6-4274,-3-5 1885,3 3-3369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40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0 6406,'0'0'3668,"-6"0"-3156,-48 0 2734,54 0-3326,27 0-5675,4 0 2450,-14 0 951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6:40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3331,'0'0'1217,"0"-2"-2530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22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62 4132,'-6'3'12482,"-7"9"-10967,11-9-1411,0 0-1,1 0 1,-1 0 0,1 0-1,0 0 1,0 0 0,0 1-1,0-1 1,0 0 0,1 1-1,-1-1 1,1 1-1,0-1 1,0 1 0,0-1-1,1 0 1,-1 1 0,1-1-1,0 0 1,0 1 0,0-1-1,0 0 1,1 0-1,-1 0 1,1 0 0,0 0-1,0 0 1,0 0 0,3 3-1,18 38-46,-22-43-48,0 1 0,0 0 0,-1 0 0,1 0 0,0-1 1,-1 1-1,0 0 0,1 0 0,-1 0 0,0 0 0,0 0 0,0 0 1,0 0-1,0 0 0,0 0 0,-1 0 0,1 0 0,-2 2 0,1-3 23,0 1 1,-1-1-1,1 0 0,-1 0 0,1-1 0,-1 1 0,0 0 1,1 0-1,-1-1 0,0 1 0,1-1 0,-1 0 0,0 1 1,1-1-1,-1 0 0,0 0 0,0 0 0,0 0 0,-1-1 1,-1 1-20,1 0 1,0-1 0,0 0 0,0 0 0,0 0 0,0 0 0,0 0-1,0-1 1,0 1 0,1-1 0,-1 0 0,0 0 0,1 0 0,-1 0-1,1 0 1,0-1 0,0 1 0,0-1 0,0 1 0,0-1 0,1 0-1,-1 1 1,1-1 0,-1 0 0,1 0 0,0 0 0,0-4 0,-3-6-36,0 0 0,2 0 0,0 0 0,0 0 0,0-18 0,2 21 27,1 1 1,-1 0-1,1-1 0,1 1 1,-1 0-1,4-9 1,-4 15-7,0 1 1,0 0-1,0 0 1,0-1 0,0 1-1,1 0 1,-1 0 0,1 0-1,-1 0 1,1 1-1,0-1 1,-1 0 0,1 1-1,0-1 1,0 1-1,0 0 1,0 0 0,1-1-1,-1 1 1,0 1 0,0-1-1,1 0 1,-1 0-1,0 1 1,1 0 0,-1-1-1,1 1 1,2 0 0,-4 0 2,1 1 1,-1-1-1,1 1 1,-1-1-1,0 1 1,0 0 0,1-1-1,-1 1 1,0 0-1,0 0 1,0 0 0,0 0-1,0 0 1,0 0-1,0 0 1,0 0 0,0 0-1,-1 1 1,1-1-1,0 0 1,-1 1 0,1-1-1,-1 0 1,1 1-1,-1-1 1,0 0 0,1 3-1,6 44 78,-6-42-62,-1 0-7,2 9 9,-1-1 0,0 0 0,-1 0 0,-1 1 0,-3 18-1,4-30-16,-1 0 0,0 0 0,0 0 0,0 0 0,0 0 0,-1-1 0,1 1-1,-1 0 1,1-1 0,-1 1 0,0-1 0,0 1 0,0-1 0,-1 0-1,1 0 1,0 0 0,-1 0 0,1-1 0,-1 1 0,0-1 0,0 1-1,1-1 1,-1 0 0,0 0 0,0 0 0,0 0 0,0-1 0,0 1 0,0-1-1,-6 0 1,4 1-2,0-1 1,0 0-1,-1 0 0,1 0 0,0-1 0,0 0 0,-1 0 1,1 0-1,0 0 0,0-1 0,0 0 0,0 0 1,-8-6-1,10 6-11,1-1-1,-1 0 1,0 1 0,1-2 0,0 1 0,0 0 0,0 0-1,0 0 1,1-1 0,-1 1 0,1-1 0,0 0 0,0 1-1,0-1 1,0 0 0,1 0 0,-1 1 0,1-1 0,1-7-1,-1 9 9,1 0-1,0 0 0,-1 0 0,1 0 0,0 0 1,1 0-1,-1 0 0,0 0 0,0 1 0,1-1 1,-1 0-1,1 1 0,-1-1 0,1 1 1,0 0-1,0-1 0,-1 1 0,1 0 0,0 0 1,0 0-1,0 1 0,0-1 0,0 0 0,0 1 1,1-1-1,-1 1 0,0 0 0,0-1 0,0 1 1,3 0-1,-2 0 6,0-1 1,1 1-1,-1 0 1,1-1-1,-1 2 0,1-1 1,-1 0-1,1 1 1,-1-1-1,0 1 1,1 0-1,-1 0 0,0 0 1,0 1-1,0-1 1,1 1-1,-2 0 1,6 3-1,-4 2 14,-1-1 0,1 1 0,-2-1 0,1 1 0,-1 0 0,0 0 0,0 0 0,-1 1 0,0-1 0,0 0 0,0 0 0,-1 1 0,-1-1 0,1 1 0,-2 6 0,1-12-6,1-1 0,-1 0 0,1 1-1,-1-1 1,0 1 0,0-1 0,0 0-1,0 0 1,0 0 0,0 1 0,0-1-1,0 0 1,0 0 0,0 0 0,-1-1-1,1 1 1,0 0 0,-1 0 0,1-1-1,-1 1 1,1-1 0,-1 1 0,1-1-1,-1 1 1,1-1 0,-1 0 0,1 0-1,-1 0 1,1 0 0,-1 0 0,1 0-1,-1 0 1,1-1 0,-1 1 0,1 0-1,-3-2 1,1 2 13,-1-1 0,1 0 0,-1 0-1,1 0 1,-1-1 0,1 1 0,0-1 0,0 1 0,0-1 0,0 0-1,0 0 1,0-1 0,0 1 0,1-1 0,-3-2 0,3 3-133,1 0 1,0 0 0,0 0 0,0 0 0,0 0-1,0 0 1,1 0 0,-1 0 0,0 0 0,1 0-1,0 0 1,-1 0 0,1 0 0,0-1-1,0 1 1,0 0 0,0 0 0,1 0 0,-1 0-1,1-1 1,-1 1 0,1 0 0,1-3 0,0 3-131,0 0 0,0 0 1,0 1-1,0-1 0,0 1 0,0-1 1,1 1-1,-1 0 0,0 0 1,1 0-1,-1 0 0,1 0 1,-1 1-1,1-1 0,-1 1 1,1-1-1,0 1 0,4 0 1,21 0-4877,4 0-2935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23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0 3107,'0'0'9289,"-6"19"-2584,9-12-6660,0-1 0,-1 0 1,0 1-1,0-1 1,0 1-1,-1 0 0,0 0 1,0-1-1,-1 1 0,0 0 1,0 0-1,-2 13 0,2-17 15,-1 0 0,1 0 0,-1-1 0,0 1 0,0 0 0,0 0 0,0-1 0,0 1 0,-1-1 0,1 1 0,-1-1 0,0 1 0,1-1 0,-1 0 0,0 0 0,0 0-1,-1 0 1,1 0 0,0-1 0,-1 1 0,1-1 0,-1 1 0,1-1 0,-1 0 0,0 0 0,1 0 0,-1 0 0,0 0 0,0-1 0,0 1 0,1-1 0,-5 0 0,5 0-24,-1 0 0,1 0 0,-1 0 1,1 0-1,0 0 0,-1-1 1,1 1-1,0-1 0,0 0 1,-1 1-1,1-1 0,0 0 1,0 0-1,0-1 0,0 1 0,0 0 1,0-1-1,0 1 0,1-1 1,-1 0-1,0 1 0,1-1 1,-1 0-1,-1-3 0,1 0-17,0-1 0,0 0-1,1 0 1,-1 1 0,1-1-1,0 0 1,1 0 0,-1 0-1,2-6 1,-2 8-20,1 1-1,0 0 1,0 0 0,0-1-1,1 1 1,-1 0 0,1 0-1,0 0 1,0 0 0,0 0-1,0 0 1,0 0 0,1 0-1,-1 0 1,1 0 0,0 1-1,0-1 1,0 1 0,3-4-1,-1 4 0,0 0 0,0 0 0,0 0 1,1 0-1,-1 1 0,1-1 0,-1 1 0,1 0 0,0 1 0,-1-1 0,1 1 0,0 0 0,4 1 0,-5-1 6,-1 0 0,0 0 0,0 1 0,0-1 0,0 1 0,0 0 0,0 0 0,0 0 0,0 0 0,0 1 0,0-1 0,-1 1-1,1 0 1,-1 0 0,1 0 0,-1 0 0,1 0 0,-1 0 0,0 1 0,0-1 0,0 1 0,-1-1 0,1 1 0,-1 0-1,1 0 1,-1 0 0,0-1 0,0 1 0,0 1 0,0-1 0,0 3 0,2 11 24,-1-1 1,0 1-1,-1 0 0,-3 27 0,2-42-21,-1 0-1,1 0 1,-1 0-1,0 0 1,0 0-1,0-1 1,0 1-1,0 0 1,0 0-1,0-1 1,0 1-1,-1 0 1,1-1-1,-1 0 0,1 1 1,-1-1-1,1 0 1,-1 0-1,0 1 1,0-1-1,0-1 1,1 1-1,-1 0 1,0 0-1,0-1 1,0 1-1,0-1 1,0 0-1,0 1 1,0-1-1,-1 0 1,1 0-1,-3-1 0,0 1-6,0 0 0,0 0-1,0 0 1,0-1-1,0 0 1,1 0-1,-1 0 1,0 0-1,0-1 1,1 0-1,-1 0 1,1 0-1,-6-4 1,8 4-11,-1-1 1,0 0-1,0 1 0,1-1 0,-1 0 1,1 0-1,0-1 0,0 1 1,0 0-1,1-1 0,-1 1 0,1-1 1,-1 0-1,1 1 0,1-1 1,-1 0-1,0 0 0,1 1 0,0-1 1,0 0-1,0 0 0,0 0 1,1-5-1,0 6 3,0 1 1,1-1-1,-1 0 0,1 1 1,-1-1-1,1 1 0,0-1 1,-1 1-1,1 0 1,1 0-1,-1-1 0,0 2 1,0-1-1,1 0 1,-1 0-1,1 1 0,-1-1 1,1 1-1,0 0 0,0 0 1,0 0-1,-1 0 1,1 0-1,0 1 0,0-1 1,0 1-1,0 0 0,0 0 1,4 0-1,-6 0 10,1 0-1,0 0 0,-1 0 1,1 0-1,-1 0 1,1 0-1,-1 0 1,1 1-1,-1-1 0,1 0 1,-1 1-1,1 0 1,-1-1-1,0 1 0,1 0 1,-1-1-1,0 1 1,1 0-1,-1 0 1,0 0-1,0 0 0,0 1 1,0-1-1,0 0 1,0 0-1,1 2 1,-1 2 19,1-1 1,-1 1 0,-1 0 0,1-1 0,-1 1 0,0 0 0,0 6 0,0-4 4,0-5-13,0 1 0,0 0-1,0-1 1,0 1-1,0-1 1,-1 1-1,1-1 1,-1 1-1,0-1 1,0 0 0,0 1-1,0-1 1,0 0-1,0 1 1,-1-1-1,1 0 1,-1 0 0,1 0-1,-1 0 1,0 0-1,0-1 1,0 1-1,0 0 1,-4 1 0,0 0 55,0-1 1,-1 0 0,1 0 0,-1-1 0,1 0 0,-1 0 0,1-1 0,-12 0 0,17 0-70,-1 0 0,1 0 1,0-1-1,-1 1 1,1 0-1,0-1 1,-1 1-1,1-1 1,0 1-1,-1-1 1,1 0-1,0 0 0,0 0 1,0 1-1,0-1 1,0 0-1,0 0 1,0 0-1,0 0 1,0-1-1,-1-1 0,0-1 18,0 0 0,0 0 0,0 0 0,1-1 0,-1 1 0,1-1 0,0-5-1,0 5-147,0 0-1,0 0 0,1 0 1,0 0-1,0 0 0,1 0 1,-1 0-1,1 0 0,0 0 1,0 0-1,1 0 0,0 1 1,-1-1-1,4-4 0,-1 5-484,0 0 0,0 1 0,1 0 1,0 0-1,-1 0 0,1 1 0,0-1 0,0 1 0,0 0 0,1 1 0,-1-1 0,0 1 0,1 0 0,-1 0 0,8 1 1,27-1-5663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25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40 1602,'3'-1'18449,"14"-12"-18545,-12 9 105,0 1 1,1 0-1,-1 1 1,1-1-1,0 1 0,-1 0 1,1 0-1,0 1 1,0 0-1,0 0 1,1 0-1,-1 1 0,0 0 1,0 0-1,0 0 1,11 3-1,-15-2-1,-1 0-1,0 1 1,0-1-1,0 0 1,0 1-1,0-1 1,0 1-1,0-1 0,0 1 1,0-1-1,-1 1 1,1-1-1,0 1 1,-1 0-1,0 0 1,1-1-1,-1 1 1,0 0-1,0-1 1,0 1-1,0 3 1,-3 40 105,1-41-104,1-1 1,-1 0 0,0 0 0,0 0-1,0 0 1,0 0 0,0 0 0,0-1-1,-1 1 1,0-1 0,1 0 0,-1 1-1,0-1 1,0 0 0,0-1 0,0 1-1,0-1 1,-1 1 0,1-1 0,0 0-1,-1 0 1,1 0 0,-1-1 0,1 1-1,-1-1 1,1 0 0,-1 0 0,-6 0-1,7 0-10,0 0-1,-1 0 0,1 0 1,0-1-1,0 1 0,0-1 1,1 1-1,-1-1 0,0 0 1,0 0-1,0 0 0,0 0 1,1-1-1,-1 1 0,1-1 1,-1 0-1,1 0 0,-1 0 1,1 0-1,0 0 0,0 0 1,0 0-1,0-1 0,0 1 1,1-1-1,-1 1 0,1-1 1,0 0-1,0 0 0,0 0 1,0 1-1,0-1 0,0 0 1,0-5-1,1 6-1,0 0 1,0 0 0,0 0-1,0 0 1,0 0 0,0 0-1,1 0 1,-1 0 0,1 0-1,0 0 1,-1 0 0,1 0-1,0 0 1,0 1 0,0-1-1,0 0 1,0 0 0,1 1-1,-1-1 1,0 1 0,1-1-1,-1 1 1,1 0 0,0-1-1,-1 1 1,3-1 0,2 0-1,1 0 0,-1 1 0,0 0 1,0 0-1,1 0 0,-1 1 0,10 0 0,-13 0 5,0 0-1,0 0 1,0 0-1,0 0 1,0 1-1,0-1 0,0 1 1,0 0-1,0 0 1,0 0-1,0 0 1,0 0-1,-1 1 0,1-1 1,0 1-1,-1 0 1,0 0-1,1 0 0,-1 0 1,0 0-1,0 0 1,3 5-1,-2-1 8,-1-1 0,1 1 1,-1 0-1,-1 0 0,1 0 0,-1 0 0,0 0 0,0 0 1,-1 1-1,0 8 0,0-13-2,0 0-1,1 0 1,-1 0-1,0 1 1,-1-1 0,1 0-1,0 0 1,-1 0 0,1 0-1,-1 0 1,0 0 0,1 0-1,-1 0 1,0 0 0,0 0-1,-1 0 1,1 0 0,0 0-1,0-1 1,-1 1-1,1-1 1,-1 1 0,0-1-1,1 1 1,-1-1 0,0 0-1,0 0 1,0 0 0,0 0-1,0 0 1,0 0 0,0 0-1,0-1 1,0 1 0,0-1-1,0 0 1,-1 1-1,1-1 1,0 0 0,0 0-1,0-1 1,0 1 0,-1 0-1,1-1 1,0 1 0,0-1-1,0 0 1,-3-1 0,1-1 0,1 0 1,-1 0 0,1 0 0,0 0 0,0-1 0,1 1 0,-1-1-1,1 0 1,-1 0 0,1 0 0,0 0 0,1 0 0,-1 0 0,1 0-1,-1-6 1,1 8-62,0 0-1,0-1 1,0 1-1,1-1 1,-1 1-1,1-1 1,0 1-1,-1-1 1,1 0-1,1 1 1,-1-1-1,0 1 1,0-1 0,1 1-1,0-1 1,-1 1-1,1-1 1,0 1-1,0 0 1,0-1-1,1 1 1,-1 0-1,0 0 1,1 0-1,0 0 1,3-4-1,4 3-1326,0-1-1,0 1 1,0 1-1,1 0 0,16-2 1,-16 2-515,29-2-5866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26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26 159 641,'0'6'21012,"1"-7"-21011,-1 0 0,1 0 1,0 0-1,-1 0 1,1 0-1,0 0 0,0 0 1,-1 0-1,1 0 1,0 0-1,0 1 0,0-1 1,0 0-1,0 1 1,0-1-1,1 1 1,-1-1-1,0 1 0,0-1 1,0 1-1,0 0 1,1 0-1,-1-1 0,2 1 1,35-2 45,-34 2-33,-3 1-14,0-1 0,-1 1-1,1 0 1,0-1 0,0 1 0,-1 0 0,1-1 0,-1 1 0,1 0 0,0 0 0,-1 0 0,0 0 0,1-1 0,-1 1 0,1 0 0,-1 0 0,0 0 0,0 0 0,1 0 0,-1 0 0,0 0 0,0 0 0,0 0 0,0 0 0,-1 2 0,2 35 6,-1-31 5,0-4-5,0-1 1,0 1 0,0 0 0,0 0 0,0 0 0,0-1-1,-1 1 1,0 0 0,1-1 0,-1 1 0,0 0 0,0-1-1,0 1 1,-4 4 0,3-6-5,0 1 0,0-1 0,0 0 1,-1 0-1,1 0 0,0 0 0,-1-1 0,1 1 0,-1-1 0,1 1 1,-1-1-1,1 0 0,-1 0 0,1 0 0,-1 0 0,-4-1 0,5 0-8,-1 0-1,1 1 1,-1-2-1,1 1 1,0 0-1,-1 0 1,1-1-1,0 1 1,0-1-1,0 1 1,0-1-1,0 0 1,1 0-1,-1 0 1,1 0-1,-1 0 1,1 0 0,-1-1-1,1 1 1,0 0-1,0-1 1,0 1-1,1-1 1,-1 1-1,1-1 1,-1 1-1,1-1 1,0-4-1,-2-4-18,1 0 1,0 0-1,1 0 0,0 0 1,3-18-1,-2 27 21,0 0 1,-1 0-1,1 0 0,0 0 0,1 1 1,-1-1-1,0 0 0,0 1 1,1-1-1,-1 0 0,1 1 0,-1 0 1,1-1-1,0 1 0,-1 0 1,1 0-1,0 0 0,0 0 0,0 0 1,0 0-1,0 1 0,0-1 0,0 1 1,0-1-1,4 1 0,3-2-63,1 1 0,0 1 0,0-1 0,11 3 0,-20-2 69,0 1 1,1-1 0,-1 1 0,0 0 0,0-1 0,0 1-1,0 0 1,0 0 0,0 0 0,0 0 0,0 0-1,0 0 1,-1 0 0,1 0 0,0 0 0,-1 0 0,1 0-1,-1 0 1,1 1 0,-1-1 0,1 0 0,-1 0-1,0 1 1,0-1 0,0 0 0,1 1 0,-1-1 0,-1 0-1,1 1 1,0-1 0,0 0 0,0 0 0,-1 1-1,1-1 1,-1 2 0,1 0 21,-1 1 0,1-1 0,-1 0 0,0 1 0,0-1 0,0 0 0,-1 0 0,1 0 0,-1 0 0,0 0 0,0 0 0,0 0 0,-2 3 0,1-5 4,1 1 0,-1 0 0,1-1 0,-1 0 0,0 1 0,1-1 0,-1 0 0,0 0-1,0-1 1,0 1 0,0-1 0,1 1 0,-1-1 0,0 0 0,0 0 0,0 0 0,0 0-1,0-1 1,0 1 0,0-1 0,-5-1 0,6 0-34,0 1 0,0 0 0,-1-1 0,1 0 0,1 1 0,-1-1 0,0 0 0,0 0 0,1 0 0,-1 0 0,1 0 0,0 0 0,-1-1 0,1 1 0,0 0 1,0-1-1,1 1 0,-1-1 0,0 1 0,1-1 0,-1 1 0,1-1 0,0 1 0,0-5 0,0 1-373,0 1 0,0 0 0,1-1 0,-1 1 0,1 0 0,0 0 0,1-1 0,-1 1 0,1 0 0,0 0 0,0 1 0,1-1 0,0 0-1,-1 1 1,1-1 0,1 1 0,-1 0 0,8-7 0,23-19-5520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30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15 1089,'0'0'13677,"-6"-9"-6386,4 35-5104,3-15-2080,-1 0-1,-1 0 1,0 0-1,0 0 1,-1 0-1,-1-1 1,1 1-1,-6 11 1,7-20-72,0 0 1,0-1 0,0 1 0,-1 0-1,1 0 1,0-1 0,-1 1 0,1-1 0,-1 0-1,1 1 1,-1-1 0,0 0 0,0 0-1,1 0 1,-1 0 0,0 0 0,0 0 0,0-1-1,0 1 1,0-1 0,0 1 0,0-1-1,0 0 1,-1 0 0,1 1 0,0-2 0,0 1-1,0 0 1,0 0 0,0-1 0,0 1-1,0-1 1,0 1 0,-3-3 0,2 1-42,0 0 0,0 0 0,0-1 0,1 1-1,-1-1 1,1 0 0,-1 0 0,1 0 0,0 0 0,0 0 0,1 0 0,-1-1 0,1 1 0,-1 0 0,1-1 0,0 1 0,0-1 0,0-5 0,0 2 8,0 0 0,0-1 0,0 1 0,1 0 0,1 0 0,-1 0 0,1 0 1,2-8-1,-2 13-6,0 0 0,0 0 0,0 1 0,1-1 0,-1 0 0,1 0 0,0 1 0,-1-1 0,1 1 0,0-1 1,0 1-1,0 0 0,0 0 0,0 0 0,0 0 0,0 0 0,0 0 0,0 1 0,0-1 0,1 1 0,-1-1 0,0 1 0,0 0 1,1 0-1,-1 0 0,0 0 0,5 1 0,-4-2-9,0 1 1,0 0-1,1 0 0,-1 0 1,0 0-1,0 1 1,0-1-1,0 1 1,0-1-1,0 1 0,0 0 1,0 1-1,0-1 1,0 0-1,0 1 0,-1 0 1,1-1-1,0 1 1,-1 0-1,0 0 0,1 1 1,-1-1-1,0 0 1,0 1-1,0-1 0,-1 1 1,1 0-1,-1-1 1,1 1-1,-1 0 0,0 0 1,0 0-1,0 0 1,0 0-1,-1 0 0,1 1 1,-1-1-1,0 6 1,0-4 41,1 0 0,-2 1 0,1-1 0,-1 0 0,1 0 0,-1 0 1,-1 0-1,1 0 0,-1 0 0,0 0 0,0 0 0,0-1 0,-1 1 1,0-1-1,0 0 0,0 1 0,0-1 0,0-1 0,-1 1 0,0 0 0,0-1 1,0 0-1,0 0 0,0 0 0,-1 0 0,1-1 0,-1 1 0,0-1 1,0 0-1,0-1 0,0 1 0,0-1 0,0 0 0,-5 0 0,9-1-31,0-1 0,0 1 0,0-1 0,0 1 0,0-1-1,0 0 1,1 1 0,-1-1 0,0 0 0,0 1 0,1-1-1,-1 0 1,1 0 0,-1 0 0,0 1 0,1-1 0,0 0-1,-1 0 1,1 0 0,-1 0 0,1 0 0,0 0 0,0 0-1,0 0 1,-1 0 0,1 0 0,0 0 0,1-2 0,-3-37-10,2 34 44,0 4-72,0-1-1,0 0 1,0 0 0,0 0 0,0 0 0,1 0 0,-1 0 0,1 1 0,0-1-1,0 0 1,0 0 0,0 1 0,0-1 0,3-4 0,-1 5-349,0 0 1,0 0-1,0 0 0,0 0 1,0 1-1,1-1 1,-1 1-1,1 0 1,-1 0-1,0 0 0,1 0 1,4 1-1,25-5-4442,9-2-2098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27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17 993,'0'0'16645,"-7"3"-14974,-19 10-571,19-10-647,42-1-68,-33-1-367,-1 0-1,1 1 1,0-1 0,-1 0 0,1 1 0,0-1-1,-1 1 1,0 0 0,1-1 0,-1 1 0,0 0-1,0 0 1,0 0 0,0-1 0,0 1 0,-1 0-1,1 0 1,0 1 0,-1-1 0,0 0 0,1 0 0,-1 0-1,0 0 1,0 0 0,0 0 0,0 1 0,-1 1-1,1 1 48,-1 0 0,0 0 0,0 0 0,0 0 0,0 0-1,-1 0 1,1-1 0,-1 1 0,0-1 0,-5 8 0,4-8 5,1 0 0,-1-1-1,0 0 1,0 1 0,-1-1 0,1 0 0,0-1 0,-1 1 0,0-1 0,0 1 0,1-1 0,-1 0 0,-1 0 0,1-1 0,0 1 0,0-1 0,-1 0 0,-6 1 0,10-5-66,0 1 1,1 0-1,-1-1 0,1 1 1,0-1-1,0 1 1,0-1-1,0 1 0,0-1 1,1 1-1,-1-1 1,1 1-1,-1 0 0,1-1 1,0 1-1,1-4 1,4 1-5,0 1 0,1 0 1,-1 0-1,1 0 0,-1 1 1,1 0-1,0 1 0,0-1 1,0 1-1,1 0 0,-1 1 1,0 0-1,1 0 0,-1 1 1,14 0-1,-21 0 59,0 1-38,0 0 1,0 0 0,0 0 0,0 0-1,0 0 1,0 0 0,0 0 0,-1 0 0,1 0-1,0 0 1,-1 0 0,1 0 0,-1-1-1,1 1 1,-1 0 0,0 0 0,1 0-1,-1-1 1,0 1 0,1 0 0,-1-1-1,0 1 1,0 0 0,0-1 0,1 1-1,-1-1 1,0 1 0,0-1 0,0 0 0,0 1-1,0-1 1,-1 0 0,-36 0 381,37-1-410,0 1 0,0-1 0,0 1 0,0-1 0,0 1 0,0-1 0,0 0 0,1 0 0,-1 1 0,0-1 0,0 0 0,1 0 0,-1 0 0,0 0 0,1 0 1,-1 0-1,1 0 0,-1 0 0,1 0 0,0 0 0,-1 0 0,1 0 0,0 0 0,0-1 0,0 1 0,-1 0 0,1 0 0,1 0 0,-1 0 0,0 0 0,0-1 0,0 1 0,0 0 0,1-2 1,0 1-136,-1-1 0,1 0 1,-1 1-1,1-1 0,0 1 1,0-1-1,0 1 0,0-1 1,1 1-1,-1 0 1,0-1-1,1 1 0,3-4 1,14-4-2113,-1 1 0,1 0 1,1 2-1,0 0 0,21-4 0,11-1-5283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28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15 8680,'0'0'10111,"-4"2"-10031,-5 2-104,17-4 149,27 1 368,-34-1-473,0 0 0,0 0 0,0 0 0,1 1 0,-1-1 0,0 1 0,0-1 0,0 1 0,0-1 0,0 1 0,0-1 0,0 1 0,0 0 0,0 0 0,0 0 0,0-1 0,-1 1 0,1 0 0,0 0 0,0 0 0,-1 0 0,1 0 0,-1 0 0,1 1 0,-1-1 1,1 0-1,-1 0 0,1 2 0,0 1 80,-1 0-1,1 1 1,-1-1 0,0 0 0,0 0 0,0 0 0,-1 0 0,1 0 0,-1 1 0,0-1 0,0 0 0,0 0 0,-3 5 0,2-7-22,0 0 0,0 0 1,0 0-1,0 0 0,0-1 1,0 1-1,0-1 1,0 1-1,-1-1 0,1 0 1,-1 0-1,1 0 0,-1 0 1,1-1-1,-1 1 0,1 0 1,-1-1-1,0 0 1,1 0-1,-1 0 0,-5 0 1,7 0-74,-1 0 1,0 0-1,1 0 1,-1 0-1,1 0 1,-1 0-1,0 0 1,1 0-1,-1-1 1,1 1-1,-1-1 1,1 1-1,-1-1 1,1 0-1,-1 0 1,1 1-1,-1-1 1,1 0-1,0 0 1,0 0-1,0 0 1,-1-1-1,1 1 1,-1-2-1,1 0-9,0 0-1,0-1 0,1 1 0,-1 0 0,1-1 1,0 1-1,0 0 0,0-1 0,0 1 0,1 0 0,1-6 1,-1 5-6,0 1 0,1 0 0,-1-1 0,1 1 0,0 0 1,0 0-1,0 0 0,0 1 0,0-1 0,1 0 0,-1 1 0,1 0 1,-1-1-1,1 1 0,0 0 0,5-2 0,-3 1 27,0 0 1,1 0-1,-1 1 0,0 0 1,1 0-1,0 0 0,-1 1 0,1 0 1,9-1-1,-16 4 22,1 0 0,0-1-1,0 1 1,-1 0 0,1-1 0,0 1 0,-1 0-1,0-1 1,1 1 0,-1-1 0,0 1-1,0-1 1,0 1 0,-2 2 0,0-2 28,0 1 1,0-1-1,0 0 1,-1 0-1,1 0 1,-1 0-1,1 0 1,-1-1-1,1 0 1,-1 1-1,0-1 1,0-1-1,-4 2 1,7-2-132,5-2-1842,70-31-7885,-38 23 3241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29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10058,'3'1'13079,"25"-1"-12723,37 1-109,-64-1-238,0 1 0,0-1 1,1 1-1,-1-1 0,0 1 0,-1-1 1,1 1-1,0 0 0,0 0 1,0-1-1,0 1 0,0 0 0,-1 0 1,1 0-1,0 0 0,-1 0 0,1 0 1,-1 0-1,1 0 0,-1 0 0,1 0 1,-1 0-1,0 0 0,1 0 1,-1 0-1,0 0 0,0 0 0,0 1 1,0-1-1,0 0 0,0 0 0,0 0 1,0 0-1,-1 0 0,1 0 1,0 1-1,-1 0 0,0 0 25,1 1-1,-1-1 1,1 0 0,-1 0-1,0 0 1,0 0 0,0 0-1,0 0 1,-1 0-1,1 0 1,0 0 0,-1-1-1,1 1 1,-1 0 0,0-1-1,1 1 1,-1-1 0,0 0-1,-2 2 1,-5-1 84,0-1 1,0 1 0,1-2 0,-19 1-1,22-1-65,4-1-53,0 1 0,0-1 0,0 1 0,1-1 0,-1 1 0,0-1 0,1 0 0,-1 1 0,1-1 0,-1 0 1,0 1-1,1-1 0,-1 0 0,1 0 0,0 1 0,-1-1 0,1 0 0,0 0 0,-1 0 0,1 0 0,0 0 0,0 0 0,0 1 0,0-1 1,0 0-1,0 0 0,0 0 0,0 0 0,0 0 0,0 0 0,1 0 0,-1 1 0,0-1 0,0 0 0,1 0 0,0-1 0,-1-1-1,1 0 0,0 0 0,-1 0 0,1 0-1,1 0 1,-1 0 0,0 0 0,1 1-1,-1-1 1,3-3 0,-1 4 23,0 0 0,-1 1 0,1-1 0,0 1 0,0 0 0,0 0 0,0 0 0,0 0 0,0 0 0,0 0-1,0 1 1,0 0 0,1-1 0,-1 1 0,0 0 0,0 1 0,4 0 0,-6-1-48,-1 0 0,1 1 0,-1-1 0,1 0 0,-1 1 1,1-1-1,-1 0 0,0 1 0,1-1 0,-1 1 0,0-1 0,1 1 0,-1-1 0,0 1 0,1-1 0,-1 1 0,0 0 1,0-1-1,0 1 0,0-1 0,1 1 0,-1 0 0,0-1 0,0 1 0,1 17-7351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0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1313,'0'0'8488,"2"-7"-7169,5-26 1366,2 89 1087,-5 33-2938,-1-12-646,10 84-26,138 1550 317,-5-761-442,-52-252-182,-86-614 92,-1 183-3009,-7-198-2038,0-48-180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0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7495,'0'0'1911,"25"5"-1105,-8-1-635,18 3 260,0-1 0,1-1 0,52-1 0,242-31 2711,-153 8-2264,2024-116 3521,-1251 89-4159,-442 19-160,496 19-10,-493 68-2054,-175-14-185,-249-39-1269,-19-5-1943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0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 3011,'0'0'17350,"-24"-2"-16736,15 1-506,-1 1 0,0 0 1,0 0-1,0 1 1,-16 3-1,22-3-88,0 1-1,-1 0 0,1 0 0,0 0 1,0 0-1,1 1 0,-1-1 0,0 1 1,1 0-1,0 0 0,-1 0 0,1 1 1,0-1-1,-3 7 0,-1 1-6,1-1-1,1 1 1,0 0-1,0 0 0,1 1 1,1-1-1,0 1 1,0 0-1,0 13 1,0 8 32,2 0 1,3 37 0,-1-60-23,1 0 0,0 0 0,1 1 0,0-1 0,0-1 0,1 1 0,0 0 0,1-1 0,0 0 0,0 0 0,1 0 0,0-1 0,1 0 1,0 0-1,15 13 0,-16-15 0,1 0 0,0-1-1,0 0 1,1-1 0,-1 0 0,1 0 0,0 0 0,0-1 0,1 0 0,-1 0 0,0-1 0,1-1 0,-1 1 0,1-1-1,0-1 1,-1 1 0,1-2 0,0 1 0,12-3 0,-16 1-36,1 0 1,-1 0-1,0-1 0,0 0 1,0 0-1,0 0 0,-1-1 1,1 0-1,-1 1 0,0-2 1,5-5-1,8-7-2449,2 2-3433,-9 11-1328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0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6630,'0'0'9150,"16"-12"224,-16 31-9132,7 192 832,-5-183-1019,2 0 0,1 0-1,2 0 1,0-1 0,15 36 0,-19-56-45,0-1-1,0 1 1,1-1 0,0 1 0,0-1 0,1-1 0,0 1-1,0 0 1,0-1 0,0 0 0,1 0 0,0-1 0,0 0-1,0 0 1,13 6 0,-6-5 8,1-1 0,0-1-1,0 0 1,0-1 0,0 0-1,0-1 1,17-1 0,-23 0-903,0 0 1,0-1-1,0 0 1,0 0-1,0-1 1,0 0-1,8-3 1,-14 4 476,0 0 1,0 0-1,1 0 1,-1 0 0,0-1-1,0 1 1,-1-1-1,1 1 1,0-1 0,0 0-1,-1 1 1,1-1-1,-1 0 1,1 0 0,-1 0-1,0 0 1,0-1-1,0 1 1,0 0 0,0 0-1,-1-1 1,1 1-1,-1 0 1,1-1 0,-1 1-1,0-5 1,0-8-8615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1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8040,'0'0'8429,"49"4"-3699,-29-7-4578,0 0 0,0-1-1,0-1 1,-1-1 0,34-14 0,-14 5-684,-3 1-2454,-3-4-4700,-10 5-690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1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4420,'0'0'10853,"4"3"-9246,1 1-915,-1 1 1,1-1-1,-1 1 0,-1 0 0,1 0 1,-1 0-1,1 0 0,2 10 1,-1-4-72,-1 1 1,0 0 0,4 22 0,-3 7-437,-1 69 1,-3-70 265,5 86-1861,-10-153-19788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1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8520,'0'0'9561,"-3"17"-8322,0-6-1103,0 1 166,0 1-1,0 0 0,1-1 0,1 1 1,0 0-1,1 0 0,0 0 1,1 0-1,4 18 0,-1-19-128,0 0-1,1 0 1,0-1 0,1 1-1,0-1 1,9 11-1,-13-19-157,1 1 0,0 0 0,1-1 0,-1 0 0,1 0-1,-1 0 1,1 0 0,0 0 0,0-1 0,0 0 0,0 0 0,1 0 0,-1 0-1,0-1 1,1 1 0,-1-1 0,1 0 0,0-1 0,7 1 0,-10-1-25,0 0 0,0-1 1,0 0-1,0 1 0,0-1 0,-1 0 1,1 0-1,0 0 0,0 0 1,-1 0-1,1-1 0,0 1 0,-1 0 1,1-1-1,-1 1 0,0-1 1,1 0-1,-1 1 0,0-1 1,0 0-1,0 0 0,0 0 0,0 0 1,-1 1-1,1-1 0,-1 0 1,1 0-1,-1-1 0,0 1 0,1 0 1,-1-3-1,1-12-79,1 1 0,-3-31 0,0 37 53,1 7 39,0-1 0,0 0 1,0 0-1,-1 1 0,0-1 0,0 0 0,0 1 1,0-1-1,-1 1 0,1-1 0,-1 1 1,0-1-1,0 1 0,0 0 0,0 0 1,-1 0-1,1 0 0,-1 1 0,0-1 1,1 1-1,-1-1 0,-1 1 0,1 0 1,0 0-1,0 0 0,-1 1 0,1-1 1,-1 1-1,1 0 0,-1 0 0,-5-1 1,-6 0-385,-1 0 1,1 1 0,-1 1 0,1 0 0,-1 1 0,-17 4 0,24-4-773,2-10-4725,-10-36-1297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30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5 10025,'0'0'11409,"0"0"-11375,0 0 1,0 0-1,0-1 1,0 1 0,0 0-1,0 0 1,0 0-1,0 0 1,0-1-1,0 1 1,0 0 0,0 0-1,0 0 1,1 0-1,-1 0 1,0-1 0,0 1-1,0 0 1,0 0-1,0 0 1,0 0-1,0 0 1,0 0 0,0 0-1,0-1 1,1 1-1,-1 0 1,0 0 0,0 0-1,0 0 1,0 0-1,0 0 1,0 0-1,1 0 1,-1 0 0,0 0-1,0 0 1,0 0-1,0 0 1,1 0 0,-1 0-1,0 0 1,0 0-1,0 0 1,1 0-1,1 8 132,1-1 0,-2 2 0,1-1 0,-1 0 0,0 0 0,0 0 0,-1 1 0,0-1 0,-2 12 0,1 6 208,1-23-304,0 0-1,0 0 1,-1 0-1,1-1 1,-1 1-1,0 0 1,1 0 0,-1-1-1,0 1 1,-1-1-1,1 1 1,0-1-1,-1 1 1,1-1-1,-1 0 1,0 1-1,0-1 1,0 0-1,0 0 1,0 0-1,0-1 1,-1 1-1,1-1 1,0 1-1,-1-1 1,1 0-1,-1 1 1,0-1-1,1-1 1,-1 1 0,0 0-1,0-1 1,1 1-1,-1-1 1,0 0-1,0 0 1,0 0-1,0 0 1,1 0-1,-1-1 1,0 0-1,0 1 1,-3-2-1,4 0-88,0 1 0,1 0 0,-1-1 0,0 1-1,1-1 1,-1 0 0,1 0 0,-1 1 0,1-1-1,0 0 1,0 0 0,0 0 0,0-1 0,0 1-1,0 0 1,0 0 0,1 0 0,-1-1 0,1 1-1,0 0 1,0 0 0,0-1 0,0 1 0,0 0-1,0-1 1,0 1 0,1 0 0,-1 0 0,1 0-1,0-1 1,0 1 0,0 0 0,0 0 0,0 0 0,0 0-1,0 0 1,0 0 0,1 0 0,-1 1 0,1-1-1,3-2 1,3 2-33,1 0 0,-1 0 0,1 1 0,0 0 0,9 0 0,-16 1 27,1-1 0,-1 1 0,0 0 0,1 0 0,-1 0 1,0 0-1,1 1 0,-1-1 0,1 0 0,-1 1 0,0 0 0,0 0 0,1 0 1,-1 0-1,0 0 0,0 0 0,0 0 0,0 1 0,0-1 0,0 1 1,3 2-1,-5-3 11,0 0 0,0 0 1,1 0-1,-1 0 0,0 0 1,0 0-1,0 0 0,0 0 1,0 0-1,0 0 0,0 0 0,0-1 1,0 1-1,0 0 0,-1 0 1,1 0-1,0 0 0,-1 0 1,1 0-1,-1 0 0,1-1 1,-1 1-1,1 0 0,-1 0 1,1-1-1,-1 1 0,0 0 1,0 0-1,-32 14 223,-37-5 230,61-10-443,-22-2 123,30 1-165,0 1 0,0-1 0,1 0 0,-1 0-1,0 0 1,1 1 0,-1-1 0,1 0 0,-1 0 0,1 0 0,-1 0 0,1 0 0,-1 0 0,1 0 0,0 0 0,0 0 0,-1 0 0,1 0 0,0 0 0,0 0 0,0 0 0,0 0-1,0 0 1,0 0 0,1 0 0,-1 0 0,1-2 0,0 0-126,0 0 1,0 1-1,0-1 0,0 1 1,1-1-1,-1 1 0,1 0 1,0-1-1,0 1 0,0 0 0,0 0 1,0 0-1,0 0 0,0 1 1,1-1-1,-1 1 0,1-1 0,-1 1 1,1 0-1,-1 0 0,4-1 1,60-17-6355,-23 13 205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0 769,'-1'5'18305,"-4"21"-15711,-61 213-415,57-217-2149,-5 13 44,13-18-5015,-8-57-4332,5 16 3059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1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6406,'0'0'9994,"0"4"-8494,3 11-853,0 0 0,1 0 0,0-1 1,1 1-1,1-1 0,0 0 1,1 0-1,13 20 0,-1 0-50,-1-1-234,30 44 0,-48-75-379,0-2-182,0-22-12934,-2 7 7484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1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60 2434,'0'0'10570,"-3"3"-8958,1-1-1029,-6 6-144,6 1 2938,31-9-1273,-16 0-1846,0-1 1,0 0-1,0-1 1,-1-1 0,1 0-1,-1 0 1,0-1 0,17-8-1,-16 6-96,22-8-525,-32 10 73,-23 8 119,13-2 156,1 1 0,-1 0 1,1 1-1,0-1 0,-11 10 0,5-6 69,30-30 3,-13 17-32,-2 3-16,-1 1 1,1-1-1,-1 0 0,0 0 1,0 0-1,0 0 0,0-1 1,0 1-1,-1 0 0,2-6 1,-3 9 64,-31 11-6795,17-11 331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1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45 1537,'0'0'7960,"-3"13"3197,29-13-10792,-7-1-198,-1 2-1,1-1 0,25 6 1,-43-6-161,-1 1 1,1-1-1,-1 0 1,0 1-1,1-1 1,-1 0-1,0 1 1,1-1-1,-1 0 1,0 1-1,1-1 1,-1 1-1,0-1 1,0 0-1,0 1 1,1-1-1,-1 1 1,0-1-1,0 1 1,0-1-1,0 1 1,0-1-1,0 1 1,0-1-1,0 1 1,0-1-1,0 1 1,0-1 0,0 1-1,0-1 1,0 0-1,0 1 1,-1-1-1,1 1 1,0-1-1,0 1 1,-1-1-1,1 0 1,0 1-1,0-1 1,-1 1-1,1-1 1,0 0-1,-1 1 1,1-1-1,-1 0 1,1 0-1,-1 1 1,-17 18-12,6-14 66,0 0-1,-1-1 0,1-1 0,-1 0 0,0 0 0,0-1 0,0-1 1,0 0-1,0-1 0,-20-2 0,3 1 1499,64-21-1014,-24 17-821,-1-1 0,-1 1 0,1-1 0,-1-1 0,8-7 0,14-25-10176,-19 16-1244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5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41 4580,'0'0'5558,"-7"-4"-4678,-23-21 1080,21 18-119,9 6-1770,0 1 0,0 0-1,0 0 1,-1-1 0,1 1 0,0 0-1,0 0 1,0-1 0,-1 1-1,1 0 1,0 0 0,0 0 0,0 0-1,-1-1 1,1 1 0,0 0-1,0 0 1,-1 0 0,1 0 0,0 0-1,-1 0 1,1 0 0,0 0-1,0 0 1,-1 0 0,1 0-1,0 0 1,-1 0 0,1 0 0,0 0-1,0 0 1,-1 0 0,1 0-1,0 0 1,-1 0 0,1 0 0,0 0-1,0 0 1,-1 1 0,1-1-1,0 0 1,0 0 0,0 0 0,-1 1-1,1-1 1,0 0 0,0 0-1,0 0 1,-1 1 0,1-1 0,0 0-1,0 0 1,0 1 0,0-1-1,0 0 1,0 0 0,0 1-1,0-1 1,0 0 0,-1 1 0,1-1-1,0 0 1,0 0 0,0 1-1,1-1 1,-1 0 0,0 1 0,3 21 603,12 2-631,0-1-1,2-1 1,20 22 0,-6-7-27,190 194-59,-129-139 32,-30-32-21,120 90 0,17-23-117,16 21-40,15 11 15,-49-34 174,-111-78 0,5 4 1,66 43 15,164 142-1,-188-138-2,188 122 1,-185-143-73,248 120 0,-283-161 44,-26-13 33,84 48 0,4 5-7,-42-24 5,192 101-101,-260-133 53,2-2 0,0-1 0,1-2 0,49 11 0,169 21-129,51 7 39,-101-14-36,-82-13 86,75 22-119,-14-3 99,168-4-297,-34-6 287,43 22-240,-49-8-1243,-220-39 1185,-21-1 34,74-1 0,-96-9 442,235-11-2800,-161-1 2746,47-6-12,-13-4-92,96-19-17,-158 19 130,-43 11-9,0-2-1,69-27 1,124-48 1547,-242 87-1709,18-8 1219,-14-3-4596,-8 6 106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7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1986,'0'0'6150,"25"-2"-5510,-21 2-223,0 0-193,0 0-224,1 0 32,1 0-64,-2 6-449,2 3-704,0 2-512,1 6-321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0 4452,'0'0'10608,"-18"16"-9995,-58 53-153,66-58-311,0 0 1,1 0 0,0 1 0,1 0 0,-12 24 0,-4 5 173,-52 68 689,-38 58 344,97-140-1087,2 1-1,1 1 0,2 0 1,-12 38-1,16-22-163,6-35-253,1 0 1,-1 0 0,-1 0-1,0 0 1,-7 16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4132,'0'0'10602,"0"11"-9481,0 8-866,-1-7 414,0-1 0,1 1 1,1-1-1,0 1 1,5 19-1,-6-29-627,1 1 0,0 0 0,0 0 0,1-1 0,-1 1 0,0-1 0,1 1 0,0-1 0,-1 1 0,1-1 0,0 0 0,0 0 0,0 0 0,1 0 0,-1 0 0,0-1 0,1 1 0,-1-1 0,1 1 0,-1-1 0,1 0 0,0 0 0,0 0 0,-1 0 0,1-1 0,0 1 0,0-1 0,0 0 0,0 1 0,4-2 0,-3 1-481,0 0 1,1 0-1,-1-1 0,1 1 0,-1-1 0,0-1 0,0 1 0,0 0 0,1-1 0,-1 0 0,-1 0 1,1 0-1,6-5 0,18-13-4691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15 6406,'0'0'9887,"-19"-15"-3075,2 15-6612,0 1 0,0 0 0,1 1 0,-1 1 0,1 1 0,-20 6 1,29-7-194,0 0 1,0 0 0,1 0-1,-1 1 1,1 0 0,-1 1 0,1 0-1,1-1 1,-1 2 0,1-1-1,0 1 1,0 0 0,0 0-1,1 0 1,0 0 0,-4 9 0,3-3 37,1 0 1,1 0-1,0 1 1,0-1 0,2 0-1,-1 1 1,1 13-1,5 89 201,-3-105-237,6 46 445,13 54 1,-11-66-37,-1 0-1,3 78 1,-11-121-567,-1 0-1,1 1 1,0-1 0,-1 0-1,1 0 1,-1 0 0,1 0-1,-1 0 1,0 0 0,1 0-1,-1 0 1,0 0 0,0 0-1,1 0 1,-1-1 0,0 1-1,0 0 1,0 0 0,0-1-1,0 1 1,0-1 0,0 1 0,0-1-1,-1 1 1,1-1 0,0 0-1,0 1 1,0-1 0,0 0-1,-1 0 1,1 0 0,0 0-1,0 0 1,-2 0 0,-1 0-415,1 0 0,-1 0 1,1-1-1,0 1 0,-1-1 1,1 0-1,0 1 1,-1-1-1,1-1 0,0 1 1,-6-3-1,-38-45-10689,31 34 8007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51 1922,'0'0'13549,"-8"-13"-12364,29 13 384,6 0-960,4 2-129,2-2-352,8 0-128,1 0-32,7-11-1185,3 0-1537,0 1-2115,4 3-4260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31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79 12972,'0'0'10832,"-6"-4"-10277,9 7-503,0 0-1,0 0 1,0 0-1,-1 1 1,1-1 0,-1 1-1,0 0 1,0-1-1,0 1 1,0 0 0,-1 0-1,0 0 1,0 1 0,0-1-1,0 0 1,-1 0-1,1 1 1,-1-1 0,0 0-1,-1 7 1,0-10-32,1 0 1,0 0-1,-1-1 0,1 1 1,-1 0-1,1-1 1,-1 1-1,0 0 1,1-1-1,-1 1 0,1-1 1,-1 1-1,0-1 1,0 0-1,1 1 0,-1-1 1,0 1-1,0-1 1,0 0-1,1 0 1,-1 0-1,0 1 0,0-1 1,0 0-1,1 0 1,-1 0-1,0 0 0,0 0 1,0-1-1,0 1 1,1 0-1,-1 0 1,0 0-1,0-1 0,0 1 1,1 0-1,-2-1 1,0 0-40,1 1 0,-1-1 0,1 0 0,-1 1 0,1-1 0,0 0 0,-1 0 0,1 0 0,0 0 0,-1 0 1,1 0-1,0-1 0,0 1 0,0 0 0,0 0 0,0-1 0,0 1 0,-1-3 0,1-3-196,-1-1 0,1 1 1,1 0-1,-1-1 0,1 1 0,1-1 0,-1 1 0,3-12 0,-2 16 199,0 1 0,0 0 0,0 0 0,0 0 0,0 0 0,0 0-1,1 0 1,-1 0 0,1 0 0,-1 0 0,1 1 0,0-1-1,-1 1 1,1-1 0,0 1 0,0 0 0,0 0 0,0-1 0,0 1-1,1 1 1,-1-1 0,0 0 0,0 0 0,1 1 0,-1-1 0,0 1-1,1 0 1,-1 0 0,0 0 0,4 0 0,32 5-189,-38-5 221,1 0 1,0 0-1,-1 1 0,1-1 0,0 0 1,-1 1-1,1-1 0,0 1 1,-1-1-1,1 0 0,-1 1 0,1-1 1,-1 1-1,1 0 0,-1-1 0,1 1 1,-1-1-1,0 1 0,1 0 0,-1-1 1,0 1-1,0 0 0,1-1 0,-1 1 1,0 0-1,0 0 0,0-1 0,0 1 1,0 0-1,0-1 0,0 1 0,0 0 1,0 0-1,0-1 0,0 1 0,0 0 1,-1-1-1,1 1 0,0 0 0,-1-1 1,1 1-1,0 0 0,-1-1 0,1 1 1,-1 0-1,1-1 0,-1 1 0,1-1 1,-1 1-1,1-1 0,-2 1 0,-1 2 178,-1 1-1,0-1 0,0 0 0,0-1 0,-1 1 0,1-1 1,0 0-1,-1 0 0,-7 2 0,9-2-183,0-1-1,0 0 0,0 0 1,-1 0-1,1-1 0,0 1 1,-1-1-1,1 0 1,-1 0-1,1 0 0,0 0 1,-1 0-1,1-1 1,0 0-1,-5-1 0,7 1-222,0-1-1,1 1 0,-1 0 0,0-1 1,1 1-1,-1-1 0,1 1 0,-1-1 0,1 1 1,-1-1-1,1 1 0,0-1 0,0 0 1,0 1-1,0-1 0,1-2 0,2-29-4901,6-3-1457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3107,'0'0'11963,"-3"-3"-10126,2 2-1667,1 0 0,-1 0 0,0 0 0,0 0 0,0 0 0,0 0 0,1 1 1,-1-1-1,0 0 0,0 0 0,0 1 0,-1-1 0,1 1 0,0-1 0,0 1 1,0-1-1,0 1 0,0 0 0,-1-1 0,1 1 0,0 0 0,0 0 0,0 0 0,-1 0 1,1 0-1,0 0 0,0 1 0,-1-1 0,1 0 0,0 0 0,0 1 0,0-1 0,0 1 1,0-1-1,0 1 0,0 0 0,-1-1 0,2 1 0,-1 0 0,0 0 0,0-1 1,0 1-1,0 0 0,-1 2 0,-4 5-11,0 0 1,1 1-1,0 0 1,0 0-1,1 0 0,1 0 1,-1 1-1,1 0 1,1-1-1,0 1 0,-1 12 1,-1 16 498,3 62 0,1-63-278,0-23-297,1-1 0,0 0 0,0 0 0,2 0 1,0 0-1,0-1 0,1 1 0,9 20 1,-10-28-173,0 0 1,-1 0-1,2-1 1,-1 1 0,0-1-1,1 0 1,0 0 0,0 0-1,0 0 1,0-1-1,1 0 1,-1 0 0,1 0-1,0 0 1,0-1 0,0 1-1,0-1 1,0-1 0,1 1-1,-1-1 1,1 0-1,-1 0 1,7 0 0,-6-1-950,0 0 1,0 0 0,0 0-1,0-1 1,0 0 0,0-1-1,0 1 1,0-1 0,0 0 0,-1 0-1,1-1 1,-1 0 0,1 0-1,-1 0 1,6-6 0,16-11-9165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24 128,'0'0'8163,"-7"-4"-6300,-5-4-3049,-6-3 12598,39 25-9339,-13-8-1959,0 0-1,0 1 0,-1 1 0,0-1 1,0 1-1,-1 0 0,0 0 0,-1 1 1,1 0-1,-2 0 0,1 0 1,-1 1-1,-1-1 0,0 1 0,0 0 1,-1 0-1,0 0 0,-1 0 1,1 18-1,-2 15 225,-1 0 0,-3 0 1,-11 55-1,13-83-236,0-4 3,-2 8-2,1 1 0,0-1 0,2 1 1,0 0-1,1 0 0,4 24 1,-2-39-115,0 0 1,1 0 0,0 0 0,0-1 0,0 1 0,0-1 0,1 0 0,-1 0 0,1 0 0,0 0-1,0-1 1,1 0 0,6 5 0,-6-5 25,0 1 1,1 0-1,-1 0 0,-1 1 1,1-1-1,-1 1 0,0 0 0,0 0 1,0 1-1,5 9 0,1 22-1200,-6-18 2188,-1 1 0,-1 30 0,-2 6-5165,-1-16-6376,1-22 4714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 1249,'0'0'15957,"-4"2"-15466,-10 3-156,25-3 409,-7-2-637,0 1 1,1 0-1,-1-1 0,0 2 0,1-1 0,-1 0 1,0 1-1,0 0 0,4 2 0,-5-2-1,-1 0 1,0 1-1,1-1 0,-1 1 0,0-1 1,0 1-1,0 0 0,-1-1 0,1 1 1,-1 0-1,0 0 0,1 0 0,-1 0 1,-1 1-1,1-1 0,0 0 0,-1 0 1,1 0-1,-1 1 0,0-1 0,0 0 1,-1 1-1,0 2 0,1-5-93,0 0 31,-1 0 1,1 0-1,-1-1 1,1 1 0,-1 0-1,0 0 1,1 0 0,-1 0-1,0-1 1,0 1 0,1 0-1,-1-1 1,0 1 0,0 0-1,0-1 1,0 1 0,0-1-1,0 0 1,0 1 0,0-1-1,0 0 1,0 0 0,0 1-1,0-1 1,0 0-1,0 0 1,-1 0 0,1 0-1,0 0 1,0-1 0,0 1-1,0 0 1,0 0 0,-1-1-1,0 1-42,0 0 0,0-1-1,0 1 1,1 0 0,-1-1-1,0 1 1,0-1 0,1 0-1,-1 1 1,0-1 0,1 0 0,-1 0-1,0 0 1,1 0 0,-1 0-1,1-1 1,0 1 0,-1 0-1,1-1 1,0 1 0,0-1-1,-1-1 1,1-1-62,0 0 1,0 1-1,0-1 0,1 0 0,-1 0 1,1 0-1,0 0 0,0 1 0,1-1 1,-1 0-1,1 0 0,0 0 1,0 1-1,2-5 0,21-27-4462,-5 9-4121,-11 12 326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5061,'0'0'13495,"-11"7"-12123,8-4-1256,-1-1-36,1 0 0,0 0 0,0 0 0,0 1 0,0-1 0,0 1-1,0-1 1,1 1 0,-1 0 0,1 0 0,0 1 0,0-1 0,0 0 0,0 1 0,1-1 0,-1 1 0,1-1 0,0 1 0,0 0-1,0 0 1,0-1 0,1 1 0,0 5 0,-1 42 855,4 85 742,-2-119-1600,2 1 0,0-1 0,1 0 1,0-1-1,12 30 0,-14-42-258,1 0-1,-1 0 1,1 0-1,-1 0 1,1 0-1,0 0 1,0-1-1,1 1 1,-1-1-1,1 0 1,0 0-1,0 0 1,0 0-1,5 2 1,0-1-1668,0-1 0,1 0 0,-1 0 0,1-1 0,17 2 0,14 0-7034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13549,'0'0'6278,"44"97"-5029,-19-43-224,-7 4-288,-1-2-321,-9-2-416,-6-7-320,-2-3-1794,0-1-1794,-4-2-3299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0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6 192,'0'0'2947,"-7"0"-1671,-18 0 133,10-4 7540,8 2-3300,2 15-3799,-32 227 1155,34-219-2588,0-1-1,1 42 0,2-60-414,1-1 0,-1 0-1,0 1 1,1-1-1,-1 0 1,1 0-1,-1 1 1,1-1-1,0 0 1,0 0-1,-1 0 1,1 0-1,0 0 1,0 0 0,0 0-1,0 0 1,0 0-1,1 0 1,-1 0-1,0-1 1,0 1-1,0-1 1,1 1-1,-1-1 1,0 1 0,1-1-1,-1 1 1,0-1-1,1 0 1,-1 0-1,3 0 1,52 2-70,-43-2 65,-3-1-128,1 0-1,-1 0 1,0-1-1,1 0 1,-1-1-1,10-4 1,-16 6-177,29-2-7559,-22 3 1913,1 0-3324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2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2043 264 3011,'0'0'2301,"-22"-9"-967,-161-53 118,86 30 2280,-37-11-3220,5 9-272,-2 6-1,-1 5 0,0 5 1,-2 7-1,-172 7 0,278 6-249,0 1 0,0 1 0,0 2-1,0 1 1,1 1 0,1 1 0,-1 1-1,1 1 1,-40 26 0,47-25 11,0 0 0,1 2 0,1 1 0,1 0-1,0 1 1,1 0 0,0 1 0,1 1 0,2 1 0,-1 0 0,2 0 0,-14 35 0,-1 14 8,3 2-1,3 1 1,3 0 0,4 1 0,-8 122 0,20 57-9,4-217 0,1 1 0,2-1 0,1 1 0,2-2 0,15 41 0,17 22-21,3-3-1,61 95 1,-71-135 8,3-2 0,1-1 1,3-2-1,80 73 0,-40-51-8,3-3-1,153 91 1,-195-135 14,0-1 0,2-3-1,1-1 1,0-2 0,1-3 0,0-1 0,1-3 0,69 6 0,-49-11-22,1-3 0,0-2 0,0-4 0,113-23 1,-148 20 24,-1-1 0,0-2 0,0-1 0,-1-1 0,-1-2 0,0-1 0,-1-1 0,-1-2 0,-1-1 0,-1-1 0,35-35 0,-33 24 70,-1-2 1,-2-1-1,-1-1 1,-2-1-1,-1-1 1,-2-1-1,-2 0 1,-2-1-1,-1-1 1,14-73-1,-9 2 189,-5 0-1,-2-210 0,-12 295-212,-2 0 0,-2 1 0,0-1-1,-1 1 1,-2 0 0,-1 1 0,-1 0 0,0 0-1,-2 0 1,-2 2 0,0-1 0,-1 2-1,-1 0 1,-1 0 0,-1 2 0,0 0 0,-2 1-1,-1 0 1,0 2 0,-1 0 0,-1 2-1,-38-22 1,31 23 287,-49-18 0,10 5 38,67 26-482,1 1 0,0 0 0,-1 0 0,1-1 0,0 1 0,-1 0 1,1-1-1,0 1 0,0-1 0,-1 1 0,1 0 0,0-1 0,0 1 0,0-1 0,0 1 0,0 0 0,0-1 0,-1 1 0,1-1 0,0 1 0,0-1 0,0 1 0,1-1 0,-1 1 0,0 0 0,0-1 0,0 1 1,0-1-1,0 1 0,0-1 0,1 1 0,-1 0 0,0-1 0,0 1 0,0 0 0,1-1 0,-1 1 0,0 0 0,1-1 0,-1 1 0,0 0 0,1-1 0,-1 1 0,1 0 0,15-6-5431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3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19 929,'-5'6'11070,"-14"16"-3237,18-22-7714,-1 0 1,0 1-1,0-1 0,1 1 0,-1-1 0,0 1 1,0 0-1,1-1 0,-1 1 0,1 0 1,-1 0-1,1 0 0,-1 0 0,-1 3 0,-21 9-32,22-13-80,1 1 0,-1-1 0,1 1 0,-1 0 0,1 0 0,-1-1 0,1 1 0,0 0 0,-1 0 1,1 0-1,0 0 0,0 1 0,0-1 0,0 0 0,0 0 0,0 1 0,-1 1 0,-7 5 10,9-7-15,-1-1-1,0 1 1,1-1-1,-1 1 1,0-1-1,1 1 1,-1-1-1,1 1 0,-1 0 1,1-1-1,-1 1 1,1 0-1,0-1 1,-1 1-1,1 0 0,0 0 1,-1-1-1,1 1 1,0 0-1,0 0 1,0 0-1,0-1 1,0 1-1,0 1 0,-9 52-81,10-52 76,0 0 0,0 0 0,0-1-1,0 1 1,0 0 0,0 0 0,0-1-1,1 1 1,-1-1 0,0 1 0,1-1-1,0 1 1,-1-1 0,1 0 0,0 0-1,-1 0 1,5 2 0,-3-2 4,-1 1 0,1-1 0,-1 1 0,0 0 1,1 0-1,-1 0 0,0 0 0,0 0 0,0 0 0,3 5 1,-4-5-5,0-1 0,0 1 0,0-1 0,0 1 0,0-1 0,0 0 0,1 0 0,-1 1 0,0-1 0,1 0 0,-1 0 1,1 0-1,-1-1 0,1 1 0,-1 0 0,1 0 0,0-1 0,-1 1 0,3-1 0,11 7-30,-10-3 14,-1 0 0,2-1 0,-1 0 0,0 0 0,1 0 0,-1 0 0,1-1 0,0 0 0,0 0 0,7 1 0,5 0-61,0-1-1,32 0 1,-49-3 86,0 0-1,0 1 1,0-1-1,0 0 1,0 0-1,0 0 1,-1 0-1,1 0 1,0 0-1,-1-1 1,1 1-1,-1 0 1,1 0-1,-1 0 1,1-1-1,-1 1 1,0 0 0,1 0-1,-1-1 1,0 1-1,0 0 1,0 0-1,0-2 1,1-32 153,0 25-172,-1-4 26,0 0 0,-1 0 0,0-1 0,-6-20-1,6 30 3,-1 0 0,0 1 0,0-1 0,0 1-1,-1 0 1,1-1 0,-1 1 0,0 0 0,0 1-1,-1-1 1,1 1 0,-1-1 0,1 1-1,-1 0 1,0 0 0,-1 0 0,-3-2 0,-24-13 9,24 13-3,1 0 0,-1 1 1,0 0-1,-1 0 1,1 1-1,-1 0 0,0 0 1,1 1-1,-1 0 1,0 0-1,0 1 0,-11 0 1,15 2-549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3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2 310 2178,'0'0'9876,"-1"0"-9817,1 1 0,0-1-1,0 1 1,0-1 0,0 1-1,-1-1 1,1 1 0,0 0 0,0-1-1,0 1 1,0-1 0,0 1-1,0-1 1,0 1 0,1-1 0,-1 1-1,0-1 1,0 1 0,0-1 0,0 1-1,1-1 1,-1 1 0,0-1-1,1 2 1,3-2 111,0 1 0,-1-1 0,1 0 0,0 0 1,0 0-1,0 0 0,0 0 0,-1-1 0,1 0 0,6-2 0,6 0 415,345-65 867,281-48-1009,37 90-318,-611 26-122,300-29 4,-244 14 13,503-38 12,-185 44 69,-348 23-3560,-107-14-449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3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 1377,'0'0'5227,"-26"-9"3026,25 9-7810,1-1-248,-1 1 0,1 0 0,-1-1 1,1 1-1,0 0 0,-1 0 0,1 0 1,-1 0-1,1-1 0,-1 1 0,1 0 0,-1 0 1,1 0-1,-1 0 0,1 0 0,-1 0 0,1 0 1,-1 0-1,1 0 0,-1 1 0,1-1 1,-1 0-1,1 0 0,-1 0 0,1 0 0,-1 1 1,1-1-1,-1 0 0,1 1 0,0-1 0,-1 0 1,1 1-1,-1-1 0,1 0 0,-1 1 1,-4 23 904,9 23-1749,3-23 693,1-1 0,1 0 0,13 23 0,6 16 25,-7-20-2,-15-33-43,-2-1 0,1 1 0,-1 0 0,-1 0 0,0 0 0,0 0 0,-1 0 0,3 20 0,-5-29-43,0 1 0,0 0 0,0-1 1,0 1-1,0-1 0,0 1 0,0 0 0,1-1 0,-1 1 0,0-1 0,0 1 0,0 0 0,1-1 0,-1 1 0,0-1 0,1 1 0,-1-1 0,0 1 0,1-1 0,-1 0 0,1 1 0,-1-1 0,1 1 0,-1-1 0,2 1 0,-2-1-198,1 0 0,0 0 0,-1 0 0,1 0 0,0 0 0,-1 0 0,1 0 0,0 0 0,0 0 0,-1 0 0,1 0 0,0-1 0,-1 1 0,1 0 0,0-1 0,-1 1 0,1 0 0,-1-1 0,1 1 0,0 0 0,-1-1-1,1 1 1,-1-1 0,1 1 0,-1-1 0,0 1 0,1-1 0,-1 0 0,1 1 0,-1-1 0,0 0 0,0 1 0,1-1 0,-1 0 0,0 0 0,8-24-4209,-2-1-1441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31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10 6182,'0'0'16874,"-5"-8"-15837,5 8-1037,0 1-1,0-1 1,0 0 0,0 0 0,0 0-1,-1 0 1,1 0 0,0 0-1,0 0 1,0 0 0,0 1-1,0-1 1,0 0 0,0 0-1,0 0 1,0 0 0,0 0-1,-1 0 1,1 0 0,0 0-1,0 0 1,0 0 0,0 0-1,0 0 1,0 0 0,0 0-1,-1 0 1,1 0 0,0 0 0,0 0-1,0 0 1,0 0 0,0 0-1,0 0 1,-1 0 0,1 0-1,0 0 1,0 0 0,0 0-1,0 0 1,0 0 0,0 0-1,0 0 1,0 0 0,-1 0-1,1-1 1,0 1 0,0 0-1,0 0 1,0 0 0,0 0-1,0 0 1,0 0 0,0 0 0,0 0-1,0-1 1,0 1 0,0 0-1,0 0 1,0 0 0,0 0-1,0 0 1,0 0 0,0 0-1,0-1 1,0 1 0,0 0-1,0 0 1,0 0 0,1 12 4,0-1 1,1 1-1,0-1 0,1 1 1,5 10-1,-4-10 5,0 0 0,-1 1 0,-1-1 0,0 0 0,1 15 0,-4-26 26,1 0 0,-1 0 0,1 0 0,-1 0 0,0-1 0,1 1 0,-1 0 0,0-1-1,0 1 1,0 0 0,0-1 0,1 1 0,-1-1 0,0 1 0,0-1 0,0 0 0,0 1 0,0-1 0,0 0 0,0 1 0,0-1 0,0 0 0,0 0 0,0 0 0,0 0 0,-1 0 0,1 0 0,0-1 0,0 1 0,-1-1 0,-2 1 83,1 0 0,-1 0-1,0-1 1,1 0 0,-1 1 0,1-1 0,0-1 0,-1 1 0,-3-3 0,3 1-73,0-1 1,0 0-1,0 0 0,1 0 0,0 0 0,0 0 0,0-1 0,0 0 1,1 1-1,0-1 0,0 0 0,0 0 0,1 0 0,-1-1 0,1 1 0,0 0 1,1 0-1,-1-1 0,1 1 0,0 0 0,1-7 0,0 11-64,-1 0 0,0 0 0,1 0 1,-1 0-1,1 0 0,-1 0 0,1 0 0,0 0 0,-1 0 0,1 0 0,0 0 0,-1 1 0,1-1 0,0 0 0,0 0 0,0 1 1,0-1-1,0 0 0,0 1 0,0-1 0,0 1 0,0-1 0,0 1 0,0 0 0,0-1 0,0 1 0,1 0 0,0 0 0,38-3-1693,-34 3 1197,7 1-654,-1 0-1,0 0 0,0 1 1,0 0-1,0 1 0,0 1 0,-1 0 1,17 8-1,26 14-5023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30 223 5765,'0'0'10320,"-7"13"-10016,6-12-307,-21 40 527,22-41-514,0 0 1,0 0-1,1-1 0,-1 1 0,0 0 0,0 0 0,0 0 1,0 0-1,0 0 0,0 0 0,1 0 0,-1 0 0,0 0 1,0 0-1,0 0 0,0 0 0,0 0 0,0 0 0,1 0 1,-1 0-1,0 0 0,0 0 0,0 0 0,0 0 0,0 0 1,1 0-1,-1 0 0,0 0 0,0 0 0,0 0 0,0 0 1,0 0-1,0 0 0,0 1 0,1-1 0,-1 0 0,0 0 0,0 0 1,0 0-1,0 0 0,0 0 0,0 0 0,0 1 0,0-1 1,0 0-1,0 0 0,0 0 0,0 0 0,0 0 0,0 0 1,1 1-1,-1-1 0,0 0 0,0 0 0,0 0 0,0 0 1,0 0-1,-1 1 0,1-1 0,0 0 0,0 0 0,0 0 1,30-25 813,8-16 30,-28 29-698,1 0 0,1 0 0,-1 1 0,2 0 1,-1 1-1,1 0 0,25-13 0,-38 23-143,1 0 0,-1 0 1,0 0-1,0 0 0,1 0 0,-1 0 0,0 0 1,0 0-1,1 0 0,-1 0 0,0 0 0,1 0 1,-1 0-1,0 0 0,1 0 0,-1 0 0,0 0 1,0 0-1,1 0 0,-1 0 0,0 0 1,0 0-1,1 1 0,-1-1 0,0 0 0,0 0 1,1 0-1,-1 1 0,0-1 0,0 0 0,0 0 1,1 0-1,-1 1 0,0-1 0,0 0 0,0 0 1,0 1-1,0-1 0,0 0 0,1 1 0,-1-1 1,0 0-1,0 0 0,0 1 0,0-1 0,0 1 1,0 17 251,0-10-137,-2 46 215,1-38-315,1 1-1,0 0 1,1-1-1,4 29 1,-4-45-36,-1 1 0,0-1 0,1 1 0,-1-1 0,0 0 0,1 1 0,-1-1 0,0 1 0,1-1 1,-1 0-1,1 1 0,-1-1 0,1 0 0,-1 0 0,1 1 0,-1-1 0,1 0 0,-1 0 0,1 0 0,-1 1 0,1-1 0,-1 0 1,1 0-1,-1 0 0,1 0 0,-1 0 0,1 0 0,-1 0 0,1 0 0,0 0 0,-1-1 0,1 1 0,-1 0 0,1 0 0,-1 0 1,1-1-1,-1 1 0,1 0 0,-1 0 0,0-1 0,1 1 0,0-1 0,21-15-174,-1-13 187,-2-1-1,0 0 1,-2-2 0,-1 0 0,14-43 0,-7 21 19,-18 37 151,-11 19 263,-13 25-192,-17 65-96,30-71-143,-1-1-1,-2 0 0,0 0 1,-23 36-1,30-66-7763,2-15 49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8 833,'0'0'11824,"-7"-5"-7486,7 4-4278,0 1 0,0 0 0,0 0 1,0 0-1,0 0 0,0 0 1,0 0-1,0 0 0,0-1 1,0 1-1,-1 0 0,1 0 1,0 0-1,0 0 0,0 0 1,0 0-1,0 0 0,0 0 1,-1 0-1,1 0 0,0 0 1,0 0-1,0 0 0,0 0 0,0 0 1,-1 0-1,1 0 0,0 0 1,0 0-1,0 0 0,0 0 1,0 0-1,-1 0 0,1 0 1,0 0-1,0 0 0,0 0 1,0 0-1,0 0 0,0 0 1,-1 0-1,1 0 0,0 1 1,0-1-1,0 0 0,0 0 0,0 0 1,0 0-1,0 0 0,0 0 1,0 0-1,0 1 0,-1-1 1,1 0-1,0 0 0,0 0 1,0 0-1,0 0 0,0 1 1,0-1-1,0 0 0,0 15 111,0 1 0,1-1 0,0 1 0,1-1-1,1 0 1,1 0 0,0 0 0,1 0 0,0-1 0,1 1-1,1-1 1,0-1 0,1 1 0,14 17 0,-18-28-162,-1 1 1,1-1-1,0 0 0,1 0 1,-1-1-1,0 1 1,1-1-1,0 0 1,-1 0-1,1-1 0,0 1 1,0-1-1,0 0 1,8 1-1,3-1 33,1-1 0,33-3 0,-40 2-38,0 1 627,-11 15-257,-5 1-363,0-1 0,-1 0 0,-1 0 1,0-1-1,0 0 0,-2 0 0,0-1 1,-19 20-1,6-19-1191,21-14 780,0 0 0,1 0 0,-1 0 0,0 0 0,0-1 0,1 1 0,-1-1 0,0 1 0,1-1 0,-1 1 0,1-1 0,-1 0 0,1 0 0,-1 0 0,1 0 0,0 0 0,-1 0 0,1 0 0,0 0 0,0-1 0,0 1 0,0 0 0,0-1 0,0 1 0,0-1 0,0 1 0,0-1 0,0-2 0,-15-24-4607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4548,'0'0'12076,"11"0"-10827,7-2-96,7-7-352,4-3-225,4-4-544,0 1 96,3-4-128,1 2-896,2 2-1763,-4 4-2818,-6 6-2883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5:2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1505,'0'0'13224,"0"0"-13148,-1-1 0,1 1 0,0 0 0,-1 0 1,1 0-1,0-1 0,0 1 0,-1 0 0,1-1 1,0 1-1,0 0 0,0 0 0,-1-1 1,1 1-1,0 0 0,0-1 0,0 1 0,0 0 1,0-1-1,0 1 0,0 0 0,0-1 0,0 1 1,0-1-1,0 1 0,0 0 0,0-1 0,0 0 1,3 1 49,1-1 0,-1 0-1,0 1 1,1-1 0,-1 1 0,0 0 0,1 0 0,5 1 0,3 0 225,27 2 200,0 2 0,62 17 1,-18-4-397,47 9-81,145 48 0,-209-51-91,-1 2 0,-1 4 0,116 71 1,-106-49 201,-2 3 1,-3 3 0,-3 3 0,-2 3 0,58 75 0,-41-33 138,-5 5 0,108 206 0,-138-225-225,4 8 16,81 123 1,-111-194-111,1-1 1,1-2-1,1 0 1,2-1-1,0-1 1,2-2-1,0 0 0,47 27 1,223 85 15,-89-45 22,473 216 16,-520-239-23,823 321 659,-677-275-556,671 235-22,-701-249-1,-18-6-1300,-86-38-4640,-103-38-790,-17-10-2872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5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22 107 1153,'0'0'5734,"-4"-16"-4838,-13-51 113,17 66-927,0 1 0,0-1 0,0 0 0,0 0 0,-1 1 0,1-1 0,0 0 0,0 0 0,1 0 0,-1 1 0,0-1 0,0 0 0,0 0 0,0 0 0,1 1 0,-1-1 0,0 0 0,1 1 0,-1-1 0,1 0 0,-1 1 0,1-1 0,-1 0 0,1 1-1,-1-1 1,1 1 0,-1-1 0,1 1 0,0-1 0,-1 1 0,1-1 0,0 1 0,0 0 0,-1-1 0,1 1 0,0 0 0,0 0 0,-1 0 0,1-1 0,0 1 0,0 0 0,0 0 0,-1 0 0,1 0 0,0 0 0,0 1 0,1-1 0,35 7 767,19 15 40,-33-12-655,0-1 0,0-1 0,35 6 0,249 22 1315,-88-13-1320,143 44-133,-294-48-48,-2 2 0,0 4 0,78 42 0,4 13 12,-23-11 54,172 69 0,-133-82-87,186 38-1,178 11 5,-373-76-29,438 60 9,207 44 42,139 51 38,-907-180-96,895 80-17,-222-59 115,-534-9-92,0 7 0,181 50 0,-215-30 23,227 106-1,-59-20 58,-45-26-261,75 27 1885,-223-93-1141,124 25 0,-47-16-1178,-67-7-5194,-102-32 1479,-7-4-1378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5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25 7271,'0'0'10794,"-38"0"-7612,34 0-3010,1 0 0,-1 0 0,1 0 0,-1 1 1,1-1-1,-1 1 0,1 0 0,0 0 0,-1 0 0,1 1 1,0-1-1,0 1 0,0-1 0,-5 5 0,4-2-100,0 0-1,0 1 0,0 0 1,1 0-1,0 0 0,0 0 1,0 0-1,-2 7 0,1-2-39,0 0 0,1 1 0,0-1 0,1 1 0,0 0 0,1 0 0,0 0 0,1 0 0,1 17 0,0-27-37,-1 1-1,1 0 0,-1-1 1,1 1-1,0-1 0,0 0 1,0 1-1,0-1 0,0 0 1,0 1-1,0-1 0,0 0 1,0 0-1,1 0 0,-1 0 1,0 0-1,1 0 0,-1 0 1,1-1-1,-1 1 0,1 0 1,-1-1-1,1 1 0,-1-1 1,1 1-1,0-1 0,-1 0 1,1 0-1,0 0 0,-1 0 1,1 0-1,0 0 0,-1 0 0,3-1 1,1 1-35,-1-1-1,0 1 1,0-1 0,0 0 0,0 0 0,0 0 0,0 0 0,0-1-1,0 1 1,-1-1 0,1 0 0,6-4 0,-7 2 7,1-1 0,-1 1 0,0 0 1,0-1-1,0 1 0,-1-1 0,1 0 0,-1 0 0,-1 0 1,1 0-1,-1 0 0,1-1 0,-1-6 0,-1 9 37,0 1-1,0-1 1,0 0-1,0 1 1,-1-1-1,0 0 0,1 1 1,-1-1-1,0 1 1,0-1-1,-1 1 1,1-1-1,0 1 1,-1 0-1,1-1 0,-1 1 1,0 0-1,0 0 1,0 0-1,0 1 1,0-1-1,0 0 1,0 1-1,-1-1 0,1 1 1,0 0-1,-4-1 1,-16-7 465,19 8-690,1 0-1,0 1 1,0-1 0,-1 0-1,1 0 1,0 0 0,0-1-1,0 1 1,0 0 0,0-1-1,0 1 1,0-1-1,0 0 1,1 0 0,-3-3-1,3 2-874,0 0-1,0 0 0,0 0 0,1-1 1,-1 1-1,1 0 0,0-1 0,0 1 1,0-5-1,2-10-7162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5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13 137 10058,'0'0'9961,"-13"-45"-9513,13 22 1,0 1-385,0 7-32,0 2-64,2 4-256,-2 5-1314,2-2-1697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5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 9353,'0'0'11307,"-50"4"-10955,46-4-128,4-2-961,0-4-896,0 1-801,2-1-641,17 1-1410,7 3-4387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5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9129,'0'0'8263,"79"4"-7622,-62-4-353,-5 0-288,-2 0-32,-1 0-288,-7 0-1025,-2 7-1378,0 4-1345,0 2-2914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5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9161,'0'0'7174,"42"69"-7077,-34-60-65,0 4-32,-4 0-321,-4 2-1120,0-2-2787,0 2-2915</inkml:trace>
  <inkml:trace contextRef="#ctx0" brushRef="#br0" timeOffset="1">59 127 6822,'0'0'11563,"-58"0"-11563,58-3-384,0 1-705,14 0-833,7-4-1537,4 1-1986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8:19.1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56 351 4708,'0'0'9038,"-9"-6"-8130,-28-18-284,27 18 1885,16 6-2135,160 0-368,185-24-1,326-117-1999,-291 51-1617,-264 68 1001,213-10 0,-29 26-4102,-229 6 6077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32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132 148 3395,'0'0'20185,"-4"-3"-18835,-13-9-453,13 8-513,10 26-574,2 8 172,-8-30 29,0 1 1,0 0-1,0-1 0,-1 1 1,1 0-1,0-1 0,0 1 1,0 0-1,-1-1 1,1 1-1,0 0 0,-1-1 1,1 1-1,-1-1 1,1 1-1,0-1 0,-1 1 1,1-1-1,-1 1 1,0-1-1,1 1 0,-1-1 1,1 0-1,-1 1 1,0-1-1,1 0 0,-1 1 1,1-1-1,-1 0 1,0 0-1,0 0 0,1 0 1,-1 0-1,0 0 1,1 0-1,-1 0 0,-1 0 1,-3 1 60,-1-1 0,1 0 0,-1-1 1,1 1-1,-1-1 0,1 0 0,-1-1 1,1 1-1,-1-1 0,1 0 0,-9-5 1,12 6-55,0-1 0,0 1 0,0-1 1,0 0-1,1 1 0,-1-1 0,0 0 1,1 0-1,-1 0 0,1 0 0,0-1 1,0 1-1,0 0 0,0 0 0,0-1 1,0 1-1,0-1 0,1 1 0,0 0 1,-1-1-1,1 1 0,0-1 0,0 1 1,0-1-1,0 1 0,1-1 1,-1 1-1,1-1 0,1-4 0,-1 5-57,0-1-1,1 1 1,-1 0-1,1 0 1,-1 0-1,1 0 0,0 0 1,0 0-1,-1 0 1,2 0-1,-1 1 1,0-1-1,4-1 1,37-19-2319,-31 16 1057,64-27-9685,-31 14 1921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5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5541,'0'0'13191,"-15"8"-11450,37-9-1466,-15 1-178,1-1 0,0 1 0,0 1 0,0 0 0,0 0 1,15 4-1,-21-4-70,1 0 0,-1 0 1,0 1-1,0-1 0,0 1 0,0-1 1,-1 1-1,1-1 0,0 1 1,-1 0-1,1 0 0,-1 0 0,1 0 1,-1 0-1,0 0 0,0 1 1,0-1-1,0 0 0,-1 1 0,1-1 1,-1 0-1,1 1 0,-1-1 1,0 1-1,1-1 0,-1 0 0,-1 5 1,1-2-14,0-1 0,-1 1 1,1-1-1,-1 0 1,0 1-1,0-1 1,-1 0-1,1 0 0,-1 0 1,0 1-1,0-2 1,0 1-1,0 0 0,-1 0 1,0-1-1,0 1 1,0-1-1,0 0 0,-5 4 1,3-4 40,0 1 0,-1-1 0,1 0-1,-1 0 1,0-1 0,0 1 0,0-1 0,0-1 0,0 1 0,-1-1 0,1 0 0,0-1 0,-8 1 0,12-2-48,0 1 0,0-1 0,1 1 1,-1-1-1,0 0 0,1 1 0,-1-1 0,0 0 1,1 0-1,-1 0 0,1 0 0,-1-1 0,1 1 1,0 0-1,0-1 0,-1 1 0,1-1 0,0 1 1,0-1-1,0 1 0,1-1 0,-1 0 1,0 1-1,1-1 0,-1 0 0,1 0 0,-1 0 1,1 1-1,0-1 0,0-3 0,-5-62-569,5 60 335,4-25-2369,-3 31 2166,-1-1 0,1 1 0,0 0 0,0 0 0,0 0-1,0 0 1,0 0 0,0 0 0,0 0 0,0 0 0,0 0 0,1 1 0,-1-1 0,0 0 0,1 1 0,-1-1 0,0 1 0,1-1 0,-1 1 0,3 0 0,10-4-4476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0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5573,'0'0'13773,"7"-99"-13292,3 77-385,-2 3-96,0 2-128,3 6-641,-5 7-1345,-2 2-1185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0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25 10025,'0'0'10122,"-29"-11"-10154,29 3 0,0 5-1185,10 1-1057,5 2-1057,10 0-1314,4 9-1633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5541,'0'0'16272,"72"52"-15536,-64-47-95,1 1-385,-1 0-128,-2-1-128,-2-1-128,-2 2-512,-2 1-898,0 4-992,0 6-1154,-10 2-1921,-13 1-2883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0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0 577,'0'0'22197,"-44"15"-21781,42-15-32,2 2-480,0 0-929,0 1-1409,0 3-1185</inkml:trace>
  <inkml:trace contextRef="#ctx0" brushRef="#br0" timeOffset="1">209 99 3651,'0'0'16368,"67"37"-15888,-53-33-287,3-2-193,-3-2-97,1 0-127,-1 0-1537,-1 0-642,-5 0-832,-2 0-1665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 8392,'0'0'12364,"-29"2"-12332,27-4-32,2-2-64,0 2-1250,10 2-4067,15 0 1249,4 0-1857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6822,'0'0'8905,"-20"15"-8873</inkml:trace>
  <inkml:trace contextRef="#ctx0" brushRef="#br0" timeOffset="1">37 0 7591,'-33'67'2402,"29"-65"33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1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0 577,'0'0'3811,"-22"8"-3491,32-8-255,15 0-130,10 0-63,6 0-833,9 0-2113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3523,'0'0'7287,"-2"26"-5013,-7 503 2504,9-528-4986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5189,'0'0'5413,"1"14"-3774,34 57 1142,-11-27-1809,-22-39-856,2 4 75,0 0 0,1 0 0,-1 0 0,2 0 0,-1-1 0,1 0 0,0 0-1,1 0 1,0-1 0,0 0 0,9 6 0,-15-12-159,0-1 0,1 1 0,-1-1 0,0 0 0,1 1 0,-1-1 0,1 0 0,-1 0 0,1 0 0,-1 0 0,1 0 0,-1 0 0,1 0 0,-1 0 0,0-1 0,1 1 0,-1-1 0,1 1 0,-1-1 0,0 1 0,0-1 0,1 0 0,-1 0 0,0 1 0,2-2 0,30-33-180,-29 30-342,0 0-1,0 0 1,1 1 0,-1 0 0,11-8-1,23-1-5141,-21 12 1943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32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22 9225,'0'0'13554,"3"-16"-12577,-3 15-954,1 1 1,0-1-1,-1 1 0,1-1 1,0 1-1,0-1 0,0 1 1,0 0-1,0-1 0,-1 1 1,1 0-1,0-1 1,0 1-1,0 0 0,0 0 1,0 0-1,0 0 0,0 0 1,0 0-1,0 0 1,0 0-1,0 1 0,0-1 1,-1 0-1,1 0 0,0 1 1,0-1-1,0 1 0,0-1 1,0 1-1,-1-1 1,1 1-1,0-1 0,-1 1 1,1 0-1,0-1 0,-1 1 1,1 0-1,0 0 0,-1-1 1,1 1-1,-1 1 1,4 2 71,-1-1 0,0 1 0,0 0 0,0 0 0,0 1 1,3 8-1,-5-12-42,-1 0 0,1 0 1,-1 0-1,1 1 0,-1-1 1,1 0-1,-1 1 0,0-1 1,0 0-1,0 0 0,0 1 1,0-1-1,0 0 0,0 1 1,0-1-1,-1 0 0,1 1 1,0-1-1,-1 0 0,1 0 1,-1 1-1,1-1 0,-1 0 1,0 0-1,1 0 0,-1 0 1,0 0-1,0 0 0,0 0 1,0 0-1,0 0 0,0 0 1,0 0-1,0-1 0,-2 2 1,-2-1 90,0 1 1,-1-1 0,1-1 0,-1 1-1,1-1 1,-1 0 0,-6-1 0,-3 1-116,14 0-32,0 0 0,0-1 0,-1 1 0,1 0 1,0-1-1,0 1 0,0-1 0,0 1 0,0-1 1,0 0-1,0 0 0,0 1 0,0-1 0,0 0 1,0 0-1,0 0 0,0 0 0,1 0 0,-1 0 0,0 0 1,1 0-1,-1 0 0,1 0 0,-1 0 0,1-1 1,0 1-1,-1 0 0,1 0 0,0 0 0,0-1 1,0 1-1,0 0 0,0 0 0,0-1 0,0 1 0,0 0 1,0 0-1,1 0 0,-1-1 0,1 1 0,-1 0 1,0 0-1,1 0 0,0 0 0,-1 0 0,1 0 1,0 0-1,-1 0 0,1 0 0,0 0 0,0 0 1,0 0-1,0 0 0,0 1 0,0-1 0,2-1 1,42-3 210,-37 5 436,-30 2 46,19-2-848,0 0 0,0 0 0,0 1 0,0 0 0,0-1 0,0 1 0,0 0 0,0 0 0,-5 3-1,5-1-813,1-1-1,-1 1 0,0 0 0,1 0 0,-1 0 0,1 0 0,0 1 1,0-1-1,0 1 0,1-1 0,-3 6 0,-11 26-9858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2242,'0'0'8739,"-4"-8"-2317,7 52-5976,2 0 0,3 0 1,1 0-1,2-1 0,1-1 0,25 54 0,-36-93-450,1 0 1,-1 0-1,1 0 1,0 0-1,0 0 0,0 0 1,0 0-1,1-1 1,-1 1-1,1-1 0,-1 1 1,1-1-1,0 0 1,0 0-1,0 0 0,0-1 1,0 1-1,1-1 0,-1 0 1,0 1-1,1-1 1,-1-1-1,0 1 0,1-1 1,-1 1-1,1-1 1,0 0-1,-1 0 0,1 0 1,-1-1-1,1 1 1,-1-1-1,6-2 0,-6 2-124,0 0-1,0 0 0,0-1 0,0 1 0,0-1 1,-1 0-1,1 0 0,0 0 0,-1 0 0,1 0 1,-1-1-1,4-4 0,-5 5-549,0 1 1,0-1-1,0 0 0,1 0 1,-2 0-1,1 0 0,0 0 0,0 0 1,-1 0-1,1 0 0,-1 0 0,1-2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11 218 3587,'0'0'12780,"-10"15"-12299,26-24 352,5-8-257,4-2-255,4-1-289,2-4-32,2 1-64,2-3-801,5 0-1473,1 0-545,-4 0-1281,1 9-1217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63 6054,'0'0'8904,"-1"-1"-8818,0 0-1,0 0 0,0 1 1,0-1-1,1-1 1,-1 1-1,0 0 0,1 0 1,-1 0-1,1 0 1,-1 0-1,1-1 1,-1 1-1,1 0 0,0 0 1,0-1-1,0 1 1,0-2-1,3 0-8,0-1 1,0 1-1,1 0 0,-1 0 0,1 0 1,0 1-1,0-1 0,0 1 1,0 0-1,0 0 0,0 0 0,1 1 1,-1-1-1,1 1 0,-1 0 0,1 1 1,0-1-1,6 1 0,-8-1-43,1 1 0,0 0 0,-1 0 0,1 0 0,0 0 0,-1 1 0,1 0 0,0-1 0,-1 1 1,1 1-1,-1-1 0,0 0 0,1 1 0,-1 0 0,0 0 0,0 0 0,0 0 0,0 0 0,0 0 0,0 1 0,-1 0 0,1-1 0,2 5 0,1 9 76,-1 0 1,0 1 0,-2-1-1,0 1 1,0 0 0,-2-1-1,0 1 1,-1 0 0,-1 0-1,-4 31 1,-10-2-5079,12-38 2729,-5 11-4007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13741,'0'0'6150,"-6"28"-9001,28-28-3939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8:4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5669,'0'0'7186,"-48"2"-1508,33-2-5975,13 0 331,1 1-1,-1 0 1,1-1 0,0 1 0,-1 0 0,1-1-1,0 1 1,0 0 0,-1 0 0,1 0 0,0 0-1,0 0 1,0 1 0,0-1 0,1 0-1,-1 0 1,0 1 0,0-1 0,1 0 0,-1 1-1,1-1 1,-1 0 0,1 1 0,-1-1-1,1 1 1,0-1 0,0 1 0,0-1 0,0 1-1,0 2 1,-1 61 60,1-49-13,0-11-74,0 0-1,0 0 0,1-1 0,0 1 1,-1 0-1,1 0 0,1-1 0,-1 1 1,1 0-1,0-1 0,0 0 0,0 1 0,0-1 1,5 5-1,-1-2-51,2 0 0,-1-1 0,1 0 0,0 0 0,17 9 0,-24-14 54,0 0-1,0 0 1,0 0 0,0 0-1,0-1 1,0 1-1,0 0 1,0 0-1,0 1 1,-1-1 0,1 0-1,0 0 1,-1 0-1,1 1 1,-1-1 0,1 0-1,-1 0 1,0 1-1,1-1 1,-1 0-1,0 1 1,0-1 0,0 0-1,0 1 1,0-1-1,0 0 1,0 1-1,-1-1 1,1 0 0,0 1-1,-1-1 1,1 0-1,-2 2 1,1 0-20,0 0-1,-1-1 1,1 1 0,-1-1-1,0 1 1,1-1 0,-1 0 0,0 0-1,0 1 1,-1-1 0,1-1-1,0 1 1,-5 2 0,-22 5-1476,10-6-4126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1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87 0,'0'0'7516,"0"-12"-6261,-1-38-54,-3 29 430,-2 17 928,5 5-2464,0-1 0,1 1 0,-1-1 0,0 1 0,1 0-1,-1-1 1,1 1 0,-1 0 0,1 0 0,-1-1 0,1 1-1,-1 0 1,1 0 0,-1 0 0,1 0 0,0 0 0,0-1-1,0 1 1,-1 0 0,1 1 0,-4 96 58,5-1 0,21 157 1,-1-18-59,-12 552-64,-10-512-35,1-263 9,-11 321-403,5-287 322,-1 0-1,-2 0 1,-2-1 0,-35 88 0,44-129 87,-3 6 0,0-1 1,1 1-1,1 1 1,-1-1-1,-1 18 1,0-21-218,5-7 201,-1 0 1,0 0-1,0-1 0,1 1 0,-1 0 1,1 0-1,-1 0 0,1 0 1,-1 0-1,1 0 0,-1 0 1,1 0-1,0 0 0,0 0 1,-1 0-1,1 0 0,0 0 1,0 0-1,0 0 0,0 2 1,-2-2 259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1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1730,'0'0'6117,"0"3"-5476,1 0-500,0-1-1,1 0 1,-1 1-1,1-1 1,-1 0 0,1 0-1,0 0 1,0 0 0,0 0-1,0 0 1,0 0-1,0-1 1,0 1 0,1-1-1,-1 1 1,0-1-1,1 0 1,-1 0 0,1 0-1,3 1 1,70 20 1431,-60-18-1362,33 7 55,1-3 0,1-1-1,-1-3 1,1-2 0,76-6-1,254-50 262,-226 28-472,700-92 350,-608 85-275,516-28-3,-552 60-224,335 42 1,-364-15-188,89 11-604,-91-18-2576,-130-17-1308,-36-2 1341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09:1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2979,'0'0'8392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2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0 581 7431,'0'0'8985,"15"24"-7630,155 294 1747,89 322-837,-75-171-1371,-118-320-434,90 149 0,-114-228-294,3-3 1,3-1-1,82 85 1,-94-116-97,0-1 0,3-2 1,1-1-1,1-2 0,1-2 1,80 37-1,-46-32 17,1-4 0,150 35 1,-169-52-88,1-2 0,0-3 0,0-2 0,104-8 0,-137 0 19,-1-1 0,0-1 1,0-1-1,0-2 1,-1 0-1,0-1 1,-1-2-1,0 0 1,-1-1-1,-1-2 0,0 0 1,-1-1-1,29-30 1,-9 4 20,-2-2 1,-1-1 0,-3-2-1,55-102 1,7-53 81,100-305 0,-188 485-121,68-207 37,67-334 0,-111 378-74,-7-1 0,0-263 0,-40 65-103,-3 425-6485,1 7-1149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2089 12043,'0'0'4058,"-20"-3"-2500,2 1-1116,0-2-1,-30-9 0,44 11-356,1-1 0,-1 0 0,0 0 0,1 0 0,0 0 0,-1-1 0,1 1 0,0-1 0,1 0 0,-1 0 0,1 0 0,0 0 0,0 0 0,0-1 0,0 1 0,1-1 0,0 1 0,0-1 0,0 1 0,0-1 0,0-6 0,-3-9 223,-11-58 86,3 0 0,4 0 0,2-1 0,12-154 0,1 164-318,3 0 0,38-134-1,72-124 440,-86 249-348,3 2-1,4 1 0,83-116 1,-101 162-161,0 0 0,2 1 0,1 2 0,1 0 0,1 2 0,2 1 0,0 1 0,1 2 0,1 1 0,67-28 0,-85 41-5,2 1 1,-1 0 0,0 1-1,1 1 1,0 1 0,0 0-1,-1 1 1,1 1 0,0 0-1,0 1 1,0 1 0,0 0 0,-1 1-1,1 1 1,-1 0 0,0 1-1,0 1 1,20 10 0,4 11 141,-2 1 0,0 2 0,-2 2 0,-2 1 0,-1 1 0,-1 2 0,-2 1 0,37 61 0,-2 13 382,92 220 1,-25 22 232,-38-93-176,-88-249-614,14 40 178,29 52 1,-41-90-246,0-1 0,0 0-1,1-1 1,1 0 0,0 0 0,0-1-1,1 0 1,1-1 0,18 14-1,-12-15-1335,-15-7 818,0 0-1,0 0 1,0-1 0,0 1-1,-1 0 1,1 1 0,0-1 0,0 0-1,-1 0 1,1 1 0,-1-1-1,1 1 1,-1-1 0,0 1 0,2 2-1,7 18-8222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33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58 6182,'0'0'12305,"0"-1"-12020,0 0 0,0 1 1,0-1-1,0 0 1,0 0-1,0 1 0,0-1 1,0 0-1,0 0 0,0 1 1,0-1-1,1 0 0,-1 0 1,0 1-1,0-1 0,1 0 1,-1 1-1,1-1 0,-1 0 1,2 1-270,-1 0 1,1 0 0,-1 0 0,1 0 0,-1 0 0,1 0-1,-1 1 1,0-1 0,1 1 0,-1-1 0,0 1 0,1-1 0,-1 1-1,0 0 1,1 0 0,-1 0 0,0-1 0,0 1 0,0 0-1,0 0 1,0 1 0,0-1 0,0 0 0,0 0 0,-1 0 0,1 1-1,0 0 1,1 3 161,-1 1 1,1-1-1,-1 0 0,-1 0 0,1 0 0,-1 11 1,-26-16 643,21-1-808,0 1 0,-1-1 0,1 0 0,0-1 0,0 1 0,0-1 0,1 0 0,-1-1 0,0 1 1,1-1-1,-5-3 0,7 5-31,0 0 1,1 0-1,-1 0 0,1 0 1,-1-1-1,1 1 1,0 0-1,-1-1 0,1 1 1,0-1-1,0 0 1,0 1-1,0-1 0,0 0 1,0 0-1,1 1 1,-1-1-1,1 0 0,-1 0 1,1 0-1,0 0 1,-1 0-1,1 0 1,0 0-1,0 0 0,1 0 1,-1 0-1,0 0 1,1 0-1,-1 1 0,1-1 1,-1 0-1,2-3 1,0 3 1,0 0 0,1-1 1,-1 1-1,0 0 1,1 1-1,-1-1 1,1 0-1,-1 1 1,1-1-1,0 1 0,0 0 1,0 0-1,-1 0 1,1 0-1,0 0 1,0 1-1,0-1 0,6 1 1,59 0-50,-66 0 52,-1 0-61,0 0 0,0 1 0,0-1 0,0 0 0,0 0 0,-1 1 0,1-1 0,0 0 0,0 1 0,0-1 0,0 1 0,0-1 0,-1 1 0,1-1 0,0 1 0,0 0 0,-1-1 0,1 1 1,0 0-1,-1 0 0,1-1 0,-1 1 0,1 0 0,-1 0 0,1 0 0,-1 0 0,0 0 0,1 0 0,-1 0 0,0 1 0,1 1-738,-1 0 0,0 0 0,0 0 0,0 0 0,0 0 0,0 0 0,-1 0 0,1 0 0,-2 3 0,-10 19-7950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3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 4837,'0'0'8135,"-4"-4"-6635,4 3-1424,0 0 0,-1 0 0,1 0 0,-1 0 0,1 0 0,-1 1 0,1-1 0,-1 0 0,0 1 0,1-1 0,-1 0 0,0 1-1,0-1 1,1 1 0,-1-1 0,0 1 0,0-1 0,0 1 0,0-1 0,0 1 0,1 0 0,-3-1 0,6 22 2208,24 43-688,266 475 337,-253-467-1747,28 46-91,116 226 269,122 328 378,-256-567-626,76 119 0,82 90 95,-64-101-45,8 7-131,80 129 21,-62-27-39,-17-29-2,-10-6-25,-7-13-7,13-8-15,244 331 0,-372-570 6,542 675-562,-372-486 474,282 291-316,-144-245 430,-145-124 0,-29-27-24,237 126 1,-97-63 6,-134-71 28,281 164 42,-162-106-108,24 14-8,104 89 109,-169-100 15,298 171-57,-299-188 3,549 277 110,-387-270-102,15-34 8,-195-59-18,583 161 94,8-35-17,-154-55-56,307 59-9,-247-67-27,296 58 20,-479-69 26,218 44 24,777 138-55,20-74 22,97-111-52,-1355-95 55,800-1-65,-383-13 145,-285 3-605,-142-4-3241,-130 0-692,-69 0-2944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3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68 7111,'0'0'11984,"5"-11"-10409,14-34-64,-14 34 886,-5 17-2186,1-1 0,-1 1 0,0-1 0,-1 1-1,1 0 1,-1-1 0,0 1 0,-1-1 0,1 1 0,-4 6 0,2 0 15,-41 109 445,-91 180-1,79-186-280,-70 203-1,122-305-1148,-7 23 1916,10-24-4469,3-3-4003,-2-9 7226,0 0 0,-1 0 0,1 0 0,0 0 0,-1 0-1,1 0 1,0 0 0,-1 0 0,1 0 0,0 0 0,-1 0-1,1 0 1,0 0 0,-1 0 0,1 0 0,0 0 0,-1 0-1,1 0 1,0 0 0,-1 0 0,1-1 0,0 1 0,-1 0-1,1 0 1,0 0 0,0-1 0,-1 1 0,1 0 0,0 0-1,0-1 1,-1 1 0,1 0 0,0-1 0,0 1 0,0 0 0,-1-1-1,1 1 1,0-1 0,-9-10-192,-7-29 189,14 32 918,-2-1 1,1 1 0,-1 0 0,-11-8 6837,13 53-6393,2-15-854,-1-16-231,1 1 0,0-1 0,0 1 0,0 0 0,1-1 0,3 12 0,-3-16-171,0 0 0,0 0-1,0 0 1,1 0 0,-1 0 0,0-1-1,1 1 1,-1 0 0,1-1 0,-1 1 0,1-1-1,0 0 1,0 0 0,0 1 0,0-1 0,0 0-1,0 0 1,0-1 0,0 1 0,0 0 0,0-1-1,0 1 1,0-1 0,0 0 0,3 0 0,9 1-127,0 0 1,-1-2 0,1 0-1,0 0 1,-1-1 0,1-1 0,-1 0-1,0-1 1,0 0 0,22-11-1,16-13-2989,-3-5-3330,-16 6-4347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374 135 1505,'0'0'12327,"-8"-11"-10464,-2-4-1217,-8-10-119,-5-9 11965,3 20-12694,14 10 212,0 0 0,0 0-1,-1 0 1,0 0 0,1 1-1,-1 0 1,0 1 0,-1 0 0,1 0-1,-13-2 1,15 4-4,0 0-1,0 0 1,0 1-1,1 0 1,-1 0 0,0 0-1,1 0 1,-1 1 0,1-1-1,-1 1 1,1 0-1,0 1 1,0-1 0,0 1-1,0 0 1,0 0 0,1 0-1,-5 4 1,-5 8 64,1 0 0,0 1 1,1 0-1,1 0 0,0 2 1,1-1-1,1 1 0,1 0 0,0 1 1,2 0-1,0 0 0,1 0 1,1 0-1,0 1 0,2-1 0,0 1 1,4 34-1,-2-51-67,0 0-1,0 0 1,0 0-1,0 0 1,1 0 0,-1 0-1,1 0 1,0-1-1,0 1 1,0-1 0,0 1-1,0-1 1,0 0 0,1 0-1,-1 0 1,1 0-1,-1 0 1,1-1 0,0 1-1,0-1 1,0 1-1,0-1 1,0 0 0,0 0-1,0-1 1,5 2-1,10 0-81,0 0 0,0-1-1,29-1 1,-21-1-187,14-1-1598,48-8 0,-31 2-3059,0 4-3668,-26 4 930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3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 2562,'0'0'22064,"-5"0"-20697,-11 1-445,37-8-635,41-8-183,2 11-1308,-21 5-5904,-33 1 1343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3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9385,'0'0'12460,"31"3"-12332,1-3-128,1-11-673,2 0-2466,0-2-2594,0-2-4677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3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28 2338,'-3'-4'19458,"-13"-12"-17856,9 14-1466,1 0 1,-1 1-1,0 0 0,1 0 0,-1 0 1,0 1-1,0 0 0,0 1 0,1-1 1,-1 1-1,0 1 0,1-1 0,-1 1 1,1 0-1,-1 1 0,1-1 0,0 1 1,0 1-1,0-1 0,0 1 0,1 0 0,0 0 1,0 0-1,0 1 0,0 0 0,0 0 1,1 0-1,-5 9 0,0-2-34,1 0-1,0 1 0,1 0 1,1 1-1,0 0 0,1 0 1,0 0-1,1 0 1,1 1-1,0 0 0,-1 29 1,3-42-96,1 1 1,0 0 0,0 0 0,0 0-1,0 0 1,0 0 0,1-1-1,-1 1 1,1 0 0,0 0-1,0-1 1,0 1 0,0 0 0,0-1-1,0 1 1,1-1 0,0 1-1,3 3 1,-1-4-8,-1 0 1,1-1-1,1 1 0,-1-1 0,0 0 1,0 0-1,0-1 0,1 1 0,-1-1 0,0 0 1,1 0-1,3 0 0,-3-1-1,-1 0 0,0 0 0,0 0 0,0-1 0,1 1 0,-1-1 0,-1 0 0,1 0 0,0 0 0,0-1 0,-1 1 0,0-1 0,1 0 0,-1 0 0,0 0 0,0 0 0,-1-1 0,1 1 0,-1-1-1,1 0 1,1-5 0,7-11 21,-1 0-1,12-38 1,-8 4-80,0 4 8,-10 39 183,-1 17 185,-2 9-260,1 0 0,0 0 0,1 0 0,1 0 1,1 0-1,0-1 0,0 0 0,9 15 0,12 14-4220,5-1-6329,-22-29 2967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3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3459,'0'0'10522,"0"0"-10178,-1 0 0,1 0 0,-1 0 0,1 0 0,-1 0 1,1 0-1,-1 0 0,1 1 0,-1-1 0,1 0 0,-1 0 0,1 0 0,-1 1 0,1-1 0,-3 2 1720,3-2-1720,0 1 0,-1-1 0,1 1 0,0-1 1,0 0-1,-1 1 0,1 0 0,0 11-655,3 47 3487,8-34-5883,-10-24 2142,0-1 0,0 1 0,0 0 0,0 0 0,0 0 0,0-1 1,0 1-1,0 0 0,0-1 0,0 1 0,0-1 0,1 0 0,-1 1 0,0-1 0,0 0 0,1 1 0,-1-1 0,2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3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11851,'0'0'8739,"-10"13"-7623,-5 6-468,1 1 0,1 0 0,0 1 0,-17 43 0,20-37-15,0 1 0,-5 31 0,11-8-9386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3171,'-3'-2'21863,"8"4"-21022,130 63 437,-62-42-5302,2-12-6421,-51-11 4135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78 8040,'0'0'8952,"-2"-12"-8066,-4-37-117,6 48-722,0 0-1,1 0 1,-1 0-1,0 1 1,1-1-1,-1 0 1,1 0-1,-1 0 1,1 1 0,-1-1-1,1 0 1,-1 1-1,1-1 1,0 0-1,0 1 1,-1-1 0,1 1-1,0-1 1,0 1-1,-1-1 1,1 1-1,0 0 1,0-1-1,0 1 1,0 0 0,0 0-1,0 0 1,-1 0-1,1 0 1,0-1-1,0 2 1,0-1-1,0 0 1,0 0 0,0 0-1,0 0 1,1 1-1,32 7 1628,-30-4-1562,0-1-1,0 0 1,0 1 0,-1 0-1,1-1 1,-1 2-1,0-1 1,-1 0-1,1 0 1,-1 1 0,1 0-1,-1-1 1,-1 1-1,3 9 1,-1-2 142,-1-1 0,0 2 0,-1-1 0,-1 0 0,0 14 0,-2-21-165,0-1 1,1 0-1,-1 1 1,-1-1-1,1 0 1,-1 0-1,1 0 1,-1 0-1,0-1 1,-1 1-1,1-1 1,-1 0-1,1 0 1,-1 0-1,0 0 1,-5 2-1,2 1-174,105-16-1626,-69 6-1707,44-2 0,-37 6-895,-6 0-1383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40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1537,'0'0'10095,"-1"10"-8018,-3 249 3039,1-34-3447,3 823 237,33-594-1665,6 171 142,-36-499-346,-5 224 69,-1-296-136,-3 0-1,-2-1 0,-3 0 0,-23 71 1,32-119 1094,-4 10-5941,3-32-4197,3-19 2054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 2787,'0'0'19138,"-1"0"-19071,1 0 0,0 0-1,-1-1 1,1 1 0,0 0 0,0 0 0,-1 0 0,1 0 0,0 0 0,-1 0-1,1 0 1,0 0 0,-1 0 0,1 0 0,0 0 0,0 0 0,-1 0 0,1 0-1,0 0 1,-1 0 0,1 0 0,0 0 0,-1 0 0,1 0 0,0 1 0,0-1-1,-1 0 1,1 0 0,0 0 0,0 0 0,-1 1 0,1-1 0,0 0 0,0 0 0,-1 1-1,0 4 231,0 0 0,0 0 0,0 1 0,0-1 0,1 0-1,0 1 1,0-1 0,2 9 0,-1 7 368,1 24-257,3 0 1,1-1-1,14 52 0,-14-61-2973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29 100 1345,'0'0'18546,"-29"-24"-17970,36 16-383,15-3-33,5 0-160,4-1-225,7-1-864,1 6-1089,2 0-897,3 3-1537,-7 2-2627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99 7815,'0'0'7399,"-8"-12"-6464,0-4-633,5 11-146,0-1-1,0 1 1,-1-1-1,0 1 1,0 0-1,0 1 1,0-1-1,-1 1 1,-5-5-1,8 7 54,0 1 1,0-1-1,0 1 0,0-1 0,0 1 0,-1 0 0,1 0 0,-1 0 0,1 0 0,-1 0 0,1 0 0,-1 1 0,1-1 0,-1 1 1,1 0-1,-1 0 0,0 0 0,1 0 0,-1 0 0,0 0 0,1 1 0,-4 0 0,1 1-41,1 1 1,0-1-1,0 0 0,-1 1 0,1 0 1,1 0-1,-1 0 0,0 1 0,1-1 1,0 1-1,-4 5 0,-1 2 101,0 1 0,1 0 0,1 1 0,0-1 0,1 1 0,0 1 0,-5 23 0,7-22-28,1 1 1,1 0-1,1 30 1,1-42-215,-1 0 0,1 0 0,0 0 0,0 0 0,0 0 0,1 0 0,-1 0 0,1-1 0,2 5 0,-3-6-27,1-1-1,-1 1 1,0-1 0,0 0 0,1 0 0,-1 1 0,1-1 0,-1 0 0,1 0-1,-1 0 1,1-1 0,0 1 0,-1 0 0,1-1 0,0 1 0,0-1-1,0 1 1,-1-1 0,1 0 0,0 0 0,2 0 0,0 0-4,1-1 0,-1 0 0,0 0 0,1-1 0,-1 1 0,0-1 0,0 0 0,0 0 0,0 0 0,0-1-1,0 1 1,-1-1 0,1 0 0,-1 0 0,0 0 0,0-1 0,0 1 0,0-1 0,-1 0 0,1 1 0,2-9 0,8-11-66,-2-1 0,13-39-1,-19 48-99,25-91-65,-30 106 239,0 1-1,0-1 1,0 0 0,0 0 0,0 0-1,0 0 1,0 0 0,0 0 0,0 0-1,0 0 1,0 1 0,1-1-1,-1 0 1,0 0 0,0 0 0,0 0-1,0 0 1,0 0 0,0 0-1,0 0 1,0 0 0,0 0 0,1 0-1,-1 0 1,0 0 0,0 0 0,0 0-1,0 0 1,0 0 0,0 0-1,0 0 1,1 0 0,-1 0 0,0 0-1,0 0 1,0 0 0,0 0-1,0 0 1,0 0 0,0 0 0,0 0-1,1 0 1,-1 0 0,0 0 0,0 0-1,0 0 1,0 0 0,0-1-1,0 1 1,0 0 0,0 0 0,0 0-1,0 0 1,0 0 0,1 0-1,-1 0 1,0 0 0,0 0 0,0-1-1,0 1 1,0 0 0,0 0 0,0 0-1,0 0 1,0 0 0,0 0-1,0 0 1,0-1 0,6 15 213,4 18 313,-3-8-478,2 0 1,1-1 0,0 0 0,2-1-1,0 0 1,19 24 0,21 26-7879,-22-31-2217,-17-23 2644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53 0,'-8'-13'20971,"-1"-2"-17775,10 13-3193,0 1 0,0-1-1,0 1 1,0 0 0,0-1 0,0 1 0,0 0-1,0 0 1,0 0 0,1 0 0,-1 0 0,0 0-1,1 0 1,-1 0 0,0 0 0,1 1 0,-1-1 0,1 1-1,0-1 1,-1 1 0,1 0 0,-1-1 0,1 1-1,0 0 1,1 0 0,1-1-2,0 1-1,0-1 1,0 1 0,0 0-1,1 0 1,-1 0-1,0 0 1,0 1 0,0 0-1,4 1 1,-6 0 26,1 0 0,-1 0 0,0 1 0,0-1 0,0 0 0,0 1 0,0-1 0,-1 1 0,1 0 0,-1 0 0,0 0 0,1-1-1,-1 1 1,-1 0 0,1 0 0,0 1 0,-1-1 0,0 0 0,1 0 0,-2 5 0,2-4 5,-1 0 1,0-1-1,-1 1 0,1 0 1,0-1-1,-1 1 0,0-1 1,0 1-1,0-1 0,-1 1 1,1-1-1,-1 0 0,1 0 0,-1 0 1,0 0-1,0 0 0,-4 4 1,1-3 30,3-2-12,-1 0 0,0 1 0,0-1 1,1 0-1,-1-1 0,-1 1 0,1 0 1,0-1-1,0 0 0,0 0 0,-6 1 1,9-2 118,23-11-1830,43-30-8766,-45 24 2963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4356,'0'0'17681,"-4"5"-16058,-10 19-647,0 0 1,1 2 0,1-1-1,2 1 1,-14 50 0,12-38-314,-11 85-439,22-122-568,1 1 1,-1-1-1,0 0 0,1 0 0,-1 1 0,0-1 0,0 0 0,0 0 0,0 0 0,0 0 0,0 0 0,0 0 0,-1 0 0,1 0 0,0-1 0,0 1 0,-1 0 0,1-1 0,0 1 0,-1-1 0,1 1 0,-1-1 0,1 0 0,-3 1 0,-39 0-9563,30-1 6595,-9 0-2939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7079,'0'0'13698,"26"-11"-10826,1 9-2943,47 4 0,26 8-5225,-20-1-3269,-49-6 5587,0-3 1179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7 961,'0'0'17606,"2"-4"-15706,-2 4-1828,1 0-1,-1 0 0,0 0 0,0-1 0,0 1 1,0 0-1,0 0 0,1 0 0,-1 0 1,0 0-1,0-1 0,0 1 0,0 0 0,1 0 1,-1 0-1,0 0 0,0 0 0,0 0 1,1 0-1,-1 0 0,0 0 0,0 0 0,0 0 1,1 0-1,-1 0 0,0 0 0,0 0 0,1 0 1,-1 0-1,0 0 0,0 0 0,0 0 1,1 0-1,-1 0 0,0 0 0,0 0 0,0 0 1,1 1-1,-1-1 0,0 0 0,0 0 1,0 0-1,0 0 0,1 0 0,-1 1 0,0-1 1,0 0-1,0 0 0,0 0 0,0 0 1,0 1-1,0-1 0,0 0 0,1 0 0,-1 1 1,9 23 2114,8 57-918,-5-26-682,15 8-37,-1-3-2234,-19-22-9153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3171,'0'0'15727,"12"-7"-14958,9 1-513,4 0-224,4 3-32,2-1-256,0 2-705,0-2-1281,0 1-961,0-1-1057,0-2-641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79 320,'0'0'13704,"0"-10"-11878,3-31-412,-3 40-1313,0 0 0,0-1 0,0 1 0,0 0 0,-1 0 0,1 0 0,0 0 0,-1 0 0,1 0 0,-1-1 0,1 1 0,-1 0 0,1 0 0,-1 0 0,0 1 0,0-1 0,1 0 0,-1 0 0,0 0 0,0 0 0,0 1 0,0-1 0,0 0 0,0 1 0,0-1 0,0 1 0,0-1 0,0 1 0,0 0 0,0-1 0,-1 1 0,1 0 0,0 0 0,0 0 0,0-1 0,0 1 0,-1 1 0,1-1 0,0 0 0,0 0 0,0 0 0,-3 1 0,0 0 29,0-1 0,0 1-1,0 0 1,0 0 0,0 0 0,0 1 0,0 0 0,0-1-1,0 1 1,-4 3 0,-3 8 174,-1 1 1,2 0-1,0 1 0,1 0 1,0 0-1,1 1 0,1 0 0,1 1 1,0-1-1,1 1 0,0 0 1,2 1-1,0-1 0,1 1 0,1-1 1,0 1-1,3 20 0,-2-37-308,1 1-1,-1-1 0,1 1 0,0 0 1,0-1-1,-1 1 0,1-1 1,0 0-1,0 1 0,1-1 0,-1 0 1,0 1-1,0-1 0,0 0 1,1 0-1,-1 0 0,1 0 1,-1 0-1,1-1 0,-1 1 0,1 0 1,-1-1-1,1 1 0,0-1 1,-1 1-1,1-1 0,0 0 0,-1 0 1,1 0-1,0 0 0,0 0 1,-1 0-1,4-1 0,-1 1-53,0 0-1,-1-1 1,1 1 0,0-1-1,-1 0 1,1 0 0,-1 0-1,1-1 1,-1 1-1,1-1 1,-1 0 0,0 0-1,0 0 1,5-5 0,-1-1-93,-2-1 0,1 0 1,-1 0-1,-1 0 1,0-1-1,0 0 0,5-19 1,6-75-1188,-5 29 1195,-4 62 1321,1 18-260,6 28 174,-9-23-911,10 18 327,1 0 0,23 33-1,-2-14-2405,-7-17-3786,1-3-5302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8104,'0'0'13073,"7"-11"-11354,19-33-256,-25 43-1392,-1 0 0,1 1 0,0-1 0,-1 0 0,1 0 0,0 0-1,0 0 1,0 1 0,-1-1 0,1 0 0,0 1 0,0-1 0,0 1 0,0-1 0,0 1 0,0-1 0,0 1-1,1 0 1,-1-1 0,0 1 0,0 0 0,0 0 0,0 0 0,0 0 0,0 0 0,0 0 0,1 0 0,-1 0-1,0 1 1,0-1 0,0 0 0,0 1 0,0-1 0,0 0 0,0 1 0,0 0 0,0-1 0,0 1 0,0-1-1,0 1 1,-1 0 0,1 0 0,0 0 0,0-1 0,-1 1 0,1 0 0,0 0 0,-1 0 0,1 0 0,-1 0-1,1 0 1,-1 1 0,2 8 16,-1 0 0,0 0-1,-1-1 1,0 1 0,-1 0 0,0 0-1,0-1 1,-1 1 0,-4 11-1,-2 14-61,8-34-58,-1 0 1,1 0-1,0 0 1,-1 0-1,1 0 1,0 0-1,0 0 1,-1 0-1,1 0 1,0 0-1,0 1 1,0-1-1,0 0 1,1 0-1,-1 0 1,0 0-1,0 0 1,1 0-1,-1 0 1,0 0-1,1 0 1,-1 0-1,1 0 1,-1 0-1,1 0 1,0-1-1,-1 1 1,1 0-1,0 0 1,0-1-1,-1 1 1,1 0-1,0-1 0,0 1 1,0 0-1,0-1 1,0 1-1,0-1 1,0 0-1,0 1 1,0-1-1,0 0 1,0 0-1,0 0 1,0 1-1,0-1 1,0 0-1,0 0 1,0-1-1,2 1 1,-1 0 8,-1 0 0,1 0 0,-1 0 0,0 0 0,1 0 0,-1 0 1,1 1-1,-1-1 0,1 1 0,-1-1 0,0 1 0,1-1 0,-1 1 0,0 0 0,0-1 0,1 1 1,-1 0-1,0 0 0,0 0 0,0 0 0,0 0 0,0 0 0,1 2 0,0 1 47,-1 0-1,0-1 1,0 1-1,0 0 1,-1-1-1,1 1 1,-1 0-1,0 0 1,0 0-1,0-1 0,0 1 1,-1 0-1,0 0 1,0-1-1,0 1 1,0 0-1,0-1 1,-1 1-1,1-1 1,-1 0-1,0 1 1,0-1-1,0 0 1,-1 0-1,1 0 1,-1-1-1,-4 5 0,-13 5-4404,-2-5-4543,5-7-5078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42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25 681 3587,'0'0'7330,"-4"-11"-6471,-1 2-566,3 5-172,0 1 0,0 0 0,0-1 1,1 1-1,0-1 0,-1 1 0,1-1 0,0 0 0,1 1 0,-1-1 0,0-6 0,2 8-22,0 1-1,-1-1 1,1 1-1,0 0 1,0 0-1,0-1 1,-1 1-1,1 0 0,0 0 1,1 0-1,-1 0 1,0 0-1,0 0 1,0 0-1,1 0 1,-1 1-1,0-1 1,3-1-1,29-11 967,39-5-141,0 3 0,0 3 0,118-3 0,-77 7-509,500-72 1280,-4-33-655,-578 107-1010,1297-203 1038,-1176 194-1032,481-44-16,2 32-39,303 49 14,-638-17-54,-193-6 48,-104 2 10,1-1 0,0 1 0,-1 0 1,1 0-1,0 0 0,-1 0 0,0 1 0,1-1 0,-1 1 0,0 0 0,0 0 0,0 0 0,0 0 0,0 1 0,0-1 0,-1 1 0,1 0 0,-1 0 0,0 0 0,0 0 0,0 0 0,0 0 0,0 0 0,-1 1 0,3 4 0,3 11-6,-1 0 0,-1 0 0,5 27 0,-9-39 7,56 434 319,-36-238-222,75 1028 69,-103 115-102,5-1191-80,-5 92-14,4-214 33,-1-1-1,-2 0 0,-2 0 0,0-1 1,-18 42-1,19-60 9,0-1 1,-1 0-1,-1 0 1,0-1-1,0 0 1,-1 0-1,0-1 1,-1 0-1,0-1 1,0 0-1,-1-1 1,0 0-1,-1-1 1,0-1-1,0 0 1,-14 5-1,-26 6 52,-1-1 0,-95 14 0,145-29-57,-967 128-20,-7-44 17,815-72-3,-1626 112-1527,609-63 171,851-60 1260,321-3 85,1 0-1,-1-1 1,1 0-1,0 0 1,0 0-1,-1-1 1,2 0-1,-1 0 1,0-1-1,1 0 1,-1 0-1,-10-10 1,16 12-446,1 1 0,-1-1 0,1 0 0,0 0 0,0 1 0,0-1 0,0 0 0,0 0 0,0 1 0,0-1 0,1 0 0,-1 0 0,0 1 0,1-1 0,0 0 0,-1 1 0,1-1 0,0 0 0,0 1 0,0-1 0,0 1 0,0 0 0,0-1 0,1 0 1,14-8-4851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 4260,'0'0'12866,"-9"-1"-4863,-34 0-6835,39 3-1142,1 0-1,-1 0 1,1 1 0,0-1 0,0 1-1,0 0 1,0 0 0,1 0 0,-1 0-1,1 0 1,0 1 0,-1-1-1,2 1 1,-1-1 0,0 1 0,1 0-1,-1 0 1,0 7 0,-3 6 99,2 1 0,-3 33 1,4-20 47,0 0 1,2 1-1,2-1 1,9 53-1,-10-77-168,0 0 0,1 0 0,0-1 0,1 1-1,0 0 1,0-1 0,0 1 0,1-1 0,0 0 0,0 0-1,0-1 1,1 1 0,0-1 0,0 0 0,0 0 0,0-1 0,1 1-1,0-1 1,0 0 0,0-1 0,1 0 0,-1 0 0,1 0-1,0 0 1,-1-1 0,15 2 0,0-1-788,1-1 0,0 0 0,0-2 1,40-4-1,-44 1-2501,-1-1-1,1 0 1,25-10 0,-5-2-5263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117 108 1121,'0'0'13517,"-1"-15"-11937,0-38-342,1 13 2900,-5 41-1442,-14 11-2024,10-2-523,1 0 0,0 1 0,1 0 0,0 0 0,1 1 0,0 0 0,1 0 0,0 0 0,1 1 0,0-1 0,-2 16 0,0 8 323,1 1-1,1 64 1,3-88-407,2 0 0,0-1-1,0 1 1,1-1 0,1 1 0,0-1-1,0 0 1,1 0 0,1-1 0,7 15-1,-8-19-123,1-1 0,0 0 0,0 1 0,0-2 0,1 1 0,0-1-1,0 1 1,0-2 0,1 1 0,-1-1 0,1 0 0,0 0 0,1-1 0,-1 0-1,0 0 1,1 0 0,10 1 0,4 0-1739,1-1 0,0-1 0,26 0-1,-34-2-765,-1-1-1,1-1 0,16-4 1,1-6-4467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3 929,'0'0'21919,"-5"-1"-20435,4 0-1391,-1 1 0,1 0-1,-1 0 1,1 0-1,0 0 1,-1 0 0,1 0-1,-1 0 1,1 0 0,-1 0-1,1 1 1,0-1-1,-1 1 1,1-1 0,0 1-1,-1-1 1,1 1-1,0 0 1,0-1 0,-1 1-1,1 0 1,0 0 0,0 0-1,0 0 1,-1 2-1,-2 2 105,1-1-1,1 1 1,-1 0-1,1 0 1,-1 0-1,1 0 0,-2 8 1,1-1 50,1 1 1,0 0-1,0 0 1,1 0-1,1 0 1,1 17-1,0-26-242,0-1-1,1 0 1,-1 0-1,0 0 0,1 0 1,0 0-1,0 0 0,0 0 1,0-1-1,0 1 0,1-1 1,-1 1-1,1-1 1,0 0-1,0 0 0,-1 0 1,5 2-1,60 28 43,-51-26-44,25 8 4,-32-11-2,0-1-1,0 1 1,0 0 0,-1 1-1,1 0 1,-1 0-1,0 1 1,0 0-1,9 8 1,-15-11 11,-1 1-1,0-1 1,1 0-1,-1 1 1,0-1 0,0 1-1,-1-1 1,1 1 0,0-1-1,-1 1 1,0-1-1,0 1 1,1 0 0,-2-1-1,1 1 1,0-1 0,0 1-1,-1 0 1,1-1-1,-1 1 1,0-1 0,0 1-1,0-1 1,0 0 0,-3 5-1,-1 2 52,-1 0 1,0-1-1,0 1 0,-14 13 0,-16 6 504,16-21-1713,19-8 949,0 1 0,1 0 0,-1 0 0,1 0 0,-1-1 0,0 1-1,1 0 1,-1 0 0,1-1 0,-1 1 0,1-1 0,-1 1 0,1 0 0,-1-1 0,1 1 0,-1-1 0,1 1 0,0-1 0,-1 1-1,1-1 1,0 0 0,-1 1 0,1-1 0,0 1 0,0-1 0,0 0 0,-1 1 0,1-1 0,0 0 0,-3-13-2482,-17-60-16410,8 39 16240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4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19 101 2979,'0'0'21172,"-19"4"-20435,21-4-353,21-2-192,8-9 128,10-2-288,9 0-32,6-2 0,2 2-800,0 2-1603,0-2-1761,-6 0-2626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5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311 331 6887,'-24'5'480,"2"-1"-266,-186 28 4884,166-29-2416,27-3-468,23-3 1298,641-155 206,271-46-1650,-876 196-1884,-56 6 815,-78 9 130,-13 7-810,-172 49 0,-98 57-178,262-81 52,3 5-1,-189 106 0,289-145-162,-28 20 95,35-24-123,0 0 1,0 0 0,0 0-1,-1 1 1,1-1-1,1 0 1,-1 0-1,0 1 1,0-1-1,0 1 1,1-1-1,-1 1 1,1-1-1,-1 1 1,1-1-1,-1 1 1,1-1 0,0 1-1,0 0 1,0 2-1,0-3-3,0 0 0,1-1 0,-1 1 1,0 0-1,1 0 0,-1-1 0,1 1 0,-1 0 0,1-1 0,-1 1 0,1 0 0,-1-1 1,1 1-1,0-1 0,-1 1 0,1-1 0,0 1 0,-1-1 0,1 1 0,0-1 0,0 0 1,-1 1-1,1-1 0,0 0 0,0 0 0,0 1 0,-1-1 0,1 0 0,1 0 0,20 4-39,0-1-1,1-2 0,-1 0 0,44-4 0,99-21-102,256-66-104,2 1-178,-326 71 367,40-10-56,1 7 0,175-6-1,-312 27 115,-1 0 0,0 0 0,1-1 0,-1 1 0,0 0-1,1 0 1,-1 0 0,0 0 0,1 0 0,-1 0-1,0 0 1,1 0 0,-1 0 0,0 0 0,1 0 0,-1 0-1,0 0 1,1 0 0,-1 0 0,0 0 0,1 0-1,-1 0 1,0 0 0,1 1 0,-1-1 0,0 0 0,0 0-1,1 0 1,-1 1 0,0-1 0,1 0 0,-1 0 0,0 1-1,0-1 1,0 0 0,1 0 0,-1 1 0,0-1-1,0 0 1,0 1 0,0-1 0,0 0 0,1 1 0,-1-1-1,0 0 1,0 1 0,0-1 0,0 0 0,0 1 0,0-1-1,0 0 1,0 1 0,0-1 0,0 0 0,0 1-1,-1 0 1,-14 16 112,-23 12 197,0-2 1,-2-2-1,-83 39 1,79-42-176,-429 193 415,396-187-1163,-96 19 0,119-36-1138,0-3-1,-94 3 1,63-14-3939,18-18-2215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3203,'0'0'11307,"126"26"-10539,-70-24-319,2-2 63,-4 0-512,-4 0 0,-11 4-64,-14 1-384,-10 5-1282,-15 1-3234,-2 2-2756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5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 2018,'0'0'19250,"-11"-7"-16463,10 14-2485,0 0 0,1 0 0,0-1 0,0 1 0,0 0 0,2 13 0,0-15-242,0 0 0,0 1 1,0-1-1,0 0 0,1 0 1,0-1-1,0 1 0,0-1 1,0 1-1,1-1 1,0 0-1,0 0 0,5 4 1,7 4-7,1-1 0,23 13 1,10 5 149,-49-28-170,0 0 1,0 0 0,0 0 0,0 0 0,-1 1-1,1-1 1,0 0 0,-1 0 0,1 0 0,-1 1-1,1-1 1,-1 0 0,1 1 0,-1-1 0,0 0-1,0 1 1,0-1 0,0 0 0,0 1-1,0-1 1,0 0 0,0 1 0,-1-1 0,1 1-1,0-1 1,-1 0 0,1 0 0,-1 1 0,1-1-1,-1 0 1,-1 2 0,-24 36 544,16-24-503,-2-1 0,1-1 0,-2 0 0,0 0-1,0-1 1,-1-1 0,-1 0 0,-26 15 0,40-26-220,0 0-1,1 0 1,-1 0-1,0-1 1,0 1-1,1 0 1,-1 0 0,0 0-1,1-1 1,-1 1-1,0 0 1,1-1-1,-1 1 1,0 0-1,1-1 1,-1 1-1,1-1 1,-1 1-1,0-1 1,1 1 0,0-1-1,-1 0 1,1 1-1,-1-1 1,1 0-1,0 1 1,-1-1-1,1 0 1,0 1-1,0-1 1,-1 0 0,1 1-1,0-1 1,0 0-1,0 0 1,0 1-1,0-1 1,0 0-1,0 0 1,0 1-1,1-2 1,-3-47-3945,2 37 2298,-2-44-4871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5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1602,'0'0'17936,"129"18"-17167,-77-18-545,5-5-224,12-4-32,10-3-2242,12 3-1986,12 0-3299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5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60 1409,'0'0'15647,"-9"-10"-9764,55-40-5194,-40 53 2757,1 12-3642,-7-14 426,12 52 24,-1 0 0,-4 0 0,-1 1 0,-3 73 0,-1-59 144,19 136 0,-19-196-1929,4 4 4579,-3-5-3281,-1-1-4268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5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3 961,'0'0'20553,"-5"0"-18236,5-1-2207,-1 1 1,1 0-1,-1 0 1,1-1 0,-1 1-1,0 0 1,1 0-1,-1 0 1,1 0 0,-1 0-1,0 0 1,1 0-1,-1 0 1,1 0 0,-1 0-1,0 0 1,1 0-1,-1 1 1,1-1 0,-1 0-1,1 0 1,-1 1-1,0-1 1,1 0 0,-1 1-1,1-1 1,-1 0-1,1 1 1,0-1 0,-1 1-1,0 0 1,15 24 1621,-12-23-1820,8 14 402,5 6 23,1 0-1,35 38 0,-48-56-312,1-1-1,-1 1 1,1-1-1,0 0 1,0 0-1,0 0 1,1 0-1,-1-1 1,0 1-1,1-1 1,0 0-1,0-1 0,-1 1 1,1-1-1,0 0 1,0 0-1,0 0 1,0-1-1,0 0 1,0 0-1,0 0 1,9-2-1,-12 0-23,0 0 0,0 0 0,0-1 0,-1 1 0,1 0 0,0-1 0,-1 0 0,0 1 0,0-1 0,0 0 0,0 1 0,0-1 0,0 0 0,0 0 1,-1 0-1,0 0 0,0 0 0,0-3 0,2-3-22,2-31-186,3-10-894,2 19-3124,-2 56-16450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0:44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36 3171,'0'0'8712,"-2"-6"-7158,-6-18-17,6 18 727,2 17-1239,5 106 577,33 179 1,-17-157-911,-6 12 183,-3 168 1,-10-271 47,-2-48-837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5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27 224,'0'0'22560,"-7"0"-20579,-22-2-673,24-2-305,12-1-668,11-2-115,-12 5-156,1 0-1,-1 0 0,1 1 0,0 1 0,0-1 0,0 1 0,-1 0 0,1 0 1,0 1-1,10 2 0,-14-2-50,0 0 1,-1 1-1,1-1 0,0 1 1,-1-1-1,0 1 1,1 0-1,-1 0 1,0 0-1,0 0 1,0 0-1,0 1 0,0-1 1,-1 0-1,1 1 1,-1 0-1,0-1 1,1 1-1,-1 0 0,0-1 1,-1 1-1,1 0 1,0 0-1,-1 0 1,0 0-1,1 5 0,0 9 52,0 1-1,-1-1 0,-1 0 0,-1 0 0,0 0 0,-1 0 0,-1 0 0,-1 0 0,-11 29 0,6-8-1216,8-13-8245,2-17 2660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3:5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3235,'0'0'23542,"23"17"-24374,1-21-4101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 11050,'-23'20'753,"19"-16"-696,-48 42 1524,-76 87 0,-17 24 1663,-2 3-210,129-135-2630,1 0 0,1 2-1,-15 31 1,-15 27 122,42-79-733,1 0 1,-1 1-1,1 0 1,0 0-1,-2 9 1,2 7-8485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4164,'0'0'15471,"-17"-4"-14543,40 18-31,6-1-897,4-4-32,5-9-865,3 0-1729,7-6-1826,1-14-2979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96 897,'0'0'12689,"-4"-10"-10650,2 6-1917,-12-37 2191,13 38-1851,0 0 1,0 0 0,0 0 0,-1 1 0,1-1-1,-1 0 1,0 1 0,0 0 0,0-1 0,0 1-1,0 0 1,-5-3 0,5 4-358,-1 0 0,1 0 0,-1 1 0,1-1 0,-1 1 0,1-1 0,-1 1 0,1 0 0,-1 0 0,1 0 0,-1 1 0,0-1-1,1 1 1,-1-1 0,1 1 0,0 0 0,-1 0 0,1 0 0,-1 0 0,1 0 0,0 0 0,0 1 0,0-1 0,0 1 0,0 0 0,0 0 0,0-1 0,1 1 0,-1 0 0,0 0 0,1 1 0,0-1-1,-2 3 1,-5 9-69,1-1 0,1 1 0,0 1 0,-5 18 0,0 9 115,2 0 1,1 1 0,3 0 0,2 1-1,1-1 1,8 75 0,-5-107-121,0 0 0,2 0 0,-1 0 0,1-1 0,1 1 0,0-1 0,0 0 0,1 0 0,0-1 0,1 1 0,0-1 0,1 0 0,-1 0 0,2-1 0,-1 0 0,1-1 0,11 9 0,-12-11-188,0 0 1,1-1-1,0 1 0,0-2 1,0 1-1,0-1 0,0 0 1,1-1-1,-1 0 0,1 0 1,0-1-1,-1 0 1,1-1-1,0 0 0,0 0 1,0-1-1,-1 0 0,1 0 1,0-1-1,-1 0 1,15-6-1,-3-1-2103,-2-2 1,1 1 0,30-26-1,1-3-6724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 14990,'0'0'11531,"-37"0"-11115,60 0 225,6 0-385,6 0-128,2 0-128,2-2-64,-3-2-961,-5-1-1249,-4 5-1569,-7 0-1346,-7 2-4324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7687,'0'0'9770,"130"-32"-10187,-86 19-2113,-3 4-2787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426 211 5797,'0'0'11446,"0"-15"-10592,0-71 801,-1 84-1564,1 0 1,-1 0-1,0 0 0,0 0 0,0 0 1,0 0-1,-1 1 0,1-1 0,0 0 1,-1 0-1,1 1 0,-1-1 1,0 1-1,1 0 0,-1-1 0,0 1 1,0 0-1,0 0 0,0 0 0,0 0 1,0 1-1,0-1 0,0 0 1,-3 0-1,-56-13 1212,61 14-1301,-14-2 208,1 0 0,0 1-1,-1 0 1,1 1 0,-26 4 0,31-3-115,1 1 0,0 0 1,0 1-1,-1-1 0,1 2 1,1-1-1,-1 1 0,1 0 1,-1 0-1,1 0 0,-10 11 1,3-1-9,0 0 1,2 0-1,-1 2 1,2-1-1,0 1 1,1 1 0,1-1-1,1 2 1,0-1-1,1 1 1,1 0-1,0 0 1,1 0-1,2 1 1,0 0-1,0-1 1,2 1 0,0 0-1,6 36 1,-4-49-85,1 0 1,-1 0 0,1 0-1,0-1 1,1 1 0,-1-1-1,1 1 1,0-1 0,0 0-1,1 0 1,-1-1 0,1 0-1,0 1 1,0-2 0,1 1-1,-1 0 1,1-1 0,0 0-1,0-1 1,0 1 0,0-1-1,0 0 1,10 1 0,-8-1-19,0 0 1,1 0-1,-1-1 1,1 0 0,-1-1-1,1 0 1,0 0 0,-1-1-1,1 0 1,-1-1-1,0 1 1,1-2 0,-1 1-1,0-1 1,0 0 0,0-1-1,9-5 1,-10 2-25,1 1 0,-1-2 0,0 1-1,-1 0 1,0-1 0,0 0 0,-1-1 0,0 1 0,0-1 0,-1 0 0,0 0 0,0-1 0,-1 1 0,3-19-1,0-9 50,-2 0-1,-1-64 0,-1 14 37,0-75 606,-1 210 462,1-1 1,3 1-1,14 65 1,-11-84-1531,0-1 0,19 40 0,-16-45-1373,1-1 0,1 0 0,22 28 1,-12-20-5040,-2 1-2525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2947,'0'0'18321,"-4"-7"-11985,4 7-6255,0 25 396,1-1 1,2 1-1,0 0 1,9 29-1,5-5-5035,5 0-6452,-10-24-1860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33 3171,'0'0'20868,"-9"-6"-18717,-29-19-437,38 25-1686,-1 0 0,1 0 0,0-1 0,-1 1 0,1 0 0,0 0 0,-1 0 0,1 0 1,-1 0-1,1-1 0,0 1 0,-1 0 0,1 0 0,-1 0 0,1 0 0,0 0 0,-1 0 0,1 0 0,-1 0 1,1 0-1,0 1 0,-1-1 0,1 0 0,-1 0 0,1 0 0,0 0 0,-1 0 0,1 1 0,0-1 0,-1 0 1,1 0-1,0 1 0,-1-1 0,1 0 0,0 1 0,0-1 0,-1 0 0,1 0 0,0 1 0,0-1 0,0 1 1,-1-1-1,1 1 0,-4 18 149,3-15 6,-24 96 277,5 1 1,4 0-1,-5 167 1,26-258-3098,12-10-7779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18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3812,'0'0'17397,"13"2"-16996,56 2 102,1-3 0,0-3-1,0-2 1,86-19 0,-145 22-456,0 0 0,0 0 0,0 1 0,11 1 0,19 4-3076,-14-1-2104,6-2-3441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12396,'0'0'16047,"37"41"-15086,1-17-705,3 1-32,0-5-224,1 1-96,-3-3-96,1-1-865,-3-4-1569,-2 0-1282,2 0-961,-1 0-4323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23 8744,'0'0'14601,"-8"-3"-13133,-25-7-662,30 6 12,12 1-510,12 0 18,-9 3-226,-1 0 1,0 1 0,0 0-1,0 1 1,0 0-1,0 1 1,18 7-1,-25-9-64,-1 1 0,1 0 0,-1 0 1,0 0-1,0 1 0,0-1 0,0 1 0,0 0 0,0-1 0,-1 1 0,1 1 0,-1-1 0,0 0 0,0 0 0,0 1 0,0 0 0,-1-1 0,0 1 0,1 0 0,-1-1 0,0 1 0,-1 0 0,1 0 0,-1 0 1,0 0-1,0 4 0,-1-1 53,0-1 0,-1 1 1,0-1-1,0 0 0,0 1 0,-1-1 1,0 0-1,0-1 0,-8 11 1,-14 34 122,23-47-266,1 0 0,0 0 0,0 0 0,0 0 0,0 1 0,0-1 0,1 0 0,0 1 0,0-1 0,0 0 0,0 1 0,0-1 0,0 0 0,1 1 0,0-1 0,-1 0 0,1 0 0,1 0 0,-1 1 0,0-1 0,1 0 1,-1-1-1,1 1 0,0 0 0,0 0 0,0-1 0,0 1 0,1-1 0,-1 0 0,1 1 0,-1-1 0,1 0 0,0-1 0,0 1 0,0 0 0,5 1 0,-9-3 115,-1 0 1,1 0-1,-1 0 0,1 1 1,-1-1-1,1 0 0,-1 0 0,1 1 1,-1-1-1,1 1 0,-1 0 0,1-1 1,0 1-1,-1 0 0,1 0 1,-2 2-1,-37 25 77,4-2-421,34-25-422,-3 1 859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1 448,'0'0'21973,"-2"9"-20574,-2 10-835,2 0-1,0 0 1,1 1 0,1-1 0,1 0 0,0 0-1,2 0 1,0 0 0,11 33 0,-5-24-833,1 1 0,1-1 0,2-1 1,1 0-1,33 47 0,-44-70-1479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5061,'0'0'20051,"37"-40"-19218,0 27-641,5 0-192,6-2-321,1 4-1248,3 2-1986,0 7-1506,-2 2-3235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320 169 8776,'0'0'10800,"-12"-16"-9348,-40-52-123,49 63-1060,0 1-1,0 0 1,-1 0 0,1 0-1,-1 1 1,0-1-1,0 1 1,0 0 0,0 0-1,0 0 1,-1 1 0,0 0-1,1 0 1,-1 0-1,0 0 1,-9-2 0,9 4-154,1 0 0,0 0 1,0 1-1,0-1 0,0 1 1,0 0-1,0 0 0,0 1 1,0-1-1,0 1 0,0-1 1,0 1-1,1 1 0,-1-1 1,1 0-1,-4 4 0,-4 4 10,1 1-1,1 0 1,0 0 0,0 1-1,1 0 1,1 0-1,0 1 1,0 0-1,-5 18 1,6-10 25,2 0 0,0 0 1,2 0-1,0 1 0,1-1 0,3 24 1,-2-40-152,1 1 1,0-1 0,0 0-1,0 0 1,1 0 0,0 0-1,0 0 1,0 0 0,0 0 0,1-1-1,0 1 1,0-1 0,0 0-1,1 0 1,-1 0 0,1 0-1,0 0 1,0-1 0,0 0 0,1 0-1,-1 0 1,1 0 0,-1-1-1,1 0 1,0 0 0,0 0-1,0 0 1,0-1 0,0 0 0,1 0-1,-1 0 1,0-1 0,1 0-1,-1 0 1,10-1 0,-11 0-22,-1 0 1,0-1 0,1 1-1,-1-1 1,0 0-1,0 0 1,0 0 0,-1 0-1,1-1 1,0 1-1,-1-1 1,0 1-1,1-1 1,-1 0 0,0 0-1,0 0 1,-1 0-1,1 0 1,1-6 0,23-65-320,-14 11 332,-3-1-1,-2 0 1,-3-95 0,-4 193 256,2-1 0,2 0 0,0 1 1,3-2-1,13 44 0,-13-54-389,2-1 1,1 0-1,16 27 0,-16-32-812,1-2 0,0 1 0,1-2 0,25 24-1,8 4-11435,-24-22 993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 9705,'0'0'12599,"-4"-4"-11628,3 4-942,1-1 0,-1 1 0,0-1-1,1 1 1,-1-1 0,1 0 0,-1 1-1,1-1 1,-1 0 0,1 1 0,-1-1-1,1 0 1,0 1 0,-1-1 0,1 0-1,0 0 1,0 0 0,0 1-1,-1-1 1,1 0 0,0 0 0,0 0-1,0 0 1,0 1 0,0-1 0,0 0-1,1 0 1,-1 0 0,0 1 0,0-1-1,1 0 1,-1 0 0,0 1 0,1-1-1,-1 0 1,1 0 0,-1 1 0,1-1-1,0 0 1,2-2 118,0 1 1,1 0-1,-1 1 1,1-1-1,-1 1 0,1-1 1,0 1-1,-1 0 0,1 0 1,4 0-1,-1 0 87,-1 0 0,1 0 1,-1 0-1,0 1 0,1 0 0,-1 0 1,12 2-1,-18 44 1100,1-13-1022,0-28-294,0-1 0,-1 1 0,0 0 0,0 0 0,0 0 0,-1 0 0,1-1 0,-1 1 0,0 0 0,0 0 0,-1-1-1,0 1 1,1-1 0,-1 1 0,-1-1 0,1 0 0,-1 0 0,0 0 0,0 0 0,-4 4 0,4-3 13,-1-1-1,0 0 1,0 0 0,0 0-1,0-1 1,0 1 0,-1-1 0,0 0-1,1-1 1,-1 1 0,0-1-1,-1 0 1,1 0 0,0 0-1,-6 0 1,11-2 12,29-15-102,33-23-2047,86-42-9919,-120 68 3393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12268,'0'0'15993,"-2"12"-14920,-16 121 561,-7 64 42,18-64-5204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1890,'0'0'26030,"5"5"-24541,4 4-1268,0 0-1,0 0 1,1-1 0,1-1-1,-1 0 1,1 0 0,0-1-1,1-1 1,-1 1 0,1-2-1,0 0 1,0 0 0,13 1-1,79 13-132,0-9-4781,-27-3-4777,-62-4 1937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0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3203,'0'0'16234,"4"-9"-14915,-3 7-1293,-1 0 65,1-1 0,-1 1 0,1-1 0,0 1 0,0 0 1,1-1-1,-1 1 0,0 0 0,1 0 0,-1 0 0,1 0 0,0 0 0,-1 0 0,1 0 0,0 1 0,0-1 0,0 1 1,1-1-1,-1 1 0,0 0 0,0 0 0,1 0 0,-1 0 0,1 0 0,-1 1 0,0-1 0,1 1 0,0-1 0,-1 1 1,1 0-1,-1 0 0,5 0 0,-2 1 35,0-1-1,0 1 1,0 0 0,0 1 0,0-1 0,0 1-1,0 0 1,0 0 0,-1 0 0,1 1-1,-1-1 1,0 1 0,0 0 0,0 0 0,0 1-1,0-1 1,-1 1 0,1 0 0,-1 0-1,0 0 1,0 1 0,-1-1 0,1 0 0,-1 1-1,0 0 1,0 0 0,-1-1 0,1 1 0,0 9-1,0-7-20,0 1-1,-1 0 1,0 0 0,0 0-1,-1 0 1,0 0-1,0 0 1,-1-1-1,0 1 1,0 0-1,-1 0 1,0-1 0,0 1-1,-1-1 1,0 1-1,-1-1 1,1 0-1,-8 10 1,7-12 27,1-2-83,1 1-1,-1-1 0,0 1 1,0-1-1,0 0 1,-1 0-1,1 0 1,-1-1-1,0 1 1,1-1-1,-1 0 1,0 0-1,0 0 1,-1 0-1,-6 1 0,11-3 1,6-3-322,16-8-660,1 2 1,0 0-1,41-9 0,30-1-10844,-46 12 225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1569,'0'0'22934,"-2"3"-21007,0 0-1733,1 0 0,-1 0 1,1 0-1,0 0 0,0 0 0,0 1 0,0-1 0,0 0 0,1 1 0,0-1 0,-1 0 0,1 1 0,0-1 0,1 5 0,9 58 877,-5-35-515,0 3-287,21 130 898,-21-139-1534,2-2-1,0 1 1,1-1 0,19 36 0,-20-49-1552</inkml:trace>
  <inkml:trace contextRef="#ctx0" brushRef="#br0" timeOffset="1">0 319 13485,'0'0'9993,"145"-93"-10089,-93 71-865,4 1-1537,8 1-1314,2-1-1825,-1 2 96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19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 16496,'0'0'4457,"3"21"-2983,-2-9-1299,3 20 416,2 1 0,17 58 0,145 376 4064,-176-528-4164,-17-22-624,3-1-1,4-1 1,4-1-1,-5-142 1,19 225 113,0 0 1,0 0-1,0-1 0,0 1 0,1 0 1,-1 0-1,1 0 0,0 0 0,0 0 1,0 0-1,0 0 0,0 0 1,1 0-1,0 0 0,-1 1 0,1-1 1,0 0-1,0 1 0,0 0 0,1-1 1,-1 1-1,3-2 0,1 1-27,0 1 0,-1-1 0,1 1 0,0 1 0,0-1 0,0 1 0,0 0 0,0 0 0,0 1-1,12 0 1,-12 0 41,0 0 0,0 1-1,0-1 1,0 1-1,0 1 1,0-1 0,0 1-1,0 0 1,0 1-1,-1-1 1,1 1 0,-1 0-1,1 0 1,-1 1-1,0 0 1,8 7-1,-7-4 37,-1 0-1,1 0 0,-1 1 0,-1 0 0,0 0 0,0 0 0,0 0 0,-1 0 0,0 1 0,3 15 0,-3-11 55,-1 0 1,-1-1 0,0 1-1,0 0 1,-2 0 0,1 0-1,-2 0 1,0-1 0,0 1-1,-1 0 1,-1-1 0,0 0-1,0 0 1,-2 0 0,1 0-1,-10 13 1,5-12 103,-1-1-1,0-1 1,-21 17-1,27-24-245,0 0 1,0 0-1,0-1 0,0 0 1,-1 0-1,0 0 0,1-1 0,-1 1 1,0-2-1,0 1 0,0-1 1,-9 2-1,30-3-7176,49-1-2706,-25-4 3444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86 3043,'0'0'17152,"-17"-14"-15326,-55-39-257,69 51-1408,1-1 0,-1 2 0,0-1 0,0 0 0,-1 1 0,1-1 0,0 1 0,0 0 0,-1 0 0,1 0 0,-1 1 0,1-1 0,-1 1 0,1 0 0,0 0 0,-1 0 0,1 0 0,-1 0 0,1 1 0,-1 0 0,1 0 0,0 0 0,-1 0 0,1 0 0,0 0 0,0 1 0,-5 3 0,0 1 15,0 1 0,1 0 0,0 0 1,0 0-1,1 1 0,-9 14 1,14-21-127,-11 18 117,0 0 0,2 0-1,1 1 1,0 0-1,1 1 1,1 0-1,1 0 1,1 0-1,1 1 1,1 0 0,1 0-1,1 0 1,0 0-1,5 33 1,-2-48-157,0 0 0,0 0 0,1 0 0,0 0 0,1 0 0,-1-1 0,1 1 0,1-1 0,-1 0 0,1-1 0,0 1 0,0-1 0,0 0 0,1 0 0,10 7 0,-11-8-36,0-1 1,0 0-1,1 0 0,0 0 0,-1 0 0,1-1 0,0 0 0,0 0 0,0 0 1,1-1-1,-1 0 0,0 0 0,0-1 0,1 0 0,-1 0 0,0 0 1,1-1-1,10-2 0,-13 1 17,-1 0 1,0 0-1,0 0 1,0-1-1,0 1 1,-1-1-1,1 0 1,0 0-1,-1 0 1,0 0 0,0 0-1,0 0 1,0-1-1,-1 1 1,1 0-1,-1-1 1,0 0-1,1-3 1,16-74-99,-16 72 113,9-84 106,0-172 460,-11 279-103,2 13-442,1-1 0,1 0 0,2 0-1,0 0 1,2-1 0,1 1-1,0-2 1,2 0 0,23 38 0,-22-44-1380,1-1 0,0 0 0,1-1 0,19 17 1,-5-7-5348,-1-2-3192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52 12684,'0'0'12107,"-4"-7"-11076,4 7-1030,-1-2 73,0 0 0,0 0 0,0-1 0,0 1 0,0 0-1,1 0 1,-1 0 0,1-1 0,-1 1 0,1-5 0,0 6-41,1 0 0,-1 0-1,1 0 1,0 0 0,-1 0 0,1 0-1,0 1 1,0-1 0,-1 0 0,1 0 0,0 0-1,0 1 1,0-1 0,0 1 0,0-1-1,0 0 1,0 1 0,0 0 0,0-1 0,1 1-1,-1 0 1,0-1 0,0 1 0,0 0-1,0 0 1,0 0 0,1 0 0,-1 0 0,0 0-1,0 1 1,2-1 0,0 0-5,-1 1 1,1-1-1,-1 0 1,1 1-1,-1 0 0,1-1 1,-1 1-1,1 0 1,-1 0-1,0 0 1,0 0-1,1 1 0,-1-1 1,0 1-1,0-1 1,0 1-1,-1 0 1,1 0-1,0 0 0,-1 0 1,1 0-1,-1 0 1,1 0-1,-1 0 1,0 1-1,0-1 0,0 0 1,0 1-1,-1-1 1,1 1-1,-1-1 1,1 4-1,1 11 31,0 0 0,-1 0 1,-2 33-1,0-20-92,1-29-9,0-1 0,0 1 1,0 0-1,0 0 0,1-1 0,-1 1 0,0 0 0,1-1 0,-1 1 0,0 0 0,1-1 0,-1 1 0,1-1 0,-1 1 0,1-1 1,-1 1-1,1-1 0,-1 1 0,1-1 0,0 1 0,-1-1 0,1 1 0,0-1 0,-1 0 0,1 0 0,0 1 0,1-1 0,30 5-1422,28-11-596,-56 10 5321,-9 8-1957,-13 21-1341,10-20 448,-2 14-256,9-23-234,0 1 0,-1-1 0,1 0 0,-1 1 0,0-1 0,0 0 0,-1 0 0,-4 7 0,8-39-22764,8 0 17206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1634,'0'0'25522,"-5"10"-24208,-7 16-876,2 0 1,1 0-1,1 1 1,-9 47-1,-6 126 1219,22-181-3878,1 7-5802,0-9 3292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7463,'0'0'22229,"83"53"-21620,-37-46-353,-3-5-160,3-2-96,-1 0-545,-5 0-255,-3 0-1442,-8 0-2082,-6 0-2083,-11 15-6116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7239,'0'1'19340,"1"21"-18282,2 17 77,3 0 0,0-1 1,22 68-1,-20-83-1070,1 0 0,1 0 0,1-1 0,1 0 0,1-1 0,0-1 0,20 23 0,-30-40-807,19 23 1378,-15-11-3747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5445,'0'0'20756,"66"-48"-20660,-31 33-96,4 0-256,3 0-385,-1 2-1153,1 2-2209,-5 3-802,-6 6-4772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148 139 352,'0'0'6684,"0"-7"-4965,1-21 195,0-58 9150,-2 85-10914,1 0 0,-1 0 0,1 0 0,-1 0 0,0 0 0,0 0 0,1 0 0,-1 0 0,0 0 0,0 1 0,0-1 0,0 0 0,0 0 0,0 1 0,0-1 0,0 1 0,0-1 0,0 1 0,0-1 0,0 1 0,0-1 0,-1 1 0,1 0 0,0 0 0,0 0 0,0 0 0,0 0 0,-1 0 0,1 0 0,0 0 1,-2 1-1,0-1-9,0 0 1,0 0-1,1 0 1,-1 1-1,0 0 1,0-1-1,0 1 1,0 0-1,0 1 1,1-1-1,-1 0 1,-3 3 0,-1 4-24,0 1 1,0 0 0,1 0 0,1 1 0,-1-1 0,1 1 0,1 0-1,0 1 1,0-1 0,1 1 0,-3 20 0,1 4 311,1 1 0,1 48 1,3-70-359,3 59 185,-2-67-248,-1-1 1,2 0-1,-1 0 1,0 0-1,1 0 1,0 0-1,0 0 1,1 0-1,-1-1 1,1 1-1,4 4 1,-6-8-12,-1 0 0,1 0 0,0 0 0,0 0 1,0 0-1,0 0 0,0 0 0,0 0 0,0-1 0,0 1 1,0 0-1,1-1 0,-1 1 0,0-1 0,0 0 0,1 1 0,-1-1 1,0 0-1,0 1 0,1-1 0,-1 0 0,0 0 0,1 0 0,-1 0 1,0-1-1,3 1 0,-2-1-3,1-1-1,-1 1 1,0-1 0,0 1 0,0-1-1,0 0 1,0 1 0,0-1 0,0 0 0,0 0-1,-1 0 1,3-4 0,3-6-43,-1 0 0,0-1 0,7-21 0,-1-11-187,-3-1-1,-1 0 1,-3 0-1,-1-1 1,-5-68-1,1 94 293,0 20 285,4 41 304,1-24-480,1-2 1,0 1-1,1-1 1,0 0-1,2 0 0,-1-1 1,12 14-1,31 29-2089,2-9-6859,-36-36 2627,-3-3-908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13036,'0'0'15225,"-2"6"-14104,1-4-1047,1 1 0,-1-1-1,1 0 1,0 0 0,-1 1-1,1-1 1,0 0-1,1 1 1,-1-1 0,0 0-1,1 0 1,-1 1-1,1-1 1,0 0 0,-1 0-1,1 0 1,0 0-1,2 3 1,0-1 2,0 0 1,1 0-1,0-1 0,-1 1 1,1-1-1,0 0 0,0 0 1,1 0-1,5 2 1,0 0-55,1 0 1,0 0 0,1-1 0,-1-1 0,1 0 0,23 2 0,-31-4-473,1-1 0,-1 0 0,1 0 1,-1-1-1,1 1 0,0-1 0,5-2 1,-10 3 80,1-1 1,1-1-1841,-2 1 1841,1 1 0,-1-1 0,0 1-1,0-1 1,0 1 0,1-1 0,-1 1 0,0-1-1,0 1 1,0-1 0,0 0 0,0 1 0,0-1 0,0 1-1,0-1 1,0 1 0,0-1 0,-1 0 0,1-3-2509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19 170 224,'-3'-1'22395,"-10"3"-21002,13-1-1272,-1 0-1,1 0 1,-1 0-1,1 0 1,0 0-1,0 0 1,-1 0-1,1 0 1,0 0-1,0 0 1,0 0-1,0 0 1,0 0-1,0 0 1,1 0-1,-1 0 1,0 0-1,0 0 1,1 0-1,-1 0 1,1 0-1,-1 0 1,1 0-1,-1 0 1,1-1-1,-1 1 1,1 0-1,1 1 1,20 26 1648,-16-23-1568,0 1 0,1-1 1,0-1-1,0 1 1,0-1-1,0 0 0,0-1 1,1 1-1,0-1 1,0-1-1,15 3 0,3-1-240,-1-2-1,38 0 0,-60-2 17,-1-1-214,0 1 1,1 0-1,-1-1 0,0 0 1,0 1-1,1-1 0,-1 0 1,0 0-1,0 0 0,0 0 1,0-1-1,0 1 1,0-1-1,-1 1 0,1-1 1,0 1-1,-1-1 0,1 0 1,-1 0-1,0 0 0,1 0 1,-1 0-1,0 0 1,0 0-1,0 0 0,-1 0 1,1-1-1,0 1 0,-1 0 1,0 0-1,1-5 0,1-11-1562,0 1 0,-1-1-1,-2-22 1,0 19 1915,3-6-49,-1 19 205,0 1 1,-1 0-1,0 0 1,0-1-1,0 1 1,-1 0-1,0-1 1,-1 1-1,1 0 1,-6-12-1,6 29 7095,-2 37-5936,6 31-126,16 85 1,-2-22-1905,-11-29-4092,-6-95 1706,-1 0-1,0-1 1,-2 1-1,-6 28 1,-12 5-8167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25 4260,'0'0'11873,"-18"-4"-9738,-5-3-1352,-19-4 67,-8 8 2626,47 4-3366,0 0 1,1 0-1,-1-1 1,0 2-1,0-1 1,1 0-1,-1 0 1,1 1-1,-1-1 1,1 1-1,-1 0 1,1 0-1,0 0 1,0 0-1,0 0 1,0 1-1,0-1 1,1 0-1,-1 1 1,1-1-1,0 1 1,-1 0-1,0 4 1,-6 12 197,1 0 1,-5 25-1,10-37-148,-10 60 500,2 0-1,4 0 1,2 118 0,4-164-534,0 3 11,2 0 0,0 0 0,1 0 1,10 39-1,-11-56-131,0 0 0,1 0 0,-1 0 0,1-1 0,0 1 0,1-1 0,0 0 0,0 0 0,0 0 0,1 0 0,0-1 0,0 0 0,0 0 0,0 0-1,1-1 1,0 1 0,0-1 0,0-1 0,0 1 0,8 2 0,-13-6 20,0 1 0,0-1-1,0 1 1,0-1 0,0 1 0,0-1-1,0 0 1,0 0 0,0 1-1,0-1 1,0 0 0,0 0-1,1 0 1,-1 0 0,0 0-1,0 0 1,0-1 0,0 1 0,0 0-1,0 0 1,0-1 0,0 1-1,0-1 1,0 1 0,0-1-1,0 1 1,0-1 0,0 0-1,0 1 1,0-1 0,0-1-1,0 1 18,29-16 101,7-8-209,62-54-1,-13 9-1653,-67 56-31,1 1 0,35-17 0,50-11-7918,-55 25 2264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19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 9833,'0'0'12359,"-14"8"-11094,2-1-977,1 1 0,1 0 1,0 0-1,0 1 0,0 0 0,1 1 1,0 0-1,1 0 0,-13 22 1,15-20-72,1 0 1,0 0 0,1 1 0,0 0 0,1 0-1,1 0 1,0 0 0,0 0 0,1 20 0,1-32-222,1 1 1,-1 0-1,0 0 1,1 0-1,-1 0 0,1-1 1,0 1-1,0 0 1,0-1-1,0 1 1,0 0-1,0-1 1,0 1-1,0-1 1,0 0-1,1 1 1,-1-1-1,1 0 0,-1 0 1,1 0-1,-1 0 1,1 0-1,0 0 1,-1 0-1,1 0 1,0-1-1,0 1 1,-1-1-1,1 1 1,0-1-1,0 0 0,0 0 1,0 0-1,0 0 1,-1 0-1,5-1 1,-2 2-28,1-2 1,-1 1-1,1 0 1,-1-1 0,1 0-1,-1 0 1,1-1-1,-1 1 1,0-1 0,0 0-1,1 0 1,-2 0-1,1 0 1,6-6-1,-1-3-22,-1 0 0,0-1-1,-1 0 1,0 0-1,-1-1 1,0 0 0,-1 0-1,-1-1 1,0 1 0,-1-1-1,0 0 1,0-15-1,-1 24 33,-2 4 117,1 4 150,44 106 1097,-21-61-5804,-17-32-1432,-1 2-2628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32 141 3427,'0'0'25560,"-31"-30"-24919,50 17-417,3-6 193,3 1-417,2-1 0,-4 2-96,4 2-609,0 6-801,-2 9-1184,-3 0-2019,-3 15-1248,-4 18-4645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1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11915,'0'0'13485,"22"-28"-13261,1 13-160,6-1-64,4 1-512,9-2-609,7-4-609,9-3-1345,5-6-736,7-11-2884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2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66 993,'0'0'10186,"-30"-8"-258,18 5-8811,-1-3-581,0 0 0,0 1 0,0 1 0,-1 0 0,0 1 0,0 0 0,0 1 0,-27 0 1,35 3-470,-1-1 1,1 1-1,0 1 1,0-1 0,0 1-1,0 0 1,0 1-1,0-1 1,1 1-1,-1 0 1,1 1 0,0-1-1,0 1 1,0 0-1,0 0 1,1 1 0,0-1-1,-1 1 1,2 0-1,-1 0 1,1 0-1,-4 8 1,1-1 23,1 0 1,1 1-1,0-1 0,1 1 0,0 0 1,1 0-1,-1 25 0,2-13 111,1 1 0,2 0 0,5 27 0,-7-49-189,1-1 0,0 1 0,0-1 0,0 0 0,1 1 0,0-1 0,-1 0 0,1 0 0,0 0 0,0 0 0,0 0 0,1-1 1,-1 1-1,1-1 0,0 1 0,-1-1 0,1 0 0,0 0 0,0 0 0,0 0 0,1-1 0,-1 1 0,0-1 0,1 0 1,-1 0-1,1 0 0,6 1 0,-4-1-5,0-1 0,0 0 0,0 0 0,0 0 0,0-1 0,0 1 0,0-2 0,-1 1 0,1 0 0,0-1-1,-1 0 1,1-1 0,-1 1 0,1-1 0,-1 0 0,6-5 0,-2 1-1,-1-1 0,0-1-1,0 1 1,-1-2-1,0 1 1,-1-1 0,1 0-1,-2 0 1,0 0-1,0-1 1,-1 0 0,0 0-1,3-18 1,-2 3-24,-1 0 1,-2 0 0,-1-1-1,-4-50 1,-5 41 13,8 35 8,0-1 0,-1 1 0,1 0 0,-1-1 0,1 1 0,-1-1 0,1 1 0,-1 0 0,0 0 0,1 0 0,-1-1 0,0 1 0,0 0 0,0 0 0,0 0 0,0 0 0,0 0 0,0 0 0,-1 1 0,1-1 0,0 0 0,-2 0 0,3 1 171,0 15-16,5 3-43,0 1-1,1-1 1,1 0-1,1 0 1,0-1-1,1 0 1,1-1-1,1 0 1,0 0-1,14 14 1,-10-14-347,1 0 1,0-1 0,35 25-1,-15-17-3200,2 0-3721,-17-9 446,-2 1-3246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2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6854,'0'0'11809,"-3"-4"-9695,-10-3 773,10 17 2063,10 14-975,0-8-5180,-3-9 1232,0-1 0,0 0 0,0 0 0,1 0 0,0 0 0,0-1 0,0 0 0,1 0-1,0-1 1,0 1 0,0-1 0,8 4 0,31 4-4279,-33-8-2161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2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53 993,'0'0'11205,"1"-9"-9043,0 1-3854,2-17 8145,-1 15 729,-4 30-4599,-36 313-37,28-272-1849,3-27 48,4-12-3050,1-4-2469,1 1-3420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2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2114,'0'0'19293,"-13"-4"-15989,41 15-2076,0-1 0,1-1-1,30 4 1,46 6-1663,-7-2-4526,-70-12 482,0-1-2072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2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78 1089,'0'0'15844,"-6"-3"-13655,-17-8-187,22 11-1930,1 0 0,0 0 0,-1-1 0,1 1 0,0 0 0,-1 0 0,1-1 0,0 1 0,-1 0 0,1-1 0,0 1 0,-1 0 0,1-1 0,0 1 0,0-1 0,0 1 0,-1 0 0,1-1 0,0 1 0,0-1 0,0 1 0,0 0 0,0-1 0,0 1 0,0-1 0,0 1 0,0-1 0,0 1 0,0-1 0,0 1-1,0 0 1,0-1 0,0 1 0,0-1 0,0 1 0,0-1 0,1 1 0,-1 0 0,0-1 0,0 1 0,1 0 0,-1-1 0,0 1 0,0 0 0,1-1 0,13-13 288,-13 14-198,3-4-39,0 1 0,1 0 0,0 0 0,0 0 0,0 0 0,0 1 0,0 0 0,0 0 0,1 0 0,-1 0 0,1 1 0,-1 0 0,1 0 0,-1 1 0,1 0 0,0-1 0,-1 2 0,1-1 0,0 1 0,-1 0 0,7 2 0,-8-1-105,0-1 1,0 2 0,0-1 0,0 0-1,-1 1 1,1 0 0,-1 0-1,0 0 1,0 0 0,0 0 0,0 1-1,0-1 1,-1 1 0,1 0-1,-1 0 1,0 0 0,0 0 0,-1 0-1,1 0 1,-1 0 0,0 1-1,0-1 1,0 0 0,-1 1 0,0-1-1,0 1 1,0 5 0,0-3 29,-1-1 1,1 1 0,-1-1 0,0 0 0,-1 1 0,0-1-1,0 0 1,0 0 0,-1 0 0,0 0 0,0 0-1,0-1 1,-1 1 0,1-1 0,-2 0 0,1 0-1,0 0 1,-1-1 0,0 0 0,0 0 0,0 0-1,0 0 1,-1-1 0,0 0 0,0 0 0,1 0-1,-9 2 1,42-12-1735,1 0-1,58-3 1,-57 8-1962,1 2 0,-1 1 1,32 5-1,-16 4-5710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2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47 2819,'0'0'9208,"-2"-4"-7489,-6-8-602,-13-19 13979,23 61-13879,2-20-1044,1 0-1,1 0 0,0-1 1,0 0-1,1 0 1,8 8-1,15 22 212,1 13-384,-23-37 0,0 0 0,2-1 0,-1 0 0,2 0 0,0-1 0,16 15 0,-13-22-4407,-14-6 3957,1 0 0,-1 1 0,1-1 0,-1 0 0,1 0 0,0 0 0,-1 0 0,1 1 0,-1-1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2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11179,'0'0'14285,"80"-60"-14253,-44 43-32,3-1-544,0-5-994,5 1-1313,-3 1-2402,-3 3-4003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2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15855,'0'0'9801,"0"0"-9769,0 0 1,-1 0-1,1 0 0,0 0 0,-1 0 0,1 0 0,0 0 0,-1 0 0,1 0 1,0 0-1,-1 0 0,1 0 0,0 0 0,-1 0 0,1 0 0,0 0 1,0 1-1,-1-1 0,1 0 0,0 0 0,-1 0 0,1 0 0,0 1 0,0-1 1,-1 0-1,1 0 0,0 1 0,0-1 0,0 0 0,-1 0 0,1 1 1,0-1-1,0 0 0,0 0 0,0 1 0,0-1 0,0 0 0,-1 1 0,1-1 1,0 0-1,0 1 0,0-1 0,0 0 0,0 1 0,0-1 0,0 0 1,0 1-1,0-1 0,0 0 0,1 0 0,-1 1 0,3 5 164,1 0 0,0-1 0,0 1 0,0-1 0,10 9 0,7 10 235,126 161 850,-120-144-3131,-24-33-91,0 0 0,0 0-1,-1 1 1,0-1 0,0 1 0,0 12 0,0 11-5309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2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15 1730,'0'0'8568,"-31"-11"3000,22 8-10763,10 3-735,-1 0-1,0 1 1,0-1 0,0 0 0,0 1 0,0-1-1,0 0 1,1 1 0,-1-1 0,0 0 0,0 1 0,0-1-1,0 0 1,0 1 0,0-1 0,0 0 0,0 1 0,0-1-1,-1 0 1,1 1 0,0-1 0,0 0 0,0 1-1,0-1 1,0 0 0,-1 1 0,1-1 0,0 0 0,0 1-1,0-1 1,-1 0 0,1 0 0,0 0 0,0 1 0,-1-1-1,1 0 1,0 0 0,-1 0 0,1 1 0,0-1-1,-1 0 1,1 0 0,0 0 0,-1 0 0,1 0 0,0 0-1,-1 0 1,1 0 0,0 0 0,-1 0 0,1 0-1,0 0 1,-1 0 0,1 0 0,0 0 0,-1 0 0,1 0-1,0 0 1,-1 0 0,1-1 0,0 1 0,0 0 0,-1 0-1,1 0 1,0-1 0,-1 1 0,1 15-508,2-1 491,0 0 0,1 0 0,1 0 0,0 0-1,0-1 1,2 1 0,0-1 0,0 0 0,1-1 0,0 0 0,13 16 0,-18-46-101,-1-1 0,-2-35 0,1-43-390,6 95 408,-1 1-1,1-1 1,0 1-1,-1 0 1,1 1-1,9 0 1,-10-1 38,-1 1 0,1 0 1,-1 1-1,0-1 0,1 1 1,-1-1-1,0 1 0,1 1 1,-1-1-1,0 1 0,5 1 1,-7 0 11,1-1 0,-1 1 1,1-1-1,-1 1 1,0 0-1,0 0 0,0 0 1,0 0-1,0 0 0,-1 0 1,0 1-1,1-1 1,-1 0-1,1 6 0,4 17 122,-2 1 0,4 44 0,-2-5-18,-6-65-350,1-1-1,-1 1 0,0-1 1,0 1-1,1-1 1,-1 1-1,1-1 1,-1 0-1,0 1 0,1-1 1,-1 1-1,1-1 1,-1 0-1,1 1 0,-1-1 1,1 0-1,-1 0 1,1 0-1,-1 1 1,1-1-1,-1 0 0,1 0 1,0 0-1,-1 0 1,1 0-1,-1 0 0,1 0 1,-1 0-1,1 0 1,0 0-1,0 0 0,20-3-5128,-19 2 4188,22-5-7033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2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10570,'0'0'12444,"6"-6"-11366,27-23-339,154-132 3227,-84 87-5727,-71 54-1881,45-20 0,-60 34-1723,-4 5-2200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17 317 32,'0'0'3160,"5"-15"-2823,5-17-282,-1 0 0,6-44 0,-10 22 1123,-4 22 23850,-1 11-24536,1 16-419,-1 0 0,0-1-1,0 1 1,-1 0-1,0-1 1,0 1 0,-3-10-1,4 15-67,0 0 0,0 0 0,0 0 0,0 0 0,0-1 0,0 1 0,0 0 0,0 0 0,0 0 0,0 0 0,0 0 0,0 0 0,0-1-1,0 1 1,0 0 0,-1 0 0,1 0 0,0 0 0,0 0 0,0 0 0,0 0 0,0 0 0,0-1 0,0 1 0,-1 0 0,1 0 0,0 0 0,0 0 0,0 0-1,0 0 1,0 0 0,0 0 0,-1 0 0,1 0 0,0 0 0,0 0 0,0 0 0,0 0 0,0 0 0,-1 0 0,1 0 0,0 0 0,0 0 0,0 0 0,0 0 0,0 0-1,-1 0 1,1 1 0,0-1 0,0 0 0,0 0 0,0 0 0,0 0 0,0 0 0,-8 11 581,-2 13 344,10-23-924,-6 21-6,1-1 0,1 2 0,2-1 0,0 0 0,1 29 0,-2 16 0,0-32-847,-1 9-4034,2 0-1,3 50 0,1-83-2085,-2 1-2156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7047,'-3'-5'18453,"18"6"-15900,41 9-721,52 6-1016,-43-14-1051,0-2 0,0-4 0,0-2 0,96-23 1,-79 16-7101,-52 13-155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1922,'0'0'448,"0"3"-2402,4 1 1538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1 1 1954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24 1954,'40'39'1238,"-35"-39"2946,-4-12 1303,-5-6-449,1 10-4474,0 6-278,1-1-1,-1 1 0,0 0 0,-1 0 0,1 0 1,0 0-1,-1 0 0,1 1 0,-1 0 0,1-1 1,-1 1-1,0 1 0,1-1 0,-1 0 0,0 1 1,0 0-1,1 0 0,-1 0 0,0 0 0,0 1 1,0-1-1,-4 2 0,5-1-197,0-1 0,0 1 0,-1 0 0,1 0 0,0 0 0,1 1 0,-1-1 0,0 1 0,0 0 0,1-1 0,-1 1 0,0 0 0,1 0 0,0 1 0,0-1 0,-3 4 0,-1 5 30,1 1 1,0 0-1,1 0 1,0 0-1,1 0 0,0 1 1,-1 19-1,0 94 797,4-94-631,1-27-250,-1 0 0,1-1 0,-1 1 0,1 0 0,1 0 0,-1-1-1,1 1 1,0 0 0,0-1 0,0 0 0,0 1 0,1-1 0,0 0 0,0 0 0,0-1 0,0 1 0,1 0 0,-1-1-1,1 0 1,0 0 0,0 0 0,0-1 0,0 1 0,0-1 0,6 2 0,1 1-19,0-1 1,0 0-1,0-1 0,1-1 1,-1 1-1,1-2 1,0 0-1,-1 0 0,18-2 1,-27 1-13,1-1-1,-1 0 1,1 0 0,-1 0 0,0 0 0,1-1 0,-1 1 0,0-1-1,0 1 1,0-1 0,0 0 0,0 1 0,0-1 0,-1 0-1,1-1 1,0 1 0,-1 0 0,0 0 0,1-1 0,-1 1 0,0 0-1,0-1 1,-1 1 0,2-4 0,1-5 18,0-1 0,0 1 0,-1-1 0,0-12 0,-1 11-4,-1 1 0,0-1-1,-1 1 1,0 0 0,-5-24 0,3 30-8,1 0 1,-1 0-1,1 0 1,-2 0-1,1 0 1,-1 0-1,0 1 1,0 0-1,0 0 1,-1 0-1,0 0 1,-9-7-1,-12-15 66,25 26 42,4 21 81,13 16 31,3-1-1,1-1 1,34 45 0,-45-66-173,1 1-21,4 6 42,0-1 1,34 36-1,-48-55-178,1 1-1,0-1 1,0 0-1,0 1 0,0-1 1,0 0-1,0 0 1,0 1-1,0-1 0,-1 0 1,1 0-1,0 0 1,0 0-1,0 0 0,0 0 1,0 0-1,0-1 1,0 1-1,0 0 0,0 0 1,0-1-1,0 1 1,-1-1-1,1 1 0,0-1 1,0 1-1,0-1 1,1 0-1,23-21-4803,-20 17 2966,4-3-955,16-18-11247,-18 15 9235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10 120 416,'0'0'15049,"-1"-13"-13132,-1 1-1256,-4-38 537,9 14 4331,-2 35-5447,-1 0 0,1 0 0,0 0 0,0 1 0,0-1-1,0 1 1,0-1 0,0 1 0,0-1 0,0 1 0,0-1 0,0 1 0,0 0 0,0-1-1,0 1 1,1 0 0,-1 0 0,0 0 0,0 0 0,0 0 0,0 0 0,0 0 0,0 1 0,1-1-1,0 1 1,1-1-15,-1 0 0,1 1 0,-1-1 0,0 1-1,1 0 1,-1-1 0,0 1 0,0 0-1,0 0 1,1 1 0,2 2 0,1 5 35,0 0 1,-1 1-1,-1-1 1,1 1-1,-2 1 1,1-1-1,-1 0 1,-1 1-1,0 0 1,0-1-1,-1 1 1,-1 0-1,0 0 1,-2 19-1,1-29-72,-1 1-1,1 0 1,-1 0 0,1-1-1,-1 1 1,0-1-1,0 0 1,0 1 0,0-1-1,0 0 1,0 0-1,0 0 1,0 0-1,0-1 1,-1 1 0,1-1-1,0 1 1,0-1-1,-1 0 1,1 1 0,0-1-1,-1-1 1,-1 1-1,3 0-66,4-4-193,12-11-355,2 2-1,-1-1 1,2 2-1,34-19 1,84-29-11739,-90 43 5934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 2370,'0'0'18460,"-4"-3"-16383,2 1-1609,1 1-210,0-1 1,0 1-1,-1 0 1,1-1-1,-1 1 1,1 0-1,-1 0 0,0 0 1,1 0-1,-1 0 1,0 0-1,-3 0 1,7 24 1759,2-14-1772,0 1 0,1 0 0,0-1 0,1 0 0,0 0 0,11 12 0,51 52-400,-48-53-144,-5-7-858,8 9-3981,-14-6-8012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12011,'0'0'11275,"2"-22"-10634,14 12-33,9-3-576,4-3-32,6-1-320,5-2-1346,7-1-1633,3-1-2402,6 1-5286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97 5285,'0'0'10175,"-3"-7"-8659,3 3-1222,-1 1 1,1 0-1,-1 0 1,0-1-1,-1 1 1,1 0-1,0 0 0,-1 0 1,0 0-1,1 1 1,-1-1-1,0 0 1,-1 1-1,1-1 0,0 1 1,-1 0-1,1 0 1,-1 0-1,0 0 0,0 0 1,0 1-1,0-1 1,0 1-1,0-1 1,0 1-1,0 0 0,0 1 1,-1-1-1,1 0 1,0 1-1,-1 0 1,-5 0-1,3 0-185,0 1 1,0 0-1,0 1 0,0-1 1,0 1-1,0 0 0,0 1 1,1-1-1,-1 1 0,1 0 1,0 1-1,0-1 0,0 1 1,0 0-1,0 0 0,1 1 1,0-1-1,0 1 0,0 0 1,0 0-1,1 0 0,0 1 1,0-1-1,-3 10 0,-1 2 21,0 0 1,1 0-1,1 1 0,1 0 0,1 0 0,0 0 0,0 24 0,3-29-75,0 1-1,1-1 1,0 1-1,2-1 1,-1 1 0,2-1-1,0 0 1,0 0-1,9 18 1,-10-25-46,0-1 0,1 0 0,-1 0-1,1 0 1,0 0 0,0 0 0,0-1 0,1 0 0,0 0-1,0 0 1,0 0 0,0-1 0,0 0 0,1 0 0,-1 0-1,1-1 1,0 0 0,0 0 0,0 0 0,0-1 0,0 0 0,0 0-1,7 0 1,-8 0-12,-1-1 1,1 0-1,0 0 0,0 0 0,0 0 1,-1-1-1,1 1 0,0-1 0,0-1 1,-1 1-1,1 0 0,-1-1 0,1 0 1,-1 0-1,0-1 0,0 1 0,0-1 1,0 0-1,0 0 0,-1 0 0,1 0 1,-1-1-1,0 1 0,0-1 0,0 0 1,0 0-1,-1 0 0,1-1 0,-1 1 1,0 0-1,-1-1 0,3-5 0,2-9-19,0 0-1,-1 0 0,-1-1 0,0 0 0,-2 1 0,0-1 0,-1 0 0,-2 0 0,0 0 0,-1 0 0,0 0 0,-2 0 0,0 1 1,-2-1-1,0 1 0,-16-33 0,17 40 42,-10-22-50,15 33 42,-1 0-1,1-1 0,-1 1 0,0 0 0,1 0 0,-1 0 1,0 0-1,0 0 0,0 0 0,0 0 0,0 0 1,0 1-1,0-1 0,0 0 0,0 0 0,0 1 0,0-1 1,0 1-1,-2-2 0,2 2 102,2 7-70,0-1 1,0 0-1,0-1 1,1 1-1,-1 0 0,1 0 1,1-1-1,-1 1 1,5 6-1,35 49 343,-30-44-340,7 8-148,1-2 0,29 28 0,16 7-3784,-58-52 1666,1 0 1,1-1-1,-1 0 0,1 0 0,9 3 1,-2-1-4731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8:19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32,'0'0'13261,"52"11"-13261,-52-17-3011,0-9-5766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3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11 9673,'0'0'9220,"-5"-8"-7738,1 5 2134,5 30-2875,2 0 0,0 0 1,2 0-1,11 34 0,42 108 202,-22-72-644,-32-82-247,-3-10-46,1 0 0,-1 0 0,1 0 0,-1-1 1,2 1-1,-1-1 0,0 1 0,6 6 0,-7-11 16,-1 0 202,-6-1-235,0-1 0,0 0 0,0 0 0,0-1 0,0 1 0,0-1 0,-8-6 0,-6-2 3,9 5-52,-1 1 0,0 1-1,0 0 1,0 0 0,0 1 0,-1 1 0,1 0 0,-1 1 0,0 0 0,1 1 0,-22 2 0,32-1 61,-1 0 0,1 0 1,-1 0-1,1 1 0,0-1 1,-1 1-1,1-1 0,0 1 0,0 0 1,0-1-1,0 1 0,0 0 0,0 0 1,1 1-1,-1-1 0,1 0 0,0 0 1,-1 1-1,1-1 0,0 1 0,0-1 1,0 1-1,1 0 0,-2 4 0,0 7 8,0 0-1,1 0 0,0 18 0,1-31-8,1 0-2,-1 0 1,1 0-1,-1 0 1,1 0-1,-1-1 1,1 1-1,-1 0 1,1 0-1,0 0 1,0-1-1,-1 1 1,1 0-1,0-1 1,0 1-1,0 0 1,0-1-1,0 0 1,0 1-1,0-1 1,0 1-1,0-1 1,0 0-1,0 0 1,0 1-1,0-1 1,0 0-1,2 0 1,35 3-51,-34-3 50,140 2-3650,-49-5-9400,-59 0 4292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49 5445,'0'0'13309,"-4"-3"-11286,-13-16 1534,17 18-3516,0 0 1,0 1-1,0-1 0,0 0 1,0 0-1,0 1 1,0-1-1,1 0 1,-1 0-1,0 1 1,1-1-1,-1 0 1,0 1-1,1-1 1,-1 0-1,1 1 1,-1-1-1,1 1 1,-1-1-1,1 1 1,-1-1-1,1 1 0,-1-1 1,1 1-1,0-1 1,-1 1-1,1 0 1,0 0-1,0-1 1,-1 1-1,1 0 1,0 0-1,-1 0 1,1-1-1,0 1 1,0 0-1,0 0 1,-1 0-1,2 1 1,11-4 148,1 1 0,-1 0 1,1 1-1,0 1 1,22 2-1,-35-2-158,0 1-1,0 0 1,0-1 0,0 1 0,0 0-1,0-1 1,0 1 0,0 0 0,0 0-1,0 0 1,0 0 0,-1 0 0,1 0-1,0 0 1,-1 0 0,1 0 0,-1 0-1,1 0 1,-1 1 0,0-1 0,1 0-1,-1 0 1,0 0 0,0 1 0,0-1-1,0 0 1,0 2 0,1 43 221,-2-36-210,2-7-98,-1-1 1,1 1-1,-1 0 0,1 0 0,0-1 0,0 1 0,0 0 1,0-1-1,1 1 0,-1-1 0,1 1 0,-1-1 1,1 0-1,0 0 0,0 1 0,0-1 0,0-1 1,0 1-1,1 0 0,-1 0 0,0-1 0,1 1 1,3 1-1,-3-2 52,0 0 0,-1 0 0,1 1 0,-1-1 0,1 1 0,-1 0 0,0 0 0,0 0 0,0 0-1,0 0 1,0 0 0,0 1 0,-1-1 0,1 1 0,-1-1 0,1 1 0,-1-1 0,0 1 0,0 0 0,0 0 0,0-1 0,-1 1 0,1 5 0,-2-5 58,-1 1-1,1-1 1,-1 0-1,0 0 0,0 0 1,0 0-1,-1 0 1,1-1-1,0 1 1,-1 0-1,0-1 1,0 0-1,0 0 1,0 0-1,0 0 1,0 0-1,-5 1 1,-6 2-4816,2-5-5088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 3812,'0'0'17232,"-3"-3"-15198,3 3-1967,0 0 0,-1-1-1,1 1 1,0 0 0,-1-1 0,1 1 0,0 0 0,0-1 0,-1 1-1,1 0 1,-1-1 0,1 1 0,0 0 0,-1 0 0,1 0 0,0-1 0,-1 1-1,1 0 1,-1 0 0,1 0 0,-1 0 0,1 0 0,0 0 0,-1 0-1,1 0 1,-1 0 0,1 0 0,-1 0 0,1 0 0,-1 0 0,1 0 0,0 0-1,-1 0 1,1 1 0,-1-1 0,1 0 0,0 0 0,-1 1 0,4 19 1199,21 29-95,-10-24-986,2-1 1,0 0 0,2-2-1,0 0 1,1-1 0,2 0-1,0-2 1,30 21 0,-42-34-845,0-1 1,0-1-1,1 1 1,17 4 0,24 12-10267,-38-13 4284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76 9865,'0'0'14878,"-9"-5"-12604,9 5-2256,0 0 0,0 0 1,0 0-1,0 0 1,0 1-1,0-1 1,0 0-1,0 0 0,0 0 1,0 0-1,0 0 1,0 0-1,0 0 1,0 1-1,-1-1 0,1 0 1,0 0-1,0 0 1,0 0-1,0 0 1,0 0-1,0 0 1,0 0-1,0 0 0,0 0 1,-1 0-1,1 0 1,0 1-1,0-1 1,0 0-1,0 0 0,0 0 1,0 0-1,-1 0 1,1 0-1,0 0 1,0 0-1,0 0 1,0 0-1,0 0 0,0 0 1,0 0-1,-1-1 1,1 1-1,0 0 1,0 0-1,0 0 0,0 0 1,0 0-1,0 0 1,0 0-1,-1 0 1,1 0-1,0 0 0,0 0 1,0 0-1,0-1 1,0 1-1,0 0 1,11 16 189,1 0 1,1-1 0,0 0 0,1-1 0,0-1 0,2 0 0,16 11 0,-31-23-113,-1-37-327,0 29 205,-2-36-279,1 27 139,0 0 1,1 0 0,5-31 0,-5 46 175,1 0 1,0 0-1,-1 0 0,1 0 0,0-1 1,0 1-1,0 0 0,0 1 0,0-1 1,0 0-1,1 0 0,-1 0 1,0 1-1,0-1 0,0 0 0,1 1 1,-1-1-1,0 1 0,1 0 0,-1-1 1,0 1-1,1 0 0,-1 0 0,1 0 1,-1 0-1,0 0 0,1 0 0,-1 0 1,1 0-1,-1 1 0,0-1 0,1 1 1,0 0-1,47 15 597,-35-8-1195,1-1 1,0 0 0,29 8 0,-29-12-1977,1 0 1,-1-1-1,1 0 1,16-1-1,-5-1-4621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0 609,'2'1'27074,"3"19"-26239,-2 194 2841,6-69-5852,-8-137 1219,0-2-2998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14:3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2050,'0'0'24311,"58"17"-23702,-16-6-417,1 2-192,3-2-481,1 4-1216,1 2-1090,-3 3-3683,-7 8-5926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23:21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59 3748,'0'0'3918,"-21"-8"7575,69 10-10629,-35 0-887,1-1 0,-1 0 0,1-1 0,-1-1 1,1 0-1,-1-1 0,0 0 0,1-1 1,14-6-1,-26 8-594,1-1-1,-1 1 1,0-1 0,0 0 0,0 0 0,0 0-1,0 0 1,0 0 0,0 0 0,-1-1 0,1 1-1,1-4 1,2-3-4396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23:22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60 2530,'0'0'9449,"-11"-13"918,13 11-10341,0 1 0,1-1 0,-1 1 0,1 0 0,0 0-1,-1 0 1,1 0 0,0 0 0,0 1 0,4-2 0,3 0 10,57-14-2183,-33 10-1855,0 1 0,56 0 1,-51 5-4514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23:24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91 3748,'0'0'5477,"8"-1"-4693,56-4-199,0 2-1,98 8 1,-4 1-230,-78-5-177,0-3 0,158-27 0,-82 3 313,2 6 0,305 3 0,153 28-448,-57 16-73,-185-5 28,-33-3-60,86 3-170,1492-54 165,-1873 30 65,1072-8-19,-365 9 10,-229-19 11,99-1 0,-538 21 0,94-1 0,268 32 0,36 7 0,-252-26 0,-9-9-840,-131-4 591,-91 1 83,41 0-4964,-20 0 1393,-13 0 118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23:24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0 2626,'0'0'13752,"-13"5"-13175,3-2-491,6-2-67,0 0-1,0 0 1,0 0-1,0 1 1,1 0-1,-1-1 1,0 1-1,0 1 1,1-1-1,0 0 1,-1 1-1,1 0 1,0 0-1,0 0 1,0 0-1,1 0 1,-1 0-1,1 1 1,0-1-1,-3 7 1,1 5-6,1 1 1,0 0 0,1 1-1,1-1 1,1 28-1,0-33-57,11-30 909,-6 2-641,0 0 0,2 1 0,12-25 0,-17 38-231,-1-1 0,1 1-1,1-1 1,-1 1-1,0 0 1,1 0 0,0 0-1,-1 0 1,1 1-1,0-1 1,0 1 0,1-1-1,-1 1 1,1 0-1,-1 0 1,1 1 0,-1-1-1,1 1 1,0 0-1,0 0 1,0 0-1,4 0 1,-7 1 6,0 0 0,0 0 0,0 1-1,-1-1 1,1 0 0,0 1 0,0-1 0,-1 1-1,1-1 1,0 1 0,0-1 0,-1 1 0,1-1 0,-1 1-1,1 0 1,0-1 0,-1 1 0,1 0 0,-1 0 0,0-1-1,1 1 1,-1 0 0,1 0 0,-1 0 0,0 0-1,0-1 1,0 1 0,0 0 0,1 0 0,-1 0 0,0 1-1,1 35 31,-2-28 1,0-1 70,0 0 1,0 0-1,-1 0 0,0-1 0,-1 1 0,0-1 0,0 1 0,-1-1 0,0 0 0,0 0 0,0-1 1,-1 1-1,0-1 0,0 0 0,-1 0 0,0-1 0,0 1 0,0-1 0,0 0 0,-1-1 0,0 0 0,0 0 1,-12 4-1,19-8-83,-1 0 1,0 0 0,1 0 0,-1 0 0,1 0 0,-1-1-1,0 1 1,1 0 0,-1 0 0,1-1 0,-1 1-1,1 0 1,-1-1 0,1 1 0,-1 0 0,1-1-1,-1 1 1,1-1 0,0 1 0,-1-1 0,1 1 0,0-1-1,-1 1 1,1-1 0,0 0 0,0 1 0,-1-1-1,1 1 1,0-1 0,0 0 0,0 1 0,0-1 0,0 1-1,0-1 1,0 0 0,0 1 0,0-1 0,0 0-1,0 1 1,0-1 0,0 1 0,1-1 0,-1 0-1,0 1 1,0-1 0,1 0 0,8-35-380,-2 20 225,1 0 0,1 1 0,1 0 1,0 0-1,0 1 0,2 0 0,19-18 0,-29 31 212,-4 3 54,1 1 0,-1-1 0,0 0 0,0 0 0,0 0 0,0 0 0,0 0 0,0 0 0,-1 0 0,-3 2 0,-5 3 267,-5 8-349,-42 36 713,16-22-3606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3:34:33.2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4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53 7111,'0'0'11408,"-1"-1"-11190,1 0 0,0 0 0,0 1 0,-1-1 0,1 0 0,0 0 0,-1 1 0,1-1 0,-1 0 0,1 1 0,-1-1 0,1 0 0,-1 1 0,1-1 0,-1 1 0,1-1 0,-2 0 0,-4 0-42,0 1-1,0 1 1,0-1 0,0 1 0,0 0 0,0 0 0,0 1 0,0 0 0,1 0 0,-1 0 0,1 0 0,0 1 0,-1 0 0,1 0 0,0 1 0,1-1 0,-1 1 0,1 0 0,-1 0 0,1 1 0,0-1 0,1 1 0,-1 0 0,1 0 0,-4 8 0,6-10-164,-1 0 1,1 1-1,0-1 1,0 1-1,0 0 1,0-1-1,1 1 1,-1 0 0,1-1-1,0 7 1,0-9-2,1 1 1,-1 0 0,1-1-1,-1 1 1,1-1 0,-1 1-1,1-1 1,0 1 0,0-1-1,0 1 1,0-1 0,0 0-1,0 1 1,0-1 0,0 0 0,0 0-1,2 1 1,3 1 11,-1 0 0,1-1 0,0 0 0,-1 0 0,1-1 0,0 1 0,0-1 0,0-1 0,0 1 0,0-1 0,8 0 0,-12-1-19,1 0-1,-1 1 1,1-1-1,-1 0 1,0 0-1,1 0 1,-1-1-1,0 1 1,0 0 0,0-1-1,0 0 1,0 1-1,0-1 1,0 0-1,0 0 1,-1 0-1,1 0 1,-1 0-1,1-1 1,-1 1 0,0 0-1,0-1 1,0 1-1,0-1 1,0-3-1,4-7 26,-2 0 0,1 0 0,1-19 0,-1-54 842,14 117-39,-1 13-677,-14-32-108,1-1-1,0 0 0,0 0 1,2-1-1,-1 1 1,1-1-1,1 0 1,0-1-1,11 14 1,-16-23-58,-2 0-43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3:34:39.14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1,'0'0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3:34:39.568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1,'0'0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3:34:39.87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1,'0'0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3:34:44.43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1,'0'0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3:35:02.67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0,'0'0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6T03:35:12.12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6 108 4356,'0'0'1511,"-1"-14"-1137,-3-45-129,4 57-182,0 0 0,-1 0 1,1 0-1,0 0 0,0 0 0,1 0 0,-1 0 0,0 0 1,1 0-1,-1 1 0,1-1 0,-1 0 0,20-7 15041,-19 9-15588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0:54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114 315 7047,'0'0'1772,"-12"-19"-784,-5-6-425,8 12-109,1 1 0,0-1 0,1-1 1,0 0-1,-5-15 0,7 11 1286,-5-17 190,10 34-1697,-1 0-1,1 0 1,0 0 0,-1 0-1,1 0 1,-1 0 0,1 0-1,-1 0 1,1 1 0,-1-1-1,0 0 1,1 0-1,-1 1 1,0-1 0,0 0-1,0 1 1,0-1 0,1 0-1,-1 1 1,0 0 0,0-1-1,0 1 1,0-1 0,-2 1 1270,5 8-1388,0 1 1,0-1-1,1 1 0,0-1 1,1 0-1,0 0 1,0-1-1,0 1 0,1-1 1,10 12-1,1 5 185,-5-7-232,1 0 0,0-1-1,1 0 1,1-1-1,19 17 1,-28-27-31,0-1-1,1 0 1,0-1 0,0 1 0,0-1 0,0 0 0,1 0 0,-1-1-1,1 0 1,0 0 0,-1-1 0,1 1 0,0-1 0,0-1 0,0 0-1,0 0 1,0 0 0,0 0 0,9-3 0,-9 1-1,0-1-1,0 0 1,0 0 0,0-1 0,0 0 0,-1 0 0,0 0-1,0-1 1,11-10 0,49-59-44,-50 55-43,5-6-222,76-85-3914,-28 43-4512,-30 32-681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02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17 384,'0'0'6855,"-4"-2"-5243,-1-1-1622,-22-8 5501,26 11-5424,0 0 1,0 1-1,0-1 0,0 0 0,0 1 1,0-1-1,0 1 0,0-1 0,0 1 1,1-1-1,-1 1 0,0 0 1,0 0-1,1-1 0,-1 1 0,0 0 1,1 0-1,-1 0 0,1 0 1,-1 0-1,1-1 0,-1 1 0,1 0 1,0 0-1,-1 0 0,1 0 1,0 0-1,0 0 0,0 1 0,-1-1 1,2 1-1,-9 54 295,2 1 0,4 81-1,1-64 27,0-2-188,3 309 625,7-301-631,37 152-1,-1-7 2,-32-86-157,-6 2-1,-6-1 0,-25 201 1,19-265 24,4 0 0,3 1-1,3-2 1,24 118 0,-9-76 88,29 142-70,-48-258-409,-1 0-1,1-1 1,-1 1 0,1 0 0,-1-1 0,1 1-1,0-1 1,-1 1 0,1-1 0,0 1 0,0-1-1,-1 0 1,1 1 0,0-1 0,0 0 0,0 1-1,0-1 1,-1 0 0,1 0 0,0 0 0,0 0-1,0 0 1,0 0 0,-1 0 0,1 0 0,0 0-1,0 0 1,0-1 0,0 1 0,1-1 0,-2 1 316,12-3-6179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04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0 625 4132,'0'0'5739,"11"0"-4650,363-16 4482,200-46-4726,152-53-732,251-100-76,-636 139 8,376-34 1,106 80 159,-699 30-191,-7 3 156,-1 6 1,229 46 0,-333-52-164,0 0 1,1 1-1,-2 0 1,1 1-1,0 0 0,11 7 1,-19-9 0,0 0 0,0 0 0,0 0 0,0 1 0,-1-1 0,1 1 0,-1 0 1,0 0-1,0 0 0,0 1 0,-1-1 0,0 1 0,1-1 0,-2 1 0,1 0 0,0 0 0,1 9 1,5 52 107,-2 1 1,-4 109 0,-27 136 54,13-193-95,-31 240 41,-7 78 151,32 249-33,24-590-209,21 112 1,-7-71-16,1 15-8,2 11 14,2 192 0,-25-343-14,1 0 0,-2-1 0,1 1 0,-2 0 0,0 0 0,0-1 0,-1 0 0,0 1 0,-1-1-1,0 0 1,-1 0 0,0-1 0,-1 1 0,0-1 0,0-1 0,-1 1 0,-1-1 0,1 0 0,-11 8 0,-2 1-12,-1-2-1,-1 0 1,-1-2 0,0 0-1,-1-2 1,0 0 0,-34 10-1,-187 45-145,184-53 166,-79 17 49,-1-6 0,-1-6 0,-200 1 0,-734-8 32,697-7-114,-427 4 91,691-14-91,-155-28 1,35 2 0,-574-99 85,793 127-43,0-1-1,0-1 1,1 0-1,-1-1 1,1 0 0,-24-15-1,31 15-8,0 0 0,0 0 0,0-1 0,1 0 0,0-1 0,0 1 0,1-1 0,0-1 0,0 1 0,1-1 0,-8-17 0,0-1 1,1 0 0,2-1-1,1-1 1,0 0 0,3 0-1,0-1 1,-1-36 0,4 31-21,3 1 1,1-1 0,1 1-1,2-1 1,1 1 0,2 0-1,21-63 1,-12 56-173,9-22-3777,-7 25-2166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2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3 7047,'0'0'8258,"-9"-1"-7041,-2 0-1030,-61 0 5269,67 1-5281,-1 1 1,1 0-1,0 0 1,0 0-1,0 1 0,0-1 1,0 1-1,0 0 1,1 1-1,-1-1 0,0 1 1,1 0-1,-4 3 1,-3 6-97,0-1 1,1 2 0,1-1 0,0 2 0,1-1-1,0 1 1,1 0 0,1 0 0,-8 23 0,8-15 13,1 0 1,0 0-1,2 0 0,1 0 1,0 0-1,2 26 1,1-46-95,0 1 0,-1-1 0,1 1 0,0-1 1,0 0-1,0 1 0,0-1 0,1 0 0,-1 0 0,1 0 1,-1 0-1,1 0 0,0 0 0,0 0 0,-1-1 1,1 1-1,0-1 0,1 1 0,-1-1 0,0 0 0,0 0 1,1 0-1,-1 0 0,0 0 0,1 0 0,-1-1 1,1 1-1,-1-1 0,1 0 0,3 1 0,0-1 4,0 1-1,0-1 0,0 0 1,0 0-1,0 0 0,0-1 1,0 0-1,-1 0 1,1-1-1,0 1 0,-1-1 1,9-4-1,-4-2 23,0 0 0,-1 0 0,0-1 0,0-1 1,-1 1-1,0-1 0,0-1 0,-1 1 0,-1-1 0,8-17 0,-4 6 19,-2 0 0,0 0 0,-2 0 0,8-42 0,-12-20 39,-3 48-43,1 36 387,1 23-202,6 8 42,1 0 0,13 33 1,-8-30-280,9 49 1,-12-44-3360,12 15-9535,-10-37 3041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5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36 1922,'0'0'11830,"-5"-5"-9876,3 1-1232,-11-14 113,-1 10 2684,26 14 3760,8 6-5774,28 16-2030,26 3 710,-53-24-161,-1 0 0,-1 2 0,1 1-1,17 12 1,-35-21 2,0 1-1,-1 0 1,0 0-1,1 0 1,-1-1-1,0 1 1,0 0 0,0 1-1,0-1 1,0 0-1,-1 0 1,1 0-1,-1 0 1,1 1-1,-1-1 1,0 0 0,0 1-1,0-1 1,0 0-1,0 0 1,-1 1-1,1-1 1,-1 0 0,0 3-1,0 0 57,-1 0 1,1 0-1,-1 0 1,0 0-1,0-1 0,-1 1 1,1 0-1,-1-1 0,-6 7 1,-30 21-6,4-4-1323,31-25 656,1 1 0,-1 0 0,1 1 0,0-1 0,1 0 0,-1 1 0,-2 7 1,-9 25-5866,1 5-2849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4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5733,'0'5'16449,"2"34"-15121,-5 12-529,-2-1 0,-2 0-1,-15 51 1,-7 52-999,29-149 374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4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1217,'0'0'19971,"4"5"-18690,9 8-827,1-2 0,0 1-1,1-2 1,0 0 0,1-1 0,0 0-1,25 9 1,-20-9-972,-1 1 1,0 0-1,-1 2 0,0 0 0,21 19 0,-10 6-5454,-17-9-1006,-4-2-2840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5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8040,'0'0'13356,"2"11"-11914,7 8-161,3-2-801,1 1-159,-3 1-289,0-2 32,1 5-128,1-1-577,5 1-1473,-1 0-1634,3 1-2081,4-10-3396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5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11467,'0'0'10185,"33"-11"-9608,-8 7-417,8 1 0,-2 1-160,-4 0-352,-2 2-1954,-7 0-1185,-3 0-1218,-7 21-3427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5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5 4805,'0'0'15417,"-5"-2"-13906,5 2-1467,-1-1 0,1 1 0,-1 0 0,1 0 0,-1-1 0,1 1 0,-1 0 0,1 0 0,-1 0 0,1 0 0,-1 0 0,1 0 0,-1 0 0,0 0 0,1 0 0,-1 0 0,1 0 0,-1 0-1,1 0 1,-1 0 0,1 0 0,-1 1 0,1-1 0,-1 0 0,1 0 0,-1 1 0,1-1 0,-1 0 0,1 1 0,-1-1 0,1 1 0,-1-1 0,1 0 0,0 1 0,-1-1 0,1 1 0,0-1 0,0 1 0,-1 0 0,-2 32 1245,20 55 295,-13-70-1278,2 11 182,2-1 0,1 0 0,22 46 0,-23-57-939,2-2 0,17 26 0,-19-32-1391,0 1 0,1-1 0,0-1 0,17 13 0,-18-15-3518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9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10602,'0'0'4975,"11"25"-3715,-5-13-1102,13 28 380,-2 1 0,16 59 1,170 486 3107,-146-421-3282,-49-138-1312,-2 0 1,-1 0 0,-2 0 0,2 35 0,-5-27-2977,4-1-1356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9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10762,'0'0'10426,"11"20"-9214,7 11-530,29 39-1,-38-57-467,1-1-1,1 0 0,0-1 0,1 0 1,0 0-1,1-1 0,20 11 0,-23-15-159,0-1-1,1 0 1,0-1-1,0 0 0,0-1 1,0 0-1,0-1 1,1 0-1,-1 0 0,1-2 1,-1 1-1,19-3 0,-20 1-338,0-2 0,-1 1 0,1-1 0,0 0 0,-1-1 0,0 0 0,0-1 0,0 0 0,9-7 0,79-60-10323,-45 30 209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20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8552,'0'0'1495,"3"23"-593,-1-11-671,2 20 725,2-1 1,1 0 0,20 53-1,225 483 5589,-164-383-5948,-19-43-4643,-56-110-379,-4-4-1821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09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521 944 2787,'0'0'6384,"-10"-10"-5546,-27-32 75,36 42-813,1 0 0,-1 0-1,1 0 1,-1-1 0,1 1-1,-1 0 1,1-1-1,0 1 1,-1 0 0,1-1-1,-1 1 1,1 0 0,0-1-1,-1 1 1,1-1 0,0 1-1,0-1 1,-1 1-1,1-1 1,0 1 0,0-1-1,0 1 1,-1-1 0,1 1-1,0-1 1,0 1 0,0-1-1,0 1 1,0-1-1,0 1 1,0-1 0,0 1-1,1-1 1,-1 1 0,0-1-1,0 1 1,0-1 0,0 1-1,1-1 1,-1 1 0,0-1-1,0 1 1,1-1-1,18-1-511,-15 2 828,954-189 2047,-240 34-2513,-76 65 104,-304 50-23,6-2 2,-285 32-28,382-76 118,360-58-123,-281 95 13,-174 21 38,271 1-101,-295 19 324,-298 7-279,-8 0 14,1 0 0,-1 1 1,20 3-1,-31 1 0,1 0-1,-1 0 0,1 0 1,-1 1-1,-1 0 0,1 0 1,-1 0-1,0 0 0,0 1 1,6 11-1,-4-8-4,2 6 33,1 0 0,-2 0-1,0 1 1,-1 0-1,8 33 1,10 91 282,-19-102-281,13 136 324,-9 282-1,-11-289-283,-27 191 53,7-146 42,4-17-73,-10 222 94,31-257-138,-7 181 256,0-310-302,-1 0 0,-1 0 0,-1-1 0,-2 1 0,-1-2 0,-1 0 0,-2 0 0,-23 38 0,14-32 22,-2-1-1,-2 0 1,-1-2-1,-2-1 0,-54 45 1,21-28 7,-3-3-1,-1-3 1,-2-3 0,-2-3-1,-2-3 1,-99 31 0,30-21-87,-2-6 0,-258 33 0,-299-34-129,540-36 69,-580-25 78,601 6 26,33 5 56,-128-3 1,214 17-45,-177 1 138,-334-41-1,-166-87-129,72-50 48,575 157-67,1-1 0,0-3-1,2-2 1,1-2 0,1-2-1,2-2 1,-48-45 0,-22-33-48,-113-143 0,196 217 61,1-1-1,2-1 1,2-1-1,2-1 1,1-2 0,2 0-1,2-1 1,2-1 0,-13-58-1,8 9-3,-13-161 1,31 215-5,3-1 1,1 0 0,2 0 0,2 1 0,1 0-1,22-71 1,15-8-36,6 1 0,83-142 1,163-195-126,-181 322 148,-60 73 20,-46 51-233,0-1 1,1 1-1,0 0 1,12-7-1,-10 8-920,0 1 0,1 1 0,19-8 0,20-5-4639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1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2370,'0'0'1217,"-2"30"-4452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6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44 128 4740,'0'0'8099,"-7"-2"-6594,1-2-843,-10-4-233,1 6 10887,30 2-10889,60-5 45,0-3 0,124-30 0,-112 20-383,-57 12-85,0-1 0,0-2 0,30-12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6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10378,'0'0'10250,"3"7"-9562,98 169 3034,37 69-1684,-138-245-2041,0-1-1,0 1 1,0 0-1,0 0 1,0 0-1,0 0 1,0 0-1,0-1 1,1 1 0,-1 0-1,0 0 1,0 0-1,0 0 1,0 0-1,0 0 1,0-1-1,1 1 1,-1 0-1,0 0 1,0 0-1,0 0 1,0 0-1,1 0 1,-1 0-1,0 0 1,0 0-1,0 0 1,1 0-1,-1 0 1,0 0 0,0 0-1,0 0 1,0 0-1,1 0 1,-1 0-1,0 0 1,0 0-1,0 0 1,0 0-1,1 1 1,-1-1-1,0 0 1,0 0-1,0 0 1,0 0-1,0 0 1,1 0-1,-1 0 1,0 1-1,0-1 1,0 0 0,0 0-1,0 0 1,0 0-1,0 1 1,0-1-1,0 0 1,0 0-1,1 0 1,-1 0-1,0 1 1,3-31-269,-2-55-180,-1 69 404,0 9-18,1 0 0,-1 0 1,1 0-1,0 1 0,1-1 0,0 0 1,0 0-1,0 1 0,1-1 1,0 1-1,0 0 0,0 0 0,1 0 1,6-8-1,-6 10 8,-1 1 0,1-1 1,0 1-1,0 0 0,0 0 0,1 0 0,-1 1 1,1-1-1,0 1 0,-1 0 0,1 1 0,0-1 1,0 1-1,0 0 0,0 0 0,0 0 0,0 1 1,1 0-1,-1 0 0,7 1 0,-8 0 48,0 0 1,0 1-1,0-1 0,0 1 0,0 0 0,0 0 0,0 0 0,-1 1 1,0-1-1,1 1 0,-1 0 0,0 0 0,0 0 0,0 0 0,-1 1 1,1-1-1,-1 1 0,0 0 0,2 4 0,2 2 91,-1 1 0,0 0 0,-1 0 0,0 1 0,4 19 0,-6-18 82,-1-1 1,0 0-1,0 1 1,-1-1 0,-1 0-1,0 1 1,-5 20-1,4-25-62,-1 1-1,-1-1 1,1 0-1,-1-1 1,0 1-1,-1 0 1,0-1-1,0 0 1,-1-1-1,0 1 0,-10 8 1,9-8-343,-30 25 941,35-31-880,1 0-1,-1 0 1,1 1-1,-1-1 1,1 0 0,-1 0-1,0-1 1,0 1-1,1 0 1,-1-1 0,0 1-1,0-1 1,0 1-1,0-1 1,0 0 0,0 0-1,1 0 1,-1 0-1,-3 0 1,3-10-4880,11-21-1206,10 11-193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6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0 10730,'0'0'13997,"0"4"-12918,-3 42 35,-2-1 1,-22 86-1,2-9-331,17-72-2041,-3 13 4334,5-21-4281,3-7-5198,2 1-7388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7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15 2146,'0'0'21717,"-15"-15"-21269,30 15-416,8 0 384,8 0-191,4 8-161,4 1-128,5 2-129,1 2-575,1 2-1282,-5 0-1025,3 2-929,-7 1-1922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7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31 114 1345,'0'0'18081,"-5"-12"-16837,-16-40-507,21 51-696,-1 0 0,0 0 0,1-1 0,-1 1 0,1 0 0,0 0 0,-1-1 0,1 1 0,0 0 0,0-1 0,0 1-1,0-1 1,0 1 0,0 0 0,0-1 0,0 1 0,0 0 0,1-1 0,-1 1 0,0 0 0,1-1 0,-1 1 0,1 0 0,0 0 0,-1 0 0,1-1 0,0 1 0,0 0 0,0 0 0,0 0 0,0 0 0,0 0 0,0 1 0,0-1 0,0 0 0,0 0 0,0 1 0,0-1 0,1 0-1,-1 1 1,0 0 0,1-1 0,-1 1 0,0 0 0,1-1 0,1 1 0,6-1 151,0 1 1,0 0-1,0 0 0,0 1 0,10 2 0,-17-3-136,0 1-38,0-1 1,0 1 0,0-1 0,0 1 0,-1 0-1,1 0 1,0 0 0,-1 0 0,1 0 0,0 0-1,-1 0 1,1 0 0,-1 1 0,0-1 0,1 1-1,-1-1 1,0 1 0,0-1 0,0 1 0,0 0-1,0 0 1,-1-1 0,1 1 0,0 0 0,-1 0 0,1 0-1,-1 3 1,2 6 154,-1 0-1,0 0 1,-2 20 0,0-12-8,1-17-129,0 0 0,0 0-1,-1 0 1,1 0 0,-1 0 0,1 0 0,-1 0-1,0-1 1,1 1 0,-1 0 0,0 0-1,0-1 1,0 1 0,0-1 0,-1 1-1,1-1 1,0 1 0,-1-1 0,1 0 0,-1 1-1,1-1 1,-1 0 0,0 0 0,1 0-1,-1 0 1,0-1 0,0 1 0,0 0-1,-3 0 1,5-1 178,24-12-2835,110-79-7923,-89 65 4763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7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8872,'0'0'12433,"0"4"-11237,1 10-573,1 0 0,0-1-1,0 1 1,2-1 0,0 0 0,8 20-1,43 80 549,-42-87-1074,-7-16-77,1 1 0,1-1 0,13 16 0,-3-5-3358,-1 2-6456,-13-14 2565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8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1 140 3812,'0'0'19090,"12"-34"-18546,15 27-191,2 1-289,4-3-128,6 2-1,5-5-895,8-3-1699,-1 1-640,3-3-801,0-2-1281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18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14 8712,'0'0'12033,"-13"-3"-10282,-43-7-475,54 10-1221,0 0 0,0 1 0,1-1 0,-1 1 0,0 0 0,0-1 0,0 1 0,1 0 0,-1 0 0,0 0 0,1 0 0,-1 0 1,1 1-1,-1-1 0,1 0 0,-1 1 0,1-1 0,0 1 0,0-1 0,0 1 0,-2 3 0,-15 40 870,14-35-638,-3 14 137,1-1 0,1 1 0,1 0-1,1 1 1,1-1 0,1 1 0,3 26-1,-2-45-410,1-1 0,0 0 1,-1 0-1,2 0 0,-1 0 0,1-1 0,-1 1 0,1 0 0,1 0 0,-1-1 0,1 0 0,-1 1 0,1-1 0,0 0 1,1 0-1,3 4 0,0-3 28,-1 0 0,1 0 0,0-1 0,1 0 0,-1 0 0,1 0 0,-1-1 0,1 0-1,9 2 1,4-1-501,0 0-1,0-2 0,1 0 0,-1-1 0,0-1 0,42-6 0,-30-1-2175,12 0-4946,-14 6-4130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20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1922,'0'0'14029,"21"97"-11819,14-62-480,7-3-1058,9-12-479,12-5-193,5-11-128,9-4-97,3-2-2209,7-18-2018,7-10-2435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20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1409,'0'0'17564,"-4"4"-16619,3-2-859,0 1 1,-1-1 0,1 0-1,0 0 1,0 1 0,0-1 0,1 0-1,-1 1 1,1-1 0,-1 1 0,1-1-1,0 1 1,0-1 0,0 1-1,0-1 1,0 1 0,0-1 0,1 3-1,18 54 1536,-8-29-1059,23 72 443,90 255 1200,-95-288-1844,2-1 0,80 127 0,-94-172-419,1 0-1,0-1 1,2-1 0,37 31-1,10-7-7481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21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77 512,'0'0'17489,"50"-76"-17201,3 76-288,7 11-897,11 21-1537,1 10-4452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6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13 8136,'0'0'11856,"-5"-2"-10420,-1 0-2235,-7-2 4985,8 0-247,15 4-2862,-1 0-1039,12 0-17,1 2-1,-1 0 1,1 1-1,-1 1 1,0 1-1,29 11 0,-49-15-8,1 0-1,-1 0 0,0 0 0,1 1 0,-1-1 0,0 1 0,0-1 1,0 1-1,0-1 0,0 1 0,0 0 0,0-1 0,-1 1 0,1 0 1,0 0-1,-1 0 0,0-1 0,1 1 0,-1 0 0,0 2 0,0 46 635,-1-31-373,0-5-211,-1 0-1,0 0 1,-1 0-1,0-1 0,-1 1 1,0-1-1,-2 0 0,-10 21 1,-7 20-460,13-16-2981,9-13-2344,1-2-2177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21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1 416,'0'0'0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22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7303,'0'0'13986,"-12"33"-8850,10-25-6504,1-6 342,1-1 0,-1 1 0,1 0 0,0 0 0,-1 0 0,1-1 0,0 1 0,0 0 0,0 0 0,0 0 0,0-1 0,1 1 0,0 3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22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25 8392,'0'0'10260,"0"-5"-8599,-4-13-67,-5 17 822,7 2-2303,0 1 0,0 0-1,0 0 1,0 0 0,0 0 0,1 0 0,-1 1 0,1-1-1,-1 0 1,1 1 0,0-1 0,-1 6 0,-3 5 2,0 1-1,2 0 1,-1 0 0,2 1 0,0-1-1,1 0 1,0 1 0,1-1 0,3 25-1,-3-38-133,1 0 0,-1 1 0,1-1 0,-1 0 0,1 0 0,-1 1 0,1-1 0,0 0 0,0 0 0,0 0 0,0 0 0,0 0 0,0 0 0,0 0 0,0 0 0,0-1 0,0 1 0,0 0 0,0 0 0,0-1 0,1 1 0,-1-1 0,0 1 0,1-1 0,2 1 0,40 1-3173,-9 0-4973,-22 6 2656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23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38 3908,'0'0'11920,"-10"-24"-8685,6 22-2948,0 0-1,0 1 1,0-1-1,0 1 1,0-1-1,0 1 1,-1 0-1,1 1 1,0-1-1,-1 1 1,1 0-1,-1 0 1,1 0-1,0 0 1,-6 2-1,7-1-227,1 0-1,-1 0 1,0 0-1,0 0 1,1 0 0,-1 1-1,1-1 1,-1 1-1,1 0 1,0 0-1,0 0 1,0 0 0,0 0-1,0 0 1,0 0-1,0 1 1,1-1 0,-1 1-1,1-1 1,0 1-1,0 0 1,0-1-1,-1 4 1,-1 8 96,0 0 0,1 0 1,0 0-1,1 0 0,1 0 0,0 0 0,4 19 1,-4-29-109,1 0 0,0 0 1,0 0-1,1 0 1,-1 0-1,1 0 0,-1-1 1,1 1-1,1 0 1,-1-1-1,0 0 0,6 6 1,-6-7-49,1 0-1,-1-1 1,1 1 0,-1-1 0,1 0 0,-1 0-1,1 0 1,0 0 0,-1 0 0,1-1-1,0 1 1,0-1 0,0 1 0,-1-1 0,1 0-1,0 0 1,0-1 0,0 1 0,-1-1 0,1 1-1,3-2 1,-3 1 4,0-1-1,0 0 1,-1 1-1,1-1 1,0 0-1,-1-1 1,1 1-1,-1 0 1,0-1-1,0 1 1,0-1-1,0 0 1,0 0-1,0 0 1,-1 0-1,1 0 1,-1 0-1,0 0 0,0 0 1,1-6-1,1-3-23,0 0 0,-1-1 0,0 1 0,-1-16 0,-1-44-97,2 79 142,0-1 0,0 1 0,1 0 0,0-1 0,0 0 0,0 0-1,1 0 1,0 0 0,0 0 0,0-1 0,1 1 0,7 5 0,19 28-3723,-7 2-4540,-12-4-217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24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4580,'0'0'9738,"7"12"-4619,26 45-3112,-30-51-1841,13 22 704,-2 2 0,13 35 0,-27-65-867,0 0 0,0 0 0,0-1-1,0 1 1,0 0 0,0 0 0,0-1-1,0 1 1,0 0 0,0 0 0,0-1-1,0 1 1,0 0 0,0 0 0,0 0-1,1-1 1,-1 1 0,0 0 0,0 0-1,0 0 1,0-1 0,1 1 0,-1 0-1,0 0 1,0 0 0,0 0 0,1-1-1,-1 1 1,0 0 0,0 0 0,0 0 0,1 0-1,-1 0 1,0 0 0,0 0 0,1 0-1,-1 0 1,0 0 0,0 0 0,1 0-1,-1 0 1,0 0 0,0 0 0,1 0-1,-1 0 1,0 0 0,0 0 0,1 0-1,-1 0 1,0 0 0,0 0 0,1 0-1,-1 1 1,0-1 0,0 0 0,0 0-1,1 0 1,-1 0 0,0 1 0,0-1-1,0 0 1,0 0 0,0 0 0,1 1 0,-1-1-1,0 0 1,0 0 0,0 1 0,0-1-1,11-25-53,-8 20 139,0 0-137,0 0 0,0 0-1,1 0 1,0 0 0,0 1 0,0-1 0,0 1 0,1 0 0,8-6-1,-10 9 14,0-1-1,-1 0 1,1 1-1,0 0 1,0-1-1,0 1 0,1 0 1,-1 1-1,0-1 1,0 1-1,0-1 0,0 1 1,1 0-1,-1 0 1,0 0-1,0 1 0,1-1 1,-1 1-1,0 0 1,3 1-1,-4-1 54,-1 0-1,1 0 1,-1 0 0,0 0 0,1 0-1,-1 1 1,0-1 0,0 1 0,0-1 0,0 1-1,0-1 1,0 1 0,0 0 0,-1-1-1,1 1 1,0 0 0,-1-1 0,0 1-1,1 0 1,-1 0 0,0 0 0,0 0-1,0-1 1,0 1 0,0 0 0,-1 3-1,1-2 62,0 1 0,-1-1 0,1 0 0,-1 0 0,0 1 0,0-1 0,0 0-1,-1 0 1,1 0 0,-1 0 0,1 0 0,-1 0 0,-4 4 0,-27 14 249,0-1-1758,17-4-3412,10-2-1579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30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3748,'1'3'20486,"3"4"-16926,16 35-3274,-20-41-268,1-1 0,-1 1 0,0 0 0,1-1-1,-1 1 1,0 0 0,1-1 0,-1 1 0,1-1 0,-1 1 0,1 0 0,-1-1 0,1 1 0,0-1-1,-1 0 1,1 1 0,0-1 0,-1 0 0,1 1 0,0-1 0,-1 0 0,1 1 0,0-1 0,0 0 0,-1 0-1,1 0 1,0 0 0,0 0 0,-1 0 0,1 0 0,0 0 0,0 0 0,-1 0 0,1-1 0,0 1-1,0 0 1,-1 0 0,1-1 0,0 1 0,-1 0 0,1-1 0,0 1 0,-1-1 0,1 0 0,26-32-53,-13 13 70,45-32-358,-36 39-2134,-1 6-3443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31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56 4260,'-7'-1'20479,"6"2"-19578,2 1-830,0 0 0,0 0 0,1 0 0,-1 1 0,1-1 0,-1-1 0,1 1 0,0 0 0,0 0-1,0-1 1,0 1 0,0-1 0,0 1 0,0-1 0,0 0 0,0 0 0,1 0 0,-1 0 0,1 0 0,3 0 0,-6-1 78,22-30 161,19-12-1062,-25 30-2454,0 7-3759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32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55 3331,'-8'1'21178,"8"1"-21138,1 0 1,-1 0 0,1 0 0,0 0 0,-1 1 0,1-1 0,0-1 0,0 1-1,1 0 1,-1 0 0,0 0 0,0-1 0,1 1 0,-1 0 0,1-1 0,0 0-1,-1 1 1,1-1 0,0 0 0,0 0 0,2 1 0,-3-1-18,1 0 0,-1 0 1,1 0-1,-1-1 0,1 1 1,-1 0-1,1-1 0,-1 0 0,1 1 1,-1-1-1,1 0 0,-1 0 1,1 0-1,0 0 0,-1 0 1,1 0-1,-1 0 0,1 0 0,0-1 1,-1 1-1,1-1 0,-1 1 1,1-1-1,-1 0 0,1 1 0,-1-1 1,0 0-1,2-1 0,28-37 762,14-15-3870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32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62 5445,'-5'9'18709,"2"-1"-18002,3-3-649,0 0 1,0-1-1,1 1 1,0-1-1,-1 1 1,2-1-1,-1 1 0,0-1 1,1 0-1,0 1 1,0-1-1,0 0 1,0 0-1,1-1 1,0 1-1,-1 0 1,1-1-1,1 0 1,4 5-1,-6-7-79,-1-1 0,0 0 0,0 0 0,1 0-1,-1 0 1,0 0 0,1 0 0,-1 0 0,0 0 0,0-1 0,0 1 0,1 0 0,-1-1 0,0 1 0,0-1-1,0 1 1,0-1 0,0 0 0,1 1 0,-1-1 0,-1 0 0,1 0 0,0 0 0,0 0 0,0 0-1,0 0 1,1-2 0,19-31-231,-19 31 139,33-49-2587,7 7-8874,-21 28 1158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36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4132,'2'3'17477,"3"3"-13395,27 35-3134,16 17 1390,-35-73-2146,-1 0 0,19-30 0,6-9-1288,-8 23-3226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7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35 5797,'0'0'11232,"-3"-8"-9534,-8-19 4391,8 85-3471,11 23-1698,5-1 0,43 154 0,-51-218-858,-3-7-50,1 0 0,0 1 1,1-1-1,-1 0 0,2-1 1,-1 1-1,1-1 0,0 0 1,1 0-1,7 8 0,-13-16-38,-3-37-196,2-43 1,1 45 159,-5-51 1,-5 8-124,-25-142-639,35 217 797,1 6 35,-1-1-1,1 0 0,-1 1 1,1-1-1,0 0 1,0 0-1,0 0 0,1 0 1,-1 0-1,0 0 0,1 0 1,-1 0-1,4 2 1,4 7 16,106 178 389,6 8 23,-115-188-419,-5-6-16,1 0 0,0 0 1,-1 0-1,1 0 1,1 0-1,-1-1 0,0 1 1,1-1-1,-1 0 1,1 0-1,0 0 0,-1 0 1,1 0-1,5 2 1,-7-4-35,-1-41-185,-16-327-814,15 346 948,-1-46-50,2 68 172,9 10 351,28 40-56,-2 1-1,-2 2 0,50 111 1,-58-123-3174,10-8-7734,-12-16-566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38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22 3363,'-4'-4'21823,"5"9"-21772,0-1 0,0 1 0,1 0 0,-1 0 0,1-1-1,0 1 1,1-1 0,-1 1 0,1-1 0,0 0-1,0 0 1,4 4 0,-6-7-32,0 1-1,0 0 1,1 0 0,-1-1 0,1 1-1,-1-1 1,1 0 0,0 1 0,-1-1-1,1 0 1,0 0 0,0 0-1,0 0 1,0 0 0,0 0 0,0-1-1,0 1 1,0-1 0,0 1 0,0-1-1,0 0 1,0 0 0,1 0 0,-1 0-1,0 0 1,0 0 0,0-1-1,0 1 1,0-1 0,0 1 0,3-2-1,-2-1 25,1-1 0,-1 1-1,0-1 1,0 0 0,0 0-1,-1 0 1,1 0 0,-1 0-1,0-1 1,2-7 0,8-14-2558,4 5-5465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1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12 897,'0'0'5990,"-4"-1"-3589,-23-7 9778,17 6-12116,8 2 32,-1 0 1,1 0 0,0 0 0,0 1-1,-1-1 1,1 1 0,0-1 0,0 1-1,0 0 1,0 0 0,0 0 0,0 0-1,0 1 1,0-1 0,0 0 0,0 1-1,1-1 1,-1 1 0,-1 2-1,-21 39 407,11-17 151,9-14-579,0 1-1,1-1 0,0 1 0,1-1 1,0 1-1,1 0 0,1 0 0,0-1 1,3 25-1,-1 14 481,-2-51-538,0 47 91,0 266 85,-9-281-170,7-28-20,1-1 0,-1 1 0,1 0 0,0-1-1,0 1 1,0 0 0,0 9 1717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3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92 7655,'0'0'10730,"-3"-5"-9155,-1-2-1097,-1 0 0,1 0 0,-2 1 0,1 0 0,-1 0-1,1 0 1,-2 1 0,1 0 0,-8-5 0,10 7-353,-1 0 0,0 1 1,0 0-1,1 0 0,-1 0 0,0 0 1,-1 1-1,1-1 0,0 1 0,0 1 1,-1-1-1,1 1 0,0 0 0,-1 0 1,1 1-1,-9 1 0,11-1-120,0 1 1,0-1-1,0 1 1,1 0-1,-1 0 0,0 0 1,1 0-1,-1 0 0,1 0 1,0 1-1,0-1 1,0 1-1,0 0 0,0 0 1,1 0-1,-1 0 0,1 0 1,-1 0-1,1 0 1,0 0-1,-1 6 0,-2 8 24,1 1-1,-2 27 0,2-18 43,2 0 0,1 0 0,1 0 0,9 52 0,-9-72-57,1-1-1,0 1 0,0 0 1,0-1-1,0 1 0,1-1 1,0 0-1,1 0 0,-1 0 1,1 0-1,0-1 0,1 1 1,-1-1-1,1 0 0,0-1 1,1 1-1,-1-1 0,1 0 1,-1 0-1,1-1 0,0 1 1,1-1-1,-1-1 0,13 5 1,-17-6-14,1-1 0,0 1 1,-1 0-1,1-1 1,0 1-1,0-1 0,0 0 1,-1 0-1,1 0 1,0 0-1,0-1 1,0 1-1,-1-1 0,1 0 1,0 1-1,-1-1 1,1 0-1,0-1 0,-1 1 1,0 0-1,1-1 1,-1 1-1,0-1 1,1 0-1,-1 0 0,0 0 1,0 0-1,-1 0 1,1 0-1,0-1 0,1-2 1,1-5 14,0 1 0,-1-1 0,0 0 0,-1-1 0,0 1 0,-1 0 0,1-15 0,0-10-9,-2 0 1,-1 0-1,-2-1 0,-1 1 0,-12-48 0,12 71 53,6 23 77,9 27 139,15 12-695,41 79 735,-42-87-4067,0-1-4002,-12-21 1695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4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97 1505,'0'0'14879,"2"6"-13369,6 13-522,0 0 0,2 0 0,13 19 0,-12-22-452,-2 0 0,0 0 1,-1 1-1,0 0 0,9 33 1,-18-47 574,-6-8-492,-15-21-384,-24-40-455,37 49 158,0 0-1,2-1 1,0 0-1,1-1 0,0 0 1,2 0-1,0 0 1,1 0-1,1 0 0,1-23 1,2 41 54,-1 1 0,1-1 0,-1 0 0,1 1 0,-1-1 0,1 0 0,0 1 0,-1-1 0,1 1 0,0-1 0,-1 1 0,1-1 0,0 1 0,0 0 0,0-1 0,-1 1 1,1 0-1,0 0 0,0-1 0,0 1 0,0 0 0,0 0 0,-1 0 0,1 0 0,0 0 0,2 0 0,32 0 28,-27 1-28,13-2 41,0 1 0,0 2 0,0 0 0,25 6 0,-40-6 12,0 0 0,1 0 0,-1 1-1,0 0 1,0 0 0,0 1 0,-1-1 0,1 1-1,-1 0 1,0 1 0,0-1 0,0 1-1,-1 0 1,0 0 0,0 1 0,0-1 0,4 10-1,2 6 47,-1 2 0,-1-1 0,-1 1-1,0 1 1,-2-1 0,2 34 0,-6-53-156,-1-1 0,1 0 0,-1 0 1,1 0-1,0 0 0,0 0 0,0 0 0,0 0 1,1 0-1,2 3 0,9 3-3386,9-6-4616,-6-3 1709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4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8 147 8104,'0'0'11370,"-2"4"-10126,1 2-1007,-1 1-1,1 0 1,1-1 0,-1 1-1,1 0 1,0-1 0,0 1-1,1 0 1,0-1-1,0 1 1,1-1 0,2 8-1,33 82 1328,-33-86-1378,0 1-50,1 0 0,1 0 0,0 0-1,1-1 1,7 10 0,-12-18-132,1 1 1,-1 0-1,0-1 1,1 0-1,0 0 1,-1 1-1,1-1 1,0-1-1,0 1 1,0 0-1,1-1 1,-1 0-1,0 0 1,1 0-1,-1 0 1,0 0-1,1 0 1,-1-1-1,1 0 1,-1 0-1,1 0 1,3 0-1,-5-2 1,0 0 0,-1 0 0,1 0 0,-1-1 0,0 1 0,1 0 0,-1-1 0,0 1 0,0 0 0,0-1 0,-1 1 1,1-1-1,-1 0 0,1 1 0,-1-4 0,1-1 21,6-23-39,-2 0 1,-1-1-1,-1 0 0,-2 0 1,-1 0-1,-2 0 0,-8-50 1,7 71-2,-1-1 0,1 1 0,-2 0 1,-9-18-1,12 25 0,1 0 1,-1 0-1,0 1 1,0-1-1,0 1 1,0-1-1,0 1 1,0 0-1,-1 0 1,1 0-1,-1 0 1,0 0-1,1 0 1,-1 1-1,0-1 1,0 1-1,0 0 1,0 0-1,0 0 1,-6-1-1,8 3 7,0-1-1,0 1 1,0 0-1,0-1 1,0 1-1,0 0 1,0 0-1,0 0 1,1 0-1,-1 0 1,0-1-1,0 2 1,1-1-1,-1 0 1,1 0-1,-1 0 1,1 0-1,-1 0 1,1 0-1,0 0 0,0 1 1,-1 0-1,-6 36-58,5-32 44,1 1-238,-1 0-1,1 1 1,1-1 0,-1 0 0,1 0-1,0 1 1,1-1 0,2 12 0,-2-15-242,1-1 0,-1 0 0,1 0 0,-1 0 0,1-1 0,0 1 0,0 0 1,0-1-1,1 1 0,-1-1 0,1 0 0,-1 1 0,1-1 0,0 0 1,0-1-1,0 1 0,0 0 0,0-1 0,0 0 0,4 1 0,18 7-4836,2 0-2104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5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11 103 8392,'0'0'12502,"-10"-10"-8658,13 18-3578,1 1 1,-1-1-1,2 0 1,-1 1-1,1-2 0,1 1 1,-1-1-1,9 9 1,15 22 212,-16-17-295,6 10-25,1-1 1,27 31-1,-46-62-132,0 1 0,0-1-1,-1 0 1,1 1 0,0-1-1,-1 0 1,1 0 0,-1 0-1,1 0 1,-1 0 0,0 0-1,1 0 1,-1 0 0,0 0-1,1 0 1,-1 0 0,0 0-1,0 0 1,0 0 0,0 0-1,0 0 1,0-1 0,6-40 134,-6 37-151,7-80 87,-5 47-185,10-52-1,-11 87-124,0-1 0,0 1 0,0 0 0,0 0 0,0 0 0,1-1 0,-1 1 0,1 1 0,0-1 0,0 0 0,0 0 0,0 1 0,1-1 0,-1 1 0,1 0 0,-1-1 0,1 1 0,0 0 0,0 1 0,0-1 0,0 0 0,4 0 0,2-1-1636,1 0 1,0 1-1,-1 1 0,1-1 0,0 2 0,13 0 0,11 0-5032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5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55 5317,'0'0'13015,"-8"-8"-11189,-25-25-123,32 32-1554,0-1 0,0 1 0,-1 0 0,1 0 1,0 0-1,-1 0 0,1 0 0,-1 0 0,1 1 1,-1-1-1,1 0 0,-1 1 0,0-1 0,1 1 0,-1 0 1,0-1-1,1 1 0,-1 0 0,0 0 0,0 0 1,1 0-1,-1 0 0,0 1 0,1-1 0,-1 0 0,0 1 1,1-1-1,-1 1 0,0 0 0,1 0 0,-2 0 1,-1 2-60,1 0 0,0 0 0,0 0 0,0 0 0,0 0 0,1 0 0,-1 1 0,-2 5 0,-3 7 63,1 1 1,0 0 0,2 0 0,0 0 0,1 1 0,0 0 0,2 0-1,0 0 1,1 0 0,2 24 0,-1-41-155,0 0 0,0 0 0,0 1 0,0-1 0,0 0 0,1 0 0,-1 0 0,0 0 0,1 1 0,-1-1 0,1 0 0,0 0 0,-1 0 0,1 0 0,0 0 0,-1 0 0,1 0 0,0 0 0,0 0 0,0-1 0,0 1 0,0 0 0,0 0 0,0-1 0,0 1 0,0-1 0,0 1 0,0-1 0,1 1 0,-1-1 0,0 0 0,0 0 0,0 1 0,1-1 0,1 0 0,-1 0-1,0 0 0,0 0 0,0 0 0,0-1 0,0 1 0,0 0 0,0-1 0,0 1 0,0-1 0,0 0 0,0 0 0,0 0 0,-1 0 0,1 0 0,0 0 0,0 0 0,-1 0 0,1-1 0,-1 1 0,1-1 0,0-1 0,5-10 5,-1 0 1,0 0-1,0-1 0,-2 0 1,6-24-1,12-36 4,-22 73-10,0 0 1,1 1 0,-1-1-1,1 0 1,-1 1 0,1-1-1,-1 0 1,1 1 0,0-1-1,-1 0 1,1 1 0,0-1-1,0 1 1,-1 0 0,1-1-1,0 1 1,0-1 0,0 1-1,-1 0 1,1 0 0,0-1-1,0 1 1,0 0 0,0 0-1,0 0 1,-1 0 0,1 0-1,0 0 1,0 0 0,0 1-1,0-1 1,0 0 0,-1 0-1,1 0 1,0 1 0,0-1-1,0 1 1,-1-1 0,1 1-1,0-1 1,-1 1 0,1-1-1,0 1 1,-1-1 0,1 1-1,0 1 1,31 30-444,-15 2-4881,-7 4-5441,-10-36 10047,8 27-10991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6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1 616 8968,'0'0'9150,"3"9"-8034,-1-6-1041,0 1 0,0 0 0,0-1 1,1 0-1,-1 1 0,1-1 0,0 0 0,0 0 0,0-1 0,0 1 0,0-1 0,1 1 0,-1-1 0,1 0 0,0 0 0,-1-1 1,1 1-1,0-1 0,0 0 0,0 0 0,0 0 0,8 0 0,15 3 239,1-2 0,43-3 0,-28 0 17,43-2-135,0-5 0,-1-3 0,-1-4-1,0-3 1,131-47 0,255-127-109,-85 30-41,-228 113-132,41-17-335,-191 62-443,1 0 0,-1 0-1,-1-1 1,1 0 0,-1-1 0,0 1-1,0-1 1,9-12 0,1 0-3738,1 0-1120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6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11499,'0'0'9737,"4"136"-8680,25-58-160,7 4-64,3-1-321,2-7-384,-1-5-32,-3-9-96,-4-6 0,-4-6-288,-6-5-1153,-6 0-1986,-5 2-1890,-10 0-5606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7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6150,'0'0'8797,"2"18"-7729,13 69 561,5 0 0,36 102 0,-2-8-3,-43-141-1262,110 374 890,-117-404-2079,-1-29-10814,-3 13 11515,0-27-5701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8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 9321,'0'0'11573,"-12"6"-10430,4-1-945,2-3-91,1 1 0,-1 0 0,1 0 0,0 1 0,-1-1 1,1 1-1,1 0 0,-1 1 0,1-1 0,0 1 0,0 0 0,0 0 0,-5 10 0,1 2 426,0 0-1,2 1 0,0 0 0,1 0 0,1 1 0,0-1 0,1 1 0,1 25 0,2-43-532,0-1 0,0 1 0,0 0 1,0 0-1,0-1 0,0 1 0,0 0 0,0 0 0,1 0 1,-1-1-1,0 1 0,1 0 0,-1-1 0,1 1 0,-1 0 1,1-1-1,-1 1 0,1 0 0,-1-1 0,1 1 0,-1-1 1,1 1-1,0-1 0,-1 0 0,1 1 0,0-1 0,-1 1 1,1-1-1,0 0 0,0 0 0,-1 1 0,1-1 0,0 0 0,0 0 1,0 0-1,-1 0 0,1 0 0,0 0 0,0 0 0,0 0 1,-1 0-1,1 0 0,0-1 0,0 1 0,-1 0 0,1 0 1,0-1-1,0 1 0,-1-1 0,2 0 0,1 0-17,0 0 0,0-1 0,0 1 0,0-1-1,0 0 1,0 0 0,0 0 0,-1 0 0,1 0 0,-1-1 0,4-3-1,5-18-24,-1 0-1,0-1 1,-2 0-1,5-28 1,-7 28-18,-6 26 69,0-1 0,1 0 1,-1 1-1,0-1 0,0 0 0,0 1 0,0-1 0,1 0 0,-1 0 0,0 1 1,0-1-1,1 0 0,-1 0 0,0 1 0,1-1 0,-1 0 0,0 0 0,1 0 1,-1 1-1,0-1 0,1 0 0,-1 0 0,0 0 0,1 0 0,-1 0 1,0 0-1,1 0 0,-1 0 0,0 0 0,1 0 0,-1 0 0,0 0 0,1 0 1,-1 0-1,1 0 0,-1 0 0,0 0 0,1-1 0,-1 1 0,0 0 0,0 0 1,1 0-1,-1-1 0,0 1 0,1 0 0,-1 0 0,0 0 0,0-1 0,1 1 1,-1 0-1,0-1 0,0 1 0,0 0 0,1-1 0,-1 1 0,0 0 0,0-1 1,0 1-1,0 0 0,0-1 0,0 1 0,0 0 0,0-1 0,0 1 0,0 0 1,0-1-1,0 0 0,17 35 434,-12-25-359,10 24 212,21 37-49,-33-65-270,1 1 0,0-1 0,0 0 1,0 0-1,0 0 0,1 0 0,-1-1 0,1 0 1,6 4-1,-8-6-401,1-1-1,-1 0 1,1 0 0,0 0-1,-1 0 1,1-1 0,0 0-1,0 1 1,-1-1 0,5-1-1,-3 1-988,0 0-1,-1-1 0,1 0 0,-1 0 0,1 0 0,-1-1 0,0 1 0,6-3 0,13-13-8115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47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1 882 6662,'0'0'9625,"14"-10"-8680,56-28 482,2 3 0,137-47-1,-57 24-549,1374-492 362,-1478 536-1181,-1 0 307,0-2 0,50-24 0,-87 35 216,27-11 1286,-7 12-3680,-30 14-5383,2 11 96,-2 10-3379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52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29 192,'0'0'5429,"0"-5"-4420,0-18 7132,-3 39-7698,-30 157-304,8 2 0,-6 314 0,31-324-142,17 551-26,-11-612 34,7 66 16,18 277 391,-33-318-307,12 234 94,-4-264-53,-7 113 1,-2-70 585,3 121 3779,36-262-14916,-22-1 6172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7:31:52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2018,'0'0'0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8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6502,'0'0'15780,"3"12"-14589,94 333 4697,-83-304-5583,3-2 0,33 60 0,-21-43-200,-27-53-2013,-1 1 3451,2 1 935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8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1217,'0'0'21108,"0"-39"-19987,19 26-96,2 0 64,-1 2-512,5-2-289,4-1-288,2 5-96,9-2-865,3 5-1794,1 6-1665,-3 0-2050,-4 0-3235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9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0 137 12107,'0'0'10949,"8"19"-10244,108 319 3726,-112-315-4245,-2-16-133,-1 0 1,1 0 0,0 0-1,0 0 1,4 8-1,-10-57 86,-14-27-146,-1 6-456,3-1 0,3-1 0,2 0 0,-1-81 0,12 144 421,-1-1 0,1 1 1,1-1-1,-1 1 0,0 0 1,0-1-1,1 1 0,0 0 1,-1-1-1,1 1 0,0 0 0,0 0 1,0-1-1,0 1 0,1 0 1,-1 0-1,1 0 0,1-2 1,-1 3 13,-1 0 1,1 0 0,-1 1 0,1-1-1,0 0 1,-1 0 0,1 1 0,0-1-1,0 1 1,0 0 0,-1 0-1,1-1 1,0 1 0,0 0 0,0 0-1,0 1 1,-1-1 0,4 1 0,1 0 36,0 1 1,-1 0 0,1 1-1,-1-1 1,0 1 0,1 0-1,-1 0 1,0 1 0,-1-1 0,1 1-1,-1 0 1,0 1 0,4 4-1,-2 0 116,0 0-1,-1 0 0,-1 1 1,1-1-1,-2 1 0,1 0 1,-1 0-1,-1 1 0,0-1 1,0 1-1,-1-1 1,0 1-1,-1-1 0,-1 1 1,1 0-1,-4 13 0,3-20-48,-1-1 0,1 0 0,-1 0 0,0 0 0,0 0 0,0 0 0,0-1 0,-1 1 0,1-1 0,-1 1 0,0-1-1,1 0 1,-1 0 0,0 0 0,0 0 0,-1 0 0,1-1 0,0 0 0,0 1 0,-1-1 0,-5 1 0,1 0-450,0 0 0,0-1 1,0 1-1,0-2 1,0 1-1,-1-1 0,1 0 1,-12-2-1,20 1 114,-1 0 0,1 1 1,-1-1-1,1 0 0,-1 1 0,1-1 1,0 0-1,0 0 0,-1 0 0,1 1 0,0-1 1,0 0-1,0 0 0,0 1 0,0-1 0,0 0 1,0 0-1,0 0 0,0 0 0,0 1 0,0-1 1,1 0-1,-1 0 0,1-1 0,6-20-4066,12-2-2064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09:13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87 257 11018,'0'0'13352,"-14"-8"-12269,-43-21-154,56 28-900,0 1 0,0-1 0,0 0 0,0 0 0,0 0 0,0 0 0,0 0 0,0 0 0,0 0-1,1-1 1,-1 1 0,0 0 0,1 0 0,-1 0 0,1-1 0,-1 1 0,1 0 0,-1-1 0,1 1 0,0-1 0,0 1 0,0 0-1,0-1 1,0 1 0,0-1 0,0 1 0,0 0 0,1-1 0,-1 1 0,0 0 0,1-1 0,-1 1 0,1 0 0,0-1-1,-1 1 1,1 0 0,0 0 0,0 0 0,0 0 0,0 0 0,-1 0 0,2 0 0,1-2 0,-2 2 1,13-15-20,2 1-1,0 1 1,0 0 0,1 1-1,1 1 1,0 0-1,1 2 1,0 0 0,1 1-1,0 1 1,0 1 0,0 1-1,1 0 1,0 2 0,0 0-1,1 2 1,-1 0 0,1 1-1,-1 1 1,33 5 0,-50-4-15,1 0 0,-1 1 1,0-1-1,0 1 0,0 0 1,0 0-1,0 0 0,0 1 1,0-1-1,-1 1 0,1 0 1,-1 0-1,0 0 0,0 1 1,0-1-1,0 1 0,-1 0 1,1-1-1,-1 1 0,0 0 1,0 1-1,-1-1 0,1 0 1,-1 0-1,0 1 0,1 4 1,2 15 16,-1-1 0,0 1 0,-3 41 0,0-44 2,-1 1-16,-1 1 1,-1-1-1,-1 0 1,0 0-1,-2 0 1,-1-1-1,0 0 0,-2 0 1,0-1-1,-2 0 1,0 0-1,-1-2 1,-1 1-1,0-1 1,-2-1-1,0-1 1,0 0-1,-2-1 1,0 0-1,-36 22 1,51-35 7,0-1 0,-1 0 1,1 1-1,-1-1 1,0 0-1,1-1 0,-1 1 1,1 0-1,-1-1 1,0 1-1,0-1 0,1 0 1,-1 0-1,0 0 0,-4-1 1,6 1-12,-1-1 0,1 0 1,0 0-1,-1 1 0,1-1 0,0 0 0,0 0 1,-1 0-1,1 0 0,0-1 0,0 1 1,0 0-1,1 0 0,-1-1 0,0 1 0,0 0 1,1-1-1,-1 1 0,1-1 0,-1 1 1,1-1-1,-1 1 0,1-1 0,0 1 0,0-1 1,0-2-1,-1-2-13,0 1-1,1-1 1,0 0 0,0 1 0,1-1 0,-1 0-1,1 0 1,0 1 0,1-1 0,0 1-1,-1-1 1,2 1 0,-1 0 0,6-9-1,-5 10 7,0 1 0,1 0-1,-1 0 1,1 0 0,0 0 0,0 0-1,0 1 1,0-1 0,0 1-1,1 0 1,-1 0 0,1 1 0,0 0-1,-1-1 1,1 2 0,0-1-1,0 0 1,6 1 0,8-2 8,0 1 1,0 1 0,1 1-1,-1 1 1,0 0-1,0 1 1,-1 1 0,1 1-1,-1 1 1,20 9-1,-25-9-622,1-1-1,-1 0 1,1-1-1,25 5 1,27-5-11525,-30-4 406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29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4548,'0'0'20195,"6"22"-18636,38 175 1463,-31-119-1682,-7-40-1094,17 60-1,-23-96-410,1-1 1,-1 0 0,1 1 0,-1-1-1,1 0 1,0 0 0,0 0-1,-1 1 1,1-1 0,0 0-1,0 0 1,0 0 0,0 0-1,0 0 1,0 0 0,1-1-1,-1 1 1,0 0 0,0-1-1,1 1 1,1 0 0,29 2-10836,-23-4 6824,8 1-4729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0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89 5605,'0'0'16613,"-2"21"-14990,-5 145 1666,7-164-3281,0 0 0,0 0 0,1 0 0,-1-1 0,0 1 0,1 0 0,-1 0 0,1 0 0,-1-1 1,1 1-1,0 0 0,0-1 0,0 1 0,0 0 0,0-1 0,0 0 0,0 1 0,1-1 0,-1 1 1,0-1-1,1 0 0,-1 0 0,1 0 0,-1 0 0,1 0 0,0 0 0,-1 0 0,1-1 0,0 1 0,0 0 1,-1-1-1,1 0 0,0 1 0,0-1 0,0 0 0,0 0 0,-1 0 0,1 0 0,0 0 0,0 0 0,0-1 1,0 1-1,-1-1 0,1 1 0,0-1 0,0 0 0,-1 0 0,1 1 0,0-1 0,-1 0 0,1 0 0,-1-1 1,1 1-1,-1 0 0,0 0 0,0-1 0,1 1 0,-1-1 0,0 1 0,0-1 0,0 1 0,0-1 0,0-2 0,7-10-97,-2-1 0,1 0 0,-2 0 0,0-1 0,-1 1 0,0-1 0,-1 0 0,-1 0 0,-1 0-1,0 0 1,-1 0 0,-4-29 0,3 42 113,0 0-1,0 0 0,0 0 1,0 0-1,-1 0 1,1 0-1,-1 1 1,1-1-1,-1 0 1,0 1-1,0 0 0,-1-1 1,1 1-1,0 0 1,-1 0-1,1 0 1,-1 0-1,0 1 1,0-1-1,-4-1 1,2 1 35,0 0 0,0 1 0,-1-1 0,1 1 0,0 0 0,-1 1 0,1-1 0,0 1 0,-1 0 0,1 1 0,-8 0 0,10 0-10,1 0 0,-1 1 0,1-1 1,-1 0-1,1 1 0,0-1 0,0 1 0,0 0 0,0 0 0,0 0 0,0 0 0,0 0 0,1 0 1,-1 0-1,1 0 0,0 1 0,-1-1 0,0 4 0,1-4-292,0 1 0,0-1-1,0 1 1,0-1 0,1 1 0,-1 0-1,1-1 1,0 1 0,0 0 0,0-1 0,1 6-1,0-7-475,1 0-1,0 0 0,-1 0 0,1 0 0,0-1 1,0 1-1,0 0 0,0-1 0,0 1 0,0-1 1,-1 0-1,1 1 0,0-1 0,0 0 1,0 0-1,0-1 0,4 1 0,-2-1-1207,20 1-6524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0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10922,'0'0'13773,"-1"6"-12406,2 33-321,2 1 1,1-1-1,15 65 1,4 29 228,-18-96-1060,5 74-499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0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5894,'0'0'18193,"31"-27"-17617,-6 16-223,2 2-97,2-2-256,6 7-449,0 4-1761,-4 0-4388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1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6182,'0'0'12727,"-1"2"-10832,-1 1-1662,1 0 0,0 1 0,0-1 0,0 0 0,1 1 0,-1-1 1,1 0-1,0 1 0,0-1 0,0 1 0,0-1 0,0 0 0,1 1 0,1 3 0,16 59 1252,-8-34-594,25 116 834,32 106 943,-49-218-4701,-16-33 1451,1 0-1,-1 0 1,1 0-1,0 0 1,0 0-1,0 0 1,1-1 0,-1 1-1,1-1 1,-1 0-1,1 0 1,-1 0-1,1-1 1,0 1-1,0-1 1,0 0-1,0 0 1,0-1 0,6 1-1,11 0-7643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1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15118,'0'0'10859,"18"99"-9963,-9-71-191,-5-4 128,0-1-705,2-6-64,-4-6-64,0-2-320,-2-3-769,2-3-1794,2 5-1569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2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5413,'0'0'15631,"13"-4"-16047,3 4-1026,5 15-2530,4 2-3202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2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7111,'0'0'10244,"8"20"-8028,96 290 3645,-48-72-2551,-51-363-3700,-5 121 348,0 0 1,1 0-1,-1-1 0,1 1 1,0 1-1,0-1 0,1 0 0,-1 0 1,1 0-1,0 1 0,0-1 0,0 1 1,1-1-1,-1 1 0,1 0 1,3-4-1,-4 6 17,0-1-1,0 1 1,0-1 0,0 1 0,1 0 0,-1 0-1,0 0 1,1 0 0,-1 0 0,1 1 0,-1-1 0,1 1-1,-1-1 1,1 1 0,-1 0 0,1 0 0,-1 0-1,1 1 1,0-1 0,-1 0 0,1 1 0,-1 0-1,1-1 1,-1 1 0,0 0 0,1 0 0,2 3-1,2 0 68,-1 1 0,0 0-1,0 0 1,-1 0-1,1 1 1,-1 0-1,-1 0 1,1 0-1,-1 0 1,0 1-1,0 0 1,-1 0-1,0 0 1,0 0-1,-1 0 1,1 1-1,-2-1 1,1 1-1,-1-1 1,0 1-1,-1 0 1,0-1-1,0 1 1,0 0 0,-1-1-1,-3 10 1,3-13 53,0-1 0,0 0 1,0 0-1,-1 0 0,1 0 1,-1 0-1,0 0 0,0-1 1,0 1-1,0-1 0,-1 1 1,1-1-1,-1 0 0,1 0 1,-1 0-1,0 0 0,0 0 1,0 0-1,0-1 0,0 0 1,-6 3-1,-38 3-786,15-7-4373,22 0 2331,20 0-4089,14-2-2899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1:32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20980,'0'0'7463,"31"-2"-9961,-27 28-2980,-4 9-6693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6:19:42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35 107 8616,'0'0'12017,"-6"7"-10645,-17 21-91,23-28-1228,-1 1-1,1-1 1,-1 0-1,1 1 1,0-1-1,-1 0 1,1 1-1,0-1 1,-1 1-1,1-1 1,0 1-1,0-1 1,-1 0-1,1 1 1,0-1-1,0 1 1,0-1-1,0 1 1,-1-1-1,1 1 1,0-1-1,0 1 1,0-1 0,0 1-1,0-1 1,0 1-1,1 0 1,-1-1-1,0 1 1,0-1-1,0 0 1,0 1-1,1-1 1,-1 1-1,0-1 1,0 1-1,1-1 1,-1 1-1,0-1 1,1 0-1,-1 1 1,0-1-1,1 0 1,-1 1-1,1-1 1,-1 0-1,0 1 1,1-1 0,-1 0-1,1 0 1,-1 0-1,1 1 1,-1-1-1,1 0 1,-1 0-1,2 0 1,31 1 529,-27-2-394,1 1-165,1 0 0,-1-1 0,1 0-1,-1 0 1,0-1 0,0 0 0,1-1 0,-1 1 0,0-1 0,-1-1 0,1 1 0,-1-1 0,8-6 0,-10 7-99,0 0 0,0-1 1,0 0-1,-1 0 0,1 0 0,-1 0 0,0-1 0,0 0 0,-1 1 1,1-1-1,-1 0 0,0 0 0,-1 0 0,1 0 0,-1 0 0,0-1 0,0 1 1,0 0-1,-1-6 0,0 9 69,-1 0 0,1 1 0,0-1 1,-1 1-1,0-1 0,1 1 0,-1 0 1,0-1-1,0 1 0,0 0 0,0-1 1,0 1-1,0 0 0,0 0 0,0 0 1,-1 0-1,1 0 0,0 0 0,-1 0 1,1 1-1,0-1 0,-1 0 0,1 1 0,-1-1 1,0 1-1,1-1 0,-1 1 0,1 0 1,-1 0-1,1-1 0,-1 1 0,0 0 1,1 1-1,-2-1 0,-2 0 15,0 0-1,0 0 1,0 0 0,1 1 0,-1 0-1,0 0 1,1 0 0,-1 0 0,0 1-1,1 0 1,-5 2 0,1 3 36,1 0 0,0 0 0,1 0 0,0 1 0,0 0 0,0 0 0,1 0 0,0 1 0,1 0 0,0 0 0,0 0 0,1 0-1,-3 13 1,3-6 127,-1 0 0,2 0-1,0 0 1,1 0-1,0 0 1,2 1 0,2 21-1,-2-36-154,-1 1 0,1 0 0,0-1 0,0 1 0,0-1 0,0 0 0,0 1 0,0-1 0,1 0 0,-1 0 0,1 0 0,0 0 0,-1 0 0,1 0 0,0 0 0,0 0 0,0-1 0,1 1 0,2 1 0,0 0-21,1-1 0,-1 0 0,1 0 0,-1-1 0,1 0 0,-1 0 0,1 0 0,10 0 0,-5-1-392,0-1-1,0 0 1,0 0 0,12-4-1,-16 3-519,-1 0-1,1 0 1,-1-1-1,1 1 0,11-9 1,6-9-4651,-5-2-1586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7DE1-B674-4117-B97B-F635964D9AFB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BD915-0581-48F0-9C5D-289AA20D99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7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806051-FE17-4EEB-B917-7EC2B92F7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D4409-54F0-468A-8EF0-36087DFDB5B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FD5B8B2-7E64-4AC2-81DB-C97CD079D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8F03ECF-F3E9-4BA0-A3BF-0A52C6714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n-US" b="1">
                <a:solidFill>
                  <a:srgbClr val="00FFFF"/>
                </a:solidFill>
                <a:cs typeface="Arial" panose="020B0604020202020204" pitchFamily="34" charset="0"/>
              </a:rPr>
              <a:t>Figure 17.5</a:t>
            </a:r>
            <a:endParaRPr lang="el-GR" altLang="en-US">
              <a:solidFill>
                <a:srgbClr val="00FFFF"/>
              </a:solidFill>
              <a:cs typeface="Arial" panose="020B0604020202020204" pitchFamily="34" charset="0"/>
            </a:endParaRPr>
          </a:p>
          <a:p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(a) A scatter plot showing data points that perfectly fit the regression line defined by the equation </a:t>
            </a:r>
            <a:r>
              <a:rPr lang="el-GR" altLang="en-US" i="1">
                <a:solidFill>
                  <a:srgbClr val="00FFFF"/>
                </a:solidFill>
                <a:cs typeface="Arial" panose="020B0604020202020204" pitchFamily="34" charset="0"/>
              </a:rPr>
              <a:t>Y</a:t>
            </a:r>
            <a:r>
              <a:rPr lang="en-US" altLang="en-US" i="1">
                <a:solidFill>
                  <a:srgbClr val="00FFFF"/>
                </a:solidFill>
                <a:cs typeface="Arial" panose="020B0604020202020204" pitchFamily="34" charset="0"/>
              </a:rPr>
              <a:t> </a:t>
            </a:r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ˆ </a:t>
            </a:r>
            <a:r>
              <a:rPr lang="en-US" altLang="en-US">
                <a:solidFill>
                  <a:srgbClr val="00FFFF"/>
                </a:solidFill>
                <a:cs typeface="Arial" panose="020B0604020202020204" pitchFamily="34" charset="0"/>
              </a:rPr>
              <a:t>= </a:t>
            </a:r>
            <a:r>
              <a:rPr lang="el-GR" altLang="en-US" i="1">
                <a:solidFill>
                  <a:srgbClr val="00FFFF"/>
                </a:solidFill>
                <a:cs typeface="Arial" panose="020B0604020202020204" pitchFamily="34" charset="0"/>
              </a:rPr>
              <a:t>X </a:t>
            </a:r>
            <a:r>
              <a:rPr lang="en-US" altLang="en-US">
                <a:solidFill>
                  <a:srgbClr val="00FFFF"/>
                </a:solidFill>
                <a:cs typeface="Arial" panose="020B0604020202020204" pitchFamily="34" charset="0"/>
              </a:rPr>
              <a:t>+ </a:t>
            </a:r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4. Note that the correlation is </a:t>
            </a:r>
            <a:r>
              <a:rPr lang="el-GR" altLang="en-US" i="1">
                <a:solidFill>
                  <a:srgbClr val="00FFFF"/>
                </a:solidFill>
                <a:cs typeface="Arial" panose="020B0604020202020204" pitchFamily="34" charset="0"/>
              </a:rPr>
              <a:t>r </a:t>
            </a:r>
            <a:r>
              <a:rPr lang="en-US" altLang="en-US">
                <a:solidFill>
                  <a:srgbClr val="00FFFF"/>
                </a:solidFill>
                <a:cs typeface="Arial" panose="020B0604020202020204" pitchFamily="34" charset="0"/>
              </a:rPr>
              <a:t>= +</a:t>
            </a:r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1.00. (b) A scatter plot for the data from Example 17.1. Notice that there is error between the actual data points and the predicted </a:t>
            </a:r>
            <a:r>
              <a:rPr lang="el-GR" altLang="en-US" i="1">
                <a:solidFill>
                  <a:srgbClr val="00FFFF"/>
                </a:solidFill>
                <a:cs typeface="Arial" panose="020B0604020202020204" pitchFamily="34" charset="0"/>
              </a:rPr>
              <a:t>Y </a:t>
            </a:r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values of the regression line.</a:t>
            </a:r>
            <a:endParaRPr lang="en-US" altLang="en-US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5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7C75-F8ED-45AB-B36B-44960242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2689-AFB5-4112-8D35-EF76EA0D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EBF8-170D-4BBB-B9BA-3DBB5D95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AD34-35AD-4F97-8167-7A8713C4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449F-6C23-471E-889B-7977F71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CABE-E4A1-48C0-8460-AE509342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F2E66-3BF2-4DF8-8D95-BF37BDB6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6397-F7E0-4E8C-82B2-9E34E9F7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5F31-0802-44D1-9C77-5D6725E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8F75-DDDA-438C-A737-E9F5A52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5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B3DF1-A4D6-47A8-9F8B-90B470A6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50400-CB54-4EAF-9DD7-04C7DDB6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00C7-68B2-4BFB-92BD-2A2090B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8639-FDAF-49FD-A3E8-0879DBED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E7B8-78FA-4655-8366-395217D0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7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8661-D9D0-46E6-8F19-C085118B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980E-4A06-471C-BF84-67CA751B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72AF-BF42-42C1-97F1-0682D51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14BC-90CE-4A74-B2A2-D694AF76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783D-7117-4B08-BF2E-D3B47FB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680E-708A-4B3B-BF82-2795A1E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93FF-70EB-4294-8EA4-9E2DFDAD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2731-C6CD-4AB3-9E4B-369AEE2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312D-94BB-4A0C-8CC9-BBD54449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189A-D8F8-4CDD-861D-84A542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6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8F9A-2BD8-4FF2-877F-4A1FE5B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ECD7-13CA-4F35-9C63-DCA0AE59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3767-3F9A-43CA-8290-9CC3DE4B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B54B-8AF1-4071-897A-4A70EC8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FFDF-170D-43CE-A5C9-B9BDD7AB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684E-9E46-4D9E-9F95-75AA7CD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21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0C0-960C-4AE2-9C9A-2F25CB91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E128-A63B-432B-989F-843D0CD3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7C035-09C2-440E-AAA5-A5490F3F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22684-2E9D-43E9-AB41-6EF7D1E9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38232-E90B-4D22-A358-31E5B09D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38CED-42F0-4039-91C4-7EF5D9E1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EFEC-6A91-42E9-81A4-A43E876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5B5B9-375C-4478-8F60-B715B2FD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2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1071-D30B-4B2F-94D5-9E91F69E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FE9E8-FADD-48FF-93AB-9D0A731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E061-969A-4660-AB5A-60FB8E99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302F-C49C-42E4-9D58-DEBC4EEB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B789-185F-4181-ABC0-232AC7D2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6B5C-4D06-4EC8-A94D-4BE6779C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4ED8-F3EF-4BEE-BE02-12BB6B9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689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863-500D-4C60-B9A6-39D69AA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C44F-229C-4C76-ABBC-ABBFB3A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8F35-1197-4D9A-8932-F203E141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88A2-4A6A-461F-BA92-24695EDE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193-83B5-4C01-89F6-83B4327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0336-60CE-49AA-B64B-65FFCDA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41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3446-447B-4C11-8C41-C6492B90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9EB6-0E0B-41E9-A703-9160BE9E4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A691-2DF6-4B0E-88DB-5747CB07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3F3B-8D8F-4A74-B5EE-119BB943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8A5C-2E9B-49E4-89AC-DD1C066E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62EEC-EB35-4CA8-9316-73D99C99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1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FCA98-3B1C-4624-86BD-642540B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955C-9B3D-4192-9A26-DEA4864B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27DC-D53A-45B5-AFA2-A30ABB64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38D0-2E85-4565-A853-7472A3D50D0D}" type="datetimeFigureOut">
              <a:rPr lang="en-MY" smtClean="0"/>
              <a:t>11/11/2021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18E1-09AA-4F22-A8AF-8F25E4049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05DA-26FC-41D5-88BF-F5460B84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A9509-DE6C-46C5-BDAA-215415202E02}"/>
              </a:ext>
            </a:extLst>
          </p:cNvPr>
          <p:cNvSpPr txBox="1"/>
          <p:nvPr userDrawn="1"/>
        </p:nvSpPr>
        <p:spPr>
          <a:xfrm>
            <a:off x="404769" y="159157"/>
            <a:ext cx="11625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Data Science (Part 1)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7286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8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1.xml"/><Relationship Id="rId3" Type="http://schemas.openxmlformats.org/officeDocument/2006/relationships/image" Target="../media/image811.png"/><Relationship Id="rId7" Type="http://schemas.openxmlformats.org/officeDocument/2006/relationships/customXml" Target="../ink/ink810.xml"/><Relationship Id="rId12" Type="http://schemas.openxmlformats.org/officeDocument/2006/relationships/customXml" Target="../ink/ink8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010.png"/><Relationship Id="rId11" Type="http://schemas.openxmlformats.org/officeDocument/2006/relationships/customXml" Target="../ink/ink814.xml"/><Relationship Id="rId5" Type="http://schemas.openxmlformats.org/officeDocument/2006/relationships/customXml" Target="../ink/ink809.xml"/><Relationship Id="rId15" Type="http://schemas.openxmlformats.org/officeDocument/2006/relationships/image" Target="../media/image7100.png"/><Relationship Id="rId10" Type="http://schemas.openxmlformats.org/officeDocument/2006/relationships/customXml" Target="../ink/ink813.xml"/><Relationship Id="rId4" Type="http://schemas.openxmlformats.org/officeDocument/2006/relationships/image" Target="../media/image812.jpeg"/><Relationship Id="rId9" Type="http://schemas.openxmlformats.org/officeDocument/2006/relationships/customXml" Target="../ink/ink8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8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30.png"/><Relationship Id="rId21" Type="http://schemas.openxmlformats.org/officeDocument/2006/relationships/customXml" Target="../ink/ink824.xml"/><Relationship Id="rId42" Type="http://schemas.openxmlformats.org/officeDocument/2006/relationships/image" Target="../media/image838.png"/><Relationship Id="rId47" Type="http://schemas.openxmlformats.org/officeDocument/2006/relationships/customXml" Target="../ink/ink837.xml"/><Relationship Id="rId63" Type="http://schemas.openxmlformats.org/officeDocument/2006/relationships/customXml" Target="../ink/ink845.xml"/><Relationship Id="rId68" Type="http://schemas.openxmlformats.org/officeDocument/2006/relationships/image" Target="../media/image850.png"/><Relationship Id="rId84" Type="http://schemas.openxmlformats.org/officeDocument/2006/relationships/image" Target="../media/image858.png"/><Relationship Id="rId89" Type="http://schemas.openxmlformats.org/officeDocument/2006/relationships/customXml" Target="../ink/ink858.xml"/><Relationship Id="rId16" Type="http://schemas.openxmlformats.org/officeDocument/2006/relationships/image" Target="../media/image825.png"/><Relationship Id="rId11" Type="http://schemas.openxmlformats.org/officeDocument/2006/relationships/customXml" Target="../ink/ink819.xml"/><Relationship Id="rId32" Type="http://schemas.openxmlformats.org/officeDocument/2006/relationships/image" Target="../media/image833.png"/><Relationship Id="rId37" Type="http://schemas.openxmlformats.org/officeDocument/2006/relationships/customXml" Target="../ink/ink832.xml"/><Relationship Id="rId53" Type="http://schemas.openxmlformats.org/officeDocument/2006/relationships/customXml" Target="../ink/ink840.xml"/><Relationship Id="rId58" Type="http://schemas.openxmlformats.org/officeDocument/2006/relationships/image" Target="../media/image845.png"/><Relationship Id="rId74" Type="http://schemas.openxmlformats.org/officeDocument/2006/relationships/image" Target="../media/image853.png"/><Relationship Id="rId79" Type="http://schemas.openxmlformats.org/officeDocument/2006/relationships/customXml" Target="../ink/ink853.xml"/><Relationship Id="rId5" Type="http://schemas.openxmlformats.org/officeDocument/2006/relationships/customXml" Target="../ink/ink816.xml"/><Relationship Id="rId90" Type="http://schemas.openxmlformats.org/officeDocument/2006/relationships/image" Target="../media/image861.png"/><Relationship Id="rId95" Type="http://schemas.openxmlformats.org/officeDocument/2006/relationships/customXml" Target="../ink/ink861.xml"/><Relationship Id="rId22" Type="http://schemas.openxmlformats.org/officeDocument/2006/relationships/image" Target="../media/image828.png"/><Relationship Id="rId27" Type="http://schemas.openxmlformats.org/officeDocument/2006/relationships/customXml" Target="../ink/ink827.xml"/><Relationship Id="rId43" Type="http://schemas.openxmlformats.org/officeDocument/2006/relationships/customXml" Target="../ink/ink835.xml"/><Relationship Id="rId48" Type="http://schemas.openxmlformats.org/officeDocument/2006/relationships/image" Target="../media/image841.png"/><Relationship Id="rId64" Type="http://schemas.openxmlformats.org/officeDocument/2006/relationships/image" Target="../media/image848.png"/><Relationship Id="rId69" Type="http://schemas.openxmlformats.org/officeDocument/2006/relationships/customXml" Target="../ink/ink848.xml"/><Relationship Id="rId80" Type="http://schemas.openxmlformats.org/officeDocument/2006/relationships/image" Target="../media/image856.png"/><Relationship Id="rId85" Type="http://schemas.openxmlformats.org/officeDocument/2006/relationships/customXml" Target="../ink/ink856.xml"/><Relationship Id="rId3" Type="http://schemas.openxmlformats.org/officeDocument/2006/relationships/image" Target="../media/image819.png"/><Relationship Id="rId12" Type="http://schemas.openxmlformats.org/officeDocument/2006/relationships/image" Target="../media/image823.png"/><Relationship Id="rId17" Type="http://schemas.openxmlformats.org/officeDocument/2006/relationships/customXml" Target="../ink/ink822.xml"/><Relationship Id="rId25" Type="http://schemas.openxmlformats.org/officeDocument/2006/relationships/customXml" Target="../ink/ink826.xml"/><Relationship Id="rId33" Type="http://schemas.openxmlformats.org/officeDocument/2006/relationships/customXml" Target="../ink/ink830.xml"/><Relationship Id="rId38" Type="http://schemas.openxmlformats.org/officeDocument/2006/relationships/image" Target="../media/image836.png"/><Relationship Id="rId46" Type="http://schemas.openxmlformats.org/officeDocument/2006/relationships/image" Target="../media/image840.png"/><Relationship Id="rId59" Type="http://schemas.openxmlformats.org/officeDocument/2006/relationships/customXml" Target="../ink/ink843.xml"/><Relationship Id="rId67" Type="http://schemas.openxmlformats.org/officeDocument/2006/relationships/customXml" Target="../ink/ink847.xml"/><Relationship Id="rId20" Type="http://schemas.openxmlformats.org/officeDocument/2006/relationships/image" Target="../media/image827.png"/><Relationship Id="rId41" Type="http://schemas.openxmlformats.org/officeDocument/2006/relationships/customXml" Target="../ink/ink834.xml"/><Relationship Id="rId54" Type="http://schemas.openxmlformats.org/officeDocument/2006/relationships/image" Target="../media/image16.png"/><Relationship Id="rId62" Type="http://schemas.openxmlformats.org/officeDocument/2006/relationships/image" Target="../media/image847.png"/><Relationship Id="rId70" Type="http://schemas.openxmlformats.org/officeDocument/2006/relationships/image" Target="../media/image851.png"/><Relationship Id="rId75" Type="http://schemas.openxmlformats.org/officeDocument/2006/relationships/customXml" Target="../ink/ink851.xml"/><Relationship Id="rId83" Type="http://schemas.openxmlformats.org/officeDocument/2006/relationships/customXml" Target="../ink/ink855.xml"/><Relationship Id="rId88" Type="http://schemas.openxmlformats.org/officeDocument/2006/relationships/image" Target="../media/image860.png"/><Relationship Id="rId91" Type="http://schemas.openxmlformats.org/officeDocument/2006/relationships/customXml" Target="../ink/ink859.xml"/><Relationship Id="rId96" Type="http://schemas.openxmlformats.org/officeDocument/2006/relationships/image" Target="../media/image864.png"/><Relationship Id="rId1" Type="http://schemas.openxmlformats.org/officeDocument/2006/relationships/tags" Target="../tags/tag19.xml"/><Relationship Id="rId6" Type="http://schemas.openxmlformats.org/officeDocument/2006/relationships/image" Target="../media/image820.png"/><Relationship Id="rId15" Type="http://schemas.openxmlformats.org/officeDocument/2006/relationships/customXml" Target="../ink/ink821.xml"/><Relationship Id="rId23" Type="http://schemas.openxmlformats.org/officeDocument/2006/relationships/customXml" Target="../ink/ink825.xml"/><Relationship Id="rId28" Type="http://schemas.openxmlformats.org/officeDocument/2006/relationships/image" Target="../media/image831.png"/><Relationship Id="rId36" Type="http://schemas.openxmlformats.org/officeDocument/2006/relationships/image" Target="../media/image835.png"/><Relationship Id="rId49" Type="http://schemas.openxmlformats.org/officeDocument/2006/relationships/customXml" Target="../ink/ink838.xml"/><Relationship Id="rId57" Type="http://schemas.openxmlformats.org/officeDocument/2006/relationships/customXml" Target="../ink/ink842.xml"/><Relationship Id="rId10" Type="http://schemas.openxmlformats.org/officeDocument/2006/relationships/image" Target="../media/image822.png"/><Relationship Id="rId31" Type="http://schemas.openxmlformats.org/officeDocument/2006/relationships/customXml" Target="../ink/ink829.xml"/><Relationship Id="rId44" Type="http://schemas.openxmlformats.org/officeDocument/2006/relationships/image" Target="../media/image839.png"/><Relationship Id="rId52" Type="http://schemas.openxmlformats.org/officeDocument/2006/relationships/image" Target="../media/image843.png"/><Relationship Id="rId60" Type="http://schemas.openxmlformats.org/officeDocument/2006/relationships/image" Target="../media/image846.png"/><Relationship Id="rId65" Type="http://schemas.openxmlformats.org/officeDocument/2006/relationships/customXml" Target="../ink/ink846.xml"/><Relationship Id="rId73" Type="http://schemas.openxmlformats.org/officeDocument/2006/relationships/customXml" Target="../ink/ink850.xml"/><Relationship Id="rId78" Type="http://schemas.openxmlformats.org/officeDocument/2006/relationships/image" Target="../media/image855.png"/><Relationship Id="rId81" Type="http://schemas.openxmlformats.org/officeDocument/2006/relationships/customXml" Target="../ink/ink854.xml"/><Relationship Id="rId86" Type="http://schemas.openxmlformats.org/officeDocument/2006/relationships/image" Target="../media/image859.png"/><Relationship Id="rId94" Type="http://schemas.openxmlformats.org/officeDocument/2006/relationships/image" Target="../media/image863.png"/><Relationship Id="rId4" Type="http://schemas.openxmlformats.org/officeDocument/2006/relationships/image" Target="../media/image816.png"/><Relationship Id="rId9" Type="http://schemas.openxmlformats.org/officeDocument/2006/relationships/customXml" Target="../ink/ink818.xml"/><Relationship Id="rId13" Type="http://schemas.openxmlformats.org/officeDocument/2006/relationships/customXml" Target="../ink/ink820.xml"/><Relationship Id="rId18" Type="http://schemas.openxmlformats.org/officeDocument/2006/relationships/image" Target="../media/image826.png"/><Relationship Id="rId39" Type="http://schemas.openxmlformats.org/officeDocument/2006/relationships/customXml" Target="../ink/ink833.xml"/><Relationship Id="rId34" Type="http://schemas.openxmlformats.org/officeDocument/2006/relationships/image" Target="../media/image834.png"/><Relationship Id="rId50" Type="http://schemas.openxmlformats.org/officeDocument/2006/relationships/image" Target="../media/image842.png"/><Relationship Id="rId55" Type="http://schemas.openxmlformats.org/officeDocument/2006/relationships/customXml" Target="../ink/ink841.xml"/><Relationship Id="rId76" Type="http://schemas.openxmlformats.org/officeDocument/2006/relationships/image" Target="../media/image854.png"/><Relationship Id="rId97" Type="http://schemas.openxmlformats.org/officeDocument/2006/relationships/customXml" Target="../ink/ink862.xml"/><Relationship Id="rId7" Type="http://schemas.openxmlformats.org/officeDocument/2006/relationships/customXml" Target="../ink/ink817.xml"/><Relationship Id="rId71" Type="http://schemas.openxmlformats.org/officeDocument/2006/relationships/customXml" Target="../ink/ink849.xml"/><Relationship Id="rId92" Type="http://schemas.openxmlformats.org/officeDocument/2006/relationships/image" Target="../media/image862.png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828.xml"/><Relationship Id="rId24" Type="http://schemas.openxmlformats.org/officeDocument/2006/relationships/image" Target="../media/image829.png"/><Relationship Id="rId40" Type="http://schemas.openxmlformats.org/officeDocument/2006/relationships/image" Target="../media/image837.png"/><Relationship Id="rId45" Type="http://schemas.openxmlformats.org/officeDocument/2006/relationships/customXml" Target="../ink/ink836.xml"/><Relationship Id="rId66" Type="http://schemas.openxmlformats.org/officeDocument/2006/relationships/image" Target="../media/image849.png"/><Relationship Id="rId87" Type="http://schemas.openxmlformats.org/officeDocument/2006/relationships/customXml" Target="../ink/ink857.xml"/><Relationship Id="rId61" Type="http://schemas.openxmlformats.org/officeDocument/2006/relationships/customXml" Target="../ink/ink844.xml"/><Relationship Id="rId82" Type="http://schemas.openxmlformats.org/officeDocument/2006/relationships/image" Target="../media/image857.png"/><Relationship Id="rId19" Type="http://schemas.openxmlformats.org/officeDocument/2006/relationships/customXml" Target="../ink/ink823.xml"/><Relationship Id="rId14" Type="http://schemas.openxmlformats.org/officeDocument/2006/relationships/image" Target="../media/image824.png"/><Relationship Id="rId30" Type="http://schemas.openxmlformats.org/officeDocument/2006/relationships/image" Target="../media/image832.png"/><Relationship Id="rId35" Type="http://schemas.openxmlformats.org/officeDocument/2006/relationships/customXml" Target="../ink/ink831.xml"/><Relationship Id="rId56" Type="http://schemas.openxmlformats.org/officeDocument/2006/relationships/image" Target="../media/image844.png"/><Relationship Id="rId77" Type="http://schemas.openxmlformats.org/officeDocument/2006/relationships/customXml" Target="../ink/ink852.xml"/><Relationship Id="rId8" Type="http://schemas.openxmlformats.org/officeDocument/2006/relationships/image" Target="../media/image821.png"/><Relationship Id="rId51" Type="http://schemas.openxmlformats.org/officeDocument/2006/relationships/customXml" Target="../ink/ink839.xml"/><Relationship Id="rId72" Type="http://schemas.openxmlformats.org/officeDocument/2006/relationships/image" Target="../media/image852.png"/><Relationship Id="rId93" Type="http://schemas.openxmlformats.org/officeDocument/2006/relationships/customXml" Target="../ink/ink8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.xml"/><Relationship Id="rId299" Type="http://schemas.openxmlformats.org/officeDocument/2006/relationships/customXml" Target="../ink/ink156.xml"/><Relationship Id="rId21" Type="http://schemas.openxmlformats.org/officeDocument/2006/relationships/customXml" Target="../ink/ink17.xml"/><Relationship Id="rId63" Type="http://schemas.openxmlformats.org/officeDocument/2006/relationships/customXml" Target="../ink/ink38.xml"/><Relationship Id="rId159" Type="http://schemas.openxmlformats.org/officeDocument/2006/relationships/customXml" Target="../ink/ink86.xml"/><Relationship Id="rId324" Type="http://schemas.openxmlformats.org/officeDocument/2006/relationships/image" Target="../media/image169.png"/><Relationship Id="rId170" Type="http://schemas.openxmlformats.org/officeDocument/2006/relationships/image" Target="../media/image92.png"/><Relationship Id="rId226" Type="http://schemas.openxmlformats.org/officeDocument/2006/relationships/image" Target="../media/image120.png"/><Relationship Id="rId268" Type="http://schemas.openxmlformats.org/officeDocument/2006/relationships/image" Target="../media/image141.png"/><Relationship Id="rId32" Type="http://schemas.openxmlformats.org/officeDocument/2006/relationships/image" Target="../media/image23.png"/><Relationship Id="rId74" Type="http://schemas.openxmlformats.org/officeDocument/2006/relationships/image" Target="../media/image44.png"/><Relationship Id="rId128" Type="http://schemas.openxmlformats.org/officeDocument/2006/relationships/image" Target="../media/image71.png"/><Relationship Id="rId5" Type="http://schemas.openxmlformats.org/officeDocument/2006/relationships/customXml" Target="../ink/ink9.xml"/><Relationship Id="rId181" Type="http://schemas.openxmlformats.org/officeDocument/2006/relationships/customXml" Target="../ink/ink97.xml"/><Relationship Id="rId237" Type="http://schemas.openxmlformats.org/officeDocument/2006/relationships/customXml" Target="../ink/ink125.xml"/><Relationship Id="rId279" Type="http://schemas.openxmlformats.org/officeDocument/2006/relationships/customXml" Target="../ink/ink146.xml"/><Relationship Id="rId43" Type="http://schemas.openxmlformats.org/officeDocument/2006/relationships/customXml" Target="../ink/ink28.xml"/><Relationship Id="rId139" Type="http://schemas.openxmlformats.org/officeDocument/2006/relationships/customXml" Target="../ink/ink76.xml"/><Relationship Id="rId290" Type="http://schemas.openxmlformats.org/officeDocument/2006/relationships/image" Target="../media/image152.png"/><Relationship Id="rId304" Type="http://schemas.openxmlformats.org/officeDocument/2006/relationships/image" Target="../media/image159.png"/><Relationship Id="rId85" Type="http://schemas.openxmlformats.org/officeDocument/2006/relationships/customXml" Target="../ink/ink49.xml"/><Relationship Id="rId150" Type="http://schemas.openxmlformats.org/officeDocument/2006/relationships/image" Target="../media/image82.png"/><Relationship Id="rId192" Type="http://schemas.openxmlformats.org/officeDocument/2006/relationships/image" Target="../media/image103.png"/><Relationship Id="rId206" Type="http://schemas.openxmlformats.org/officeDocument/2006/relationships/image" Target="../media/image110.png"/><Relationship Id="rId248" Type="http://schemas.openxmlformats.org/officeDocument/2006/relationships/image" Target="../media/image131.png"/><Relationship Id="rId12" Type="http://schemas.openxmlformats.org/officeDocument/2006/relationships/image" Target="../media/image13.png"/><Relationship Id="rId108" Type="http://schemas.openxmlformats.org/officeDocument/2006/relationships/image" Target="../media/image61.png"/><Relationship Id="rId315" Type="http://schemas.openxmlformats.org/officeDocument/2006/relationships/customXml" Target="../ink/ink164.xml"/><Relationship Id="rId54" Type="http://schemas.openxmlformats.org/officeDocument/2006/relationships/image" Target="../media/image34.png"/><Relationship Id="rId96" Type="http://schemas.openxmlformats.org/officeDocument/2006/relationships/image" Target="../media/image55.png"/><Relationship Id="rId161" Type="http://schemas.openxmlformats.org/officeDocument/2006/relationships/customXml" Target="../ink/ink87.xml"/><Relationship Id="rId217" Type="http://schemas.openxmlformats.org/officeDocument/2006/relationships/customXml" Target="../ink/ink115.xml"/><Relationship Id="rId259" Type="http://schemas.openxmlformats.org/officeDocument/2006/relationships/customXml" Target="../ink/ink136.xml"/><Relationship Id="rId23" Type="http://schemas.openxmlformats.org/officeDocument/2006/relationships/customXml" Target="../ink/ink18.xml"/><Relationship Id="rId119" Type="http://schemas.openxmlformats.org/officeDocument/2006/relationships/customXml" Target="../ink/ink66.xml"/><Relationship Id="rId270" Type="http://schemas.openxmlformats.org/officeDocument/2006/relationships/image" Target="../media/image142.png"/><Relationship Id="rId65" Type="http://schemas.openxmlformats.org/officeDocument/2006/relationships/customXml" Target="../ink/ink39.xml"/><Relationship Id="rId130" Type="http://schemas.openxmlformats.org/officeDocument/2006/relationships/image" Target="../media/image72.png"/><Relationship Id="rId172" Type="http://schemas.openxmlformats.org/officeDocument/2006/relationships/image" Target="../media/image93.png"/><Relationship Id="rId228" Type="http://schemas.openxmlformats.org/officeDocument/2006/relationships/image" Target="../media/image121.png"/><Relationship Id="rId281" Type="http://schemas.openxmlformats.org/officeDocument/2006/relationships/customXml" Target="../ink/ink147.xml"/><Relationship Id="rId34" Type="http://schemas.openxmlformats.org/officeDocument/2006/relationships/image" Target="../media/image24.png"/><Relationship Id="rId55" Type="http://schemas.openxmlformats.org/officeDocument/2006/relationships/customXml" Target="../ink/ink34.xml"/><Relationship Id="rId76" Type="http://schemas.openxmlformats.org/officeDocument/2006/relationships/image" Target="../media/image45.png"/><Relationship Id="rId97" Type="http://schemas.openxmlformats.org/officeDocument/2006/relationships/customXml" Target="../ink/ink55.xml"/><Relationship Id="rId120" Type="http://schemas.openxmlformats.org/officeDocument/2006/relationships/image" Target="../media/image67.png"/><Relationship Id="rId141" Type="http://schemas.openxmlformats.org/officeDocument/2006/relationships/customXml" Target="../ink/ink77.xml"/><Relationship Id="rId7" Type="http://schemas.openxmlformats.org/officeDocument/2006/relationships/customXml" Target="../ink/ink10.xml"/><Relationship Id="rId162" Type="http://schemas.openxmlformats.org/officeDocument/2006/relationships/image" Target="../media/image88.png"/><Relationship Id="rId183" Type="http://schemas.openxmlformats.org/officeDocument/2006/relationships/customXml" Target="../ink/ink98.xml"/><Relationship Id="rId218" Type="http://schemas.openxmlformats.org/officeDocument/2006/relationships/image" Target="../media/image116.png"/><Relationship Id="rId239" Type="http://schemas.openxmlformats.org/officeDocument/2006/relationships/customXml" Target="../ink/ink126.xml"/><Relationship Id="rId250" Type="http://schemas.openxmlformats.org/officeDocument/2006/relationships/image" Target="../media/image132.png"/><Relationship Id="rId271" Type="http://schemas.openxmlformats.org/officeDocument/2006/relationships/customXml" Target="../ink/ink142.xml"/><Relationship Id="rId292" Type="http://schemas.openxmlformats.org/officeDocument/2006/relationships/image" Target="../media/image153.png"/><Relationship Id="rId306" Type="http://schemas.openxmlformats.org/officeDocument/2006/relationships/image" Target="../media/image160.png"/><Relationship Id="rId24" Type="http://schemas.openxmlformats.org/officeDocument/2006/relationships/image" Target="../media/image19.png"/><Relationship Id="rId45" Type="http://schemas.openxmlformats.org/officeDocument/2006/relationships/customXml" Target="../ink/ink29.xml"/><Relationship Id="rId66" Type="http://schemas.openxmlformats.org/officeDocument/2006/relationships/image" Target="../media/image40.png"/><Relationship Id="rId87" Type="http://schemas.openxmlformats.org/officeDocument/2006/relationships/customXml" Target="../ink/ink50.xml"/><Relationship Id="rId110" Type="http://schemas.openxmlformats.org/officeDocument/2006/relationships/image" Target="../media/image62.png"/><Relationship Id="rId131" Type="http://schemas.openxmlformats.org/officeDocument/2006/relationships/customXml" Target="../ink/ink72.xml"/><Relationship Id="rId152" Type="http://schemas.openxmlformats.org/officeDocument/2006/relationships/image" Target="../media/image83.png"/><Relationship Id="rId173" Type="http://schemas.openxmlformats.org/officeDocument/2006/relationships/customXml" Target="../ink/ink93.xml"/><Relationship Id="rId194" Type="http://schemas.openxmlformats.org/officeDocument/2006/relationships/image" Target="../media/image104.png"/><Relationship Id="rId208" Type="http://schemas.openxmlformats.org/officeDocument/2006/relationships/image" Target="../media/image111.png"/><Relationship Id="rId229" Type="http://schemas.openxmlformats.org/officeDocument/2006/relationships/customXml" Target="../ink/ink121.xml"/><Relationship Id="rId240" Type="http://schemas.openxmlformats.org/officeDocument/2006/relationships/image" Target="../media/image127.png"/><Relationship Id="rId261" Type="http://schemas.openxmlformats.org/officeDocument/2006/relationships/customXml" Target="../ink/ink137.xml"/><Relationship Id="rId14" Type="http://schemas.openxmlformats.org/officeDocument/2006/relationships/image" Target="../media/image14.png"/><Relationship Id="rId35" Type="http://schemas.openxmlformats.org/officeDocument/2006/relationships/customXml" Target="../ink/ink24.xml"/><Relationship Id="rId56" Type="http://schemas.openxmlformats.org/officeDocument/2006/relationships/image" Target="../media/image35.png"/><Relationship Id="rId77" Type="http://schemas.openxmlformats.org/officeDocument/2006/relationships/customXml" Target="../ink/ink45.xml"/><Relationship Id="rId100" Type="http://schemas.openxmlformats.org/officeDocument/2006/relationships/image" Target="../media/image57.png"/><Relationship Id="rId282" Type="http://schemas.openxmlformats.org/officeDocument/2006/relationships/image" Target="../media/image148.png"/><Relationship Id="rId317" Type="http://schemas.openxmlformats.org/officeDocument/2006/relationships/customXml" Target="../ink/ink165.xml"/><Relationship Id="rId8" Type="http://schemas.openxmlformats.org/officeDocument/2006/relationships/image" Target="../media/image11.png"/><Relationship Id="rId98" Type="http://schemas.openxmlformats.org/officeDocument/2006/relationships/image" Target="../media/image56.png"/><Relationship Id="rId121" Type="http://schemas.openxmlformats.org/officeDocument/2006/relationships/customXml" Target="../ink/ink67.xml"/><Relationship Id="rId142" Type="http://schemas.openxmlformats.org/officeDocument/2006/relationships/image" Target="../media/image78.png"/><Relationship Id="rId163" Type="http://schemas.openxmlformats.org/officeDocument/2006/relationships/customXml" Target="../ink/ink88.xml"/><Relationship Id="rId184" Type="http://schemas.openxmlformats.org/officeDocument/2006/relationships/image" Target="../media/image99.png"/><Relationship Id="rId219" Type="http://schemas.openxmlformats.org/officeDocument/2006/relationships/customXml" Target="../ink/ink116.xml"/><Relationship Id="rId230" Type="http://schemas.openxmlformats.org/officeDocument/2006/relationships/image" Target="../media/image122.png"/><Relationship Id="rId251" Type="http://schemas.openxmlformats.org/officeDocument/2006/relationships/customXml" Target="../ink/ink132.xml"/><Relationship Id="rId25" Type="http://schemas.openxmlformats.org/officeDocument/2006/relationships/customXml" Target="../ink/ink19.xml"/><Relationship Id="rId46" Type="http://schemas.openxmlformats.org/officeDocument/2006/relationships/image" Target="../media/image30.png"/><Relationship Id="rId67" Type="http://schemas.openxmlformats.org/officeDocument/2006/relationships/customXml" Target="../ink/ink40.xml"/><Relationship Id="rId272" Type="http://schemas.openxmlformats.org/officeDocument/2006/relationships/image" Target="../media/image143.png"/><Relationship Id="rId293" Type="http://schemas.openxmlformats.org/officeDocument/2006/relationships/customXml" Target="../ink/ink153.xml"/><Relationship Id="rId307" Type="http://schemas.openxmlformats.org/officeDocument/2006/relationships/customXml" Target="../ink/ink160.xml"/><Relationship Id="rId88" Type="http://schemas.openxmlformats.org/officeDocument/2006/relationships/image" Target="../media/image51.png"/><Relationship Id="rId111" Type="http://schemas.openxmlformats.org/officeDocument/2006/relationships/customXml" Target="../ink/ink62.xml"/><Relationship Id="rId132" Type="http://schemas.openxmlformats.org/officeDocument/2006/relationships/image" Target="../media/image73.png"/><Relationship Id="rId153" Type="http://schemas.openxmlformats.org/officeDocument/2006/relationships/customXml" Target="../ink/ink83.xml"/><Relationship Id="rId174" Type="http://schemas.openxmlformats.org/officeDocument/2006/relationships/image" Target="../media/image94.png"/><Relationship Id="rId195" Type="http://schemas.openxmlformats.org/officeDocument/2006/relationships/customXml" Target="../ink/ink104.xml"/><Relationship Id="rId209" Type="http://schemas.openxmlformats.org/officeDocument/2006/relationships/customXml" Target="../ink/ink111.xml"/><Relationship Id="rId220" Type="http://schemas.openxmlformats.org/officeDocument/2006/relationships/image" Target="../media/image117.png"/><Relationship Id="rId241" Type="http://schemas.openxmlformats.org/officeDocument/2006/relationships/customXml" Target="../ink/ink127.xml"/><Relationship Id="rId15" Type="http://schemas.openxmlformats.org/officeDocument/2006/relationships/customXml" Target="../ink/ink14.xml"/><Relationship Id="rId36" Type="http://schemas.openxmlformats.org/officeDocument/2006/relationships/image" Target="../media/image25.png"/><Relationship Id="rId57" Type="http://schemas.openxmlformats.org/officeDocument/2006/relationships/customXml" Target="../ink/ink35.xml"/><Relationship Id="rId262" Type="http://schemas.openxmlformats.org/officeDocument/2006/relationships/image" Target="../media/image138.png"/><Relationship Id="rId283" Type="http://schemas.openxmlformats.org/officeDocument/2006/relationships/customXml" Target="../ink/ink148.xml"/><Relationship Id="rId318" Type="http://schemas.openxmlformats.org/officeDocument/2006/relationships/image" Target="../media/image166.png"/><Relationship Id="rId78" Type="http://schemas.openxmlformats.org/officeDocument/2006/relationships/image" Target="../media/image46.png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122" Type="http://schemas.openxmlformats.org/officeDocument/2006/relationships/image" Target="../media/image68.png"/><Relationship Id="rId143" Type="http://schemas.openxmlformats.org/officeDocument/2006/relationships/customXml" Target="../ink/ink78.xml"/><Relationship Id="rId164" Type="http://schemas.openxmlformats.org/officeDocument/2006/relationships/image" Target="../media/image89.png"/><Relationship Id="rId185" Type="http://schemas.openxmlformats.org/officeDocument/2006/relationships/customXml" Target="../ink/ink99.xml"/><Relationship Id="rId9" Type="http://schemas.openxmlformats.org/officeDocument/2006/relationships/customXml" Target="../ink/ink11.xml"/><Relationship Id="rId210" Type="http://schemas.openxmlformats.org/officeDocument/2006/relationships/image" Target="../media/image112.png"/><Relationship Id="rId26" Type="http://schemas.openxmlformats.org/officeDocument/2006/relationships/image" Target="../media/image20.png"/><Relationship Id="rId231" Type="http://schemas.openxmlformats.org/officeDocument/2006/relationships/customXml" Target="../ink/ink122.xml"/><Relationship Id="rId252" Type="http://schemas.openxmlformats.org/officeDocument/2006/relationships/image" Target="../media/image133.png"/><Relationship Id="rId273" Type="http://schemas.openxmlformats.org/officeDocument/2006/relationships/customXml" Target="../ink/ink143.xml"/><Relationship Id="rId294" Type="http://schemas.openxmlformats.org/officeDocument/2006/relationships/image" Target="../media/image154.png"/><Relationship Id="rId308" Type="http://schemas.openxmlformats.org/officeDocument/2006/relationships/image" Target="../media/image161.png"/><Relationship Id="rId47" Type="http://schemas.openxmlformats.org/officeDocument/2006/relationships/customXml" Target="../ink/ink30.xml"/><Relationship Id="rId68" Type="http://schemas.openxmlformats.org/officeDocument/2006/relationships/image" Target="../media/image41.png"/><Relationship Id="rId89" Type="http://schemas.openxmlformats.org/officeDocument/2006/relationships/customXml" Target="../ink/ink51.xml"/><Relationship Id="rId112" Type="http://schemas.openxmlformats.org/officeDocument/2006/relationships/image" Target="../media/image63.png"/><Relationship Id="rId133" Type="http://schemas.openxmlformats.org/officeDocument/2006/relationships/customXml" Target="../ink/ink73.xml"/><Relationship Id="rId154" Type="http://schemas.openxmlformats.org/officeDocument/2006/relationships/image" Target="../media/image84.png"/><Relationship Id="rId175" Type="http://schemas.openxmlformats.org/officeDocument/2006/relationships/customXml" Target="../ink/ink94.xml"/><Relationship Id="rId196" Type="http://schemas.openxmlformats.org/officeDocument/2006/relationships/image" Target="../media/image105.png"/><Relationship Id="rId200" Type="http://schemas.openxmlformats.org/officeDocument/2006/relationships/image" Target="../media/image107.png"/><Relationship Id="rId16" Type="http://schemas.openxmlformats.org/officeDocument/2006/relationships/image" Target="../media/image15.png"/><Relationship Id="rId221" Type="http://schemas.openxmlformats.org/officeDocument/2006/relationships/customXml" Target="../ink/ink117.xml"/><Relationship Id="rId242" Type="http://schemas.openxmlformats.org/officeDocument/2006/relationships/image" Target="../media/image128.png"/><Relationship Id="rId263" Type="http://schemas.openxmlformats.org/officeDocument/2006/relationships/customXml" Target="../ink/ink138.xml"/><Relationship Id="rId284" Type="http://schemas.openxmlformats.org/officeDocument/2006/relationships/image" Target="../media/image149.png"/><Relationship Id="rId319" Type="http://schemas.openxmlformats.org/officeDocument/2006/relationships/customXml" Target="../ink/ink166.xml"/><Relationship Id="rId37" Type="http://schemas.openxmlformats.org/officeDocument/2006/relationships/customXml" Target="../ink/ink25.xml"/><Relationship Id="rId58" Type="http://schemas.openxmlformats.org/officeDocument/2006/relationships/image" Target="../media/image36.png"/><Relationship Id="rId79" Type="http://schemas.openxmlformats.org/officeDocument/2006/relationships/customXml" Target="../ink/ink46.xml"/><Relationship Id="rId102" Type="http://schemas.openxmlformats.org/officeDocument/2006/relationships/image" Target="../media/image58.png"/><Relationship Id="rId123" Type="http://schemas.openxmlformats.org/officeDocument/2006/relationships/customXml" Target="../ink/ink68.xml"/><Relationship Id="rId144" Type="http://schemas.openxmlformats.org/officeDocument/2006/relationships/image" Target="../media/image79.png"/><Relationship Id="rId90" Type="http://schemas.openxmlformats.org/officeDocument/2006/relationships/image" Target="../media/image52.png"/><Relationship Id="rId165" Type="http://schemas.openxmlformats.org/officeDocument/2006/relationships/customXml" Target="../ink/ink89.xml"/><Relationship Id="rId186" Type="http://schemas.openxmlformats.org/officeDocument/2006/relationships/image" Target="../media/image100.png"/><Relationship Id="rId211" Type="http://schemas.openxmlformats.org/officeDocument/2006/relationships/customXml" Target="../ink/ink112.xml"/><Relationship Id="rId232" Type="http://schemas.openxmlformats.org/officeDocument/2006/relationships/image" Target="../media/image123.png"/><Relationship Id="rId253" Type="http://schemas.openxmlformats.org/officeDocument/2006/relationships/customXml" Target="../ink/ink133.xml"/><Relationship Id="rId274" Type="http://schemas.openxmlformats.org/officeDocument/2006/relationships/image" Target="../media/image144.png"/><Relationship Id="rId295" Type="http://schemas.openxmlformats.org/officeDocument/2006/relationships/customXml" Target="../ink/ink154.xml"/><Relationship Id="rId309" Type="http://schemas.openxmlformats.org/officeDocument/2006/relationships/customXml" Target="../ink/ink161.xml"/><Relationship Id="rId27" Type="http://schemas.openxmlformats.org/officeDocument/2006/relationships/customXml" Target="../ink/ink20.xml"/><Relationship Id="rId48" Type="http://schemas.openxmlformats.org/officeDocument/2006/relationships/image" Target="../media/image31.png"/><Relationship Id="rId69" Type="http://schemas.openxmlformats.org/officeDocument/2006/relationships/customXml" Target="../ink/ink41.xml"/><Relationship Id="rId113" Type="http://schemas.openxmlformats.org/officeDocument/2006/relationships/customXml" Target="../ink/ink63.xml"/><Relationship Id="rId134" Type="http://schemas.openxmlformats.org/officeDocument/2006/relationships/image" Target="../media/image74.png"/><Relationship Id="rId320" Type="http://schemas.openxmlformats.org/officeDocument/2006/relationships/image" Target="../media/image167.png"/><Relationship Id="rId80" Type="http://schemas.openxmlformats.org/officeDocument/2006/relationships/image" Target="../media/image47.png"/><Relationship Id="rId155" Type="http://schemas.openxmlformats.org/officeDocument/2006/relationships/customXml" Target="../ink/ink84.xml"/><Relationship Id="rId176" Type="http://schemas.openxmlformats.org/officeDocument/2006/relationships/image" Target="../media/image95.png"/><Relationship Id="rId197" Type="http://schemas.openxmlformats.org/officeDocument/2006/relationships/customXml" Target="../ink/ink105.xml"/><Relationship Id="rId201" Type="http://schemas.openxmlformats.org/officeDocument/2006/relationships/customXml" Target="../ink/ink107.xml"/><Relationship Id="rId222" Type="http://schemas.openxmlformats.org/officeDocument/2006/relationships/image" Target="../media/image118.png"/><Relationship Id="rId243" Type="http://schemas.openxmlformats.org/officeDocument/2006/relationships/customXml" Target="../ink/ink128.xml"/><Relationship Id="rId264" Type="http://schemas.openxmlformats.org/officeDocument/2006/relationships/image" Target="../media/image139.png"/><Relationship Id="rId285" Type="http://schemas.openxmlformats.org/officeDocument/2006/relationships/customXml" Target="../ink/ink149.xml"/><Relationship Id="rId17" Type="http://schemas.openxmlformats.org/officeDocument/2006/relationships/customXml" Target="../ink/ink15.xml"/><Relationship Id="rId38" Type="http://schemas.openxmlformats.org/officeDocument/2006/relationships/image" Target="../media/image26.png"/><Relationship Id="rId59" Type="http://schemas.openxmlformats.org/officeDocument/2006/relationships/customXml" Target="../ink/ink36.xml"/><Relationship Id="rId103" Type="http://schemas.openxmlformats.org/officeDocument/2006/relationships/customXml" Target="../ink/ink58.xml"/><Relationship Id="rId124" Type="http://schemas.openxmlformats.org/officeDocument/2006/relationships/image" Target="../media/image69.png"/><Relationship Id="rId310" Type="http://schemas.openxmlformats.org/officeDocument/2006/relationships/image" Target="../media/image162.png"/><Relationship Id="rId70" Type="http://schemas.openxmlformats.org/officeDocument/2006/relationships/image" Target="../media/image42.png"/><Relationship Id="rId91" Type="http://schemas.openxmlformats.org/officeDocument/2006/relationships/customXml" Target="../ink/ink52.xml"/><Relationship Id="rId145" Type="http://schemas.openxmlformats.org/officeDocument/2006/relationships/customXml" Target="../ink/ink79.xml"/><Relationship Id="rId166" Type="http://schemas.openxmlformats.org/officeDocument/2006/relationships/image" Target="../media/image90.png"/><Relationship Id="rId187" Type="http://schemas.openxmlformats.org/officeDocument/2006/relationships/customXml" Target="../ink/ink100.xml"/><Relationship Id="rId1" Type="http://schemas.openxmlformats.org/officeDocument/2006/relationships/tags" Target="../tags/tag7.xml"/><Relationship Id="rId212" Type="http://schemas.openxmlformats.org/officeDocument/2006/relationships/image" Target="../media/image113.png"/><Relationship Id="rId233" Type="http://schemas.openxmlformats.org/officeDocument/2006/relationships/customXml" Target="../ink/ink123.xml"/><Relationship Id="rId254" Type="http://schemas.openxmlformats.org/officeDocument/2006/relationships/image" Target="../media/image134.png"/><Relationship Id="rId28" Type="http://schemas.openxmlformats.org/officeDocument/2006/relationships/image" Target="../media/image21.png"/><Relationship Id="rId49" Type="http://schemas.openxmlformats.org/officeDocument/2006/relationships/customXml" Target="../ink/ink31.xml"/><Relationship Id="rId114" Type="http://schemas.openxmlformats.org/officeDocument/2006/relationships/image" Target="../media/image64.png"/><Relationship Id="rId275" Type="http://schemas.openxmlformats.org/officeDocument/2006/relationships/customXml" Target="../ink/ink144.xml"/><Relationship Id="rId296" Type="http://schemas.openxmlformats.org/officeDocument/2006/relationships/image" Target="../media/image155.png"/><Relationship Id="rId300" Type="http://schemas.openxmlformats.org/officeDocument/2006/relationships/image" Target="../media/image157.png"/><Relationship Id="rId60" Type="http://schemas.openxmlformats.org/officeDocument/2006/relationships/image" Target="../media/image37.png"/><Relationship Id="rId81" Type="http://schemas.openxmlformats.org/officeDocument/2006/relationships/customXml" Target="../ink/ink47.xml"/><Relationship Id="rId135" Type="http://schemas.openxmlformats.org/officeDocument/2006/relationships/customXml" Target="../ink/ink74.xml"/><Relationship Id="rId156" Type="http://schemas.openxmlformats.org/officeDocument/2006/relationships/image" Target="../media/image85.png"/><Relationship Id="rId177" Type="http://schemas.openxmlformats.org/officeDocument/2006/relationships/customXml" Target="../ink/ink95.xml"/><Relationship Id="rId198" Type="http://schemas.openxmlformats.org/officeDocument/2006/relationships/image" Target="../media/image106.png"/><Relationship Id="rId321" Type="http://schemas.openxmlformats.org/officeDocument/2006/relationships/customXml" Target="../ink/ink167.xml"/><Relationship Id="rId202" Type="http://schemas.openxmlformats.org/officeDocument/2006/relationships/image" Target="../media/image108.png"/><Relationship Id="rId223" Type="http://schemas.openxmlformats.org/officeDocument/2006/relationships/customXml" Target="../ink/ink118.xml"/><Relationship Id="rId244" Type="http://schemas.openxmlformats.org/officeDocument/2006/relationships/image" Target="../media/image129.png"/><Relationship Id="rId18" Type="http://schemas.openxmlformats.org/officeDocument/2006/relationships/image" Target="../media/image16.png"/><Relationship Id="rId39" Type="http://schemas.openxmlformats.org/officeDocument/2006/relationships/customXml" Target="../ink/ink26.xml"/><Relationship Id="rId265" Type="http://schemas.openxmlformats.org/officeDocument/2006/relationships/customXml" Target="../ink/ink139.xml"/><Relationship Id="rId286" Type="http://schemas.openxmlformats.org/officeDocument/2006/relationships/image" Target="../media/image150.png"/><Relationship Id="rId50" Type="http://schemas.openxmlformats.org/officeDocument/2006/relationships/image" Target="../media/image32.png"/><Relationship Id="rId104" Type="http://schemas.openxmlformats.org/officeDocument/2006/relationships/image" Target="../media/image59.png"/><Relationship Id="rId125" Type="http://schemas.openxmlformats.org/officeDocument/2006/relationships/customXml" Target="../ink/ink69.xml"/><Relationship Id="rId146" Type="http://schemas.openxmlformats.org/officeDocument/2006/relationships/image" Target="../media/image80.png"/><Relationship Id="rId167" Type="http://schemas.openxmlformats.org/officeDocument/2006/relationships/customXml" Target="../ink/ink90.xml"/><Relationship Id="rId188" Type="http://schemas.openxmlformats.org/officeDocument/2006/relationships/image" Target="../media/image101.png"/><Relationship Id="rId311" Type="http://schemas.openxmlformats.org/officeDocument/2006/relationships/customXml" Target="../ink/ink162.xml"/><Relationship Id="rId71" Type="http://schemas.openxmlformats.org/officeDocument/2006/relationships/customXml" Target="../ink/ink42.xml"/><Relationship Id="rId92" Type="http://schemas.openxmlformats.org/officeDocument/2006/relationships/image" Target="../media/image53.png"/><Relationship Id="rId213" Type="http://schemas.openxmlformats.org/officeDocument/2006/relationships/customXml" Target="../ink/ink113.xml"/><Relationship Id="rId234" Type="http://schemas.openxmlformats.org/officeDocument/2006/relationships/image" Target="../media/image124.png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21.xml"/><Relationship Id="rId255" Type="http://schemas.openxmlformats.org/officeDocument/2006/relationships/customXml" Target="../ink/ink134.xml"/><Relationship Id="rId276" Type="http://schemas.openxmlformats.org/officeDocument/2006/relationships/image" Target="../media/image145.png"/><Relationship Id="rId297" Type="http://schemas.openxmlformats.org/officeDocument/2006/relationships/customXml" Target="../ink/ink155.xml"/><Relationship Id="rId40" Type="http://schemas.openxmlformats.org/officeDocument/2006/relationships/image" Target="../media/image27.png"/><Relationship Id="rId115" Type="http://schemas.openxmlformats.org/officeDocument/2006/relationships/customXml" Target="../ink/ink64.xml"/><Relationship Id="rId136" Type="http://schemas.openxmlformats.org/officeDocument/2006/relationships/image" Target="../media/image75.png"/><Relationship Id="rId157" Type="http://schemas.openxmlformats.org/officeDocument/2006/relationships/customXml" Target="../ink/ink85.xml"/><Relationship Id="rId178" Type="http://schemas.openxmlformats.org/officeDocument/2006/relationships/image" Target="../media/image96.png"/><Relationship Id="rId301" Type="http://schemas.openxmlformats.org/officeDocument/2006/relationships/customXml" Target="../ink/ink157.xml"/><Relationship Id="rId322" Type="http://schemas.openxmlformats.org/officeDocument/2006/relationships/image" Target="../media/image168.png"/><Relationship Id="rId61" Type="http://schemas.openxmlformats.org/officeDocument/2006/relationships/customXml" Target="../ink/ink37.xml"/><Relationship Id="rId82" Type="http://schemas.openxmlformats.org/officeDocument/2006/relationships/image" Target="../media/image48.png"/><Relationship Id="rId199" Type="http://schemas.openxmlformats.org/officeDocument/2006/relationships/customXml" Target="../ink/ink106.xml"/><Relationship Id="rId203" Type="http://schemas.openxmlformats.org/officeDocument/2006/relationships/customXml" Target="../ink/ink108.xml"/><Relationship Id="rId19" Type="http://schemas.openxmlformats.org/officeDocument/2006/relationships/customXml" Target="../ink/ink16.xml"/><Relationship Id="rId224" Type="http://schemas.openxmlformats.org/officeDocument/2006/relationships/image" Target="../media/image119.png"/><Relationship Id="rId245" Type="http://schemas.openxmlformats.org/officeDocument/2006/relationships/customXml" Target="../ink/ink129.xml"/><Relationship Id="rId266" Type="http://schemas.openxmlformats.org/officeDocument/2006/relationships/image" Target="../media/image140.png"/><Relationship Id="rId287" Type="http://schemas.openxmlformats.org/officeDocument/2006/relationships/customXml" Target="../ink/ink150.xml"/><Relationship Id="rId30" Type="http://schemas.openxmlformats.org/officeDocument/2006/relationships/image" Target="../media/image22.png"/><Relationship Id="rId105" Type="http://schemas.openxmlformats.org/officeDocument/2006/relationships/customXml" Target="../ink/ink59.xml"/><Relationship Id="rId126" Type="http://schemas.openxmlformats.org/officeDocument/2006/relationships/image" Target="../media/image70.png"/><Relationship Id="rId147" Type="http://schemas.openxmlformats.org/officeDocument/2006/relationships/customXml" Target="../ink/ink80.xml"/><Relationship Id="rId168" Type="http://schemas.openxmlformats.org/officeDocument/2006/relationships/image" Target="../media/image91.png"/><Relationship Id="rId312" Type="http://schemas.openxmlformats.org/officeDocument/2006/relationships/image" Target="../media/image163.png"/><Relationship Id="rId51" Type="http://schemas.openxmlformats.org/officeDocument/2006/relationships/customXml" Target="../ink/ink32.xml"/><Relationship Id="rId72" Type="http://schemas.openxmlformats.org/officeDocument/2006/relationships/image" Target="../media/image43.png"/><Relationship Id="rId93" Type="http://schemas.openxmlformats.org/officeDocument/2006/relationships/customXml" Target="../ink/ink53.xml"/><Relationship Id="rId189" Type="http://schemas.openxmlformats.org/officeDocument/2006/relationships/customXml" Target="../ink/ink101.xml"/><Relationship Id="rId3" Type="http://schemas.openxmlformats.org/officeDocument/2006/relationships/image" Target="../media/image1010.png"/><Relationship Id="rId214" Type="http://schemas.openxmlformats.org/officeDocument/2006/relationships/image" Target="../media/image114.png"/><Relationship Id="rId235" Type="http://schemas.openxmlformats.org/officeDocument/2006/relationships/customXml" Target="../ink/ink124.xml"/><Relationship Id="rId256" Type="http://schemas.openxmlformats.org/officeDocument/2006/relationships/image" Target="../media/image135.png"/><Relationship Id="rId277" Type="http://schemas.openxmlformats.org/officeDocument/2006/relationships/customXml" Target="../ink/ink145.xml"/><Relationship Id="rId298" Type="http://schemas.openxmlformats.org/officeDocument/2006/relationships/image" Target="../media/image156.png"/><Relationship Id="rId116" Type="http://schemas.openxmlformats.org/officeDocument/2006/relationships/image" Target="../media/image65.png"/><Relationship Id="rId137" Type="http://schemas.openxmlformats.org/officeDocument/2006/relationships/customXml" Target="../ink/ink75.xml"/><Relationship Id="rId158" Type="http://schemas.openxmlformats.org/officeDocument/2006/relationships/image" Target="../media/image86.png"/><Relationship Id="rId302" Type="http://schemas.openxmlformats.org/officeDocument/2006/relationships/image" Target="../media/image158.png"/><Relationship Id="rId323" Type="http://schemas.openxmlformats.org/officeDocument/2006/relationships/customXml" Target="../ink/ink168.xml"/><Relationship Id="rId20" Type="http://schemas.openxmlformats.org/officeDocument/2006/relationships/image" Target="../media/image17.png"/><Relationship Id="rId41" Type="http://schemas.openxmlformats.org/officeDocument/2006/relationships/customXml" Target="../ink/ink27.xml"/><Relationship Id="rId62" Type="http://schemas.openxmlformats.org/officeDocument/2006/relationships/image" Target="../media/image38.png"/><Relationship Id="rId83" Type="http://schemas.openxmlformats.org/officeDocument/2006/relationships/customXml" Target="../ink/ink48.xml"/><Relationship Id="rId179" Type="http://schemas.openxmlformats.org/officeDocument/2006/relationships/customXml" Target="../ink/ink96.xml"/><Relationship Id="rId190" Type="http://schemas.openxmlformats.org/officeDocument/2006/relationships/image" Target="../media/image102.png"/><Relationship Id="rId204" Type="http://schemas.openxmlformats.org/officeDocument/2006/relationships/image" Target="../media/image109.png"/><Relationship Id="rId225" Type="http://schemas.openxmlformats.org/officeDocument/2006/relationships/customXml" Target="../ink/ink119.xml"/><Relationship Id="rId246" Type="http://schemas.openxmlformats.org/officeDocument/2006/relationships/image" Target="../media/image130.png"/><Relationship Id="rId267" Type="http://schemas.openxmlformats.org/officeDocument/2006/relationships/customXml" Target="../ink/ink140.xml"/><Relationship Id="rId288" Type="http://schemas.openxmlformats.org/officeDocument/2006/relationships/image" Target="../media/image151.png"/><Relationship Id="rId106" Type="http://schemas.openxmlformats.org/officeDocument/2006/relationships/image" Target="../media/image60.png"/><Relationship Id="rId127" Type="http://schemas.openxmlformats.org/officeDocument/2006/relationships/customXml" Target="../ink/ink70.xml"/><Relationship Id="rId313" Type="http://schemas.openxmlformats.org/officeDocument/2006/relationships/customXml" Target="../ink/ink163.xml"/><Relationship Id="rId10" Type="http://schemas.openxmlformats.org/officeDocument/2006/relationships/image" Target="../media/image12.png"/><Relationship Id="rId31" Type="http://schemas.openxmlformats.org/officeDocument/2006/relationships/customXml" Target="../ink/ink22.xml"/><Relationship Id="rId52" Type="http://schemas.openxmlformats.org/officeDocument/2006/relationships/image" Target="../media/image33.png"/><Relationship Id="rId73" Type="http://schemas.openxmlformats.org/officeDocument/2006/relationships/customXml" Target="../ink/ink43.xml"/><Relationship Id="rId94" Type="http://schemas.openxmlformats.org/officeDocument/2006/relationships/image" Target="../media/image54.png"/><Relationship Id="rId148" Type="http://schemas.openxmlformats.org/officeDocument/2006/relationships/image" Target="../media/image81.png"/><Relationship Id="rId169" Type="http://schemas.openxmlformats.org/officeDocument/2006/relationships/customXml" Target="../ink/ink91.xml"/><Relationship Id="rId4" Type="http://schemas.openxmlformats.org/officeDocument/2006/relationships/image" Target="../media/image2100.png"/><Relationship Id="rId180" Type="http://schemas.openxmlformats.org/officeDocument/2006/relationships/image" Target="../media/image97.png"/><Relationship Id="rId215" Type="http://schemas.openxmlformats.org/officeDocument/2006/relationships/customXml" Target="../ink/ink114.xml"/><Relationship Id="rId236" Type="http://schemas.openxmlformats.org/officeDocument/2006/relationships/image" Target="../media/image125.png"/><Relationship Id="rId257" Type="http://schemas.openxmlformats.org/officeDocument/2006/relationships/customXml" Target="../ink/ink135.xml"/><Relationship Id="rId278" Type="http://schemas.openxmlformats.org/officeDocument/2006/relationships/image" Target="../media/image146.png"/><Relationship Id="rId303" Type="http://schemas.openxmlformats.org/officeDocument/2006/relationships/customXml" Target="../ink/ink158.xml"/><Relationship Id="rId42" Type="http://schemas.openxmlformats.org/officeDocument/2006/relationships/image" Target="../media/image28.png"/><Relationship Id="rId84" Type="http://schemas.openxmlformats.org/officeDocument/2006/relationships/image" Target="../media/image49.png"/><Relationship Id="rId138" Type="http://schemas.openxmlformats.org/officeDocument/2006/relationships/image" Target="../media/image76.png"/><Relationship Id="rId191" Type="http://schemas.openxmlformats.org/officeDocument/2006/relationships/customXml" Target="../ink/ink102.xml"/><Relationship Id="rId205" Type="http://schemas.openxmlformats.org/officeDocument/2006/relationships/customXml" Target="../ink/ink109.xml"/><Relationship Id="rId247" Type="http://schemas.openxmlformats.org/officeDocument/2006/relationships/customXml" Target="../ink/ink130.xml"/><Relationship Id="rId107" Type="http://schemas.openxmlformats.org/officeDocument/2006/relationships/customXml" Target="../ink/ink60.xml"/><Relationship Id="rId289" Type="http://schemas.openxmlformats.org/officeDocument/2006/relationships/customXml" Target="../ink/ink151.xml"/><Relationship Id="rId11" Type="http://schemas.openxmlformats.org/officeDocument/2006/relationships/customXml" Target="../ink/ink12.xml"/><Relationship Id="rId53" Type="http://schemas.openxmlformats.org/officeDocument/2006/relationships/customXml" Target="../ink/ink33.xml"/><Relationship Id="rId149" Type="http://schemas.openxmlformats.org/officeDocument/2006/relationships/customXml" Target="../ink/ink81.xml"/><Relationship Id="rId314" Type="http://schemas.openxmlformats.org/officeDocument/2006/relationships/image" Target="../media/image164.png"/><Relationship Id="rId95" Type="http://schemas.openxmlformats.org/officeDocument/2006/relationships/customXml" Target="../ink/ink54.xml"/><Relationship Id="rId160" Type="http://schemas.openxmlformats.org/officeDocument/2006/relationships/image" Target="../media/image87.png"/><Relationship Id="rId216" Type="http://schemas.openxmlformats.org/officeDocument/2006/relationships/image" Target="../media/image115.png"/><Relationship Id="rId258" Type="http://schemas.openxmlformats.org/officeDocument/2006/relationships/image" Target="../media/image136.png"/><Relationship Id="rId22" Type="http://schemas.openxmlformats.org/officeDocument/2006/relationships/image" Target="../media/image18.png"/><Relationship Id="rId64" Type="http://schemas.openxmlformats.org/officeDocument/2006/relationships/image" Target="../media/image39.png"/><Relationship Id="rId118" Type="http://schemas.openxmlformats.org/officeDocument/2006/relationships/image" Target="../media/image66.png"/><Relationship Id="rId171" Type="http://schemas.openxmlformats.org/officeDocument/2006/relationships/customXml" Target="../ink/ink92.xml"/><Relationship Id="rId227" Type="http://schemas.openxmlformats.org/officeDocument/2006/relationships/customXml" Target="../ink/ink120.xml"/><Relationship Id="rId269" Type="http://schemas.openxmlformats.org/officeDocument/2006/relationships/customXml" Target="../ink/ink141.xml"/><Relationship Id="rId33" Type="http://schemas.openxmlformats.org/officeDocument/2006/relationships/customXml" Target="../ink/ink23.xml"/><Relationship Id="rId129" Type="http://schemas.openxmlformats.org/officeDocument/2006/relationships/customXml" Target="../ink/ink71.xml"/><Relationship Id="rId280" Type="http://schemas.openxmlformats.org/officeDocument/2006/relationships/image" Target="../media/image147.png"/><Relationship Id="rId75" Type="http://schemas.openxmlformats.org/officeDocument/2006/relationships/customXml" Target="../ink/ink44.xml"/><Relationship Id="rId140" Type="http://schemas.openxmlformats.org/officeDocument/2006/relationships/image" Target="../media/image77.png"/><Relationship Id="rId182" Type="http://schemas.openxmlformats.org/officeDocument/2006/relationships/image" Target="../media/image98.png"/><Relationship Id="rId6" Type="http://schemas.openxmlformats.org/officeDocument/2006/relationships/image" Target="../media/image10.png"/><Relationship Id="rId238" Type="http://schemas.openxmlformats.org/officeDocument/2006/relationships/image" Target="../media/image126.png"/><Relationship Id="rId291" Type="http://schemas.openxmlformats.org/officeDocument/2006/relationships/customXml" Target="../ink/ink152.xml"/><Relationship Id="rId305" Type="http://schemas.openxmlformats.org/officeDocument/2006/relationships/customXml" Target="../ink/ink159.xml"/><Relationship Id="rId44" Type="http://schemas.openxmlformats.org/officeDocument/2006/relationships/image" Target="../media/image29.png"/><Relationship Id="rId86" Type="http://schemas.openxmlformats.org/officeDocument/2006/relationships/image" Target="../media/image50.png"/><Relationship Id="rId151" Type="http://schemas.openxmlformats.org/officeDocument/2006/relationships/customXml" Target="../ink/ink82.xml"/><Relationship Id="rId193" Type="http://schemas.openxmlformats.org/officeDocument/2006/relationships/customXml" Target="../ink/ink103.xml"/><Relationship Id="rId207" Type="http://schemas.openxmlformats.org/officeDocument/2006/relationships/customXml" Target="../ink/ink110.xml"/><Relationship Id="rId249" Type="http://schemas.openxmlformats.org/officeDocument/2006/relationships/customXml" Target="../ink/ink131.xml"/><Relationship Id="rId13" Type="http://schemas.openxmlformats.org/officeDocument/2006/relationships/customXml" Target="../ink/ink13.xml"/><Relationship Id="rId109" Type="http://schemas.openxmlformats.org/officeDocument/2006/relationships/customXml" Target="../ink/ink61.xml"/><Relationship Id="rId260" Type="http://schemas.openxmlformats.org/officeDocument/2006/relationships/image" Target="../media/image137.png"/><Relationship Id="rId316" Type="http://schemas.openxmlformats.org/officeDocument/2006/relationships/image" Target="../media/image16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.png"/><Relationship Id="rId299" Type="http://schemas.openxmlformats.org/officeDocument/2006/relationships/customXml" Target="../ink/ink317.xml"/><Relationship Id="rId21" Type="http://schemas.openxmlformats.org/officeDocument/2006/relationships/image" Target="../media/image179.png"/><Relationship Id="rId63" Type="http://schemas.openxmlformats.org/officeDocument/2006/relationships/image" Target="../media/image200.png"/><Relationship Id="rId159" Type="http://schemas.openxmlformats.org/officeDocument/2006/relationships/image" Target="../media/image248.png"/><Relationship Id="rId324" Type="http://schemas.openxmlformats.org/officeDocument/2006/relationships/image" Target="../media/image331.png"/><Relationship Id="rId366" Type="http://schemas.openxmlformats.org/officeDocument/2006/relationships/image" Target="../media/image352.png"/><Relationship Id="rId170" Type="http://schemas.openxmlformats.org/officeDocument/2006/relationships/image" Target="../media/image254.png"/><Relationship Id="rId226" Type="http://schemas.openxmlformats.org/officeDocument/2006/relationships/image" Target="../media/image282.png"/><Relationship Id="rId433" Type="http://schemas.openxmlformats.org/officeDocument/2006/relationships/customXml" Target="../ink/ink384.xml"/><Relationship Id="rId268" Type="http://schemas.openxmlformats.org/officeDocument/2006/relationships/image" Target="../media/image303.png"/><Relationship Id="rId475" Type="http://schemas.openxmlformats.org/officeDocument/2006/relationships/customXml" Target="../ink/ink405.xml"/><Relationship Id="rId32" Type="http://schemas.openxmlformats.org/officeDocument/2006/relationships/customXml" Target="../ink/ink184.xml"/><Relationship Id="rId74" Type="http://schemas.openxmlformats.org/officeDocument/2006/relationships/customXml" Target="../ink/ink205.xml"/><Relationship Id="rId128" Type="http://schemas.openxmlformats.org/officeDocument/2006/relationships/customXml" Target="../ink/ink232.xml"/><Relationship Id="rId335" Type="http://schemas.openxmlformats.org/officeDocument/2006/relationships/customXml" Target="../ink/ink335.xml"/><Relationship Id="rId377" Type="http://schemas.openxmlformats.org/officeDocument/2006/relationships/customXml" Target="../ink/ink356.xml"/><Relationship Id="rId5" Type="http://schemas.openxmlformats.org/officeDocument/2006/relationships/image" Target="../media/image171.png"/><Relationship Id="rId181" Type="http://schemas.openxmlformats.org/officeDocument/2006/relationships/customXml" Target="../ink/ink258.xml"/><Relationship Id="rId237" Type="http://schemas.openxmlformats.org/officeDocument/2006/relationships/customXml" Target="../ink/ink286.xml"/><Relationship Id="rId402" Type="http://schemas.openxmlformats.org/officeDocument/2006/relationships/image" Target="../media/image369.png"/><Relationship Id="rId279" Type="http://schemas.openxmlformats.org/officeDocument/2006/relationships/customXml" Target="../ink/ink307.xml"/><Relationship Id="rId444" Type="http://schemas.openxmlformats.org/officeDocument/2006/relationships/image" Target="../media/image390.png"/><Relationship Id="rId43" Type="http://schemas.openxmlformats.org/officeDocument/2006/relationships/image" Target="../media/image190.png"/><Relationship Id="rId139" Type="http://schemas.openxmlformats.org/officeDocument/2006/relationships/image" Target="../media/image238.png"/><Relationship Id="rId290" Type="http://schemas.openxmlformats.org/officeDocument/2006/relationships/image" Target="../media/image314.png"/><Relationship Id="rId304" Type="http://schemas.openxmlformats.org/officeDocument/2006/relationships/image" Target="../media/image321.png"/><Relationship Id="rId346" Type="http://schemas.openxmlformats.org/officeDocument/2006/relationships/image" Target="../media/image342.png"/><Relationship Id="rId388" Type="http://schemas.openxmlformats.org/officeDocument/2006/relationships/image" Target="../media/image362.png"/><Relationship Id="rId85" Type="http://schemas.openxmlformats.org/officeDocument/2006/relationships/image" Target="../media/image211.png"/><Relationship Id="rId150" Type="http://schemas.openxmlformats.org/officeDocument/2006/relationships/customXml" Target="../ink/ink243.xml"/><Relationship Id="rId192" Type="http://schemas.openxmlformats.org/officeDocument/2006/relationships/image" Target="../media/image265.png"/><Relationship Id="rId206" Type="http://schemas.openxmlformats.org/officeDocument/2006/relationships/image" Target="../media/image272.png"/><Relationship Id="rId413" Type="http://schemas.openxmlformats.org/officeDocument/2006/relationships/customXml" Target="../ink/ink374.xml"/><Relationship Id="rId248" Type="http://schemas.openxmlformats.org/officeDocument/2006/relationships/image" Target="../media/image293.png"/><Relationship Id="rId455" Type="http://schemas.openxmlformats.org/officeDocument/2006/relationships/customXml" Target="../ink/ink395.xml"/><Relationship Id="rId12" Type="http://schemas.openxmlformats.org/officeDocument/2006/relationships/customXml" Target="../ink/ink174.xml"/><Relationship Id="rId108" Type="http://schemas.openxmlformats.org/officeDocument/2006/relationships/customXml" Target="../ink/ink222.xml"/><Relationship Id="rId315" Type="http://schemas.openxmlformats.org/officeDocument/2006/relationships/customXml" Target="../ink/ink325.xml"/><Relationship Id="rId357" Type="http://schemas.openxmlformats.org/officeDocument/2006/relationships/customXml" Target="../ink/ink346.xml"/><Relationship Id="rId54" Type="http://schemas.openxmlformats.org/officeDocument/2006/relationships/customXml" Target="../ink/ink195.xml"/><Relationship Id="rId96" Type="http://schemas.openxmlformats.org/officeDocument/2006/relationships/customXml" Target="../ink/ink216.xml"/><Relationship Id="rId161" Type="http://schemas.openxmlformats.org/officeDocument/2006/relationships/image" Target="../media/image249.png"/><Relationship Id="rId217" Type="http://schemas.openxmlformats.org/officeDocument/2006/relationships/customXml" Target="../ink/ink276.xml"/><Relationship Id="rId399" Type="http://schemas.openxmlformats.org/officeDocument/2006/relationships/customXml" Target="../ink/ink367.xml"/><Relationship Id="rId259" Type="http://schemas.openxmlformats.org/officeDocument/2006/relationships/customXml" Target="../ink/ink297.xml"/><Relationship Id="rId424" Type="http://schemas.openxmlformats.org/officeDocument/2006/relationships/image" Target="../media/image380.png"/><Relationship Id="rId466" Type="http://schemas.openxmlformats.org/officeDocument/2006/relationships/image" Target="../media/image401.png"/><Relationship Id="rId23" Type="http://schemas.openxmlformats.org/officeDocument/2006/relationships/image" Target="../media/image180.png"/><Relationship Id="rId119" Type="http://schemas.openxmlformats.org/officeDocument/2006/relationships/image" Target="../media/image228.png"/><Relationship Id="rId270" Type="http://schemas.openxmlformats.org/officeDocument/2006/relationships/image" Target="../media/image304.png"/><Relationship Id="rId326" Type="http://schemas.openxmlformats.org/officeDocument/2006/relationships/image" Target="../media/image332.png"/><Relationship Id="rId65" Type="http://schemas.openxmlformats.org/officeDocument/2006/relationships/image" Target="../media/image201.png"/><Relationship Id="rId130" Type="http://schemas.openxmlformats.org/officeDocument/2006/relationships/customXml" Target="../ink/ink233.xml"/><Relationship Id="rId368" Type="http://schemas.openxmlformats.org/officeDocument/2006/relationships/image" Target="../media/image353.png"/><Relationship Id="rId172" Type="http://schemas.openxmlformats.org/officeDocument/2006/relationships/image" Target="../media/image255.png"/><Relationship Id="rId228" Type="http://schemas.openxmlformats.org/officeDocument/2006/relationships/image" Target="../media/image283.png"/><Relationship Id="rId435" Type="http://schemas.openxmlformats.org/officeDocument/2006/relationships/customXml" Target="../ink/ink385.xml"/><Relationship Id="rId477" Type="http://schemas.openxmlformats.org/officeDocument/2006/relationships/customXml" Target="../ink/ink406.xml"/><Relationship Id="rId281" Type="http://schemas.openxmlformats.org/officeDocument/2006/relationships/customXml" Target="../ink/ink308.xml"/><Relationship Id="rId337" Type="http://schemas.openxmlformats.org/officeDocument/2006/relationships/customXml" Target="../ink/ink336.xml"/><Relationship Id="rId34" Type="http://schemas.openxmlformats.org/officeDocument/2006/relationships/customXml" Target="../ink/ink185.xml"/><Relationship Id="rId76" Type="http://schemas.openxmlformats.org/officeDocument/2006/relationships/customXml" Target="../ink/ink206.xml"/><Relationship Id="rId141" Type="http://schemas.openxmlformats.org/officeDocument/2006/relationships/image" Target="../media/image239.png"/><Relationship Id="rId379" Type="http://schemas.openxmlformats.org/officeDocument/2006/relationships/customXml" Target="../ink/ink357.xml"/><Relationship Id="rId7" Type="http://schemas.openxmlformats.org/officeDocument/2006/relationships/image" Target="../media/image172.png"/><Relationship Id="rId183" Type="http://schemas.openxmlformats.org/officeDocument/2006/relationships/customXml" Target="../ink/ink259.xml"/><Relationship Id="rId239" Type="http://schemas.openxmlformats.org/officeDocument/2006/relationships/customXml" Target="../ink/ink287.xml"/><Relationship Id="rId390" Type="http://schemas.openxmlformats.org/officeDocument/2006/relationships/image" Target="../media/image363.png"/><Relationship Id="rId404" Type="http://schemas.openxmlformats.org/officeDocument/2006/relationships/image" Target="../media/image370.png"/><Relationship Id="rId446" Type="http://schemas.openxmlformats.org/officeDocument/2006/relationships/image" Target="../media/image391.png"/><Relationship Id="rId250" Type="http://schemas.openxmlformats.org/officeDocument/2006/relationships/image" Target="../media/image294.png"/><Relationship Id="rId292" Type="http://schemas.openxmlformats.org/officeDocument/2006/relationships/image" Target="../media/image315.png"/><Relationship Id="rId306" Type="http://schemas.openxmlformats.org/officeDocument/2006/relationships/image" Target="../media/image322.png"/><Relationship Id="rId45" Type="http://schemas.openxmlformats.org/officeDocument/2006/relationships/image" Target="../media/image191.png"/><Relationship Id="rId87" Type="http://schemas.openxmlformats.org/officeDocument/2006/relationships/image" Target="../media/image212.png"/><Relationship Id="rId110" Type="http://schemas.openxmlformats.org/officeDocument/2006/relationships/customXml" Target="../ink/ink223.xml"/><Relationship Id="rId348" Type="http://schemas.openxmlformats.org/officeDocument/2006/relationships/image" Target="../media/image343.png"/><Relationship Id="rId152" Type="http://schemas.openxmlformats.org/officeDocument/2006/relationships/customXml" Target="../ink/ink244.xml"/><Relationship Id="rId194" Type="http://schemas.openxmlformats.org/officeDocument/2006/relationships/image" Target="../media/image266.png"/><Relationship Id="rId208" Type="http://schemas.openxmlformats.org/officeDocument/2006/relationships/image" Target="../media/image273.png"/><Relationship Id="rId415" Type="http://schemas.openxmlformats.org/officeDocument/2006/relationships/customXml" Target="../ink/ink375.xml"/><Relationship Id="rId457" Type="http://schemas.openxmlformats.org/officeDocument/2006/relationships/customXml" Target="../ink/ink396.xml"/><Relationship Id="rId261" Type="http://schemas.openxmlformats.org/officeDocument/2006/relationships/customXml" Target="../ink/ink298.xml"/><Relationship Id="rId14" Type="http://schemas.openxmlformats.org/officeDocument/2006/relationships/customXml" Target="../ink/ink175.xml"/><Relationship Id="rId56" Type="http://schemas.openxmlformats.org/officeDocument/2006/relationships/customXml" Target="../ink/ink196.xml"/><Relationship Id="rId317" Type="http://schemas.openxmlformats.org/officeDocument/2006/relationships/customXml" Target="../ink/ink326.xml"/><Relationship Id="rId359" Type="http://schemas.openxmlformats.org/officeDocument/2006/relationships/customXml" Target="../ink/ink347.xml"/><Relationship Id="rId98" Type="http://schemas.openxmlformats.org/officeDocument/2006/relationships/customXml" Target="../ink/ink217.xml"/><Relationship Id="rId121" Type="http://schemas.openxmlformats.org/officeDocument/2006/relationships/image" Target="../media/image229.png"/><Relationship Id="rId163" Type="http://schemas.openxmlformats.org/officeDocument/2006/relationships/image" Target="../media/image250.png"/><Relationship Id="rId219" Type="http://schemas.openxmlformats.org/officeDocument/2006/relationships/customXml" Target="../ink/ink277.xml"/><Relationship Id="rId370" Type="http://schemas.openxmlformats.org/officeDocument/2006/relationships/image" Target="../media/image354.png"/><Relationship Id="rId426" Type="http://schemas.openxmlformats.org/officeDocument/2006/relationships/image" Target="../media/image381.png"/><Relationship Id="rId230" Type="http://schemas.openxmlformats.org/officeDocument/2006/relationships/image" Target="../media/image284.png"/><Relationship Id="rId468" Type="http://schemas.openxmlformats.org/officeDocument/2006/relationships/image" Target="../media/image402.png"/><Relationship Id="rId25" Type="http://schemas.openxmlformats.org/officeDocument/2006/relationships/image" Target="../media/image181.png"/><Relationship Id="rId67" Type="http://schemas.openxmlformats.org/officeDocument/2006/relationships/image" Target="../media/image202.png"/><Relationship Id="rId272" Type="http://schemas.openxmlformats.org/officeDocument/2006/relationships/image" Target="../media/image305.png"/><Relationship Id="rId328" Type="http://schemas.openxmlformats.org/officeDocument/2006/relationships/image" Target="../media/image333.png"/><Relationship Id="rId132" Type="http://schemas.openxmlformats.org/officeDocument/2006/relationships/customXml" Target="../ink/ink234.xml"/><Relationship Id="rId174" Type="http://schemas.openxmlformats.org/officeDocument/2006/relationships/image" Target="../media/image256.png"/><Relationship Id="rId381" Type="http://schemas.openxmlformats.org/officeDocument/2006/relationships/customXml" Target="../ink/ink358.xml"/><Relationship Id="rId241" Type="http://schemas.openxmlformats.org/officeDocument/2006/relationships/customXml" Target="../ink/ink288.xml"/><Relationship Id="rId437" Type="http://schemas.openxmlformats.org/officeDocument/2006/relationships/customXml" Target="../ink/ink386.xml"/><Relationship Id="rId479" Type="http://schemas.openxmlformats.org/officeDocument/2006/relationships/customXml" Target="../ink/ink407.xml"/><Relationship Id="rId36" Type="http://schemas.openxmlformats.org/officeDocument/2006/relationships/customXml" Target="../ink/ink186.xml"/><Relationship Id="rId283" Type="http://schemas.openxmlformats.org/officeDocument/2006/relationships/customXml" Target="../ink/ink309.xml"/><Relationship Id="rId339" Type="http://schemas.openxmlformats.org/officeDocument/2006/relationships/customXml" Target="../ink/ink337.xml"/><Relationship Id="rId78" Type="http://schemas.openxmlformats.org/officeDocument/2006/relationships/customXml" Target="../ink/ink207.xml"/><Relationship Id="rId101" Type="http://schemas.openxmlformats.org/officeDocument/2006/relationships/image" Target="../media/image219.png"/><Relationship Id="rId143" Type="http://schemas.openxmlformats.org/officeDocument/2006/relationships/image" Target="../media/image240.png"/><Relationship Id="rId185" Type="http://schemas.openxmlformats.org/officeDocument/2006/relationships/customXml" Target="../ink/ink260.xml"/><Relationship Id="rId350" Type="http://schemas.openxmlformats.org/officeDocument/2006/relationships/image" Target="../media/image344.png"/><Relationship Id="rId406" Type="http://schemas.openxmlformats.org/officeDocument/2006/relationships/image" Target="../media/image371.png"/><Relationship Id="rId9" Type="http://schemas.openxmlformats.org/officeDocument/2006/relationships/image" Target="../media/image173.png"/><Relationship Id="rId210" Type="http://schemas.openxmlformats.org/officeDocument/2006/relationships/image" Target="../media/image274.png"/><Relationship Id="rId392" Type="http://schemas.openxmlformats.org/officeDocument/2006/relationships/image" Target="../media/image364.png"/><Relationship Id="rId448" Type="http://schemas.openxmlformats.org/officeDocument/2006/relationships/image" Target="../media/image392.png"/><Relationship Id="rId252" Type="http://schemas.openxmlformats.org/officeDocument/2006/relationships/image" Target="../media/image295.png"/><Relationship Id="rId294" Type="http://schemas.openxmlformats.org/officeDocument/2006/relationships/image" Target="../media/image316.png"/><Relationship Id="rId308" Type="http://schemas.openxmlformats.org/officeDocument/2006/relationships/image" Target="../media/image323.png"/><Relationship Id="rId47" Type="http://schemas.openxmlformats.org/officeDocument/2006/relationships/image" Target="../media/image192.png"/><Relationship Id="rId89" Type="http://schemas.openxmlformats.org/officeDocument/2006/relationships/image" Target="../media/image213.png"/><Relationship Id="rId112" Type="http://schemas.openxmlformats.org/officeDocument/2006/relationships/customXml" Target="../ink/ink224.xml"/><Relationship Id="rId154" Type="http://schemas.openxmlformats.org/officeDocument/2006/relationships/customXml" Target="../ink/ink245.xml"/><Relationship Id="rId361" Type="http://schemas.openxmlformats.org/officeDocument/2006/relationships/customXml" Target="../ink/ink348.xml"/><Relationship Id="rId196" Type="http://schemas.openxmlformats.org/officeDocument/2006/relationships/image" Target="../media/image267.png"/><Relationship Id="rId417" Type="http://schemas.openxmlformats.org/officeDocument/2006/relationships/customXml" Target="../ink/ink376.xml"/><Relationship Id="rId459" Type="http://schemas.openxmlformats.org/officeDocument/2006/relationships/customXml" Target="../ink/ink397.xml"/><Relationship Id="rId16" Type="http://schemas.openxmlformats.org/officeDocument/2006/relationships/customXml" Target="../ink/ink176.xml"/><Relationship Id="rId221" Type="http://schemas.openxmlformats.org/officeDocument/2006/relationships/customXml" Target="../ink/ink278.xml"/><Relationship Id="rId263" Type="http://schemas.openxmlformats.org/officeDocument/2006/relationships/customXml" Target="../ink/ink299.xml"/><Relationship Id="rId319" Type="http://schemas.openxmlformats.org/officeDocument/2006/relationships/customXml" Target="../ink/ink327.xml"/><Relationship Id="rId470" Type="http://schemas.openxmlformats.org/officeDocument/2006/relationships/image" Target="../media/image403.png"/><Relationship Id="rId58" Type="http://schemas.openxmlformats.org/officeDocument/2006/relationships/customXml" Target="../ink/ink197.xml"/><Relationship Id="rId123" Type="http://schemas.openxmlformats.org/officeDocument/2006/relationships/image" Target="../media/image230.png"/><Relationship Id="rId330" Type="http://schemas.openxmlformats.org/officeDocument/2006/relationships/image" Target="../media/image334.png"/><Relationship Id="rId165" Type="http://schemas.openxmlformats.org/officeDocument/2006/relationships/customXml" Target="../ink/ink250.xml"/><Relationship Id="rId372" Type="http://schemas.openxmlformats.org/officeDocument/2006/relationships/image" Target="../media/image355.png"/><Relationship Id="rId428" Type="http://schemas.openxmlformats.org/officeDocument/2006/relationships/image" Target="../media/image382.png"/><Relationship Id="rId232" Type="http://schemas.openxmlformats.org/officeDocument/2006/relationships/image" Target="../media/image285.png"/><Relationship Id="rId274" Type="http://schemas.openxmlformats.org/officeDocument/2006/relationships/image" Target="../media/image306.png"/><Relationship Id="rId27" Type="http://schemas.openxmlformats.org/officeDocument/2006/relationships/image" Target="../media/image182.png"/><Relationship Id="rId69" Type="http://schemas.openxmlformats.org/officeDocument/2006/relationships/image" Target="../media/image203.png"/><Relationship Id="rId134" Type="http://schemas.openxmlformats.org/officeDocument/2006/relationships/customXml" Target="../ink/ink235.xml"/><Relationship Id="rId80" Type="http://schemas.openxmlformats.org/officeDocument/2006/relationships/customXml" Target="../ink/ink208.xml"/><Relationship Id="rId176" Type="http://schemas.openxmlformats.org/officeDocument/2006/relationships/image" Target="../media/image257.png"/><Relationship Id="rId341" Type="http://schemas.openxmlformats.org/officeDocument/2006/relationships/customXml" Target="../ink/ink338.xml"/><Relationship Id="rId383" Type="http://schemas.openxmlformats.org/officeDocument/2006/relationships/customXml" Target="../ink/ink359.xml"/><Relationship Id="rId439" Type="http://schemas.openxmlformats.org/officeDocument/2006/relationships/customXml" Target="../ink/ink387.xml"/><Relationship Id="rId201" Type="http://schemas.openxmlformats.org/officeDocument/2006/relationships/customXml" Target="../ink/ink268.xml"/><Relationship Id="rId243" Type="http://schemas.openxmlformats.org/officeDocument/2006/relationships/customXml" Target="../ink/ink289.xml"/><Relationship Id="rId285" Type="http://schemas.openxmlformats.org/officeDocument/2006/relationships/customXml" Target="../ink/ink310.xml"/><Relationship Id="rId450" Type="http://schemas.openxmlformats.org/officeDocument/2006/relationships/image" Target="../media/image393.png"/><Relationship Id="rId38" Type="http://schemas.openxmlformats.org/officeDocument/2006/relationships/customXml" Target="../ink/ink187.xml"/><Relationship Id="rId103" Type="http://schemas.openxmlformats.org/officeDocument/2006/relationships/image" Target="../media/image220.png"/><Relationship Id="rId310" Type="http://schemas.openxmlformats.org/officeDocument/2006/relationships/image" Target="../media/image324.png"/><Relationship Id="rId91" Type="http://schemas.openxmlformats.org/officeDocument/2006/relationships/image" Target="../media/image214.png"/><Relationship Id="rId145" Type="http://schemas.openxmlformats.org/officeDocument/2006/relationships/image" Target="../media/image241.png"/><Relationship Id="rId187" Type="http://schemas.openxmlformats.org/officeDocument/2006/relationships/customXml" Target="../ink/ink261.xml"/><Relationship Id="rId352" Type="http://schemas.openxmlformats.org/officeDocument/2006/relationships/image" Target="../media/image345.png"/><Relationship Id="rId394" Type="http://schemas.openxmlformats.org/officeDocument/2006/relationships/image" Target="../media/image365.png"/><Relationship Id="rId408" Type="http://schemas.openxmlformats.org/officeDocument/2006/relationships/image" Target="../media/image372.png"/><Relationship Id="rId212" Type="http://schemas.openxmlformats.org/officeDocument/2006/relationships/image" Target="../media/image275.png"/><Relationship Id="rId254" Type="http://schemas.openxmlformats.org/officeDocument/2006/relationships/image" Target="../media/image296.png"/><Relationship Id="rId49" Type="http://schemas.openxmlformats.org/officeDocument/2006/relationships/image" Target="../media/image193.png"/><Relationship Id="rId114" Type="http://schemas.openxmlformats.org/officeDocument/2006/relationships/customXml" Target="../ink/ink225.xml"/><Relationship Id="rId296" Type="http://schemas.openxmlformats.org/officeDocument/2006/relationships/image" Target="../media/image317.png"/><Relationship Id="rId461" Type="http://schemas.openxmlformats.org/officeDocument/2006/relationships/customXml" Target="../ink/ink398.xml"/><Relationship Id="rId60" Type="http://schemas.openxmlformats.org/officeDocument/2006/relationships/customXml" Target="../ink/ink198.xml"/><Relationship Id="rId156" Type="http://schemas.openxmlformats.org/officeDocument/2006/relationships/customXml" Target="../ink/ink246.xml"/><Relationship Id="rId198" Type="http://schemas.openxmlformats.org/officeDocument/2006/relationships/image" Target="../media/image268.png"/><Relationship Id="rId321" Type="http://schemas.openxmlformats.org/officeDocument/2006/relationships/customXml" Target="../ink/ink328.xml"/><Relationship Id="rId363" Type="http://schemas.openxmlformats.org/officeDocument/2006/relationships/customXml" Target="../ink/ink349.xml"/><Relationship Id="rId419" Type="http://schemas.openxmlformats.org/officeDocument/2006/relationships/customXml" Target="../ink/ink377.xml"/><Relationship Id="rId223" Type="http://schemas.openxmlformats.org/officeDocument/2006/relationships/customXml" Target="../ink/ink279.xml"/><Relationship Id="rId430" Type="http://schemas.openxmlformats.org/officeDocument/2006/relationships/image" Target="../media/image383.png"/><Relationship Id="rId18" Type="http://schemas.openxmlformats.org/officeDocument/2006/relationships/customXml" Target="../ink/ink177.xml"/><Relationship Id="rId265" Type="http://schemas.openxmlformats.org/officeDocument/2006/relationships/customXml" Target="../ink/ink300.xml"/><Relationship Id="rId472" Type="http://schemas.openxmlformats.org/officeDocument/2006/relationships/image" Target="../media/image404.png"/><Relationship Id="rId125" Type="http://schemas.openxmlformats.org/officeDocument/2006/relationships/image" Target="../media/image231.png"/><Relationship Id="rId167" Type="http://schemas.openxmlformats.org/officeDocument/2006/relationships/customXml" Target="../ink/ink251.xml"/><Relationship Id="rId332" Type="http://schemas.openxmlformats.org/officeDocument/2006/relationships/image" Target="../media/image335.png"/><Relationship Id="rId374" Type="http://schemas.openxmlformats.org/officeDocument/2006/relationships/image" Target="../media/image356.png"/><Relationship Id="rId71" Type="http://schemas.openxmlformats.org/officeDocument/2006/relationships/image" Target="../media/image204.png"/><Relationship Id="rId234" Type="http://schemas.openxmlformats.org/officeDocument/2006/relationships/image" Target="../media/image286.png"/><Relationship Id="rId2" Type="http://schemas.openxmlformats.org/officeDocument/2006/relationships/customXml" Target="../ink/ink169.xml"/><Relationship Id="rId29" Type="http://schemas.openxmlformats.org/officeDocument/2006/relationships/image" Target="../media/image183.png"/><Relationship Id="rId276" Type="http://schemas.openxmlformats.org/officeDocument/2006/relationships/image" Target="../media/image307.png"/><Relationship Id="rId441" Type="http://schemas.openxmlformats.org/officeDocument/2006/relationships/customXml" Target="../ink/ink388.xml"/><Relationship Id="rId40" Type="http://schemas.openxmlformats.org/officeDocument/2006/relationships/customXml" Target="../ink/ink188.xml"/><Relationship Id="rId136" Type="http://schemas.openxmlformats.org/officeDocument/2006/relationships/customXml" Target="../ink/ink236.xml"/><Relationship Id="rId178" Type="http://schemas.openxmlformats.org/officeDocument/2006/relationships/image" Target="../media/image258.png"/><Relationship Id="rId301" Type="http://schemas.openxmlformats.org/officeDocument/2006/relationships/customXml" Target="../ink/ink318.xml"/><Relationship Id="rId343" Type="http://schemas.openxmlformats.org/officeDocument/2006/relationships/customXml" Target="../ink/ink339.xml"/><Relationship Id="rId82" Type="http://schemas.openxmlformats.org/officeDocument/2006/relationships/customXml" Target="../ink/ink209.xml"/><Relationship Id="rId203" Type="http://schemas.openxmlformats.org/officeDocument/2006/relationships/customXml" Target="../ink/ink269.xml"/><Relationship Id="rId385" Type="http://schemas.openxmlformats.org/officeDocument/2006/relationships/customXml" Target="../ink/ink360.xml"/><Relationship Id="rId245" Type="http://schemas.openxmlformats.org/officeDocument/2006/relationships/customXml" Target="../ink/ink290.xml"/><Relationship Id="rId287" Type="http://schemas.openxmlformats.org/officeDocument/2006/relationships/customXml" Target="../ink/ink311.xml"/><Relationship Id="rId410" Type="http://schemas.openxmlformats.org/officeDocument/2006/relationships/image" Target="../media/image373.png"/><Relationship Id="rId452" Type="http://schemas.openxmlformats.org/officeDocument/2006/relationships/image" Target="../media/image394.png"/><Relationship Id="rId105" Type="http://schemas.openxmlformats.org/officeDocument/2006/relationships/image" Target="../media/image221.png"/><Relationship Id="rId147" Type="http://schemas.openxmlformats.org/officeDocument/2006/relationships/image" Target="../media/image242.png"/><Relationship Id="rId312" Type="http://schemas.openxmlformats.org/officeDocument/2006/relationships/image" Target="../media/image325.png"/><Relationship Id="rId354" Type="http://schemas.openxmlformats.org/officeDocument/2006/relationships/image" Target="../media/image346.png"/><Relationship Id="rId51" Type="http://schemas.openxmlformats.org/officeDocument/2006/relationships/image" Target="../media/image194.png"/><Relationship Id="rId72" Type="http://schemas.openxmlformats.org/officeDocument/2006/relationships/customXml" Target="../ink/ink204.xml"/><Relationship Id="rId93" Type="http://schemas.openxmlformats.org/officeDocument/2006/relationships/image" Target="../media/image215.png"/><Relationship Id="rId189" Type="http://schemas.openxmlformats.org/officeDocument/2006/relationships/customXml" Target="../ink/ink262.xml"/><Relationship Id="rId375" Type="http://schemas.openxmlformats.org/officeDocument/2006/relationships/customXml" Target="../ink/ink355.xml"/><Relationship Id="rId396" Type="http://schemas.openxmlformats.org/officeDocument/2006/relationships/image" Target="../media/image366.png"/><Relationship Id="rId3" Type="http://schemas.openxmlformats.org/officeDocument/2006/relationships/image" Target="../media/image170.png"/><Relationship Id="rId214" Type="http://schemas.openxmlformats.org/officeDocument/2006/relationships/image" Target="../media/image276.png"/><Relationship Id="rId235" Type="http://schemas.openxmlformats.org/officeDocument/2006/relationships/customXml" Target="../ink/ink285.xml"/><Relationship Id="rId256" Type="http://schemas.openxmlformats.org/officeDocument/2006/relationships/image" Target="../media/image297.png"/><Relationship Id="rId277" Type="http://schemas.openxmlformats.org/officeDocument/2006/relationships/customXml" Target="../ink/ink306.xml"/><Relationship Id="rId298" Type="http://schemas.openxmlformats.org/officeDocument/2006/relationships/image" Target="../media/image318.png"/><Relationship Id="rId400" Type="http://schemas.openxmlformats.org/officeDocument/2006/relationships/image" Target="../media/image368.png"/><Relationship Id="rId421" Type="http://schemas.openxmlformats.org/officeDocument/2006/relationships/customXml" Target="../ink/ink378.xml"/><Relationship Id="rId442" Type="http://schemas.openxmlformats.org/officeDocument/2006/relationships/image" Target="../media/image389.png"/><Relationship Id="rId463" Type="http://schemas.openxmlformats.org/officeDocument/2006/relationships/customXml" Target="../ink/ink399.xml"/><Relationship Id="rId116" Type="http://schemas.openxmlformats.org/officeDocument/2006/relationships/customXml" Target="../ink/ink226.xml"/><Relationship Id="rId137" Type="http://schemas.openxmlformats.org/officeDocument/2006/relationships/image" Target="../media/image237.png"/><Relationship Id="rId158" Type="http://schemas.openxmlformats.org/officeDocument/2006/relationships/customXml" Target="../ink/ink247.xml"/><Relationship Id="rId302" Type="http://schemas.openxmlformats.org/officeDocument/2006/relationships/image" Target="../media/image320.png"/><Relationship Id="rId323" Type="http://schemas.openxmlformats.org/officeDocument/2006/relationships/customXml" Target="../ink/ink329.xml"/><Relationship Id="rId344" Type="http://schemas.openxmlformats.org/officeDocument/2006/relationships/image" Target="../media/image341.png"/><Relationship Id="rId20" Type="http://schemas.openxmlformats.org/officeDocument/2006/relationships/customXml" Target="../ink/ink178.xml"/><Relationship Id="rId41" Type="http://schemas.openxmlformats.org/officeDocument/2006/relationships/image" Target="../media/image189.png"/><Relationship Id="rId62" Type="http://schemas.openxmlformats.org/officeDocument/2006/relationships/customXml" Target="../ink/ink199.xml"/><Relationship Id="rId83" Type="http://schemas.openxmlformats.org/officeDocument/2006/relationships/image" Target="../media/image210.png"/><Relationship Id="rId179" Type="http://schemas.openxmlformats.org/officeDocument/2006/relationships/customXml" Target="../ink/ink257.xml"/><Relationship Id="rId365" Type="http://schemas.openxmlformats.org/officeDocument/2006/relationships/customXml" Target="../ink/ink350.xml"/><Relationship Id="rId386" Type="http://schemas.openxmlformats.org/officeDocument/2006/relationships/image" Target="../media/image361.png"/><Relationship Id="rId190" Type="http://schemas.openxmlformats.org/officeDocument/2006/relationships/image" Target="../media/image264.png"/><Relationship Id="rId204" Type="http://schemas.openxmlformats.org/officeDocument/2006/relationships/image" Target="../media/image271.png"/><Relationship Id="rId225" Type="http://schemas.openxmlformats.org/officeDocument/2006/relationships/customXml" Target="../ink/ink280.xml"/><Relationship Id="rId246" Type="http://schemas.openxmlformats.org/officeDocument/2006/relationships/image" Target="../media/image292.png"/><Relationship Id="rId267" Type="http://schemas.openxmlformats.org/officeDocument/2006/relationships/customXml" Target="../ink/ink301.xml"/><Relationship Id="rId288" Type="http://schemas.openxmlformats.org/officeDocument/2006/relationships/image" Target="../media/image313.png"/><Relationship Id="rId411" Type="http://schemas.openxmlformats.org/officeDocument/2006/relationships/customXml" Target="../ink/ink373.xml"/><Relationship Id="rId432" Type="http://schemas.openxmlformats.org/officeDocument/2006/relationships/image" Target="../media/image384.png"/><Relationship Id="rId453" Type="http://schemas.openxmlformats.org/officeDocument/2006/relationships/customXml" Target="../ink/ink394.xml"/><Relationship Id="rId474" Type="http://schemas.openxmlformats.org/officeDocument/2006/relationships/image" Target="../media/image405.png"/><Relationship Id="rId106" Type="http://schemas.openxmlformats.org/officeDocument/2006/relationships/customXml" Target="../ink/ink221.xml"/><Relationship Id="rId127" Type="http://schemas.openxmlformats.org/officeDocument/2006/relationships/image" Target="../media/image232.png"/><Relationship Id="rId313" Type="http://schemas.openxmlformats.org/officeDocument/2006/relationships/customXml" Target="../ink/ink324.xml"/><Relationship Id="rId10" Type="http://schemas.openxmlformats.org/officeDocument/2006/relationships/customXml" Target="../ink/ink173.xml"/><Relationship Id="rId31" Type="http://schemas.openxmlformats.org/officeDocument/2006/relationships/image" Target="../media/image184.png"/><Relationship Id="rId52" Type="http://schemas.openxmlformats.org/officeDocument/2006/relationships/customXml" Target="../ink/ink194.xml"/><Relationship Id="rId73" Type="http://schemas.openxmlformats.org/officeDocument/2006/relationships/image" Target="../media/image205.png"/><Relationship Id="rId94" Type="http://schemas.openxmlformats.org/officeDocument/2006/relationships/customXml" Target="../ink/ink215.xml"/><Relationship Id="rId148" Type="http://schemas.openxmlformats.org/officeDocument/2006/relationships/customXml" Target="../ink/ink242.xml"/><Relationship Id="rId169" Type="http://schemas.openxmlformats.org/officeDocument/2006/relationships/customXml" Target="../ink/ink252.xml"/><Relationship Id="rId334" Type="http://schemas.openxmlformats.org/officeDocument/2006/relationships/image" Target="../media/image336.png"/><Relationship Id="rId355" Type="http://schemas.openxmlformats.org/officeDocument/2006/relationships/customXml" Target="../ink/ink345.xml"/><Relationship Id="rId376" Type="http://schemas.openxmlformats.org/officeDocument/2006/relationships/image" Target="../media/image357.png"/><Relationship Id="rId397" Type="http://schemas.openxmlformats.org/officeDocument/2006/relationships/customXml" Target="../ink/ink366.xml"/><Relationship Id="rId4" Type="http://schemas.openxmlformats.org/officeDocument/2006/relationships/customXml" Target="../ink/ink170.xml"/><Relationship Id="rId180" Type="http://schemas.openxmlformats.org/officeDocument/2006/relationships/image" Target="../media/image259.png"/><Relationship Id="rId215" Type="http://schemas.openxmlformats.org/officeDocument/2006/relationships/customXml" Target="../ink/ink275.xml"/><Relationship Id="rId236" Type="http://schemas.openxmlformats.org/officeDocument/2006/relationships/image" Target="../media/image287.png"/><Relationship Id="rId257" Type="http://schemas.openxmlformats.org/officeDocument/2006/relationships/customXml" Target="../ink/ink296.xml"/><Relationship Id="rId278" Type="http://schemas.openxmlformats.org/officeDocument/2006/relationships/image" Target="../media/image308.png"/><Relationship Id="rId401" Type="http://schemas.openxmlformats.org/officeDocument/2006/relationships/customXml" Target="../ink/ink368.xml"/><Relationship Id="rId422" Type="http://schemas.openxmlformats.org/officeDocument/2006/relationships/image" Target="../media/image379.png"/><Relationship Id="rId443" Type="http://schemas.openxmlformats.org/officeDocument/2006/relationships/customXml" Target="../ink/ink389.xml"/><Relationship Id="rId464" Type="http://schemas.openxmlformats.org/officeDocument/2006/relationships/image" Target="../media/image400.png"/><Relationship Id="rId303" Type="http://schemas.openxmlformats.org/officeDocument/2006/relationships/customXml" Target="../ink/ink319.xml"/><Relationship Id="rId42" Type="http://schemas.openxmlformats.org/officeDocument/2006/relationships/customXml" Target="../ink/ink189.xml"/><Relationship Id="rId84" Type="http://schemas.openxmlformats.org/officeDocument/2006/relationships/customXml" Target="../ink/ink210.xml"/><Relationship Id="rId138" Type="http://schemas.openxmlformats.org/officeDocument/2006/relationships/customXml" Target="../ink/ink237.xml"/><Relationship Id="rId345" Type="http://schemas.openxmlformats.org/officeDocument/2006/relationships/customXml" Target="../ink/ink340.xml"/><Relationship Id="rId387" Type="http://schemas.openxmlformats.org/officeDocument/2006/relationships/customXml" Target="../ink/ink361.xml"/><Relationship Id="rId191" Type="http://schemas.openxmlformats.org/officeDocument/2006/relationships/customXml" Target="../ink/ink263.xml"/><Relationship Id="rId205" Type="http://schemas.openxmlformats.org/officeDocument/2006/relationships/customXml" Target="../ink/ink270.xml"/><Relationship Id="rId247" Type="http://schemas.openxmlformats.org/officeDocument/2006/relationships/customXml" Target="../ink/ink291.xml"/><Relationship Id="rId412" Type="http://schemas.openxmlformats.org/officeDocument/2006/relationships/image" Target="../media/image374.png"/><Relationship Id="rId107" Type="http://schemas.openxmlformats.org/officeDocument/2006/relationships/image" Target="../media/image222.png"/><Relationship Id="rId289" Type="http://schemas.openxmlformats.org/officeDocument/2006/relationships/customXml" Target="../ink/ink312.xml"/><Relationship Id="rId454" Type="http://schemas.openxmlformats.org/officeDocument/2006/relationships/image" Target="../media/image395.png"/><Relationship Id="rId11" Type="http://schemas.openxmlformats.org/officeDocument/2006/relationships/image" Target="../media/image174.png"/><Relationship Id="rId53" Type="http://schemas.openxmlformats.org/officeDocument/2006/relationships/image" Target="../media/image195.png"/><Relationship Id="rId149" Type="http://schemas.openxmlformats.org/officeDocument/2006/relationships/image" Target="../media/image243.png"/><Relationship Id="rId314" Type="http://schemas.openxmlformats.org/officeDocument/2006/relationships/image" Target="../media/image326.png"/><Relationship Id="rId356" Type="http://schemas.openxmlformats.org/officeDocument/2006/relationships/image" Target="../media/image347.png"/><Relationship Id="rId398" Type="http://schemas.openxmlformats.org/officeDocument/2006/relationships/image" Target="../media/image367.png"/><Relationship Id="rId95" Type="http://schemas.openxmlformats.org/officeDocument/2006/relationships/image" Target="../media/image216.png"/><Relationship Id="rId160" Type="http://schemas.openxmlformats.org/officeDocument/2006/relationships/customXml" Target="../ink/ink248.xml"/><Relationship Id="rId216" Type="http://schemas.openxmlformats.org/officeDocument/2006/relationships/image" Target="../media/image277.png"/><Relationship Id="rId423" Type="http://schemas.openxmlformats.org/officeDocument/2006/relationships/customXml" Target="../ink/ink379.xml"/><Relationship Id="rId258" Type="http://schemas.openxmlformats.org/officeDocument/2006/relationships/image" Target="../media/image298.png"/><Relationship Id="rId465" Type="http://schemas.openxmlformats.org/officeDocument/2006/relationships/customXml" Target="../ink/ink400.xml"/><Relationship Id="rId22" Type="http://schemas.openxmlformats.org/officeDocument/2006/relationships/customXml" Target="../ink/ink179.xml"/><Relationship Id="rId64" Type="http://schemas.openxmlformats.org/officeDocument/2006/relationships/customXml" Target="../ink/ink200.xml"/><Relationship Id="rId118" Type="http://schemas.openxmlformats.org/officeDocument/2006/relationships/customXml" Target="../ink/ink227.xml"/><Relationship Id="rId325" Type="http://schemas.openxmlformats.org/officeDocument/2006/relationships/customXml" Target="../ink/ink330.xml"/><Relationship Id="rId367" Type="http://schemas.openxmlformats.org/officeDocument/2006/relationships/customXml" Target="../ink/ink351.xml"/><Relationship Id="rId171" Type="http://schemas.openxmlformats.org/officeDocument/2006/relationships/customXml" Target="../ink/ink253.xml"/><Relationship Id="rId227" Type="http://schemas.openxmlformats.org/officeDocument/2006/relationships/customXml" Target="../ink/ink281.xml"/><Relationship Id="rId269" Type="http://schemas.openxmlformats.org/officeDocument/2006/relationships/customXml" Target="../ink/ink302.xml"/><Relationship Id="rId434" Type="http://schemas.openxmlformats.org/officeDocument/2006/relationships/image" Target="../media/image385.png"/><Relationship Id="rId476" Type="http://schemas.openxmlformats.org/officeDocument/2006/relationships/image" Target="../media/image406.png"/><Relationship Id="rId33" Type="http://schemas.openxmlformats.org/officeDocument/2006/relationships/image" Target="../media/image185.png"/><Relationship Id="rId129" Type="http://schemas.openxmlformats.org/officeDocument/2006/relationships/image" Target="../media/image233.png"/><Relationship Id="rId280" Type="http://schemas.openxmlformats.org/officeDocument/2006/relationships/image" Target="../media/image309.png"/><Relationship Id="rId336" Type="http://schemas.openxmlformats.org/officeDocument/2006/relationships/image" Target="../media/image337.png"/><Relationship Id="rId75" Type="http://schemas.openxmlformats.org/officeDocument/2006/relationships/image" Target="../media/image206.png"/><Relationship Id="rId140" Type="http://schemas.openxmlformats.org/officeDocument/2006/relationships/customXml" Target="../ink/ink238.xml"/><Relationship Id="rId182" Type="http://schemas.openxmlformats.org/officeDocument/2006/relationships/image" Target="../media/image260.png"/><Relationship Id="rId378" Type="http://schemas.openxmlformats.org/officeDocument/2006/relationships/image" Target="../media/image358.png"/><Relationship Id="rId403" Type="http://schemas.openxmlformats.org/officeDocument/2006/relationships/customXml" Target="../ink/ink369.xml"/><Relationship Id="rId6" Type="http://schemas.openxmlformats.org/officeDocument/2006/relationships/customXml" Target="../ink/ink171.xml"/><Relationship Id="rId238" Type="http://schemas.openxmlformats.org/officeDocument/2006/relationships/image" Target="../media/image288.png"/><Relationship Id="rId445" Type="http://schemas.openxmlformats.org/officeDocument/2006/relationships/customXml" Target="../ink/ink390.xml"/><Relationship Id="rId291" Type="http://schemas.openxmlformats.org/officeDocument/2006/relationships/customXml" Target="../ink/ink313.xml"/><Relationship Id="rId305" Type="http://schemas.openxmlformats.org/officeDocument/2006/relationships/customXml" Target="../ink/ink320.xml"/><Relationship Id="rId347" Type="http://schemas.openxmlformats.org/officeDocument/2006/relationships/customXml" Target="../ink/ink341.xml"/><Relationship Id="rId44" Type="http://schemas.openxmlformats.org/officeDocument/2006/relationships/customXml" Target="../ink/ink190.xml"/><Relationship Id="rId86" Type="http://schemas.openxmlformats.org/officeDocument/2006/relationships/customXml" Target="../ink/ink211.xml"/><Relationship Id="rId151" Type="http://schemas.openxmlformats.org/officeDocument/2006/relationships/image" Target="../media/image244.png"/><Relationship Id="rId389" Type="http://schemas.openxmlformats.org/officeDocument/2006/relationships/customXml" Target="../ink/ink362.xml"/><Relationship Id="rId193" Type="http://schemas.openxmlformats.org/officeDocument/2006/relationships/customXml" Target="../ink/ink264.xml"/><Relationship Id="rId207" Type="http://schemas.openxmlformats.org/officeDocument/2006/relationships/customXml" Target="../ink/ink271.xml"/><Relationship Id="rId249" Type="http://schemas.openxmlformats.org/officeDocument/2006/relationships/customXml" Target="../ink/ink292.xml"/><Relationship Id="rId414" Type="http://schemas.openxmlformats.org/officeDocument/2006/relationships/image" Target="../media/image375.png"/><Relationship Id="rId456" Type="http://schemas.openxmlformats.org/officeDocument/2006/relationships/image" Target="../media/image396.png"/><Relationship Id="rId13" Type="http://schemas.openxmlformats.org/officeDocument/2006/relationships/image" Target="../media/image175.png"/><Relationship Id="rId109" Type="http://schemas.openxmlformats.org/officeDocument/2006/relationships/image" Target="../media/image223.png"/><Relationship Id="rId260" Type="http://schemas.openxmlformats.org/officeDocument/2006/relationships/image" Target="../media/image299.png"/><Relationship Id="rId316" Type="http://schemas.openxmlformats.org/officeDocument/2006/relationships/image" Target="../media/image327.png"/><Relationship Id="rId55" Type="http://schemas.openxmlformats.org/officeDocument/2006/relationships/image" Target="../media/image196.png"/><Relationship Id="rId97" Type="http://schemas.openxmlformats.org/officeDocument/2006/relationships/image" Target="../media/image217.png"/><Relationship Id="rId120" Type="http://schemas.openxmlformats.org/officeDocument/2006/relationships/customXml" Target="../ink/ink228.xml"/><Relationship Id="rId358" Type="http://schemas.openxmlformats.org/officeDocument/2006/relationships/image" Target="../media/image348.png"/><Relationship Id="rId162" Type="http://schemas.openxmlformats.org/officeDocument/2006/relationships/customXml" Target="../ink/ink249.xml"/><Relationship Id="rId218" Type="http://schemas.openxmlformats.org/officeDocument/2006/relationships/image" Target="../media/image278.png"/><Relationship Id="rId425" Type="http://schemas.openxmlformats.org/officeDocument/2006/relationships/customXml" Target="../ink/ink380.xml"/><Relationship Id="rId467" Type="http://schemas.openxmlformats.org/officeDocument/2006/relationships/customXml" Target="../ink/ink401.xml"/><Relationship Id="rId271" Type="http://schemas.openxmlformats.org/officeDocument/2006/relationships/customXml" Target="../ink/ink303.xml"/><Relationship Id="rId24" Type="http://schemas.openxmlformats.org/officeDocument/2006/relationships/customXml" Target="../ink/ink180.xml"/><Relationship Id="rId66" Type="http://schemas.openxmlformats.org/officeDocument/2006/relationships/customXml" Target="../ink/ink201.xml"/><Relationship Id="rId131" Type="http://schemas.openxmlformats.org/officeDocument/2006/relationships/image" Target="../media/image234.png"/><Relationship Id="rId327" Type="http://schemas.openxmlformats.org/officeDocument/2006/relationships/customXml" Target="../ink/ink331.xml"/><Relationship Id="rId369" Type="http://schemas.openxmlformats.org/officeDocument/2006/relationships/customXml" Target="../ink/ink352.xml"/><Relationship Id="rId173" Type="http://schemas.openxmlformats.org/officeDocument/2006/relationships/customXml" Target="../ink/ink254.xml"/><Relationship Id="rId229" Type="http://schemas.openxmlformats.org/officeDocument/2006/relationships/customXml" Target="../ink/ink282.xml"/><Relationship Id="rId380" Type="http://schemas.openxmlformats.org/officeDocument/2006/relationships/image" Target="../media/image359.png"/><Relationship Id="rId436" Type="http://schemas.openxmlformats.org/officeDocument/2006/relationships/image" Target="../media/image386.png"/><Relationship Id="rId240" Type="http://schemas.openxmlformats.org/officeDocument/2006/relationships/image" Target="../media/image289.png"/><Relationship Id="rId478" Type="http://schemas.openxmlformats.org/officeDocument/2006/relationships/image" Target="../media/image407.png"/><Relationship Id="rId35" Type="http://schemas.openxmlformats.org/officeDocument/2006/relationships/image" Target="../media/image186.png"/><Relationship Id="rId77" Type="http://schemas.openxmlformats.org/officeDocument/2006/relationships/image" Target="../media/image207.png"/><Relationship Id="rId100" Type="http://schemas.openxmlformats.org/officeDocument/2006/relationships/customXml" Target="../ink/ink218.xml"/><Relationship Id="rId282" Type="http://schemas.openxmlformats.org/officeDocument/2006/relationships/image" Target="../media/image310.png"/><Relationship Id="rId338" Type="http://schemas.openxmlformats.org/officeDocument/2006/relationships/image" Target="../media/image338.png"/><Relationship Id="rId8" Type="http://schemas.openxmlformats.org/officeDocument/2006/relationships/customXml" Target="../ink/ink172.xml"/><Relationship Id="rId142" Type="http://schemas.openxmlformats.org/officeDocument/2006/relationships/customXml" Target="../ink/ink239.xml"/><Relationship Id="rId184" Type="http://schemas.openxmlformats.org/officeDocument/2006/relationships/image" Target="../media/image261.png"/><Relationship Id="rId391" Type="http://schemas.openxmlformats.org/officeDocument/2006/relationships/customXml" Target="../ink/ink363.xml"/><Relationship Id="rId405" Type="http://schemas.openxmlformats.org/officeDocument/2006/relationships/customXml" Target="../ink/ink370.xml"/><Relationship Id="rId447" Type="http://schemas.openxmlformats.org/officeDocument/2006/relationships/customXml" Target="../ink/ink391.xml"/><Relationship Id="rId251" Type="http://schemas.openxmlformats.org/officeDocument/2006/relationships/customXml" Target="../ink/ink293.xml"/><Relationship Id="rId46" Type="http://schemas.openxmlformats.org/officeDocument/2006/relationships/customXml" Target="../ink/ink191.xml"/><Relationship Id="rId293" Type="http://schemas.openxmlformats.org/officeDocument/2006/relationships/customXml" Target="../ink/ink314.xml"/><Relationship Id="rId307" Type="http://schemas.openxmlformats.org/officeDocument/2006/relationships/customXml" Target="../ink/ink321.xml"/><Relationship Id="rId349" Type="http://schemas.openxmlformats.org/officeDocument/2006/relationships/customXml" Target="../ink/ink342.xml"/><Relationship Id="rId88" Type="http://schemas.openxmlformats.org/officeDocument/2006/relationships/customXml" Target="../ink/ink212.xml"/><Relationship Id="rId111" Type="http://schemas.openxmlformats.org/officeDocument/2006/relationships/image" Target="../media/image224.png"/><Relationship Id="rId153" Type="http://schemas.openxmlformats.org/officeDocument/2006/relationships/image" Target="../media/image245.png"/><Relationship Id="rId195" Type="http://schemas.openxmlformats.org/officeDocument/2006/relationships/customXml" Target="../ink/ink265.xml"/><Relationship Id="rId209" Type="http://schemas.openxmlformats.org/officeDocument/2006/relationships/customXml" Target="../ink/ink272.xml"/><Relationship Id="rId360" Type="http://schemas.openxmlformats.org/officeDocument/2006/relationships/image" Target="../media/image349.png"/><Relationship Id="rId416" Type="http://schemas.openxmlformats.org/officeDocument/2006/relationships/image" Target="../media/image376.png"/><Relationship Id="rId220" Type="http://schemas.openxmlformats.org/officeDocument/2006/relationships/image" Target="../media/image279.png"/><Relationship Id="rId458" Type="http://schemas.openxmlformats.org/officeDocument/2006/relationships/image" Target="../media/image397.png"/><Relationship Id="rId15" Type="http://schemas.openxmlformats.org/officeDocument/2006/relationships/image" Target="../media/image176.png"/><Relationship Id="rId57" Type="http://schemas.openxmlformats.org/officeDocument/2006/relationships/image" Target="../media/image197.png"/><Relationship Id="rId262" Type="http://schemas.openxmlformats.org/officeDocument/2006/relationships/image" Target="../media/image300.png"/><Relationship Id="rId318" Type="http://schemas.openxmlformats.org/officeDocument/2006/relationships/image" Target="../media/image328.png"/><Relationship Id="rId99" Type="http://schemas.openxmlformats.org/officeDocument/2006/relationships/image" Target="../media/image218.png"/><Relationship Id="rId122" Type="http://schemas.openxmlformats.org/officeDocument/2006/relationships/customXml" Target="../ink/ink229.xml"/><Relationship Id="rId164" Type="http://schemas.openxmlformats.org/officeDocument/2006/relationships/image" Target="../media/image251.png"/><Relationship Id="rId371" Type="http://schemas.openxmlformats.org/officeDocument/2006/relationships/customXml" Target="../ink/ink353.xml"/><Relationship Id="rId427" Type="http://schemas.openxmlformats.org/officeDocument/2006/relationships/customXml" Target="../ink/ink381.xml"/><Relationship Id="rId469" Type="http://schemas.openxmlformats.org/officeDocument/2006/relationships/customXml" Target="../ink/ink402.xml"/><Relationship Id="rId26" Type="http://schemas.openxmlformats.org/officeDocument/2006/relationships/customXml" Target="../ink/ink181.xml"/><Relationship Id="rId231" Type="http://schemas.openxmlformats.org/officeDocument/2006/relationships/customXml" Target="../ink/ink283.xml"/><Relationship Id="rId273" Type="http://schemas.openxmlformats.org/officeDocument/2006/relationships/customXml" Target="../ink/ink304.xml"/><Relationship Id="rId329" Type="http://schemas.openxmlformats.org/officeDocument/2006/relationships/customXml" Target="../ink/ink332.xml"/><Relationship Id="rId480" Type="http://schemas.openxmlformats.org/officeDocument/2006/relationships/image" Target="../media/image408.png"/><Relationship Id="rId68" Type="http://schemas.openxmlformats.org/officeDocument/2006/relationships/customXml" Target="../ink/ink202.xml"/><Relationship Id="rId133" Type="http://schemas.openxmlformats.org/officeDocument/2006/relationships/image" Target="../media/image235.png"/><Relationship Id="rId175" Type="http://schemas.openxmlformats.org/officeDocument/2006/relationships/customXml" Target="../ink/ink255.xml"/><Relationship Id="rId340" Type="http://schemas.openxmlformats.org/officeDocument/2006/relationships/image" Target="../media/image339.png"/><Relationship Id="rId200" Type="http://schemas.openxmlformats.org/officeDocument/2006/relationships/image" Target="../media/image269.png"/><Relationship Id="rId382" Type="http://schemas.openxmlformats.org/officeDocument/2006/relationships/image" Target="../media/image16.png"/><Relationship Id="rId438" Type="http://schemas.openxmlformats.org/officeDocument/2006/relationships/image" Target="../media/image387.png"/><Relationship Id="rId242" Type="http://schemas.openxmlformats.org/officeDocument/2006/relationships/image" Target="../media/image290.png"/><Relationship Id="rId284" Type="http://schemas.openxmlformats.org/officeDocument/2006/relationships/image" Target="../media/image311.png"/><Relationship Id="rId37" Type="http://schemas.openxmlformats.org/officeDocument/2006/relationships/image" Target="../media/image187.png"/><Relationship Id="rId79" Type="http://schemas.openxmlformats.org/officeDocument/2006/relationships/image" Target="../media/image208.png"/><Relationship Id="rId102" Type="http://schemas.openxmlformats.org/officeDocument/2006/relationships/customXml" Target="../ink/ink219.xml"/><Relationship Id="rId144" Type="http://schemas.openxmlformats.org/officeDocument/2006/relationships/customXml" Target="../ink/ink240.xml"/><Relationship Id="rId90" Type="http://schemas.openxmlformats.org/officeDocument/2006/relationships/customXml" Target="../ink/ink213.xml"/><Relationship Id="rId186" Type="http://schemas.openxmlformats.org/officeDocument/2006/relationships/image" Target="../media/image262.png"/><Relationship Id="rId351" Type="http://schemas.openxmlformats.org/officeDocument/2006/relationships/customXml" Target="../ink/ink343.xml"/><Relationship Id="rId393" Type="http://schemas.openxmlformats.org/officeDocument/2006/relationships/customXml" Target="../ink/ink364.xml"/><Relationship Id="rId407" Type="http://schemas.openxmlformats.org/officeDocument/2006/relationships/customXml" Target="../ink/ink371.xml"/><Relationship Id="rId449" Type="http://schemas.openxmlformats.org/officeDocument/2006/relationships/customXml" Target="../ink/ink392.xml"/><Relationship Id="rId211" Type="http://schemas.openxmlformats.org/officeDocument/2006/relationships/customXml" Target="../ink/ink273.xml"/><Relationship Id="rId253" Type="http://schemas.openxmlformats.org/officeDocument/2006/relationships/customXml" Target="../ink/ink294.xml"/><Relationship Id="rId295" Type="http://schemas.openxmlformats.org/officeDocument/2006/relationships/customXml" Target="../ink/ink315.xml"/><Relationship Id="rId309" Type="http://schemas.openxmlformats.org/officeDocument/2006/relationships/customXml" Target="../ink/ink322.xml"/><Relationship Id="rId460" Type="http://schemas.openxmlformats.org/officeDocument/2006/relationships/image" Target="../media/image398.png"/><Relationship Id="rId48" Type="http://schemas.openxmlformats.org/officeDocument/2006/relationships/customXml" Target="../ink/ink192.xml"/><Relationship Id="rId113" Type="http://schemas.openxmlformats.org/officeDocument/2006/relationships/image" Target="../media/image225.png"/><Relationship Id="rId320" Type="http://schemas.openxmlformats.org/officeDocument/2006/relationships/image" Target="../media/image329.png"/><Relationship Id="rId155" Type="http://schemas.openxmlformats.org/officeDocument/2006/relationships/image" Target="../media/image246.png"/><Relationship Id="rId197" Type="http://schemas.openxmlformats.org/officeDocument/2006/relationships/customXml" Target="../ink/ink266.xml"/><Relationship Id="rId362" Type="http://schemas.openxmlformats.org/officeDocument/2006/relationships/image" Target="../media/image350.png"/><Relationship Id="rId418" Type="http://schemas.openxmlformats.org/officeDocument/2006/relationships/image" Target="../media/image377.png"/><Relationship Id="rId222" Type="http://schemas.openxmlformats.org/officeDocument/2006/relationships/image" Target="../media/image280.png"/><Relationship Id="rId264" Type="http://schemas.openxmlformats.org/officeDocument/2006/relationships/image" Target="../media/image301.png"/><Relationship Id="rId471" Type="http://schemas.openxmlformats.org/officeDocument/2006/relationships/customXml" Target="../ink/ink403.xml"/><Relationship Id="rId17" Type="http://schemas.openxmlformats.org/officeDocument/2006/relationships/image" Target="../media/image177.png"/><Relationship Id="rId59" Type="http://schemas.openxmlformats.org/officeDocument/2006/relationships/image" Target="../media/image198.png"/><Relationship Id="rId124" Type="http://schemas.openxmlformats.org/officeDocument/2006/relationships/customXml" Target="../ink/ink230.xml"/><Relationship Id="rId70" Type="http://schemas.openxmlformats.org/officeDocument/2006/relationships/customXml" Target="../ink/ink203.xml"/><Relationship Id="rId166" Type="http://schemas.openxmlformats.org/officeDocument/2006/relationships/image" Target="../media/image252.png"/><Relationship Id="rId331" Type="http://schemas.openxmlformats.org/officeDocument/2006/relationships/customXml" Target="../ink/ink333.xml"/><Relationship Id="rId373" Type="http://schemas.openxmlformats.org/officeDocument/2006/relationships/customXml" Target="../ink/ink354.xml"/><Relationship Id="rId429" Type="http://schemas.openxmlformats.org/officeDocument/2006/relationships/customXml" Target="../ink/ink382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284.xml"/><Relationship Id="rId440" Type="http://schemas.openxmlformats.org/officeDocument/2006/relationships/image" Target="../media/image388.png"/><Relationship Id="rId28" Type="http://schemas.openxmlformats.org/officeDocument/2006/relationships/customXml" Target="../ink/ink182.xml"/><Relationship Id="rId275" Type="http://schemas.openxmlformats.org/officeDocument/2006/relationships/customXml" Target="../ink/ink305.xml"/><Relationship Id="rId300" Type="http://schemas.openxmlformats.org/officeDocument/2006/relationships/image" Target="../media/image319.png"/><Relationship Id="rId81" Type="http://schemas.openxmlformats.org/officeDocument/2006/relationships/image" Target="../media/image209.png"/><Relationship Id="rId135" Type="http://schemas.openxmlformats.org/officeDocument/2006/relationships/image" Target="../media/image236.png"/><Relationship Id="rId177" Type="http://schemas.openxmlformats.org/officeDocument/2006/relationships/customXml" Target="../ink/ink256.xml"/><Relationship Id="rId342" Type="http://schemas.openxmlformats.org/officeDocument/2006/relationships/image" Target="../media/image340.png"/><Relationship Id="rId384" Type="http://schemas.openxmlformats.org/officeDocument/2006/relationships/image" Target="../media/image360.png"/><Relationship Id="rId202" Type="http://schemas.openxmlformats.org/officeDocument/2006/relationships/image" Target="../media/image270.png"/><Relationship Id="rId244" Type="http://schemas.openxmlformats.org/officeDocument/2006/relationships/image" Target="../media/image291.png"/><Relationship Id="rId39" Type="http://schemas.openxmlformats.org/officeDocument/2006/relationships/image" Target="../media/image188.png"/><Relationship Id="rId286" Type="http://schemas.openxmlformats.org/officeDocument/2006/relationships/image" Target="../media/image312.png"/><Relationship Id="rId451" Type="http://schemas.openxmlformats.org/officeDocument/2006/relationships/customXml" Target="../ink/ink393.xml"/><Relationship Id="rId50" Type="http://schemas.openxmlformats.org/officeDocument/2006/relationships/customXml" Target="../ink/ink193.xml"/><Relationship Id="rId104" Type="http://schemas.openxmlformats.org/officeDocument/2006/relationships/customXml" Target="../ink/ink220.xml"/><Relationship Id="rId146" Type="http://schemas.openxmlformats.org/officeDocument/2006/relationships/customXml" Target="../ink/ink241.xml"/><Relationship Id="rId188" Type="http://schemas.openxmlformats.org/officeDocument/2006/relationships/image" Target="../media/image263.png"/><Relationship Id="rId311" Type="http://schemas.openxmlformats.org/officeDocument/2006/relationships/customXml" Target="../ink/ink323.xml"/><Relationship Id="rId353" Type="http://schemas.openxmlformats.org/officeDocument/2006/relationships/customXml" Target="../ink/ink344.xml"/><Relationship Id="rId395" Type="http://schemas.openxmlformats.org/officeDocument/2006/relationships/customXml" Target="../ink/ink365.xml"/><Relationship Id="rId409" Type="http://schemas.openxmlformats.org/officeDocument/2006/relationships/customXml" Target="../ink/ink372.xml"/><Relationship Id="rId92" Type="http://schemas.openxmlformats.org/officeDocument/2006/relationships/customXml" Target="../ink/ink214.xml"/><Relationship Id="rId213" Type="http://schemas.openxmlformats.org/officeDocument/2006/relationships/customXml" Target="../ink/ink274.xml"/><Relationship Id="rId420" Type="http://schemas.openxmlformats.org/officeDocument/2006/relationships/image" Target="../media/image378.png"/><Relationship Id="rId255" Type="http://schemas.openxmlformats.org/officeDocument/2006/relationships/customXml" Target="../ink/ink295.xml"/><Relationship Id="rId297" Type="http://schemas.openxmlformats.org/officeDocument/2006/relationships/customXml" Target="../ink/ink316.xml"/><Relationship Id="rId462" Type="http://schemas.openxmlformats.org/officeDocument/2006/relationships/image" Target="../media/image399.png"/><Relationship Id="rId115" Type="http://schemas.openxmlformats.org/officeDocument/2006/relationships/image" Target="../media/image226.png"/><Relationship Id="rId157" Type="http://schemas.openxmlformats.org/officeDocument/2006/relationships/image" Target="../media/image247.png"/><Relationship Id="rId322" Type="http://schemas.openxmlformats.org/officeDocument/2006/relationships/image" Target="../media/image330.png"/><Relationship Id="rId364" Type="http://schemas.openxmlformats.org/officeDocument/2006/relationships/image" Target="../media/image351.png"/><Relationship Id="rId61" Type="http://schemas.openxmlformats.org/officeDocument/2006/relationships/image" Target="../media/image199.png"/><Relationship Id="rId199" Type="http://schemas.openxmlformats.org/officeDocument/2006/relationships/customXml" Target="../ink/ink267.xml"/><Relationship Id="rId19" Type="http://schemas.openxmlformats.org/officeDocument/2006/relationships/image" Target="../media/image178.png"/><Relationship Id="rId224" Type="http://schemas.openxmlformats.org/officeDocument/2006/relationships/image" Target="../media/image281.png"/><Relationship Id="rId266" Type="http://schemas.openxmlformats.org/officeDocument/2006/relationships/image" Target="../media/image302.png"/><Relationship Id="rId431" Type="http://schemas.openxmlformats.org/officeDocument/2006/relationships/customXml" Target="../ink/ink383.xml"/><Relationship Id="rId473" Type="http://schemas.openxmlformats.org/officeDocument/2006/relationships/customXml" Target="../ink/ink404.xml"/><Relationship Id="rId30" Type="http://schemas.openxmlformats.org/officeDocument/2006/relationships/customXml" Target="../ink/ink183.xml"/><Relationship Id="rId126" Type="http://schemas.openxmlformats.org/officeDocument/2006/relationships/customXml" Target="../ink/ink231.xml"/><Relationship Id="rId168" Type="http://schemas.openxmlformats.org/officeDocument/2006/relationships/image" Target="../media/image253.png"/><Relationship Id="rId333" Type="http://schemas.openxmlformats.org/officeDocument/2006/relationships/customXml" Target="../ink/ink33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6.png"/><Relationship Id="rId21" Type="http://schemas.openxmlformats.org/officeDocument/2006/relationships/image" Target="../media/image418.png"/><Relationship Id="rId42" Type="http://schemas.openxmlformats.org/officeDocument/2006/relationships/customXml" Target="../ink/ink428.xml"/><Relationship Id="rId63" Type="http://schemas.openxmlformats.org/officeDocument/2006/relationships/image" Target="../media/image439.png"/><Relationship Id="rId84" Type="http://schemas.openxmlformats.org/officeDocument/2006/relationships/customXml" Target="../ink/ink449.xml"/><Relationship Id="rId138" Type="http://schemas.openxmlformats.org/officeDocument/2006/relationships/customXml" Target="../ink/ink476.xml"/><Relationship Id="rId159" Type="http://schemas.openxmlformats.org/officeDocument/2006/relationships/image" Target="../media/image487.png"/><Relationship Id="rId170" Type="http://schemas.openxmlformats.org/officeDocument/2006/relationships/customXml" Target="../ink/ink492.xml"/><Relationship Id="rId191" Type="http://schemas.openxmlformats.org/officeDocument/2006/relationships/image" Target="../media/image503.png"/><Relationship Id="rId205" Type="http://schemas.openxmlformats.org/officeDocument/2006/relationships/image" Target="../media/image510.png"/><Relationship Id="rId226" Type="http://schemas.openxmlformats.org/officeDocument/2006/relationships/customXml" Target="../ink/ink520.xml"/><Relationship Id="rId247" Type="http://schemas.openxmlformats.org/officeDocument/2006/relationships/image" Target="../media/image531.png"/><Relationship Id="rId107" Type="http://schemas.openxmlformats.org/officeDocument/2006/relationships/image" Target="../media/image461.png"/><Relationship Id="rId11" Type="http://schemas.openxmlformats.org/officeDocument/2006/relationships/image" Target="../media/image413.png"/><Relationship Id="rId32" Type="http://schemas.openxmlformats.org/officeDocument/2006/relationships/customXml" Target="../ink/ink423.xml"/><Relationship Id="rId53" Type="http://schemas.openxmlformats.org/officeDocument/2006/relationships/image" Target="../media/image434.png"/><Relationship Id="rId74" Type="http://schemas.openxmlformats.org/officeDocument/2006/relationships/customXml" Target="../ink/ink444.xml"/><Relationship Id="rId128" Type="http://schemas.openxmlformats.org/officeDocument/2006/relationships/customXml" Target="../ink/ink471.xml"/><Relationship Id="rId149" Type="http://schemas.openxmlformats.org/officeDocument/2006/relationships/image" Target="../media/image482.png"/><Relationship Id="rId5" Type="http://schemas.openxmlformats.org/officeDocument/2006/relationships/image" Target="../media/image410.png"/><Relationship Id="rId95" Type="http://schemas.openxmlformats.org/officeDocument/2006/relationships/image" Target="../media/image455.png"/><Relationship Id="rId160" Type="http://schemas.openxmlformats.org/officeDocument/2006/relationships/customXml" Target="../ink/ink487.xml"/><Relationship Id="rId181" Type="http://schemas.openxmlformats.org/officeDocument/2006/relationships/image" Target="../media/image498.png"/><Relationship Id="rId216" Type="http://schemas.openxmlformats.org/officeDocument/2006/relationships/customXml" Target="../ink/ink515.xml"/><Relationship Id="rId237" Type="http://schemas.openxmlformats.org/officeDocument/2006/relationships/image" Target="../media/image526.png"/><Relationship Id="rId22" Type="http://schemas.openxmlformats.org/officeDocument/2006/relationships/customXml" Target="../ink/ink418.xml"/><Relationship Id="rId43" Type="http://schemas.openxmlformats.org/officeDocument/2006/relationships/image" Target="../media/image429.png"/><Relationship Id="rId64" Type="http://schemas.openxmlformats.org/officeDocument/2006/relationships/customXml" Target="../ink/ink439.xml"/><Relationship Id="rId118" Type="http://schemas.openxmlformats.org/officeDocument/2006/relationships/customXml" Target="../ink/ink466.xml"/><Relationship Id="rId139" Type="http://schemas.openxmlformats.org/officeDocument/2006/relationships/image" Target="../media/image477.png"/><Relationship Id="rId85" Type="http://schemas.openxmlformats.org/officeDocument/2006/relationships/image" Target="../media/image450.png"/><Relationship Id="rId150" Type="http://schemas.openxmlformats.org/officeDocument/2006/relationships/customXml" Target="../ink/ink482.xml"/><Relationship Id="rId171" Type="http://schemas.openxmlformats.org/officeDocument/2006/relationships/image" Target="../media/image493.png"/><Relationship Id="rId192" Type="http://schemas.openxmlformats.org/officeDocument/2006/relationships/customXml" Target="../ink/ink503.xml"/><Relationship Id="rId206" Type="http://schemas.openxmlformats.org/officeDocument/2006/relationships/customXml" Target="../ink/ink510.xml"/><Relationship Id="rId227" Type="http://schemas.openxmlformats.org/officeDocument/2006/relationships/image" Target="../media/image521.png"/><Relationship Id="rId248" Type="http://schemas.openxmlformats.org/officeDocument/2006/relationships/customXml" Target="../ink/ink531.xml"/><Relationship Id="rId12" Type="http://schemas.openxmlformats.org/officeDocument/2006/relationships/customXml" Target="../ink/ink413.xml"/><Relationship Id="rId33" Type="http://schemas.openxmlformats.org/officeDocument/2006/relationships/image" Target="../media/image424.png"/><Relationship Id="rId108" Type="http://schemas.openxmlformats.org/officeDocument/2006/relationships/customXml" Target="../ink/ink461.xml"/><Relationship Id="rId129" Type="http://schemas.openxmlformats.org/officeDocument/2006/relationships/image" Target="../media/image472.png"/><Relationship Id="rId54" Type="http://schemas.openxmlformats.org/officeDocument/2006/relationships/customXml" Target="../ink/ink434.xml"/><Relationship Id="rId75" Type="http://schemas.openxmlformats.org/officeDocument/2006/relationships/image" Target="../media/image445.png"/><Relationship Id="rId96" Type="http://schemas.openxmlformats.org/officeDocument/2006/relationships/customXml" Target="../ink/ink455.xml"/><Relationship Id="rId140" Type="http://schemas.openxmlformats.org/officeDocument/2006/relationships/customXml" Target="../ink/ink477.xml"/><Relationship Id="rId161" Type="http://schemas.openxmlformats.org/officeDocument/2006/relationships/image" Target="../media/image488.png"/><Relationship Id="rId182" Type="http://schemas.openxmlformats.org/officeDocument/2006/relationships/customXml" Target="../ink/ink498.xml"/><Relationship Id="rId217" Type="http://schemas.openxmlformats.org/officeDocument/2006/relationships/image" Target="../media/image516.png"/><Relationship Id="rId6" Type="http://schemas.openxmlformats.org/officeDocument/2006/relationships/customXml" Target="../ink/ink410.xml"/><Relationship Id="rId238" Type="http://schemas.openxmlformats.org/officeDocument/2006/relationships/customXml" Target="../ink/ink526.xml"/><Relationship Id="rId23" Type="http://schemas.openxmlformats.org/officeDocument/2006/relationships/image" Target="../media/image419.png"/><Relationship Id="rId119" Type="http://schemas.openxmlformats.org/officeDocument/2006/relationships/image" Target="../media/image467.png"/><Relationship Id="rId44" Type="http://schemas.openxmlformats.org/officeDocument/2006/relationships/customXml" Target="../ink/ink429.xml"/><Relationship Id="rId65" Type="http://schemas.openxmlformats.org/officeDocument/2006/relationships/image" Target="../media/image440.png"/><Relationship Id="rId86" Type="http://schemas.openxmlformats.org/officeDocument/2006/relationships/customXml" Target="../ink/ink450.xml"/><Relationship Id="rId130" Type="http://schemas.openxmlformats.org/officeDocument/2006/relationships/customXml" Target="../ink/ink472.xml"/><Relationship Id="rId151" Type="http://schemas.openxmlformats.org/officeDocument/2006/relationships/image" Target="../media/image483.png"/><Relationship Id="rId172" Type="http://schemas.openxmlformats.org/officeDocument/2006/relationships/customXml" Target="../ink/ink493.xml"/><Relationship Id="rId193" Type="http://schemas.openxmlformats.org/officeDocument/2006/relationships/image" Target="../media/image504.png"/><Relationship Id="rId207" Type="http://schemas.openxmlformats.org/officeDocument/2006/relationships/image" Target="../media/image511.png"/><Relationship Id="rId228" Type="http://schemas.openxmlformats.org/officeDocument/2006/relationships/customXml" Target="../ink/ink521.xml"/><Relationship Id="rId249" Type="http://schemas.openxmlformats.org/officeDocument/2006/relationships/image" Target="../media/image532.png"/><Relationship Id="rId13" Type="http://schemas.openxmlformats.org/officeDocument/2006/relationships/image" Target="../media/image414.png"/><Relationship Id="rId109" Type="http://schemas.openxmlformats.org/officeDocument/2006/relationships/image" Target="../media/image462.png"/><Relationship Id="rId34" Type="http://schemas.openxmlformats.org/officeDocument/2006/relationships/customXml" Target="../ink/ink424.xml"/><Relationship Id="rId55" Type="http://schemas.openxmlformats.org/officeDocument/2006/relationships/image" Target="../media/image435.png"/><Relationship Id="rId76" Type="http://schemas.openxmlformats.org/officeDocument/2006/relationships/customXml" Target="../ink/ink445.xml"/><Relationship Id="rId97" Type="http://schemas.openxmlformats.org/officeDocument/2006/relationships/image" Target="../media/image456.png"/><Relationship Id="rId120" Type="http://schemas.openxmlformats.org/officeDocument/2006/relationships/customXml" Target="../ink/ink467.xml"/><Relationship Id="rId141" Type="http://schemas.openxmlformats.org/officeDocument/2006/relationships/image" Target="../media/image478.png"/><Relationship Id="rId7" Type="http://schemas.openxmlformats.org/officeDocument/2006/relationships/image" Target="../media/image411.png"/><Relationship Id="rId162" Type="http://schemas.openxmlformats.org/officeDocument/2006/relationships/customXml" Target="../ink/ink488.xml"/><Relationship Id="rId183" Type="http://schemas.openxmlformats.org/officeDocument/2006/relationships/image" Target="../media/image499.png"/><Relationship Id="rId218" Type="http://schemas.openxmlformats.org/officeDocument/2006/relationships/customXml" Target="../ink/ink516.xml"/><Relationship Id="rId239" Type="http://schemas.openxmlformats.org/officeDocument/2006/relationships/image" Target="../media/image527.png"/><Relationship Id="rId250" Type="http://schemas.openxmlformats.org/officeDocument/2006/relationships/customXml" Target="../ink/ink532.xml"/><Relationship Id="rId24" Type="http://schemas.openxmlformats.org/officeDocument/2006/relationships/customXml" Target="../ink/ink419.xml"/><Relationship Id="rId45" Type="http://schemas.openxmlformats.org/officeDocument/2006/relationships/image" Target="../media/image430.png"/><Relationship Id="rId66" Type="http://schemas.openxmlformats.org/officeDocument/2006/relationships/customXml" Target="../ink/ink440.xml"/><Relationship Id="rId87" Type="http://schemas.openxmlformats.org/officeDocument/2006/relationships/image" Target="../media/image451.png"/><Relationship Id="rId110" Type="http://schemas.openxmlformats.org/officeDocument/2006/relationships/customXml" Target="../ink/ink462.xml"/><Relationship Id="rId131" Type="http://schemas.openxmlformats.org/officeDocument/2006/relationships/image" Target="../media/image473.png"/><Relationship Id="rId152" Type="http://schemas.openxmlformats.org/officeDocument/2006/relationships/customXml" Target="../ink/ink483.xml"/><Relationship Id="rId173" Type="http://schemas.openxmlformats.org/officeDocument/2006/relationships/image" Target="../media/image494.png"/><Relationship Id="rId194" Type="http://schemas.openxmlformats.org/officeDocument/2006/relationships/customXml" Target="../ink/ink504.xml"/><Relationship Id="rId208" Type="http://schemas.openxmlformats.org/officeDocument/2006/relationships/customXml" Target="../ink/ink511.xml"/><Relationship Id="rId229" Type="http://schemas.openxmlformats.org/officeDocument/2006/relationships/image" Target="../media/image522.png"/><Relationship Id="rId240" Type="http://schemas.openxmlformats.org/officeDocument/2006/relationships/customXml" Target="../ink/ink527.xml"/><Relationship Id="rId14" Type="http://schemas.openxmlformats.org/officeDocument/2006/relationships/customXml" Target="../ink/ink414.xml"/><Relationship Id="rId35" Type="http://schemas.openxmlformats.org/officeDocument/2006/relationships/image" Target="../media/image425.png"/><Relationship Id="rId56" Type="http://schemas.openxmlformats.org/officeDocument/2006/relationships/customXml" Target="../ink/ink435.xml"/><Relationship Id="rId77" Type="http://schemas.openxmlformats.org/officeDocument/2006/relationships/image" Target="../media/image446.png"/><Relationship Id="rId100" Type="http://schemas.openxmlformats.org/officeDocument/2006/relationships/customXml" Target="../ink/ink457.xml"/><Relationship Id="rId8" Type="http://schemas.openxmlformats.org/officeDocument/2006/relationships/customXml" Target="../ink/ink411.xml"/><Relationship Id="rId98" Type="http://schemas.openxmlformats.org/officeDocument/2006/relationships/customXml" Target="../ink/ink456.xml"/><Relationship Id="rId121" Type="http://schemas.openxmlformats.org/officeDocument/2006/relationships/image" Target="../media/image468.png"/><Relationship Id="rId142" Type="http://schemas.openxmlformats.org/officeDocument/2006/relationships/customXml" Target="../ink/ink478.xml"/><Relationship Id="rId163" Type="http://schemas.openxmlformats.org/officeDocument/2006/relationships/image" Target="../media/image489.png"/><Relationship Id="rId184" Type="http://schemas.openxmlformats.org/officeDocument/2006/relationships/customXml" Target="../ink/ink499.xml"/><Relationship Id="rId219" Type="http://schemas.openxmlformats.org/officeDocument/2006/relationships/image" Target="../media/image517.png"/><Relationship Id="rId230" Type="http://schemas.openxmlformats.org/officeDocument/2006/relationships/customXml" Target="../ink/ink522.xml"/><Relationship Id="rId251" Type="http://schemas.openxmlformats.org/officeDocument/2006/relationships/image" Target="../media/image533.png"/><Relationship Id="rId25" Type="http://schemas.openxmlformats.org/officeDocument/2006/relationships/image" Target="../media/image420.png"/><Relationship Id="rId46" Type="http://schemas.openxmlformats.org/officeDocument/2006/relationships/customXml" Target="../ink/ink430.xml"/><Relationship Id="rId67" Type="http://schemas.openxmlformats.org/officeDocument/2006/relationships/image" Target="../media/image441.png"/><Relationship Id="rId88" Type="http://schemas.openxmlformats.org/officeDocument/2006/relationships/customXml" Target="../ink/ink451.xml"/><Relationship Id="rId111" Type="http://schemas.openxmlformats.org/officeDocument/2006/relationships/image" Target="../media/image463.png"/><Relationship Id="rId132" Type="http://schemas.openxmlformats.org/officeDocument/2006/relationships/customXml" Target="../ink/ink473.xml"/><Relationship Id="rId153" Type="http://schemas.openxmlformats.org/officeDocument/2006/relationships/image" Target="../media/image484.png"/><Relationship Id="rId174" Type="http://schemas.openxmlformats.org/officeDocument/2006/relationships/customXml" Target="../ink/ink494.xml"/><Relationship Id="rId195" Type="http://schemas.openxmlformats.org/officeDocument/2006/relationships/image" Target="../media/image505.png"/><Relationship Id="rId209" Type="http://schemas.openxmlformats.org/officeDocument/2006/relationships/image" Target="../media/image512.png"/><Relationship Id="rId220" Type="http://schemas.openxmlformats.org/officeDocument/2006/relationships/customXml" Target="../ink/ink517.xml"/><Relationship Id="rId241" Type="http://schemas.openxmlformats.org/officeDocument/2006/relationships/image" Target="../media/image528.png"/><Relationship Id="rId15" Type="http://schemas.openxmlformats.org/officeDocument/2006/relationships/image" Target="../media/image415.png"/><Relationship Id="rId36" Type="http://schemas.openxmlformats.org/officeDocument/2006/relationships/customXml" Target="../ink/ink425.xml"/><Relationship Id="rId57" Type="http://schemas.openxmlformats.org/officeDocument/2006/relationships/image" Target="../media/image436.png"/><Relationship Id="rId78" Type="http://schemas.openxmlformats.org/officeDocument/2006/relationships/customXml" Target="../ink/ink446.xml"/><Relationship Id="rId99" Type="http://schemas.openxmlformats.org/officeDocument/2006/relationships/image" Target="../media/image457.png"/><Relationship Id="rId101" Type="http://schemas.openxmlformats.org/officeDocument/2006/relationships/image" Target="../media/image458.png"/><Relationship Id="rId122" Type="http://schemas.openxmlformats.org/officeDocument/2006/relationships/customXml" Target="../ink/ink468.xml"/><Relationship Id="rId143" Type="http://schemas.openxmlformats.org/officeDocument/2006/relationships/image" Target="../media/image479.png"/><Relationship Id="rId164" Type="http://schemas.openxmlformats.org/officeDocument/2006/relationships/customXml" Target="../ink/ink489.xml"/><Relationship Id="rId185" Type="http://schemas.openxmlformats.org/officeDocument/2006/relationships/image" Target="../media/image500.png"/><Relationship Id="rId9" Type="http://schemas.openxmlformats.org/officeDocument/2006/relationships/image" Target="../media/image412.png"/><Relationship Id="rId210" Type="http://schemas.openxmlformats.org/officeDocument/2006/relationships/customXml" Target="../ink/ink512.xml"/><Relationship Id="rId26" Type="http://schemas.openxmlformats.org/officeDocument/2006/relationships/customXml" Target="../ink/ink420.xml"/><Relationship Id="rId231" Type="http://schemas.openxmlformats.org/officeDocument/2006/relationships/image" Target="../media/image523.png"/><Relationship Id="rId252" Type="http://schemas.openxmlformats.org/officeDocument/2006/relationships/customXml" Target="../ink/ink533.xml"/><Relationship Id="rId47" Type="http://schemas.openxmlformats.org/officeDocument/2006/relationships/image" Target="../media/image431.png"/><Relationship Id="rId68" Type="http://schemas.openxmlformats.org/officeDocument/2006/relationships/customXml" Target="../ink/ink441.xml"/><Relationship Id="rId89" Type="http://schemas.openxmlformats.org/officeDocument/2006/relationships/image" Target="../media/image452.png"/><Relationship Id="rId112" Type="http://schemas.openxmlformats.org/officeDocument/2006/relationships/customXml" Target="../ink/ink463.xml"/><Relationship Id="rId133" Type="http://schemas.openxmlformats.org/officeDocument/2006/relationships/image" Target="../media/image474.png"/><Relationship Id="rId154" Type="http://schemas.openxmlformats.org/officeDocument/2006/relationships/customXml" Target="../ink/ink484.xml"/><Relationship Id="rId175" Type="http://schemas.openxmlformats.org/officeDocument/2006/relationships/image" Target="../media/image495.png"/><Relationship Id="rId196" Type="http://schemas.openxmlformats.org/officeDocument/2006/relationships/customXml" Target="../ink/ink505.xml"/><Relationship Id="rId200" Type="http://schemas.openxmlformats.org/officeDocument/2006/relationships/customXml" Target="../ink/ink507.xml"/><Relationship Id="rId16" Type="http://schemas.openxmlformats.org/officeDocument/2006/relationships/customXml" Target="../ink/ink415.xml"/><Relationship Id="rId221" Type="http://schemas.openxmlformats.org/officeDocument/2006/relationships/image" Target="../media/image518.png"/><Relationship Id="rId242" Type="http://schemas.openxmlformats.org/officeDocument/2006/relationships/customXml" Target="../ink/ink528.xml"/><Relationship Id="rId37" Type="http://schemas.openxmlformats.org/officeDocument/2006/relationships/image" Target="../media/image426.png"/><Relationship Id="rId58" Type="http://schemas.openxmlformats.org/officeDocument/2006/relationships/customXml" Target="../ink/ink436.xml"/><Relationship Id="rId79" Type="http://schemas.openxmlformats.org/officeDocument/2006/relationships/image" Target="../media/image447.png"/><Relationship Id="rId102" Type="http://schemas.openxmlformats.org/officeDocument/2006/relationships/customXml" Target="../ink/ink458.xml"/><Relationship Id="rId123" Type="http://schemas.openxmlformats.org/officeDocument/2006/relationships/image" Target="../media/image469.png"/><Relationship Id="rId144" Type="http://schemas.openxmlformats.org/officeDocument/2006/relationships/customXml" Target="../ink/ink479.xml"/><Relationship Id="rId90" Type="http://schemas.openxmlformats.org/officeDocument/2006/relationships/customXml" Target="../ink/ink452.xml"/><Relationship Id="rId165" Type="http://schemas.openxmlformats.org/officeDocument/2006/relationships/image" Target="../media/image490.png"/><Relationship Id="rId186" Type="http://schemas.openxmlformats.org/officeDocument/2006/relationships/customXml" Target="../ink/ink500.xml"/><Relationship Id="rId211" Type="http://schemas.openxmlformats.org/officeDocument/2006/relationships/image" Target="../media/image513.png"/><Relationship Id="rId232" Type="http://schemas.openxmlformats.org/officeDocument/2006/relationships/customXml" Target="../ink/ink523.xml"/><Relationship Id="rId253" Type="http://schemas.openxmlformats.org/officeDocument/2006/relationships/image" Target="../media/image534.png"/><Relationship Id="rId27" Type="http://schemas.openxmlformats.org/officeDocument/2006/relationships/image" Target="../media/image421.png"/><Relationship Id="rId48" Type="http://schemas.openxmlformats.org/officeDocument/2006/relationships/customXml" Target="../ink/ink431.xml"/><Relationship Id="rId69" Type="http://schemas.openxmlformats.org/officeDocument/2006/relationships/image" Target="../media/image442.png"/><Relationship Id="rId113" Type="http://schemas.openxmlformats.org/officeDocument/2006/relationships/image" Target="../media/image464.png"/><Relationship Id="rId134" Type="http://schemas.openxmlformats.org/officeDocument/2006/relationships/customXml" Target="../ink/ink474.xml"/><Relationship Id="rId80" Type="http://schemas.openxmlformats.org/officeDocument/2006/relationships/customXml" Target="../ink/ink447.xml"/><Relationship Id="rId155" Type="http://schemas.openxmlformats.org/officeDocument/2006/relationships/image" Target="../media/image485.png"/><Relationship Id="rId176" Type="http://schemas.openxmlformats.org/officeDocument/2006/relationships/customXml" Target="../ink/ink495.xml"/><Relationship Id="rId197" Type="http://schemas.openxmlformats.org/officeDocument/2006/relationships/image" Target="../media/image506.png"/><Relationship Id="rId201" Type="http://schemas.openxmlformats.org/officeDocument/2006/relationships/image" Target="../media/image508.png"/><Relationship Id="rId222" Type="http://schemas.openxmlformats.org/officeDocument/2006/relationships/customXml" Target="../ink/ink518.xml"/><Relationship Id="rId243" Type="http://schemas.openxmlformats.org/officeDocument/2006/relationships/image" Target="../media/image529.png"/><Relationship Id="rId17" Type="http://schemas.openxmlformats.org/officeDocument/2006/relationships/image" Target="../media/image416.png"/><Relationship Id="rId38" Type="http://schemas.openxmlformats.org/officeDocument/2006/relationships/customXml" Target="../ink/ink426.xml"/><Relationship Id="rId59" Type="http://schemas.openxmlformats.org/officeDocument/2006/relationships/image" Target="../media/image437.png"/><Relationship Id="rId103" Type="http://schemas.openxmlformats.org/officeDocument/2006/relationships/image" Target="../media/image459.png"/><Relationship Id="rId124" Type="http://schemas.openxmlformats.org/officeDocument/2006/relationships/customXml" Target="../ink/ink469.xml"/><Relationship Id="rId70" Type="http://schemas.openxmlformats.org/officeDocument/2006/relationships/customXml" Target="../ink/ink442.xml"/><Relationship Id="rId91" Type="http://schemas.openxmlformats.org/officeDocument/2006/relationships/image" Target="../media/image453.png"/><Relationship Id="rId145" Type="http://schemas.openxmlformats.org/officeDocument/2006/relationships/image" Target="../media/image480.png"/><Relationship Id="rId166" Type="http://schemas.openxmlformats.org/officeDocument/2006/relationships/customXml" Target="../ink/ink490.xml"/><Relationship Id="rId187" Type="http://schemas.openxmlformats.org/officeDocument/2006/relationships/image" Target="../media/image50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13.xml"/><Relationship Id="rId233" Type="http://schemas.openxmlformats.org/officeDocument/2006/relationships/image" Target="../media/image524.png"/><Relationship Id="rId254" Type="http://schemas.openxmlformats.org/officeDocument/2006/relationships/customXml" Target="../ink/ink534.xml"/><Relationship Id="rId28" Type="http://schemas.openxmlformats.org/officeDocument/2006/relationships/customXml" Target="../ink/ink421.xml"/><Relationship Id="rId49" Type="http://schemas.openxmlformats.org/officeDocument/2006/relationships/image" Target="../media/image432.png"/><Relationship Id="rId114" Type="http://schemas.openxmlformats.org/officeDocument/2006/relationships/customXml" Target="../ink/ink464.xml"/><Relationship Id="rId60" Type="http://schemas.openxmlformats.org/officeDocument/2006/relationships/customXml" Target="../ink/ink437.xml"/><Relationship Id="rId81" Type="http://schemas.openxmlformats.org/officeDocument/2006/relationships/image" Target="../media/image448.png"/><Relationship Id="rId135" Type="http://schemas.openxmlformats.org/officeDocument/2006/relationships/image" Target="../media/image475.png"/><Relationship Id="rId156" Type="http://schemas.openxmlformats.org/officeDocument/2006/relationships/customXml" Target="../ink/ink485.xml"/><Relationship Id="rId177" Type="http://schemas.openxmlformats.org/officeDocument/2006/relationships/image" Target="../media/image496.png"/><Relationship Id="rId198" Type="http://schemas.openxmlformats.org/officeDocument/2006/relationships/customXml" Target="../ink/ink506.xml"/><Relationship Id="rId202" Type="http://schemas.openxmlformats.org/officeDocument/2006/relationships/customXml" Target="../ink/ink508.xml"/><Relationship Id="rId223" Type="http://schemas.openxmlformats.org/officeDocument/2006/relationships/image" Target="../media/image519.png"/><Relationship Id="rId244" Type="http://schemas.openxmlformats.org/officeDocument/2006/relationships/customXml" Target="../ink/ink529.xml"/><Relationship Id="rId18" Type="http://schemas.openxmlformats.org/officeDocument/2006/relationships/customXml" Target="../ink/ink416.xml"/><Relationship Id="rId39" Type="http://schemas.openxmlformats.org/officeDocument/2006/relationships/image" Target="../media/image427.png"/><Relationship Id="rId50" Type="http://schemas.openxmlformats.org/officeDocument/2006/relationships/customXml" Target="../ink/ink432.xml"/><Relationship Id="rId104" Type="http://schemas.openxmlformats.org/officeDocument/2006/relationships/customXml" Target="../ink/ink459.xml"/><Relationship Id="rId125" Type="http://schemas.openxmlformats.org/officeDocument/2006/relationships/image" Target="../media/image470.png"/><Relationship Id="rId146" Type="http://schemas.openxmlformats.org/officeDocument/2006/relationships/customXml" Target="../ink/ink480.xml"/><Relationship Id="rId167" Type="http://schemas.openxmlformats.org/officeDocument/2006/relationships/image" Target="../media/image491.png"/><Relationship Id="rId188" Type="http://schemas.openxmlformats.org/officeDocument/2006/relationships/customXml" Target="../ink/ink501.xml"/><Relationship Id="rId71" Type="http://schemas.openxmlformats.org/officeDocument/2006/relationships/image" Target="../media/image443.png"/><Relationship Id="rId92" Type="http://schemas.openxmlformats.org/officeDocument/2006/relationships/customXml" Target="../ink/ink453.xml"/><Relationship Id="rId213" Type="http://schemas.openxmlformats.org/officeDocument/2006/relationships/image" Target="../media/image514.png"/><Relationship Id="rId234" Type="http://schemas.openxmlformats.org/officeDocument/2006/relationships/customXml" Target="../ink/ink524.xml"/><Relationship Id="rId2" Type="http://schemas.openxmlformats.org/officeDocument/2006/relationships/customXml" Target="../ink/ink408.xml"/><Relationship Id="rId29" Type="http://schemas.openxmlformats.org/officeDocument/2006/relationships/image" Target="../media/image422.png"/><Relationship Id="rId255" Type="http://schemas.openxmlformats.org/officeDocument/2006/relationships/image" Target="../media/image535.png"/><Relationship Id="rId40" Type="http://schemas.openxmlformats.org/officeDocument/2006/relationships/customXml" Target="../ink/ink427.xml"/><Relationship Id="rId115" Type="http://schemas.openxmlformats.org/officeDocument/2006/relationships/image" Target="../media/image465.png"/><Relationship Id="rId136" Type="http://schemas.openxmlformats.org/officeDocument/2006/relationships/customXml" Target="../ink/ink475.xml"/><Relationship Id="rId157" Type="http://schemas.openxmlformats.org/officeDocument/2006/relationships/image" Target="../media/image486.png"/><Relationship Id="rId178" Type="http://schemas.openxmlformats.org/officeDocument/2006/relationships/customXml" Target="../ink/ink496.xml"/><Relationship Id="rId61" Type="http://schemas.openxmlformats.org/officeDocument/2006/relationships/image" Target="../media/image438.png"/><Relationship Id="rId82" Type="http://schemas.openxmlformats.org/officeDocument/2006/relationships/customXml" Target="../ink/ink448.xml"/><Relationship Id="rId199" Type="http://schemas.openxmlformats.org/officeDocument/2006/relationships/image" Target="../media/image507.png"/><Relationship Id="rId203" Type="http://schemas.openxmlformats.org/officeDocument/2006/relationships/image" Target="../media/image509.png"/><Relationship Id="rId19" Type="http://schemas.openxmlformats.org/officeDocument/2006/relationships/image" Target="../media/image417.png"/><Relationship Id="rId224" Type="http://schemas.openxmlformats.org/officeDocument/2006/relationships/customXml" Target="../ink/ink519.xml"/><Relationship Id="rId245" Type="http://schemas.openxmlformats.org/officeDocument/2006/relationships/image" Target="../media/image530.png"/><Relationship Id="rId30" Type="http://schemas.openxmlformats.org/officeDocument/2006/relationships/customXml" Target="../ink/ink422.xml"/><Relationship Id="rId105" Type="http://schemas.openxmlformats.org/officeDocument/2006/relationships/image" Target="../media/image460.png"/><Relationship Id="rId126" Type="http://schemas.openxmlformats.org/officeDocument/2006/relationships/customXml" Target="../ink/ink470.xml"/><Relationship Id="rId147" Type="http://schemas.openxmlformats.org/officeDocument/2006/relationships/image" Target="../media/image481.png"/><Relationship Id="rId168" Type="http://schemas.openxmlformats.org/officeDocument/2006/relationships/customXml" Target="../ink/ink491.xml"/><Relationship Id="rId51" Type="http://schemas.openxmlformats.org/officeDocument/2006/relationships/image" Target="../media/image433.png"/><Relationship Id="rId72" Type="http://schemas.openxmlformats.org/officeDocument/2006/relationships/customXml" Target="../ink/ink443.xml"/><Relationship Id="rId93" Type="http://schemas.openxmlformats.org/officeDocument/2006/relationships/image" Target="../media/image454.png"/><Relationship Id="rId189" Type="http://schemas.openxmlformats.org/officeDocument/2006/relationships/image" Target="../media/image502.png"/><Relationship Id="rId3" Type="http://schemas.openxmlformats.org/officeDocument/2006/relationships/image" Target="../media/image409.png"/><Relationship Id="rId214" Type="http://schemas.openxmlformats.org/officeDocument/2006/relationships/customXml" Target="../ink/ink514.xml"/><Relationship Id="rId235" Type="http://schemas.openxmlformats.org/officeDocument/2006/relationships/image" Target="../media/image525.png"/><Relationship Id="rId256" Type="http://schemas.openxmlformats.org/officeDocument/2006/relationships/customXml" Target="../ink/ink535.xml"/><Relationship Id="rId116" Type="http://schemas.openxmlformats.org/officeDocument/2006/relationships/customXml" Target="../ink/ink465.xml"/><Relationship Id="rId137" Type="http://schemas.openxmlformats.org/officeDocument/2006/relationships/image" Target="../media/image476.png"/><Relationship Id="rId158" Type="http://schemas.openxmlformats.org/officeDocument/2006/relationships/customXml" Target="../ink/ink486.xml"/><Relationship Id="rId20" Type="http://schemas.openxmlformats.org/officeDocument/2006/relationships/customXml" Target="../ink/ink417.xml"/><Relationship Id="rId41" Type="http://schemas.openxmlformats.org/officeDocument/2006/relationships/image" Target="../media/image428.png"/><Relationship Id="rId62" Type="http://schemas.openxmlformats.org/officeDocument/2006/relationships/customXml" Target="../ink/ink438.xml"/><Relationship Id="rId83" Type="http://schemas.openxmlformats.org/officeDocument/2006/relationships/image" Target="../media/image449.png"/><Relationship Id="rId179" Type="http://schemas.openxmlformats.org/officeDocument/2006/relationships/image" Target="../media/image497.png"/><Relationship Id="rId190" Type="http://schemas.openxmlformats.org/officeDocument/2006/relationships/customXml" Target="../ink/ink502.xml"/><Relationship Id="rId204" Type="http://schemas.openxmlformats.org/officeDocument/2006/relationships/customXml" Target="../ink/ink509.xml"/><Relationship Id="rId225" Type="http://schemas.openxmlformats.org/officeDocument/2006/relationships/image" Target="../media/image520.png"/><Relationship Id="rId246" Type="http://schemas.openxmlformats.org/officeDocument/2006/relationships/customXml" Target="../ink/ink530.xml"/><Relationship Id="rId106" Type="http://schemas.openxmlformats.org/officeDocument/2006/relationships/customXml" Target="../ink/ink460.xml"/><Relationship Id="rId127" Type="http://schemas.openxmlformats.org/officeDocument/2006/relationships/image" Target="../media/image471.png"/><Relationship Id="rId10" Type="http://schemas.openxmlformats.org/officeDocument/2006/relationships/customXml" Target="../ink/ink412.xml"/><Relationship Id="rId31" Type="http://schemas.openxmlformats.org/officeDocument/2006/relationships/image" Target="../media/image423.png"/><Relationship Id="rId52" Type="http://schemas.openxmlformats.org/officeDocument/2006/relationships/customXml" Target="../ink/ink433.xml"/><Relationship Id="rId73" Type="http://schemas.openxmlformats.org/officeDocument/2006/relationships/image" Target="../media/image444.png"/><Relationship Id="rId94" Type="http://schemas.openxmlformats.org/officeDocument/2006/relationships/customXml" Target="../ink/ink454.xml"/><Relationship Id="rId148" Type="http://schemas.openxmlformats.org/officeDocument/2006/relationships/customXml" Target="../ink/ink481.xml"/><Relationship Id="rId169" Type="http://schemas.openxmlformats.org/officeDocument/2006/relationships/image" Target="../media/image492.png"/><Relationship Id="rId4" Type="http://schemas.openxmlformats.org/officeDocument/2006/relationships/customXml" Target="../ink/ink409.xml"/><Relationship Id="rId180" Type="http://schemas.openxmlformats.org/officeDocument/2006/relationships/customXml" Target="../ink/ink497.xml"/><Relationship Id="rId215" Type="http://schemas.openxmlformats.org/officeDocument/2006/relationships/image" Target="../media/image515.png"/><Relationship Id="rId236" Type="http://schemas.openxmlformats.org/officeDocument/2006/relationships/customXml" Target="../ink/ink525.xml"/><Relationship Id="rId257" Type="http://schemas.openxmlformats.org/officeDocument/2006/relationships/image" Target="../media/image53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3.xml"/><Relationship Id="rId21" Type="http://schemas.openxmlformats.org/officeDocument/2006/relationships/customXml" Target="../ink/ink545.xml"/><Relationship Id="rId42" Type="http://schemas.openxmlformats.org/officeDocument/2006/relationships/image" Target="../media/image557.png"/><Relationship Id="rId63" Type="http://schemas.openxmlformats.org/officeDocument/2006/relationships/customXml" Target="../ink/ink566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image" Target="../media/image614.png"/><Relationship Id="rId170" Type="http://schemas.openxmlformats.org/officeDocument/2006/relationships/customXml" Target="../ink/ink620.xml"/><Relationship Id="rId191" Type="http://schemas.openxmlformats.org/officeDocument/2006/relationships/image" Target="../media/image630.png"/><Relationship Id="rId205" Type="http://schemas.openxmlformats.org/officeDocument/2006/relationships/image" Target="../media/image637.png"/><Relationship Id="rId107" Type="http://schemas.openxmlformats.org/officeDocument/2006/relationships/customXml" Target="../ink/ink588.xml"/><Relationship Id="rId11" Type="http://schemas.openxmlformats.org/officeDocument/2006/relationships/customXml" Target="../ink/ink540.xml"/><Relationship Id="rId32" Type="http://schemas.openxmlformats.org/officeDocument/2006/relationships/image" Target="../media/image552.png"/><Relationship Id="rId53" Type="http://schemas.openxmlformats.org/officeDocument/2006/relationships/customXml" Target="../ink/ink561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09.xml"/><Relationship Id="rId5" Type="http://schemas.openxmlformats.org/officeDocument/2006/relationships/customXml" Target="../ink/ink537.xml"/><Relationship Id="rId95" Type="http://schemas.openxmlformats.org/officeDocument/2006/relationships/customXml" Target="../ink/ink582.xml"/><Relationship Id="rId160" Type="http://schemas.openxmlformats.org/officeDocument/2006/relationships/customXml" Target="../ink/ink615.xml"/><Relationship Id="rId181" Type="http://schemas.openxmlformats.org/officeDocument/2006/relationships/image" Target="../media/image625.png"/><Relationship Id="rId22" Type="http://schemas.openxmlformats.org/officeDocument/2006/relationships/image" Target="../media/image547.png"/><Relationship Id="rId43" Type="http://schemas.openxmlformats.org/officeDocument/2006/relationships/customXml" Target="../ink/ink556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4.xml"/><Relationship Id="rId85" Type="http://schemas.openxmlformats.org/officeDocument/2006/relationships/customXml" Target="../ink/ink577.xml"/><Relationship Id="rId150" Type="http://schemas.openxmlformats.org/officeDocument/2006/relationships/image" Target="../media/image611.png"/><Relationship Id="rId171" Type="http://schemas.openxmlformats.org/officeDocument/2006/relationships/image" Target="../media/image620.png"/><Relationship Id="rId192" Type="http://schemas.openxmlformats.org/officeDocument/2006/relationships/customXml" Target="../ink/ink631.xml"/><Relationship Id="rId206" Type="http://schemas.openxmlformats.org/officeDocument/2006/relationships/customXml" Target="../ink/ink638.xml"/><Relationship Id="rId12" Type="http://schemas.openxmlformats.org/officeDocument/2006/relationships/image" Target="../media/image542.png"/><Relationship Id="rId33" Type="http://schemas.openxmlformats.org/officeDocument/2006/relationships/customXml" Target="../ink/ink551.xml"/><Relationship Id="rId108" Type="http://schemas.openxmlformats.org/officeDocument/2006/relationships/image" Target="../media/image590.png"/><Relationship Id="rId129" Type="http://schemas.openxmlformats.org/officeDocument/2006/relationships/customXml" Target="../ink/ink599.xml"/><Relationship Id="rId54" Type="http://schemas.openxmlformats.org/officeDocument/2006/relationships/image" Target="../media/image563.png"/><Relationship Id="rId75" Type="http://schemas.openxmlformats.org/officeDocument/2006/relationships/customXml" Target="../ink/ink572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image" Target="../media/image615.png"/><Relationship Id="rId182" Type="http://schemas.openxmlformats.org/officeDocument/2006/relationships/customXml" Target="../ink/ink626.xml"/><Relationship Id="rId6" Type="http://schemas.openxmlformats.org/officeDocument/2006/relationships/image" Target="../media/image539.png"/><Relationship Id="rId23" Type="http://schemas.openxmlformats.org/officeDocument/2006/relationships/customXml" Target="../ink/ink546.xml"/><Relationship Id="rId119" Type="http://schemas.openxmlformats.org/officeDocument/2006/relationships/customXml" Target="../ink/ink594.xml"/><Relationship Id="rId44" Type="http://schemas.openxmlformats.org/officeDocument/2006/relationships/image" Target="../media/image558.png"/><Relationship Id="rId65" Type="http://schemas.openxmlformats.org/officeDocument/2006/relationships/customXml" Target="../ink/ink567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0.xml"/><Relationship Id="rId172" Type="http://schemas.openxmlformats.org/officeDocument/2006/relationships/customXml" Target="../ink/ink621.xml"/><Relationship Id="rId193" Type="http://schemas.openxmlformats.org/officeDocument/2006/relationships/image" Target="../media/image631.png"/><Relationship Id="rId207" Type="http://schemas.openxmlformats.org/officeDocument/2006/relationships/image" Target="../media/image638.png"/><Relationship Id="rId13" Type="http://schemas.openxmlformats.org/officeDocument/2006/relationships/customXml" Target="../ink/ink541.xml"/><Relationship Id="rId109" Type="http://schemas.openxmlformats.org/officeDocument/2006/relationships/customXml" Target="../ink/ink589.xml"/><Relationship Id="rId34" Type="http://schemas.openxmlformats.org/officeDocument/2006/relationships/image" Target="../media/image553.png"/><Relationship Id="rId55" Type="http://schemas.openxmlformats.org/officeDocument/2006/relationships/customXml" Target="../ink/ink562.xml"/><Relationship Id="rId76" Type="http://schemas.openxmlformats.org/officeDocument/2006/relationships/image" Target="../media/image574.png"/><Relationship Id="rId97" Type="http://schemas.openxmlformats.org/officeDocument/2006/relationships/customXml" Target="../ink/ink583.xml"/><Relationship Id="rId120" Type="http://schemas.openxmlformats.org/officeDocument/2006/relationships/image" Target="../media/image596.png"/><Relationship Id="rId141" Type="http://schemas.openxmlformats.org/officeDocument/2006/relationships/customXml" Target="../ink/ink605.xml"/><Relationship Id="rId7" Type="http://schemas.openxmlformats.org/officeDocument/2006/relationships/customXml" Target="../ink/ink538.xml"/><Relationship Id="rId162" Type="http://schemas.openxmlformats.org/officeDocument/2006/relationships/customXml" Target="../ink/ink616.xml"/><Relationship Id="rId183" Type="http://schemas.openxmlformats.org/officeDocument/2006/relationships/image" Target="../media/image626.png"/><Relationship Id="rId24" Type="http://schemas.openxmlformats.org/officeDocument/2006/relationships/image" Target="../media/image548.png"/><Relationship Id="rId45" Type="http://schemas.openxmlformats.org/officeDocument/2006/relationships/customXml" Target="../ink/ink557.xml"/><Relationship Id="rId66" Type="http://schemas.openxmlformats.org/officeDocument/2006/relationships/image" Target="../media/image569.png"/><Relationship Id="rId87" Type="http://schemas.openxmlformats.org/officeDocument/2006/relationships/customXml" Target="../ink/ink578.xml"/><Relationship Id="rId110" Type="http://schemas.openxmlformats.org/officeDocument/2006/relationships/image" Target="../media/image591.png"/><Relationship Id="rId131" Type="http://schemas.openxmlformats.org/officeDocument/2006/relationships/customXml" Target="../ink/ink600.xml"/><Relationship Id="rId61" Type="http://schemas.openxmlformats.org/officeDocument/2006/relationships/customXml" Target="../ink/ink565.xml"/><Relationship Id="rId82" Type="http://schemas.openxmlformats.org/officeDocument/2006/relationships/image" Target="../media/image577.png"/><Relationship Id="rId152" Type="http://schemas.openxmlformats.org/officeDocument/2006/relationships/image" Target="../media/image16.png"/><Relationship Id="rId173" Type="http://schemas.openxmlformats.org/officeDocument/2006/relationships/image" Target="../media/image621.png"/><Relationship Id="rId194" Type="http://schemas.openxmlformats.org/officeDocument/2006/relationships/customXml" Target="../ink/ink632.xml"/><Relationship Id="rId199" Type="http://schemas.openxmlformats.org/officeDocument/2006/relationships/image" Target="../media/image634.png"/><Relationship Id="rId203" Type="http://schemas.openxmlformats.org/officeDocument/2006/relationships/image" Target="../media/image636.png"/><Relationship Id="rId208" Type="http://schemas.openxmlformats.org/officeDocument/2006/relationships/customXml" Target="../ink/ink639.xml"/><Relationship Id="rId19" Type="http://schemas.openxmlformats.org/officeDocument/2006/relationships/customXml" Target="../ink/ink544.xml"/><Relationship Id="rId14" Type="http://schemas.openxmlformats.org/officeDocument/2006/relationships/image" Target="../media/image543.png"/><Relationship Id="rId30" Type="http://schemas.openxmlformats.org/officeDocument/2006/relationships/image" Target="../media/image551.png"/><Relationship Id="rId35" Type="http://schemas.openxmlformats.org/officeDocument/2006/relationships/customXml" Target="../ink/ink552.xml"/><Relationship Id="rId56" Type="http://schemas.openxmlformats.org/officeDocument/2006/relationships/image" Target="../media/image564.png"/><Relationship Id="rId77" Type="http://schemas.openxmlformats.org/officeDocument/2006/relationships/customXml" Target="../ink/ink573.xml"/><Relationship Id="rId100" Type="http://schemas.openxmlformats.org/officeDocument/2006/relationships/image" Target="../media/image586.png"/><Relationship Id="rId105" Type="http://schemas.openxmlformats.org/officeDocument/2006/relationships/customXml" Target="../ink/ink587.xml"/><Relationship Id="rId126" Type="http://schemas.openxmlformats.org/officeDocument/2006/relationships/image" Target="../media/image599.png"/><Relationship Id="rId147" Type="http://schemas.openxmlformats.org/officeDocument/2006/relationships/customXml" Target="../ink/ink608.xml"/><Relationship Id="rId168" Type="http://schemas.openxmlformats.org/officeDocument/2006/relationships/customXml" Target="../ink/ink619.xml"/><Relationship Id="rId8" Type="http://schemas.openxmlformats.org/officeDocument/2006/relationships/image" Target="../media/image540.png"/><Relationship Id="rId51" Type="http://schemas.openxmlformats.org/officeDocument/2006/relationships/customXml" Target="../ink/ink560.xml"/><Relationship Id="rId72" Type="http://schemas.openxmlformats.org/officeDocument/2006/relationships/image" Target="../media/image572.png"/><Relationship Id="rId93" Type="http://schemas.openxmlformats.org/officeDocument/2006/relationships/customXml" Target="../ink/ink581.xml"/><Relationship Id="rId98" Type="http://schemas.openxmlformats.org/officeDocument/2006/relationships/image" Target="../media/image585.png"/><Relationship Id="rId121" Type="http://schemas.openxmlformats.org/officeDocument/2006/relationships/customXml" Target="../ink/ink595.xml"/><Relationship Id="rId142" Type="http://schemas.openxmlformats.org/officeDocument/2006/relationships/image" Target="../media/image607.png"/><Relationship Id="rId163" Type="http://schemas.openxmlformats.org/officeDocument/2006/relationships/image" Target="../media/image616.png"/><Relationship Id="rId184" Type="http://schemas.openxmlformats.org/officeDocument/2006/relationships/customXml" Target="../ink/ink627.xml"/><Relationship Id="rId189" Type="http://schemas.openxmlformats.org/officeDocument/2006/relationships/image" Target="../media/image629.png"/><Relationship Id="rId3" Type="http://schemas.openxmlformats.org/officeDocument/2006/relationships/customXml" Target="../ink/ink536.xml"/><Relationship Id="rId25" Type="http://schemas.openxmlformats.org/officeDocument/2006/relationships/customXml" Target="../ink/ink547.xml"/><Relationship Id="rId46" Type="http://schemas.openxmlformats.org/officeDocument/2006/relationships/image" Target="../media/image559.png"/><Relationship Id="rId67" Type="http://schemas.openxmlformats.org/officeDocument/2006/relationships/customXml" Target="../ink/ink568.xml"/><Relationship Id="rId116" Type="http://schemas.openxmlformats.org/officeDocument/2006/relationships/image" Target="../media/image594.png"/><Relationship Id="rId137" Type="http://schemas.openxmlformats.org/officeDocument/2006/relationships/customXml" Target="../ink/ink603.xml"/><Relationship Id="rId158" Type="http://schemas.openxmlformats.org/officeDocument/2006/relationships/customXml" Target="../ink/ink614.xml"/><Relationship Id="rId20" Type="http://schemas.openxmlformats.org/officeDocument/2006/relationships/image" Target="../media/image546.png"/><Relationship Id="rId41" Type="http://schemas.openxmlformats.org/officeDocument/2006/relationships/customXml" Target="../ink/ink555.xml"/><Relationship Id="rId62" Type="http://schemas.openxmlformats.org/officeDocument/2006/relationships/image" Target="../media/image567.png"/><Relationship Id="rId83" Type="http://schemas.openxmlformats.org/officeDocument/2006/relationships/customXml" Target="../ink/ink576.xml"/><Relationship Id="rId88" Type="http://schemas.openxmlformats.org/officeDocument/2006/relationships/image" Target="../media/image580.png"/><Relationship Id="rId111" Type="http://schemas.openxmlformats.org/officeDocument/2006/relationships/customXml" Target="../ink/ink590.xml"/><Relationship Id="rId132" Type="http://schemas.openxmlformats.org/officeDocument/2006/relationships/image" Target="../media/image602.png"/><Relationship Id="rId153" Type="http://schemas.openxmlformats.org/officeDocument/2006/relationships/customXml" Target="../ink/ink611.xml"/><Relationship Id="rId174" Type="http://schemas.openxmlformats.org/officeDocument/2006/relationships/customXml" Target="../ink/ink622.xml"/><Relationship Id="rId179" Type="http://schemas.openxmlformats.org/officeDocument/2006/relationships/image" Target="../media/image624.png"/><Relationship Id="rId195" Type="http://schemas.openxmlformats.org/officeDocument/2006/relationships/image" Target="../media/image632.png"/><Relationship Id="rId209" Type="http://schemas.openxmlformats.org/officeDocument/2006/relationships/image" Target="../media/image639.png"/><Relationship Id="rId190" Type="http://schemas.openxmlformats.org/officeDocument/2006/relationships/customXml" Target="../ink/ink630.xml"/><Relationship Id="rId204" Type="http://schemas.openxmlformats.org/officeDocument/2006/relationships/customXml" Target="../ink/ink637.xml"/><Relationship Id="rId15" Type="http://schemas.openxmlformats.org/officeDocument/2006/relationships/customXml" Target="../ink/ink542.xml"/><Relationship Id="rId36" Type="http://schemas.openxmlformats.org/officeDocument/2006/relationships/image" Target="../media/image554.png"/><Relationship Id="rId57" Type="http://schemas.openxmlformats.org/officeDocument/2006/relationships/customXml" Target="../ink/ink563.xml"/><Relationship Id="rId106" Type="http://schemas.openxmlformats.org/officeDocument/2006/relationships/image" Target="../media/image589.png"/><Relationship Id="rId127" Type="http://schemas.openxmlformats.org/officeDocument/2006/relationships/customXml" Target="../ink/ink598.xml"/><Relationship Id="rId10" Type="http://schemas.openxmlformats.org/officeDocument/2006/relationships/image" Target="../media/image541.png"/><Relationship Id="rId31" Type="http://schemas.openxmlformats.org/officeDocument/2006/relationships/customXml" Target="../ink/ink550.xml"/><Relationship Id="rId52" Type="http://schemas.openxmlformats.org/officeDocument/2006/relationships/image" Target="../media/image562.png"/><Relationship Id="rId73" Type="http://schemas.openxmlformats.org/officeDocument/2006/relationships/customXml" Target="../ink/ink571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4.xml"/><Relationship Id="rId101" Type="http://schemas.openxmlformats.org/officeDocument/2006/relationships/customXml" Target="../ink/ink585.xml"/><Relationship Id="rId122" Type="http://schemas.openxmlformats.org/officeDocument/2006/relationships/image" Target="../media/image597.png"/><Relationship Id="rId143" Type="http://schemas.openxmlformats.org/officeDocument/2006/relationships/customXml" Target="../ink/ink606.xml"/><Relationship Id="rId148" Type="http://schemas.openxmlformats.org/officeDocument/2006/relationships/image" Target="../media/image610.png"/><Relationship Id="rId164" Type="http://schemas.openxmlformats.org/officeDocument/2006/relationships/customXml" Target="../ink/ink617.xml"/><Relationship Id="rId169" Type="http://schemas.openxmlformats.org/officeDocument/2006/relationships/image" Target="../media/image619.png"/><Relationship Id="rId185" Type="http://schemas.openxmlformats.org/officeDocument/2006/relationships/image" Target="../media/image627.png"/><Relationship Id="rId4" Type="http://schemas.openxmlformats.org/officeDocument/2006/relationships/image" Target="../media/image538.png"/><Relationship Id="rId9" Type="http://schemas.openxmlformats.org/officeDocument/2006/relationships/customXml" Target="../ink/ink539.xml"/><Relationship Id="rId180" Type="http://schemas.openxmlformats.org/officeDocument/2006/relationships/customXml" Target="../ink/ink625.xml"/><Relationship Id="rId210" Type="http://schemas.openxmlformats.org/officeDocument/2006/relationships/customXml" Target="../ink/ink640.xml"/><Relationship Id="rId26" Type="http://schemas.openxmlformats.org/officeDocument/2006/relationships/image" Target="../media/image549.png"/><Relationship Id="rId47" Type="http://schemas.openxmlformats.org/officeDocument/2006/relationships/customXml" Target="../ink/ink558.xml"/><Relationship Id="rId68" Type="http://schemas.openxmlformats.org/officeDocument/2006/relationships/image" Target="../media/image570.png"/><Relationship Id="rId89" Type="http://schemas.openxmlformats.org/officeDocument/2006/relationships/customXml" Target="../ink/ink579.xml"/><Relationship Id="rId112" Type="http://schemas.openxmlformats.org/officeDocument/2006/relationships/image" Target="../media/image592.png"/><Relationship Id="rId133" Type="http://schemas.openxmlformats.org/officeDocument/2006/relationships/customXml" Target="../ink/ink601.xml"/><Relationship Id="rId154" Type="http://schemas.openxmlformats.org/officeDocument/2006/relationships/image" Target="../media/image612.png"/><Relationship Id="rId175" Type="http://schemas.openxmlformats.org/officeDocument/2006/relationships/image" Target="../media/image622.png"/><Relationship Id="rId196" Type="http://schemas.openxmlformats.org/officeDocument/2006/relationships/customXml" Target="../ink/ink633.xml"/><Relationship Id="rId200" Type="http://schemas.openxmlformats.org/officeDocument/2006/relationships/customXml" Target="../ink/ink635.xml"/><Relationship Id="rId16" Type="http://schemas.openxmlformats.org/officeDocument/2006/relationships/image" Target="../media/image544.png"/><Relationship Id="rId37" Type="http://schemas.openxmlformats.org/officeDocument/2006/relationships/customXml" Target="../ink/ink553.xml"/><Relationship Id="rId58" Type="http://schemas.openxmlformats.org/officeDocument/2006/relationships/image" Target="../media/image565.png"/><Relationship Id="rId79" Type="http://schemas.openxmlformats.org/officeDocument/2006/relationships/customXml" Target="../ink/ink574.xml"/><Relationship Id="rId102" Type="http://schemas.openxmlformats.org/officeDocument/2006/relationships/image" Target="../media/image587.png"/><Relationship Id="rId123" Type="http://schemas.openxmlformats.org/officeDocument/2006/relationships/customXml" Target="../ink/ink596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image" Target="../media/image617.png"/><Relationship Id="rId186" Type="http://schemas.openxmlformats.org/officeDocument/2006/relationships/customXml" Target="../ink/ink628.xml"/><Relationship Id="rId211" Type="http://schemas.openxmlformats.org/officeDocument/2006/relationships/image" Target="../media/image640.png"/><Relationship Id="rId27" Type="http://schemas.openxmlformats.org/officeDocument/2006/relationships/customXml" Target="../ink/ink548.xml"/><Relationship Id="rId48" Type="http://schemas.openxmlformats.org/officeDocument/2006/relationships/image" Target="../media/image560.png"/><Relationship Id="rId69" Type="http://schemas.openxmlformats.org/officeDocument/2006/relationships/customXml" Target="../ink/ink569.xml"/><Relationship Id="rId113" Type="http://schemas.openxmlformats.org/officeDocument/2006/relationships/customXml" Target="../ink/ink591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2.xml"/><Relationship Id="rId176" Type="http://schemas.openxmlformats.org/officeDocument/2006/relationships/customXml" Target="../ink/ink623.xml"/><Relationship Id="rId197" Type="http://schemas.openxmlformats.org/officeDocument/2006/relationships/image" Target="../media/image633.png"/><Relationship Id="rId201" Type="http://schemas.openxmlformats.org/officeDocument/2006/relationships/image" Target="../media/image635.png"/><Relationship Id="rId17" Type="http://schemas.openxmlformats.org/officeDocument/2006/relationships/customXml" Target="../ink/ink543.xml"/><Relationship Id="rId38" Type="http://schemas.openxmlformats.org/officeDocument/2006/relationships/image" Target="../media/image555.png"/><Relationship Id="rId59" Type="http://schemas.openxmlformats.org/officeDocument/2006/relationships/customXml" Target="../ink/ink564.xml"/><Relationship Id="rId103" Type="http://schemas.openxmlformats.org/officeDocument/2006/relationships/customXml" Target="../ink/ink586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0.xml"/><Relationship Id="rId145" Type="http://schemas.openxmlformats.org/officeDocument/2006/relationships/customXml" Target="../ink/ink607.xml"/><Relationship Id="rId166" Type="http://schemas.openxmlformats.org/officeDocument/2006/relationships/customXml" Target="../ink/ink618.xml"/><Relationship Id="rId187" Type="http://schemas.openxmlformats.org/officeDocument/2006/relationships/image" Target="../media/image628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550.png"/><Relationship Id="rId49" Type="http://schemas.openxmlformats.org/officeDocument/2006/relationships/customXml" Target="../ink/ink559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5.xml"/><Relationship Id="rId135" Type="http://schemas.openxmlformats.org/officeDocument/2006/relationships/customXml" Target="../ink/ink602.xml"/><Relationship Id="rId156" Type="http://schemas.openxmlformats.org/officeDocument/2006/relationships/customXml" Target="../ink/ink613.xml"/><Relationship Id="rId177" Type="http://schemas.openxmlformats.org/officeDocument/2006/relationships/image" Target="../media/image623.png"/><Relationship Id="rId198" Type="http://schemas.openxmlformats.org/officeDocument/2006/relationships/customXml" Target="../ink/ink634.xml"/><Relationship Id="rId202" Type="http://schemas.openxmlformats.org/officeDocument/2006/relationships/customXml" Target="../ink/ink636.xml"/><Relationship Id="rId18" Type="http://schemas.openxmlformats.org/officeDocument/2006/relationships/image" Target="../media/image545.png"/><Relationship Id="rId39" Type="http://schemas.openxmlformats.org/officeDocument/2006/relationships/customXml" Target="../ink/ink554.xml"/><Relationship Id="rId50" Type="http://schemas.openxmlformats.org/officeDocument/2006/relationships/image" Target="../media/image561.png"/><Relationship Id="rId104" Type="http://schemas.openxmlformats.org/officeDocument/2006/relationships/image" Target="../media/image588.png"/><Relationship Id="rId125" Type="http://schemas.openxmlformats.org/officeDocument/2006/relationships/customXml" Target="../ink/ink597.xml"/><Relationship Id="rId146" Type="http://schemas.openxmlformats.org/officeDocument/2006/relationships/image" Target="../media/image609.png"/><Relationship Id="rId167" Type="http://schemas.openxmlformats.org/officeDocument/2006/relationships/image" Target="../media/image618.png"/><Relationship Id="rId188" Type="http://schemas.openxmlformats.org/officeDocument/2006/relationships/customXml" Target="../ink/ink629.xml"/><Relationship Id="rId71" Type="http://schemas.openxmlformats.org/officeDocument/2006/relationships/customXml" Target="../ink/ink570.xml"/><Relationship Id="rId92" Type="http://schemas.openxmlformats.org/officeDocument/2006/relationships/image" Target="../media/image582.png"/><Relationship Id="rId2" Type="http://schemas.openxmlformats.org/officeDocument/2006/relationships/image" Target="../media/image537.png"/><Relationship Id="rId29" Type="http://schemas.openxmlformats.org/officeDocument/2006/relationships/customXml" Target="../ink/ink549.xml"/><Relationship Id="rId40" Type="http://schemas.openxmlformats.org/officeDocument/2006/relationships/image" Target="../media/image556.png"/><Relationship Id="rId115" Type="http://schemas.openxmlformats.org/officeDocument/2006/relationships/customXml" Target="../ink/ink592.xml"/><Relationship Id="rId136" Type="http://schemas.openxmlformats.org/officeDocument/2006/relationships/image" Target="../media/image604.png"/><Relationship Id="rId157" Type="http://schemas.openxmlformats.org/officeDocument/2006/relationships/image" Target="../media/image613.png"/><Relationship Id="rId178" Type="http://schemas.openxmlformats.org/officeDocument/2006/relationships/customXml" Target="../ink/ink62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98.xml"/><Relationship Id="rId21" Type="http://schemas.openxmlformats.org/officeDocument/2006/relationships/customXml" Target="../ink/ink650.xml"/><Relationship Id="rId42" Type="http://schemas.openxmlformats.org/officeDocument/2006/relationships/image" Target="../media/image660.png"/><Relationship Id="rId63" Type="http://schemas.openxmlformats.org/officeDocument/2006/relationships/customXml" Target="../ink/ink671.xml"/><Relationship Id="rId84" Type="http://schemas.openxmlformats.org/officeDocument/2006/relationships/image" Target="../media/image681.png"/><Relationship Id="rId138" Type="http://schemas.openxmlformats.org/officeDocument/2006/relationships/image" Target="../media/image708.png"/><Relationship Id="rId107" Type="http://schemas.openxmlformats.org/officeDocument/2006/relationships/customXml" Target="../ink/ink693.xml"/><Relationship Id="rId11" Type="http://schemas.openxmlformats.org/officeDocument/2006/relationships/customXml" Target="../ink/ink645.xml"/><Relationship Id="rId32" Type="http://schemas.openxmlformats.org/officeDocument/2006/relationships/image" Target="../media/image655.png"/><Relationship Id="rId53" Type="http://schemas.openxmlformats.org/officeDocument/2006/relationships/customXml" Target="../ink/ink666.xml"/><Relationship Id="rId74" Type="http://schemas.openxmlformats.org/officeDocument/2006/relationships/image" Target="../media/image676.png"/><Relationship Id="rId128" Type="http://schemas.openxmlformats.org/officeDocument/2006/relationships/image" Target="../media/image703.png"/><Relationship Id="rId149" Type="http://schemas.openxmlformats.org/officeDocument/2006/relationships/customXml" Target="../ink/ink714.xml"/><Relationship Id="rId5" Type="http://schemas.openxmlformats.org/officeDocument/2006/relationships/customXml" Target="../ink/ink642.xml"/><Relationship Id="rId95" Type="http://schemas.openxmlformats.org/officeDocument/2006/relationships/customXml" Target="../ink/ink687.xml"/><Relationship Id="rId22" Type="http://schemas.openxmlformats.org/officeDocument/2006/relationships/image" Target="../media/image650.png"/><Relationship Id="rId27" Type="http://schemas.openxmlformats.org/officeDocument/2006/relationships/customXml" Target="../ink/ink653.xml"/><Relationship Id="rId43" Type="http://schemas.openxmlformats.org/officeDocument/2006/relationships/customXml" Target="../ink/ink661.xml"/><Relationship Id="rId48" Type="http://schemas.openxmlformats.org/officeDocument/2006/relationships/image" Target="../media/image663.png"/><Relationship Id="rId64" Type="http://schemas.openxmlformats.org/officeDocument/2006/relationships/image" Target="../media/image671.png"/><Relationship Id="rId69" Type="http://schemas.openxmlformats.org/officeDocument/2006/relationships/customXml" Target="../ink/ink674.xml"/><Relationship Id="rId113" Type="http://schemas.openxmlformats.org/officeDocument/2006/relationships/customXml" Target="../ink/ink696.xml"/><Relationship Id="rId118" Type="http://schemas.openxmlformats.org/officeDocument/2006/relationships/image" Target="../media/image698.png"/><Relationship Id="rId134" Type="http://schemas.openxmlformats.org/officeDocument/2006/relationships/image" Target="../media/image706.png"/><Relationship Id="rId139" Type="http://schemas.openxmlformats.org/officeDocument/2006/relationships/customXml" Target="../ink/ink709.xml"/><Relationship Id="rId80" Type="http://schemas.openxmlformats.org/officeDocument/2006/relationships/image" Target="../media/image679.png"/><Relationship Id="rId85" Type="http://schemas.openxmlformats.org/officeDocument/2006/relationships/customXml" Target="../ink/ink682.xml"/><Relationship Id="rId150" Type="http://schemas.openxmlformats.org/officeDocument/2006/relationships/image" Target="../media/image714.png"/><Relationship Id="rId155" Type="http://schemas.openxmlformats.org/officeDocument/2006/relationships/customXml" Target="../ink/ink717.xml"/><Relationship Id="rId12" Type="http://schemas.openxmlformats.org/officeDocument/2006/relationships/image" Target="../media/image645.png"/><Relationship Id="rId17" Type="http://schemas.openxmlformats.org/officeDocument/2006/relationships/customXml" Target="../ink/ink648.xml"/><Relationship Id="rId33" Type="http://schemas.openxmlformats.org/officeDocument/2006/relationships/customXml" Target="../ink/ink656.xml"/><Relationship Id="rId38" Type="http://schemas.openxmlformats.org/officeDocument/2006/relationships/image" Target="../media/image658.png"/><Relationship Id="rId59" Type="http://schemas.openxmlformats.org/officeDocument/2006/relationships/customXml" Target="../ink/ink669.xml"/><Relationship Id="rId103" Type="http://schemas.openxmlformats.org/officeDocument/2006/relationships/customXml" Target="../ink/ink691.xml"/><Relationship Id="rId108" Type="http://schemas.openxmlformats.org/officeDocument/2006/relationships/image" Target="../media/image693.png"/><Relationship Id="rId124" Type="http://schemas.openxmlformats.org/officeDocument/2006/relationships/image" Target="../media/image701.png"/><Relationship Id="rId129" Type="http://schemas.openxmlformats.org/officeDocument/2006/relationships/customXml" Target="../ink/ink704.xml"/><Relationship Id="rId54" Type="http://schemas.openxmlformats.org/officeDocument/2006/relationships/image" Target="../media/image666.png"/><Relationship Id="rId70" Type="http://schemas.openxmlformats.org/officeDocument/2006/relationships/image" Target="../media/image674.png"/><Relationship Id="rId75" Type="http://schemas.openxmlformats.org/officeDocument/2006/relationships/customXml" Target="../ink/ink677.xml"/><Relationship Id="rId91" Type="http://schemas.openxmlformats.org/officeDocument/2006/relationships/customXml" Target="../ink/ink685.xml"/><Relationship Id="rId96" Type="http://schemas.openxmlformats.org/officeDocument/2006/relationships/image" Target="../media/image687.png"/><Relationship Id="rId140" Type="http://schemas.openxmlformats.org/officeDocument/2006/relationships/image" Target="../media/image709.png"/><Relationship Id="rId145" Type="http://schemas.openxmlformats.org/officeDocument/2006/relationships/customXml" Target="../ink/ink712.xml"/><Relationship Id="rId1" Type="http://schemas.openxmlformats.org/officeDocument/2006/relationships/tags" Target="../tags/tag8.xml"/><Relationship Id="rId6" Type="http://schemas.openxmlformats.org/officeDocument/2006/relationships/image" Target="../media/image642.png"/><Relationship Id="rId23" Type="http://schemas.openxmlformats.org/officeDocument/2006/relationships/customXml" Target="../ink/ink651.xml"/><Relationship Id="rId28" Type="http://schemas.openxmlformats.org/officeDocument/2006/relationships/image" Target="../media/image653.png"/><Relationship Id="rId49" Type="http://schemas.openxmlformats.org/officeDocument/2006/relationships/customXml" Target="../ink/ink664.xml"/><Relationship Id="rId114" Type="http://schemas.openxmlformats.org/officeDocument/2006/relationships/image" Target="../media/image696.png"/><Relationship Id="rId119" Type="http://schemas.openxmlformats.org/officeDocument/2006/relationships/customXml" Target="../ink/ink699.xml"/><Relationship Id="rId44" Type="http://schemas.openxmlformats.org/officeDocument/2006/relationships/image" Target="../media/image661.png"/><Relationship Id="rId60" Type="http://schemas.openxmlformats.org/officeDocument/2006/relationships/image" Target="../media/image669.png"/><Relationship Id="rId65" Type="http://schemas.openxmlformats.org/officeDocument/2006/relationships/customXml" Target="../ink/ink672.xml"/><Relationship Id="rId81" Type="http://schemas.openxmlformats.org/officeDocument/2006/relationships/customXml" Target="../ink/ink680.xml"/><Relationship Id="rId86" Type="http://schemas.openxmlformats.org/officeDocument/2006/relationships/image" Target="../media/image682.png"/><Relationship Id="rId130" Type="http://schemas.openxmlformats.org/officeDocument/2006/relationships/image" Target="../media/image704.png"/><Relationship Id="rId135" Type="http://schemas.openxmlformats.org/officeDocument/2006/relationships/customXml" Target="../ink/ink707.xml"/><Relationship Id="rId151" Type="http://schemas.openxmlformats.org/officeDocument/2006/relationships/customXml" Target="../ink/ink715.xml"/><Relationship Id="rId156" Type="http://schemas.openxmlformats.org/officeDocument/2006/relationships/image" Target="../media/image717.png"/><Relationship Id="rId13" Type="http://schemas.openxmlformats.org/officeDocument/2006/relationships/customXml" Target="../ink/ink646.xml"/><Relationship Id="rId18" Type="http://schemas.openxmlformats.org/officeDocument/2006/relationships/image" Target="../media/image648.png"/><Relationship Id="rId39" Type="http://schemas.openxmlformats.org/officeDocument/2006/relationships/customXml" Target="../ink/ink659.xml"/><Relationship Id="rId109" Type="http://schemas.openxmlformats.org/officeDocument/2006/relationships/customXml" Target="../ink/ink694.xml"/><Relationship Id="rId34" Type="http://schemas.openxmlformats.org/officeDocument/2006/relationships/image" Target="../media/image656.png"/><Relationship Id="rId50" Type="http://schemas.openxmlformats.org/officeDocument/2006/relationships/image" Target="../media/image664.png"/><Relationship Id="rId55" Type="http://schemas.openxmlformats.org/officeDocument/2006/relationships/customXml" Target="../ink/ink667.xml"/><Relationship Id="rId76" Type="http://schemas.openxmlformats.org/officeDocument/2006/relationships/image" Target="../media/image677.png"/><Relationship Id="rId97" Type="http://schemas.openxmlformats.org/officeDocument/2006/relationships/customXml" Target="../ink/ink688.xml"/><Relationship Id="rId104" Type="http://schemas.openxmlformats.org/officeDocument/2006/relationships/image" Target="../media/image691.png"/><Relationship Id="rId120" Type="http://schemas.openxmlformats.org/officeDocument/2006/relationships/image" Target="../media/image699.png"/><Relationship Id="rId125" Type="http://schemas.openxmlformats.org/officeDocument/2006/relationships/customXml" Target="../ink/ink702.xml"/><Relationship Id="rId141" Type="http://schemas.openxmlformats.org/officeDocument/2006/relationships/customXml" Target="../ink/ink710.xml"/><Relationship Id="rId146" Type="http://schemas.openxmlformats.org/officeDocument/2006/relationships/image" Target="../media/image712.png"/><Relationship Id="rId7" Type="http://schemas.openxmlformats.org/officeDocument/2006/relationships/customXml" Target="../ink/ink643.xml"/><Relationship Id="rId71" Type="http://schemas.openxmlformats.org/officeDocument/2006/relationships/customXml" Target="../ink/ink675.xml"/><Relationship Id="rId92" Type="http://schemas.openxmlformats.org/officeDocument/2006/relationships/image" Target="../media/image685.png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654.xml"/><Relationship Id="rId24" Type="http://schemas.openxmlformats.org/officeDocument/2006/relationships/image" Target="../media/image651.png"/><Relationship Id="rId40" Type="http://schemas.openxmlformats.org/officeDocument/2006/relationships/image" Target="../media/image659.png"/><Relationship Id="rId45" Type="http://schemas.openxmlformats.org/officeDocument/2006/relationships/customXml" Target="../ink/ink662.xml"/><Relationship Id="rId66" Type="http://schemas.openxmlformats.org/officeDocument/2006/relationships/image" Target="../media/image672.png"/><Relationship Id="rId87" Type="http://schemas.openxmlformats.org/officeDocument/2006/relationships/customXml" Target="../ink/ink683.xml"/><Relationship Id="rId110" Type="http://schemas.openxmlformats.org/officeDocument/2006/relationships/image" Target="../media/image694.png"/><Relationship Id="rId115" Type="http://schemas.openxmlformats.org/officeDocument/2006/relationships/customXml" Target="../ink/ink697.xml"/><Relationship Id="rId131" Type="http://schemas.openxmlformats.org/officeDocument/2006/relationships/customXml" Target="../ink/ink705.xml"/><Relationship Id="rId136" Type="http://schemas.openxmlformats.org/officeDocument/2006/relationships/image" Target="../media/image707.png"/><Relationship Id="rId61" Type="http://schemas.openxmlformats.org/officeDocument/2006/relationships/customXml" Target="../ink/ink670.xml"/><Relationship Id="rId82" Type="http://schemas.openxmlformats.org/officeDocument/2006/relationships/image" Target="../media/image680.png"/><Relationship Id="rId152" Type="http://schemas.openxmlformats.org/officeDocument/2006/relationships/image" Target="../media/image715.png"/><Relationship Id="rId19" Type="http://schemas.openxmlformats.org/officeDocument/2006/relationships/customXml" Target="../ink/ink649.xml"/><Relationship Id="rId14" Type="http://schemas.openxmlformats.org/officeDocument/2006/relationships/image" Target="../media/image646.png"/><Relationship Id="rId30" Type="http://schemas.openxmlformats.org/officeDocument/2006/relationships/image" Target="../media/image654.png"/><Relationship Id="rId35" Type="http://schemas.openxmlformats.org/officeDocument/2006/relationships/customXml" Target="../ink/ink657.xml"/><Relationship Id="rId56" Type="http://schemas.openxmlformats.org/officeDocument/2006/relationships/image" Target="../media/image667.png"/><Relationship Id="rId77" Type="http://schemas.openxmlformats.org/officeDocument/2006/relationships/customXml" Target="../ink/ink678.xml"/><Relationship Id="rId100" Type="http://schemas.openxmlformats.org/officeDocument/2006/relationships/image" Target="../media/image689.png"/><Relationship Id="rId105" Type="http://schemas.openxmlformats.org/officeDocument/2006/relationships/customXml" Target="../ink/ink692.xml"/><Relationship Id="rId126" Type="http://schemas.openxmlformats.org/officeDocument/2006/relationships/image" Target="../media/image702.png"/><Relationship Id="rId147" Type="http://schemas.openxmlformats.org/officeDocument/2006/relationships/customXml" Target="../ink/ink713.xml"/><Relationship Id="rId8" Type="http://schemas.openxmlformats.org/officeDocument/2006/relationships/image" Target="../media/image643.png"/><Relationship Id="rId51" Type="http://schemas.openxmlformats.org/officeDocument/2006/relationships/customXml" Target="../ink/ink665.xml"/><Relationship Id="rId72" Type="http://schemas.openxmlformats.org/officeDocument/2006/relationships/image" Target="../media/image675.png"/><Relationship Id="rId93" Type="http://schemas.openxmlformats.org/officeDocument/2006/relationships/customXml" Target="../ink/ink686.xml"/><Relationship Id="rId98" Type="http://schemas.openxmlformats.org/officeDocument/2006/relationships/image" Target="../media/image688.png"/><Relationship Id="rId121" Type="http://schemas.openxmlformats.org/officeDocument/2006/relationships/customXml" Target="../ink/ink700.xml"/><Relationship Id="rId142" Type="http://schemas.openxmlformats.org/officeDocument/2006/relationships/image" Target="../media/image710.png"/><Relationship Id="rId3" Type="http://schemas.openxmlformats.org/officeDocument/2006/relationships/customXml" Target="../ink/ink641.xml"/><Relationship Id="rId25" Type="http://schemas.openxmlformats.org/officeDocument/2006/relationships/customXml" Target="../ink/ink652.xml"/><Relationship Id="rId46" Type="http://schemas.openxmlformats.org/officeDocument/2006/relationships/image" Target="../media/image662.png"/><Relationship Id="rId67" Type="http://schemas.openxmlformats.org/officeDocument/2006/relationships/customXml" Target="../ink/ink673.xml"/><Relationship Id="rId116" Type="http://schemas.openxmlformats.org/officeDocument/2006/relationships/image" Target="../media/image697.png"/><Relationship Id="rId137" Type="http://schemas.openxmlformats.org/officeDocument/2006/relationships/customXml" Target="../ink/ink708.xml"/><Relationship Id="rId20" Type="http://schemas.openxmlformats.org/officeDocument/2006/relationships/image" Target="../media/image649.png"/><Relationship Id="rId41" Type="http://schemas.openxmlformats.org/officeDocument/2006/relationships/customXml" Target="../ink/ink660.xml"/><Relationship Id="rId62" Type="http://schemas.openxmlformats.org/officeDocument/2006/relationships/image" Target="../media/image670.png"/><Relationship Id="rId83" Type="http://schemas.openxmlformats.org/officeDocument/2006/relationships/customXml" Target="../ink/ink681.xml"/><Relationship Id="rId88" Type="http://schemas.openxmlformats.org/officeDocument/2006/relationships/image" Target="../media/image683.png"/><Relationship Id="rId111" Type="http://schemas.openxmlformats.org/officeDocument/2006/relationships/customXml" Target="../ink/ink695.xml"/><Relationship Id="rId132" Type="http://schemas.openxmlformats.org/officeDocument/2006/relationships/image" Target="../media/image705.png"/><Relationship Id="rId153" Type="http://schemas.openxmlformats.org/officeDocument/2006/relationships/customXml" Target="../ink/ink716.xml"/><Relationship Id="rId15" Type="http://schemas.openxmlformats.org/officeDocument/2006/relationships/customXml" Target="../ink/ink647.xml"/><Relationship Id="rId36" Type="http://schemas.openxmlformats.org/officeDocument/2006/relationships/image" Target="../media/image657.png"/><Relationship Id="rId57" Type="http://schemas.openxmlformats.org/officeDocument/2006/relationships/customXml" Target="../ink/ink668.xml"/><Relationship Id="rId106" Type="http://schemas.openxmlformats.org/officeDocument/2006/relationships/image" Target="../media/image692.png"/><Relationship Id="rId127" Type="http://schemas.openxmlformats.org/officeDocument/2006/relationships/customXml" Target="../ink/ink703.xml"/><Relationship Id="rId10" Type="http://schemas.openxmlformats.org/officeDocument/2006/relationships/image" Target="../media/image644.png"/><Relationship Id="rId31" Type="http://schemas.openxmlformats.org/officeDocument/2006/relationships/customXml" Target="../ink/ink655.xml"/><Relationship Id="rId52" Type="http://schemas.openxmlformats.org/officeDocument/2006/relationships/image" Target="../media/image665.png"/><Relationship Id="rId73" Type="http://schemas.openxmlformats.org/officeDocument/2006/relationships/customXml" Target="../ink/ink676.xml"/><Relationship Id="rId78" Type="http://schemas.openxmlformats.org/officeDocument/2006/relationships/image" Target="../media/image678.png"/><Relationship Id="rId94" Type="http://schemas.openxmlformats.org/officeDocument/2006/relationships/image" Target="../media/image686.png"/><Relationship Id="rId99" Type="http://schemas.openxmlformats.org/officeDocument/2006/relationships/customXml" Target="../ink/ink689.xml"/><Relationship Id="rId101" Type="http://schemas.openxmlformats.org/officeDocument/2006/relationships/customXml" Target="../ink/ink690.xml"/><Relationship Id="rId122" Type="http://schemas.openxmlformats.org/officeDocument/2006/relationships/image" Target="../media/image700.png"/><Relationship Id="rId143" Type="http://schemas.openxmlformats.org/officeDocument/2006/relationships/customXml" Target="../ink/ink711.xml"/><Relationship Id="rId148" Type="http://schemas.openxmlformats.org/officeDocument/2006/relationships/image" Target="../media/image713.png"/><Relationship Id="rId4" Type="http://schemas.openxmlformats.org/officeDocument/2006/relationships/image" Target="../media/image641.png"/><Relationship Id="rId9" Type="http://schemas.openxmlformats.org/officeDocument/2006/relationships/customXml" Target="../ink/ink644.xml"/><Relationship Id="rId26" Type="http://schemas.openxmlformats.org/officeDocument/2006/relationships/image" Target="../media/image652.png"/><Relationship Id="rId47" Type="http://schemas.openxmlformats.org/officeDocument/2006/relationships/customXml" Target="../ink/ink663.xml"/><Relationship Id="rId68" Type="http://schemas.openxmlformats.org/officeDocument/2006/relationships/image" Target="../media/image673.png"/><Relationship Id="rId89" Type="http://schemas.openxmlformats.org/officeDocument/2006/relationships/customXml" Target="../ink/ink684.xml"/><Relationship Id="rId112" Type="http://schemas.openxmlformats.org/officeDocument/2006/relationships/image" Target="../media/image695.png"/><Relationship Id="rId133" Type="http://schemas.openxmlformats.org/officeDocument/2006/relationships/customXml" Target="../ink/ink706.xml"/><Relationship Id="rId154" Type="http://schemas.openxmlformats.org/officeDocument/2006/relationships/image" Target="../media/image716.png"/><Relationship Id="rId16" Type="http://schemas.openxmlformats.org/officeDocument/2006/relationships/image" Target="../media/image647.png"/><Relationship Id="rId37" Type="http://schemas.openxmlformats.org/officeDocument/2006/relationships/customXml" Target="../ink/ink658.xml"/><Relationship Id="rId58" Type="http://schemas.openxmlformats.org/officeDocument/2006/relationships/image" Target="../media/image668.png"/><Relationship Id="rId79" Type="http://schemas.openxmlformats.org/officeDocument/2006/relationships/customXml" Target="../ink/ink679.xml"/><Relationship Id="rId102" Type="http://schemas.openxmlformats.org/officeDocument/2006/relationships/image" Target="../media/image690.png"/><Relationship Id="rId123" Type="http://schemas.openxmlformats.org/officeDocument/2006/relationships/customXml" Target="../ink/ink701.xml"/><Relationship Id="rId144" Type="http://schemas.openxmlformats.org/officeDocument/2006/relationships/image" Target="../media/image711.png"/><Relationship Id="rId90" Type="http://schemas.openxmlformats.org/officeDocument/2006/relationships/image" Target="../media/image68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5.xml"/><Relationship Id="rId21" Type="http://schemas.openxmlformats.org/officeDocument/2006/relationships/customXml" Target="../ink/ink727.xml"/><Relationship Id="rId42" Type="http://schemas.openxmlformats.org/officeDocument/2006/relationships/image" Target="../media/image738.png"/><Relationship Id="rId63" Type="http://schemas.openxmlformats.org/officeDocument/2006/relationships/customXml" Target="../ink/ink748.xml"/><Relationship Id="rId84" Type="http://schemas.openxmlformats.org/officeDocument/2006/relationships/image" Target="../media/image759.png"/><Relationship Id="rId138" Type="http://schemas.openxmlformats.org/officeDocument/2006/relationships/image" Target="../media/image786.png"/><Relationship Id="rId159" Type="http://schemas.openxmlformats.org/officeDocument/2006/relationships/image" Target="../media/image795.png"/><Relationship Id="rId170" Type="http://schemas.openxmlformats.org/officeDocument/2006/relationships/customXml" Target="../ink/ink802.xml"/><Relationship Id="rId107" Type="http://schemas.openxmlformats.org/officeDocument/2006/relationships/customXml" Target="../ink/ink770.xml"/><Relationship Id="rId11" Type="http://schemas.openxmlformats.org/officeDocument/2006/relationships/customXml" Target="../ink/ink722.xml"/><Relationship Id="rId32" Type="http://schemas.openxmlformats.org/officeDocument/2006/relationships/image" Target="../media/image733.png"/><Relationship Id="rId53" Type="http://schemas.openxmlformats.org/officeDocument/2006/relationships/customXml" Target="../ink/ink743.xml"/><Relationship Id="rId74" Type="http://schemas.openxmlformats.org/officeDocument/2006/relationships/image" Target="../media/image754.png"/><Relationship Id="rId128" Type="http://schemas.openxmlformats.org/officeDocument/2006/relationships/image" Target="../media/image781.png"/><Relationship Id="rId149" Type="http://schemas.openxmlformats.org/officeDocument/2006/relationships/customXml" Target="../ink/ink791.xml"/><Relationship Id="rId5" Type="http://schemas.openxmlformats.org/officeDocument/2006/relationships/customXml" Target="../ink/ink719.xml"/><Relationship Id="rId95" Type="http://schemas.openxmlformats.org/officeDocument/2006/relationships/customXml" Target="../ink/ink764.xml"/><Relationship Id="rId160" Type="http://schemas.openxmlformats.org/officeDocument/2006/relationships/customXml" Target="../ink/ink797.xml"/><Relationship Id="rId22" Type="http://schemas.openxmlformats.org/officeDocument/2006/relationships/image" Target="../media/image728.png"/><Relationship Id="rId43" Type="http://schemas.openxmlformats.org/officeDocument/2006/relationships/customXml" Target="../ink/ink738.xml"/><Relationship Id="rId64" Type="http://schemas.openxmlformats.org/officeDocument/2006/relationships/image" Target="../media/image749.png"/><Relationship Id="rId118" Type="http://schemas.openxmlformats.org/officeDocument/2006/relationships/image" Target="../media/image776.png"/><Relationship Id="rId139" Type="http://schemas.openxmlformats.org/officeDocument/2006/relationships/customXml" Target="../ink/ink786.xml"/><Relationship Id="rId85" Type="http://schemas.openxmlformats.org/officeDocument/2006/relationships/customXml" Target="../ink/ink759.xml"/><Relationship Id="rId150" Type="http://schemas.openxmlformats.org/officeDocument/2006/relationships/image" Target="../media/image792.png"/><Relationship Id="rId171" Type="http://schemas.openxmlformats.org/officeDocument/2006/relationships/image" Target="../media/image801.png"/><Relationship Id="rId12" Type="http://schemas.openxmlformats.org/officeDocument/2006/relationships/image" Target="../media/image723.png"/><Relationship Id="rId33" Type="http://schemas.openxmlformats.org/officeDocument/2006/relationships/customXml" Target="../ink/ink733.xml"/><Relationship Id="rId108" Type="http://schemas.openxmlformats.org/officeDocument/2006/relationships/image" Target="../media/image771.png"/><Relationship Id="rId129" Type="http://schemas.openxmlformats.org/officeDocument/2006/relationships/customXml" Target="../ink/ink781.xml"/><Relationship Id="rId54" Type="http://schemas.openxmlformats.org/officeDocument/2006/relationships/image" Target="../media/image744.png"/><Relationship Id="rId75" Type="http://schemas.openxmlformats.org/officeDocument/2006/relationships/customXml" Target="../ink/ink754.xml"/><Relationship Id="rId96" Type="http://schemas.openxmlformats.org/officeDocument/2006/relationships/image" Target="../media/image765.png"/><Relationship Id="rId140" Type="http://schemas.openxmlformats.org/officeDocument/2006/relationships/image" Target="../media/image787.png"/><Relationship Id="rId161" Type="http://schemas.openxmlformats.org/officeDocument/2006/relationships/image" Target="../media/image7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23" Type="http://schemas.openxmlformats.org/officeDocument/2006/relationships/customXml" Target="../ink/ink728.xml"/><Relationship Id="rId28" Type="http://schemas.openxmlformats.org/officeDocument/2006/relationships/image" Target="../media/image731.png"/><Relationship Id="rId49" Type="http://schemas.openxmlformats.org/officeDocument/2006/relationships/customXml" Target="../ink/ink741.xml"/><Relationship Id="rId114" Type="http://schemas.openxmlformats.org/officeDocument/2006/relationships/image" Target="../media/image774.png"/><Relationship Id="rId119" Type="http://schemas.openxmlformats.org/officeDocument/2006/relationships/customXml" Target="../ink/ink776.xml"/><Relationship Id="rId44" Type="http://schemas.openxmlformats.org/officeDocument/2006/relationships/image" Target="../media/image739.png"/><Relationship Id="rId60" Type="http://schemas.openxmlformats.org/officeDocument/2006/relationships/image" Target="../media/image747.png"/><Relationship Id="rId65" Type="http://schemas.openxmlformats.org/officeDocument/2006/relationships/customXml" Target="../ink/ink749.xml"/><Relationship Id="rId81" Type="http://schemas.openxmlformats.org/officeDocument/2006/relationships/customXml" Target="../ink/ink757.xml"/><Relationship Id="rId86" Type="http://schemas.openxmlformats.org/officeDocument/2006/relationships/image" Target="../media/image760.png"/><Relationship Id="rId130" Type="http://schemas.openxmlformats.org/officeDocument/2006/relationships/image" Target="../media/image782.png"/><Relationship Id="rId135" Type="http://schemas.openxmlformats.org/officeDocument/2006/relationships/customXml" Target="../ink/ink784.xml"/><Relationship Id="rId151" Type="http://schemas.openxmlformats.org/officeDocument/2006/relationships/customXml" Target="../ink/ink792.xml"/><Relationship Id="rId156" Type="http://schemas.openxmlformats.org/officeDocument/2006/relationships/customXml" Target="../ink/ink795.xml"/><Relationship Id="rId172" Type="http://schemas.openxmlformats.org/officeDocument/2006/relationships/customXml" Target="../ink/ink803.xml"/><Relationship Id="rId13" Type="http://schemas.openxmlformats.org/officeDocument/2006/relationships/customXml" Target="../ink/ink723.xml"/><Relationship Id="rId18" Type="http://schemas.openxmlformats.org/officeDocument/2006/relationships/image" Target="../media/image726.png"/><Relationship Id="rId39" Type="http://schemas.openxmlformats.org/officeDocument/2006/relationships/customXml" Target="../ink/ink736.xml"/><Relationship Id="rId109" Type="http://schemas.openxmlformats.org/officeDocument/2006/relationships/customXml" Target="../ink/ink771.xml"/><Relationship Id="rId34" Type="http://schemas.openxmlformats.org/officeDocument/2006/relationships/image" Target="../media/image734.png"/><Relationship Id="rId50" Type="http://schemas.openxmlformats.org/officeDocument/2006/relationships/image" Target="../media/image742.png"/><Relationship Id="rId55" Type="http://schemas.openxmlformats.org/officeDocument/2006/relationships/customXml" Target="../ink/ink744.xml"/><Relationship Id="rId76" Type="http://schemas.openxmlformats.org/officeDocument/2006/relationships/image" Target="../media/image755.png"/><Relationship Id="rId97" Type="http://schemas.openxmlformats.org/officeDocument/2006/relationships/customXml" Target="../ink/ink765.xml"/><Relationship Id="rId104" Type="http://schemas.openxmlformats.org/officeDocument/2006/relationships/image" Target="../media/image769.png"/><Relationship Id="rId120" Type="http://schemas.openxmlformats.org/officeDocument/2006/relationships/image" Target="../media/image777.png"/><Relationship Id="rId125" Type="http://schemas.openxmlformats.org/officeDocument/2006/relationships/customXml" Target="../ink/ink779.xml"/><Relationship Id="rId141" Type="http://schemas.openxmlformats.org/officeDocument/2006/relationships/customXml" Target="../ink/ink787.xml"/><Relationship Id="rId146" Type="http://schemas.openxmlformats.org/officeDocument/2006/relationships/image" Target="../media/image790.png"/><Relationship Id="rId167" Type="http://schemas.openxmlformats.org/officeDocument/2006/relationships/image" Target="../media/image799.png"/><Relationship Id="rId7" Type="http://schemas.openxmlformats.org/officeDocument/2006/relationships/customXml" Target="../ink/ink720.xml"/><Relationship Id="rId71" Type="http://schemas.openxmlformats.org/officeDocument/2006/relationships/customXml" Target="../ink/ink752.xml"/><Relationship Id="rId92" Type="http://schemas.openxmlformats.org/officeDocument/2006/relationships/image" Target="../media/image763.png"/><Relationship Id="rId162" Type="http://schemas.openxmlformats.org/officeDocument/2006/relationships/customXml" Target="../ink/ink798.xml"/><Relationship Id="rId2" Type="http://schemas.openxmlformats.org/officeDocument/2006/relationships/image" Target="../media/image718.png"/><Relationship Id="rId29" Type="http://schemas.openxmlformats.org/officeDocument/2006/relationships/customXml" Target="../ink/ink731.xml"/><Relationship Id="rId24" Type="http://schemas.openxmlformats.org/officeDocument/2006/relationships/image" Target="../media/image729.png"/><Relationship Id="rId40" Type="http://schemas.openxmlformats.org/officeDocument/2006/relationships/image" Target="../media/image737.png"/><Relationship Id="rId45" Type="http://schemas.openxmlformats.org/officeDocument/2006/relationships/customXml" Target="../ink/ink739.xml"/><Relationship Id="rId66" Type="http://schemas.openxmlformats.org/officeDocument/2006/relationships/image" Target="../media/image750.png"/><Relationship Id="rId87" Type="http://schemas.openxmlformats.org/officeDocument/2006/relationships/customXml" Target="../ink/ink760.xml"/><Relationship Id="rId110" Type="http://schemas.openxmlformats.org/officeDocument/2006/relationships/image" Target="../media/image772.png"/><Relationship Id="rId115" Type="http://schemas.openxmlformats.org/officeDocument/2006/relationships/customXml" Target="../ink/ink774.xml"/><Relationship Id="rId131" Type="http://schemas.openxmlformats.org/officeDocument/2006/relationships/customXml" Target="../ink/ink782.xml"/><Relationship Id="rId136" Type="http://schemas.openxmlformats.org/officeDocument/2006/relationships/image" Target="../media/image785.png"/><Relationship Id="rId157" Type="http://schemas.openxmlformats.org/officeDocument/2006/relationships/image" Target="../media/image794.png"/><Relationship Id="rId61" Type="http://schemas.openxmlformats.org/officeDocument/2006/relationships/customXml" Target="../ink/ink747.xml"/><Relationship Id="rId82" Type="http://schemas.openxmlformats.org/officeDocument/2006/relationships/image" Target="../media/image758.png"/><Relationship Id="rId152" Type="http://schemas.openxmlformats.org/officeDocument/2006/relationships/image" Target="../media/image793.png"/><Relationship Id="rId173" Type="http://schemas.openxmlformats.org/officeDocument/2006/relationships/image" Target="../media/image802.png"/><Relationship Id="rId19" Type="http://schemas.openxmlformats.org/officeDocument/2006/relationships/customXml" Target="../ink/ink726.xml"/><Relationship Id="rId14" Type="http://schemas.openxmlformats.org/officeDocument/2006/relationships/image" Target="../media/image724.png"/><Relationship Id="rId30" Type="http://schemas.openxmlformats.org/officeDocument/2006/relationships/image" Target="../media/image732.png"/><Relationship Id="rId35" Type="http://schemas.openxmlformats.org/officeDocument/2006/relationships/customXml" Target="../ink/ink734.xml"/><Relationship Id="rId56" Type="http://schemas.openxmlformats.org/officeDocument/2006/relationships/image" Target="../media/image745.png"/><Relationship Id="rId77" Type="http://schemas.openxmlformats.org/officeDocument/2006/relationships/customXml" Target="../ink/ink755.xml"/><Relationship Id="rId100" Type="http://schemas.openxmlformats.org/officeDocument/2006/relationships/image" Target="../media/image767.png"/><Relationship Id="rId105" Type="http://schemas.openxmlformats.org/officeDocument/2006/relationships/customXml" Target="../ink/ink769.xml"/><Relationship Id="rId126" Type="http://schemas.openxmlformats.org/officeDocument/2006/relationships/image" Target="../media/image780.png"/><Relationship Id="rId147" Type="http://schemas.openxmlformats.org/officeDocument/2006/relationships/customXml" Target="../ink/ink790.xml"/><Relationship Id="rId168" Type="http://schemas.openxmlformats.org/officeDocument/2006/relationships/customXml" Target="../ink/ink801.xml"/><Relationship Id="rId8" Type="http://schemas.openxmlformats.org/officeDocument/2006/relationships/image" Target="../media/image721.png"/><Relationship Id="rId51" Type="http://schemas.openxmlformats.org/officeDocument/2006/relationships/customXml" Target="../ink/ink742.xml"/><Relationship Id="rId72" Type="http://schemas.openxmlformats.org/officeDocument/2006/relationships/image" Target="../media/image753.png"/><Relationship Id="rId93" Type="http://schemas.openxmlformats.org/officeDocument/2006/relationships/customXml" Target="../ink/ink763.xml"/><Relationship Id="rId98" Type="http://schemas.openxmlformats.org/officeDocument/2006/relationships/image" Target="../media/image766.png"/><Relationship Id="rId121" Type="http://schemas.openxmlformats.org/officeDocument/2006/relationships/customXml" Target="../ink/ink777.xml"/><Relationship Id="rId142" Type="http://schemas.openxmlformats.org/officeDocument/2006/relationships/image" Target="../media/image788.png"/><Relationship Id="rId163" Type="http://schemas.openxmlformats.org/officeDocument/2006/relationships/image" Target="../media/image797.png"/><Relationship Id="rId3" Type="http://schemas.openxmlformats.org/officeDocument/2006/relationships/customXml" Target="../ink/ink718.xml"/><Relationship Id="rId25" Type="http://schemas.openxmlformats.org/officeDocument/2006/relationships/customXml" Target="../ink/ink729.xml"/><Relationship Id="rId46" Type="http://schemas.openxmlformats.org/officeDocument/2006/relationships/image" Target="../media/image740.png"/><Relationship Id="rId67" Type="http://schemas.openxmlformats.org/officeDocument/2006/relationships/customXml" Target="../ink/ink750.xml"/><Relationship Id="rId116" Type="http://schemas.openxmlformats.org/officeDocument/2006/relationships/image" Target="../media/image775.png"/><Relationship Id="rId137" Type="http://schemas.openxmlformats.org/officeDocument/2006/relationships/customXml" Target="../ink/ink785.xml"/><Relationship Id="rId158" Type="http://schemas.openxmlformats.org/officeDocument/2006/relationships/customXml" Target="../ink/ink796.xml"/><Relationship Id="rId20" Type="http://schemas.openxmlformats.org/officeDocument/2006/relationships/image" Target="../media/image727.png"/><Relationship Id="rId41" Type="http://schemas.openxmlformats.org/officeDocument/2006/relationships/customXml" Target="../ink/ink737.xml"/><Relationship Id="rId62" Type="http://schemas.openxmlformats.org/officeDocument/2006/relationships/image" Target="../media/image748.png"/><Relationship Id="rId83" Type="http://schemas.openxmlformats.org/officeDocument/2006/relationships/customXml" Target="../ink/ink758.xml"/><Relationship Id="rId88" Type="http://schemas.openxmlformats.org/officeDocument/2006/relationships/image" Target="../media/image761.png"/><Relationship Id="rId111" Type="http://schemas.openxmlformats.org/officeDocument/2006/relationships/customXml" Target="../ink/ink772.xml"/><Relationship Id="rId132" Type="http://schemas.openxmlformats.org/officeDocument/2006/relationships/image" Target="../media/image783.png"/><Relationship Id="rId153" Type="http://schemas.openxmlformats.org/officeDocument/2006/relationships/customXml" Target="../ink/ink793.xml"/><Relationship Id="rId174" Type="http://schemas.openxmlformats.org/officeDocument/2006/relationships/customXml" Target="../ink/ink804.xml"/><Relationship Id="rId15" Type="http://schemas.openxmlformats.org/officeDocument/2006/relationships/customXml" Target="../ink/ink724.xml"/><Relationship Id="rId36" Type="http://schemas.openxmlformats.org/officeDocument/2006/relationships/image" Target="../media/image735.png"/><Relationship Id="rId57" Type="http://schemas.openxmlformats.org/officeDocument/2006/relationships/customXml" Target="../ink/ink745.xml"/><Relationship Id="rId106" Type="http://schemas.openxmlformats.org/officeDocument/2006/relationships/image" Target="../media/image770.png"/><Relationship Id="rId127" Type="http://schemas.openxmlformats.org/officeDocument/2006/relationships/customXml" Target="../ink/ink780.xml"/><Relationship Id="rId10" Type="http://schemas.openxmlformats.org/officeDocument/2006/relationships/image" Target="../media/image722.png"/><Relationship Id="rId31" Type="http://schemas.openxmlformats.org/officeDocument/2006/relationships/customXml" Target="../ink/ink732.xml"/><Relationship Id="rId52" Type="http://schemas.openxmlformats.org/officeDocument/2006/relationships/image" Target="../media/image743.png"/><Relationship Id="rId73" Type="http://schemas.openxmlformats.org/officeDocument/2006/relationships/customXml" Target="../ink/ink753.xml"/><Relationship Id="rId78" Type="http://schemas.openxmlformats.org/officeDocument/2006/relationships/image" Target="../media/image756.png"/><Relationship Id="rId94" Type="http://schemas.openxmlformats.org/officeDocument/2006/relationships/image" Target="../media/image764.png"/><Relationship Id="rId99" Type="http://schemas.openxmlformats.org/officeDocument/2006/relationships/customXml" Target="../ink/ink766.xml"/><Relationship Id="rId101" Type="http://schemas.openxmlformats.org/officeDocument/2006/relationships/customXml" Target="../ink/ink767.xml"/><Relationship Id="rId122" Type="http://schemas.openxmlformats.org/officeDocument/2006/relationships/image" Target="../media/image778.png"/><Relationship Id="rId143" Type="http://schemas.openxmlformats.org/officeDocument/2006/relationships/customXml" Target="../ink/ink788.xml"/><Relationship Id="rId148" Type="http://schemas.openxmlformats.org/officeDocument/2006/relationships/image" Target="../media/image791.png"/><Relationship Id="rId164" Type="http://schemas.openxmlformats.org/officeDocument/2006/relationships/customXml" Target="../ink/ink799.xml"/><Relationship Id="rId169" Type="http://schemas.openxmlformats.org/officeDocument/2006/relationships/image" Target="../media/image800.png"/><Relationship Id="rId4" Type="http://schemas.openxmlformats.org/officeDocument/2006/relationships/image" Target="../media/image719.png"/><Relationship Id="rId9" Type="http://schemas.openxmlformats.org/officeDocument/2006/relationships/customXml" Target="../ink/ink721.xml"/><Relationship Id="rId26" Type="http://schemas.openxmlformats.org/officeDocument/2006/relationships/image" Target="../media/image730.png"/><Relationship Id="rId47" Type="http://schemas.openxmlformats.org/officeDocument/2006/relationships/customXml" Target="../ink/ink740.xml"/><Relationship Id="rId68" Type="http://schemas.openxmlformats.org/officeDocument/2006/relationships/image" Target="../media/image751.png"/><Relationship Id="rId89" Type="http://schemas.openxmlformats.org/officeDocument/2006/relationships/customXml" Target="../ink/ink761.xml"/><Relationship Id="rId112" Type="http://schemas.openxmlformats.org/officeDocument/2006/relationships/image" Target="../media/image773.png"/><Relationship Id="rId133" Type="http://schemas.openxmlformats.org/officeDocument/2006/relationships/customXml" Target="../ink/ink783.xml"/><Relationship Id="rId154" Type="http://schemas.openxmlformats.org/officeDocument/2006/relationships/image" Target="../media/image717.png"/><Relationship Id="rId175" Type="http://schemas.openxmlformats.org/officeDocument/2006/relationships/image" Target="../media/image803.png"/><Relationship Id="rId16" Type="http://schemas.openxmlformats.org/officeDocument/2006/relationships/image" Target="../media/image725.png"/><Relationship Id="rId37" Type="http://schemas.openxmlformats.org/officeDocument/2006/relationships/customXml" Target="../ink/ink735.xml"/><Relationship Id="rId58" Type="http://schemas.openxmlformats.org/officeDocument/2006/relationships/image" Target="../media/image746.png"/><Relationship Id="rId79" Type="http://schemas.openxmlformats.org/officeDocument/2006/relationships/customXml" Target="../ink/ink756.xml"/><Relationship Id="rId102" Type="http://schemas.openxmlformats.org/officeDocument/2006/relationships/image" Target="../media/image768.png"/><Relationship Id="rId123" Type="http://schemas.openxmlformats.org/officeDocument/2006/relationships/customXml" Target="../ink/ink778.xml"/><Relationship Id="rId144" Type="http://schemas.openxmlformats.org/officeDocument/2006/relationships/image" Target="../media/image789.png"/><Relationship Id="rId90" Type="http://schemas.openxmlformats.org/officeDocument/2006/relationships/image" Target="../media/image762.png"/><Relationship Id="rId165" Type="http://schemas.openxmlformats.org/officeDocument/2006/relationships/image" Target="../media/image798.png"/><Relationship Id="rId27" Type="http://schemas.openxmlformats.org/officeDocument/2006/relationships/customXml" Target="../ink/ink730.xml"/><Relationship Id="rId48" Type="http://schemas.openxmlformats.org/officeDocument/2006/relationships/image" Target="../media/image741.png"/><Relationship Id="rId69" Type="http://schemas.openxmlformats.org/officeDocument/2006/relationships/customXml" Target="../ink/ink751.xml"/><Relationship Id="rId113" Type="http://schemas.openxmlformats.org/officeDocument/2006/relationships/customXml" Target="../ink/ink773.xml"/><Relationship Id="rId134" Type="http://schemas.openxmlformats.org/officeDocument/2006/relationships/image" Target="../media/image784.png"/><Relationship Id="rId80" Type="http://schemas.openxmlformats.org/officeDocument/2006/relationships/image" Target="../media/image757.png"/><Relationship Id="rId155" Type="http://schemas.openxmlformats.org/officeDocument/2006/relationships/customXml" Target="../ink/ink794.xml"/><Relationship Id="rId17" Type="http://schemas.openxmlformats.org/officeDocument/2006/relationships/customXml" Target="../ink/ink725.xml"/><Relationship Id="rId38" Type="http://schemas.openxmlformats.org/officeDocument/2006/relationships/image" Target="../media/image736.png"/><Relationship Id="rId59" Type="http://schemas.openxmlformats.org/officeDocument/2006/relationships/customXml" Target="../ink/ink746.xml"/><Relationship Id="rId103" Type="http://schemas.openxmlformats.org/officeDocument/2006/relationships/customXml" Target="../ink/ink768.xml"/><Relationship Id="rId124" Type="http://schemas.openxmlformats.org/officeDocument/2006/relationships/image" Target="../media/image779.png"/><Relationship Id="rId70" Type="http://schemas.openxmlformats.org/officeDocument/2006/relationships/image" Target="../media/image752.png"/><Relationship Id="rId91" Type="http://schemas.openxmlformats.org/officeDocument/2006/relationships/customXml" Target="../ink/ink762.xml"/><Relationship Id="rId145" Type="http://schemas.openxmlformats.org/officeDocument/2006/relationships/customXml" Target="../ink/ink789.xml"/><Relationship Id="rId166" Type="http://schemas.openxmlformats.org/officeDocument/2006/relationships/customXml" Target="../ink/ink80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7.png"/><Relationship Id="rId3" Type="http://schemas.openxmlformats.org/officeDocument/2006/relationships/customXml" Target="../ink/ink805.xml"/><Relationship Id="rId7" Type="http://schemas.openxmlformats.org/officeDocument/2006/relationships/customXml" Target="../ink/ink807.xml"/><Relationship Id="rId2" Type="http://schemas.openxmlformats.org/officeDocument/2006/relationships/image" Target="../media/image8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6.png"/><Relationship Id="rId5" Type="http://schemas.openxmlformats.org/officeDocument/2006/relationships/customXml" Target="../ink/ink806.xml"/><Relationship Id="rId10" Type="http://schemas.openxmlformats.org/officeDocument/2006/relationships/image" Target="../media/image808.png"/><Relationship Id="rId4" Type="http://schemas.openxmlformats.org/officeDocument/2006/relationships/image" Target="../media/image805.png"/><Relationship Id="rId9" Type="http://schemas.openxmlformats.org/officeDocument/2006/relationships/customXml" Target="../ink/ink8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est Programming Languages for Engineers - Freelancinggig">
            <a:extLst>
              <a:ext uri="{FF2B5EF4-FFF2-40B4-BE49-F238E27FC236}">
                <a16:creationId xmlns:a16="http://schemas.microsoft.com/office/drawing/2014/main" id="{F0D73423-03C2-46E6-A837-5D346E6A5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r="23585" b="55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6EF3-7C69-4E39-B633-CA355385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Programming for Engineers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CA9E-35DE-4721-AC73-8CE2689C9A65}"/>
              </a:ext>
            </a:extLst>
          </p:cNvPr>
          <p:cNvSpPr txBox="1"/>
          <p:nvPr/>
        </p:nvSpPr>
        <p:spPr>
          <a:xfrm>
            <a:off x="548352" y="4796633"/>
            <a:ext cx="47451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&gt;&gt; Slide 7.2</a:t>
            </a:r>
          </a:p>
          <a:p>
            <a:r>
              <a:rPr lang="en-MY" b="1" dirty="0"/>
              <a:t>&gt;&gt; </a:t>
            </a:r>
            <a:r>
              <a:rPr lang="en-US" b="1" dirty="0"/>
              <a:t>Data Science (Part 1)</a:t>
            </a:r>
          </a:p>
          <a:p>
            <a:r>
              <a:rPr lang="en-US" sz="1600" i="1" dirty="0"/>
              <a:t>Big data and real-world analytical solution</a:t>
            </a:r>
          </a:p>
          <a:p>
            <a:endParaRPr lang="en-US" sz="1600" i="1" dirty="0"/>
          </a:p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79A2-F75C-4851-AF12-5322BE7D09F3}"/>
              </a:ext>
            </a:extLst>
          </p:cNvPr>
          <p:cNvSpPr txBox="1"/>
          <p:nvPr/>
        </p:nvSpPr>
        <p:spPr>
          <a:xfrm>
            <a:off x="387075" y="292086"/>
            <a:ext cx="105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/>
              <a:t>BEP2073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2FC4C-4C84-47EA-B934-CB2F8BCD412C}"/>
                  </a:ext>
                </a:extLst>
              </p14:cNvPr>
              <p14:cNvContentPartPr/>
              <p14:nvPr/>
            </p14:nvContentPartPr>
            <p14:xfrm>
              <a:off x="11613848" y="488107"/>
              <a:ext cx="215640" cy="22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2FC4C-4C84-47EA-B934-CB2F8BCD41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4848" y="479467"/>
                <a:ext cx="233280" cy="246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9223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03D00-02EA-49BD-91FE-D077ECBB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3861"/>
            <a:ext cx="10802420" cy="284603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94A8349-B42D-4A8F-B236-D49205C0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Case Study: Apply Lifecycle of Data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552AE-6FAB-4E54-BAE2-3246F7FBE425}"/>
              </a:ext>
            </a:extLst>
          </p:cNvPr>
          <p:cNvSpPr txBox="1"/>
          <p:nvPr/>
        </p:nvSpPr>
        <p:spPr>
          <a:xfrm>
            <a:off x="838200" y="5859900"/>
            <a:ext cx="10709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Link: https://www.kaggle.com/adityadesai13/used-car-dataset-ford-and-mercedes/tasks?taskId=1258</a:t>
            </a:r>
          </a:p>
        </p:txBody>
      </p:sp>
      <p:pic>
        <p:nvPicPr>
          <p:cNvPr id="1026" name="Picture 2" descr="Kaggle">
            <a:extLst>
              <a:ext uri="{FF2B5EF4-FFF2-40B4-BE49-F238E27FC236}">
                <a16:creationId xmlns:a16="http://schemas.microsoft.com/office/drawing/2014/main" id="{0A6E736C-2707-4445-8C77-D209FA38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286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E2A4E-BE4D-4AF4-A041-704A65267987}"/>
              </a:ext>
            </a:extLst>
          </p:cNvPr>
          <p:cNvSpPr txBox="1"/>
          <p:nvPr/>
        </p:nvSpPr>
        <p:spPr>
          <a:xfrm>
            <a:off x="884727" y="2552196"/>
            <a:ext cx="10709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/>
              <a:t>Find Useful </a:t>
            </a:r>
            <a:r>
              <a:rPr lang="en-MY" sz="2400" b="1" dirty="0"/>
              <a:t>Insight</a:t>
            </a:r>
            <a:r>
              <a:rPr lang="en-MY" sz="2400" dirty="0"/>
              <a:t> based on the Used Car Data set as below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52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2DA9-B420-4E81-AFAD-F6630D58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9" y="351718"/>
            <a:ext cx="10515600" cy="901613"/>
          </a:xfrm>
        </p:spPr>
        <p:txBody>
          <a:bodyPr/>
          <a:lstStyle/>
          <a:p>
            <a:r>
              <a:rPr lang="en-MY" dirty="0"/>
              <a:t>Case Study</a:t>
            </a:r>
            <a:endParaRPr lang="en-MY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2F61-0879-40BA-95B9-9AF8834E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79" y="1478756"/>
            <a:ext cx="505017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Select Car by Manufacture, </a:t>
            </a:r>
            <a:br>
              <a:rPr lang="en-US" sz="2400" dirty="0"/>
            </a:br>
            <a:r>
              <a:rPr lang="en-US" sz="2400" dirty="0"/>
              <a:t>i.e.: Toyota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Filler by Model, i.e.: Yaris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parameters; </a:t>
            </a:r>
            <a:br>
              <a:rPr lang="en-US" sz="2400" dirty="0"/>
            </a:br>
            <a:r>
              <a:rPr lang="en-US" sz="2400" dirty="0"/>
              <a:t>mileage, year, and 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scatter plot to visualize Step 3</a:t>
            </a:r>
            <a:endParaRPr lang="en-MY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CF912-0A55-4B50-8C81-AA828E01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04" y="1027906"/>
            <a:ext cx="6750153" cy="4919888"/>
          </a:xfrm>
          <a:prstGeom prst="rect">
            <a:avLst/>
          </a:prstGeom>
        </p:spPr>
      </p:pic>
      <p:pic>
        <p:nvPicPr>
          <p:cNvPr id="1026" name="Picture 2" descr="Toyota YARIS 2020 Hatchback - YouTube">
            <a:extLst>
              <a:ext uri="{FF2B5EF4-FFF2-40B4-BE49-F238E27FC236}">
                <a16:creationId xmlns:a16="http://schemas.microsoft.com/office/drawing/2014/main" id="{E8BF6139-E428-4D43-836D-16F906DE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6" y="4059151"/>
            <a:ext cx="4664277" cy="26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DE81E5-414A-4DD9-8157-57145F7320E8}"/>
              </a:ext>
            </a:extLst>
          </p:cNvPr>
          <p:cNvSpPr txBox="1"/>
          <p:nvPr/>
        </p:nvSpPr>
        <p:spPr>
          <a:xfrm>
            <a:off x="6097398" y="6036476"/>
            <a:ext cx="5789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https://cmdlinetips.com/2018/02/how-to-subset-pandas-dataframe-based-on-values-of-a-column/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12207A-F808-4702-89BA-5FD2E5286DB8}"/>
                  </a:ext>
                </a:extLst>
              </p14:cNvPr>
              <p14:cNvContentPartPr/>
              <p14:nvPr/>
            </p14:nvContentPartPr>
            <p14:xfrm>
              <a:off x="2517785" y="-163210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12207A-F808-4702-89BA-5FD2E5286D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9145" y="-16407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377C20-1941-49C4-B264-1AAF5F0C185A}"/>
                  </a:ext>
                </a:extLst>
              </p14:cNvPr>
              <p14:cNvContentPartPr/>
              <p14:nvPr/>
            </p14:nvContentPartPr>
            <p14:xfrm>
              <a:off x="3910265" y="-156190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377C20-1941-49C4-B264-1AAF5F0C1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1625" y="-15705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15AA60E-76FB-4B04-BE0B-049DAC64C940}"/>
              </a:ext>
            </a:extLst>
          </p:cNvPr>
          <p:cNvGrpSpPr/>
          <p:nvPr/>
        </p:nvGrpSpPr>
        <p:grpSpPr>
          <a:xfrm>
            <a:off x="3952385" y="-1548222"/>
            <a:ext cx="360" cy="360"/>
            <a:chOff x="3952385" y="-154822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10F5AD-FC91-4AA9-884A-309DF6DD788B}"/>
                    </a:ext>
                  </a:extLst>
                </p14:cNvPr>
                <p14:cNvContentPartPr/>
                <p14:nvPr/>
              </p14:nvContentPartPr>
              <p14:xfrm>
                <a:off x="3952385" y="-1548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10F5AD-FC91-4AA9-884A-309DF6DD78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43745" y="-15568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2B3FA2-1D08-4DD0-9621-F01A19057D66}"/>
                    </a:ext>
                  </a:extLst>
                </p14:cNvPr>
                <p14:cNvContentPartPr/>
                <p14:nvPr/>
              </p14:nvContentPartPr>
              <p14:xfrm>
                <a:off x="3952385" y="-154822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2B3FA2-1D08-4DD0-9621-F01A19057D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43745" y="-15568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7C651A-B51F-46C2-9E8D-0CC1611D5B3D}"/>
                  </a:ext>
                </a:extLst>
              </p14:cNvPr>
              <p14:cNvContentPartPr/>
              <p14:nvPr/>
            </p14:nvContentPartPr>
            <p14:xfrm>
              <a:off x="7775646" y="84607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7C651A-B51F-46C2-9E8D-0CC1611D5B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7006" y="8374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654F3D-B864-497E-9E26-324EDD260615}"/>
                  </a:ext>
                </a:extLst>
              </p14:cNvPr>
              <p14:cNvContentPartPr/>
              <p14:nvPr/>
            </p14:nvContentPartPr>
            <p14:xfrm>
              <a:off x="4526286" y="213091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654F3D-B864-497E-9E26-324EDD2606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7646" y="21219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DE01AE-F0EC-40CB-A3CC-FEF9A79994D6}"/>
                  </a:ext>
                </a:extLst>
              </p14:cNvPr>
              <p14:cNvContentPartPr/>
              <p14:nvPr/>
            </p14:nvContentPartPr>
            <p14:xfrm>
              <a:off x="8138886" y="321551"/>
              <a:ext cx="9000" cy="38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DE01AE-F0EC-40CB-A3CC-FEF9A79994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9886" y="312911"/>
                <a:ext cx="26640" cy="56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632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BF64-E918-4BDE-AFDF-09BDB1AF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Statistical Thinking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56A9-8BBB-4990-81AD-D5E7340DF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805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22758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var, 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2" descr="Image result for Pandas">
            <a:extLst>
              <a:ext uri="{FF2B5EF4-FFF2-40B4-BE49-F238E27FC236}">
                <a16:creationId xmlns:a16="http://schemas.microsoft.com/office/drawing/2014/main" id="{59759084-2039-4A84-A130-D6191938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334" y="299697"/>
            <a:ext cx="2706985" cy="109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9284-C59E-4191-97C9-3C9DDE15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 1: Data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4D5A3A-6E42-46E9-ABF9-36BE184BBBDF}"/>
              </a:ext>
            </a:extLst>
          </p:cNvPr>
          <p:cNvGraphicFramePr>
            <a:graphicFrameLocks noGrp="1"/>
          </p:cNvGraphicFramePr>
          <p:nvPr/>
        </p:nvGraphicFramePr>
        <p:xfrm>
          <a:off x="964835" y="1776383"/>
          <a:ext cx="3955506" cy="40862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5958">
                  <a:extLst>
                    <a:ext uri="{9D8B030D-6E8A-4147-A177-3AD203B41FA5}">
                      <a16:colId xmlns:a16="http://schemas.microsoft.com/office/drawing/2014/main" val="3050104326"/>
                    </a:ext>
                  </a:extLst>
                </a:gridCol>
                <a:gridCol w="1199774">
                  <a:extLst>
                    <a:ext uri="{9D8B030D-6E8A-4147-A177-3AD203B41FA5}">
                      <a16:colId xmlns:a16="http://schemas.microsoft.com/office/drawing/2014/main" val="124448825"/>
                    </a:ext>
                  </a:extLst>
                </a:gridCol>
                <a:gridCol w="1199774">
                  <a:extLst>
                    <a:ext uri="{9D8B030D-6E8A-4147-A177-3AD203B41FA5}">
                      <a16:colId xmlns:a16="http://schemas.microsoft.com/office/drawing/2014/main" val="5675106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574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0        Tom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25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4.23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97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1      James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26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3.24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224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2      Ricky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25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3.98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199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3        Vin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23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2.56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364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4      Steve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3.20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679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5      Smith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29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4.60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129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6       Jack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23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3.80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1817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7        Lee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34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3.78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7591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8      David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40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2.98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213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9     Gasper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4.80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733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10    </a:t>
                      </a:r>
                      <a:r>
                        <a:rPr lang="en-MY" sz="2000" u="none" strike="noStrike" dirty="0" err="1">
                          <a:effectLst/>
                        </a:rPr>
                        <a:t>Betina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51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4.10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31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11    Andres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46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3.65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754918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002534-3662-42C8-A9EF-3220F058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48" y="443806"/>
            <a:ext cx="4360817" cy="2985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A4F0C-7FFC-4364-A382-56141697D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17" y="3638311"/>
            <a:ext cx="4268548" cy="2985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34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9284-C59E-4191-97C9-3C9DDE15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 1: </a:t>
            </a:r>
            <a:r>
              <a:rPr lang="en-US" dirty="0"/>
              <a:t>Descriptive Statistics</a:t>
            </a:r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4D5A3A-6E42-46E9-ABF9-36BE184BBBDF}"/>
              </a:ext>
            </a:extLst>
          </p:cNvPr>
          <p:cNvGraphicFramePr>
            <a:graphicFrameLocks noGrp="1"/>
          </p:cNvGraphicFramePr>
          <p:nvPr/>
        </p:nvGraphicFramePr>
        <p:xfrm>
          <a:off x="964835" y="1776383"/>
          <a:ext cx="3955506" cy="40862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5958">
                  <a:extLst>
                    <a:ext uri="{9D8B030D-6E8A-4147-A177-3AD203B41FA5}">
                      <a16:colId xmlns:a16="http://schemas.microsoft.com/office/drawing/2014/main" val="3050104326"/>
                    </a:ext>
                  </a:extLst>
                </a:gridCol>
                <a:gridCol w="1199774">
                  <a:extLst>
                    <a:ext uri="{9D8B030D-6E8A-4147-A177-3AD203B41FA5}">
                      <a16:colId xmlns:a16="http://schemas.microsoft.com/office/drawing/2014/main" val="124448825"/>
                    </a:ext>
                  </a:extLst>
                </a:gridCol>
                <a:gridCol w="1199774">
                  <a:extLst>
                    <a:ext uri="{9D8B030D-6E8A-4147-A177-3AD203B41FA5}">
                      <a16:colId xmlns:a16="http://schemas.microsoft.com/office/drawing/2014/main" val="5675106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574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0        Tom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25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4.23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97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1      James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26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3.24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224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2      Ricky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25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3.98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199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3        Vin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23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2.56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364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4      Steve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30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3.20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679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5      Smith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29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4.60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129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6       Jack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23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3.80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1817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7        Lee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34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3.78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7591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8      David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40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2.98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213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9     Gasper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30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4.80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733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10    Betina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51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4.10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31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>
                          <a:effectLst/>
                        </a:rPr>
                        <a:t>11    Andres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46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3.65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75491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2A3D1B-19CB-4060-9782-3EAB8884F2D8}"/>
              </a:ext>
            </a:extLst>
          </p:cNvPr>
          <p:cNvGraphicFramePr>
            <a:graphicFrameLocks noGrp="1"/>
          </p:cNvGraphicFramePr>
          <p:nvPr/>
        </p:nvGraphicFramePr>
        <p:xfrm>
          <a:off x="5605783" y="1690688"/>
          <a:ext cx="2564983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1932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13EFF-89C4-49E1-825D-FE2368C7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61" y="409089"/>
            <a:ext cx="3763833" cy="78383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C25008B-4CE3-43A5-A5A2-0C1E25BD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Library: </a:t>
            </a:r>
            <a:r>
              <a:rPr lang="en-US" dirty="0"/>
              <a:t>statsmodels</a:t>
            </a:r>
            <a:endParaRPr lang="en-MY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17A1E84-892A-4A98-A5F0-CDADB1E0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326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statsmodels is a Python module that provides classes and functions for the estimation of many different statistical models, as well as for conducting statistical tests, and statistical data exploration. 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405B0-3B93-494C-AF72-59F493ADBFCF}"/>
              </a:ext>
            </a:extLst>
          </p:cNvPr>
          <p:cNvSpPr txBox="1"/>
          <p:nvPr/>
        </p:nvSpPr>
        <p:spPr>
          <a:xfrm>
            <a:off x="6976189" y="1825625"/>
            <a:ext cx="494833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import </a:t>
            </a:r>
            <a:r>
              <a:rPr lang="en-MY" dirty="0" err="1"/>
              <a:t>numpy</a:t>
            </a:r>
            <a:r>
              <a:rPr lang="en-MY" dirty="0"/>
              <a:t> as np</a:t>
            </a:r>
          </a:p>
          <a:p>
            <a:r>
              <a:rPr lang="en-MY" dirty="0"/>
              <a:t>import </a:t>
            </a:r>
            <a:r>
              <a:rPr lang="en-MY" dirty="0" err="1"/>
              <a:t>statsmodels.api</a:t>
            </a:r>
            <a:r>
              <a:rPr lang="en-MY" dirty="0"/>
              <a:t> as </a:t>
            </a:r>
            <a:r>
              <a:rPr lang="en-MY" dirty="0" err="1"/>
              <a:t>sm</a:t>
            </a:r>
            <a:endParaRPr lang="en-MY" dirty="0"/>
          </a:p>
          <a:p>
            <a:endParaRPr lang="en-MY" dirty="0"/>
          </a:p>
          <a:p>
            <a:r>
              <a:rPr lang="en-MY" dirty="0"/>
              <a:t># Generate artificial data (</a:t>
            </a:r>
            <a:r>
              <a:rPr lang="en-MY" b="1" dirty="0">
                <a:solidFill>
                  <a:srgbClr val="0000FF"/>
                </a:solidFill>
              </a:rPr>
              <a:t>2 regressors + constant</a:t>
            </a:r>
            <a:r>
              <a:rPr lang="en-MY" dirty="0"/>
              <a:t>)</a:t>
            </a:r>
          </a:p>
          <a:p>
            <a:r>
              <a:rPr lang="en-MY" dirty="0"/>
              <a:t>X = </a:t>
            </a:r>
            <a:r>
              <a:rPr lang="en-MY" dirty="0" err="1"/>
              <a:t>np.random.random</a:t>
            </a:r>
            <a:r>
              <a:rPr lang="en-MY" dirty="0"/>
              <a:t>((100, 2))</a:t>
            </a:r>
          </a:p>
          <a:p>
            <a:r>
              <a:rPr lang="en-MY" dirty="0"/>
              <a:t>X = </a:t>
            </a:r>
            <a:r>
              <a:rPr lang="en-MY" dirty="0" err="1"/>
              <a:t>sm.add_constant</a:t>
            </a:r>
            <a:r>
              <a:rPr lang="en-MY" dirty="0"/>
              <a:t>(X)</a:t>
            </a:r>
          </a:p>
          <a:p>
            <a:r>
              <a:rPr lang="en-MY" dirty="0"/>
              <a:t>beta = [1, 0.1, 0.5]</a:t>
            </a:r>
          </a:p>
          <a:p>
            <a:r>
              <a:rPr lang="en-MY" dirty="0"/>
              <a:t>e = </a:t>
            </a:r>
            <a:r>
              <a:rPr lang="en-MY" dirty="0" err="1"/>
              <a:t>np.random.random</a:t>
            </a:r>
            <a:r>
              <a:rPr lang="en-MY" dirty="0"/>
              <a:t>(100)</a:t>
            </a:r>
          </a:p>
          <a:p>
            <a:endParaRPr lang="en-MY" dirty="0"/>
          </a:p>
          <a:p>
            <a:r>
              <a:rPr lang="en-MY" dirty="0"/>
              <a:t>y = np.dot(X, beta) + e</a:t>
            </a:r>
          </a:p>
          <a:p>
            <a:endParaRPr lang="en-MY" dirty="0"/>
          </a:p>
          <a:p>
            <a:r>
              <a:rPr lang="en-MY" dirty="0"/>
              <a:t># Fit regression model</a:t>
            </a:r>
          </a:p>
          <a:p>
            <a:r>
              <a:rPr lang="en-MY" dirty="0"/>
              <a:t>results = </a:t>
            </a:r>
            <a:r>
              <a:rPr lang="en-MY" dirty="0" err="1"/>
              <a:t>sm.OLS</a:t>
            </a:r>
            <a:r>
              <a:rPr lang="en-MY" dirty="0"/>
              <a:t>(y, X).fit()</a:t>
            </a:r>
          </a:p>
          <a:p>
            <a:endParaRPr lang="en-MY" dirty="0"/>
          </a:p>
          <a:p>
            <a:r>
              <a:rPr lang="en-MY" dirty="0"/>
              <a:t># Inspect the results</a:t>
            </a:r>
          </a:p>
          <a:p>
            <a:r>
              <a:rPr lang="en-MY" dirty="0"/>
              <a:t>print(</a:t>
            </a:r>
            <a:r>
              <a:rPr lang="en-MY" dirty="0" err="1"/>
              <a:t>results.summary</a:t>
            </a:r>
            <a:r>
              <a:rPr lang="en-MY" dirty="0"/>
              <a:t>())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43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A84FB58-C0E0-43F3-B515-47D740239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Regression with Two Predictor Variables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0A7BC8B-6E91-48AD-82D4-453D0C85D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two predictor variables, the general form of the multiple regression equation is:   </a:t>
            </a:r>
          </a:p>
          <a:p>
            <a:pPr algn="ctr">
              <a:buFontTx/>
              <a:buNone/>
            </a:pPr>
            <a:r>
              <a:rPr lang="en-US" altLang="en-US" dirty="0">
                <a:latin typeface="Lucida Grande" pitchFamily="28" charset="0"/>
              </a:rPr>
              <a:t>Ŷ</a:t>
            </a:r>
            <a:r>
              <a:rPr lang="en-US" altLang="en-US" dirty="0"/>
              <a:t>=   b</a:t>
            </a:r>
            <a:r>
              <a:rPr lang="en-US" altLang="en-US" baseline="-25000" dirty="0"/>
              <a:t>1</a:t>
            </a:r>
            <a:r>
              <a:rPr lang="en-US" altLang="en-US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 +  b</a:t>
            </a:r>
            <a:r>
              <a:rPr lang="en-US" altLang="en-US" baseline="-25000" dirty="0"/>
              <a:t>2</a:t>
            </a:r>
            <a:r>
              <a:rPr lang="en-US" altLang="en-US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 +  a	</a:t>
            </a:r>
          </a:p>
          <a:p>
            <a:endParaRPr lang="en-US" altLang="en-US" dirty="0"/>
          </a:p>
          <a:p>
            <a:r>
              <a:rPr lang="en-US" altLang="en-US" dirty="0"/>
              <a:t>The ability of the regression equation to accurately predict the Y values.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21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>
            <a:extLst>
              <a:ext uri="{FF2B5EF4-FFF2-40B4-BE49-F238E27FC236}">
                <a16:creationId xmlns:a16="http://schemas.microsoft.com/office/drawing/2014/main" id="{950B460A-3C24-44DF-8D49-4818C3A3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308101"/>
            <a:ext cx="8966200" cy="42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071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3A81-2C9F-431A-AD71-3DED867B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Course Learning Outcome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38FDC-BA0E-42D1-AAD4-12252110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32426"/>
              </p:ext>
            </p:extLst>
          </p:nvPr>
        </p:nvGraphicFramePr>
        <p:xfrm>
          <a:off x="838200" y="1770562"/>
          <a:ext cx="10515599" cy="44643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47173">
                  <a:extLst>
                    <a:ext uri="{9D8B030D-6E8A-4147-A177-3AD203B41FA5}">
                      <a16:colId xmlns:a16="http://schemas.microsoft.com/office/drawing/2014/main" val="3800953435"/>
                    </a:ext>
                  </a:extLst>
                </a:gridCol>
                <a:gridCol w="8468426">
                  <a:extLst>
                    <a:ext uri="{9D8B030D-6E8A-4147-A177-3AD203B41FA5}">
                      <a16:colId xmlns:a16="http://schemas.microsoft.com/office/drawing/2014/main" val="1484048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5720" lvl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CLO1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b="0" dirty="0">
                          <a:effectLst/>
                        </a:rPr>
                        <a:t>Outline the operational procedure of programming language.</a:t>
                      </a:r>
                      <a:endParaRPr lang="en-MY" sz="3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CLO2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Outline the object-oriented attribute in the programming flow.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4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CLO3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Evaluate the program structure on function, branching and condition.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0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CLO4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Develop a programming/syntax solution for chemical engineering case study.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7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CLO5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Differentiate between solution error and syntax error for complex engineering case study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896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E27C82-F229-4FF3-AE0B-D0173C715AB1}"/>
                  </a:ext>
                </a:extLst>
              </p14:cNvPr>
              <p14:cNvContentPartPr/>
              <p14:nvPr/>
            </p14:nvContentPartPr>
            <p14:xfrm>
              <a:off x="6151208" y="5265667"/>
              <a:ext cx="2183760" cy="55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E27C82-F229-4FF3-AE0B-D0173C715A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2208" y="5257027"/>
                <a:ext cx="22014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809639-045B-4ACE-A608-8B66AF155D1F}"/>
                  </a:ext>
                </a:extLst>
              </p14:cNvPr>
              <p14:cNvContentPartPr/>
              <p14:nvPr/>
            </p14:nvContentPartPr>
            <p14:xfrm>
              <a:off x="3160328" y="5696587"/>
              <a:ext cx="780120" cy="83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809639-045B-4ACE-A608-8B66AF155D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1688" y="5687587"/>
                <a:ext cx="797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286B58-7BF0-4617-841D-29369F39A813}"/>
                  </a:ext>
                </a:extLst>
              </p14:cNvPr>
              <p14:cNvContentPartPr/>
              <p14:nvPr/>
            </p14:nvContentPartPr>
            <p14:xfrm>
              <a:off x="7832408" y="5832667"/>
              <a:ext cx="142200" cy="5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286B58-7BF0-4617-841D-29369F39A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23408" y="5823667"/>
                <a:ext cx="159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3CCC35-790E-4C3F-916A-FED2969AFB4F}"/>
                  </a:ext>
                </a:extLst>
              </p14:cNvPr>
              <p14:cNvContentPartPr/>
              <p14:nvPr/>
            </p14:nvContentPartPr>
            <p14:xfrm>
              <a:off x="10299848" y="5752747"/>
              <a:ext cx="119520" cy="8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3CCC35-790E-4C3F-916A-FED2969AFB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91208" y="5744107"/>
                <a:ext cx="1371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4B4D4-FBD8-4C5B-B52F-E5BE561FFFE8}"/>
                  </a:ext>
                </a:extLst>
              </p14:cNvPr>
              <p14:cNvContentPartPr/>
              <p14:nvPr/>
            </p14:nvContentPartPr>
            <p14:xfrm>
              <a:off x="9005648" y="5384467"/>
              <a:ext cx="39960" cy="4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4B4D4-FBD8-4C5B-B52F-E5BE561FFF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6648" y="5375467"/>
                <a:ext cx="5760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A21966A-FAC9-4B84-9426-7C6B2CAC4E0E}"/>
              </a:ext>
            </a:extLst>
          </p:cNvPr>
          <p:cNvGrpSpPr/>
          <p:nvPr/>
        </p:nvGrpSpPr>
        <p:grpSpPr>
          <a:xfrm>
            <a:off x="9225608" y="5660227"/>
            <a:ext cx="963000" cy="126360"/>
            <a:chOff x="9225608" y="5660227"/>
            <a:chExt cx="96300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902285-89D9-4620-8E03-30F787AB48DD}"/>
                    </a:ext>
                  </a:extLst>
                </p14:cNvPr>
                <p14:cNvContentPartPr/>
                <p14:nvPr/>
              </p14:nvContentPartPr>
              <p14:xfrm>
                <a:off x="9225608" y="5660227"/>
                <a:ext cx="873360" cy="12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902285-89D9-4620-8E03-30F787AB48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16608" y="5651227"/>
                  <a:ext cx="891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A961CA-DEC6-473B-86B4-7C130CE98546}"/>
                    </a:ext>
                  </a:extLst>
                </p14:cNvPr>
                <p14:cNvContentPartPr/>
                <p14:nvPr/>
              </p14:nvContentPartPr>
              <p14:xfrm>
                <a:off x="10169528" y="5670307"/>
                <a:ext cx="19080" cy="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A961CA-DEC6-473B-86B4-7C130CE985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60528" y="5661307"/>
                  <a:ext cx="3672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2500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9F10160-16AA-4E62-AF68-7E73FA342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Regression with Two Predictor Variables (cont.)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5BD311F-B877-4350-8991-4BAE66791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6" y="2057400"/>
            <a:ext cx="90455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5DC646AD-4DE6-4B1F-BDC0-BC4859844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4648200"/>
            <a:ext cx="102734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/>
              <a:t>As with linear regression, the unpredicted variability (SS and df) can be used to compute a standard error of estimate that measures the standard distance between the actual Y values and the predicted values.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1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0459A4-D940-4B21-AF27-5FC60AC6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73" y="1747515"/>
            <a:ext cx="7987575" cy="4848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5B4FE-C87B-4095-86FF-AE76C124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261" y="409089"/>
            <a:ext cx="3763833" cy="783838"/>
          </a:xfrm>
          <a:prstGeom prst="rect">
            <a:avLst/>
          </a:prstGeom>
        </p:spPr>
      </p:pic>
      <p:sp>
        <p:nvSpPr>
          <p:cNvPr id="9" name="Title 10">
            <a:extLst>
              <a:ext uri="{FF2B5EF4-FFF2-40B4-BE49-F238E27FC236}">
                <a16:creationId xmlns:a16="http://schemas.microsoft.com/office/drawing/2014/main" id="{209729C7-EACA-4934-B4AB-7CB14A6BCE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Library: </a:t>
            </a:r>
            <a:r>
              <a:rPr lang="en-US" dirty="0"/>
              <a:t>statsmodels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A5279-C215-49AB-89A1-6EE97702283F}"/>
              </a:ext>
            </a:extLst>
          </p:cNvPr>
          <p:cNvSpPr txBox="1"/>
          <p:nvPr/>
        </p:nvSpPr>
        <p:spPr>
          <a:xfrm>
            <a:off x="903573" y="132135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Result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696A12-F871-45F2-87F5-F898E5AE02C2}"/>
                  </a:ext>
                </a:extLst>
              </p14:cNvPr>
              <p14:cNvContentPartPr/>
              <p14:nvPr/>
            </p14:nvContentPartPr>
            <p14:xfrm>
              <a:off x="12082208" y="939907"/>
              <a:ext cx="245520" cy="13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696A12-F871-45F2-87F5-F898E5AE02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73208" y="930907"/>
                <a:ext cx="2631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7F81E2-FB13-4210-B689-BE35239D29CE}"/>
                  </a:ext>
                </a:extLst>
              </p14:cNvPr>
              <p14:cNvContentPartPr/>
              <p14:nvPr/>
            </p14:nvContentPartPr>
            <p14:xfrm>
              <a:off x="4011368" y="3689227"/>
              <a:ext cx="84960" cy="107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7F81E2-FB13-4210-B689-BE35239D29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2728" y="3680587"/>
                <a:ext cx="102600" cy="10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840AAC-AD73-4F48-AB12-500BABD945A2}"/>
                  </a:ext>
                </a:extLst>
              </p14:cNvPr>
              <p14:cNvContentPartPr/>
              <p14:nvPr/>
            </p14:nvContentPartPr>
            <p14:xfrm>
              <a:off x="4016408" y="3617947"/>
              <a:ext cx="1947600" cy="146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840AAC-AD73-4F48-AB12-500BABD94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7408" y="3609307"/>
                <a:ext cx="1965240" cy="14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2E628D-30B6-45B9-A9D1-D90D5920D35D}"/>
                  </a:ext>
                </a:extLst>
              </p14:cNvPr>
              <p14:cNvContentPartPr/>
              <p14:nvPr/>
            </p14:nvContentPartPr>
            <p14:xfrm>
              <a:off x="-748192" y="4013227"/>
              <a:ext cx="145800" cy="148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2E628D-30B6-45B9-A9D1-D90D5920D3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757192" y="4004227"/>
                <a:ext cx="163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7076D9-5240-4F28-8DAF-0C41EC4CE8E5}"/>
                  </a:ext>
                </a:extLst>
              </p14:cNvPr>
              <p14:cNvContentPartPr/>
              <p14:nvPr/>
            </p14:nvContentPartPr>
            <p14:xfrm>
              <a:off x="-512032" y="3973267"/>
              <a:ext cx="24120" cy="163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7076D9-5240-4F28-8DAF-0C41EC4CE8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520672" y="3964267"/>
                <a:ext cx="41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8206AB-ABE6-4F74-9A31-1169EFFB70AB}"/>
                  </a:ext>
                </a:extLst>
              </p14:cNvPr>
              <p14:cNvContentPartPr/>
              <p14:nvPr/>
            </p14:nvContentPartPr>
            <p14:xfrm>
              <a:off x="-573952" y="3983707"/>
              <a:ext cx="122760" cy="98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8206AB-ABE6-4F74-9A31-1169EFFB70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582592" y="3975067"/>
                <a:ext cx="140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3BAD58-DFAC-403F-AA82-2078B93AEA63}"/>
                  </a:ext>
                </a:extLst>
              </p14:cNvPr>
              <p14:cNvContentPartPr/>
              <p14:nvPr/>
            </p14:nvContentPartPr>
            <p14:xfrm>
              <a:off x="-410512" y="4027627"/>
              <a:ext cx="55440" cy="81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3BAD58-DFAC-403F-AA82-2078B93AEA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419512" y="4018627"/>
                <a:ext cx="730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E134CD-CFF0-4068-9EB3-F1E8EF1469EA}"/>
                  </a:ext>
                </a:extLst>
              </p14:cNvPr>
              <p14:cNvContentPartPr/>
              <p14:nvPr/>
            </p14:nvContentPartPr>
            <p14:xfrm>
              <a:off x="-292072" y="3998107"/>
              <a:ext cx="77760" cy="8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E134CD-CFF0-4068-9EB3-F1E8EF1469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300712" y="3989107"/>
                <a:ext cx="954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D4D21B-F2C0-4BC5-8AC3-00AAF9EE9963}"/>
                  </a:ext>
                </a:extLst>
              </p14:cNvPr>
              <p14:cNvContentPartPr/>
              <p14:nvPr/>
            </p14:nvContentPartPr>
            <p14:xfrm>
              <a:off x="-267232" y="3899107"/>
              <a:ext cx="68040" cy="159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D4D21B-F2C0-4BC5-8AC3-00AAF9EE996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276232" y="3890467"/>
                <a:ext cx="85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131AB1-AC50-4153-B535-FCF4C7BDB9C6}"/>
                  </a:ext>
                </a:extLst>
              </p14:cNvPr>
              <p14:cNvContentPartPr/>
              <p14:nvPr/>
            </p14:nvContentPartPr>
            <p14:xfrm>
              <a:off x="-939352" y="3394027"/>
              <a:ext cx="136080" cy="435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131AB1-AC50-4153-B535-FCF4C7BDB9C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947992" y="3385027"/>
                <a:ext cx="1537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7003027-4FF4-4A64-8B4E-011FFA1F43FB}"/>
                  </a:ext>
                </a:extLst>
              </p14:cNvPr>
              <p14:cNvContentPartPr/>
              <p14:nvPr/>
            </p14:nvContentPartPr>
            <p14:xfrm>
              <a:off x="-875272" y="3785707"/>
              <a:ext cx="216720" cy="93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7003027-4FF4-4A64-8B4E-011FFA1F43F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883912" y="3777067"/>
                <a:ext cx="234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4A17141-4B1C-4F77-8F6D-87F3D0DE47F6}"/>
                  </a:ext>
                </a:extLst>
              </p14:cNvPr>
              <p14:cNvContentPartPr/>
              <p14:nvPr/>
            </p14:nvContentPartPr>
            <p14:xfrm>
              <a:off x="-207832" y="3242827"/>
              <a:ext cx="173520" cy="419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4A17141-4B1C-4F77-8F6D-87F3D0DE47F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216472" y="3234187"/>
                <a:ext cx="191160" cy="43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2E629A5-30E4-4593-BFB9-D9972CA0FEEC}"/>
              </a:ext>
            </a:extLst>
          </p:cNvPr>
          <p:cNvGrpSpPr/>
          <p:nvPr/>
        </p:nvGrpSpPr>
        <p:grpSpPr>
          <a:xfrm>
            <a:off x="-148792" y="3085867"/>
            <a:ext cx="3306960" cy="2129400"/>
            <a:chOff x="-148792" y="3085867"/>
            <a:chExt cx="3306960" cy="21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080355-66B3-4EAE-8DDE-6149324B756A}"/>
                    </a:ext>
                  </a:extLst>
                </p14:cNvPr>
                <p14:cNvContentPartPr/>
                <p14:nvPr/>
              </p14:nvContentPartPr>
              <p14:xfrm>
                <a:off x="682448" y="3809827"/>
                <a:ext cx="2475720" cy="140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080355-66B3-4EAE-8DDE-6149324B756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3808" y="3800827"/>
                  <a:ext cx="2493360" cy="14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191199-8DE2-48B9-ABC7-4CF2D0ED804A}"/>
                    </a:ext>
                  </a:extLst>
                </p14:cNvPr>
                <p14:cNvContentPartPr/>
                <p14:nvPr/>
              </p14:nvContentPartPr>
              <p14:xfrm>
                <a:off x="1164848" y="4580587"/>
                <a:ext cx="1080" cy="11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191199-8DE2-48B9-ABC7-4CF2D0ED804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56208" y="4571587"/>
                  <a:ext cx="18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BDD689-8D25-4836-A520-23E1A6218B87}"/>
                    </a:ext>
                  </a:extLst>
                </p14:cNvPr>
                <p14:cNvContentPartPr/>
                <p14:nvPr/>
              </p14:nvContentPartPr>
              <p14:xfrm>
                <a:off x="-114592" y="3814147"/>
                <a:ext cx="180000" cy="20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BDD689-8D25-4836-A520-23E1A6218B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-123232" y="3805147"/>
                  <a:ext cx="197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4A9B8E-7794-4100-A426-9F3AD6275301}"/>
                    </a:ext>
                  </a:extLst>
                </p14:cNvPr>
                <p14:cNvContentPartPr/>
                <p14:nvPr/>
              </p14:nvContentPartPr>
              <p14:xfrm>
                <a:off x="174128" y="3775987"/>
                <a:ext cx="32400" cy="20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4A9B8E-7794-4100-A426-9F3AD62753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5128" y="3766987"/>
                  <a:ext cx="50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E09F91-1B71-4F7C-A302-4EDFF73805B9}"/>
                    </a:ext>
                  </a:extLst>
                </p14:cNvPr>
                <p14:cNvContentPartPr/>
                <p14:nvPr/>
              </p14:nvContentPartPr>
              <p14:xfrm>
                <a:off x="91328" y="3835027"/>
                <a:ext cx="144360" cy="3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E09F91-1B71-4F7C-A302-4EDFF73805B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328" y="3826027"/>
                  <a:ext cx="162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88A994-1FF8-4EB1-A24A-A6F2C65A735C}"/>
                    </a:ext>
                  </a:extLst>
                </p14:cNvPr>
                <p14:cNvContentPartPr/>
                <p14:nvPr/>
              </p14:nvContentPartPr>
              <p14:xfrm>
                <a:off x="290408" y="3837547"/>
                <a:ext cx="108360" cy="6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88A994-1FF8-4EB1-A24A-A6F2C65A73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768" y="3828907"/>
                  <a:ext cx="12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30120A-9FDB-476E-9031-B96C919F5FAF}"/>
                    </a:ext>
                  </a:extLst>
                </p14:cNvPr>
                <p14:cNvContentPartPr/>
                <p14:nvPr/>
              </p14:nvContentPartPr>
              <p14:xfrm>
                <a:off x="517928" y="3687067"/>
                <a:ext cx="63720" cy="132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30120A-9FDB-476E-9031-B96C919F5F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8928" y="3678427"/>
                  <a:ext cx="81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90D855-0BAD-4201-B721-B8A3FABA9325}"/>
                    </a:ext>
                  </a:extLst>
                </p14:cNvPr>
                <p14:cNvContentPartPr/>
                <p14:nvPr/>
              </p14:nvContentPartPr>
              <p14:xfrm>
                <a:off x="491648" y="3716227"/>
                <a:ext cx="142920" cy="5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90D855-0BAD-4201-B721-B8A3FABA93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3008" y="3707227"/>
                  <a:ext cx="160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F374FB-8BE3-46CC-BD16-3A09275A22D1}"/>
                    </a:ext>
                  </a:extLst>
                </p14:cNvPr>
                <p14:cNvContentPartPr/>
                <p14:nvPr/>
              </p14:nvContentPartPr>
              <p14:xfrm>
                <a:off x="698648" y="3558187"/>
                <a:ext cx="151200" cy="158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F374FB-8BE3-46CC-BD16-3A09275A22D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9648" y="3549547"/>
                  <a:ext cx="168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2E4E42-4400-4E20-A393-D6E55938D9AD}"/>
                    </a:ext>
                  </a:extLst>
                </p14:cNvPr>
                <p14:cNvContentPartPr/>
                <p14:nvPr/>
              </p14:nvContentPartPr>
              <p14:xfrm>
                <a:off x="-148792" y="3608587"/>
                <a:ext cx="222480" cy="73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2E4E42-4400-4E20-A393-D6E55938D9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-157792" y="3599947"/>
                  <a:ext cx="240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11BF77-BDDA-4617-AD7D-831625F3E4E5}"/>
                    </a:ext>
                  </a:extLst>
                </p14:cNvPr>
                <p14:cNvContentPartPr/>
                <p14:nvPr/>
              </p14:nvContentPartPr>
              <p14:xfrm>
                <a:off x="429728" y="3085867"/>
                <a:ext cx="201240" cy="40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11BF77-BDDA-4617-AD7D-831625F3E4E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1088" y="3077227"/>
                  <a:ext cx="2188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635CA3-8155-453A-B717-280AAB8948E2}"/>
                    </a:ext>
                  </a:extLst>
                </p14:cNvPr>
                <p14:cNvContentPartPr/>
                <p14:nvPr/>
              </p14:nvContentPartPr>
              <p14:xfrm>
                <a:off x="546728" y="3377827"/>
                <a:ext cx="110880" cy="31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635CA3-8155-453A-B717-280AAB8948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8088" y="3369187"/>
                  <a:ext cx="128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5AB45A-AA9E-4F25-9B68-ECE89C146FCB}"/>
                    </a:ext>
                  </a:extLst>
                </p14:cNvPr>
                <p14:cNvContentPartPr/>
                <p14:nvPr/>
              </p14:nvContentPartPr>
              <p14:xfrm>
                <a:off x="1264928" y="4222747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5AB45A-AA9E-4F25-9B68-ECE89C146FC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55928" y="4214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0DE039-EEB4-4BC8-B2B3-CD11A91CC338}"/>
                    </a:ext>
                  </a:extLst>
                </p14:cNvPr>
                <p14:cNvContentPartPr/>
                <p14:nvPr/>
              </p14:nvContentPartPr>
              <p14:xfrm>
                <a:off x="1518368" y="4376467"/>
                <a:ext cx="6480" cy="25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0DE039-EEB4-4BC8-B2B3-CD11A91CC3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09368" y="4367467"/>
                  <a:ext cx="24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AFD64A-5F22-46DB-9398-C9ACF8A859B7}"/>
                    </a:ext>
                  </a:extLst>
                </p14:cNvPr>
                <p14:cNvContentPartPr/>
                <p14:nvPr/>
              </p14:nvContentPartPr>
              <p14:xfrm>
                <a:off x="1614488" y="4295107"/>
                <a:ext cx="44280" cy="84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AFD64A-5F22-46DB-9398-C9ACF8A859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05848" y="4286467"/>
                  <a:ext cx="61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932715-7010-46A7-94E4-E974F1BE9922}"/>
                    </a:ext>
                  </a:extLst>
                </p14:cNvPr>
                <p14:cNvContentPartPr/>
                <p14:nvPr/>
              </p14:nvContentPartPr>
              <p14:xfrm>
                <a:off x="1273928" y="4530547"/>
                <a:ext cx="95760" cy="90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932715-7010-46A7-94E4-E974F1BE992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64928" y="4521907"/>
                  <a:ext cx="113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CA1077-B401-4C81-928F-A86E4463869E}"/>
                    </a:ext>
                  </a:extLst>
                </p14:cNvPr>
                <p14:cNvContentPartPr/>
                <p14:nvPr/>
              </p14:nvContentPartPr>
              <p14:xfrm>
                <a:off x="1285088" y="4733947"/>
                <a:ext cx="93960" cy="97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CA1077-B401-4C81-928F-A86E446386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76088" y="4725307"/>
                  <a:ext cx="1116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68C4BB-7C9D-4345-A150-999EAD7F6E90}"/>
              </a:ext>
            </a:extLst>
          </p:cNvPr>
          <p:cNvGrpSpPr/>
          <p:nvPr/>
        </p:nvGrpSpPr>
        <p:grpSpPr>
          <a:xfrm>
            <a:off x="4218368" y="5069827"/>
            <a:ext cx="105840" cy="603360"/>
            <a:chOff x="4218368" y="5069827"/>
            <a:chExt cx="10584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50DBD3-2AB8-4DD7-B76E-D259638FFD90}"/>
                    </a:ext>
                  </a:extLst>
                </p14:cNvPr>
                <p14:cNvContentPartPr/>
                <p14:nvPr/>
              </p14:nvContentPartPr>
              <p14:xfrm>
                <a:off x="4233488" y="5069827"/>
                <a:ext cx="71640" cy="47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50DBD3-2AB8-4DD7-B76E-D259638FFD9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24488" y="5061187"/>
                  <a:ext cx="89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52BC84F-5DC9-4E83-858C-F4F78B1907F7}"/>
                    </a:ext>
                  </a:extLst>
                </p14:cNvPr>
                <p14:cNvContentPartPr/>
                <p14:nvPr/>
              </p14:nvContentPartPr>
              <p14:xfrm>
                <a:off x="4218368" y="5263867"/>
                <a:ext cx="50040" cy="3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52BC84F-5DC9-4E83-858C-F4F78B1907F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09728" y="5254867"/>
                  <a:ext cx="67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3E111E-4C46-4D4F-B0C7-451BEDEAB515}"/>
                    </a:ext>
                  </a:extLst>
                </p14:cNvPr>
                <p14:cNvContentPartPr/>
                <p14:nvPr/>
              </p14:nvContentPartPr>
              <p14:xfrm>
                <a:off x="4230248" y="5443147"/>
                <a:ext cx="54720" cy="36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3E111E-4C46-4D4F-B0C7-451BEDEAB51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21608" y="5434147"/>
                  <a:ext cx="72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9C02A2-2BC5-4CEE-98A9-A9A60B56A123}"/>
                    </a:ext>
                  </a:extLst>
                </p14:cNvPr>
                <p14:cNvContentPartPr/>
                <p14:nvPr/>
              </p14:nvContentPartPr>
              <p14:xfrm>
                <a:off x="4254368" y="5613067"/>
                <a:ext cx="69840" cy="60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9C02A2-2BC5-4CEE-98A9-A9A60B56A12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45368" y="5604427"/>
                  <a:ext cx="8748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38AF80C-4FF1-47CC-822C-0FC4BDFD9C69}"/>
                  </a:ext>
                </a:extLst>
              </p14:cNvPr>
              <p14:cNvContentPartPr/>
              <p14:nvPr/>
            </p14:nvContentPartPr>
            <p14:xfrm>
              <a:off x="7723688" y="2117827"/>
              <a:ext cx="75600" cy="57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38AF80C-4FF1-47CC-822C-0FC4BDFD9C6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15048" y="2108827"/>
                <a:ext cx="93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FCBB5F2-DAE1-457E-A0BE-E72DC1D82AD8}"/>
                  </a:ext>
                </a:extLst>
              </p14:cNvPr>
              <p14:cNvContentPartPr/>
              <p14:nvPr/>
            </p14:nvContentPartPr>
            <p14:xfrm>
              <a:off x="7746728" y="2331307"/>
              <a:ext cx="55440" cy="37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FCBB5F2-DAE1-457E-A0BE-E72DC1D82AD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738088" y="2322667"/>
                <a:ext cx="73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95BA40F-B26C-4704-9DE6-6D72D11A2DE3}"/>
                  </a:ext>
                </a:extLst>
              </p14:cNvPr>
              <p14:cNvContentPartPr/>
              <p14:nvPr/>
            </p14:nvContentPartPr>
            <p14:xfrm>
              <a:off x="4306928" y="2483947"/>
              <a:ext cx="55800" cy="259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95BA40F-B26C-4704-9DE6-6D72D11A2DE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298288" y="2475307"/>
                <a:ext cx="73440" cy="27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30251958-4D84-4136-9E83-635FC99B88B1}"/>
              </a:ext>
            </a:extLst>
          </p:cNvPr>
          <p:cNvGrpSpPr/>
          <p:nvPr/>
        </p:nvGrpSpPr>
        <p:grpSpPr>
          <a:xfrm>
            <a:off x="8351528" y="2689507"/>
            <a:ext cx="1145160" cy="684360"/>
            <a:chOff x="8351528" y="2689507"/>
            <a:chExt cx="114516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00F1096-D9D4-4229-A08B-B2638173F962}"/>
                    </a:ext>
                  </a:extLst>
                </p14:cNvPr>
                <p14:cNvContentPartPr/>
                <p14:nvPr/>
              </p14:nvContentPartPr>
              <p14:xfrm>
                <a:off x="8516768" y="3074347"/>
                <a:ext cx="134280" cy="167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00F1096-D9D4-4229-A08B-B2638173F96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07768" y="3065707"/>
                  <a:ext cx="151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3D5F80-49AA-46CE-8707-B40E380331A8}"/>
                    </a:ext>
                  </a:extLst>
                </p14:cNvPr>
                <p14:cNvContentPartPr/>
                <p14:nvPr/>
              </p14:nvContentPartPr>
              <p14:xfrm>
                <a:off x="8660408" y="3067147"/>
                <a:ext cx="147960" cy="12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3D5F80-49AA-46CE-8707-B40E380331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51408" y="3058147"/>
                  <a:ext cx="165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88712F-5CF6-4DA8-9262-9EBD03C37CCE}"/>
                    </a:ext>
                  </a:extLst>
                </p14:cNvPr>
                <p14:cNvContentPartPr/>
                <p14:nvPr/>
              </p14:nvContentPartPr>
              <p14:xfrm>
                <a:off x="8829248" y="2975347"/>
                <a:ext cx="73800" cy="164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88712F-5CF6-4DA8-9262-9EBD03C37CC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20608" y="2966347"/>
                  <a:ext cx="91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715154-C8A4-4873-8BAD-80438A32460B}"/>
                    </a:ext>
                  </a:extLst>
                </p14:cNvPr>
                <p14:cNvContentPartPr/>
                <p14:nvPr/>
              </p14:nvContentPartPr>
              <p14:xfrm>
                <a:off x="8946608" y="2943667"/>
                <a:ext cx="136800" cy="127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715154-C8A4-4873-8BAD-80438A32460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937968" y="2935027"/>
                  <a:ext cx="154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5BCE89-47AF-43BE-ACA1-C01CCB632AFF}"/>
                    </a:ext>
                  </a:extLst>
                </p14:cNvPr>
                <p14:cNvContentPartPr/>
                <p14:nvPr/>
              </p14:nvContentPartPr>
              <p14:xfrm>
                <a:off x="9115808" y="2904067"/>
                <a:ext cx="84240" cy="102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5BCE89-47AF-43BE-ACA1-C01CCB632A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106808" y="2895067"/>
                  <a:ext cx="101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E54A4B-3FDF-4A86-8FD6-6E559A130A82}"/>
                    </a:ext>
                  </a:extLst>
                </p14:cNvPr>
                <p14:cNvContentPartPr/>
                <p14:nvPr/>
              </p14:nvContentPartPr>
              <p14:xfrm>
                <a:off x="8603528" y="3104587"/>
                <a:ext cx="793800" cy="246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E54A4B-3FDF-4A86-8FD6-6E559A130A8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94888" y="3095947"/>
                  <a:ext cx="811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967972-A415-48F9-9793-FF8C11698C2B}"/>
                    </a:ext>
                  </a:extLst>
                </p14:cNvPr>
                <p14:cNvContentPartPr/>
                <p14:nvPr/>
              </p14:nvContentPartPr>
              <p14:xfrm>
                <a:off x="9373208" y="2714347"/>
                <a:ext cx="123480" cy="308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967972-A415-48F9-9793-FF8C11698C2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64208" y="2705347"/>
                  <a:ext cx="141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7C0DFD9-60CF-4F9C-AEA5-DB817902F39C}"/>
                    </a:ext>
                  </a:extLst>
                </p14:cNvPr>
                <p14:cNvContentPartPr/>
                <p14:nvPr/>
              </p14:nvContentPartPr>
              <p14:xfrm>
                <a:off x="8429288" y="3004147"/>
                <a:ext cx="103320" cy="369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7C0DFD9-60CF-4F9C-AEA5-DB817902F39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20288" y="2995147"/>
                  <a:ext cx="120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C6B25E-0D3C-4017-95CE-5095B3EFB5EC}"/>
                    </a:ext>
                  </a:extLst>
                </p14:cNvPr>
                <p14:cNvContentPartPr/>
                <p14:nvPr/>
              </p14:nvContentPartPr>
              <p14:xfrm>
                <a:off x="8351528" y="2689507"/>
                <a:ext cx="850320" cy="31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C6B25E-0D3C-4017-95CE-5095B3EFB5E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42888" y="2680507"/>
                  <a:ext cx="86796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F4EF89-8934-41E3-832B-780B8216ECA2}"/>
              </a:ext>
            </a:extLst>
          </p:cNvPr>
          <p:cNvGrpSpPr/>
          <p:nvPr/>
        </p:nvGrpSpPr>
        <p:grpSpPr>
          <a:xfrm>
            <a:off x="4309088" y="2039707"/>
            <a:ext cx="75960" cy="1351440"/>
            <a:chOff x="4309088" y="2039707"/>
            <a:chExt cx="75960" cy="13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790C204-EBFE-437F-961B-8D253991D068}"/>
                    </a:ext>
                  </a:extLst>
                </p14:cNvPr>
                <p14:cNvContentPartPr/>
                <p14:nvPr/>
              </p14:nvContentPartPr>
              <p14:xfrm>
                <a:off x="4309088" y="2039707"/>
                <a:ext cx="46080" cy="1319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790C204-EBFE-437F-961B-8D253991D06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00448" y="2031067"/>
                  <a:ext cx="63720" cy="13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EA790E-BD06-4D35-B008-2CBE8927D970}"/>
                    </a:ext>
                  </a:extLst>
                </p14:cNvPr>
                <p14:cNvContentPartPr/>
                <p14:nvPr/>
              </p14:nvContentPartPr>
              <p14:xfrm>
                <a:off x="4384688" y="3390787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EA790E-BD06-4D35-B008-2CBE8927D97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76048" y="33817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55780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8521E-8082-438F-8FF3-C61EAB1D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7A6E-ED9A-4150-9208-97FA2DE5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1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5E040-A033-45BC-A031-EF89B6687AF4}"/>
                  </a:ext>
                </a:extLst>
              </p:cNvPr>
              <p:cNvSpPr txBox="1"/>
              <p:nvPr/>
            </p:nvSpPr>
            <p:spPr>
              <a:xfrm>
                <a:off x="631270" y="3515755"/>
                <a:ext cx="10060893" cy="598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MY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5E040-A033-45BC-A031-EF89B6687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0" y="3515755"/>
                <a:ext cx="10060893" cy="598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F4C13-64E7-44FF-A205-ECBF7C66B23F}"/>
                  </a:ext>
                </a:extLst>
              </p:cNvPr>
              <p:cNvSpPr txBox="1"/>
              <p:nvPr/>
            </p:nvSpPr>
            <p:spPr>
              <a:xfrm>
                <a:off x="838200" y="4423695"/>
                <a:ext cx="10109432" cy="1849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the heat capacity in kJ/kg-</a:t>
                </a:r>
                <a:r>
                  <a:rPr lang="en-US" sz="2800" dirty="0" err="1"/>
                  <a:t>mol.K</a:t>
                </a:r>
                <a:r>
                  <a:rPr lang="en-US" sz="2800" dirty="0"/>
                  <a:t>, 𝑇 is the temperature in K, and a0, a1,...a4 are the coefficients (parameter). Given 𝑎_0 = 85.6, determine the coefficients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/>
                  <a:t> based on data </a:t>
                </a:r>
              </a:p>
              <a:p>
                <a:pPr algn="just"/>
                <a:r>
                  <a:rPr lang="en-US" sz="2800" dirty="0"/>
                  <a:t>(</a:t>
                </a:r>
                <a:r>
                  <a:rPr lang="en-US" sz="2800" dirty="0">
                    <a:solidFill>
                      <a:srgbClr val="0000FF"/>
                    </a:solidFill>
                  </a:rPr>
                  <a:t>refer to data7_2.csv</a:t>
                </a:r>
                <a:r>
                  <a:rPr lang="en-US" sz="2800" dirty="0"/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F4C13-64E7-44FF-A205-ECBF7C66B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3695"/>
                <a:ext cx="10109432" cy="1849096"/>
              </a:xfrm>
              <a:prstGeom prst="rect">
                <a:avLst/>
              </a:prstGeom>
              <a:blipFill>
                <a:blip r:embed="rId4"/>
                <a:stretch>
                  <a:fillRect l="-1267" t="-3960" r="-1206" b="-858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AFE86C-7B60-4834-9217-F2C7ABE9E2E7}"/>
              </a:ext>
            </a:extLst>
          </p:cNvPr>
          <p:cNvSpPr txBox="1"/>
          <p:nvPr/>
        </p:nvSpPr>
        <p:spPr>
          <a:xfrm>
            <a:off x="838200" y="1526364"/>
            <a:ext cx="101094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following data were gathered to determine the relationship between heat capacity and temperature of a Carbon disulfate, CS2. The temperature dependency of the heat capacities of gases is commonly represented by simple polynomials of the form: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91743F-F729-4E72-A514-227B1A2E1C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4885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Exercise 1: Regression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F6A55A-7A6F-44DB-932A-0360F0836F24}"/>
              </a:ext>
            </a:extLst>
          </p:cNvPr>
          <p:cNvGrpSpPr/>
          <p:nvPr/>
        </p:nvGrpSpPr>
        <p:grpSpPr>
          <a:xfrm>
            <a:off x="12480368" y="1088227"/>
            <a:ext cx="870840" cy="278640"/>
            <a:chOff x="12480368" y="1088227"/>
            <a:chExt cx="8708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04138DB-127D-4AC4-B2DB-361097AB604F}"/>
                    </a:ext>
                  </a:extLst>
                </p14:cNvPr>
                <p14:cNvContentPartPr/>
                <p14:nvPr/>
              </p14:nvContentPartPr>
              <p14:xfrm>
                <a:off x="12480368" y="1118827"/>
                <a:ext cx="273240" cy="247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04138DB-127D-4AC4-B2DB-361097AB60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71728" y="1109827"/>
                  <a:ext cx="290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B22DE7-1209-4F43-B484-16D71079BE99}"/>
                    </a:ext>
                  </a:extLst>
                </p14:cNvPr>
                <p14:cNvContentPartPr/>
                <p14:nvPr/>
              </p14:nvContentPartPr>
              <p14:xfrm>
                <a:off x="12832088" y="1149427"/>
                <a:ext cx="48960" cy="5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B22DE7-1209-4F43-B484-16D71079BE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823448" y="1140427"/>
                  <a:ext cx="66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B26997-8DE6-4208-BCD1-7258A38E3C58}"/>
                    </a:ext>
                  </a:extLst>
                </p14:cNvPr>
                <p14:cNvContentPartPr/>
                <p14:nvPr/>
              </p14:nvContentPartPr>
              <p14:xfrm>
                <a:off x="12869888" y="1274707"/>
                <a:ext cx="37800" cy="35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B26997-8DE6-4208-BCD1-7258A38E3C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860888" y="1266067"/>
                  <a:ext cx="55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993414-2010-4296-B01A-ABBC3DA1D113}"/>
                    </a:ext>
                  </a:extLst>
                </p14:cNvPr>
                <p14:cNvContentPartPr/>
                <p14:nvPr/>
              </p14:nvContentPartPr>
              <p14:xfrm>
                <a:off x="13016048" y="1125667"/>
                <a:ext cx="126720" cy="197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993414-2010-4296-B01A-ABBC3DA1D1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007048" y="1117027"/>
                  <a:ext cx="144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CAB90B-6CA2-4EA0-85A6-293CCCCBDC79}"/>
                    </a:ext>
                  </a:extLst>
                </p14:cNvPr>
                <p14:cNvContentPartPr/>
                <p14:nvPr/>
              </p14:nvContentPartPr>
              <p14:xfrm>
                <a:off x="13209728" y="1088227"/>
                <a:ext cx="141480" cy="27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CAB90B-6CA2-4EA0-85A6-293CCCCBDC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200728" y="1079227"/>
                  <a:ext cx="15912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783E60-77ED-471C-A447-192E4462284A}"/>
              </a:ext>
            </a:extLst>
          </p:cNvPr>
          <p:cNvGrpSpPr/>
          <p:nvPr/>
        </p:nvGrpSpPr>
        <p:grpSpPr>
          <a:xfrm>
            <a:off x="12655688" y="2382787"/>
            <a:ext cx="777240" cy="141480"/>
            <a:chOff x="12655688" y="2382787"/>
            <a:chExt cx="77724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817B5C-4667-43FB-86BE-620CB17D573A}"/>
                    </a:ext>
                  </a:extLst>
                </p14:cNvPr>
                <p14:cNvContentPartPr/>
                <p14:nvPr/>
              </p14:nvContentPartPr>
              <p14:xfrm>
                <a:off x="12655688" y="2401507"/>
                <a:ext cx="777240" cy="122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817B5C-4667-43FB-86BE-620CB17D57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646688" y="2392867"/>
                  <a:ext cx="794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0C37A4-85D6-43C6-AB76-8214C6E61336}"/>
                    </a:ext>
                  </a:extLst>
                </p14:cNvPr>
                <p14:cNvContentPartPr/>
                <p14:nvPr/>
              </p14:nvContentPartPr>
              <p14:xfrm>
                <a:off x="13410248" y="238278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0C37A4-85D6-43C6-AB76-8214C6E6133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401248" y="23737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66EDD7-9FD8-4B1D-9D44-B303B339C6C5}"/>
              </a:ext>
            </a:extLst>
          </p:cNvPr>
          <p:cNvGrpSpPr/>
          <p:nvPr/>
        </p:nvGrpSpPr>
        <p:grpSpPr>
          <a:xfrm>
            <a:off x="12427448" y="1517347"/>
            <a:ext cx="1262520" cy="765000"/>
            <a:chOff x="12427448" y="1517347"/>
            <a:chExt cx="1262520" cy="76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E127BB-18E9-4D34-A450-1269397D97AC}"/>
                    </a:ext>
                  </a:extLst>
                </p14:cNvPr>
                <p14:cNvContentPartPr/>
                <p14:nvPr/>
              </p14:nvContentPartPr>
              <p14:xfrm>
                <a:off x="13027568" y="1526707"/>
                <a:ext cx="26280" cy="19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E127BB-18E9-4D34-A450-1269397D97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018928" y="1518067"/>
                  <a:ext cx="43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1BA6E2-1386-4A8C-BF74-5AB96C59A5E0}"/>
                    </a:ext>
                  </a:extLst>
                </p14:cNvPr>
                <p14:cNvContentPartPr/>
                <p14:nvPr/>
              </p14:nvContentPartPr>
              <p14:xfrm>
                <a:off x="13187408" y="1517347"/>
                <a:ext cx="168120" cy="183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1BA6E2-1386-4A8C-BF74-5AB96C59A5E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178408" y="1508707"/>
                  <a:ext cx="185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592444-5278-4A1C-B626-62B1749C5D41}"/>
                    </a:ext>
                  </a:extLst>
                </p14:cNvPr>
                <p14:cNvContentPartPr/>
                <p14:nvPr/>
              </p14:nvContentPartPr>
              <p14:xfrm>
                <a:off x="12427448" y="1747027"/>
                <a:ext cx="1034640" cy="137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592444-5278-4A1C-B626-62B1749C5D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418448" y="1738027"/>
                  <a:ext cx="1052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CED191-DD9F-46A2-869C-782C244C08AD}"/>
                    </a:ext>
                  </a:extLst>
                </p14:cNvPr>
                <p14:cNvContentPartPr/>
                <p14:nvPr/>
              </p14:nvContentPartPr>
              <p14:xfrm>
                <a:off x="12593408" y="2025667"/>
                <a:ext cx="207720" cy="25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CED191-DD9F-46A2-869C-782C244C08A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584408" y="2017027"/>
                  <a:ext cx="225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DF6AC5-BF35-4F21-99AC-19F35636FB8D}"/>
                    </a:ext>
                  </a:extLst>
                </p14:cNvPr>
                <p14:cNvContentPartPr/>
                <p14:nvPr/>
              </p14:nvContentPartPr>
              <p14:xfrm>
                <a:off x="12858368" y="2050507"/>
                <a:ext cx="27000" cy="19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DF6AC5-BF35-4F21-99AC-19F35636FB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849728" y="2041507"/>
                  <a:ext cx="44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2EFFCD-78C1-4C44-929F-52BA67E7A9A2}"/>
                    </a:ext>
                  </a:extLst>
                </p14:cNvPr>
                <p14:cNvContentPartPr/>
                <p14:nvPr/>
              </p14:nvContentPartPr>
              <p14:xfrm>
                <a:off x="12905168" y="2143747"/>
                <a:ext cx="15120" cy="3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2EFFCD-78C1-4C44-929F-52BA67E7A9A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896528" y="2135107"/>
                  <a:ext cx="32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E58041-07CC-4AF7-8F17-4EFD3E167804}"/>
                    </a:ext>
                  </a:extLst>
                </p14:cNvPr>
                <p14:cNvContentPartPr/>
                <p14:nvPr/>
              </p14:nvContentPartPr>
              <p14:xfrm>
                <a:off x="13055288" y="1985347"/>
                <a:ext cx="45720" cy="216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E58041-07CC-4AF7-8F17-4EFD3E1678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046648" y="1976707"/>
                  <a:ext cx="63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D9FE9F-FDE0-4952-86A5-3516F42E183F}"/>
                    </a:ext>
                  </a:extLst>
                </p14:cNvPr>
                <p14:cNvContentPartPr/>
                <p14:nvPr/>
              </p14:nvContentPartPr>
              <p14:xfrm>
                <a:off x="13246808" y="1954747"/>
                <a:ext cx="149400" cy="249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D9FE9F-FDE0-4952-86A5-3516F42E18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238168" y="1945747"/>
                  <a:ext cx="167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B36037-51D0-4F59-8BE0-D7E916F0CB82}"/>
                    </a:ext>
                  </a:extLst>
                </p14:cNvPr>
                <p14:cNvContentPartPr/>
                <p14:nvPr/>
              </p14:nvContentPartPr>
              <p14:xfrm>
                <a:off x="13427888" y="2019187"/>
                <a:ext cx="71280" cy="153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B36037-51D0-4F59-8BE0-D7E916F0CB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19248" y="2010187"/>
                  <a:ext cx="88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37E3F3-BDB1-4B2A-BA33-9377362447DC}"/>
                    </a:ext>
                  </a:extLst>
                </p14:cNvPr>
                <p14:cNvContentPartPr/>
                <p14:nvPr/>
              </p14:nvContentPartPr>
              <p14:xfrm>
                <a:off x="13526168" y="2043307"/>
                <a:ext cx="163800" cy="11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37E3F3-BDB1-4B2A-BA33-9377362447D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517168" y="2034307"/>
                  <a:ext cx="18144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5BFDF8-9C24-4111-A71E-D643B160283D}"/>
                  </a:ext>
                </a:extLst>
              </p14:cNvPr>
              <p14:cNvContentPartPr/>
              <p14:nvPr/>
            </p14:nvContentPartPr>
            <p14:xfrm>
              <a:off x="2271105" y="6128587"/>
              <a:ext cx="1441080" cy="101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5BFDF8-9C24-4111-A71E-D643B16028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62105" y="6119947"/>
                <a:ext cx="14587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0D69143-EE88-4E06-97C8-8C13EDBD97A6}"/>
              </a:ext>
            </a:extLst>
          </p:cNvPr>
          <p:cNvGrpSpPr/>
          <p:nvPr/>
        </p:nvGrpSpPr>
        <p:grpSpPr>
          <a:xfrm>
            <a:off x="4467465" y="5917987"/>
            <a:ext cx="1510200" cy="318960"/>
            <a:chOff x="4467465" y="5917987"/>
            <a:chExt cx="151020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603D4A-24BF-4F13-9A81-F12F89C65E63}"/>
                    </a:ext>
                  </a:extLst>
                </p14:cNvPr>
                <p14:cNvContentPartPr/>
                <p14:nvPr/>
              </p14:nvContentPartPr>
              <p14:xfrm>
                <a:off x="4467825" y="6033187"/>
                <a:ext cx="618480" cy="61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603D4A-24BF-4F13-9A81-F12F89C65E6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58825" y="6024547"/>
                  <a:ext cx="636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91F6D97-47B9-40CB-9107-42DB687EDD5D}"/>
                    </a:ext>
                  </a:extLst>
                </p14:cNvPr>
                <p14:cNvContentPartPr/>
                <p14:nvPr/>
              </p14:nvContentPartPr>
              <p14:xfrm>
                <a:off x="4467465" y="6029947"/>
                <a:ext cx="133920" cy="10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91F6D97-47B9-40CB-9107-42DB687EDD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58825" y="6020947"/>
                  <a:ext cx="151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30D30C-55A0-488D-B272-2B7866C97E2E}"/>
                    </a:ext>
                  </a:extLst>
                </p14:cNvPr>
                <p14:cNvContentPartPr/>
                <p14:nvPr/>
              </p14:nvContentPartPr>
              <p14:xfrm>
                <a:off x="5308785" y="6002587"/>
                <a:ext cx="23400" cy="124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30D30C-55A0-488D-B272-2B7866C97E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99785" y="5993587"/>
                  <a:ext cx="4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86342E-F4BB-4AF7-8F4A-D9FC9AAF527B}"/>
                    </a:ext>
                  </a:extLst>
                </p14:cNvPr>
                <p14:cNvContentPartPr/>
                <p14:nvPr/>
              </p14:nvContentPartPr>
              <p14:xfrm>
                <a:off x="5248305" y="5928067"/>
                <a:ext cx="23400" cy="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86342E-F4BB-4AF7-8F4A-D9FC9AAF527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39665" y="5919067"/>
                  <a:ext cx="41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954C2E-EA83-4B77-B99E-194CEA01A4E6}"/>
                    </a:ext>
                  </a:extLst>
                </p14:cNvPr>
                <p14:cNvContentPartPr/>
                <p14:nvPr/>
              </p14:nvContentPartPr>
              <p14:xfrm>
                <a:off x="5361705" y="5988907"/>
                <a:ext cx="196560" cy="11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954C2E-EA83-4B77-B99E-194CEA01A4E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53065" y="5980267"/>
                  <a:ext cx="214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EE6CBE-A3B5-4A2F-BE64-8BE60A6C29EB}"/>
                    </a:ext>
                  </a:extLst>
                </p14:cNvPr>
                <p14:cNvContentPartPr/>
                <p14:nvPr/>
              </p14:nvContentPartPr>
              <p14:xfrm>
                <a:off x="5589225" y="5997187"/>
                <a:ext cx="91800" cy="239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EE6CBE-A3B5-4A2F-BE64-8BE60A6C29E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80225" y="5988187"/>
                  <a:ext cx="109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40F99D-B89C-4F86-A759-F20F7EE431B6}"/>
                    </a:ext>
                  </a:extLst>
                </p14:cNvPr>
                <p14:cNvContentPartPr/>
                <p14:nvPr/>
              </p14:nvContentPartPr>
              <p14:xfrm>
                <a:off x="5721345" y="6024547"/>
                <a:ext cx="34200" cy="105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40F99D-B89C-4F86-A759-F20F7EE431B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12705" y="6015907"/>
                  <a:ext cx="51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62C7C0-A01B-4DC5-BA49-E6B120EC4CA0}"/>
                    </a:ext>
                  </a:extLst>
                </p14:cNvPr>
                <p14:cNvContentPartPr/>
                <p14:nvPr/>
              </p14:nvContentPartPr>
              <p14:xfrm>
                <a:off x="5804505" y="6000427"/>
                <a:ext cx="84600" cy="10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62C7C0-A01B-4DC5-BA49-E6B120EC4C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95865" y="5991427"/>
                  <a:ext cx="102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47C6EF-5937-42DA-8A9C-64C4DEBDE47D}"/>
                    </a:ext>
                  </a:extLst>
                </p14:cNvPr>
                <p14:cNvContentPartPr/>
                <p14:nvPr/>
              </p14:nvContentPartPr>
              <p14:xfrm>
                <a:off x="5927625" y="5917987"/>
                <a:ext cx="50040" cy="19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47C6EF-5937-42DA-8A9C-64C4DEBDE47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18985" y="5908987"/>
                  <a:ext cx="67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74EA8D-8AAD-472C-8532-9FDD5F14A1D8}"/>
                    </a:ext>
                  </a:extLst>
                </p14:cNvPr>
                <p14:cNvContentPartPr/>
                <p14:nvPr/>
              </p14:nvContentPartPr>
              <p14:xfrm>
                <a:off x="5912865" y="6040027"/>
                <a:ext cx="63000" cy="30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74EA8D-8AAD-472C-8532-9FDD5F14A1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03865" y="6031027"/>
                  <a:ext cx="806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E83F70-C226-404E-A5CB-873592AF287B}"/>
              </a:ext>
            </a:extLst>
          </p:cNvPr>
          <p:cNvGrpSpPr/>
          <p:nvPr/>
        </p:nvGrpSpPr>
        <p:grpSpPr>
          <a:xfrm>
            <a:off x="6161265" y="5913307"/>
            <a:ext cx="887400" cy="192240"/>
            <a:chOff x="6161265" y="5913307"/>
            <a:chExt cx="88740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185E1D-C1A0-4D3B-8B5B-92F139B99DD2}"/>
                    </a:ext>
                  </a:extLst>
                </p14:cNvPr>
                <p14:cNvContentPartPr/>
                <p14:nvPr/>
              </p14:nvContentPartPr>
              <p14:xfrm>
                <a:off x="6161265" y="6033907"/>
                <a:ext cx="84240" cy="23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185E1D-C1A0-4D3B-8B5B-92F139B99D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52625" y="6025267"/>
                  <a:ext cx="101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3410D8-95C9-483A-888B-E9EFB5A8FA09}"/>
                    </a:ext>
                  </a:extLst>
                </p14:cNvPr>
                <p14:cNvContentPartPr/>
                <p14:nvPr/>
              </p14:nvContentPartPr>
              <p14:xfrm>
                <a:off x="6382665" y="5913307"/>
                <a:ext cx="331560" cy="186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3410D8-95C9-483A-888B-E9EFB5A8FA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73665" y="5904667"/>
                  <a:ext cx="349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8EB645-EB96-421D-A739-7B3210E368B5}"/>
                    </a:ext>
                  </a:extLst>
                </p14:cNvPr>
                <p14:cNvContentPartPr/>
                <p14:nvPr/>
              </p14:nvContentPartPr>
              <p14:xfrm>
                <a:off x="6724665" y="5918707"/>
                <a:ext cx="45000" cy="186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8EB645-EB96-421D-A739-7B3210E368B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16025" y="5909707"/>
                  <a:ext cx="62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F472ED-1112-465A-9BA5-CA9880DDF054}"/>
                    </a:ext>
                  </a:extLst>
                </p14:cNvPr>
                <p14:cNvContentPartPr/>
                <p14:nvPr/>
              </p14:nvContentPartPr>
              <p14:xfrm>
                <a:off x="6696585" y="6000427"/>
                <a:ext cx="199440" cy="7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F472ED-1112-465A-9BA5-CA9880DDF0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87585" y="5991787"/>
                  <a:ext cx="217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864671-3109-4957-93D4-97C6C2AC75B1}"/>
                    </a:ext>
                  </a:extLst>
                </p14:cNvPr>
                <p14:cNvContentPartPr/>
                <p14:nvPr/>
              </p14:nvContentPartPr>
              <p14:xfrm>
                <a:off x="7034985" y="6017707"/>
                <a:ext cx="13680" cy="1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864671-3109-4957-93D4-97C6C2AC75B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25985" y="6009067"/>
                  <a:ext cx="313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73116C-DFF4-4695-8581-91B92683299F}"/>
              </a:ext>
            </a:extLst>
          </p:cNvPr>
          <p:cNvGrpSpPr/>
          <p:nvPr/>
        </p:nvGrpSpPr>
        <p:grpSpPr>
          <a:xfrm>
            <a:off x="4573665" y="6273667"/>
            <a:ext cx="2474280" cy="377280"/>
            <a:chOff x="4573665" y="6273667"/>
            <a:chExt cx="247428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FB0B6F-04AA-4BA3-A0EE-60921A456991}"/>
                    </a:ext>
                  </a:extLst>
                </p14:cNvPr>
                <p14:cNvContentPartPr/>
                <p14:nvPr/>
              </p14:nvContentPartPr>
              <p14:xfrm>
                <a:off x="4590225" y="6436027"/>
                <a:ext cx="697320" cy="10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FB0B6F-04AA-4BA3-A0EE-60921A45699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81585" y="6427027"/>
                  <a:ext cx="714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05F0D0-7238-4FB7-A7CF-337EABC91664}"/>
                    </a:ext>
                  </a:extLst>
                </p14:cNvPr>
                <p14:cNvContentPartPr/>
                <p14:nvPr/>
              </p14:nvContentPartPr>
              <p14:xfrm>
                <a:off x="4573665" y="6472027"/>
                <a:ext cx="75600" cy="108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05F0D0-7238-4FB7-A7CF-337EABC9166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64665" y="6463387"/>
                  <a:ext cx="93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C997A0-51B0-47D1-9428-FA7DFD9C0263}"/>
                    </a:ext>
                  </a:extLst>
                </p14:cNvPr>
                <p14:cNvContentPartPr/>
                <p14:nvPr/>
              </p14:nvContentPartPr>
              <p14:xfrm>
                <a:off x="5467545" y="6370147"/>
                <a:ext cx="142200" cy="28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C997A0-51B0-47D1-9428-FA7DFD9C026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58905" y="6361507"/>
                  <a:ext cx="159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FF4E17-5836-4C5A-ADD9-855ED51BD0A3}"/>
                    </a:ext>
                  </a:extLst>
                </p14:cNvPr>
                <p14:cNvContentPartPr/>
                <p14:nvPr/>
              </p14:nvContentPartPr>
              <p14:xfrm>
                <a:off x="5640705" y="6346747"/>
                <a:ext cx="64440" cy="168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FF4E17-5836-4C5A-ADD9-855ED51BD0A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31705" y="6337747"/>
                  <a:ext cx="82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BF8CD8-A7C6-468D-A3F9-61D553159C35}"/>
                    </a:ext>
                  </a:extLst>
                </p14:cNvPr>
                <p14:cNvContentPartPr/>
                <p14:nvPr/>
              </p14:nvContentPartPr>
              <p14:xfrm>
                <a:off x="5746545" y="6421267"/>
                <a:ext cx="36360" cy="85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BF8CD8-A7C6-468D-A3F9-61D553159C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37545" y="6412267"/>
                  <a:ext cx="54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761E39-E65C-4513-A9FC-89C2B115A6F1}"/>
                    </a:ext>
                  </a:extLst>
                </p14:cNvPr>
                <p14:cNvContentPartPr/>
                <p14:nvPr/>
              </p14:nvContentPartPr>
              <p14:xfrm>
                <a:off x="5843025" y="6303907"/>
                <a:ext cx="69120" cy="192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761E39-E65C-4513-A9FC-89C2B115A6F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4025" y="6294907"/>
                  <a:ext cx="86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F87D7C-5FCC-4538-B8D5-3879090C498C}"/>
                    </a:ext>
                  </a:extLst>
                </p14:cNvPr>
                <p14:cNvContentPartPr/>
                <p14:nvPr/>
              </p14:nvContentPartPr>
              <p14:xfrm>
                <a:off x="5814225" y="6391747"/>
                <a:ext cx="135360" cy="46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F87D7C-5FCC-4538-B8D5-3879090C49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05585" y="6382747"/>
                  <a:ext cx="153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54C896-8982-4947-AC0E-0C102E73EDD6}"/>
                    </a:ext>
                  </a:extLst>
                </p14:cNvPr>
                <p14:cNvContentPartPr/>
                <p14:nvPr/>
              </p14:nvContentPartPr>
              <p14:xfrm>
                <a:off x="6087825" y="6441427"/>
                <a:ext cx="26280" cy="4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54C896-8982-4947-AC0E-0C102E73ED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79185" y="6432427"/>
                  <a:ext cx="43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8F6CCA6-3047-4BDA-ABD8-C423CB0474EB}"/>
                    </a:ext>
                  </a:extLst>
                </p14:cNvPr>
                <p14:cNvContentPartPr/>
                <p14:nvPr/>
              </p14:nvContentPartPr>
              <p14:xfrm>
                <a:off x="6112665" y="6409747"/>
                <a:ext cx="150120" cy="55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8F6CCA6-3047-4BDA-ABD8-C423CB0474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03665" y="6401107"/>
                  <a:ext cx="167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5F2F0-0CD1-4BBE-BB4E-376EA5782140}"/>
                    </a:ext>
                  </a:extLst>
                </p14:cNvPr>
                <p14:cNvContentPartPr/>
                <p14:nvPr/>
              </p14:nvContentPartPr>
              <p14:xfrm>
                <a:off x="6358185" y="6279067"/>
                <a:ext cx="417600" cy="20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5F2F0-0CD1-4BBE-BB4E-376EA578214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49545" y="6270067"/>
                  <a:ext cx="435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4FBF44-459F-479B-B5B9-557B1522A569}"/>
                    </a:ext>
                  </a:extLst>
                </p14:cNvPr>
                <p14:cNvContentPartPr/>
                <p14:nvPr/>
              </p14:nvContentPartPr>
              <p14:xfrm>
                <a:off x="6788025" y="6273667"/>
                <a:ext cx="45360" cy="199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4FBF44-459F-479B-B5B9-557B1522A5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79025" y="6264667"/>
                  <a:ext cx="63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5BEE83-9B14-47EA-A33F-6B0D835AAA5E}"/>
                    </a:ext>
                  </a:extLst>
                </p14:cNvPr>
                <p14:cNvContentPartPr/>
                <p14:nvPr/>
              </p14:nvContentPartPr>
              <p14:xfrm>
                <a:off x="6771105" y="6369787"/>
                <a:ext cx="276840" cy="8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5BEE83-9B14-47EA-A33F-6B0D835AAA5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62105" y="6360787"/>
                  <a:ext cx="29448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37ABF2-3082-42F3-A428-32DBDC12509C}"/>
                  </a:ext>
                </a:extLst>
              </p14:cNvPr>
              <p14:cNvContentPartPr/>
              <p14:nvPr/>
            </p14:nvContentPartPr>
            <p14:xfrm>
              <a:off x="2615625" y="3304027"/>
              <a:ext cx="122400" cy="278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37ABF2-3082-42F3-A428-32DBDC12509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606625" y="3295387"/>
                <a:ext cx="14004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04E4A50F-41F3-410E-958D-14B8168E3557}"/>
              </a:ext>
            </a:extLst>
          </p:cNvPr>
          <p:cNvGrpSpPr/>
          <p:nvPr/>
        </p:nvGrpSpPr>
        <p:grpSpPr>
          <a:xfrm>
            <a:off x="4899105" y="3308707"/>
            <a:ext cx="134640" cy="180360"/>
            <a:chOff x="4899105" y="3308707"/>
            <a:chExt cx="13464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8277D0-4934-4705-98ED-09F787D67B78}"/>
                    </a:ext>
                  </a:extLst>
                </p14:cNvPr>
                <p14:cNvContentPartPr/>
                <p14:nvPr/>
              </p14:nvContentPartPr>
              <p14:xfrm>
                <a:off x="4923585" y="3308707"/>
                <a:ext cx="81360" cy="180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8277D0-4934-4705-98ED-09F787D67B7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14945" y="3300067"/>
                  <a:ext cx="99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B5AB81-4B9A-4DCF-AF65-8A5191BBF035}"/>
                    </a:ext>
                  </a:extLst>
                </p14:cNvPr>
                <p14:cNvContentPartPr/>
                <p14:nvPr/>
              </p14:nvContentPartPr>
              <p14:xfrm>
                <a:off x="4899105" y="3341827"/>
                <a:ext cx="134640" cy="139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B5AB81-4B9A-4DCF-AF65-8A5191BBF0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90105" y="3332827"/>
                  <a:ext cx="15228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36D1DB4-F64C-4BCE-8B74-E7B0A6BB2A17}"/>
                  </a:ext>
                </a:extLst>
              </p14:cNvPr>
              <p14:cNvContentPartPr/>
              <p14:nvPr/>
            </p14:nvContentPartPr>
            <p14:xfrm>
              <a:off x="7099785" y="5839507"/>
              <a:ext cx="164520" cy="155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36D1DB4-F64C-4BCE-8B74-E7B0A6BB2A1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091145" y="5830867"/>
                <a:ext cx="182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59BCF5C-0E67-48DB-8479-F1C767739872}"/>
                  </a:ext>
                </a:extLst>
              </p14:cNvPr>
              <p14:cNvContentPartPr/>
              <p14:nvPr/>
            </p14:nvContentPartPr>
            <p14:xfrm>
              <a:off x="7234065" y="6358267"/>
              <a:ext cx="133920" cy="130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59BCF5C-0E67-48DB-8479-F1C76773987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225065" y="6349267"/>
                <a:ext cx="15156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BDF3C802-AEDC-40A3-B616-D4E7B01EDBFA}"/>
              </a:ext>
            </a:extLst>
          </p:cNvPr>
          <p:cNvGrpSpPr/>
          <p:nvPr/>
        </p:nvGrpSpPr>
        <p:grpSpPr>
          <a:xfrm>
            <a:off x="9329985" y="2674027"/>
            <a:ext cx="2259720" cy="1737000"/>
            <a:chOff x="9329985" y="2674027"/>
            <a:chExt cx="2259720" cy="17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BC26EF-D2C6-4B8E-9FE8-2E1F7FAE10B8}"/>
                    </a:ext>
                  </a:extLst>
                </p14:cNvPr>
                <p14:cNvContentPartPr/>
                <p14:nvPr/>
              </p14:nvContentPartPr>
              <p14:xfrm>
                <a:off x="9776385" y="2973547"/>
                <a:ext cx="86400" cy="89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BC26EF-D2C6-4B8E-9FE8-2E1F7FAE10B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67385" y="2964907"/>
                  <a:ext cx="10404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17EE6F-FA0C-47FF-ABE5-58BE948C24D5}"/>
                    </a:ext>
                  </a:extLst>
                </p14:cNvPr>
                <p14:cNvContentPartPr/>
                <p14:nvPr/>
              </p14:nvContentPartPr>
              <p14:xfrm>
                <a:off x="9884745" y="3787507"/>
                <a:ext cx="1290240" cy="79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17EE6F-FA0C-47FF-ABE5-58BE948C24D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76105" y="3778867"/>
                  <a:ext cx="1307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5E9F200-9B6B-4144-9AF2-86ADE82AA8B0}"/>
                    </a:ext>
                  </a:extLst>
                </p14:cNvPr>
                <p14:cNvContentPartPr/>
                <p14:nvPr/>
              </p14:nvContentPartPr>
              <p14:xfrm>
                <a:off x="11132505" y="3715147"/>
                <a:ext cx="75600" cy="121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5E9F200-9B6B-4144-9AF2-86ADE82AA8B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23505" y="3706147"/>
                  <a:ext cx="93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A82B1B-6B6D-4C1A-84CE-E63BFF2EA99A}"/>
                    </a:ext>
                  </a:extLst>
                </p14:cNvPr>
                <p14:cNvContentPartPr/>
                <p14:nvPr/>
              </p14:nvContentPartPr>
              <p14:xfrm>
                <a:off x="9741105" y="3019627"/>
                <a:ext cx="132120" cy="122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A82B1B-6B6D-4C1A-84CE-E63BFF2EA9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32465" y="3010987"/>
                  <a:ext cx="149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AB3D07-53CF-4875-8C33-49048DE93335}"/>
                    </a:ext>
                  </a:extLst>
                </p14:cNvPr>
                <p14:cNvContentPartPr/>
                <p14:nvPr/>
              </p14:nvContentPartPr>
              <p14:xfrm>
                <a:off x="9544185" y="3049507"/>
                <a:ext cx="112320" cy="277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AB3D07-53CF-4875-8C33-49048DE9333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535185" y="3040867"/>
                  <a:ext cx="129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C3D9A9B-0655-4EDD-9BE9-A2835B30DC14}"/>
                    </a:ext>
                  </a:extLst>
                </p14:cNvPr>
                <p14:cNvContentPartPr/>
                <p14:nvPr/>
              </p14:nvContentPartPr>
              <p14:xfrm>
                <a:off x="11194065" y="3926467"/>
                <a:ext cx="91440" cy="110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3D9A9B-0655-4EDD-9BE9-A2835B30DC1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85425" y="3917827"/>
                  <a:ext cx="109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4ACA03-2B23-452F-96F3-18317A3FAC18}"/>
                    </a:ext>
                  </a:extLst>
                </p14:cNvPr>
                <p14:cNvContentPartPr/>
                <p14:nvPr/>
              </p14:nvContentPartPr>
              <p14:xfrm>
                <a:off x="11191185" y="3932227"/>
                <a:ext cx="104040" cy="110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4ACA03-2B23-452F-96F3-18317A3FAC1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82545" y="3923227"/>
                  <a:ext cx="121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394974E-3020-49A6-A920-490306614B22}"/>
                    </a:ext>
                  </a:extLst>
                </p14:cNvPr>
                <p14:cNvContentPartPr/>
                <p14:nvPr/>
              </p14:nvContentPartPr>
              <p14:xfrm>
                <a:off x="10007505" y="3643147"/>
                <a:ext cx="55080" cy="73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394974E-3020-49A6-A920-490306614B2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98505" y="3634507"/>
                  <a:ext cx="72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92E2834-96E3-4C53-84EC-59AFE5DE85DA}"/>
                    </a:ext>
                  </a:extLst>
                </p14:cNvPr>
                <p14:cNvContentPartPr/>
                <p14:nvPr/>
              </p14:nvContentPartPr>
              <p14:xfrm>
                <a:off x="10264185" y="3384307"/>
                <a:ext cx="58320" cy="6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92E2834-96E3-4C53-84EC-59AFE5DE85D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55185" y="3375667"/>
                  <a:ext cx="75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A93137-A9BC-4BCF-AE09-6B40190941B8}"/>
                    </a:ext>
                  </a:extLst>
                </p14:cNvPr>
                <p14:cNvContentPartPr/>
                <p14:nvPr/>
              </p14:nvContentPartPr>
              <p14:xfrm>
                <a:off x="10548585" y="3427507"/>
                <a:ext cx="43920" cy="62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A93137-A9BC-4BCF-AE09-6B40190941B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39585" y="3418867"/>
                  <a:ext cx="61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311EBA-00E6-4ED5-9E85-B2A03E82626B}"/>
                    </a:ext>
                  </a:extLst>
                </p14:cNvPr>
                <p14:cNvContentPartPr/>
                <p14:nvPr/>
              </p14:nvContentPartPr>
              <p14:xfrm>
                <a:off x="10734705" y="3143107"/>
                <a:ext cx="90000" cy="65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311EBA-00E6-4ED5-9E85-B2A03E82626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725705" y="3134467"/>
                  <a:ext cx="107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A25B3E-A620-46C5-A823-05D954981ED8}"/>
                    </a:ext>
                  </a:extLst>
                </p14:cNvPr>
                <p14:cNvContentPartPr/>
                <p14:nvPr/>
              </p14:nvContentPartPr>
              <p14:xfrm>
                <a:off x="10982025" y="3253627"/>
                <a:ext cx="75240" cy="70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A25B3E-A620-46C5-A823-05D954981ED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73385" y="3244987"/>
                  <a:ext cx="92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8CA1ECA-DCC0-49D1-9DD2-1C9775B18BD8}"/>
                    </a:ext>
                  </a:extLst>
                </p14:cNvPr>
                <p14:cNvContentPartPr/>
                <p14:nvPr/>
              </p14:nvContentPartPr>
              <p14:xfrm>
                <a:off x="11131425" y="3049507"/>
                <a:ext cx="50040" cy="45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8CA1ECA-DCC0-49D1-9DD2-1C9775B18BD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22785" y="3040507"/>
                  <a:ext cx="67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6E6B794-8EF0-4DEE-A04B-66996A98C308}"/>
                    </a:ext>
                  </a:extLst>
                </p14:cNvPr>
                <p14:cNvContentPartPr/>
                <p14:nvPr/>
              </p14:nvContentPartPr>
              <p14:xfrm>
                <a:off x="11120985" y="3055267"/>
                <a:ext cx="55440" cy="39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6E6B794-8EF0-4DEE-A04B-66996A98C30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11985" y="3046267"/>
                  <a:ext cx="73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6508E7-2415-47F9-A573-0C0868699079}"/>
                    </a:ext>
                  </a:extLst>
                </p14:cNvPr>
                <p14:cNvContentPartPr/>
                <p14:nvPr/>
              </p14:nvContentPartPr>
              <p14:xfrm>
                <a:off x="9354465" y="2851147"/>
                <a:ext cx="27360" cy="1244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6508E7-2415-47F9-A573-0C086869907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45825" y="2842147"/>
                  <a:ext cx="4500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278FD64-BD39-404B-82AD-14D7F4255356}"/>
                    </a:ext>
                  </a:extLst>
                </p14:cNvPr>
                <p14:cNvContentPartPr/>
                <p14:nvPr/>
              </p14:nvContentPartPr>
              <p14:xfrm>
                <a:off x="9358425" y="2674027"/>
                <a:ext cx="2231280" cy="1691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78FD64-BD39-404B-82AD-14D7F425535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349425" y="2665027"/>
                  <a:ext cx="2248920" cy="17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2E7CD0A-C989-451E-B6CB-1D7770A18551}"/>
                    </a:ext>
                  </a:extLst>
                </p14:cNvPr>
                <p14:cNvContentPartPr/>
                <p14:nvPr/>
              </p14:nvContentPartPr>
              <p14:xfrm>
                <a:off x="9329985" y="4021507"/>
                <a:ext cx="33840" cy="389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2E7CD0A-C989-451E-B6CB-1D7770A1855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21345" y="4012507"/>
                  <a:ext cx="5148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94B6A08-CB76-42A1-95E3-A381E6E17D8D}"/>
              </a:ext>
            </a:extLst>
          </p:cNvPr>
          <p:cNvGrpSpPr/>
          <p:nvPr/>
        </p:nvGrpSpPr>
        <p:grpSpPr>
          <a:xfrm>
            <a:off x="7424145" y="5783347"/>
            <a:ext cx="1044000" cy="261000"/>
            <a:chOff x="7424145" y="5783347"/>
            <a:chExt cx="104400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1BF88E-90D7-43DC-8B7D-DD25162031AD}"/>
                    </a:ext>
                  </a:extLst>
                </p14:cNvPr>
                <p14:cNvContentPartPr/>
                <p14:nvPr/>
              </p14:nvContentPartPr>
              <p14:xfrm>
                <a:off x="7424145" y="5977747"/>
                <a:ext cx="221760" cy="11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1BF88E-90D7-43DC-8B7D-DD25162031A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15505" y="5969107"/>
                  <a:ext cx="239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3B9EE9-0C75-4C3D-BAAF-4D8F3263E2A4}"/>
                    </a:ext>
                  </a:extLst>
                </p14:cNvPr>
                <p14:cNvContentPartPr/>
                <p14:nvPr/>
              </p14:nvContentPartPr>
              <p14:xfrm>
                <a:off x="7761105" y="5786227"/>
                <a:ext cx="133200" cy="255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3B9EE9-0C75-4C3D-BAAF-4D8F3263E2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52465" y="5777587"/>
                  <a:ext cx="150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4E99107-B565-446E-BF5B-D23F3E793621}"/>
                    </a:ext>
                  </a:extLst>
                </p14:cNvPr>
                <p14:cNvContentPartPr/>
                <p14:nvPr/>
              </p14:nvContentPartPr>
              <p14:xfrm>
                <a:off x="7931385" y="5901067"/>
                <a:ext cx="101160" cy="110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4E99107-B565-446E-BF5B-D23F3E79362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22385" y="5892427"/>
                  <a:ext cx="118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C5B7CAC-FABC-4E04-8862-E47F434C9870}"/>
                    </a:ext>
                  </a:extLst>
                </p14:cNvPr>
                <p14:cNvContentPartPr/>
                <p14:nvPr/>
              </p14:nvContentPartPr>
              <p14:xfrm>
                <a:off x="8060265" y="5913307"/>
                <a:ext cx="106200" cy="95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C5B7CAC-FABC-4E04-8862-E47F434C987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51265" y="5904667"/>
                  <a:ext cx="12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E98FB92-9A49-4339-8002-FE19039277CD}"/>
                    </a:ext>
                  </a:extLst>
                </p14:cNvPr>
                <p14:cNvContentPartPr/>
                <p14:nvPr/>
              </p14:nvContentPartPr>
              <p14:xfrm>
                <a:off x="8215425" y="5783347"/>
                <a:ext cx="123480" cy="210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E98FB92-9A49-4339-8002-FE19039277C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06425" y="5774347"/>
                  <a:ext cx="141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3CF923-B290-4F60-9DB2-36CAF02A9D06}"/>
                    </a:ext>
                  </a:extLst>
                </p14:cNvPr>
                <p14:cNvContentPartPr/>
                <p14:nvPr/>
              </p14:nvContentPartPr>
              <p14:xfrm>
                <a:off x="8373105" y="5890987"/>
                <a:ext cx="95040" cy="74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3CF923-B290-4F60-9DB2-36CAF02A9D0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64465" y="5882347"/>
                  <a:ext cx="112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4C31D80-61D7-4532-BDF9-302C59809D71}"/>
                    </a:ext>
                  </a:extLst>
                </p14:cNvPr>
                <p14:cNvContentPartPr/>
                <p14:nvPr/>
              </p14:nvContentPartPr>
              <p14:xfrm>
                <a:off x="7582905" y="5892427"/>
                <a:ext cx="103680" cy="151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4C31D80-61D7-4532-BDF9-302C59809D7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73905" y="5883787"/>
                  <a:ext cx="1213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840546E-49C7-4B5E-924F-295BD0DE664B}"/>
              </a:ext>
            </a:extLst>
          </p:cNvPr>
          <p:cNvGrpSpPr/>
          <p:nvPr/>
        </p:nvGrpSpPr>
        <p:grpSpPr>
          <a:xfrm>
            <a:off x="7515225" y="6376267"/>
            <a:ext cx="223200" cy="151200"/>
            <a:chOff x="7515225" y="6376267"/>
            <a:chExt cx="22320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97F86C-1351-44EC-A743-F2CC5B122800}"/>
                    </a:ext>
                  </a:extLst>
                </p14:cNvPr>
                <p14:cNvContentPartPr/>
                <p14:nvPr/>
              </p14:nvContentPartPr>
              <p14:xfrm>
                <a:off x="7515225" y="6424147"/>
                <a:ext cx="216720" cy="46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97F86C-1351-44EC-A743-F2CC5B12280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06225" y="6415147"/>
                  <a:ext cx="234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ED7DBFE-06A9-4466-AB7A-9C88BBD5C2F9}"/>
                    </a:ext>
                  </a:extLst>
                </p14:cNvPr>
                <p14:cNvContentPartPr/>
                <p14:nvPr/>
              </p14:nvContentPartPr>
              <p14:xfrm>
                <a:off x="7660665" y="6376267"/>
                <a:ext cx="77760" cy="151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D7DBFE-06A9-4466-AB7A-9C88BBD5C2F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51665" y="6367627"/>
                  <a:ext cx="954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9B81440-77DA-42C0-A76A-D476480D5537}"/>
              </a:ext>
            </a:extLst>
          </p:cNvPr>
          <p:cNvGrpSpPr/>
          <p:nvPr/>
        </p:nvGrpSpPr>
        <p:grpSpPr>
          <a:xfrm>
            <a:off x="7922745" y="6174307"/>
            <a:ext cx="1210680" cy="367560"/>
            <a:chOff x="7922745" y="6174307"/>
            <a:chExt cx="121068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3110870-9DC8-449F-8C48-8735516ADF04}"/>
                    </a:ext>
                  </a:extLst>
                </p14:cNvPr>
                <p14:cNvContentPartPr/>
                <p14:nvPr/>
              </p14:nvContentPartPr>
              <p14:xfrm>
                <a:off x="7922745" y="6301387"/>
                <a:ext cx="234720" cy="206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3110870-9DC8-449F-8C48-8735516ADF0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4105" y="6292387"/>
                  <a:ext cx="252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E46F184-A78B-424C-AA7A-47F059E766D0}"/>
                    </a:ext>
                  </a:extLst>
                </p14:cNvPr>
                <p14:cNvContentPartPr/>
                <p14:nvPr/>
              </p14:nvContentPartPr>
              <p14:xfrm>
                <a:off x="8166105" y="6378067"/>
                <a:ext cx="135360" cy="102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E46F184-A78B-424C-AA7A-47F059E766D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157465" y="6369427"/>
                  <a:ext cx="153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6712E3-2E6B-486E-BFF2-480075CB02C2}"/>
                    </a:ext>
                  </a:extLst>
                </p14:cNvPr>
                <p14:cNvContentPartPr/>
                <p14:nvPr/>
              </p14:nvContentPartPr>
              <p14:xfrm>
                <a:off x="8284545" y="6249907"/>
                <a:ext cx="78120" cy="217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6712E3-2E6B-486E-BFF2-480075CB02C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75905" y="6241267"/>
                  <a:ext cx="95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98FCA25-4B6B-4FA7-A706-36AE31399111}"/>
                    </a:ext>
                  </a:extLst>
                </p14:cNvPr>
                <p14:cNvContentPartPr/>
                <p14:nvPr/>
              </p14:nvContentPartPr>
              <p14:xfrm>
                <a:off x="8266905" y="6380947"/>
                <a:ext cx="126360" cy="46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98FCA25-4B6B-4FA7-A706-36AE313991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57905" y="6371947"/>
                  <a:ext cx="144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F62BEC8-6E8D-41B3-82DD-47BE65B4E3C3}"/>
                    </a:ext>
                  </a:extLst>
                </p14:cNvPr>
                <p14:cNvContentPartPr/>
                <p14:nvPr/>
              </p14:nvContentPartPr>
              <p14:xfrm>
                <a:off x="8422785" y="6337747"/>
                <a:ext cx="79200" cy="204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F62BEC8-6E8D-41B3-82DD-47BE65B4E3C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13785" y="6328747"/>
                  <a:ext cx="96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6BDD07-240D-4B38-B234-DBBBBCDE91D4}"/>
                    </a:ext>
                  </a:extLst>
                </p14:cNvPr>
                <p14:cNvContentPartPr/>
                <p14:nvPr/>
              </p14:nvContentPartPr>
              <p14:xfrm>
                <a:off x="8519625" y="6280147"/>
                <a:ext cx="62280" cy="165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6BDD07-240D-4B38-B234-DBBBBCDE91D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10625" y="6271507"/>
                  <a:ext cx="79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9479538-C83A-4276-9A76-9B50D350DCDC}"/>
                    </a:ext>
                  </a:extLst>
                </p14:cNvPr>
                <p14:cNvContentPartPr/>
                <p14:nvPr/>
              </p14:nvContentPartPr>
              <p14:xfrm>
                <a:off x="8590905" y="6340987"/>
                <a:ext cx="59400" cy="115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9479538-C83A-4276-9A76-9B50D350DCD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82265" y="6331987"/>
                  <a:ext cx="77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AEA51FE-CA99-43F9-8EAB-E2566B02F7DA}"/>
                    </a:ext>
                  </a:extLst>
                </p14:cNvPr>
                <p14:cNvContentPartPr/>
                <p14:nvPr/>
              </p14:nvContentPartPr>
              <p14:xfrm>
                <a:off x="8690985" y="6239827"/>
                <a:ext cx="23760" cy="183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AEA51FE-CA99-43F9-8EAB-E2566B02F7D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681985" y="6231187"/>
                  <a:ext cx="41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70CC1C-709D-43A1-8236-F54DEA5ABF25}"/>
                    </a:ext>
                  </a:extLst>
                </p14:cNvPr>
                <p14:cNvContentPartPr/>
                <p14:nvPr/>
              </p14:nvContentPartPr>
              <p14:xfrm>
                <a:off x="8661105" y="6343507"/>
                <a:ext cx="77040" cy="22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70CC1C-709D-43A1-8236-F54DEA5ABF2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652465" y="6334507"/>
                  <a:ext cx="94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870C7F-CBDA-46BC-A3D3-3A0DDAA646E8}"/>
                    </a:ext>
                  </a:extLst>
                </p14:cNvPr>
                <p14:cNvContentPartPr/>
                <p14:nvPr/>
              </p14:nvContentPartPr>
              <p14:xfrm>
                <a:off x="8786385" y="6200227"/>
                <a:ext cx="89280" cy="228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870C7F-CBDA-46BC-A3D3-3A0DDAA646E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77745" y="6191587"/>
                  <a:ext cx="106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E8B8EA8-1758-4E16-AFDB-A8F344BE5995}"/>
                    </a:ext>
                  </a:extLst>
                </p14:cNvPr>
                <p14:cNvContentPartPr/>
                <p14:nvPr/>
              </p14:nvContentPartPr>
              <p14:xfrm>
                <a:off x="8910225" y="6341347"/>
                <a:ext cx="19080" cy="82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E8B8EA8-1758-4E16-AFDB-A8F344BE599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01585" y="6332347"/>
                  <a:ext cx="36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99C508A-4033-4B4A-A8AF-4273E8CDDD3F}"/>
                    </a:ext>
                  </a:extLst>
                </p14:cNvPr>
                <p14:cNvContentPartPr/>
                <p14:nvPr/>
              </p14:nvContentPartPr>
              <p14:xfrm>
                <a:off x="8843985" y="6174307"/>
                <a:ext cx="27360" cy="1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99C508A-4033-4B4A-A8AF-4273E8CDDD3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34985" y="6165307"/>
                  <a:ext cx="45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361112-5D44-44EA-9D78-5774689E4C58}"/>
                    </a:ext>
                  </a:extLst>
                </p14:cNvPr>
                <p14:cNvContentPartPr/>
                <p14:nvPr/>
              </p14:nvContentPartPr>
              <p14:xfrm>
                <a:off x="8918505" y="6193747"/>
                <a:ext cx="127440" cy="224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361112-5D44-44EA-9D78-5774689E4C5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09505" y="6184747"/>
                  <a:ext cx="145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DB74028-9789-4BA9-8EFE-7F938FFEA312}"/>
                    </a:ext>
                  </a:extLst>
                </p14:cNvPr>
                <p14:cNvContentPartPr/>
                <p14:nvPr/>
              </p14:nvContentPartPr>
              <p14:xfrm>
                <a:off x="9120465" y="6407587"/>
                <a:ext cx="12960" cy="22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DB74028-9789-4BA9-8EFE-7F938FFEA31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11825" y="6398947"/>
                  <a:ext cx="306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8F14405-0CB0-4F4E-B096-EA2807B4EFB0}"/>
              </a:ext>
            </a:extLst>
          </p:cNvPr>
          <p:cNvGrpSpPr/>
          <p:nvPr/>
        </p:nvGrpSpPr>
        <p:grpSpPr>
          <a:xfrm>
            <a:off x="12797505" y="5960107"/>
            <a:ext cx="861480" cy="245880"/>
            <a:chOff x="12797505" y="5960107"/>
            <a:chExt cx="86148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C1B2545-A6B0-4857-8B27-1E105C43A26A}"/>
                    </a:ext>
                  </a:extLst>
                </p14:cNvPr>
                <p14:cNvContentPartPr/>
                <p14:nvPr/>
              </p14:nvContentPartPr>
              <p14:xfrm>
                <a:off x="12797505" y="6079627"/>
                <a:ext cx="97200" cy="126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C1B2545-A6B0-4857-8B27-1E105C43A26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2788505" y="6070627"/>
                  <a:ext cx="114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936A73-2F51-4A7F-BB85-AD307A17BDFF}"/>
                    </a:ext>
                  </a:extLst>
                </p14:cNvPr>
                <p14:cNvContentPartPr/>
                <p14:nvPr/>
              </p14:nvContentPartPr>
              <p14:xfrm>
                <a:off x="12932505" y="6005827"/>
                <a:ext cx="48600" cy="177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936A73-2F51-4A7F-BB85-AD307A17BDF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2923505" y="5996827"/>
                  <a:ext cx="66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07B8D67-7D51-4628-9940-4B4A7B008747}"/>
                    </a:ext>
                  </a:extLst>
                </p14:cNvPr>
                <p14:cNvContentPartPr/>
                <p14:nvPr/>
              </p14:nvContentPartPr>
              <p14:xfrm>
                <a:off x="12974265" y="6058387"/>
                <a:ext cx="42120" cy="131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07B8D67-7D51-4628-9940-4B4A7B00874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965265" y="6049387"/>
                  <a:ext cx="59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8AC60D5-82AD-4F64-9FC7-A80A2E1F0041}"/>
                    </a:ext>
                  </a:extLst>
                </p14:cNvPr>
                <p14:cNvContentPartPr/>
                <p14:nvPr/>
              </p14:nvContentPartPr>
              <p14:xfrm>
                <a:off x="13038345" y="6104467"/>
                <a:ext cx="91440" cy="72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8AC60D5-82AD-4F64-9FC7-A80A2E1F004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3029345" y="6095827"/>
                  <a:ext cx="109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C37F1C6-8036-401B-B770-943CDA24C383}"/>
                    </a:ext>
                  </a:extLst>
                </p14:cNvPr>
                <p14:cNvContentPartPr/>
                <p14:nvPr/>
              </p14:nvContentPartPr>
              <p14:xfrm>
                <a:off x="13158225" y="6003667"/>
                <a:ext cx="54720" cy="147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C37F1C6-8036-401B-B770-943CDA24C38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3149585" y="5995027"/>
                  <a:ext cx="72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2FC365-545B-4C9B-9919-97648EF0FF64}"/>
                    </a:ext>
                  </a:extLst>
                </p14:cNvPr>
                <p14:cNvContentPartPr/>
                <p14:nvPr/>
              </p14:nvContentPartPr>
              <p14:xfrm>
                <a:off x="13219425" y="6073867"/>
                <a:ext cx="80280" cy="77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2FC365-545B-4C9B-9919-97648EF0FF6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210425" y="6064867"/>
                  <a:ext cx="97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C5A17D5-92F4-43CF-B4BB-BFF02630F003}"/>
                    </a:ext>
                  </a:extLst>
                </p14:cNvPr>
                <p14:cNvContentPartPr/>
                <p14:nvPr/>
              </p14:nvContentPartPr>
              <p14:xfrm>
                <a:off x="13323825" y="6087907"/>
                <a:ext cx="111600" cy="68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C5A17D5-92F4-43CF-B4BB-BFF02630F00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314825" y="6078907"/>
                  <a:ext cx="129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C1F4DF6-5DB4-4803-9F6C-48D1C7FC0E15}"/>
                    </a:ext>
                  </a:extLst>
                </p14:cNvPr>
                <p14:cNvContentPartPr/>
                <p14:nvPr/>
              </p14:nvContentPartPr>
              <p14:xfrm>
                <a:off x="13478985" y="5960107"/>
                <a:ext cx="36360" cy="211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C1F4DF6-5DB4-4803-9F6C-48D1C7FC0E1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3469985" y="5951467"/>
                  <a:ext cx="54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48B0571-199C-42BE-816D-6ECE22BFE072}"/>
                    </a:ext>
                  </a:extLst>
                </p14:cNvPr>
                <p14:cNvContentPartPr/>
                <p14:nvPr/>
              </p14:nvContentPartPr>
              <p14:xfrm>
                <a:off x="13431105" y="6048307"/>
                <a:ext cx="207000" cy="100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48B0571-199C-42BE-816D-6ECE22BFE07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3422465" y="6039307"/>
                  <a:ext cx="224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64ABDE-5168-4327-909E-44095088AB9A}"/>
                    </a:ext>
                  </a:extLst>
                </p14:cNvPr>
                <p14:cNvContentPartPr/>
                <p14:nvPr/>
              </p14:nvContentPartPr>
              <p14:xfrm>
                <a:off x="13657905" y="6144787"/>
                <a:ext cx="1080" cy="2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64ABDE-5168-4327-909E-44095088AB9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3648905" y="6135787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EBFA018-5E0A-41F5-BF28-D467AF92C1F5}"/>
              </a:ext>
            </a:extLst>
          </p:cNvPr>
          <p:cNvGrpSpPr/>
          <p:nvPr/>
        </p:nvGrpSpPr>
        <p:grpSpPr>
          <a:xfrm>
            <a:off x="9567945" y="5740147"/>
            <a:ext cx="1018800" cy="696960"/>
            <a:chOff x="9567945" y="5740147"/>
            <a:chExt cx="101880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62ADAF3-328F-4051-8C47-E891C48A4E24}"/>
                    </a:ext>
                  </a:extLst>
                </p14:cNvPr>
                <p14:cNvContentPartPr/>
                <p14:nvPr/>
              </p14:nvContentPartPr>
              <p14:xfrm>
                <a:off x="9604665" y="5830507"/>
                <a:ext cx="33120" cy="111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62ADAF3-328F-4051-8C47-E891C48A4E2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95665" y="5821507"/>
                  <a:ext cx="50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8B5161-F1DC-4B67-B20A-432E25DC025C}"/>
                    </a:ext>
                  </a:extLst>
                </p14:cNvPr>
                <p14:cNvContentPartPr/>
                <p14:nvPr/>
              </p14:nvContentPartPr>
              <p14:xfrm>
                <a:off x="9567945" y="5842027"/>
                <a:ext cx="90720" cy="161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8B5161-F1DC-4B67-B20A-432E25DC02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58945" y="5833027"/>
                  <a:ext cx="108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3FA8A6C-4F04-462E-93B4-7174BAA466AE}"/>
                    </a:ext>
                  </a:extLst>
                </p14:cNvPr>
                <p14:cNvContentPartPr/>
                <p14:nvPr/>
              </p14:nvContentPartPr>
              <p14:xfrm>
                <a:off x="9698625" y="5753467"/>
                <a:ext cx="48240" cy="243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3FA8A6C-4F04-462E-93B4-7174BAA466A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89985" y="5744467"/>
                  <a:ext cx="658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8006D1-75A7-4B4D-8413-95663515EBC0}"/>
                    </a:ext>
                  </a:extLst>
                </p14:cNvPr>
                <p14:cNvContentPartPr/>
                <p14:nvPr/>
              </p14:nvContentPartPr>
              <p14:xfrm>
                <a:off x="9669465" y="5903947"/>
                <a:ext cx="100440" cy="33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8006D1-75A7-4B4D-8413-95663515EBC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60465" y="5894947"/>
                  <a:ext cx="118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F5393C5-F2E3-455B-984B-125B3D35C312}"/>
                    </a:ext>
                  </a:extLst>
                </p14:cNvPr>
                <p14:cNvContentPartPr/>
                <p14:nvPr/>
              </p14:nvContentPartPr>
              <p14:xfrm>
                <a:off x="9804465" y="5881267"/>
                <a:ext cx="130680" cy="122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F5393C5-F2E3-455B-984B-125B3D35C31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95465" y="5872627"/>
                  <a:ext cx="148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B2676F6-801F-4972-9397-862A25C47CE1}"/>
                    </a:ext>
                  </a:extLst>
                </p14:cNvPr>
                <p14:cNvContentPartPr/>
                <p14:nvPr/>
              </p14:nvContentPartPr>
              <p14:xfrm>
                <a:off x="9954585" y="5851387"/>
                <a:ext cx="89640" cy="185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B2676F6-801F-4972-9397-862A25C47CE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45585" y="5842747"/>
                  <a:ext cx="107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0B6669D-327B-4D3B-A1E0-558729A985C4}"/>
                    </a:ext>
                  </a:extLst>
                </p14:cNvPr>
                <p14:cNvContentPartPr/>
                <p14:nvPr/>
              </p14:nvContentPartPr>
              <p14:xfrm>
                <a:off x="10157265" y="5770747"/>
                <a:ext cx="21240" cy="154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0B6669D-327B-4D3B-A1E0-558729A985C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48265" y="5762107"/>
                  <a:ext cx="38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16947F6-A961-41B7-9C23-F43B7889D611}"/>
                    </a:ext>
                  </a:extLst>
                </p14:cNvPr>
                <p14:cNvContentPartPr/>
                <p14:nvPr/>
              </p14:nvContentPartPr>
              <p14:xfrm>
                <a:off x="10145025" y="5740147"/>
                <a:ext cx="16920" cy="109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16947F6-A961-41B7-9C23-F43B7889D61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136385" y="5731147"/>
                  <a:ext cx="34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6440000-A443-43FC-9A39-7CA10510D5A6}"/>
                    </a:ext>
                  </a:extLst>
                </p14:cNvPr>
                <p14:cNvContentPartPr/>
                <p14:nvPr/>
              </p14:nvContentPartPr>
              <p14:xfrm>
                <a:off x="10161585" y="5951467"/>
                <a:ext cx="83880" cy="26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6440000-A443-43FC-9A39-7CA10510D5A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152585" y="5942467"/>
                  <a:ext cx="101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DB8078A-0F9E-4EA7-82F2-604C65E6BC42}"/>
                    </a:ext>
                  </a:extLst>
                </p14:cNvPr>
                <p14:cNvContentPartPr/>
                <p14:nvPr/>
              </p14:nvContentPartPr>
              <p14:xfrm>
                <a:off x="10034865" y="5774347"/>
                <a:ext cx="109080" cy="83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DB8078A-0F9E-4EA7-82F2-604C65E6BC4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025865" y="5765347"/>
                  <a:ext cx="126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C143BFD-5ECE-4E71-8BA4-F277AB78F4A1}"/>
                    </a:ext>
                  </a:extLst>
                </p14:cNvPr>
                <p14:cNvContentPartPr/>
                <p14:nvPr/>
              </p14:nvContentPartPr>
              <p14:xfrm>
                <a:off x="9631305" y="6117067"/>
                <a:ext cx="550080" cy="64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C143BFD-5ECE-4E71-8BA4-F277AB78F4A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22665" y="6108067"/>
                  <a:ext cx="567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45AEA43-2D56-404D-84AE-813F3BB2F1CC}"/>
                    </a:ext>
                  </a:extLst>
                </p14:cNvPr>
                <p14:cNvContentPartPr/>
                <p14:nvPr/>
              </p14:nvContentPartPr>
              <p14:xfrm>
                <a:off x="9634185" y="6168547"/>
                <a:ext cx="509040" cy="75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45AEA43-2D56-404D-84AE-813F3BB2F1C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625545" y="6159907"/>
                  <a:ext cx="526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F14DAA-F44B-4A6F-974E-0A265D817F12}"/>
                    </a:ext>
                  </a:extLst>
                </p14:cNvPr>
                <p14:cNvContentPartPr/>
                <p14:nvPr/>
              </p14:nvContentPartPr>
              <p14:xfrm>
                <a:off x="9791865" y="6334867"/>
                <a:ext cx="99360" cy="102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F14DAA-F44B-4A6F-974E-0A265D817F1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82865" y="6325867"/>
                  <a:ext cx="117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8532513-0525-4997-B4F3-D67DCE143241}"/>
                    </a:ext>
                  </a:extLst>
                </p14:cNvPr>
                <p14:cNvContentPartPr/>
                <p14:nvPr/>
              </p14:nvContentPartPr>
              <p14:xfrm>
                <a:off x="9959985" y="6314707"/>
                <a:ext cx="38160" cy="117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8532513-0525-4997-B4F3-D67DCE14324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951345" y="6306067"/>
                  <a:ext cx="55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79E9AA6-CAD5-4497-A8FE-9E8982EEDD2F}"/>
                    </a:ext>
                  </a:extLst>
                </p14:cNvPr>
                <p14:cNvContentPartPr/>
                <p14:nvPr/>
              </p14:nvContentPartPr>
              <p14:xfrm>
                <a:off x="9935505" y="6353227"/>
                <a:ext cx="126360" cy="56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79E9AA6-CAD5-4497-A8FE-9E8982EEDD2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926865" y="6344587"/>
                  <a:ext cx="144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BF2A078-0999-491C-A723-B4C24A61FE1C}"/>
                    </a:ext>
                  </a:extLst>
                </p14:cNvPr>
                <p14:cNvContentPartPr/>
                <p14:nvPr/>
              </p14:nvContentPartPr>
              <p14:xfrm>
                <a:off x="10082385" y="6260707"/>
                <a:ext cx="56160" cy="157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BF2A078-0999-491C-A723-B4C24A61FE1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073745" y="6252067"/>
                  <a:ext cx="73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50A092D-6D98-470C-BA6C-2CFEF7B1BCCD}"/>
                    </a:ext>
                  </a:extLst>
                </p14:cNvPr>
                <p14:cNvContentPartPr/>
                <p14:nvPr/>
              </p14:nvContentPartPr>
              <p14:xfrm>
                <a:off x="10052505" y="6256027"/>
                <a:ext cx="438480" cy="123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50A092D-6D98-470C-BA6C-2CFEF7B1BCC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43505" y="6247387"/>
                  <a:ext cx="45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4DCABED-97C1-403C-A502-258633647C47}"/>
                    </a:ext>
                  </a:extLst>
                </p14:cNvPr>
                <p14:cNvContentPartPr/>
                <p14:nvPr/>
              </p14:nvContentPartPr>
              <p14:xfrm>
                <a:off x="10503225" y="6143347"/>
                <a:ext cx="43560" cy="190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4DCABED-97C1-403C-A502-258633647C4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494225" y="6134707"/>
                  <a:ext cx="61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2FB6A8E-68E9-43AE-BAFD-9A87405A8740}"/>
                    </a:ext>
                  </a:extLst>
                </p14:cNvPr>
                <p14:cNvContentPartPr/>
                <p14:nvPr/>
              </p14:nvContentPartPr>
              <p14:xfrm>
                <a:off x="10491705" y="6279067"/>
                <a:ext cx="95040" cy="19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2FB6A8E-68E9-43AE-BAFD-9A87405A874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483065" y="6270067"/>
                  <a:ext cx="1126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2010DBD-23A0-4AB5-BB09-5E1FF70DEFC6}"/>
              </a:ext>
            </a:extLst>
          </p:cNvPr>
          <p:cNvGrpSpPr/>
          <p:nvPr/>
        </p:nvGrpSpPr>
        <p:grpSpPr>
          <a:xfrm>
            <a:off x="11204505" y="5561587"/>
            <a:ext cx="1042560" cy="1089360"/>
            <a:chOff x="11204505" y="5561587"/>
            <a:chExt cx="1042560" cy="10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9458DB2-87C9-4E0E-8922-69A884631B74}"/>
                    </a:ext>
                  </a:extLst>
                </p14:cNvPr>
                <p14:cNvContentPartPr/>
                <p14:nvPr/>
              </p14:nvContentPartPr>
              <p14:xfrm>
                <a:off x="11204505" y="5715307"/>
                <a:ext cx="160920" cy="211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9458DB2-87C9-4E0E-8922-69A884631B7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195505" y="5706307"/>
                  <a:ext cx="178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B47E799-248B-499B-96A7-C1828EE8D736}"/>
                    </a:ext>
                  </a:extLst>
                </p14:cNvPr>
                <p14:cNvContentPartPr/>
                <p14:nvPr/>
              </p14:nvContentPartPr>
              <p14:xfrm>
                <a:off x="11381985" y="5561587"/>
                <a:ext cx="71640" cy="303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B47E799-248B-499B-96A7-C1828EE8D73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373345" y="5552947"/>
                  <a:ext cx="89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3FFAF47-960F-41B1-96B7-E38CB088D55B}"/>
                    </a:ext>
                  </a:extLst>
                </p14:cNvPr>
                <p14:cNvContentPartPr/>
                <p14:nvPr/>
              </p14:nvContentPartPr>
              <p14:xfrm>
                <a:off x="11358945" y="5772187"/>
                <a:ext cx="109800" cy="55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3FFAF47-960F-41B1-96B7-E38CB088D55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350305" y="5763547"/>
                  <a:ext cx="127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06FC2C3-FE54-4838-8083-202C0F583B23}"/>
                    </a:ext>
                  </a:extLst>
                </p14:cNvPr>
                <p14:cNvContentPartPr/>
                <p14:nvPr/>
              </p14:nvContentPartPr>
              <p14:xfrm>
                <a:off x="11511225" y="5764627"/>
                <a:ext cx="97200" cy="142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06FC2C3-FE54-4838-8083-202C0F583B2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502225" y="5755627"/>
                  <a:ext cx="114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660115-DACD-4B5F-A004-E95A54616782}"/>
                    </a:ext>
                  </a:extLst>
                </p14:cNvPr>
                <p14:cNvContentPartPr/>
                <p14:nvPr/>
              </p14:nvContentPartPr>
              <p14:xfrm>
                <a:off x="11660985" y="5788027"/>
                <a:ext cx="57240" cy="148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660115-DACD-4B5F-A004-E95A5461678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652345" y="5779027"/>
                  <a:ext cx="74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BA9B22C-D064-4278-BED7-A9C6D81BAFBA}"/>
                    </a:ext>
                  </a:extLst>
                </p14:cNvPr>
                <p14:cNvContentPartPr/>
                <p14:nvPr/>
              </p14:nvContentPartPr>
              <p14:xfrm>
                <a:off x="11849625" y="5653387"/>
                <a:ext cx="168480" cy="227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BA9B22C-D064-4278-BED7-A9C6D81BAFB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840625" y="5644387"/>
                  <a:ext cx="186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D0E7CCD-B737-406D-90F8-D3898092A985}"/>
                    </a:ext>
                  </a:extLst>
                </p14:cNvPr>
                <p14:cNvContentPartPr/>
                <p14:nvPr/>
              </p14:nvContentPartPr>
              <p14:xfrm>
                <a:off x="11480625" y="6082507"/>
                <a:ext cx="63720" cy="33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D0E7CCD-B737-406D-90F8-D3898092A98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471625" y="6073867"/>
                  <a:ext cx="81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277D0ED-2A4E-4985-8C40-153A41EF329B}"/>
                    </a:ext>
                  </a:extLst>
                </p14:cNvPr>
                <p14:cNvContentPartPr/>
                <p14:nvPr/>
              </p14:nvContentPartPr>
              <p14:xfrm>
                <a:off x="11443905" y="6079267"/>
                <a:ext cx="89640" cy="291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277D0ED-2A4E-4985-8C40-153A41EF329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434905" y="6070627"/>
                  <a:ext cx="107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F228213-25D7-49E1-85F0-E7316BDA5032}"/>
                    </a:ext>
                  </a:extLst>
                </p14:cNvPr>
                <p14:cNvContentPartPr/>
                <p14:nvPr/>
              </p14:nvContentPartPr>
              <p14:xfrm>
                <a:off x="11410425" y="6259627"/>
                <a:ext cx="171720" cy="94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228213-25D7-49E1-85F0-E7316BDA503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401425" y="6250627"/>
                  <a:ext cx="189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EB9E0CA-D280-4FBD-BDA4-8AE34465F647}"/>
                    </a:ext>
                  </a:extLst>
                </p14:cNvPr>
                <p14:cNvContentPartPr/>
                <p14:nvPr/>
              </p14:nvContentPartPr>
              <p14:xfrm>
                <a:off x="11523105" y="6209227"/>
                <a:ext cx="26280" cy="7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EB9E0CA-D280-4FBD-BDA4-8AE34465F64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514105" y="6200227"/>
                  <a:ext cx="43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5A8E0B7-894B-41F2-81BA-A7C8DA2AA413}"/>
                    </a:ext>
                  </a:extLst>
                </p14:cNvPr>
                <p14:cNvContentPartPr/>
                <p14:nvPr/>
              </p14:nvContentPartPr>
              <p14:xfrm>
                <a:off x="11604465" y="6098347"/>
                <a:ext cx="72360" cy="225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5A8E0B7-894B-41F2-81BA-A7C8DA2AA41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95825" y="6089707"/>
                  <a:ext cx="90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84215F0-3F46-4379-9E0A-0A7EE0A360AD}"/>
                    </a:ext>
                  </a:extLst>
                </p14:cNvPr>
                <p14:cNvContentPartPr/>
                <p14:nvPr/>
              </p14:nvContentPartPr>
              <p14:xfrm>
                <a:off x="11603745" y="6226507"/>
                <a:ext cx="113760" cy="42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84215F0-3F46-4379-9E0A-0A7EE0A360A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594745" y="6217867"/>
                  <a:ext cx="131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B380E34-E6AE-43C6-ABCD-9F5BBA2BBD0F}"/>
                    </a:ext>
                  </a:extLst>
                </p14:cNvPr>
                <p14:cNvContentPartPr/>
                <p14:nvPr/>
              </p14:nvContentPartPr>
              <p14:xfrm>
                <a:off x="11489625" y="6476347"/>
                <a:ext cx="47880" cy="161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B380E34-E6AE-43C6-ABCD-9F5BBA2BBD0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480625" y="6467347"/>
                  <a:ext cx="65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CB41E22-F159-4817-AF8E-F3462C3406EF}"/>
                    </a:ext>
                  </a:extLst>
                </p14:cNvPr>
                <p14:cNvContentPartPr/>
                <p14:nvPr/>
              </p14:nvContentPartPr>
              <p14:xfrm>
                <a:off x="11496465" y="6459067"/>
                <a:ext cx="88200" cy="104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CB41E22-F159-4817-AF8E-F3462C3406E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487465" y="6450067"/>
                  <a:ext cx="105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1F16256-3749-4109-874F-F09A61EFF674}"/>
                    </a:ext>
                  </a:extLst>
                </p14:cNvPr>
                <p14:cNvContentPartPr/>
                <p14:nvPr/>
              </p14:nvContentPartPr>
              <p14:xfrm>
                <a:off x="11583225" y="6477787"/>
                <a:ext cx="82800" cy="64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1F16256-3749-4109-874F-F09A61EFF67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574225" y="6469147"/>
                  <a:ext cx="100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A16A40B-965D-4051-894C-6AB66546072D}"/>
                    </a:ext>
                  </a:extLst>
                </p14:cNvPr>
                <p14:cNvContentPartPr/>
                <p14:nvPr/>
              </p14:nvContentPartPr>
              <p14:xfrm>
                <a:off x="11699145" y="6372307"/>
                <a:ext cx="48240" cy="171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A16A40B-965D-4051-894C-6AB66546072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690145" y="6363307"/>
                  <a:ext cx="65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771F0AF-5F9A-47BB-BE61-0F43C3FD8E5B}"/>
                    </a:ext>
                  </a:extLst>
                </p14:cNvPr>
                <p14:cNvContentPartPr/>
                <p14:nvPr/>
              </p14:nvContentPartPr>
              <p14:xfrm>
                <a:off x="11681865" y="6467347"/>
                <a:ext cx="60120" cy="42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771F0AF-5F9A-47BB-BE61-0F43C3FD8E5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673225" y="6458707"/>
                  <a:ext cx="77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581D6F8-B95F-4E0A-95F4-70FC9922F8CC}"/>
                    </a:ext>
                  </a:extLst>
                </p14:cNvPr>
                <p14:cNvContentPartPr/>
                <p14:nvPr/>
              </p14:nvContentPartPr>
              <p14:xfrm>
                <a:off x="11782665" y="6391027"/>
                <a:ext cx="45000" cy="146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581D6F8-B95F-4E0A-95F4-70FC9922F8C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773665" y="6382387"/>
                  <a:ext cx="62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AFBF4A6-D3AF-4181-82F5-FFBB37D016BF}"/>
                    </a:ext>
                  </a:extLst>
                </p14:cNvPr>
                <p14:cNvContentPartPr/>
                <p14:nvPr/>
              </p14:nvContentPartPr>
              <p14:xfrm>
                <a:off x="11788425" y="6418027"/>
                <a:ext cx="333720" cy="104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AFBF4A6-D3AF-4181-82F5-FFBB37D016B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779785" y="6409027"/>
                  <a:ext cx="351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FC5CC60-6A11-4C9B-9CD4-C08123FB20B6}"/>
                    </a:ext>
                  </a:extLst>
                </p14:cNvPr>
                <p14:cNvContentPartPr/>
                <p14:nvPr/>
              </p14:nvContentPartPr>
              <p14:xfrm>
                <a:off x="12173265" y="6445387"/>
                <a:ext cx="360" cy="5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FC5CC60-6A11-4C9B-9CD4-C08123FB20B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2164265" y="6436387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AB71DD2-29D0-4C6A-B824-95AAF9826359}"/>
                    </a:ext>
                  </a:extLst>
                </p14:cNvPr>
                <p14:cNvContentPartPr/>
                <p14:nvPr/>
              </p14:nvContentPartPr>
              <p14:xfrm>
                <a:off x="12173265" y="6307867"/>
                <a:ext cx="73800" cy="215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AB71DD2-29D0-4C6A-B824-95AAF982635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2164625" y="6298867"/>
                  <a:ext cx="91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887629-EDB5-4B5F-A096-DDEEE5858247}"/>
                    </a:ext>
                  </a:extLst>
                </p14:cNvPr>
                <p14:cNvContentPartPr/>
                <p14:nvPr/>
              </p14:nvContentPartPr>
              <p14:xfrm>
                <a:off x="11392425" y="6450427"/>
                <a:ext cx="87840" cy="200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887629-EDB5-4B5F-A096-DDEEE585824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383425" y="6441427"/>
                  <a:ext cx="105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747F66F-7F81-4F22-9398-C3F71735CC76}"/>
                    </a:ext>
                  </a:extLst>
                </p14:cNvPr>
                <p14:cNvContentPartPr/>
                <p14:nvPr/>
              </p14:nvContentPartPr>
              <p14:xfrm>
                <a:off x="11318625" y="5918347"/>
                <a:ext cx="790920" cy="142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747F66F-7F81-4F22-9398-C3F71735CC7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309625" y="5909707"/>
                  <a:ext cx="8085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5CEA202-1832-4F3B-9C03-B56C8F906DB9}"/>
              </a:ext>
            </a:extLst>
          </p:cNvPr>
          <p:cNvGrpSpPr/>
          <p:nvPr/>
        </p:nvGrpSpPr>
        <p:grpSpPr>
          <a:xfrm>
            <a:off x="12566385" y="5480227"/>
            <a:ext cx="793440" cy="397800"/>
            <a:chOff x="12566385" y="5480227"/>
            <a:chExt cx="79344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68934E5-F2E7-43D9-9ED8-20F097F33545}"/>
                    </a:ext>
                  </a:extLst>
                </p14:cNvPr>
                <p14:cNvContentPartPr/>
                <p14:nvPr/>
              </p14:nvContentPartPr>
              <p14:xfrm>
                <a:off x="12566385" y="5635747"/>
                <a:ext cx="90000" cy="174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68934E5-F2E7-43D9-9ED8-20F097F3354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557385" y="5627107"/>
                  <a:ext cx="107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46F22B8-9112-4213-AB50-080C3BDB3369}"/>
                    </a:ext>
                  </a:extLst>
                </p14:cNvPr>
                <p14:cNvContentPartPr/>
                <p14:nvPr/>
              </p14:nvContentPartPr>
              <p14:xfrm>
                <a:off x="12728745" y="5493187"/>
                <a:ext cx="54000" cy="289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46F22B8-9112-4213-AB50-080C3BDB336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2720105" y="5484187"/>
                  <a:ext cx="71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00B2E89-DEC7-4B18-BF11-536D6F3A5096}"/>
                    </a:ext>
                  </a:extLst>
                </p14:cNvPr>
                <p14:cNvContentPartPr/>
                <p14:nvPr/>
              </p14:nvContentPartPr>
              <p14:xfrm>
                <a:off x="12669705" y="5633227"/>
                <a:ext cx="142920" cy="60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00B2E89-DEC7-4B18-BF11-536D6F3A509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2661065" y="5624587"/>
                  <a:ext cx="160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8AB8DD-EB5B-4AF6-8120-FB53BE31509F}"/>
                    </a:ext>
                  </a:extLst>
                </p14:cNvPr>
                <p14:cNvContentPartPr/>
                <p14:nvPr/>
              </p14:nvContentPartPr>
              <p14:xfrm>
                <a:off x="12830265" y="5621707"/>
                <a:ext cx="127800" cy="132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8AB8DD-EB5B-4AF6-8120-FB53BE31509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2821265" y="5613067"/>
                  <a:ext cx="145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D4723C6-2682-4D95-B46E-954D9A4D2A13}"/>
                    </a:ext>
                  </a:extLst>
                </p14:cNvPr>
                <p14:cNvContentPartPr/>
                <p14:nvPr/>
              </p14:nvContentPartPr>
              <p14:xfrm>
                <a:off x="12977865" y="5608747"/>
                <a:ext cx="83160" cy="247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D4723C6-2682-4D95-B46E-954D9A4D2A1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2968865" y="5599747"/>
                  <a:ext cx="100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7864954-661A-49DE-B544-1D93CD9804B3}"/>
                    </a:ext>
                  </a:extLst>
                </p14:cNvPr>
                <p14:cNvContentPartPr/>
                <p14:nvPr/>
              </p14:nvContentPartPr>
              <p14:xfrm>
                <a:off x="13197825" y="5480227"/>
                <a:ext cx="162000" cy="221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7864954-661A-49DE-B544-1D93CD9804B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3188825" y="5471587"/>
                  <a:ext cx="179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4FE65DD-DE51-4364-8A64-7622F0019C7A}"/>
                    </a:ext>
                  </a:extLst>
                </p14:cNvPr>
                <p14:cNvContentPartPr/>
                <p14:nvPr/>
              </p14:nvContentPartPr>
              <p14:xfrm>
                <a:off x="12689865" y="5831587"/>
                <a:ext cx="575640" cy="46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4FE65DD-DE51-4364-8A64-7622F0019C7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681225" y="5822587"/>
                  <a:ext cx="59328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817B9-F4A1-4738-818A-C6F6A820F23F}"/>
              </a:ext>
            </a:extLst>
          </p:cNvPr>
          <p:cNvGrpSpPr/>
          <p:nvPr/>
        </p:nvGrpSpPr>
        <p:grpSpPr>
          <a:xfrm>
            <a:off x="10367865" y="5613427"/>
            <a:ext cx="170640" cy="192240"/>
            <a:chOff x="10367865" y="5613427"/>
            <a:chExt cx="17064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9269641-8436-41CC-9609-FF2FBA53B175}"/>
                    </a:ext>
                  </a:extLst>
                </p14:cNvPr>
                <p14:cNvContentPartPr/>
                <p14:nvPr/>
              </p14:nvContentPartPr>
              <p14:xfrm>
                <a:off x="10373985" y="5620987"/>
                <a:ext cx="164520" cy="184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9269641-8436-41CC-9609-FF2FBA53B17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365345" y="5611987"/>
                  <a:ext cx="182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F0D951E-7E10-4E6F-B86B-76BE609FA00C}"/>
                    </a:ext>
                  </a:extLst>
                </p14:cNvPr>
                <p14:cNvContentPartPr/>
                <p14:nvPr/>
              </p14:nvContentPartPr>
              <p14:xfrm>
                <a:off x="10367865" y="5613427"/>
                <a:ext cx="148320" cy="189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F0D951E-7E10-4E6F-B86B-76BE609FA00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58865" y="5604787"/>
                  <a:ext cx="16596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6BACCDA-3984-4BD8-81FB-D70B51D39687}"/>
                  </a:ext>
                </a:extLst>
              </p14:cNvPr>
              <p14:cNvContentPartPr/>
              <p14:nvPr/>
            </p14:nvContentPartPr>
            <p14:xfrm>
              <a:off x="1012185" y="5524147"/>
              <a:ext cx="6706800" cy="694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6BACCDA-3984-4BD8-81FB-D70B51D39687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94545" y="5488147"/>
                <a:ext cx="6742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AB6BEB7-D180-430D-846E-552F18A125D9}"/>
                  </a:ext>
                </a:extLst>
              </p14:cNvPr>
              <p14:cNvContentPartPr/>
              <p14:nvPr/>
            </p14:nvContentPartPr>
            <p14:xfrm>
              <a:off x="5219865" y="5426227"/>
              <a:ext cx="414360" cy="322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AB6BEB7-D180-430D-846E-552F18A125D9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201865" y="5390227"/>
                <a:ext cx="4500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2104A28-AE9C-442E-B692-911BB6887E13}"/>
                  </a:ext>
                </a:extLst>
              </p14:cNvPr>
              <p14:cNvContentPartPr/>
              <p14:nvPr/>
            </p14:nvContentPartPr>
            <p14:xfrm>
              <a:off x="5812425" y="5467267"/>
              <a:ext cx="316080" cy="3265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2104A28-AE9C-442E-B692-911BB6887E13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5794785" y="5431627"/>
                <a:ext cx="351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C5E16B3-C7E7-4FC0-9AE1-5851AF3353A7}"/>
                  </a:ext>
                </a:extLst>
              </p14:cNvPr>
              <p14:cNvContentPartPr/>
              <p14:nvPr/>
            </p14:nvContentPartPr>
            <p14:xfrm>
              <a:off x="6332985" y="5420467"/>
              <a:ext cx="346320" cy="332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C5E16B3-C7E7-4FC0-9AE1-5851AF3353A7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315345" y="5384827"/>
                <a:ext cx="3819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72F22BC-E53F-4F27-A903-232E23B57739}"/>
                  </a:ext>
                </a:extLst>
              </p14:cNvPr>
              <p14:cNvContentPartPr/>
              <p14:nvPr/>
            </p14:nvContentPartPr>
            <p14:xfrm>
              <a:off x="7446105" y="5476627"/>
              <a:ext cx="322920" cy="2887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72F22BC-E53F-4F27-A903-232E23B57739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428105" y="5440627"/>
                <a:ext cx="3585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E0F44C5-FC6B-45A8-BDE1-858F05A5BEAF}"/>
                  </a:ext>
                </a:extLst>
              </p14:cNvPr>
              <p14:cNvContentPartPr/>
              <p14:nvPr/>
            </p14:nvContentPartPr>
            <p14:xfrm>
              <a:off x="9950265" y="4904227"/>
              <a:ext cx="945720" cy="5907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E0F44C5-FC6B-45A8-BDE1-858F05A5BEA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941625" y="4895587"/>
                <a:ext cx="96336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98FE91C-A068-4A28-A4F2-0F4197439E04}"/>
                  </a:ext>
                </a:extLst>
              </p14:cNvPr>
              <p14:cNvContentPartPr/>
              <p14:nvPr/>
            </p14:nvContentPartPr>
            <p14:xfrm>
              <a:off x="12623625" y="3296107"/>
              <a:ext cx="1218600" cy="14511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98FE91C-A068-4A28-A4F2-0F4197439E04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2614985" y="3287467"/>
                <a:ext cx="1236240" cy="146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9951B49-93B9-4277-B21C-50533BB5DA38}"/>
              </a:ext>
            </a:extLst>
          </p:cNvPr>
          <p:cNvGrpSpPr/>
          <p:nvPr/>
        </p:nvGrpSpPr>
        <p:grpSpPr>
          <a:xfrm>
            <a:off x="8526986" y="3870307"/>
            <a:ext cx="531000" cy="189000"/>
            <a:chOff x="8526986" y="3870307"/>
            <a:chExt cx="53100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BC3FA03-1356-40E8-8362-4DEA6355D8B3}"/>
                    </a:ext>
                  </a:extLst>
                </p14:cNvPr>
                <p14:cNvContentPartPr/>
                <p14:nvPr/>
              </p14:nvContentPartPr>
              <p14:xfrm>
                <a:off x="8620586" y="3889387"/>
                <a:ext cx="437400" cy="61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BC3FA03-1356-40E8-8362-4DEA6355D8B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611946" y="3880387"/>
                  <a:ext cx="455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FE62EC1-933A-416D-94B1-436D49D7E4DA}"/>
                    </a:ext>
                  </a:extLst>
                </p14:cNvPr>
                <p14:cNvContentPartPr/>
                <p14:nvPr/>
              </p14:nvContentPartPr>
              <p14:xfrm>
                <a:off x="8526986" y="3870307"/>
                <a:ext cx="87840" cy="189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FE62EC1-933A-416D-94B1-436D49D7E4D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518346" y="3861667"/>
                  <a:ext cx="105480" cy="20664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60424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0B1F242-C36D-4795-A96F-7EDE82041837}"/>
              </a:ext>
            </a:extLst>
          </p:cNvPr>
          <p:cNvSpPr txBox="1"/>
          <p:nvPr/>
        </p:nvSpPr>
        <p:spPr>
          <a:xfrm>
            <a:off x="742844" y="197346"/>
            <a:ext cx="4407995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%clear</a:t>
            </a:r>
          </a:p>
          <a:p>
            <a:r>
              <a:rPr lang="en-MY" dirty="0"/>
              <a:t>import pandas as pd</a:t>
            </a:r>
          </a:p>
          <a:p>
            <a:r>
              <a:rPr lang="en-MY" dirty="0"/>
              <a:t>import </a:t>
            </a:r>
            <a:r>
              <a:rPr lang="en-MY" dirty="0" err="1"/>
              <a:t>matplotlib.pyplot</a:t>
            </a:r>
            <a:r>
              <a:rPr lang="en-MY" dirty="0"/>
              <a:t> as </a:t>
            </a:r>
            <a:r>
              <a:rPr lang="en-MY" dirty="0" err="1"/>
              <a:t>plt</a:t>
            </a:r>
            <a:endParaRPr lang="en-MY" dirty="0"/>
          </a:p>
          <a:p>
            <a:r>
              <a:rPr lang="en-MY" dirty="0"/>
              <a:t>import </a:t>
            </a:r>
            <a:r>
              <a:rPr lang="en-MY" dirty="0" err="1"/>
              <a:t>scipy.optimize</a:t>
            </a:r>
            <a:r>
              <a:rPr lang="en-MY" dirty="0"/>
              <a:t> as so</a:t>
            </a:r>
          </a:p>
          <a:p>
            <a:r>
              <a:rPr lang="en-MY" dirty="0"/>
              <a:t>import </a:t>
            </a:r>
            <a:r>
              <a:rPr lang="en-MY" dirty="0" err="1"/>
              <a:t>numpy</a:t>
            </a:r>
            <a:r>
              <a:rPr lang="en-MY" dirty="0"/>
              <a:t> as np</a:t>
            </a:r>
          </a:p>
          <a:p>
            <a:endParaRPr lang="en-MY" dirty="0"/>
          </a:p>
          <a:p>
            <a:r>
              <a:rPr lang="en-MY" dirty="0"/>
              <a:t>Data = </a:t>
            </a:r>
            <a:r>
              <a:rPr lang="en-MY" dirty="0" err="1"/>
              <a:t>pd.read_csv</a:t>
            </a:r>
            <a:r>
              <a:rPr lang="en-MY" dirty="0"/>
              <a:t> (r'Data2.csv')</a:t>
            </a:r>
          </a:p>
          <a:p>
            <a:r>
              <a:rPr lang="en-MY" dirty="0"/>
              <a:t>X = </a:t>
            </a:r>
            <a:r>
              <a:rPr lang="en-MY" dirty="0" err="1"/>
              <a:t>Data.x</a:t>
            </a:r>
            <a:endParaRPr lang="en-MY" dirty="0"/>
          </a:p>
          <a:p>
            <a:r>
              <a:rPr lang="en-MY" dirty="0"/>
              <a:t>Y = </a:t>
            </a:r>
            <a:r>
              <a:rPr lang="en-MY" dirty="0" err="1"/>
              <a:t>Data.y</a:t>
            </a:r>
            <a:endParaRPr lang="en-MY" dirty="0"/>
          </a:p>
          <a:p>
            <a:endParaRPr lang="en-MY" dirty="0"/>
          </a:p>
          <a:p>
            <a:r>
              <a:rPr lang="en-MY" dirty="0" err="1"/>
              <a:t>plt.plot</a:t>
            </a:r>
            <a:r>
              <a:rPr lang="en-MY" dirty="0"/>
              <a:t>(</a:t>
            </a:r>
            <a:r>
              <a:rPr lang="en-MY" dirty="0" err="1"/>
              <a:t>X,Y,'.r</a:t>
            </a:r>
            <a:r>
              <a:rPr lang="en-MY" dirty="0"/>
              <a:t>')</a:t>
            </a:r>
          </a:p>
          <a:p>
            <a:r>
              <a:rPr lang="en-MY" dirty="0" err="1"/>
              <a:t>plt.xlabel</a:t>
            </a:r>
            <a:r>
              <a:rPr lang="en-MY" dirty="0"/>
              <a:t>('X')</a:t>
            </a:r>
          </a:p>
          <a:p>
            <a:r>
              <a:rPr lang="en-MY" dirty="0" err="1"/>
              <a:t>plt.ylabel</a:t>
            </a:r>
            <a:r>
              <a:rPr lang="en-MY" dirty="0"/>
              <a:t>('Y')</a:t>
            </a:r>
          </a:p>
          <a:p>
            <a:r>
              <a:rPr lang="en-MY" dirty="0" err="1"/>
              <a:t>plt.grid</a:t>
            </a:r>
            <a:r>
              <a:rPr lang="en-MY" dirty="0"/>
              <a:t>()</a:t>
            </a:r>
          </a:p>
          <a:p>
            <a:r>
              <a:rPr lang="en-MY" dirty="0" err="1"/>
              <a:t>plt.title</a:t>
            </a:r>
            <a:r>
              <a:rPr lang="en-MY" dirty="0"/>
              <a:t>('Get data from csv file by using Pandas')</a:t>
            </a:r>
          </a:p>
          <a:p>
            <a:endParaRPr lang="en-MY" dirty="0"/>
          </a:p>
          <a:p>
            <a:r>
              <a:rPr lang="en-MY" dirty="0"/>
              <a:t>def f(x,a1,a2,a3):</a:t>
            </a:r>
          </a:p>
          <a:p>
            <a:r>
              <a:rPr lang="en-MY" dirty="0"/>
              <a:t>    return a1*x + a2/x + a3*np.log(x)</a:t>
            </a:r>
          </a:p>
          <a:p>
            <a:endParaRPr lang="en-MY" dirty="0"/>
          </a:p>
          <a:p>
            <a:r>
              <a:rPr lang="en-MY" dirty="0" err="1"/>
              <a:t>a_sol</a:t>
            </a:r>
            <a:r>
              <a:rPr lang="en-MY" dirty="0"/>
              <a:t>, </a:t>
            </a:r>
            <a:r>
              <a:rPr lang="en-MY" dirty="0" err="1"/>
              <a:t>a_cov</a:t>
            </a:r>
            <a:r>
              <a:rPr lang="en-MY" dirty="0"/>
              <a:t> = so.curve_fit(f, X, Y)</a:t>
            </a:r>
          </a:p>
          <a:p>
            <a:endParaRPr lang="en-MY" dirty="0"/>
          </a:p>
          <a:p>
            <a:r>
              <a:rPr lang="en-MY" i="1" dirty="0">
                <a:solidFill>
                  <a:srgbClr val="0000FF"/>
                </a:solidFill>
              </a:rPr>
              <a:t>[additional code]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C96019-72D9-4ACA-82D8-BA7BA44B3162}"/>
                  </a:ext>
                </a:extLst>
              </p14:cNvPr>
              <p14:cNvContentPartPr/>
              <p14:nvPr/>
            </p14:nvContentPartPr>
            <p14:xfrm>
              <a:off x="714488" y="1698427"/>
              <a:ext cx="4757400" cy="1724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C96019-72D9-4ACA-82D8-BA7BA44B3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848" y="1689427"/>
                <a:ext cx="4775040" cy="17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FFA438A-A131-437D-8C26-773A953E3ECD}"/>
                  </a:ext>
                </a:extLst>
              </p14:cNvPr>
              <p14:cNvContentPartPr/>
              <p14:nvPr/>
            </p14:nvContentPartPr>
            <p14:xfrm>
              <a:off x="1481648" y="1981747"/>
              <a:ext cx="245160" cy="159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FFA438A-A131-437D-8C26-773A953E3E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3648" y="1946107"/>
                <a:ext cx="2808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353E728-69EB-4566-AD20-B602EEC13ADE}"/>
                  </a:ext>
                </a:extLst>
              </p14:cNvPr>
              <p14:cNvContentPartPr/>
              <p14:nvPr/>
            </p14:nvContentPartPr>
            <p14:xfrm>
              <a:off x="817448" y="628507"/>
              <a:ext cx="1984320" cy="84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353E728-69EB-4566-AD20-B602EEC13A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9808" y="592507"/>
                <a:ext cx="2019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F0EC4A6-386E-46A9-BD10-C5174F8D1AAF}"/>
                  </a:ext>
                </a:extLst>
              </p14:cNvPr>
              <p14:cNvContentPartPr/>
              <p14:nvPr/>
            </p14:nvContentPartPr>
            <p14:xfrm>
              <a:off x="1214168" y="3149587"/>
              <a:ext cx="6120" cy="9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F0EC4A6-386E-46A9-BD10-C5174F8D1A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6528" y="3113587"/>
                <a:ext cx="41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A78570-7C06-42FC-A16B-742A6DA24E0A}"/>
                  </a:ext>
                </a:extLst>
              </p14:cNvPr>
              <p14:cNvContentPartPr/>
              <p14:nvPr/>
            </p14:nvContentPartPr>
            <p14:xfrm>
              <a:off x="780368" y="3065707"/>
              <a:ext cx="300240" cy="129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A78570-7C06-42FC-A16B-742A6DA24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68" y="3029707"/>
                <a:ext cx="33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D85D3B-11D2-49AB-8C6C-5568542CC497}"/>
                  </a:ext>
                </a:extLst>
              </p14:cNvPr>
              <p14:cNvContentPartPr/>
              <p14:nvPr/>
            </p14:nvContentPartPr>
            <p14:xfrm>
              <a:off x="835448" y="879067"/>
              <a:ext cx="2866680" cy="9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D85D3B-11D2-49AB-8C6C-5568542CC4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7448" y="843067"/>
                <a:ext cx="290232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43A9CF8-A105-4940-A262-C462210D5139}"/>
              </a:ext>
            </a:extLst>
          </p:cNvPr>
          <p:cNvGrpSpPr/>
          <p:nvPr/>
        </p:nvGrpSpPr>
        <p:grpSpPr>
          <a:xfrm>
            <a:off x="7187648" y="57547"/>
            <a:ext cx="687240" cy="350280"/>
            <a:chOff x="7187648" y="57547"/>
            <a:chExt cx="68724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0DB789-790A-4796-B15A-06872607D2E6}"/>
                    </a:ext>
                  </a:extLst>
                </p14:cNvPr>
                <p14:cNvContentPartPr/>
                <p14:nvPr/>
              </p14:nvContentPartPr>
              <p14:xfrm>
                <a:off x="7187648" y="216307"/>
                <a:ext cx="34560" cy="67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0DB789-790A-4796-B15A-06872607D2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8648" y="207667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C57126D-7E1C-4764-959B-9F02230C5C1D}"/>
                    </a:ext>
                  </a:extLst>
                </p14:cNvPr>
                <p14:cNvContentPartPr/>
                <p14:nvPr/>
              </p14:nvContentPartPr>
              <p14:xfrm>
                <a:off x="7367288" y="197587"/>
                <a:ext cx="137520" cy="134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C57126D-7E1C-4764-959B-9F02230C5C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8648" y="188947"/>
                  <a:ext cx="155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CDDB6F4-BA4E-4E36-B92F-5E806E99B3F9}"/>
                    </a:ext>
                  </a:extLst>
                </p14:cNvPr>
                <p14:cNvContentPartPr/>
                <p14:nvPr/>
              </p14:nvContentPartPr>
              <p14:xfrm>
                <a:off x="7552328" y="57547"/>
                <a:ext cx="169560" cy="350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CDDB6F4-BA4E-4E36-B92F-5E806E99B3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43328" y="48907"/>
                  <a:ext cx="187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A0D628-02FB-492F-B380-00671BE0D72F}"/>
                    </a:ext>
                  </a:extLst>
                </p14:cNvPr>
                <p14:cNvContentPartPr/>
                <p14:nvPr/>
              </p14:nvContentPartPr>
              <p14:xfrm>
                <a:off x="7496888" y="213787"/>
                <a:ext cx="299880" cy="68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A0D628-02FB-492F-B380-00671BE0D7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87888" y="204787"/>
                  <a:ext cx="317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A38FB3-DFE6-42B3-B756-9A498C857FF2}"/>
                    </a:ext>
                  </a:extLst>
                </p14:cNvPr>
                <p14:cNvContentPartPr/>
                <p14:nvPr/>
              </p14:nvContentPartPr>
              <p14:xfrm>
                <a:off x="7853648" y="257347"/>
                <a:ext cx="21240" cy="2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2A38FB3-DFE6-42B3-B756-9A498C857F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44648" y="248707"/>
                  <a:ext cx="388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F7389E4-727A-4B0D-8072-732EBFC4483B}"/>
                  </a:ext>
                </a:extLst>
              </p14:cNvPr>
              <p14:cNvContentPartPr/>
              <p14:nvPr/>
            </p14:nvContentPartPr>
            <p14:xfrm>
              <a:off x="5210888" y="2818747"/>
              <a:ext cx="304560" cy="203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F7389E4-727A-4B0D-8072-732EBFC448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02248" y="2809747"/>
                <a:ext cx="32220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FB48A8-292B-4252-9A48-50E560D5E09B}"/>
              </a:ext>
            </a:extLst>
          </p:cNvPr>
          <p:cNvGrpSpPr/>
          <p:nvPr/>
        </p:nvGrpSpPr>
        <p:grpSpPr>
          <a:xfrm>
            <a:off x="67928" y="200827"/>
            <a:ext cx="7008120" cy="5554440"/>
            <a:chOff x="67928" y="200827"/>
            <a:chExt cx="7008120" cy="55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4155C5-142D-43CF-8AA1-1B0629672CAE}"/>
                    </a:ext>
                  </a:extLst>
                </p14:cNvPr>
                <p14:cNvContentPartPr/>
                <p14:nvPr/>
              </p14:nvContentPartPr>
              <p14:xfrm>
                <a:off x="517928" y="1757467"/>
                <a:ext cx="4968000" cy="1569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4155C5-142D-43CF-8AA1-1B0629672C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9288" y="1748467"/>
                  <a:ext cx="4985640" cy="15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390F1B-BFD0-438D-BA93-1D9C54636223}"/>
                    </a:ext>
                  </a:extLst>
                </p14:cNvPr>
                <p14:cNvContentPartPr/>
                <p14:nvPr/>
              </p14:nvContentPartPr>
              <p14:xfrm>
                <a:off x="698288" y="3409507"/>
                <a:ext cx="102600" cy="112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390F1B-BFD0-438D-BA93-1D9C546362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9288" y="3400507"/>
                  <a:ext cx="120240" cy="11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57B3F6-9E0D-4459-829C-B5C74720C9E9}"/>
                    </a:ext>
                  </a:extLst>
                </p14:cNvPr>
                <p14:cNvContentPartPr/>
                <p14:nvPr/>
              </p14:nvContentPartPr>
              <p14:xfrm>
                <a:off x="67928" y="4028707"/>
                <a:ext cx="138960" cy="18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57B3F6-9E0D-4459-829C-B5C74720C9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928" y="4020067"/>
                  <a:ext cx="156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820340-D2AA-4E24-832F-9A244C84DAE4}"/>
                    </a:ext>
                  </a:extLst>
                </p14:cNvPr>
                <p14:cNvContentPartPr/>
                <p14:nvPr/>
              </p14:nvContentPartPr>
              <p14:xfrm>
                <a:off x="213728" y="4019707"/>
                <a:ext cx="59400" cy="13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820340-D2AA-4E24-832F-9A244C84DA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728" y="4011067"/>
                  <a:ext cx="77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254C14-4387-49AC-9CF4-80B599CE1131}"/>
                    </a:ext>
                  </a:extLst>
                </p14:cNvPr>
                <p14:cNvContentPartPr/>
                <p14:nvPr/>
              </p14:nvContentPartPr>
              <p14:xfrm>
                <a:off x="293648" y="3947707"/>
                <a:ext cx="241920" cy="14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254C14-4387-49AC-9CF4-80B599CE11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4648" y="3939067"/>
                  <a:ext cx="259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375CA5-4782-4897-8D07-FED421EBE496}"/>
                    </a:ext>
                  </a:extLst>
                </p14:cNvPr>
                <p14:cNvContentPartPr/>
                <p14:nvPr/>
              </p14:nvContentPartPr>
              <p14:xfrm>
                <a:off x="491288" y="3837907"/>
                <a:ext cx="105120" cy="13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375CA5-4782-4897-8D07-FED421EBE4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2648" y="3828907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982A3B-14B2-4A80-AD2C-CA2F95055885}"/>
                    </a:ext>
                  </a:extLst>
                </p14:cNvPr>
                <p14:cNvContentPartPr/>
                <p14:nvPr/>
              </p14:nvContentPartPr>
              <p14:xfrm>
                <a:off x="540968" y="3891187"/>
                <a:ext cx="105480" cy="87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982A3B-14B2-4A80-AD2C-CA2F950558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968" y="3882187"/>
                  <a:ext cx="123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86D68E-2A1D-4F7B-8E18-9FA28968D821}"/>
                    </a:ext>
                  </a:extLst>
                </p14:cNvPr>
                <p14:cNvContentPartPr/>
                <p14:nvPr/>
              </p14:nvContentPartPr>
              <p14:xfrm>
                <a:off x="555008" y="3819907"/>
                <a:ext cx="176400" cy="9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86D68E-2A1D-4F7B-8E18-9FA28968D8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6368" y="3810907"/>
                  <a:ext cx="194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20354A-0B5B-48E3-8C2D-EF3C109FFD3C}"/>
                    </a:ext>
                  </a:extLst>
                </p14:cNvPr>
                <p14:cNvContentPartPr/>
                <p14:nvPr/>
              </p14:nvContentPartPr>
              <p14:xfrm>
                <a:off x="5184248" y="1709227"/>
                <a:ext cx="636480" cy="496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20354A-0B5B-48E3-8C2D-EF3C109FFD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75248" y="1700587"/>
                  <a:ext cx="6541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5827DA-9489-487B-99D7-92C3318E6124}"/>
                    </a:ext>
                  </a:extLst>
                </p14:cNvPr>
                <p14:cNvContentPartPr/>
                <p14:nvPr/>
              </p14:nvContentPartPr>
              <p14:xfrm>
                <a:off x="5969768" y="1533187"/>
                <a:ext cx="91440" cy="22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5827DA-9489-487B-99D7-92C3318E61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60768" y="1524547"/>
                  <a:ext cx="109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6FEC96-43B9-4C31-A6C5-21609B2CA7FC}"/>
                    </a:ext>
                  </a:extLst>
                </p14:cNvPr>
                <p14:cNvContentPartPr/>
                <p14:nvPr/>
              </p14:nvContentPartPr>
              <p14:xfrm>
                <a:off x="6137168" y="1493587"/>
                <a:ext cx="31320" cy="241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6FEC96-43B9-4C31-A6C5-21609B2CA7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28168" y="1484947"/>
                  <a:ext cx="48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8CEABA-AA15-4EA6-8DBF-E9D523CCA6B7}"/>
                    </a:ext>
                  </a:extLst>
                </p14:cNvPr>
                <p14:cNvContentPartPr/>
                <p14:nvPr/>
              </p14:nvContentPartPr>
              <p14:xfrm>
                <a:off x="6090728" y="1644427"/>
                <a:ext cx="100440" cy="3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8CEABA-AA15-4EA6-8DBF-E9D523CCA6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82088" y="1635787"/>
                  <a:ext cx="118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B5F0F8-0D49-4514-9B88-9DDB331A96B8}"/>
                    </a:ext>
                  </a:extLst>
                </p14:cNvPr>
                <p14:cNvContentPartPr/>
                <p14:nvPr/>
              </p14:nvContentPartPr>
              <p14:xfrm>
                <a:off x="6236168" y="1654147"/>
                <a:ext cx="91440" cy="133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B5F0F8-0D49-4514-9B88-9DDB331A96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7528" y="1645507"/>
                  <a:ext cx="109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8A690A-C5C3-4FAA-9535-51560AA02D0B}"/>
                    </a:ext>
                  </a:extLst>
                </p14:cNvPr>
                <p14:cNvContentPartPr/>
                <p14:nvPr/>
              </p14:nvContentPartPr>
              <p14:xfrm>
                <a:off x="6396368" y="1628227"/>
                <a:ext cx="73440" cy="164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8A690A-C5C3-4FAA-9535-51560AA02D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87728" y="1619227"/>
                  <a:ext cx="91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2AC372-829C-4E5A-AB1B-D21CB53E1BE5}"/>
                    </a:ext>
                  </a:extLst>
                </p14:cNvPr>
                <p14:cNvContentPartPr/>
                <p14:nvPr/>
              </p14:nvContentPartPr>
              <p14:xfrm>
                <a:off x="6658808" y="1500067"/>
                <a:ext cx="54720" cy="21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2AC372-829C-4E5A-AB1B-D21CB53E1B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50168" y="1491427"/>
                  <a:ext cx="72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32AA1D-8D47-424F-A83D-BD2DA8B72C1D}"/>
                    </a:ext>
                  </a:extLst>
                </p14:cNvPr>
                <p14:cNvContentPartPr/>
                <p14:nvPr/>
              </p14:nvContentPartPr>
              <p14:xfrm>
                <a:off x="6714248" y="1452907"/>
                <a:ext cx="46440" cy="264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32AA1D-8D47-424F-A83D-BD2DA8B72C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05608" y="1444267"/>
                  <a:ext cx="64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CEBED6-9777-4D1E-A9D1-3C6AB806C5C7}"/>
                    </a:ext>
                  </a:extLst>
                </p14:cNvPr>
                <p14:cNvContentPartPr/>
                <p14:nvPr/>
              </p14:nvContentPartPr>
              <p14:xfrm>
                <a:off x="6617048" y="1536787"/>
                <a:ext cx="147240" cy="4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CEBED6-9777-4D1E-A9D1-3C6AB806C5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08408" y="1527787"/>
                  <a:ext cx="164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6DB936-DF1B-4A64-86E5-5A47C3E7FE77}"/>
                    </a:ext>
                  </a:extLst>
                </p14:cNvPr>
                <p14:cNvContentPartPr/>
                <p14:nvPr/>
              </p14:nvContentPartPr>
              <p14:xfrm>
                <a:off x="6581408" y="1598347"/>
                <a:ext cx="206280" cy="66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6DB936-DF1B-4A64-86E5-5A47C3E7FE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72768" y="1589347"/>
                  <a:ext cx="223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49B3E2-9262-49E9-9534-972E6B474BDC}"/>
                    </a:ext>
                  </a:extLst>
                </p14:cNvPr>
                <p14:cNvContentPartPr/>
                <p14:nvPr/>
              </p14:nvContentPartPr>
              <p14:xfrm>
                <a:off x="6851048" y="1486027"/>
                <a:ext cx="25560" cy="19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49B3E2-9262-49E9-9534-972E6B474B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42048" y="1477387"/>
                  <a:ext cx="43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420E7E-699D-4DF6-89CD-CDAB21758C6C}"/>
                    </a:ext>
                  </a:extLst>
                </p14:cNvPr>
                <p14:cNvContentPartPr/>
                <p14:nvPr/>
              </p14:nvContentPartPr>
              <p14:xfrm>
                <a:off x="4265888" y="1411867"/>
                <a:ext cx="256320" cy="499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420E7E-699D-4DF6-89CD-CDAB21758C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57248" y="1403227"/>
                  <a:ext cx="2739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454BB04-778D-419A-B07F-FA87FD548463}"/>
                    </a:ext>
                  </a:extLst>
                </p14:cNvPr>
                <p14:cNvContentPartPr/>
                <p14:nvPr/>
              </p14:nvContentPartPr>
              <p14:xfrm>
                <a:off x="4680248" y="1250587"/>
                <a:ext cx="14040" cy="128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454BB04-778D-419A-B07F-FA87FD5484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71248" y="1241947"/>
                  <a:ext cx="31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BE54D4-08B2-490D-A82B-0B2ABEDD653D}"/>
                    </a:ext>
                  </a:extLst>
                </p14:cNvPr>
                <p14:cNvContentPartPr/>
                <p14:nvPr/>
              </p14:nvContentPartPr>
              <p14:xfrm>
                <a:off x="4660448" y="1180747"/>
                <a:ext cx="19800" cy="13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BE54D4-08B2-490D-A82B-0B2ABEDD65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51808" y="1172107"/>
                  <a:ext cx="37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298230-E49F-471C-BFE4-7200AD47D3E8}"/>
                    </a:ext>
                  </a:extLst>
                </p14:cNvPr>
                <p14:cNvContentPartPr/>
                <p14:nvPr/>
              </p14:nvContentPartPr>
              <p14:xfrm>
                <a:off x="4725248" y="1251307"/>
                <a:ext cx="184680" cy="9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298230-E49F-471C-BFE4-7200AD47D3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16608" y="1242307"/>
                  <a:ext cx="202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C6CEF9-9CDE-410D-8EFC-3E4C281A32BB}"/>
                    </a:ext>
                  </a:extLst>
                </p14:cNvPr>
                <p14:cNvContentPartPr/>
                <p14:nvPr/>
              </p14:nvContentPartPr>
              <p14:xfrm>
                <a:off x="4899848" y="1242307"/>
                <a:ext cx="101880" cy="61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C6CEF9-9CDE-410D-8EFC-3E4C281A32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90848" y="1233667"/>
                  <a:ext cx="119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9DFDB6-211B-4D85-A88C-6E91413AE5A8}"/>
                    </a:ext>
                  </a:extLst>
                </p14:cNvPr>
                <p14:cNvContentPartPr/>
                <p14:nvPr/>
              </p14:nvContentPartPr>
              <p14:xfrm>
                <a:off x="5013968" y="1205587"/>
                <a:ext cx="182160" cy="165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9DFDB6-211B-4D85-A88C-6E91413AE5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05328" y="1196947"/>
                  <a:ext cx="199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8E01AD-37A0-41EC-BB6F-A362AC444C32}"/>
                    </a:ext>
                  </a:extLst>
                </p14:cNvPr>
                <p14:cNvContentPartPr/>
                <p14:nvPr/>
              </p14:nvContentPartPr>
              <p14:xfrm>
                <a:off x="4663688" y="1487467"/>
                <a:ext cx="178560" cy="13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8E01AD-37A0-41EC-BB6F-A362AC444C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54688" y="1478827"/>
                  <a:ext cx="196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F64569-3507-4152-9DD6-4979A246EADD}"/>
                    </a:ext>
                  </a:extLst>
                </p14:cNvPr>
                <p14:cNvContentPartPr/>
                <p14:nvPr/>
              </p14:nvContentPartPr>
              <p14:xfrm>
                <a:off x="4823168" y="1457227"/>
                <a:ext cx="35280" cy="1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F64569-3507-4152-9DD6-4979A246EA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4168" y="1448587"/>
                  <a:ext cx="52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E99468-5769-452C-8EAA-EFD0F8067D99}"/>
                    </a:ext>
                  </a:extLst>
                </p14:cNvPr>
                <p14:cNvContentPartPr/>
                <p14:nvPr/>
              </p14:nvContentPartPr>
              <p14:xfrm>
                <a:off x="4891208" y="1455427"/>
                <a:ext cx="331560" cy="151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E99468-5769-452C-8EAA-EFD0F8067D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82208" y="1446427"/>
                  <a:ext cx="349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AD3DF1-680F-4FDC-A259-D4CD168C4B23}"/>
                    </a:ext>
                  </a:extLst>
                </p14:cNvPr>
                <p14:cNvContentPartPr/>
                <p14:nvPr/>
              </p14:nvContentPartPr>
              <p14:xfrm>
                <a:off x="4225208" y="1657747"/>
                <a:ext cx="294120" cy="225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AD3DF1-680F-4FDC-A259-D4CD168C4B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16208" y="1649107"/>
                  <a:ext cx="311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2A3448-A29C-4DE2-A39F-995B6E0F0BB6}"/>
                    </a:ext>
                  </a:extLst>
                </p14:cNvPr>
                <p14:cNvContentPartPr/>
                <p14:nvPr/>
              </p14:nvContentPartPr>
              <p14:xfrm>
                <a:off x="4248248" y="1073467"/>
                <a:ext cx="368640" cy="80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2A3448-A29C-4DE2-A39F-995B6E0F0B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39608" y="1064467"/>
                  <a:ext cx="38628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7E95ED-5D3C-4F65-806D-6DF8226E70D2}"/>
                    </a:ext>
                  </a:extLst>
                </p14:cNvPr>
                <p14:cNvContentPartPr/>
                <p14:nvPr/>
              </p14:nvContentPartPr>
              <p14:xfrm>
                <a:off x="4733888" y="864667"/>
                <a:ext cx="129240" cy="149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7E95ED-5D3C-4F65-806D-6DF8226E70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24888" y="856027"/>
                  <a:ext cx="146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B557DE6-5297-4B78-ADE6-3C2DFF233418}"/>
                    </a:ext>
                  </a:extLst>
                </p14:cNvPr>
                <p14:cNvContentPartPr/>
                <p14:nvPr/>
              </p14:nvContentPartPr>
              <p14:xfrm>
                <a:off x="4869968" y="914347"/>
                <a:ext cx="114480" cy="87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B557DE6-5297-4B78-ADE6-3C2DFF2334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61328" y="905707"/>
                  <a:ext cx="132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25EAA3-E738-47E1-884F-10306EB708EA}"/>
                    </a:ext>
                  </a:extLst>
                </p14:cNvPr>
                <p14:cNvContentPartPr/>
                <p14:nvPr/>
              </p14:nvContentPartPr>
              <p14:xfrm>
                <a:off x="5001368" y="836587"/>
                <a:ext cx="147960" cy="170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25EAA3-E738-47E1-884F-10306EB708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92728" y="827947"/>
                  <a:ext cx="165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D00CFA9-228B-4707-A42C-95C807E56808}"/>
                    </a:ext>
                  </a:extLst>
                </p14:cNvPr>
                <p14:cNvContentPartPr/>
                <p14:nvPr/>
              </p14:nvContentPartPr>
              <p14:xfrm>
                <a:off x="5123768" y="864667"/>
                <a:ext cx="36720" cy="17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D00CFA9-228B-4707-A42C-95C807E568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14768" y="856027"/>
                  <a:ext cx="54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71EDC52-AEAC-4EE5-AE3F-02F9E95E5E4A}"/>
                    </a:ext>
                  </a:extLst>
                </p14:cNvPr>
                <p14:cNvContentPartPr/>
                <p14:nvPr/>
              </p14:nvContentPartPr>
              <p14:xfrm>
                <a:off x="5191448" y="898507"/>
                <a:ext cx="79920" cy="9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71EDC52-AEAC-4EE5-AE3F-02F9E95E5E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82808" y="889867"/>
                  <a:ext cx="97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A001A46-2FB4-4845-8958-C142E770C533}"/>
                    </a:ext>
                  </a:extLst>
                </p14:cNvPr>
                <p14:cNvContentPartPr/>
                <p14:nvPr/>
              </p14:nvContentPartPr>
              <p14:xfrm>
                <a:off x="5132048" y="794827"/>
                <a:ext cx="20880" cy="3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A001A46-2FB4-4845-8958-C142E770C5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23048" y="786187"/>
                  <a:ext cx="38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F6D92D-772C-4FC9-81F5-ECF06B387FE1}"/>
                    </a:ext>
                  </a:extLst>
                </p14:cNvPr>
                <p14:cNvContentPartPr/>
                <p14:nvPr/>
              </p14:nvContentPartPr>
              <p14:xfrm>
                <a:off x="4476488" y="1354987"/>
                <a:ext cx="122760" cy="110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F6D92D-772C-4FC9-81F5-ECF06B387F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7488" y="1345987"/>
                  <a:ext cx="140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A08909-C2F7-47A1-8CA4-EA6BD1BDC877}"/>
                    </a:ext>
                  </a:extLst>
                </p14:cNvPr>
                <p14:cNvContentPartPr/>
                <p14:nvPr/>
              </p14:nvContentPartPr>
              <p14:xfrm>
                <a:off x="4576208" y="1320427"/>
                <a:ext cx="70560" cy="95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A08909-C2F7-47A1-8CA4-EA6BD1BDC8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7568" y="1311787"/>
                  <a:ext cx="88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455D6E-A0D7-4387-8FFD-394759207B25}"/>
                    </a:ext>
                  </a:extLst>
                </p14:cNvPr>
                <p14:cNvContentPartPr/>
                <p14:nvPr/>
              </p14:nvContentPartPr>
              <p14:xfrm>
                <a:off x="4502768" y="1608427"/>
                <a:ext cx="78480" cy="64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455D6E-A0D7-4387-8FFD-394759207B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94128" y="1599427"/>
                  <a:ext cx="96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C880B1-353B-4023-AEB5-700A0A84AED3}"/>
                    </a:ext>
                  </a:extLst>
                </p14:cNvPr>
                <p14:cNvContentPartPr/>
                <p14:nvPr/>
              </p14:nvContentPartPr>
              <p14:xfrm>
                <a:off x="4576928" y="1023787"/>
                <a:ext cx="65160" cy="36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C880B1-353B-4023-AEB5-700A0A84AE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68288" y="1014787"/>
                  <a:ext cx="82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14B68D-90B0-4C1D-B76F-50B3F7B89512}"/>
                    </a:ext>
                  </a:extLst>
                </p14:cNvPr>
                <p14:cNvContentPartPr/>
                <p14:nvPr/>
              </p14:nvContentPartPr>
              <p14:xfrm>
                <a:off x="4230608" y="663427"/>
                <a:ext cx="456480" cy="122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14B68D-90B0-4C1D-B76F-50B3F7B895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21968" y="654427"/>
                  <a:ext cx="474120" cy="12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48FDC0-FFDA-4019-9826-ED256CC8AC0B}"/>
                    </a:ext>
                  </a:extLst>
                </p14:cNvPr>
                <p14:cNvContentPartPr/>
                <p14:nvPr/>
              </p14:nvContentPartPr>
              <p14:xfrm>
                <a:off x="4836488" y="566587"/>
                <a:ext cx="339480" cy="163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48FDC0-FFDA-4019-9826-ED256CC8AC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27848" y="557947"/>
                  <a:ext cx="357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114A186-1384-409D-B921-EAFC6B2F2A21}"/>
                    </a:ext>
                  </a:extLst>
                </p14:cNvPr>
                <p14:cNvContentPartPr/>
                <p14:nvPr/>
              </p14:nvContentPartPr>
              <p14:xfrm>
                <a:off x="5197568" y="619147"/>
                <a:ext cx="51120" cy="9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114A186-1384-409D-B921-EAFC6B2F2A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88568" y="610147"/>
                  <a:ext cx="68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E516EE-32B9-4172-AA06-1B280FED2A96}"/>
                    </a:ext>
                  </a:extLst>
                </p14:cNvPr>
                <p14:cNvContentPartPr/>
                <p14:nvPr/>
              </p14:nvContentPartPr>
              <p14:xfrm>
                <a:off x="5308088" y="545347"/>
                <a:ext cx="122400" cy="144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E516EE-32B9-4172-AA06-1B280FED2A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99448" y="536347"/>
                  <a:ext cx="140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290FB-9A97-42A2-96D1-AF91919CCBDC}"/>
                    </a:ext>
                  </a:extLst>
                </p14:cNvPr>
                <p14:cNvContentPartPr/>
                <p14:nvPr/>
              </p14:nvContentPartPr>
              <p14:xfrm>
                <a:off x="5464328" y="567307"/>
                <a:ext cx="30240" cy="170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290FB-9A97-42A2-96D1-AF91919CCB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55328" y="558667"/>
                  <a:ext cx="47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E11854-951E-42D9-B3A9-DC83ABA24F86}"/>
                    </a:ext>
                  </a:extLst>
                </p14:cNvPr>
                <p14:cNvContentPartPr/>
                <p14:nvPr/>
              </p14:nvContentPartPr>
              <p14:xfrm>
                <a:off x="5540648" y="631747"/>
                <a:ext cx="276840" cy="82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E11854-951E-42D9-B3A9-DC83ABA24F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31648" y="623107"/>
                  <a:ext cx="294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E7EE53-9E9C-42CD-B828-CEECE5F8166C}"/>
                    </a:ext>
                  </a:extLst>
                </p14:cNvPr>
                <p14:cNvContentPartPr/>
                <p14:nvPr/>
              </p14:nvContentPartPr>
              <p14:xfrm>
                <a:off x="5850608" y="539227"/>
                <a:ext cx="198360" cy="24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E7EE53-9E9C-42CD-B828-CEECE5F816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41968" y="530587"/>
                  <a:ext cx="216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5FD864-86E5-4E2A-ADA2-E90FF4AC17B5}"/>
                    </a:ext>
                  </a:extLst>
                </p14:cNvPr>
                <p14:cNvContentPartPr/>
                <p14:nvPr/>
              </p14:nvContentPartPr>
              <p14:xfrm>
                <a:off x="6074528" y="676747"/>
                <a:ext cx="39960" cy="104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5FD864-86E5-4E2A-ADA2-E90FF4AC17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65528" y="668107"/>
                  <a:ext cx="57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450F6A-A0B1-49E6-B231-63F33B3112AD}"/>
                    </a:ext>
                  </a:extLst>
                </p14:cNvPr>
                <p14:cNvContentPartPr/>
                <p14:nvPr/>
              </p14:nvContentPartPr>
              <p14:xfrm>
                <a:off x="5799848" y="587467"/>
                <a:ext cx="16920" cy="18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450F6A-A0B1-49E6-B231-63F33B3112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91208" y="578827"/>
                  <a:ext cx="34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2AF291-668C-445F-925B-699416A413A1}"/>
                    </a:ext>
                  </a:extLst>
                </p14:cNvPr>
                <p14:cNvContentPartPr/>
                <p14:nvPr/>
              </p14:nvContentPartPr>
              <p14:xfrm>
                <a:off x="4172288" y="505747"/>
                <a:ext cx="660240" cy="1383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2AF291-668C-445F-925B-699416A413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63288" y="496747"/>
                  <a:ext cx="677880" cy="14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7824487-3641-4F68-9F5F-93231699C569}"/>
                    </a:ext>
                  </a:extLst>
                </p14:cNvPr>
                <p14:cNvContentPartPr/>
                <p14:nvPr/>
              </p14:nvContentPartPr>
              <p14:xfrm>
                <a:off x="5015768" y="200827"/>
                <a:ext cx="477360" cy="253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7824487-3641-4F68-9F5F-93231699C5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07128" y="191827"/>
                  <a:ext cx="495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0759ED1-1BCC-4E48-A48A-37DC0E4ADD7B}"/>
                    </a:ext>
                  </a:extLst>
                </p14:cNvPr>
                <p14:cNvContentPartPr/>
                <p14:nvPr/>
              </p14:nvContentPartPr>
              <p14:xfrm>
                <a:off x="5518688" y="263467"/>
                <a:ext cx="473040" cy="189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0759ED1-1BCC-4E48-A48A-37DC0E4ADD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10048" y="254827"/>
                  <a:ext cx="490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F20CD0A-B8A2-414E-9189-7390389F9AF9}"/>
                    </a:ext>
                  </a:extLst>
                </p14:cNvPr>
                <p14:cNvContentPartPr/>
                <p14:nvPr/>
              </p14:nvContentPartPr>
              <p14:xfrm>
                <a:off x="6069848" y="387667"/>
                <a:ext cx="11520" cy="5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F20CD0A-B8A2-414E-9189-7390389F9A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61208" y="378667"/>
                  <a:ext cx="29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4C7017-F682-4B5B-B505-C09CB6D0C965}"/>
                    </a:ext>
                  </a:extLst>
                </p14:cNvPr>
                <p14:cNvContentPartPr/>
                <p14:nvPr/>
              </p14:nvContentPartPr>
              <p14:xfrm>
                <a:off x="6161648" y="303067"/>
                <a:ext cx="136800" cy="139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4C7017-F682-4B5B-B505-C09CB6D0C9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52648" y="294067"/>
                  <a:ext cx="154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A72ED4-D274-4E0F-9C42-9F8C3BCC0EF8}"/>
                    </a:ext>
                  </a:extLst>
                </p14:cNvPr>
                <p14:cNvContentPartPr/>
                <p14:nvPr/>
              </p14:nvContentPartPr>
              <p14:xfrm>
                <a:off x="6393488" y="226387"/>
                <a:ext cx="349200" cy="175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A72ED4-D274-4E0F-9C42-9F8C3BCC0E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84848" y="217747"/>
                  <a:ext cx="366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FB5F67-2DF7-40A8-AA08-870DF1B9A47C}"/>
                    </a:ext>
                  </a:extLst>
                </p14:cNvPr>
                <p14:cNvContentPartPr/>
                <p14:nvPr/>
              </p14:nvContentPartPr>
              <p14:xfrm>
                <a:off x="6763928" y="228547"/>
                <a:ext cx="14040" cy="166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FB5F67-2DF7-40A8-AA08-870DF1B9A47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55288" y="219907"/>
                  <a:ext cx="31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6C227F0-2ECF-4EBB-AEDA-4A355C53120C}"/>
                    </a:ext>
                  </a:extLst>
                </p14:cNvPr>
                <p14:cNvContentPartPr/>
                <p14:nvPr/>
              </p14:nvContentPartPr>
              <p14:xfrm>
                <a:off x="6742328" y="336547"/>
                <a:ext cx="42840" cy="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6C227F0-2ECF-4EBB-AEDA-4A355C5312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33688" y="327907"/>
                  <a:ext cx="60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A8EC48A-0663-4B9E-BC9E-428EB4389C83}"/>
                    </a:ext>
                  </a:extLst>
                </p14:cNvPr>
                <p14:cNvContentPartPr/>
                <p14:nvPr/>
              </p14:nvContentPartPr>
              <p14:xfrm>
                <a:off x="520088" y="4832587"/>
                <a:ext cx="4616280" cy="922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A8EC48A-0663-4B9E-BC9E-428EB4389C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1448" y="4823587"/>
                  <a:ext cx="463392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24263F4-1289-478B-AB74-C4EA643A7081}"/>
                    </a:ext>
                  </a:extLst>
                </p14:cNvPr>
                <p14:cNvContentPartPr/>
                <p14:nvPr/>
              </p14:nvContentPartPr>
              <p14:xfrm>
                <a:off x="4700768" y="4483027"/>
                <a:ext cx="899640" cy="612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24263F4-1289-478B-AB74-C4EA643A70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92128" y="4474387"/>
                  <a:ext cx="9172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A42A46-3A1B-48E7-9FAD-A3F3FEFB73C9}"/>
                    </a:ext>
                  </a:extLst>
                </p14:cNvPr>
                <p14:cNvContentPartPr/>
                <p14:nvPr/>
              </p14:nvContentPartPr>
              <p14:xfrm>
                <a:off x="5772848" y="4342987"/>
                <a:ext cx="133560" cy="207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A42A46-3A1B-48E7-9FAD-A3F3FEFB73C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63848" y="4334347"/>
                  <a:ext cx="151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8F6F3D-428B-42E0-BEF7-EF1B7184E42B}"/>
                    </a:ext>
                  </a:extLst>
                </p14:cNvPr>
                <p14:cNvContentPartPr/>
                <p14:nvPr/>
              </p14:nvContentPartPr>
              <p14:xfrm>
                <a:off x="5944568" y="4222027"/>
                <a:ext cx="44640" cy="352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8F6F3D-428B-42E0-BEF7-EF1B7184E4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35928" y="4213387"/>
                  <a:ext cx="62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C764A69-3543-44D3-8066-B6DEF98234CC}"/>
                    </a:ext>
                  </a:extLst>
                </p14:cNvPr>
                <p14:cNvContentPartPr/>
                <p14:nvPr/>
              </p14:nvContentPartPr>
              <p14:xfrm>
                <a:off x="5900648" y="4427587"/>
                <a:ext cx="171000" cy="61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C764A69-3543-44D3-8066-B6DEF98234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91648" y="4418587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695340B-9C57-40E0-BEEB-9C46B01467B1}"/>
                    </a:ext>
                  </a:extLst>
                </p14:cNvPr>
                <p14:cNvContentPartPr/>
                <p14:nvPr/>
              </p14:nvContentPartPr>
              <p14:xfrm>
                <a:off x="6107288" y="4385467"/>
                <a:ext cx="124200" cy="154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695340B-9C57-40E0-BEEB-9C46B01467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98288" y="4376467"/>
                  <a:ext cx="141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026E4F-78A0-4CAC-90AD-962CF085475E}"/>
                    </a:ext>
                  </a:extLst>
                </p14:cNvPr>
                <p14:cNvContentPartPr/>
                <p14:nvPr/>
              </p14:nvContentPartPr>
              <p14:xfrm>
                <a:off x="6294128" y="4389067"/>
                <a:ext cx="82800" cy="191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026E4F-78A0-4CAC-90AD-962CF085475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85488" y="4380067"/>
                  <a:ext cx="100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DEBA449-B7A0-41A4-AC77-323E8F5CD957}"/>
                    </a:ext>
                  </a:extLst>
                </p14:cNvPr>
                <p14:cNvContentPartPr/>
                <p14:nvPr/>
              </p14:nvContentPartPr>
              <p14:xfrm>
                <a:off x="6612008" y="4270987"/>
                <a:ext cx="56880" cy="222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DEBA449-B7A0-41A4-AC77-323E8F5CD9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03008" y="4262347"/>
                  <a:ext cx="74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44CD717-4FEC-4C97-BEE3-60AAA5F2B7DF}"/>
                    </a:ext>
                  </a:extLst>
                </p14:cNvPr>
                <p14:cNvContentPartPr/>
                <p14:nvPr/>
              </p14:nvContentPartPr>
              <p14:xfrm>
                <a:off x="6688688" y="4232467"/>
                <a:ext cx="40680" cy="248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44CD717-4FEC-4C97-BEE3-60AAA5F2B7D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79688" y="4223827"/>
                  <a:ext cx="58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BA21C5-80E5-4AF6-8109-C4652163FD27}"/>
                    </a:ext>
                  </a:extLst>
                </p14:cNvPr>
                <p14:cNvContentPartPr/>
                <p14:nvPr/>
              </p14:nvContentPartPr>
              <p14:xfrm>
                <a:off x="6566648" y="4285027"/>
                <a:ext cx="198720" cy="74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BA21C5-80E5-4AF6-8109-C4652163FD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57648" y="4276387"/>
                  <a:ext cx="216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6C174E7-A289-4125-90B0-2037B2E4BEC2}"/>
                    </a:ext>
                  </a:extLst>
                </p14:cNvPr>
                <p14:cNvContentPartPr/>
                <p14:nvPr/>
              </p14:nvContentPartPr>
              <p14:xfrm>
                <a:off x="6547568" y="4348387"/>
                <a:ext cx="253440" cy="57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6C174E7-A289-4125-90B0-2037B2E4BE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38928" y="4339387"/>
                  <a:ext cx="271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EAE1D44-3491-4CAA-8ACF-C3DA37BBE1C2}"/>
                    </a:ext>
                  </a:extLst>
                </p14:cNvPr>
                <p14:cNvContentPartPr/>
                <p14:nvPr/>
              </p14:nvContentPartPr>
              <p14:xfrm>
                <a:off x="6906848" y="4160827"/>
                <a:ext cx="169200" cy="251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EAE1D44-3491-4CAA-8ACF-C3DA37BBE1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98208" y="4151827"/>
                  <a:ext cx="18684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629EE38-227F-431C-B9EA-5E9C76850412}"/>
                  </a:ext>
                </a:extLst>
              </p:cNvPr>
              <p:cNvSpPr txBox="1"/>
              <p:nvPr/>
            </p:nvSpPr>
            <p:spPr>
              <a:xfrm>
                <a:off x="5944568" y="2559835"/>
                <a:ext cx="6104799" cy="453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lang="en-M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M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M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M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M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MY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MY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MY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629EE38-227F-431C-B9EA-5E9C7685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68" y="2559835"/>
                <a:ext cx="6104799" cy="453650"/>
              </a:xfrm>
              <a:prstGeom prst="rect">
                <a:avLst/>
              </a:prstGeom>
              <a:blipFill>
                <a:blip r:embed="rId16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4A88E53-31F5-4A03-AC40-B97293EF2C61}"/>
                  </a:ext>
                </a:extLst>
              </p14:cNvPr>
              <p14:cNvContentPartPr/>
              <p14:nvPr/>
            </p14:nvContentPartPr>
            <p14:xfrm>
              <a:off x="11081408" y="3756187"/>
              <a:ext cx="54000" cy="112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4A88E53-31F5-4A03-AC40-B97293EF2C6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072768" y="3747547"/>
                <a:ext cx="716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074634D-8F24-4251-BC62-F325A6B41F69}"/>
                  </a:ext>
                </a:extLst>
              </p14:cNvPr>
              <p14:cNvContentPartPr/>
              <p14:nvPr/>
            </p14:nvContentPartPr>
            <p14:xfrm>
              <a:off x="11275088" y="3607507"/>
              <a:ext cx="122040" cy="179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074634D-8F24-4251-BC62-F325A6B41F6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266448" y="3598507"/>
                <a:ext cx="13968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2FE2892-6C8D-4CD9-AA1D-0FF40F5D3751}"/>
              </a:ext>
            </a:extLst>
          </p:cNvPr>
          <p:cNvGrpSpPr/>
          <p:nvPr/>
        </p:nvGrpSpPr>
        <p:grpSpPr>
          <a:xfrm>
            <a:off x="7486808" y="2572507"/>
            <a:ext cx="86760" cy="82440"/>
            <a:chOff x="7486808" y="2572507"/>
            <a:chExt cx="86760" cy="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D93298D-F133-4A55-AE8C-F44BD80234E4}"/>
                    </a:ext>
                  </a:extLst>
                </p14:cNvPr>
                <p14:cNvContentPartPr/>
                <p14:nvPr/>
              </p14:nvContentPartPr>
              <p14:xfrm>
                <a:off x="7513448" y="2572507"/>
                <a:ext cx="60120" cy="81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D93298D-F133-4A55-AE8C-F44BD80234E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04808" y="2563507"/>
                  <a:ext cx="77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485D26A-E2C5-408D-807D-89ADB79D821A}"/>
                    </a:ext>
                  </a:extLst>
                </p14:cNvPr>
                <p14:cNvContentPartPr/>
                <p14:nvPr/>
              </p14:nvContentPartPr>
              <p14:xfrm>
                <a:off x="7486808" y="2574667"/>
                <a:ext cx="74160" cy="80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485D26A-E2C5-408D-807D-89ADB79D821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77808" y="2565667"/>
                  <a:ext cx="918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FA2D195-D288-4760-B59B-38FB037722B4}"/>
              </a:ext>
            </a:extLst>
          </p:cNvPr>
          <p:cNvGrpSpPr/>
          <p:nvPr/>
        </p:nvGrpSpPr>
        <p:grpSpPr>
          <a:xfrm>
            <a:off x="8809174" y="3023227"/>
            <a:ext cx="4892542" cy="2272320"/>
            <a:chOff x="8809174" y="3023227"/>
            <a:chExt cx="4892542" cy="22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36DAD9-F1EB-428B-A5CB-5143ED312FC1}"/>
                    </a:ext>
                  </a:extLst>
                </p14:cNvPr>
                <p14:cNvContentPartPr/>
                <p14:nvPr/>
              </p14:nvContentPartPr>
              <p14:xfrm>
                <a:off x="9225968" y="3522907"/>
                <a:ext cx="154080" cy="398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36DAD9-F1EB-428B-A5CB-5143ED312FC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217328" y="3514267"/>
                  <a:ext cx="1717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1D50F6-7AD4-4958-B5E1-266008FCF689}"/>
                    </a:ext>
                  </a:extLst>
                </p14:cNvPr>
                <p14:cNvContentPartPr/>
                <p14:nvPr/>
              </p14:nvContentPartPr>
              <p14:xfrm>
                <a:off x="9437648" y="3691027"/>
                <a:ext cx="119880" cy="152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1D50F6-7AD4-4958-B5E1-266008FCF68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29008" y="3682387"/>
                  <a:ext cx="13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8B31C5-ABD7-475C-89FF-6CBDB5D3EA05}"/>
                    </a:ext>
                  </a:extLst>
                </p14:cNvPr>
                <p14:cNvContentPartPr/>
                <p14:nvPr/>
              </p14:nvContentPartPr>
              <p14:xfrm>
                <a:off x="9624488" y="3508147"/>
                <a:ext cx="74880" cy="384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8B31C5-ABD7-475C-89FF-6CBDB5D3EA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15848" y="3499147"/>
                  <a:ext cx="925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6E7A1E-8AF4-4D0F-9497-33E0E4783C21}"/>
                    </a:ext>
                  </a:extLst>
                </p14:cNvPr>
                <p14:cNvContentPartPr/>
                <p14:nvPr/>
              </p14:nvContentPartPr>
              <p14:xfrm>
                <a:off x="9587048" y="3752947"/>
                <a:ext cx="129240" cy="17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6E7A1E-8AF4-4D0F-9497-33E0E4783C2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78408" y="3744307"/>
                  <a:ext cx="146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9A1DBFD-A681-4399-9E30-6597A8F1A93D}"/>
                    </a:ext>
                  </a:extLst>
                </p14:cNvPr>
                <p14:cNvContentPartPr/>
                <p14:nvPr/>
              </p14:nvContentPartPr>
              <p14:xfrm>
                <a:off x="10204808" y="3612907"/>
                <a:ext cx="130680" cy="245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9A1DBFD-A681-4399-9E30-6597A8F1A9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195808" y="3603907"/>
                  <a:ext cx="148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882858A-82DF-4263-9457-EB877B11C7C4}"/>
                    </a:ext>
                  </a:extLst>
                </p14:cNvPr>
                <p14:cNvContentPartPr/>
                <p14:nvPr/>
              </p14:nvContentPartPr>
              <p14:xfrm>
                <a:off x="10362848" y="3717307"/>
                <a:ext cx="90360" cy="210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882858A-82DF-4263-9457-EB877B11C7C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53848" y="3708667"/>
                  <a:ext cx="108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042659-8FBE-4194-9010-11DBD61252A3}"/>
                    </a:ext>
                  </a:extLst>
                </p14:cNvPr>
                <p14:cNvContentPartPr/>
                <p14:nvPr/>
              </p14:nvContentPartPr>
              <p14:xfrm>
                <a:off x="10599008" y="3556387"/>
                <a:ext cx="89280" cy="257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042659-8FBE-4194-9010-11DBD61252A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590008" y="3547387"/>
                  <a:ext cx="106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835FA4-63B2-4234-8EAB-3DA2E995EEFE}"/>
                    </a:ext>
                  </a:extLst>
                </p14:cNvPr>
                <p14:cNvContentPartPr/>
                <p14:nvPr/>
              </p14:nvContentPartPr>
              <p14:xfrm>
                <a:off x="10866848" y="3544867"/>
                <a:ext cx="19800" cy="252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835FA4-63B2-4234-8EAB-3DA2E995EEF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857848" y="35362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72CF8BF-F678-4D6E-9A51-4A159BF81C80}"/>
                    </a:ext>
                  </a:extLst>
                </p14:cNvPr>
                <p14:cNvContentPartPr/>
                <p14:nvPr/>
              </p14:nvContentPartPr>
              <p14:xfrm>
                <a:off x="10758128" y="3550987"/>
                <a:ext cx="223560" cy="52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72CF8BF-F678-4D6E-9A51-4A159BF81C8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49488" y="3541987"/>
                  <a:ext cx="241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9B30801-C5AE-48C9-B6F7-778C11357C2E}"/>
                    </a:ext>
                  </a:extLst>
                </p14:cNvPr>
                <p14:cNvContentPartPr/>
                <p14:nvPr/>
              </p14:nvContentPartPr>
              <p14:xfrm>
                <a:off x="11531768" y="3757987"/>
                <a:ext cx="9720" cy="67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9B30801-C5AE-48C9-B6F7-778C11357C2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522768" y="3748987"/>
                  <a:ext cx="27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B81BEC-78EB-4C8E-BE28-A46C52CC33C3}"/>
                    </a:ext>
                  </a:extLst>
                </p14:cNvPr>
                <p14:cNvContentPartPr/>
                <p14:nvPr/>
              </p14:nvContentPartPr>
              <p14:xfrm>
                <a:off x="11660648" y="3712627"/>
                <a:ext cx="51840" cy="112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B81BEC-78EB-4C8E-BE28-A46C52CC33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652008" y="3703987"/>
                  <a:ext cx="69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AB65DAE-8CCD-42A2-90ED-8F5D20A241CD}"/>
                    </a:ext>
                  </a:extLst>
                </p14:cNvPr>
                <p14:cNvContentPartPr/>
                <p14:nvPr/>
              </p14:nvContentPartPr>
              <p14:xfrm>
                <a:off x="11841728" y="3532267"/>
                <a:ext cx="140400" cy="231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B65DAE-8CCD-42A2-90ED-8F5D20A241C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832728" y="3523627"/>
                  <a:ext cx="158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5BA57EE-1A0E-4052-86BB-11874EAADACE}"/>
                    </a:ext>
                  </a:extLst>
                </p14:cNvPr>
                <p14:cNvContentPartPr/>
                <p14:nvPr/>
              </p14:nvContentPartPr>
              <p14:xfrm>
                <a:off x="12073928" y="3698947"/>
                <a:ext cx="129240" cy="85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5BA57EE-1A0E-4052-86BB-11874EAADAC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2064928" y="3689947"/>
                  <a:ext cx="146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6E5B232-4E6A-4EF1-94BB-307F6BC800E8}"/>
                    </a:ext>
                  </a:extLst>
                </p14:cNvPr>
                <p14:cNvContentPartPr/>
                <p14:nvPr/>
              </p14:nvContentPartPr>
              <p14:xfrm>
                <a:off x="12343928" y="3654307"/>
                <a:ext cx="76320" cy="132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6E5B232-4E6A-4EF1-94BB-307F6BC800E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334928" y="3645307"/>
                  <a:ext cx="93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AACE295-352E-44BA-89FA-1489A13800C6}"/>
                    </a:ext>
                  </a:extLst>
                </p14:cNvPr>
                <p14:cNvContentPartPr/>
                <p14:nvPr/>
              </p14:nvContentPartPr>
              <p14:xfrm>
                <a:off x="12524288" y="3442627"/>
                <a:ext cx="174600" cy="263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AACE295-352E-44BA-89FA-1489A13800C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515648" y="3433627"/>
                  <a:ext cx="192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B8C62E8-4229-4872-928E-24C32001AAE3}"/>
                    </a:ext>
                  </a:extLst>
                </p14:cNvPr>
                <p14:cNvContentPartPr/>
                <p14:nvPr/>
              </p14:nvContentPartPr>
              <p14:xfrm>
                <a:off x="12803288" y="3660427"/>
                <a:ext cx="58680" cy="105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B8C62E8-4229-4872-928E-24C32001AAE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794648" y="3651787"/>
                  <a:ext cx="76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ACC33F1-E699-4EEF-AC48-D1C204F7FBC5}"/>
                    </a:ext>
                  </a:extLst>
                </p14:cNvPr>
                <p14:cNvContentPartPr/>
                <p14:nvPr/>
              </p14:nvContentPartPr>
              <p14:xfrm>
                <a:off x="13008488" y="3640627"/>
                <a:ext cx="53280" cy="106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ACC33F1-E699-4EEF-AC48-D1C204F7FBC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999488" y="3631627"/>
                  <a:ext cx="70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B5B53E-8E12-4BDC-AC87-F74572F141B8}"/>
                    </a:ext>
                  </a:extLst>
                </p14:cNvPr>
                <p14:cNvContentPartPr/>
                <p14:nvPr/>
              </p14:nvContentPartPr>
              <p14:xfrm>
                <a:off x="13149968" y="3447667"/>
                <a:ext cx="168840" cy="222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2B5B53E-8E12-4BDC-AC87-F74572F141B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3140968" y="3438667"/>
                  <a:ext cx="186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9A9D3EB-BA02-4B80-A20D-3C4C13E6AE4E}"/>
                    </a:ext>
                  </a:extLst>
                </p14:cNvPr>
                <p14:cNvContentPartPr/>
                <p14:nvPr/>
              </p14:nvContentPartPr>
              <p14:xfrm>
                <a:off x="13364528" y="3619027"/>
                <a:ext cx="87840" cy="123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9A9D3EB-BA02-4B80-A20D-3C4C13E6AE4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355888" y="3610387"/>
                  <a:ext cx="105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5EB612-E094-47BE-A22A-42B3B8F64DC8}"/>
                    </a:ext>
                  </a:extLst>
                </p14:cNvPr>
                <p14:cNvContentPartPr/>
                <p14:nvPr/>
              </p14:nvContentPartPr>
              <p14:xfrm>
                <a:off x="13487648" y="3241027"/>
                <a:ext cx="101520" cy="533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5EB612-E094-47BE-A22A-42B3B8F64DC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3479008" y="3232027"/>
                  <a:ext cx="1191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F17805-BAD5-402B-9F52-3FC2EF9E7136}"/>
                    </a:ext>
                  </a:extLst>
                </p14:cNvPr>
                <p14:cNvContentPartPr/>
                <p14:nvPr/>
              </p14:nvContentPartPr>
              <p14:xfrm>
                <a:off x="13631288" y="3432547"/>
                <a:ext cx="47520" cy="55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F17805-BAD5-402B-9F52-3FC2EF9E713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622648" y="3423547"/>
                  <a:ext cx="65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3BD7E87-4ECD-491C-95F8-9CAE4233D276}"/>
                    </a:ext>
                  </a:extLst>
                </p14:cNvPr>
                <p14:cNvContentPartPr/>
                <p14:nvPr/>
              </p14:nvContentPartPr>
              <p14:xfrm>
                <a:off x="13645556" y="3626587"/>
                <a:ext cx="56160" cy="40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3BD7E87-4ECD-491C-95F8-9CAE4233D27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636916" y="3617587"/>
                  <a:ext cx="73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D520F05-ED78-4393-8D1C-C24A23714733}"/>
                    </a:ext>
                  </a:extLst>
                </p14:cNvPr>
                <p14:cNvContentPartPr/>
                <p14:nvPr/>
              </p14:nvContentPartPr>
              <p14:xfrm>
                <a:off x="10028854" y="3898027"/>
                <a:ext cx="7200" cy="35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D520F05-ED78-4393-8D1C-C24A2371473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020214" y="3889027"/>
                  <a:ext cx="24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9038D40-47A1-4637-95DA-05E5D90AEF5D}"/>
                    </a:ext>
                  </a:extLst>
                </p14:cNvPr>
                <p14:cNvContentPartPr/>
                <p14:nvPr/>
              </p14:nvContentPartPr>
              <p14:xfrm>
                <a:off x="10040014" y="4032667"/>
                <a:ext cx="3960" cy="81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9038D40-47A1-4637-95DA-05E5D90AEF5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31374" y="4024027"/>
                  <a:ext cx="2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01E6CB4-469F-4C20-81F2-6E430E83FD7E}"/>
                    </a:ext>
                  </a:extLst>
                </p14:cNvPr>
                <p14:cNvContentPartPr/>
                <p14:nvPr/>
              </p14:nvContentPartPr>
              <p14:xfrm>
                <a:off x="9388054" y="4418587"/>
                <a:ext cx="462240" cy="16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01E6CB4-469F-4C20-81F2-6E430E83FD7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79414" y="4409947"/>
                  <a:ext cx="479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BB1220C-78E4-4904-9C57-C827CE16081F}"/>
                    </a:ext>
                  </a:extLst>
                </p14:cNvPr>
                <p14:cNvContentPartPr/>
                <p14:nvPr/>
              </p14:nvContentPartPr>
              <p14:xfrm>
                <a:off x="9767854" y="4345867"/>
                <a:ext cx="99000" cy="127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BB1220C-78E4-4904-9C57-C827CE16081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759214" y="4336867"/>
                  <a:ext cx="116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EAC575-D5E2-4F23-9294-965EADB8A66F}"/>
                    </a:ext>
                  </a:extLst>
                </p14:cNvPr>
                <p14:cNvContentPartPr/>
                <p14:nvPr/>
              </p14:nvContentPartPr>
              <p14:xfrm>
                <a:off x="9518014" y="4554307"/>
                <a:ext cx="29520" cy="109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EAC575-D5E2-4F23-9294-965EADB8A66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509374" y="4545307"/>
                  <a:ext cx="47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29CEA60-5275-45C0-B3DD-E0AE3FD0CF41}"/>
                    </a:ext>
                  </a:extLst>
                </p14:cNvPr>
                <p14:cNvContentPartPr/>
                <p14:nvPr/>
              </p14:nvContentPartPr>
              <p14:xfrm>
                <a:off x="9512974" y="4534147"/>
                <a:ext cx="21960" cy="5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29CEA60-5275-45C0-B3DD-E0AE3FD0CF4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03974" y="4525147"/>
                  <a:ext cx="39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2B5E6D-7D29-4AF5-92A7-A5E7538BB006}"/>
                    </a:ext>
                  </a:extLst>
                </p14:cNvPr>
                <p14:cNvContentPartPr/>
                <p14:nvPr/>
              </p14:nvContentPartPr>
              <p14:xfrm>
                <a:off x="9569494" y="4557547"/>
                <a:ext cx="121320" cy="64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2B5E6D-7D29-4AF5-92A7-A5E7538BB00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60854" y="4548907"/>
                  <a:ext cx="138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4A6E28-96B0-4ABF-90B6-868CC1F42B91}"/>
                    </a:ext>
                  </a:extLst>
                </p14:cNvPr>
                <p14:cNvContentPartPr/>
                <p14:nvPr/>
              </p14:nvContentPartPr>
              <p14:xfrm>
                <a:off x="9704494" y="4515067"/>
                <a:ext cx="206280" cy="122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4A6E28-96B0-4ABF-90B6-868CC1F42B9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95494" y="4506067"/>
                  <a:ext cx="223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CA3CE95-50EE-4E58-8C8E-0FAA372E84B2}"/>
                    </a:ext>
                  </a:extLst>
                </p14:cNvPr>
                <p14:cNvContentPartPr/>
                <p14:nvPr/>
              </p14:nvContentPartPr>
              <p14:xfrm>
                <a:off x="9938134" y="4478707"/>
                <a:ext cx="32400" cy="130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CA3CE95-50EE-4E58-8C8E-0FAA372E84B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929134" y="4470067"/>
                  <a:ext cx="50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361CE5-82F0-4DC0-8E4F-771BF4787192}"/>
                    </a:ext>
                  </a:extLst>
                </p14:cNvPr>
                <p14:cNvContentPartPr/>
                <p14:nvPr/>
              </p14:nvContentPartPr>
              <p14:xfrm>
                <a:off x="9914734" y="4546027"/>
                <a:ext cx="82440" cy="23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361CE5-82F0-4DC0-8E4F-771BF478719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906094" y="4537387"/>
                  <a:ext cx="100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07AD748-3043-4D0D-9647-78CDB1D98E3C}"/>
                    </a:ext>
                  </a:extLst>
                </p14:cNvPr>
                <p14:cNvContentPartPr/>
                <p14:nvPr/>
              </p14:nvContentPartPr>
              <p14:xfrm>
                <a:off x="10031014" y="4208707"/>
                <a:ext cx="19080" cy="259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07AD748-3043-4D0D-9647-78CDB1D98E3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22374" y="4199707"/>
                  <a:ext cx="36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702FB31-1543-472E-9666-B7D3B9EE3AD7}"/>
                    </a:ext>
                  </a:extLst>
                </p14:cNvPr>
                <p14:cNvContentPartPr/>
                <p14:nvPr/>
              </p14:nvContentPartPr>
              <p14:xfrm>
                <a:off x="10077454" y="4621267"/>
                <a:ext cx="10080" cy="328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702FB31-1543-472E-9666-B7D3B9EE3AD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068454" y="4612627"/>
                  <a:ext cx="277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0D343E7-C80B-42C4-AFCA-F8AB37DB8F06}"/>
                    </a:ext>
                  </a:extLst>
                </p14:cNvPr>
                <p14:cNvContentPartPr/>
                <p14:nvPr/>
              </p14:nvContentPartPr>
              <p14:xfrm>
                <a:off x="10113814" y="4993867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0D343E7-C80B-42C4-AFCA-F8AB37DB8F0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105174" y="49848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79907F5-4F3C-4905-B3FF-F597BE1FEAD7}"/>
                    </a:ext>
                  </a:extLst>
                </p14:cNvPr>
                <p14:cNvContentPartPr/>
                <p14:nvPr/>
              </p14:nvContentPartPr>
              <p14:xfrm>
                <a:off x="10277254" y="4369627"/>
                <a:ext cx="113760" cy="152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79907F5-4F3C-4905-B3FF-F597BE1FEAD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268614" y="4360987"/>
                  <a:ext cx="131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CA9C2C5-FACA-405C-A83C-FF2CEBF9EEDD}"/>
                    </a:ext>
                  </a:extLst>
                </p14:cNvPr>
                <p14:cNvContentPartPr/>
                <p14:nvPr/>
              </p14:nvContentPartPr>
              <p14:xfrm>
                <a:off x="10400014" y="4420387"/>
                <a:ext cx="90000" cy="126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CA9C2C5-FACA-405C-A83C-FF2CEBF9EED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391014" y="4411387"/>
                  <a:ext cx="107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FB80DB2-1238-42BA-AC2E-6FC77774DE82}"/>
                    </a:ext>
                  </a:extLst>
                </p14:cNvPr>
                <p14:cNvContentPartPr/>
                <p14:nvPr/>
              </p14:nvContentPartPr>
              <p14:xfrm>
                <a:off x="10558414" y="4298707"/>
                <a:ext cx="23040" cy="232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FB80DB2-1238-42BA-AC2E-6FC77774DE8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49414" y="4290067"/>
                  <a:ext cx="40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E25CA04-877D-4E40-B9AA-7EB325DA4136}"/>
                    </a:ext>
                  </a:extLst>
                </p14:cNvPr>
                <p14:cNvContentPartPr/>
                <p14:nvPr/>
              </p14:nvContentPartPr>
              <p14:xfrm>
                <a:off x="10517014" y="4407427"/>
                <a:ext cx="175320" cy="99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E25CA04-877D-4E40-B9AA-7EB325DA413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508014" y="4398787"/>
                  <a:ext cx="192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AE0399E-4E01-4FB7-9F05-9CE3D39A2CBF}"/>
                    </a:ext>
                  </a:extLst>
                </p14:cNvPr>
                <p14:cNvContentPartPr/>
                <p14:nvPr/>
              </p14:nvContentPartPr>
              <p14:xfrm>
                <a:off x="10719694" y="4396267"/>
                <a:ext cx="68760" cy="99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AE0399E-4E01-4FB7-9F05-9CE3D39A2CB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711054" y="4387267"/>
                  <a:ext cx="86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F28691D-1E89-4733-BD71-2BF6A957399F}"/>
                    </a:ext>
                  </a:extLst>
                </p14:cNvPr>
                <p14:cNvContentPartPr/>
                <p14:nvPr/>
              </p14:nvContentPartPr>
              <p14:xfrm>
                <a:off x="10811854" y="4405627"/>
                <a:ext cx="95760" cy="86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F28691D-1E89-4733-BD71-2BF6A957399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803214" y="4396987"/>
                  <a:ext cx="113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45ACA6E-3D16-4C43-BF74-7F40B58334B6}"/>
                    </a:ext>
                  </a:extLst>
                </p14:cNvPr>
                <p14:cNvContentPartPr/>
                <p14:nvPr/>
              </p14:nvContentPartPr>
              <p14:xfrm>
                <a:off x="11176534" y="4257307"/>
                <a:ext cx="118440" cy="224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45ACA6E-3D16-4C43-BF74-7F40B58334B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167534" y="4248307"/>
                  <a:ext cx="136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8412CC9-A683-4D7E-8419-B4ED831C40B4}"/>
                    </a:ext>
                  </a:extLst>
                </p14:cNvPr>
                <p14:cNvContentPartPr/>
                <p14:nvPr/>
              </p14:nvContentPartPr>
              <p14:xfrm>
                <a:off x="11398654" y="4296187"/>
                <a:ext cx="134640" cy="180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8412CC9-A683-4D7E-8419-B4ED831C40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390014" y="4287547"/>
                  <a:ext cx="152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A069418-34C6-4B50-9D9D-0AC3B7D63912}"/>
                    </a:ext>
                  </a:extLst>
                </p14:cNvPr>
                <p14:cNvContentPartPr/>
                <p14:nvPr/>
              </p14:nvContentPartPr>
              <p14:xfrm>
                <a:off x="11384614" y="4279267"/>
                <a:ext cx="168120" cy="9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A069418-34C6-4B50-9D9D-0AC3B7D6391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375614" y="4270267"/>
                  <a:ext cx="185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C2E29D1-4CD2-47E2-8814-6CB8695EA94E}"/>
                    </a:ext>
                  </a:extLst>
                </p14:cNvPr>
                <p14:cNvContentPartPr/>
                <p14:nvPr/>
              </p14:nvContentPartPr>
              <p14:xfrm>
                <a:off x="11591254" y="4386547"/>
                <a:ext cx="12960" cy="11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C2E29D1-4CD2-47E2-8814-6CB8695EA94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582254" y="4377547"/>
                  <a:ext cx="30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D09300-55EC-4DA3-9394-18D1A3375AB8}"/>
                    </a:ext>
                  </a:extLst>
                </p14:cNvPr>
                <p14:cNvContentPartPr/>
                <p14:nvPr/>
              </p14:nvContentPartPr>
              <p14:xfrm>
                <a:off x="11692054" y="4244707"/>
                <a:ext cx="99000" cy="209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D09300-55EC-4DA3-9394-18D1A3375AB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683054" y="4235707"/>
                  <a:ext cx="116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24231E6-4940-4E2C-8B8E-C5F7494F6610}"/>
                    </a:ext>
                  </a:extLst>
                </p14:cNvPr>
                <p14:cNvContentPartPr/>
                <p14:nvPr/>
              </p14:nvContentPartPr>
              <p14:xfrm>
                <a:off x="12034054" y="4268467"/>
                <a:ext cx="33480" cy="146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24231E6-4940-4E2C-8B8E-C5F7494F661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2025414" y="4259467"/>
                  <a:ext cx="51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571ABE8-D7A6-4DAD-ADE9-365267F9ADC1}"/>
                    </a:ext>
                  </a:extLst>
                </p14:cNvPr>
                <p14:cNvContentPartPr/>
                <p14:nvPr/>
              </p14:nvContentPartPr>
              <p14:xfrm>
                <a:off x="11959174" y="4331467"/>
                <a:ext cx="125280" cy="16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571ABE8-D7A6-4DAD-ADE9-365267F9ADC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950174" y="4322467"/>
                  <a:ext cx="142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6452102-9C18-4FD9-A840-6D5077CBE409}"/>
                    </a:ext>
                  </a:extLst>
                </p14:cNvPr>
                <p14:cNvContentPartPr/>
                <p14:nvPr/>
              </p14:nvContentPartPr>
              <p14:xfrm>
                <a:off x="12232414" y="4229227"/>
                <a:ext cx="147960" cy="177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6452102-9C18-4FD9-A840-6D5077CBE40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2223414" y="4220587"/>
                  <a:ext cx="165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BAD5B35-4579-46D3-AF20-393669FDB45F}"/>
                    </a:ext>
                  </a:extLst>
                </p14:cNvPr>
                <p14:cNvContentPartPr/>
                <p14:nvPr/>
              </p14:nvContentPartPr>
              <p14:xfrm>
                <a:off x="12420334" y="4336147"/>
                <a:ext cx="35280" cy="96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BAD5B35-4579-46D3-AF20-393669FDB45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2411334" y="4327507"/>
                  <a:ext cx="52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2E48B1-BDB4-41CD-AC3D-BB7C0D350424}"/>
                    </a:ext>
                  </a:extLst>
                </p14:cNvPr>
                <p14:cNvContentPartPr/>
                <p14:nvPr/>
              </p14:nvContentPartPr>
              <p14:xfrm>
                <a:off x="12405934" y="4203667"/>
                <a:ext cx="28800" cy="208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2E48B1-BDB4-41CD-AC3D-BB7C0D35042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2397294" y="4194667"/>
                  <a:ext cx="46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9049368-092B-4E7B-840D-838A1AA2B9E6}"/>
                    </a:ext>
                  </a:extLst>
                </p14:cNvPr>
                <p14:cNvContentPartPr/>
                <p14:nvPr/>
              </p14:nvContentPartPr>
              <p14:xfrm>
                <a:off x="12566854" y="4247587"/>
                <a:ext cx="98280" cy="136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9049368-092B-4E7B-840D-838A1AA2B9E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557854" y="4238587"/>
                  <a:ext cx="115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FFC1B81-28F3-4B8A-B997-D62139C2D286}"/>
                    </a:ext>
                  </a:extLst>
                </p14:cNvPr>
                <p14:cNvContentPartPr/>
                <p14:nvPr/>
              </p14:nvContentPartPr>
              <p14:xfrm>
                <a:off x="12565774" y="4253707"/>
                <a:ext cx="64080" cy="124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FFC1B81-28F3-4B8A-B997-D62139C2D28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2556774" y="4244707"/>
                  <a:ext cx="81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8E28423-23DA-4D60-B745-594F8E4AAA7E}"/>
                    </a:ext>
                  </a:extLst>
                </p14:cNvPr>
                <p14:cNvContentPartPr/>
                <p14:nvPr/>
              </p14:nvContentPartPr>
              <p14:xfrm>
                <a:off x="12540934" y="4335427"/>
                <a:ext cx="101880" cy="7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8E28423-23DA-4D60-B745-594F8E4AAA7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2531934" y="4326787"/>
                  <a:ext cx="11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9C12E7-017A-46A2-8D95-9948578BCEF6}"/>
                    </a:ext>
                  </a:extLst>
                </p14:cNvPr>
                <p14:cNvContentPartPr/>
                <p14:nvPr/>
              </p14:nvContentPartPr>
              <p14:xfrm>
                <a:off x="12864214" y="4190347"/>
                <a:ext cx="16560" cy="217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9C12E7-017A-46A2-8D95-9948578BCEF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2855214" y="4181347"/>
                  <a:ext cx="34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B7DC414-06E4-49B8-8647-7DFFA2519B4C}"/>
                    </a:ext>
                  </a:extLst>
                </p14:cNvPr>
                <p14:cNvContentPartPr/>
                <p14:nvPr/>
              </p14:nvContentPartPr>
              <p14:xfrm>
                <a:off x="12735694" y="4180627"/>
                <a:ext cx="236160" cy="19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B7DC414-06E4-49B8-8647-7DFFA2519B4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2726694" y="4171627"/>
                  <a:ext cx="253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37115D7-89E3-4590-A9AD-87AC760E53FD}"/>
                    </a:ext>
                  </a:extLst>
                </p14:cNvPr>
                <p14:cNvContentPartPr/>
                <p14:nvPr/>
              </p14:nvContentPartPr>
              <p14:xfrm>
                <a:off x="13138174" y="4235707"/>
                <a:ext cx="16920" cy="177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37115D7-89E3-4590-A9AD-87AC760E53F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3129534" y="4227067"/>
                  <a:ext cx="34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287E05C-4F75-4133-831F-BC28543FB3F4}"/>
                    </a:ext>
                  </a:extLst>
                </p14:cNvPr>
                <p14:cNvContentPartPr/>
                <p14:nvPr/>
              </p14:nvContentPartPr>
              <p14:xfrm>
                <a:off x="13079134" y="4330027"/>
                <a:ext cx="149040" cy="6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287E05C-4F75-4133-831F-BC28543FB3F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3070134" y="4321387"/>
                  <a:ext cx="166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905850E-3B5C-4621-AA7E-DCCE1D3418F5}"/>
                    </a:ext>
                  </a:extLst>
                </p14:cNvPr>
                <p14:cNvContentPartPr/>
                <p14:nvPr/>
              </p14:nvContentPartPr>
              <p14:xfrm>
                <a:off x="13313494" y="4387987"/>
                <a:ext cx="2556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905850E-3B5C-4621-AA7E-DCCE1D3418F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3304854" y="4378987"/>
                  <a:ext cx="4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955F922-38BF-4D68-A164-684F8AA31637}"/>
                    </a:ext>
                  </a:extLst>
                </p14:cNvPr>
                <p14:cNvContentPartPr/>
                <p14:nvPr/>
              </p14:nvContentPartPr>
              <p14:xfrm>
                <a:off x="13422574" y="4377187"/>
                <a:ext cx="21240" cy="4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955F922-38BF-4D68-A164-684F8AA3163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3413574" y="4368187"/>
                  <a:ext cx="38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9881B22-FA78-446F-8BDC-0A50522F1B98}"/>
                    </a:ext>
                  </a:extLst>
                </p14:cNvPr>
                <p14:cNvContentPartPr/>
                <p14:nvPr/>
              </p14:nvContentPartPr>
              <p14:xfrm>
                <a:off x="13533454" y="4363147"/>
                <a:ext cx="59400" cy="3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9881B22-FA78-446F-8BDC-0A50522F1B9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3524814" y="4354147"/>
                  <a:ext cx="77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967238-47EA-4041-9474-474602A5F110}"/>
                    </a:ext>
                  </a:extLst>
                </p14:cNvPr>
                <p14:cNvContentPartPr/>
                <p14:nvPr/>
              </p14:nvContentPartPr>
              <p14:xfrm>
                <a:off x="11168974" y="5097907"/>
                <a:ext cx="95760" cy="9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967238-47EA-4041-9474-474602A5F11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160334" y="5088907"/>
                  <a:ext cx="113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21C473A-B375-4449-90B1-E92FD27DF812}"/>
                    </a:ext>
                  </a:extLst>
                </p14:cNvPr>
                <p14:cNvContentPartPr/>
                <p14:nvPr/>
              </p14:nvContentPartPr>
              <p14:xfrm>
                <a:off x="11386774" y="5086387"/>
                <a:ext cx="45720" cy="1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21C473A-B375-4449-90B1-E92FD27DF81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378134" y="5077747"/>
                  <a:ext cx="63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6D70878-9D7F-4A49-8EE7-A34FDBED8FEC}"/>
                    </a:ext>
                  </a:extLst>
                </p14:cNvPr>
                <p14:cNvContentPartPr/>
                <p14:nvPr/>
              </p14:nvContentPartPr>
              <p14:xfrm>
                <a:off x="11547694" y="5070187"/>
                <a:ext cx="22680" cy="2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6D70878-9D7F-4A49-8EE7-A34FDBED8FE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539054" y="5061547"/>
                  <a:ext cx="40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0C7B06F-598E-42EF-8BB0-EBD4A294F06A}"/>
                    </a:ext>
                  </a:extLst>
                </p14:cNvPr>
                <p14:cNvContentPartPr/>
                <p14:nvPr/>
              </p14:nvContentPartPr>
              <p14:xfrm>
                <a:off x="11877814" y="4893427"/>
                <a:ext cx="35640" cy="189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0C7B06F-598E-42EF-8BB0-EBD4A294F06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868814" y="4884427"/>
                  <a:ext cx="53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4EB37B7-5C79-45DC-BFA6-6DB932E54216}"/>
                    </a:ext>
                  </a:extLst>
                </p14:cNvPr>
                <p14:cNvContentPartPr/>
                <p14:nvPr/>
              </p14:nvContentPartPr>
              <p14:xfrm>
                <a:off x="11806534" y="4995307"/>
                <a:ext cx="175680" cy="17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4EB37B7-5C79-45DC-BFA6-6DB932E5421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797894" y="4986307"/>
                  <a:ext cx="193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31A22BC-6820-4204-AF0C-5AAA970EE443}"/>
                    </a:ext>
                  </a:extLst>
                </p14:cNvPr>
                <p14:cNvContentPartPr/>
                <p14:nvPr/>
              </p14:nvContentPartPr>
              <p14:xfrm>
                <a:off x="12137734" y="4874347"/>
                <a:ext cx="182160" cy="173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31A22BC-6820-4204-AF0C-5AAA970EE44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128734" y="4865347"/>
                  <a:ext cx="199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D97ECF1-F984-4D7F-BA9B-C68D3574E97D}"/>
                    </a:ext>
                  </a:extLst>
                </p14:cNvPr>
                <p14:cNvContentPartPr/>
                <p14:nvPr/>
              </p14:nvContentPartPr>
              <p14:xfrm>
                <a:off x="12338974" y="4884427"/>
                <a:ext cx="145800" cy="127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D97ECF1-F984-4D7F-BA9B-C68D3574E97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2329974" y="4875427"/>
                  <a:ext cx="163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A37C1C4-6535-45BA-9B34-41F3C5582B4A}"/>
                    </a:ext>
                  </a:extLst>
                </p14:cNvPr>
                <p14:cNvContentPartPr/>
                <p14:nvPr/>
              </p14:nvContentPartPr>
              <p14:xfrm>
                <a:off x="12421774" y="4845187"/>
                <a:ext cx="14400" cy="238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A37C1C4-6535-45BA-9B34-41F3C5582B4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2413134" y="4836187"/>
                  <a:ext cx="32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DD6F856-5536-4F25-82F7-819EE88D9E07}"/>
                    </a:ext>
                  </a:extLst>
                </p14:cNvPr>
                <p14:cNvContentPartPr/>
                <p14:nvPr/>
              </p14:nvContentPartPr>
              <p14:xfrm>
                <a:off x="12614374" y="4860307"/>
                <a:ext cx="73800" cy="141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DD6F856-5536-4F25-82F7-819EE88D9E0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2605734" y="4851307"/>
                  <a:ext cx="91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B2E146D-8335-4CAA-A414-6B9C3B7B8155}"/>
                    </a:ext>
                  </a:extLst>
                </p14:cNvPr>
                <p14:cNvContentPartPr/>
                <p14:nvPr/>
              </p14:nvContentPartPr>
              <p14:xfrm>
                <a:off x="12607534" y="4876867"/>
                <a:ext cx="71640" cy="108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B2E146D-8335-4CAA-A414-6B9C3B7B815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598534" y="4868227"/>
                  <a:ext cx="89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A69CE4D-69E9-4A61-861E-2D7B62E8FDA0}"/>
                    </a:ext>
                  </a:extLst>
                </p14:cNvPr>
                <p14:cNvContentPartPr/>
                <p14:nvPr/>
              </p14:nvContentPartPr>
              <p14:xfrm>
                <a:off x="12593134" y="4924747"/>
                <a:ext cx="136800" cy="31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A69CE4D-69E9-4A61-861E-2D7B62E8FDA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2584494" y="4915747"/>
                  <a:ext cx="154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4E0FD24-758D-4463-8FA6-01C3F3214640}"/>
                    </a:ext>
                  </a:extLst>
                </p14:cNvPr>
                <p14:cNvContentPartPr/>
                <p14:nvPr/>
              </p14:nvContentPartPr>
              <p14:xfrm>
                <a:off x="12840094" y="4776067"/>
                <a:ext cx="15120" cy="225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4E0FD24-758D-4463-8FA6-01C3F321464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2831094" y="4767067"/>
                  <a:ext cx="32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9912FA9-68EC-46DE-9253-E2495D46FABA}"/>
                    </a:ext>
                  </a:extLst>
                </p14:cNvPr>
                <p14:cNvContentPartPr/>
                <p14:nvPr/>
              </p14:nvContentPartPr>
              <p14:xfrm>
                <a:off x="12668734" y="4804147"/>
                <a:ext cx="258480" cy="19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9912FA9-68EC-46DE-9253-E2495D46FAB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2659734" y="4795507"/>
                  <a:ext cx="276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0B2AC1F-3096-4093-A6F6-6050D24E688A}"/>
                    </a:ext>
                  </a:extLst>
                </p14:cNvPr>
                <p14:cNvContentPartPr/>
                <p14:nvPr/>
              </p14:nvContentPartPr>
              <p14:xfrm>
                <a:off x="13027654" y="4888387"/>
                <a:ext cx="84240" cy="129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0B2AC1F-3096-4093-A6F6-6050D24E688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3018654" y="4879747"/>
                  <a:ext cx="101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8ECF396-CC83-4DF2-A4B9-4132033E8269}"/>
                    </a:ext>
                  </a:extLst>
                </p14:cNvPr>
                <p14:cNvContentPartPr/>
                <p14:nvPr/>
              </p14:nvContentPartPr>
              <p14:xfrm>
                <a:off x="13011454" y="4880827"/>
                <a:ext cx="108000" cy="100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8ECF396-CC83-4DF2-A4B9-4132033E826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3002814" y="4871827"/>
                  <a:ext cx="125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8FB7875-3A86-41FC-ABE0-E601FE1A6CA3}"/>
                    </a:ext>
                  </a:extLst>
                </p14:cNvPr>
                <p14:cNvContentPartPr/>
                <p14:nvPr/>
              </p14:nvContentPartPr>
              <p14:xfrm>
                <a:off x="13021894" y="4923307"/>
                <a:ext cx="141120" cy="36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8FB7875-3A86-41FC-ABE0-E601FE1A6CA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3013254" y="4914667"/>
                  <a:ext cx="158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791133D-0F1F-4759-BA53-CD47D8F4F9FD}"/>
                    </a:ext>
                  </a:extLst>
                </p14:cNvPr>
                <p14:cNvContentPartPr/>
                <p14:nvPr/>
              </p14:nvContentPartPr>
              <p14:xfrm>
                <a:off x="13215934" y="4859587"/>
                <a:ext cx="76320" cy="133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791133D-0F1F-4759-BA53-CD47D8F4F9F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3207294" y="4850947"/>
                  <a:ext cx="93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DDBC1ED-80AB-4F10-B317-13A3A386F9C5}"/>
                    </a:ext>
                  </a:extLst>
                </p14:cNvPr>
                <p14:cNvContentPartPr/>
                <p14:nvPr/>
              </p14:nvContentPartPr>
              <p14:xfrm>
                <a:off x="13188934" y="4881187"/>
                <a:ext cx="136800" cy="99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DDBC1ED-80AB-4F10-B317-13A3A386F9C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3180294" y="4872187"/>
                  <a:ext cx="154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A2EBF57-4D72-470F-AC09-98F649F068C6}"/>
                    </a:ext>
                  </a:extLst>
                </p14:cNvPr>
                <p14:cNvContentPartPr/>
                <p14:nvPr/>
              </p14:nvContentPartPr>
              <p14:xfrm>
                <a:off x="13393774" y="4725307"/>
                <a:ext cx="173520" cy="217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A2EBF57-4D72-470F-AC09-98F649F068C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3385134" y="4716307"/>
                  <a:ext cx="191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8A5BBF1-B2AD-454E-A07F-508D0E775989}"/>
                    </a:ext>
                  </a:extLst>
                </p14:cNvPr>
                <p14:cNvContentPartPr/>
                <p14:nvPr/>
              </p14:nvContentPartPr>
              <p14:xfrm>
                <a:off x="13492054" y="4732147"/>
                <a:ext cx="35640" cy="279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8A5BBF1-B2AD-454E-A07F-508D0E77598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483414" y="4723147"/>
                  <a:ext cx="53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EB2A595-D323-4D23-BB06-88A11B38F290}"/>
                    </a:ext>
                  </a:extLst>
                </p14:cNvPr>
                <p14:cNvContentPartPr/>
                <p14:nvPr/>
              </p14:nvContentPartPr>
              <p14:xfrm>
                <a:off x="8906014" y="3444427"/>
                <a:ext cx="18720" cy="1851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EB2A595-D323-4D23-BB06-88A11B38F29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897374" y="3435427"/>
                  <a:ext cx="36360" cy="18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1247B20-D913-4C6A-9D69-357EC5F5D5E1}"/>
                    </a:ext>
                  </a:extLst>
                </p14:cNvPr>
                <p14:cNvContentPartPr/>
                <p14:nvPr/>
              </p14:nvContentPartPr>
              <p14:xfrm>
                <a:off x="8809174" y="3023227"/>
                <a:ext cx="4838760" cy="371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1247B20-D913-4C6A-9D69-357EC5F5D5E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800174" y="3014587"/>
                  <a:ext cx="485640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0564DE7-AE5D-432C-B1E8-82EB02345E33}"/>
              </a:ext>
            </a:extLst>
          </p:cNvPr>
          <p:cNvGrpSpPr/>
          <p:nvPr/>
        </p:nvGrpSpPr>
        <p:grpSpPr>
          <a:xfrm>
            <a:off x="12360214" y="2265787"/>
            <a:ext cx="943200" cy="442800"/>
            <a:chOff x="12360214" y="2265787"/>
            <a:chExt cx="94320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3D8FAD6-7AA6-46EA-AF1A-8A02C82F4440}"/>
                    </a:ext>
                  </a:extLst>
                </p14:cNvPr>
                <p14:cNvContentPartPr/>
                <p14:nvPr/>
              </p14:nvContentPartPr>
              <p14:xfrm>
                <a:off x="12360214" y="2454787"/>
                <a:ext cx="133920" cy="227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3D8FAD6-7AA6-46EA-AF1A-8A02C82F444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2351574" y="2445787"/>
                  <a:ext cx="151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7D057C6-0CCB-48B2-AD3F-EC42185EB55C}"/>
                    </a:ext>
                  </a:extLst>
                </p14:cNvPr>
                <p14:cNvContentPartPr/>
                <p14:nvPr/>
              </p14:nvContentPartPr>
              <p14:xfrm>
                <a:off x="12493414" y="2265787"/>
                <a:ext cx="56160" cy="355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7D057C6-0CCB-48B2-AD3F-EC42185EB55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2484414" y="2257147"/>
                  <a:ext cx="73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B15C5C-E73A-4B93-B4DB-AD3F6C7587D7}"/>
                    </a:ext>
                  </a:extLst>
                </p14:cNvPr>
                <p14:cNvContentPartPr/>
                <p14:nvPr/>
              </p14:nvContentPartPr>
              <p14:xfrm>
                <a:off x="12439054" y="2509507"/>
                <a:ext cx="160560" cy="32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B15C5C-E73A-4B93-B4DB-AD3F6C7587D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2430054" y="2500867"/>
                  <a:ext cx="178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3174C83-8421-4368-BEAA-663DEFF0F6BF}"/>
                    </a:ext>
                  </a:extLst>
                </p14:cNvPr>
                <p14:cNvContentPartPr/>
                <p14:nvPr/>
              </p14:nvContentPartPr>
              <p14:xfrm>
                <a:off x="12620134" y="2488987"/>
                <a:ext cx="70920" cy="219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3174C83-8421-4368-BEAA-663DEFF0F6B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2611134" y="2479987"/>
                  <a:ext cx="88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B159885-A517-451B-9605-A9FE0462ADA0}"/>
                    </a:ext>
                  </a:extLst>
                </p14:cNvPr>
                <p14:cNvContentPartPr/>
                <p14:nvPr/>
              </p14:nvContentPartPr>
              <p14:xfrm>
                <a:off x="12740014" y="2518867"/>
                <a:ext cx="74160" cy="180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B159885-A517-451B-9605-A9FE0462ADA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2731374" y="2510227"/>
                  <a:ext cx="91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8D4024A-7B2A-4065-8959-A1D8D8C15737}"/>
                    </a:ext>
                  </a:extLst>
                </p14:cNvPr>
                <p14:cNvContentPartPr/>
                <p14:nvPr/>
              </p14:nvContentPartPr>
              <p14:xfrm>
                <a:off x="12904894" y="2410867"/>
                <a:ext cx="67320" cy="236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8D4024A-7B2A-4065-8959-A1D8D8C1573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2896254" y="2401867"/>
                  <a:ext cx="84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9E86AEF-320A-43EC-9D65-98D39372F097}"/>
                    </a:ext>
                  </a:extLst>
                </p14:cNvPr>
                <p14:cNvContentPartPr/>
                <p14:nvPr/>
              </p14:nvContentPartPr>
              <p14:xfrm>
                <a:off x="12990214" y="2387467"/>
                <a:ext cx="49320" cy="240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9E86AEF-320A-43EC-9D65-98D39372F09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2981214" y="2378467"/>
                  <a:ext cx="66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1EBCC77-695E-43F2-80FD-4E127E4E5D10}"/>
                    </a:ext>
                  </a:extLst>
                </p14:cNvPr>
                <p14:cNvContentPartPr/>
                <p14:nvPr/>
              </p14:nvContentPartPr>
              <p14:xfrm>
                <a:off x="12911734" y="2479987"/>
                <a:ext cx="147240" cy="33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1EBCC77-695E-43F2-80FD-4E127E4E5D1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2902734" y="2470987"/>
                  <a:ext cx="164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4ED9C07-9179-46DB-8694-0644EF368177}"/>
                    </a:ext>
                  </a:extLst>
                </p14:cNvPr>
                <p14:cNvContentPartPr/>
                <p14:nvPr/>
              </p14:nvContentPartPr>
              <p14:xfrm>
                <a:off x="12932614" y="2544427"/>
                <a:ext cx="149400" cy="16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4ED9C07-9179-46DB-8694-0644EF36817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2923614" y="2535427"/>
                  <a:ext cx="167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12E7D93-FA79-47B3-A4A2-B1350A61D8F8}"/>
                    </a:ext>
                  </a:extLst>
                </p14:cNvPr>
                <p14:cNvContentPartPr/>
                <p14:nvPr/>
              </p14:nvContentPartPr>
              <p14:xfrm>
                <a:off x="13163014" y="2363707"/>
                <a:ext cx="140400" cy="235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12E7D93-FA79-47B3-A4A2-B1350A61D8F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54014" y="2355067"/>
                  <a:ext cx="1580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CBB8454-E7AE-4357-80CB-DE2DAF8D4D17}"/>
              </a:ext>
            </a:extLst>
          </p:cNvPr>
          <p:cNvGrpSpPr/>
          <p:nvPr/>
        </p:nvGrpSpPr>
        <p:grpSpPr>
          <a:xfrm>
            <a:off x="532414" y="5571667"/>
            <a:ext cx="4716360" cy="647280"/>
            <a:chOff x="532414" y="5571667"/>
            <a:chExt cx="4716360" cy="64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D2F8D5F-B707-43D9-A0D2-A6B3D604FAB9}"/>
                    </a:ext>
                  </a:extLst>
                </p14:cNvPr>
                <p14:cNvContentPartPr/>
                <p14:nvPr/>
              </p14:nvContentPartPr>
              <p14:xfrm>
                <a:off x="532414" y="5666347"/>
                <a:ext cx="113760" cy="459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D2F8D5F-B707-43D9-A0D2-A6B3D604FAB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23414" y="5657707"/>
                  <a:ext cx="1314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CD289A4-DF90-4150-807F-BCA6459D1131}"/>
                    </a:ext>
                  </a:extLst>
                </p14:cNvPr>
                <p14:cNvContentPartPr/>
                <p14:nvPr/>
              </p14:nvContentPartPr>
              <p14:xfrm>
                <a:off x="683614" y="6088987"/>
                <a:ext cx="4565160" cy="129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CD289A4-DF90-4150-807F-BCA6459D113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4974" y="6080347"/>
                  <a:ext cx="4582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7C8ED6E-B045-4041-BBCF-071CCA2A7834}"/>
                    </a:ext>
                  </a:extLst>
                </p14:cNvPr>
                <p14:cNvContentPartPr/>
                <p14:nvPr/>
              </p14:nvContentPartPr>
              <p14:xfrm>
                <a:off x="5129254" y="5571667"/>
                <a:ext cx="35640" cy="471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7C8ED6E-B045-4041-BBCF-071CCA2A783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120254" y="5563027"/>
                  <a:ext cx="53280" cy="48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BA3076C-95E3-4F03-BC63-02AD00EF005A}"/>
                  </a:ext>
                </a:extLst>
              </p14:cNvPr>
              <p14:cNvContentPartPr/>
              <p14:nvPr/>
            </p14:nvContentPartPr>
            <p14:xfrm>
              <a:off x="636094" y="5483467"/>
              <a:ext cx="56160" cy="315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BA3076C-95E3-4F03-BC63-02AD00EF005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627094" y="5474827"/>
                <a:ext cx="738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681B622-0573-46B1-A65E-B9F268825D83}"/>
                  </a:ext>
                </a:extLst>
              </p14:cNvPr>
              <p14:cNvContentPartPr/>
              <p14:nvPr/>
            </p14:nvContentPartPr>
            <p14:xfrm>
              <a:off x="2184814" y="5816827"/>
              <a:ext cx="145080" cy="108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681B622-0573-46B1-A65E-B9F268825D83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2167174" y="5781187"/>
                <a:ext cx="180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C7FAB5B-222F-4EA0-8CFD-5C6B85D30E74}"/>
                  </a:ext>
                </a:extLst>
              </p14:cNvPr>
              <p14:cNvContentPartPr/>
              <p14:nvPr/>
            </p14:nvContentPartPr>
            <p14:xfrm>
              <a:off x="856774" y="1198747"/>
              <a:ext cx="2449800" cy="558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C7FAB5B-222F-4EA0-8CFD-5C6B85D30E74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838774" y="1162747"/>
                <a:ext cx="24854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68DA9D7-386D-4D24-9505-A0C27E9C1A05}"/>
                  </a:ext>
                </a:extLst>
              </p14:cNvPr>
              <p14:cNvContentPartPr/>
              <p14:nvPr/>
            </p14:nvContentPartPr>
            <p14:xfrm>
              <a:off x="3609694" y="5923387"/>
              <a:ext cx="33120" cy="43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68DA9D7-386D-4D24-9505-A0C27E9C1A05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3600694" y="5914387"/>
                <a:ext cx="507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CB62C4D0-94B3-4275-BCD8-4F681021122A}"/>
              </a:ext>
            </a:extLst>
          </p:cNvPr>
          <p:cNvGrpSpPr/>
          <p:nvPr/>
        </p:nvGrpSpPr>
        <p:grpSpPr>
          <a:xfrm>
            <a:off x="611974" y="2271907"/>
            <a:ext cx="189720" cy="106560"/>
            <a:chOff x="611974" y="2271907"/>
            <a:chExt cx="18972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A5D2998-7AAA-4FFA-8F26-7958B40FF8B2}"/>
                    </a:ext>
                  </a:extLst>
                </p14:cNvPr>
                <p14:cNvContentPartPr/>
                <p14:nvPr/>
              </p14:nvContentPartPr>
              <p14:xfrm>
                <a:off x="611974" y="2298187"/>
                <a:ext cx="165240" cy="500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A5D2998-7AAA-4FFA-8F26-7958B40FF8B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03334" y="2289187"/>
                  <a:ext cx="182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D9D967E-2C58-408D-BC19-6040455CF306}"/>
                    </a:ext>
                  </a:extLst>
                </p14:cNvPr>
                <p14:cNvContentPartPr/>
                <p14:nvPr/>
              </p14:nvContentPartPr>
              <p14:xfrm>
                <a:off x="708454" y="2271907"/>
                <a:ext cx="93240" cy="106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D9D967E-2C58-408D-BC19-6040455CF30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9814" y="2263267"/>
                  <a:ext cx="1108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780AE9C-F585-4F1A-917C-A0E339C3BD64}"/>
              </a:ext>
            </a:extLst>
          </p:cNvPr>
          <p:cNvGrpSpPr/>
          <p:nvPr/>
        </p:nvGrpSpPr>
        <p:grpSpPr>
          <a:xfrm>
            <a:off x="579934" y="2565307"/>
            <a:ext cx="167760" cy="93600"/>
            <a:chOff x="579934" y="2565307"/>
            <a:chExt cx="167760" cy="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54FEE8D-4837-49FC-839F-70E5695A4CD6}"/>
                    </a:ext>
                  </a:extLst>
                </p14:cNvPr>
                <p14:cNvContentPartPr/>
                <p14:nvPr/>
              </p14:nvContentPartPr>
              <p14:xfrm>
                <a:off x="579934" y="2616787"/>
                <a:ext cx="152640" cy="32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54FEE8D-4837-49FC-839F-70E5695A4CD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70934" y="2608147"/>
                  <a:ext cx="170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B680EFB-053D-4D96-9034-4B325A32AB78}"/>
                    </a:ext>
                  </a:extLst>
                </p14:cNvPr>
                <p14:cNvContentPartPr/>
                <p14:nvPr/>
              </p14:nvContentPartPr>
              <p14:xfrm>
                <a:off x="682894" y="2565307"/>
                <a:ext cx="64800" cy="936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B680EFB-053D-4D96-9034-4B325A32AB7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74254" y="2556667"/>
                  <a:ext cx="8244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574ADD7-B56E-4295-9998-224874109358}"/>
              </a:ext>
            </a:extLst>
          </p:cNvPr>
          <p:cNvGrpSpPr/>
          <p:nvPr/>
        </p:nvGrpSpPr>
        <p:grpSpPr>
          <a:xfrm>
            <a:off x="8939603" y="5236867"/>
            <a:ext cx="4776731" cy="1380960"/>
            <a:chOff x="8939603" y="5236867"/>
            <a:chExt cx="4776731" cy="13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08EA160-53FB-4733-B65F-94DE3B114166}"/>
                    </a:ext>
                  </a:extLst>
                </p14:cNvPr>
                <p14:cNvContentPartPr/>
                <p14:nvPr/>
              </p14:nvContentPartPr>
              <p14:xfrm>
                <a:off x="9363214" y="6023107"/>
                <a:ext cx="360" cy="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08EA160-53FB-4733-B65F-94DE3B11416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354214" y="60144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71AA8AE-7C1D-403E-B78A-24A70FA5DEFE}"/>
                    </a:ext>
                  </a:extLst>
                </p14:cNvPr>
                <p14:cNvContentPartPr/>
                <p14:nvPr/>
              </p14:nvContentPartPr>
              <p14:xfrm>
                <a:off x="9272854" y="6022387"/>
                <a:ext cx="147600" cy="147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71AA8AE-7C1D-403E-B78A-24A70FA5DEF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264214" y="6013747"/>
                  <a:ext cx="165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23CEB8-EC02-43C9-A451-82B3D1B9B4B9}"/>
                    </a:ext>
                  </a:extLst>
                </p14:cNvPr>
                <p14:cNvContentPartPr/>
                <p14:nvPr/>
              </p14:nvContentPartPr>
              <p14:xfrm>
                <a:off x="9473014" y="6161347"/>
                <a:ext cx="83520" cy="43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23CEB8-EC02-43C9-A451-82B3D1B9B4B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464014" y="6152707"/>
                  <a:ext cx="101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A0AA215-2647-41D9-93F0-5106C308429F}"/>
                    </a:ext>
                  </a:extLst>
                </p14:cNvPr>
                <p14:cNvContentPartPr/>
                <p14:nvPr/>
              </p14:nvContentPartPr>
              <p14:xfrm>
                <a:off x="9447454" y="5971267"/>
                <a:ext cx="126000" cy="174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A0AA215-2647-41D9-93F0-5106C308429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438454" y="5962627"/>
                  <a:ext cx="143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7FD174C-F8EA-4F3A-BC5A-90BC1B366D96}"/>
                    </a:ext>
                  </a:extLst>
                </p14:cNvPr>
                <p14:cNvContentPartPr/>
                <p14:nvPr/>
              </p14:nvContentPartPr>
              <p14:xfrm>
                <a:off x="9684334" y="6084307"/>
                <a:ext cx="22680" cy="110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7FD174C-F8EA-4F3A-BC5A-90BC1B366D9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75694" y="6075307"/>
                  <a:ext cx="40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2BEB78D-AC39-433A-B0B7-A651C047B6D5}"/>
                    </a:ext>
                  </a:extLst>
                </p14:cNvPr>
                <p14:cNvContentPartPr/>
                <p14:nvPr/>
              </p14:nvContentPartPr>
              <p14:xfrm>
                <a:off x="9775414" y="5991067"/>
                <a:ext cx="129240" cy="1296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2BEB78D-AC39-433A-B0B7-A651C047B6D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766774" y="5982427"/>
                  <a:ext cx="146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BE14BD3-AF47-4A20-A08E-2047E5F17701}"/>
                    </a:ext>
                  </a:extLst>
                </p14:cNvPr>
                <p14:cNvContentPartPr/>
                <p14:nvPr/>
              </p14:nvContentPartPr>
              <p14:xfrm>
                <a:off x="9953614" y="5993587"/>
                <a:ext cx="76320" cy="135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BE14BD3-AF47-4A20-A08E-2047E5F1770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944974" y="5984947"/>
                  <a:ext cx="93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4C18A59-9096-4691-BA8D-A09C0F413FF6}"/>
                    </a:ext>
                  </a:extLst>
                </p14:cNvPr>
                <p14:cNvContentPartPr/>
                <p14:nvPr/>
              </p14:nvContentPartPr>
              <p14:xfrm>
                <a:off x="10254214" y="6007627"/>
                <a:ext cx="125640" cy="12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4C18A59-9096-4691-BA8D-A09C0F413FF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245214" y="5998987"/>
                  <a:ext cx="14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886FE2A-5FDD-497F-BB84-45EB39F326ED}"/>
                    </a:ext>
                  </a:extLst>
                </p14:cNvPr>
                <p14:cNvContentPartPr/>
                <p14:nvPr/>
              </p14:nvContentPartPr>
              <p14:xfrm>
                <a:off x="10259614" y="6074227"/>
                <a:ext cx="123840" cy="7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886FE2A-5FDD-497F-BB84-45EB39F326E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250614" y="6065587"/>
                  <a:ext cx="141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112EC2A-04DF-4243-B5BB-864E68E82ABF}"/>
                    </a:ext>
                  </a:extLst>
                </p14:cNvPr>
                <p14:cNvContentPartPr/>
                <p14:nvPr/>
              </p14:nvContentPartPr>
              <p14:xfrm>
                <a:off x="10604134" y="5936347"/>
                <a:ext cx="92160" cy="169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112EC2A-04DF-4243-B5BB-864E68E82AB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595134" y="5927347"/>
                  <a:ext cx="109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539338F-6109-449E-8714-767337E24271}"/>
                    </a:ext>
                  </a:extLst>
                </p14:cNvPr>
                <p14:cNvContentPartPr/>
                <p14:nvPr/>
              </p14:nvContentPartPr>
              <p14:xfrm>
                <a:off x="10765774" y="5926987"/>
                <a:ext cx="114840" cy="164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539338F-6109-449E-8714-767337E2427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756774" y="5918347"/>
                  <a:ext cx="132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62F2E03-98BD-4F5C-834C-1902A6E4FBBA}"/>
                    </a:ext>
                  </a:extLst>
                </p14:cNvPr>
                <p14:cNvContentPartPr/>
                <p14:nvPr/>
              </p14:nvContentPartPr>
              <p14:xfrm>
                <a:off x="10952614" y="6040747"/>
                <a:ext cx="23400" cy="25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62F2E03-98BD-4F5C-834C-1902A6E4FBB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943974" y="6031747"/>
                  <a:ext cx="41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712BA8C-2897-46AA-A813-1CCBC5AB1EE1}"/>
                    </a:ext>
                  </a:extLst>
                </p14:cNvPr>
                <p14:cNvContentPartPr/>
                <p14:nvPr/>
              </p14:nvContentPartPr>
              <p14:xfrm>
                <a:off x="11123974" y="5921227"/>
                <a:ext cx="287280" cy="1562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712BA8C-2897-46AA-A813-1CCBC5AB1EE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114974" y="5912587"/>
                  <a:ext cx="304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B183E68-5FEF-454F-BF24-43619F789F2F}"/>
                    </a:ext>
                  </a:extLst>
                </p14:cNvPr>
                <p14:cNvContentPartPr/>
                <p14:nvPr/>
              </p14:nvContentPartPr>
              <p14:xfrm>
                <a:off x="11447614" y="5955787"/>
                <a:ext cx="86760" cy="73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B183E68-5FEF-454F-BF24-43619F789F2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438974" y="5947147"/>
                  <a:ext cx="104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1446553-E914-4BD0-BCFF-173CEB269E46}"/>
                    </a:ext>
                  </a:extLst>
                </p14:cNvPr>
                <p14:cNvContentPartPr/>
                <p14:nvPr/>
              </p14:nvContentPartPr>
              <p14:xfrm>
                <a:off x="11562814" y="5953267"/>
                <a:ext cx="101880" cy="84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1446553-E914-4BD0-BCFF-173CEB269E4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553814" y="5944627"/>
                  <a:ext cx="119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D6BDF93-5EAA-4C3D-B76F-9C94A8377F5E}"/>
                    </a:ext>
                  </a:extLst>
                </p14:cNvPr>
                <p14:cNvContentPartPr/>
                <p14:nvPr/>
              </p14:nvContentPartPr>
              <p14:xfrm>
                <a:off x="11687374" y="5950747"/>
                <a:ext cx="94320" cy="112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D6BDF93-5EAA-4C3D-B76F-9C94A8377F5E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678374" y="5942107"/>
                  <a:ext cx="111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BB2EDBA-32AE-42B7-B1AD-400C278F2323}"/>
                    </a:ext>
                  </a:extLst>
                </p14:cNvPr>
                <p14:cNvContentPartPr/>
                <p14:nvPr/>
              </p14:nvContentPartPr>
              <p14:xfrm>
                <a:off x="11811214" y="6033907"/>
                <a:ext cx="127080" cy="18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BB2EDBA-32AE-42B7-B1AD-400C278F2323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802214" y="6025267"/>
                  <a:ext cx="144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E707C07-5B1A-4EE9-A4C4-42401F6E7E3C}"/>
                    </a:ext>
                  </a:extLst>
                </p14:cNvPr>
                <p14:cNvContentPartPr/>
                <p14:nvPr/>
              </p14:nvContentPartPr>
              <p14:xfrm>
                <a:off x="12035854" y="5816827"/>
                <a:ext cx="78120" cy="236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E707C07-5B1A-4EE9-A4C4-42401F6E7E3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2027214" y="5807827"/>
                  <a:ext cx="95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97CB4E6-61BE-4001-A854-C78FAFD9FD46}"/>
                    </a:ext>
                  </a:extLst>
                </p14:cNvPr>
                <p14:cNvContentPartPr/>
                <p14:nvPr/>
              </p14:nvContentPartPr>
              <p14:xfrm>
                <a:off x="11986894" y="5971627"/>
                <a:ext cx="174240" cy="716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97CB4E6-61BE-4001-A854-C78FAFD9FD4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978254" y="5962627"/>
                  <a:ext cx="191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C62C307-9980-4CE0-902A-F2029A7A198C}"/>
                    </a:ext>
                  </a:extLst>
                </p14:cNvPr>
                <p14:cNvContentPartPr/>
                <p14:nvPr/>
              </p14:nvContentPartPr>
              <p14:xfrm>
                <a:off x="12131614" y="5897827"/>
                <a:ext cx="35280" cy="22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C62C307-9980-4CE0-902A-F2029A7A198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2122974" y="5888827"/>
                  <a:ext cx="52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9D07FEF-3978-4F3C-9690-6E6A0CD3FA58}"/>
                    </a:ext>
                  </a:extLst>
                </p14:cNvPr>
                <p14:cNvContentPartPr/>
                <p14:nvPr/>
              </p14:nvContentPartPr>
              <p14:xfrm>
                <a:off x="12246454" y="5826547"/>
                <a:ext cx="40680" cy="208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9D07FEF-3978-4F3C-9690-6E6A0CD3FA5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2237814" y="5817907"/>
                  <a:ext cx="58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3CEC483-C0FF-4374-BBBF-D7D801C44A4A}"/>
                    </a:ext>
                  </a:extLst>
                </p14:cNvPr>
                <p14:cNvContentPartPr/>
                <p14:nvPr/>
              </p14:nvContentPartPr>
              <p14:xfrm>
                <a:off x="12196414" y="5969467"/>
                <a:ext cx="103320" cy="23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3CEC483-C0FF-4374-BBBF-D7D801C44A4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2187774" y="5960827"/>
                  <a:ext cx="120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73EDDA0-6F01-4ABF-8365-6A018FC3DB23}"/>
                    </a:ext>
                  </a:extLst>
                </p14:cNvPr>
                <p14:cNvContentPartPr/>
                <p14:nvPr/>
              </p14:nvContentPartPr>
              <p14:xfrm>
                <a:off x="12383254" y="5787667"/>
                <a:ext cx="102960" cy="341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73EDDA0-6F01-4ABF-8365-6A018FC3DB2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2374614" y="5779027"/>
                  <a:ext cx="1206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2F56596-071D-4BDB-9EDE-4598F8D80481}"/>
                    </a:ext>
                  </a:extLst>
                </p14:cNvPr>
                <p14:cNvContentPartPr/>
                <p14:nvPr/>
              </p14:nvContentPartPr>
              <p14:xfrm>
                <a:off x="12579094" y="5876587"/>
                <a:ext cx="151560" cy="254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2F56596-071D-4BDB-9EDE-4598F8D8048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2570454" y="5867947"/>
                  <a:ext cx="169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D04A1AC-2E8E-4E43-AC5F-DA66C117FCEC}"/>
                    </a:ext>
                  </a:extLst>
                </p14:cNvPr>
                <p14:cNvContentPartPr/>
                <p14:nvPr/>
              </p14:nvContentPartPr>
              <p14:xfrm>
                <a:off x="12759454" y="6001507"/>
                <a:ext cx="83520" cy="1756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D04A1AC-2E8E-4E43-AC5F-DA66C117FCE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2750814" y="5992507"/>
                  <a:ext cx="101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7F00FBC-D975-4DA9-9A37-B418EBC1E99E}"/>
                    </a:ext>
                  </a:extLst>
                </p14:cNvPr>
                <p14:cNvContentPartPr/>
                <p14:nvPr/>
              </p14:nvContentPartPr>
              <p14:xfrm>
                <a:off x="12988414" y="6056227"/>
                <a:ext cx="28800" cy="108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7F00FBC-D975-4DA9-9A37-B418EBC1E99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2979774" y="6047227"/>
                  <a:ext cx="46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F14587E-F66B-431E-B124-E0C972A5768A}"/>
                    </a:ext>
                  </a:extLst>
                </p14:cNvPr>
                <p14:cNvContentPartPr/>
                <p14:nvPr/>
              </p14:nvContentPartPr>
              <p14:xfrm>
                <a:off x="13099654" y="5932747"/>
                <a:ext cx="110520" cy="2091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F14587E-F66B-431E-B124-E0C972A5768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3091014" y="5924107"/>
                  <a:ext cx="128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D544F80-B919-4CE0-A5B9-4F580298BC1C}"/>
                    </a:ext>
                  </a:extLst>
                </p14:cNvPr>
                <p14:cNvContentPartPr/>
                <p14:nvPr/>
              </p14:nvContentPartPr>
              <p14:xfrm>
                <a:off x="13066174" y="5941027"/>
                <a:ext cx="164880" cy="1274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D544F80-B919-4CE0-A5B9-4F580298BC1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3057174" y="5932387"/>
                  <a:ext cx="182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F79946-4E6E-4185-9D12-8945B390D6C8}"/>
                    </a:ext>
                  </a:extLst>
                </p14:cNvPr>
                <p14:cNvContentPartPr/>
                <p14:nvPr/>
              </p14:nvContentPartPr>
              <p14:xfrm>
                <a:off x="13347334" y="6016627"/>
                <a:ext cx="25560" cy="950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F79946-4E6E-4185-9D12-8945B390D6C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3338334" y="6007627"/>
                  <a:ext cx="43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14414EB-63F6-4718-ADAE-AA001D3DD77D}"/>
                    </a:ext>
                  </a:extLst>
                </p14:cNvPr>
                <p14:cNvContentPartPr/>
                <p14:nvPr/>
              </p14:nvContentPartPr>
              <p14:xfrm>
                <a:off x="13436614" y="5898547"/>
                <a:ext cx="82080" cy="1054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14414EB-63F6-4718-ADAE-AA001D3DD77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3427614" y="5889547"/>
                  <a:ext cx="99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E27C810-BCC9-4368-A8FB-4672DE1C5F2F}"/>
                    </a:ext>
                  </a:extLst>
                </p14:cNvPr>
                <p14:cNvContentPartPr/>
                <p14:nvPr/>
              </p14:nvContentPartPr>
              <p14:xfrm>
                <a:off x="13512574" y="5868307"/>
                <a:ext cx="63000" cy="2962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E27C810-BCC9-4368-A8FB-4672DE1C5F2F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3503934" y="5859307"/>
                  <a:ext cx="806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2A52677-D3FF-4791-9C96-AA49135143E0}"/>
                    </a:ext>
                  </a:extLst>
                </p14:cNvPr>
                <p14:cNvContentPartPr/>
                <p14:nvPr/>
              </p14:nvContentPartPr>
              <p14:xfrm>
                <a:off x="13646854" y="5760667"/>
                <a:ext cx="69480" cy="3834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2A52677-D3FF-4791-9C96-AA49135143E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3638214" y="5752027"/>
                  <a:ext cx="871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E5DB85D-25D8-4A39-BE1A-ABD0437F6F9D}"/>
                    </a:ext>
                  </a:extLst>
                </p14:cNvPr>
                <p14:cNvContentPartPr/>
                <p14:nvPr/>
              </p14:nvContentPartPr>
              <p14:xfrm>
                <a:off x="8939603" y="5236867"/>
                <a:ext cx="3449160" cy="1380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E5DB85D-25D8-4A39-BE1A-ABD0437F6F9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930603" y="5227867"/>
                  <a:ext cx="3466800" cy="139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8E27946-F8DE-49DF-902D-49506F46AFE1}"/>
              </a:ext>
            </a:extLst>
          </p:cNvPr>
          <p:cNvGrpSpPr/>
          <p:nvPr/>
        </p:nvGrpSpPr>
        <p:grpSpPr>
          <a:xfrm>
            <a:off x="10999883" y="697987"/>
            <a:ext cx="1500840" cy="1450080"/>
            <a:chOff x="10999883" y="697987"/>
            <a:chExt cx="1500840" cy="14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879F8F9-E15B-4316-BB2D-27E168683283}"/>
                    </a:ext>
                  </a:extLst>
                </p14:cNvPr>
                <p14:cNvContentPartPr/>
                <p14:nvPr/>
              </p14:nvContentPartPr>
              <p14:xfrm>
                <a:off x="11278883" y="821827"/>
                <a:ext cx="258120" cy="2512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879F8F9-E15B-4316-BB2D-27E16868328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270243" y="813187"/>
                  <a:ext cx="275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37D1DEE-C164-4088-BF21-669E6A84DCEC}"/>
                    </a:ext>
                  </a:extLst>
                </p14:cNvPr>
                <p14:cNvContentPartPr/>
                <p14:nvPr/>
              </p14:nvContentPartPr>
              <p14:xfrm>
                <a:off x="11561483" y="820387"/>
                <a:ext cx="39240" cy="244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37D1DEE-C164-4088-BF21-669E6A84DCE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552483" y="811747"/>
                  <a:ext cx="56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EAA7625-949E-46F2-9DF3-6E8FBF7D1E62}"/>
                    </a:ext>
                  </a:extLst>
                </p14:cNvPr>
                <p14:cNvContentPartPr/>
                <p14:nvPr/>
              </p14:nvContentPartPr>
              <p14:xfrm>
                <a:off x="11579483" y="948547"/>
                <a:ext cx="19080" cy="144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EAA7625-949E-46F2-9DF3-6E8FBF7D1E6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570483" y="939907"/>
                  <a:ext cx="36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880C4E8-847C-4505-808F-FB3332DAA4E1}"/>
                    </a:ext>
                  </a:extLst>
                </p14:cNvPr>
                <p14:cNvContentPartPr/>
                <p14:nvPr/>
              </p14:nvContentPartPr>
              <p14:xfrm>
                <a:off x="11677043" y="755227"/>
                <a:ext cx="137160" cy="2592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880C4E8-847C-4505-808F-FB3332DAA4E1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668043" y="746587"/>
                  <a:ext cx="154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D77C6EE-BB3D-4C69-9F0E-8B497D38AA29}"/>
                    </a:ext>
                  </a:extLst>
                </p14:cNvPr>
                <p14:cNvContentPartPr/>
                <p14:nvPr/>
              </p14:nvContentPartPr>
              <p14:xfrm>
                <a:off x="11900603" y="789067"/>
                <a:ext cx="173520" cy="1612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D77C6EE-BB3D-4C69-9F0E-8B497D38AA2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891963" y="780067"/>
                  <a:ext cx="191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9FA3157-336C-478B-9968-626BC3635929}"/>
                    </a:ext>
                  </a:extLst>
                </p14:cNvPr>
                <p14:cNvContentPartPr/>
                <p14:nvPr/>
              </p14:nvContentPartPr>
              <p14:xfrm>
                <a:off x="12016163" y="697987"/>
                <a:ext cx="54720" cy="4186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9FA3157-336C-478B-9968-626BC363592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2007523" y="689347"/>
                  <a:ext cx="72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84984BE-96A5-4E78-8FE6-01A7BB61E47F}"/>
                    </a:ext>
                  </a:extLst>
                </p14:cNvPr>
                <p14:cNvContentPartPr/>
                <p14:nvPr/>
              </p14:nvContentPartPr>
              <p14:xfrm>
                <a:off x="11970803" y="1157347"/>
                <a:ext cx="117360" cy="2149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84984BE-96A5-4E78-8FE6-01A7BB61E47F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962163" y="1148347"/>
                  <a:ext cx="135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22B1CDC-9AB1-4E72-AD51-03EA7524ED74}"/>
                    </a:ext>
                  </a:extLst>
                </p14:cNvPr>
                <p14:cNvContentPartPr/>
                <p14:nvPr/>
              </p14:nvContentPartPr>
              <p14:xfrm>
                <a:off x="11972963" y="1145107"/>
                <a:ext cx="102600" cy="111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22B1CDC-9AB1-4E72-AD51-03EA7524ED7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964323" y="1136467"/>
                  <a:ext cx="120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097B87A-40E0-4CA2-B083-2DA0539449B0}"/>
                    </a:ext>
                  </a:extLst>
                </p14:cNvPr>
                <p14:cNvContentPartPr/>
                <p14:nvPr/>
              </p14:nvContentPartPr>
              <p14:xfrm>
                <a:off x="10999883" y="1453627"/>
                <a:ext cx="1457280" cy="2073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097B87A-40E0-4CA2-B083-2DA0539449B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991243" y="1444987"/>
                  <a:ext cx="1474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EA17105-B426-4426-91D6-745160B09C5A}"/>
                    </a:ext>
                  </a:extLst>
                </p14:cNvPr>
                <p14:cNvContentPartPr/>
                <p14:nvPr/>
              </p14:nvContentPartPr>
              <p14:xfrm>
                <a:off x="12462923" y="1432387"/>
                <a:ext cx="37800" cy="72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EA17105-B426-4426-91D6-745160B09C5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2454283" y="1423747"/>
                  <a:ext cx="55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F03C9CC-8D8B-4404-B781-EE43F69F3450}"/>
                    </a:ext>
                  </a:extLst>
                </p14:cNvPr>
                <p14:cNvContentPartPr/>
                <p14:nvPr/>
              </p14:nvContentPartPr>
              <p14:xfrm>
                <a:off x="11301203" y="1718947"/>
                <a:ext cx="232920" cy="2192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F03C9CC-8D8B-4404-B781-EE43F69F345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292563" y="1709947"/>
                  <a:ext cx="250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45AFB4F-621B-4C5B-8DB9-638B869C94B2}"/>
                    </a:ext>
                  </a:extLst>
                </p14:cNvPr>
                <p14:cNvContentPartPr/>
                <p14:nvPr/>
              </p14:nvContentPartPr>
              <p14:xfrm>
                <a:off x="11579483" y="1711027"/>
                <a:ext cx="22680" cy="158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45AFB4F-621B-4C5B-8DB9-638B869C94B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570483" y="1702027"/>
                  <a:ext cx="40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68C7F6E-455F-49C5-A0DF-4AC10AFF7C13}"/>
                    </a:ext>
                  </a:extLst>
                </p14:cNvPr>
                <p14:cNvContentPartPr/>
                <p14:nvPr/>
              </p14:nvContentPartPr>
              <p14:xfrm>
                <a:off x="11585963" y="1834507"/>
                <a:ext cx="23400" cy="97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68C7F6E-455F-49C5-A0DF-4AC10AFF7C1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577323" y="1825507"/>
                  <a:ext cx="41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D9E474A-973A-4FED-A73A-61C995D37BC7}"/>
                    </a:ext>
                  </a:extLst>
                </p14:cNvPr>
                <p14:cNvContentPartPr/>
                <p14:nvPr/>
              </p14:nvContentPartPr>
              <p14:xfrm>
                <a:off x="11745803" y="1659187"/>
                <a:ext cx="127800" cy="2084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D9E474A-973A-4FED-A73A-61C995D37BC7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736803" y="1650547"/>
                  <a:ext cx="145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5C4E8D0-25EC-4813-BD81-65C460B655BF}"/>
                    </a:ext>
                  </a:extLst>
                </p14:cNvPr>
                <p14:cNvContentPartPr/>
                <p14:nvPr/>
              </p14:nvContentPartPr>
              <p14:xfrm>
                <a:off x="11959283" y="1624987"/>
                <a:ext cx="173880" cy="1976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5C4E8D0-25EC-4813-BD81-65C460B655BF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950283" y="1616347"/>
                  <a:ext cx="191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AF23951-AF3C-4EC7-8345-E8311BED781A}"/>
                    </a:ext>
                  </a:extLst>
                </p14:cNvPr>
                <p14:cNvContentPartPr/>
                <p14:nvPr/>
              </p14:nvContentPartPr>
              <p14:xfrm>
                <a:off x="11263043" y="1984627"/>
                <a:ext cx="994680" cy="163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AF23951-AF3C-4EC7-8345-E8311BED781A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254403" y="1975987"/>
                  <a:ext cx="1012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3CE7163-4040-4D52-B8F9-CA472004E267}"/>
                    </a:ext>
                  </a:extLst>
                </p14:cNvPr>
                <p14:cNvContentPartPr/>
                <p14:nvPr/>
              </p14:nvContentPartPr>
              <p14:xfrm>
                <a:off x="12126683" y="1597267"/>
                <a:ext cx="29160" cy="3027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3CE7163-4040-4D52-B8F9-CA472004E26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2117683" y="1588627"/>
                  <a:ext cx="46800" cy="32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645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7AA2980-3330-47A2-ABC6-8BA378AFBA7E}"/>
              </a:ext>
            </a:extLst>
          </p:cNvPr>
          <p:cNvGrpSpPr/>
          <p:nvPr/>
        </p:nvGrpSpPr>
        <p:grpSpPr>
          <a:xfrm>
            <a:off x="10337288" y="1912267"/>
            <a:ext cx="1236600" cy="63360"/>
            <a:chOff x="10337288" y="1912267"/>
            <a:chExt cx="1236600" cy="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8057B5-6262-41F8-8C3E-F8663917E938}"/>
                    </a:ext>
                  </a:extLst>
                </p14:cNvPr>
                <p14:cNvContentPartPr/>
                <p14:nvPr/>
              </p14:nvContentPartPr>
              <p14:xfrm>
                <a:off x="10337288" y="1912267"/>
                <a:ext cx="1231920" cy="63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8057B5-6262-41F8-8C3E-F8663917E9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28648" y="1903267"/>
                  <a:ext cx="1249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7B816C-8409-40B1-B83C-A549481E281E}"/>
                    </a:ext>
                  </a:extLst>
                </p14:cNvPr>
                <p14:cNvContentPartPr/>
                <p14:nvPr/>
              </p14:nvContentPartPr>
              <p14:xfrm>
                <a:off x="11514488" y="1927027"/>
                <a:ext cx="59400" cy="2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7B816C-8409-40B1-B83C-A549481E2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05848" y="1918027"/>
                  <a:ext cx="770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C23013-F396-4935-A4F4-72281D567816}"/>
              </a:ext>
            </a:extLst>
          </p:cNvPr>
          <p:cNvGrpSpPr/>
          <p:nvPr/>
        </p:nvGrpSpPr>
        <p:grpSpPr>
          <a:xfrm>
            <a:off x="10490288" y="2555947"/>
            <a:ext cx="1074600" cy="81360"/>
            <a:chOff x="10490288" y="2555947"/>
            <a:chExt cx="107460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B5E869-7A98-4DDE-8B6D-1658FB997C8B}"/>
                    </a:ext>
                  </a:extLst>
                </p14:cNvPr>
                <p14:cNvContentPartPr/>
                <p14:nvPr/>
              </p14:nvContentPartPr>
              <p14:xfrm>
                <a:off x="10490288" y="2563867"/>
                <a:ext cx="1068840" cy="73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B5E869-7A98-4DDE-8B6D-1658FB997C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81288" y="2554867"/>
                  <a:ext cx="1086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0B4DD9-5DB9-456C-8DC9-BA030554D2CE}"/>
                    </a:ext>
                  </a:extLst>
                </p14:cNvPr>
                <p14:cNvContentPartPr/>
                <p14:nvPr/>
              </p14:nvContentPartPr>
              <p14:xfrm>
                <a:off x="11563808" y="2555947"/>
                <a:ext cx="108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0B4DD9-5DB9-456C-8DC9-BA030554D2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55168" y="2546947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614DB7-8AF7-43B7-9E4F-3103E3A4212C}"/>
              </a:ext>
            </a:extLst>
          </p:cNvPr>
          <p:cNvGrpSpPr/>
          <p:nvPr/>
        </p:nvGrpSpPr>
        <p:grpSpPr>
          <a:xfrm>
            <a:off x="630608" y="196507"/>
            <a:ext cx="653760" cy="448560"/>
            <a:chOff x="630608" y="196507"/>
            <a:chExt cx="65376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F04D80-C1FC-44FD-AF76-DDB431C4C9E6}"/>
                    </a:ext>
                  </a:extLst>
                </p14:cNvPr>
                <p14:cNvContentPartPr/>
                <p14:nvPr/>
              </p14:nvContentPartPr>
              <p14:xfrm>
                <a:off x="630608" y="316387"/>
                <a:ext cx="101520" cy="28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F04D80-C1FC-44FD-AF76-DDB431C4C9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1608" y="307747"/>
                  <a:ext cx="119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A15D9E-BFBA-4789-A334-C4EA73F6AAA7}"/>
                    </a:ext>
                  </a:extLst>
                </p14:cNvPr>
                <p14:cNvContentPartPr/>
                <p14:nvPr/>
              </p14:nvContentPartPr>
              <p14:xfrm>
                <a:off x="769208" y="196507"/>
                <a:ext cx="90000" cy="37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A15D9E-BFBA-4789-A334-C4EA73F6AA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208" y="187507"/>
                  <a:ext cx="1076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D821D6-B944-4203-898B-EF62B256A197}"/>
                    </a:ext>
                  </a:extLst>
                </p14:cNvPr>
                <p14:cNvContentPartPr/>
                <p14:nvPr/>
              </p14:nvContentPartPr>
              <p14:xfrm>
                <a:off x="786128" y="411787"/>
                <a:ext cx="113040" cy="2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D821D6-B944-4203-898B-EF62B256A1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7488" y="402787"/>
                  <a:ext cx="130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27895-55A3-4FDE-957E-355CB7BBA4C5}"/>
                    </a:ext>
                  </a:extLst>
                </p14:cNvPr>
                <p14:cNvContentPartPr/>
                <p14:nvPr/>
              </p14:nvContentPartPr>
              <p14:xfrm>
                <a:off x="979448" y="403507"/>
                <a:ext cx="81720" cy="14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27895-55A3-4FDE-957E-355CB7BBA4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448" y="394507"/>
                  <a:ext cx="99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81C2B3-2514-4B18-BFA2-63E5CDE1C2AC}"/>
                    </a:ext>
                  </a:extLst>
                </p14:cNvPr>
                <p14:cNvContentPartPr/>
                <p14:nvPr/>
              </p14:nvContentPartPr>
              <p14:xfrm>
                <a:off x="1191848" y="367507"/>
                <a:ext cx="92520" cy="27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81C2B3-2514-4B18-BFA2-63E5CDE1C2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2848" y="358867"/>
                  <a:ext cx="11016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F25AEB-7DE9-46DC-9CEE-304A687545CE}"/>
              </a:ext>
            </a:extLst>
          </p:cNvPr>
          <p:cNvGrpSpPr/>
          <p:nvPr/>
        </p:nvGrpSpPr>
        <p:grpSpPr>
          <a:xfrm>
            <a:off x="1420088" y="247267"/>
            <a:ext cx="223200" cy="301680"/>
            <a:chOff x="1420088" y="247267"/>
            <a:chExt cx="22320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AE2CFE-2BA1-4C94-8AE3-4925FEE1FE02}"/>
                    </a:ext>
                  </a:extLst>
                </p14:cNvPr>
                <p14:cNvContentPartPr/>
                <p14:nvPr/>
              </p14:nvContentPartPr>
              <p14:xfrm>
                <a:off x="1454288" y="283627"/>
                <a:ext cx="90720" cy="265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AE2CFE-2BA1-4C94-8AE3-4925FEE1FE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45648" y="274627"/>
                  <a:ext cx="108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94A1D81-269A-4C8F-BFDE-57B98367CE27}"/>
                    </a:ext>
                  </a:extLst>
                </p14:cNvPr>
                <p14:cNvContentPartPr/>
                <p14:nvPr/>
              </p14:nvContentPartPr>
              <p14:xfrm>
                <a:off x="1550768" y="247267"/>
                <a:ext cx="71640" cy="284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94A1D81-269A-4C8F-BFDE-57B98367CE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42128" y="238627"/>
                  <a:ext cx="89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A65EE6-44A9-49A8-8470-0758AFA13D09}"/>
                    </a:ext>
                  </a:extLst>
                </p14:cNvPr>
                <p14:cNvContentPartPr/>
                <p14:nvPr/>
              </p14:nvContentPartPr>
              <p14:xfrm>
                <a:off x="1420088" y="356707"/>
                <a:ext cx="186840" cy="66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A65EE6-44A9-49A8-8470-0758AFA13D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11088" y="347707"/>
                  <a:ext cx="204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4E114B-9625-47B4-B36A-0CA297D8A62C}"/>
                    </a:ext>
                  </a:extLst>
                </p14:cNvPr>
                <p14:cNvContentPartPr/>
                <p14:nvPr/>
              </p14:nvContentPartPr>
              <p14:xfrm>
                <a:off x="1454288" y="461467"/>
                <a:ext cx="189000" cy="29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4E114B-9625-47B4-B36A-0CA297D8A6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45648" y="452467"/>
                  <a:ext cx="20664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44875AB-EA0E-48D9-864F-7696439FDA86}"/>
                  </a:ext>
                </a:extLst>
              </p14:cNvPr>
              <p14:cNvContentPartPr/>
              <p14:nvPr/>
            </p14:nvContentPartPr>
            <p14:xfrm>
              <a:off x="1827248" y="214507"/>
              <a:ext cx="146520" cy="335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44875AB-EA0E-48D9-864F-7696439FDA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18608" y="205507"/>
                <a:ext cx="16416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3857537-A23C-4D49-8C25-50D97E6E1228}"/>
              </a:ext>
            </a:extLst>
          </p:cNvPr>
          <p:cNvGrpSpPr/>
          <p:nvPr/>
        </p:nvGrpSpPr>
        <p:grpSpPr>
          <a:xfrm>
            <a:off x="1696208" y="1062667"/>
            <a:ext cx="4553640" cy="2056680"/>
            <a:chOff x="1696208" y="1062667"/>
            <a:chExt cx="4553640" cy="20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7BD052-CE2A-474F-8B40-8395359A9231}"/>
                    </a:ext>
                  </a:extLst>
                </p14:cNvPr>
                <p14:cNvContentPartPr/>
                <p14:nvPr/>
              </p14:nvContentPartPr>
              <p14:xfrm>
                <a:off x="1696208" y="1062667"/>
                <a:ext cx="3831120" cy="2056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7BD052-CE2A-474F-8B40-8395359A92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87568" y="1054027"/>
                  <a:ext cx="3848760" cy="20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39C4AD-1076-4B9E-8AB9-CB88F0827EF6}"/>
                    </a:ext>
                  </a:extLst>
                </p14:cNvPr>
                <p14:cNvContentPartPr/>
                <p14:nvPr/>
              </p14:nvContentPartPr>
              <p14:xfrm>
                <a:off x="5621288" y="1199467"/>
                <a:ext cx="628560" cy="91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39C4AD-1076-4B9E-8AB9-CB88F0827E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12288" y="1190827"/>
                  <a:ext cx="646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DBE4CB-6AA6-4257-9910-56A953069708}"/>
                    </a:ext>
                  </a:extLst>
                </p14:cNvPr>
                <p14:cNvContentPartPr/>
                <p14:nvPr/>
              </p14:nvContentPartPr>
              <p14:xfrm>
                <a:off x="5605088" y="1127827"/>
                <a:ext cx="140760" cy="165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DBE4CB-6AA6-4257-9910-56A9530697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96088" y="1118827"/>
                  <a:ext cx="1584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7EAEB72-C865-48D7-81EA-78838FBAEAA1}"/>
              </a:ext>
            </a:extLst>
          </p:cNvPr>
          <p:cNvGrpSpPr/>
          <p:nvPr/>
        </p:nvGrpSpPr>
        <p:grpSpPr>
          <a:xfrm>
            <a:off x="6461168" y="1080307"/>
            <a:ext cx="811800" cy="341640"/>
            <a:chOff x="6461168" y="1080307"/>
            <a:chExt cx="81180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B99C3E5-B1B2-4085-B781-FC7234C0FCB8}"/>
                    </a:ext>
                  </a:extLst>
                </p14:cNvPr>
                <p14:cNvContentPartPr/>
                <p14:nvPr/>
              </p14:nvContentPartPr>
              <p14:xfrm>
                <a:off x="6461168" y="1157707"/>
                <a:ext cx="110160" cy="218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B99C3E5-B1B2-4085-B781-FC7234C0FC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2168" y="1148707"/>
                  <a:ext cx="127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DBF88D-9C7F-4853-9173-D1DE10100753}"/>
                    </a:ext>
                  </a:extLst>
                </p14:cNvPr>
                <p14:cNvContentPartPr/>
                <p14:nvPr/>
              </p14:nvContentPartPr>
              <p14:xfrm>
                <a:off x="6601928" y="1269307"/>
                <a:ext cx="102240" cy="152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DBF88D-9C7F-4853-9173-D1DE101007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93288" y="1260667"/>
                  <a:ext cx="119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9EA8AB-488D-4738-90F7-6657BC29486D}"/>
                    </a:ext>
                  </a:extLst>
                </p14:cNvPr>
                <p14:cNvContentPartPr/>
                <p14:nvPr/>
              </p14:nvContentPartPr>
              <p14:xfrm>
                <a:off x="6818648" y="1172107"/>
                <a:ext cx="86760" cy="182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9EA8AB-488D-4738-90F7-6657BC2948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0008" y="1163107"/>
                  <a:ext cx="104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B6FEF88-5AF9-444C-8AA4-9541BD9E5277}"/>
                    </a:ext>
                  </a:extLst>
                </p14:cNvPr>
                <p14:cNvContentPartPr/>
                <p14:nvPr/>
              </p14:nvContentPartPr>
              <p14:xfrm>
                <a:off x="7027808" y="1168147"/>
                <a:ext cx="13320" cy="174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B6FEF88-5AF9-444C-8AA4-9541BD9E52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18808" y="1159147"/>
                  <a:ext cx="30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BE36DF3-B12F-429F-A912-CD2464AC5F60}"/>
                    </a:ext>
                  </a:extLst>
                </p14:cNvPr>
                <p14:cNvContentPartPr/>
                <p14:nvPr/>
              </p14:nvContentPartPr>
              <p14:xfrm>
                <a:off x="6950408" y="1185427"/>
                <a:ext cx="204840" cy="1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BE36DF3-B12F-429F-A912-CD2464AC5F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1408" y="1176787"/>
                  <a:ext cx="222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CDB581-0692-43D0-A726-5B13DDAA1A8B}"/>
                    </a:ext>
                  </a:extLst>
                </p14:cNvPr>
                <p14:cNvContentPartPr/>
                <p14:nvPr/>
              </p14:nvContentPartPr>
              <p14:xfrm>
                <a:off x="7208528" y="1080307"/>
                <a:ext cx="64440" cy="287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CDB581-0692-43D0-A726-5B13DDAA1A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99528" y="1071307"/>
                  <a:ext cx="8208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BBB0055-BA61-4373-BFA7-CB8AB865BEEF}"/>
              </a:ext>
            </a:extLst>
          </p:cNvPr>
          <p:cNvGrpSpPr/>
          <p:nvPr/>
        </p:nvGrpSpPr>
        <p:grpSpPr>
          <a:xfrm>
            <a:off x="1043888" y="3740347"/>
            <a:ext cx="4812480" cy="3078720"/>
            <a:chOff x="1043888" y="3740347"/>
            <a:chExt cx="4812480" cy="30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0C7A0AF-77F7-498A-8997-88BBF2C7EF30}"/>
                    </a:ext>
                  </a:extLst>
                </p14:cNvPr>
                <p14:cNvContentPartPr/>
                <p14:nvPr/>
              </p14:nvContentPartPr>
              <p14:xfrm>
                <a:off x="1804928" y="3764467"/>
                <a:ext cx="86760" cy="2549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0C7A0AF-77F7-498A-8997-88BBF2C7EF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5928" y="3755467"/>
                  <a:ext cx="104400" cy="25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28C7F43-602B-4A2E-B11E-ED6CF4B07A17}"/>
                    </a:ext>
                  </a:extLst>
                </p14:cNvPr>
                <p14:cNvContentPartPr/>
                <p14:nvPr/>
              </p14:nvContentPartPr>
              <p14:xfrm>
                <a:off x="1882328" y="5996467"/>
                <a:ext cx="3930120" cy="329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28C7F43-602B-4A2E-B11E-ED6CF4B07A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73328" y="5987467"/>
                  <a:ext cx="3947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1389FCD-AFDF-48FC-85FF-F72B775FEBE3}"/>
                    </a:ext>
                  </a:extLst>
                </p14:cNvPr>
                <p14:cNvContentPartPr/>
                <p14:nvPr/>
              </p14:nvContentPartPr>
              <p14:xfrm>
                <a:off x="5679968" y="5950747"/>
                <a:ext cx="176400" cy="190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1389FCD-AFDF-48FC-85FF-F72B775FEB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70968" y="5942107"/>
                  <a:ext cx="194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59C0E7-F83C-42B1-B646-3041855257A9}"/>
                    </a:ext>
                  </a:extLst>
                </p14:cNvPr>
                <p14:cNvContentPartPr/>
                <p14:nvPr/>
              </p14:nvContentPartPr>
              <p14:xfrm>
                <a:off x="1647248" y="3740347"/>
                <a:ext cx="222840" cy="164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59C0E7-F83C-42B1-B646-3041855257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38248" y="3731347"/>
                  <a:ext cx="240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4F1117-B357-45BE-9B02-FE8B9826D53A}"/>
                    </a:ext>
                  </a:extLst>
                </p14:cNvPr>
                <p14:cNvContentPartPr/>
                <p14:nvPr/>
              </p14:nvContentPartPr>
              <p14:xfrm>
                <a:off x="3723728" y="6380947"/>
                <a:ext cx="267840" cy="380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4F1117-B357-45BE-9B02-FE8B9826D5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14728" y="6372307"/>
                  <a:ext cx="2854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EBAF0C0-AF1A-4C17-8714-28F454D87FAC}"/>
                    </a:ext>
                  </a:extLst>
                </p14:cNvPr>
                <p14:cNvContentPartPr/>
                <p14:nvPr/>
              </p14:nvContentPartPr>
              <p14:xfrm>
                <a:off x="4014248" y="6617107"/>
                <a:ext cx="99360" cy="201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EBAF0C0-AF1A-4C17-8714-28F454D87F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05608" y="6608107"/>
                  <a:ext cx="117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A599A1-B7AE-4304-AD40-00101437B969}"/>
                    </a:ext>
                  </a:extLst>
                </p14:cNvPr>
                <p14:cNvContentPartPr/>
                <p14:nvPr/>
              </p14:nvContentPartPr>
              <p14:xfrm>
                <a:off x="4284968" y="6389587"/>
                <a:ext cx="41040" cy="269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A599A1-B7AE-4304-AD40-00101437B9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76328" y="6380947"/>
                  <a:ext cx="58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48C5AE-9340-4EE2-888A-FCDF4C7BC551}"/>
                    </a:ext>
                  </a:extLst>
                </p14:cNvPr>
                <p14:cNvContentPartPr/>
                <p14:nvPr/>
              </p14:nvContentPartPr>
              <p14:xfrm>
                <a:off x="4292168" y="6398947"/>
                <a:ext cx="30960" cy="39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48C5AE-9340-4EE2-888A-FCDF4C7BC5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83528" y="6389947"/>
                  <a:ext cx="48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CD4E9A1-862A-4E17-86D6-775334E7B2B4}"/>
                    </a:ext>
                  </a:extLst>
                </p14:cNvPr>
                <p14:cNvContentPartPr/>
                <p14:nvPr/>
              </p14:nvContentPartPr>
              <p14:xfrm>
                <a:off x="4177688" y="6669307"/>
                <a:ext cx="97200" cy="18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CD4E9A1-862A-4E17-86D6-775334E7B2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8688" y="6660667"/>
                  <a:ext cx="114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2E4418-3571-4B5A-B5BA-FB6B5E49B80A}"/>
                    </a:ext>
                  </a:extLst>
                </p14:cNvPr>
                <p14:cNvContentPartPr/>
                <p14:nvPr/>
              </p14:nvContentPartPr>
              <p14:xfrm>
                <a:off x="4166888" y="6444667"/>
                <a:ext cx="194040" cy="37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2E4418-3571-4B5A-B5BA-FB6B5E49B8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58248" y="6435667"/>
                  <a:ext cx="211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AB9236F-A7AF-4433-8FEF-47200F481B5A}"/>
                    </a:ext>
                  </a:extLst>
                </p14:cNvPr>
                <p14:cNvContentPartPr/>
                <p14:nvPr/>
              </p14:nvContentPartPr>
              <p14:xfrm>
                <a:off x="4350488" y="6485707"/>
                <a:ext cx="102600" cy="123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AB9236F-A7AF-4433-8FEF-47200F481B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1488" y="6476707"/>
                  <a:ext cx="120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FB6BEE-4A77-4413-AA1A-D78D3E90AEF8}"/>
                    </a:ext>
                  </a:extLst>
                </p14:cNvPr>
                <p14:cNvContentPartPr/>
                <p14:nvPr/>
              </p14:nvContentPartPr>
              <p14:xfrm>
                <a:off x="4495568" y="6478867"/>
                <a:ext cx="82800" cy="94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FB6BEE-4A77-4413-AA1A-D78D3E90AE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86568" y="6470227"/>
                  <a:ext cx="100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CFD1FC-4303-4ABD-AE20-EFDEFD9EEE37}"/>
                    </a:ext>
                  </a:extLst>
                </p14:cNvPr>
                <p14:cNvContentPartPr/>
                <p14:nvPr/>
              </p14:nvContentPartPr>
              <p14:xfrm>
                <a:off x="4616528" y="6440347"/>
                <a:ext cx="94320" cy="140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CFD1FC-4303-4ABD-AE20-EFDEFD9EEE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7888" y="6431707"/>
                  <a:ext cx="111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A6C445-094A-4783-A0B2-35219219626A}"/>
                    </a:ext>
                  </a:extLst>
                </p14:cNvPr>
                <p14:cNvContentPartPr/>
                <p14:nvPr/>
              </p14:nvContentPartPr>
              <p14:xfrm>
                <a:off x="1047128" y="4446307"/>
                <a:ext cx="25200" cy="370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A6C445-094A-4783-A0B2-3521921962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8128" y="4437307"/>
                  <a:ext cx="428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5A97AEB-432B-4641-BF0F-0FC4542B34CD}"/>
                    </a:ext>
                  </a:extLst>
                </p14:cNvPr>
                <p14:cNvContentPartPr/>
                <p14:nvPr/>
              </p14:nvContentPartPr>
              <p14:xfrm>
                <a:off x="1043888" y="4441267"/>
                <a:ext cx="210960" cy="417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5A97AEB-432B-4641-BF0F-0FC4542B34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4888" y="4432267"/>
                  <a:ext cx="2286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F69473-2DC3-4DAD-95DB-0562054DE7CC}"/>
                    </a:ext>
                  </a:extLst>
                </p14:cNvPr>
                <p14:cNvContentPartPr/>
                <p14:nvPr/>
              </p14:nvContentPartPr>
              <p14:xfrm>
                <a:off x="1281488" y="4653667"/>
                <a:ext cx="82800" cy="209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F69473-2DC3-4DAD-95DB-0562054DE7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72488" y="4644667"/>
                  <a:ext cx="10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6FC590C-A1A9-4BDB-A610-A09EA3F88369}"/>
                    </a:ext>
                  </a:extLst>
                </p14:cNvPr>
                <p14:cNvContentPartPr/>
                <p14:nvPr/>
              </p14:nvContentPartPr>
              <p14:xfrm>
                <a:off x="1380128" y="4792627"/>
                <a:ext cx="93600" cy="18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6FC590C-A1A9-4BDB-A610-A09EA3F883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1488" y="4783987"/>
                  <a:ext cx="11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32AC4AB-1FF8-4250-BB12-61A016E78E6A}"/>
                    </a:ext>
                  </a:extLst>
                </p14:cNvPr>
                <p14:cNvContentPartPr/>
                <p14:nvPr/>
              </p14:nvContentPartPr>
              <p14:xfrm>
                <a:off x="1456808" y="4492027"/>
                <a:ext cx="106920" cy="295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32AC4AB-1FF8-4250-BB12-61A016E78E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47808" y="4483387"/>
                  <a:ext cx="1245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4CC1A9-6601-4F85-9084-5E765E66AF28}"/>
                    </a:ext>
                  </a:extLst>
                </p14:cNvPr>
                <p14:cNvContentPartPr/>
                <p14:nvPr/>
              </p14:nvContentPartPr>
              <p14:xfrm>
                <a:off x="1567688" y="4447387"/>
                <a:ext cx="189000" cy="173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4CC1A9-6601-4F85-9084-5E765E66AF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58688" y="4438387"/>
                  <a:ext cx="206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ADB75FB-5B88-4927-A0A0-8932C365C197}"/>
                    </a:ext>
                  </a:extLst>
                </p14:cNvPr>
                <p14:cNvContentPartPr/>
                <p14:nvPr/>
              </p14:nvContentPartPr>
              <p14:xfrm>
                <a:off x="1771088" y="4344427"/>
                <a:ext cx="105840" cy="204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ADB75FB-5B88-4927-A0A0-8932C365C1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62088" y="4335787"/>
                  <a:ext cx="123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33B8C6E-DB08-4C01-AF82-D1799DFF9CB9}"/>
                    </a:ext>
                  </a:extLst>
                </p14:cNvPr>
                <p14:cNvContentPartPr/>
                <p14:nvPr/>
              </p14:nvContentPartPr>
              <p14:xfrm>
                <a:off x="2095448" y="5995027"/>
                <a:ext cx="82800" cy="10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33B8C6E-DB08-4C01-AF82-D1799DFF9C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86808" y="5986027"/>
                  <a:ext cx="100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476F59-D8CB-426D-B4F1-A98B71FB6254}"/>
                    </a:ext>
                  </a:extLst>
                </p14:cNvPr>
                <p14:cNvContentPartPr/>
                <p14:nvPr/>
              </p14:nvContentPartPr>
              <p14:xfrm>
                <a:off x="2476688" y="5748787"/>
                <a:ext cx="78120" cy="74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476F59-D8CB-426D-B4F1-A98B71FB62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8048" y="5739787"/>
                  <a:ext cx="95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2CA557-DA1C-4BB1-87C8-66A90A0C7FB6}"/>
                    </a:ext>
                  </a:extLst>
                </p14:cNvPr>
                <p14:cNvContentPartPr/>
                <p14:nvPr/>
              </p14:nvContentPartPr>
              <p14:xfrm>
                <a:off x="2861528" y="5483827"/>
                <a:ext cx="88920" cy="70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2CA557-DA1C-4BB1-87C8-66A90A0C7F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52528" y="5474827"/>
                  <a:ext cx="106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1AD4F4-6809-4F96-8DB7-0A306264B0E8}"/>
                    </a:ext>
                  </a:extLst>
                </p14:cNvPr>
                <p14:cNvContentPartPr/>
                <p14:nvPr/>
              </p14:nvContentPartPr>
              <p14:xfrm>
                <a:off x="3231608" y="5115187"/>
                <a:ext cx="84960" cy="78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1AD4F4-6809-4F96-8DB7-0A306264B0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22608" y="5106547"/>
                  <a:ext cx="102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1AFDB12-72E5-4B6E-9CBE-E5F746BEDEFA}"/>
                    </a:ext>
                  </a:extLst>
                </p14:cNvPr>
                <p14:cNvContentPartPr/>
                <p14:nvPr/>
              </p14:nvContentPartPr>
              <p14:xfrm>
                <a:off x="3742448" y="4636747"/>
                <a:ext cx="111600" cy="129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1AFDB12-72E5-4B6E-9CBE-E5F746BEDEF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33448" y="4628107"/>
                  <a:ext cx="129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284CE5-A4BA-4162-A98A-A0273EB89AD4}"/>
                    </a:ext>
                  </a:extLst>
                </p14:cNvPr>
                <p14:cNvContentPartPr/>
                <p14:nvPr/>
              </p14:nvContentPartPr>
              <p14:xfrm>
                <a:off x="4061768" y="4440187"/>
                <a:ext cx="109080" cy="73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284CE5-A4BA-4162-A98A-A0273EB89A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53128" y="4431187"/>
                  <a:ext cx="126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8796F90-F63A-4C9C-9327-C93B0008C9F8}"/>
                    </a:ext>
                  </a:extLst>
                </p14:cNvPr>
                <p14:cNvContentPartPr/>
                <p14:nvPr/>
              </p14:nvContentPartPr>
              <p14:xfrm>
                <a:off x="4352648" y="4234987"/>
                <a:ext cx="31680" cy="83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8796F90-F63A-4C9C-9327-C93B0008C9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43648" y="4225987"/>
                  <a:ext cx="493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3A4C2D6-D342-443C-8FA6-B98F1125C506}"/>
                  </a:ext>
                </a:extLst>
              </p14:cNvPr>
              <p14:cNvContentPartPr/>
              <p14:nvPr/>
            </p14:nvContentPartPr>
            <p14:xfrm>
              <a:off x="1817168" y="3981187"/>
              <a:ext cx="3111840" cy="2320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3A4C2D6-D342-443C-8FA6-B98F1125C50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808528" y="3972547"/>
                <a:ext cx="3129480" cy="233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89999A3-63C3-4410-B671-7E04ADF46342}"/>
              </a:ext>
            </a:extLst>
          </p:cNvPr>
          <p:cNvGrpSpPr/>
          <p:nvPr/>
        </p:nvGrpSpPr>
        <p:grpSpPr>
          <a:xfrm>
            <a:off x="6050768" y="4812067"/>
            <a:ext cx="1206360" cy="332640"/>
            <a:chOff x="6050768" y="4812067"/>
            <a:chExt cx="120636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6B0EDA2-DDEE-477D-A4C6-5B868C36901B}"/>
                    </a:ext>
                  </a:extLst>
                </p14:cNvPr>
                <p14:cNvContentPartPr/>
                <p14:nvPr/>
              </p14:nvContentPartPr>
              <p14:xfrm>
                <a:off x="6050768" y="4903507"/>
                <a:ext cx="160920" cy="195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6B0EDA2-DDEE-477D-A4C6-5B868C36901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42128" y="4894507"/>
                  <a:ext cx="178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C7E69F7-6F73-4197-8BA7-4A38100DC651}"/>
                    </a:ext>
                  </a:extLst>
                </p14:cNvPr>
                <p14:cNvContentPartPr/>
                <p14:nvPr/>
              </p14:nvContentPartPr>
              <p14:xfrm>
                <a:off x="6209888" y="4845547"/>
                <a:ext cx="216720" cy="155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C7E69F7-6F73-4197-8BA7-4A38100DC65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0888" y="4836547"/>
                  <a:ext cx="234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AEC2ED-9B44-493B-B860-D9A24660222F}"/>
                    </a:ext>
                  </a:extLst>
                </p14:cNvPr>
                <p14:cNvContentPartPr/>
                <p14:nvPr/>
              </p14:nvContentPartPr>
              <p14:xfrm>
                <a:off x="6416528" y="4906027"/>
                <a:ext cx="137520" cy="90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AEC2ED-9B44-493B-B860-D9A2466022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07888" y="4897027"/>
                  <a:ext cx="155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8E7C6BD-BEE0-4187-B330-3D0E1687BC67}"/>
                    </a:ext>
                  </a:extLst>
                </p14:cNvPr>
                <p14:cNvContentPartPr/>
                <p14:nvPr/>
              </p14:nvContentPartPr>
              <p14:xfrm>
                <a:off x="6574928" y="4812067"/>
                <a:ext cx="52200" cy="172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8E7C6BD-BEE0-4187-B330-3D0E1687BC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66288" y="4803067"/>
                  <a:ext cx="69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47FBE9-4A82-4012-81C1-5B526A89B693}"/>
                    </a:ext>
                  </a:extLst>
                </p14:cNvPr>
                <p14:cNvContentPartPr/>
                <p14:nvPr/>
              </p14:nvContentPartPr>
              <p14:xfrm>
                <a:off x="6631808" y="4826827"/>
                <a:ext cx="448200" cy="31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47FBE9-4A82-4012-81C1-5B526A89B69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22808" y="4817827"/>
                  <a:ext cx="465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9D7BFB0-7D0A-4533-8B6C-D1406BC988A2}"/>
                    </a:ext>
                  </a:extLst>
                </p14:cNvPr>
                <p14:cNvContentPartPr/>
                <p14:nvPr/>
              </p14:nvContentPartPr>
              <p14:xfrm>
                <a:off x="7191968" y="4969027"/>
                <a:ext cx="65160" cy="13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9D7BFB0-7D0A-4533-8B6C-D1406BC988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83328" y="4960027"/>
                  <a:ext cx="828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24D9B7-F557-4052-B52B-4609E65E35AB}"/>
              </a:ext>
            </a:extLst>
          </p:cNvPr>
          <p:cNvGrpSpPr/>
          <p:nvPr/>
        </p:nvGrpSpPr>
        <p:grpSpPr>
          <a:xfrm>
            <a:off x="6120968" y="2672587"/>
            <a:ext cx="727200" cy="248760"/>
            <a:chOff x="6120968" y="2672587"/>
            <a:chExt cx="72720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E4D943-C473-4A4B-BB5B-B6CD0B52357D}"/>
                    </a:ext>
                  </a:extLst>
                </p14:cNvPr>
                <p14:cNvContentPartPr/>
                <p14:nvPr/>
              </p14:nvContentPartPr>
              <p14:xfrm>
                <a:off x="6210968" y="2747827"/>
                <a:ext cx="637200" cy="36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E4D943-C473-4A4B-BB5B-B6CD0B5235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01968" y="2738827"/>
                  <a:ext cx="654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7EB24B0-5701-4D29-AD0B-89659F24799E}"/>
                    </a:ext>
                  </a:extLst>
                </p14:cNvPr>
                <p14:cNvContentPartPr/>
                <p14:nvPr/>
              </p14:nvContentPartPr>
              <p14:xfrm>
                <a:off x="6120968" y="2677267"/>
                <a:ext cx="128160" cy="244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7EB24B0-5701-4D29-AD0B-89659F2479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11968" y="2668627"/>
                  <a:ext cx="145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992B43-1AAF-4CB1-ABAA-9020A0C02D8B}"/>
                    </a:ext>
                  </a:extLst>
                </p14:cNvPr>
                <p14:cNvContentPartPr/>
                <p14:nvPr/>
              </p14:nvContentPartPr>
              <p14:xfrm>
                <a:off x="6183968" y="2672587"/>
                <a:ext cx="78840" cy="239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992B43-1AAF-4CB1-ABAA-9020A0C02D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75328" y="2663587"/>
                  <a:ext cx="9648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F06F7CB-B356-41BE-82D7-EA0A321E6CB0}"/>
                  </a:ext>
                </a:extLst>
              </p14:cNvPr>
              <p14:cNvContentPartPr/>
              <p14:nvPr/>
            </p14:nvContentPartPr>
            <p14:xfrm>
              <a:off x="7247408" y="4804867"/>
              <a:ext cx="168480" cy="183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F06F7CB-B356-41BE-82D7-EA0A321E6CB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38408" y="4795867"/>
                <a:ext cx="18612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54FF8DD-789B-47F8-B9B3-22FBCF299894}"/>
              </a:ext>
            </a:extLst>
          </p:cNvPr>
          <p:cNvGrpSpPr/>
          <p:nvPr/>
        </p:nvGrpSpPr>
        <p:grpSpPr>
          <a:xfrm>
            <a:off x="10368608" y="1117027"/>
            <a:ext cx="1114920" cy="649080"/>
            <a:chOff x="10368608" y="1117027"/>
            <a:chExt cx="1114920" cy="6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4E8CF98-CADB-4675-A16E-7676D61C01A7}"/>
                    </a:ext>
                  </a:extLst>
                </p14:cNvPr>
                <p14:cNvContentPartPr/>
                <p14:nvPr/>
              </p14:nvContentPartPr>
              <p14:xfrm>
                <a:off x="10368608" y="1183267"/>
                <a:ext cx="262800" cy="287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4E8CF98-CADB-4675-A16E-7676D61C01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59608" y="1174267"/>
                  <a:ext cx="280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331A69-90F4-4850-B5EB-BDDFA04836DA}"/>
                    </a:ext>
                  </a:extLst>
                </p14:cNvPr>
                <p14:cNvContentPartPr/>
                <p14:nvPr/>
              </p14:nvContentPartPr>
              <p14:xfrm>
                <a:off x="10764608" y="1252027"/>
                <a:ext cx="23400" cy="12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331A69-90F4-4850-B5EB-BDDFA04836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55608" y="1243027"/>
                  <a:ext cx="41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F22F7A-CE34-4E4C-9F7B-69807FEDA574}"/>
                    </a:ext>
                  </a:extLst>
                </p14:cNvPr>
                <p14:cNvContentPartPr/>
                <p14:nvPr/>
              </p14:nvContentPartPr>
              <p14:xfrm>
                <a:off x="10736888" y="1321867"/>
                <a:ext cx="42120" cy="2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F22F7A-CE34-4E4C-9F7B-69807FEDA5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28248" y="1312867"/>
                  <a:ext cx="59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B24BA1-21CC-4EC6-A637-A811372EF598}"/>
                    </a:ext>
                  </a:extLst>
                </p14:cNvPr>
                <p14:cNvContentPartPr/>
                <p14:nvPr/>
              </p14:nvContentPartPr>
              <p14:xfrm>
                <a:off x="10970168" y="1183627"/>
                <a:ext cx="197280" cy="199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B24BA1-21CC-4EC6-A637-A811372EF5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61528" y="1174627"/>
                  <a:ext cx="214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AA1D012-F02C-4565-B8BD-2E57B087A006}"/>
                    </a:ext>
                  </a:extLst>
                </p14:cNvPr>
                <p14:cNvContentPartPr/>
                <p14:nvPr/>
              </p14:nvContentPartPr>
              <p14:xfrm>
                <a:off x="11059088" y="1176787"/>
                <a:ext cx="47160" cy="314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AA1D012-F02C-4565-B8BD-2E57B087A00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50448" y="1167787"/>
                  <a:ext cx="64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8937E41-C91C-43B4-A696-2D8839F04E88}"/>
                    </a:ext>
                  </a:extLst>
                </p14:cNvPr>
                <p14:cNvContentPartPr/>
                <p14:nvPr/>
              </p14:nvContentPartPr>
              <p14:xfrm>
                <a:off x="11234048" y="1194067"/>
                <a:ext cx="167760" cy="212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8937E41-C91C-43B4-A696-2D8839F04E8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25408" y="1185427"/>
                  <a:ext cx="185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A04759-09B4-4CAE-A4CC-A17D6EBEB39D}"/>
                    </a:ext>
                  </a:extLst>
                </p14:cNvPr>
                <p14:cNvContentPartPr/>
                <p14:nvPr/>
              </p14:nvContentPartPr>
              <p14:xfrm>
                <a:off x="11304248" y="1117027"/>
                <a:ext cx="179280" cy="58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A04759-09B4-4CAE-A4CC-A17D6EBEB39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295608" y="1108387"/>
                  <a:ext cx="196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77C99EB-DCCC-4792-82CF-5F4C0ABC6BB5}"/>
                    </a:ext>
                  </a:extLst>
                </p14:cNvPr>
                <p14:cNvContentPartPr/>
                <p14:nvPr/>
              </p14:nvContentPartPr>
              <p14:xfrm>
                <a:off x="11288768" y="1590067"/>
                <a:ext cx="154080" cy="176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77C99EB-DCCC-4792-82CF-5F4C0ABC6B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279768" y="1581067"/>
                  <a:ext cx="171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C6B58E-A622-42EB-82BF-D5B2FBF299CB}"/>
                    </a:ext>
                  </a:extLst>
                </p14:cNvPr>
                <p14:cNvContentPartPr/>
                <p14:nvPr/>
              </p14:nvContentPartPr>
              <p14:xfrm>
                <a:off x="11354288" y="1541107"/>
                <a:ext cx="122040" cy="83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C6B58E-A622-42EB-82BF-D5B2FBF299C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45648" y="1532467"/>
                  <a:ext cx="13968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97E0B0F-1A41-4687-9656-5AB9CD2CD610}"/>
              </a:ext>
            </a:extLst>
          </p:cNvPr>
          <p:cNvGrpSpPr/>
          <p:nvPr/>
        </p:nvGrpSpPr>
        <p:grpSpPr>
          <a:xfrm>
            <a:off x="10476968" y="2123587"/>
            <a:ext cx="1052640" cy="313920"/>
            <a:chOff x="10476968" y="2123587"/>
            <a:chExt cx="105264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318F16-0390-42E1-8D2E-5A9662B7683D}"/>
                    </a:ext>
                  </a:extLst>
                </p14:cNvPr>
                <p14:cNvContentPartPr/>
                <p14:nvPr/>
              </p14:nvContentPartPr>
              <p14:xfrm>
                <a:off x="10476968" y="2173267"/>
                <a:ext cx="222120" cy="26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318F16-0390-42E1-8D2E-5A9662B7683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68328" y="2164627"/>
                  <a:ext cx="239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65CFA6-4AC0-44DA-B7EA-D2247ECAA328}"/>
                    </a:ext>
                  </a:extLst>
                </p14:cNvPr>
                <p14:cNvContentPartPr/>
                <p14:nvPr/>
              </p14:nvContentPartPr>
              <p14:xfrm>
                <a:off x="10786928" y="2189467"/>
                <a:ext cx="20520" cy="2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65CFA6-4AC0-44DA-B7EA-D2247ECAA3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77928" y="2180467"/>
                  <a:ext cx="38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8D606E-7884-4EF9-8E89-CC3D65AE9FC6}"/>
                    </a:ext>
                  </a:extLst>
                </p14:cNvPr>
                <p14:cNvContentPartPr/>
                <p14:nvPr/>
              </p14:nvContentPartPr>
              <p14:xfrm>
                <a:off x="10793048" y="2267947"/>
                <a:ext cx="42120" cy="3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8D606E-7884-4EF9-8E89-CC3D65AE9F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84048" y="2258947"/>
                  <a:ext cx="59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5E8F46B-3D61-4AFE-A917-87181360DE4D}"/>
                    </a:ext>
                  </a:extLst>
                </p14:cNvPr>
                <p14:cNvContentPartPr/>
                <p14:nvPr/>
              </p14:nvContentPartPr>
              <p14:xfrm>
                <a:off x="10978088" y="2162107"/>
                <a:ext cx="166320" cy="207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5E8F46B-3D61-4AFE-A917-87181360DE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969448" y="2153467"/>
                  <a:ext cx="183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DE4EDA-9CB1-45D2-BBE8-C5DD64F579FB}"/>
                    </a:ext>
                  </a:extLst>
                </p14:cNvPr>
                <p14:cNvContentPartPr/>
                <p14:nvPr/>
              </p14:nvContentPartPr>
              <p14:xfrm>
                <a:off x="11009048" y="2123587"/>
                <a:ext cx="520560" cy="190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DE4EDA-9CB1-45D2-BBE8-C5DD64F579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00408" y="2114587"/>
                  <a:ext cx="5382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4E9B89C-7E9E-4E97-82ED-A8FD6BD4B312}"/>
              </a:ext>
            </a:extLst>
          </p:cNvPr>
          <p:cNvGrpSpPr/>
          <p:nvPr/>
        </p:nvGrpSpPr>
        <p:grpSpPr>
          <a:xfrm>
            <a:off x="8377808" y="3208267"/>
            <a:ext cx="3218400" cy="3618000"/>
            <a:chOff x="8377808" y="3208267"/>
            <a:chExt cx="3218400" cy="36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FE44F5A-014C-4A83-A224-7A02753249F5}"/>
                    </a:ext>
                  </a:extLst>
                </p14:cNvPr>
                <p14:cNvContentPartPr/>
                <p14:nvPr/>
              </p14:nvContentPartPr>
              <p14:xfrm>
                <a:off x="8377808" y="3917467"/>
                <a:ext cx="167400" cy="2457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FE44F5A-014C-4A83-A224-7A02753249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68808" y="3908467"/>
                  <a:ext cx="185040" cy="24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F81972-E629-46BE-A592-5C9D94C1AF45}"/>
                    </a:ext>
                  </a:extLst>
                </p14:cNvPr>
                <p14:cNvContentPartPr/>
                <p14:nvPr/>
              </p14:nvContentPartPr>
              <p14:xfrm>
                <a:off x="8439008" y="3503467"/>
                <a:ext cx="2804040" cy="349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F81972-E629-46BE-A592-5C9D94C1AF4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30008" y="3494827"/>
                  <a:ext cx="2821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1FE24A-75CA-4CCF-8210-96BFCE653057}"/>
                    </a:ext>
                  </a:extLst>
                </p14:cNvPr>
                <p14:cNvContentPartPr/>
                <p14:nvPr/>
              </p14:nvContentPartPr>
              <p14:xfrm>
                <a:off x="11056208" y="3489067"/>
                <a:ext cx="442440" cy="3144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1FE24A-75CA-4CCF-8210-96BFCE6530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47208" y="3480067"/>
                  <a:ext cx="460080" cy="31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13E6D32-3593-46F3-8AE1-36F292EC0FBA}"/>
                    </a:ext>
                  </a:extLst>
                </p14:cNvPr>
                <p14:cNvContentPartPr/>
                <p14:nvPr/>
              </p14:nvContentPartPr>
              <p14:xfrm>
                <a:off x="8505968" y="6316507"/>
                <a:ext cx="62280" cy="509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13E6D32-3593-46F3-8AE1-36F292EC0FB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96968" y="6307507"/>
                  <a:ext cx="799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E926E0-568B-4C1E-80BF-11613BDDC0E1}"/>
                    </a:ext>
                  </a:extLst>
                </p14:cNvPr>
                <p14:cNvContentPartPr/>
                <p14:nvPr/>
              </p14:nvContentPartPr>
              <p14:xfrm>
                <a:off x="8599208" y="6659227"/>
                <a:ext cx="2960640" cy="117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E926E0-568B-4C1E-80BF-11613BDDC0E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90208" y="6650587"/>
                  <a:ext cx="2978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949956D-96FE-4350-8FE2-55DBD2D7EB2A}"/>
                    </a:ext>
                  </a:extLst>
                </p14:cNvPr>
                <p14:cNvContentPartPr/>
                <p14:nvPr/>
              </p14:nvContentPartPr>
              <p14:xfrm>
                <a:off x="9249368" y="3817387"/>
                <a:ext cx="264960" cy="2916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949956D-96FE-4350-8FE2-55DBD2D7EB2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40368" y="3808387"/>
                  <a:ext cx="282600" cy="29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0F86392-1D66-4808-8D41-AF0A05927CC1}"/>
                    </a:ext>
                  </a:extLst>
                </p14:cNvPr>
                <p14:cNvContentPartPr/>
                <p14:nvPr/>
              </p14:nvContentPartPr>
              <p14:xfrm>
                <a:off x="10229648" y="3611827"/>
                <a:ext cx="239040" cy="3173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0F86392-1D66-4808-8D41-AF0A05927C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21008" y="3602827"/>
                  <a:ext cx="256680" cy="31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91EA091-6C24-4C8D-8682-29520DB2FDEA}"/>
                    </a:ext>
                  </a:extLst>
                </p14:cNvPr>
                <p14:cNvContentPartPr/>
                <p14:nvPr/>
              </p14:nvContentPartPr>
              <p14:xfrm>
                <a:off x="8384288" y="3871027"/>
                <a:ext cx="3099240" cy="385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91EA091-6C24-4C8D-8682-29520DB2FD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75648" y="3862387"/>
                  <a:ext cx="3116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51327F2-3A85-4AEF-A142-0783EAD051A9}"/>
                    </a:ext>
                  </a:extLst>
                </p14:cNvPr>
                <p14:cNvContentPartPr/>
                <p14:nvPr/>
              </p14:nvContentPartPr>
              <p14:xfrm>
                <a:off x="8845088" y="3906667"/>
                <a:ext cx="1080" cy="32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51327F2-3A85-4AEF-A142-0783EAD051A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36448" y="3898027"/>
                  <a:ext cx="18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1083EA8-3C00-4207-816C-2616B5DEDBC8}"/>
                    </a:ext>
                  </a:extLst>
                </p14:cNvPr>
                <p14:cNvContentPartPr/>
                <p14:nvPr/>
              </p14:nvContentPartPr>
              <p14:xfrm>
                <a:off x="8696048" y="3924667"/>
                <a:ext cx="216720" cy="5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1083EA8-3C00-4207-816C-2616B5DEDBC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87408" y="3916027"/>
                  <a:ext cx="234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B021AD6-7036-48BB-9154-97B0E55EDBC1}"/>
                    </a:ext>
                  </a:extLst>
                </p14:cNvPr>
                <p14:cNvContentPartPr/>
                <p14:nvPr/>
              </p14:nvContentPartPr>
              <p14:xfrm>
                <a:off x="8774528" y="3936907"/>
                <a:ext cx="38520" cy="162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B021AD6-7036-48BB-9154-97B0E55EDB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65528" y="3927907"/>
                  <a:ext cx="56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9D77CC4-A799-447E-8579-E9BCE3FD2518}"/>
                    </a:ext>
                  </a:extLst>
                </p14:cNvPr>
                <p14:cNvContentPartPr/>
                <p14:nvPr/>
              </p14:nvContentPartPr>
              <p14:xfrm>
                <a:off x="9619088" y="3729547"/>
                <a:ext cx="214560" cy="281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9D77CC4-A799-447E-8579-E9BCE3FD25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10448" y="3720907"/>
                  <a:ext cx="232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B65EC6A-7E32-4ED7-8894-5999E8D4B505}"/>
                    </a:ext>
                  </a:extLst>
                </p14:cNvPr>
                <p14:cNvContentPartPr/>
                <p14:nvPr/>
              </p14:nvContentPartPr>
              <p14:xfrm>
                <a:off x="9840848" y="3858787"/>
                <a:ext cx="78840" cy="149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B65EC6A-7E32-4ED7-8894-5999E8D4B5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31848" y="3850147"/>
                  <a:ext cx="96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7CC9FB-9DDA-461B-B5D3-87058A585FD4}"/>
                    </a:ext>
                  </a:extLst>
                </p14:cNvPr>
                <p14:cNvContentPartPr/>
                <p14:nvPr/>
              </p14:nvContentPartPr>
              <p14:xfrm>
                <a:off x="10553648" y="3671947"/>
                <a:ext cx="157680" cy="210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7CC9FB-9DDA-461B-B5D3-87058A585FD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44648" y="3662947"/>
                  <a:ext cx="175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56B8A41-246B-46D6-890A-55E18739706F}"/>
                    </a:ext>
                  </a:extLst>
                </p14:cNvPr>
                <p14:cNvContentPartPr/>
                <p14:nvPr/>
              </p14:nvContentPartPr>
              <p14:xfrm>
                <a:off x="10719248" y="3760507"/>
                <a:ext cx="85320" cy="151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56B8A41-246B-46D6-890A-55E1873970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10608" y="3751867"/>
                  <a:ext cx="102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D868BEF-A330-40BC-879E-E33CDF171D95}"/>
                    </a:ext>
                  </a:extLst>
                </p14:cNvPr>
                <p14:cNvContentPartPr/>
                <p14:nvPr/>
              </p14:nvContentPartPr>
              <p14:xfrm>
                <a:off x="10839128" y="3853027"/>
                <a:ext cx="77760" cy="14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D868BEF-A330-40BC-879E-E33CDF171D9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30128" y="3844027"/>
                  <a:ext cx="95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1925359-594A-4ED6-92CD-F08FA98574B1}"/>
                    </a:ext>
                  </a:extLst>
                </p14:cNvPr>
                <p14:cNvContentPartPr/>
                <p14:nvPr/>
              </p14:nvContentPartPr>
              <p14:xfrm>
                <a:off x="11013728" y="3733147"/>
                <a:ext cx="56880" cy="185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1925359-594A-4ED6-92CD-F08FA98574B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04728" y="3724147"/>
                  <a:ext cx="74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6B953BB-1AA3-400B-A4FF-A2528B1D4CD4}"/>
                    </a:ext>
                  </a:extLst>
                </p14:cNvPr>
                <p14:cNvContentPartPr/>
                <p14:nvPr/>
              </p14:nvContentPartPr>
              <p14:xfrm>
                <a:off x="11118848" y="3725947"/>
                <a:ext cx="185400" cy="97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6B953BB-1AA3-400B-A4FF-A2528B1D4CD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9848" y="3716947"/>
                  <a:ext cx="203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A3B1A5E-007C-4DC0-BE39-2EC16B4F861B}"/>
                    </a:ext>
                  </a:extLst>
                </p14:cNvPr>
                <p14:cNvContentPartPr/>
                <p14:nvPr/>
              </p14:nvContentPartPr>
              <p14:xfrm>
                <a:off x="11337728" y="3647107"/>
                <a:ext cx="83520" cy="162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A3B1A5E-007C-4DC0-BE39-2EC16B4F86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29088" y="3638467"/>
                  <a:ext cx="101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8072F76-A031-49BA-9168-82097D2A75E5}"/>
                    </a:ext>
                  </a:extLst>
                </p14:cNvPr>
                <p14:cNvContentPartPr/>
                <p14:nvPr/>
              </p14:nvContentPartPr>
              <p14:xfrm>
                <a:off x="10674968" y="3701467"/>
                <a:ext cx="737640" cy="160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8072F76-A031-49BA-9168-82097D2A75E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65968" y="3692827"/>
                  <a:ext cx="75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99FFC47-477A-4AE9-A3C4-B7909CCDE86D}"/>
                    </a:ext>
                  </a:extLst>
                </p14:cNvPr>
                <p14:cNvContentPartPr/>
                <p14:nvPr/>
              </p14:nvContentPartPr>
              <p14:xfrm>
                <a:off x="10734368" y="3283867"/>
                <a:ext cx="245880" cy="216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99FFC47-477A-4AE9-A3C4-B7909CCDE86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25728" y="3275227"/>
                  <a:ext cx="263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211F285-4550-49AB-9C89-E71040F7FDFF}"/>
                    </a:ext>
                  </a:extLst>
                </p14:cNvPr>
                <p14:cNvContentPartPr/>
                <p14:nvPr/>
              </p14:nvContentPartPr>
              <p14:xfrm>
                <a:off x="11018048" y="3387907"/>
                <a:ext cx="125640" cy="50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211F285-4550-49AB-9C89-E71040F7FD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09408" y="3379267"/>
                  <a:ext cx="143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C4A945B-FA14-403A-BA18-E2D1C787C733}"/>
                    </a:ext>
                  </a:extLst>
                </p14:cNvPr>
                <p14:cNvContentPartPr/>
                <p14:nvPr/>
              </p14:nvContentPartPr>
              <p14:xfrm>
                <a:off x="11120648" y="3228067"/>
                <a:ext cx="210240" cy="174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C4A945B-FA14-403A-BA18-E2D1C787C73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11648" y="3219427"/>
                  <a:ext cx="227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C619780-BAEC-4BB6-AEFC-702397C163C1}"/>
                    </a:ext>
                  </a:extLst>
                </p14:cNvPr>
                <p14:cNvContentPartPr/>
                <p14:nvPr/>
              </p14:nvContentPartPr>
              <p14:xfrm>
                <a:off x="11299928" y="3342187"/>
                <a:ext cx="130680" cy="62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C619780-BAEC-4BB6-AEFC-702397C163C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91288" y="3333547"/>
                  <a:ext cx="148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3ED830-3713-4C06-8F05-12CE0CD78730}"/>
                    </a:ext>
                  </a:extLst>
                </p14:cNvPr>
                <p14:cNvContentPartPr/>
                <p14:nvPr/>
              </p14:nvContentPartPr>
              <p14:xfrm>
                <a:off x="11490008" y="3208267"/>
                <a:ext cx="13680" cy="183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3ED830-3713-4C06-8F05-12CE0CD7873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481368" y="3199267"/>
                  <a:ext cx="31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EF55F39-3B34-4490-B0ED-B26DAD927064}"/>
                    </a:ext>
                  </a:extLst>
                </p14:cNvPr>
                <p14:cNvContentPartPr/>
                <p14:nvPr/>
              </p14:nvContentPartPr>
              <p14:xfrm>
                <a:off x="11465528" y="3338227"/>
                <a:ext cx="130680" cy="26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EF55F39-3B34-4490-B0ED-B26DAD92706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56528" y="3329587"/>
                  <a:ext cx="148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87C0A87-FDA7-4A47-8E49-A1457E0F42C7}"/>
                    </a:ext>
                  </a:extLst>
                </p14:cNvPr>
                <p14:cNvContentPartPr/>
                <p14:nvPr/>
              </p14:nvContentPartPr>
              <p14:xfrm>
                <a:off x="8883968" y="3545587"/>
                <a:ext cx="129960" cy="103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87C0A87-FDA7-4A47-8E49-A1457E0F42C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75328" y="3536947"/>
                  <a:ext cx="147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D8B7BB6-1BAC-4228-AAA4-E5183E2AD2A6}"/>
                    </a:ext>
                  </a:extLst>
                </p14:cNvPr>
                <p14:cNvContentPartPr/>
                <p14:nvPr/>
              </p14:nvContentPartPr>
              <p14:xfrm>
                <a:off x="9610088" y="3495187"/>
                <a:ext cx="77760" cy="79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D8B7BB6-1BAC-4228-AAA4-E5183E2AD2A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01448" y="3486187"/>
                  <a:ext cx="9540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CCA3B2C-668E-416C-8133-859C5AB83AED}"/>
                  </a:ext>
                </a:extLst>
              </p14:cNvPr>
              <p14:cNvContentPartPr/>
              <p14:nvPr/>
            </p14:nvContentPartPr>
            <p14:xfrm>
              <a:off x="13307506" y="5053987"/>
              <a:ext cx="222840" cy="167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CCA3B2C-668E-416C-8133-859C5AB83AE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3298866" y="5044987"/>
                <a:ext cx="2404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B11907-0096-4513-97EB-3739374D3EDB}"/>
              </a:ext>
            </a:extLst>
          </p:cNvPr>
          <p:cNvGrpSpPr/>
          <p:nvPr/>
        </p:nvGrpSpPr>
        <p:grpSpPr>
          <a:xfrm>
            <a:off x="11852026" y="3914227"/>
            <a:ext cx="1746502" cy="901080"/>
            <a:chOff x="11852026" y="3914227"/>
            <a:chExt cx="1746502" cy="9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160C36A-CADE-41AB-934E-56581A1BA896}"/>
                    </a:ext>
                  </a:extLst>
                </p14:cNvPr>
                <p14:cNvContentPartPr/>
                <p14:nvPr/>
              </p14:nvContentPartPr>
              <p14:xfrm>
                <a:off x="12145568" y="3918187"/>
                <a:ext cx="1452960" cy="897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160C36A-CADE-41AB-934E-56581A1BA8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136568" y="3909187"/>
                  <a:ext cx="1470600" cy="9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264F224-7D6C-4C50-94FD-9AC22E3B1F85}"/>
                    </a:ext>
                  </a:extLst>
                </p14:cNvPr>
                <p14:cNvContentPartPr/>
                <p14:nvPr/>
              </p14:nvContentPartPr>
              <p14:xfrm>
                <a:off x="11852026" y="3950227"/>
                <a:ext cx="108720" cy="177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264F224-7D6C-4C50-94FD-9AC22E3B1F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843026" y="3941587"/>
                  <a:ext cx="126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702D577-3638-44A4-860B-793B9C4E7808}"/>
                    </a:ext>
                  </a:extLst>
                </p14:cNvPr>
                <p14:cNvContentPartPr/>
                <p14:nvPr/>
              </p14:nvContentPartPr>
              <p14:xfrm>
                <a:off x="11976226" y="4021507"/>
                <a:ext cx="29880" cy="112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702D577-3638-44A4-860B-793B9C4E780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967226" y="4012507"/>
                  <a:ext cx="47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B9C24EA-8963-41A2-AE4E-47D891D83DD1}"/>
                    </a:ext>
                  </a:extLst>
                </p14:cNvPr>
                <p14:cNvContentPartPr/>
                <p14:nvPr/>
              </p14:nvContentPartPr>
              <p14:xfrm>
                <a:off x="12056506" y="3914227"/>
                <a:ext cx="101160" cy="147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B9C24EA-8963-41A2-AE4E-47D891D83D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047506" y="3905227"/>
                  <a:ext cx="118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5C5A7E6-BB7B-4FAB-A554-4BDAB7AF1040}"/>
                    </a:ext>
                  </a:extLst>
                </p14:cNvPr>
                <p14:cNvContentPartPr/>
                <p14:nvPr/>
              </p14:nvContentPartPr>
              <p14:xfrm>
                <a:off x="12273226" y="4569787"/>
                <a:ext cx="55440" cy="23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5C5A7E6-BB7B-4FAB-A554-4BDAB7AF104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264586" y="4560787"/>
                  <a:ext cx="73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578F056-8917-4A76-9F66-4D71720C9CA8}"/>
                    </a:ext>
                  </a:extLst>
                </p14:cNvPr>
                <p14:cNvContentPartPr/>
                <p14:nvPr/>
              </p14:nvContentPartPr>
              <p14:xfrm>
                <a:off x="12488146" y="4484467"/>
                <a:ext cx="50400" cy="31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578F056-8917-4A76-9F66-4D71720C9CA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479146" y="4475827"/>
                  <a:ext cx="68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2A1BA24-30B1-4734-A180-980AE557DCEA}"/>
                    </a:ext>
                  </a:extLst>
                </p14:cNvPr>
                <p14:cNvContentPartPr/>
                <p14:nvPr/>
              </p14:nvContentPartPr>
              <p14:xfrm>
                <a:off x="12671386" y="4067227"/>
                <a:ext cx="541800" cy="357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2A1BA24-30B1-4734-A180-980AE557DC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662746" y="4058227"/>
                  <a:ext cx="559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FABAC3E-0EF2-4FDD-8930-DFACE4D5A1B3}"/>
                    </a:ext>
                  </a:extLst>
                </p14:cNvPr>
                <p14:cNvContentPartPr/>
                <p14:nvPr/>
              </p14:nvContentPartPr>
              <p14:xfrm>
                <a:off x="13397146" y="4009987"/>
                <a:ext cx="13680" cy="21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FABAC3E-0EF2-4FDD-8930-DFACE4D5A1B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3388146" y="4001347"/>
                  <a:ext cx="313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33B4317-73A6-4C39-845F-8E549E9EDD58}"/>
              </a:ext>
            </a:extLst>
          </p:cNvPr>
          <p:cNvGrpSpPr/>
          <p:nvPr/>
        </p:nvGrpSpPr>
        <p:grpSpPr>
          <a:xfrm>
            <a:off x="1628168" y="950707"/>
            <a:ext cx="3904920" cy="2603880"/>
            <a:chOff x="1628168" y="950707"/>
            <a:chExt cx="3904920" cy="260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616AB2-3AC7-47D1-9893-13D19DDB85C5}"/>
                    </a:ext>
                  </a:extLst>
                </p14:cNvPr>
                <p14:cNvContentPartPr/>
                <p14:nvPr/>
              </p14:nvContentPartPr>
              <p14:xfrm>
                <a:off x="1690088" y="973387"/>
                <a:ext cx="174600" cy="236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616AB2-3AC7-47D1-9893-13D19DDB85C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81448" y="964747"/>
                  <a:ext cx="192240" cy="23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E7213C-30C8-40A9-9E49-029F2AE4A611}"/>
                    </a:ext>
                  </a:extLst>
                </p14:cNvPr>
                <p14:cNvContentPartPr/>
                <p14:nvPr/>
              </p14:nvContentPartPr>
              <p14:xfrm>
                <a:off x="1814288" y="3345067"/>
                <a:ext cx="3616200" cy="20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E7213C-30C8-40A9-9E49-029F2AE4A61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05648" y="3336067"/>
                  <a:ext cx="3633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A4F436-9F83-4E75-BBCD-643FFA827B7D}"/>
                    </a:ext>
                  </a:extLst>
                </p14:cNvPr>
                <p14:cNvContentPartPr/>
                <p14:nvPr/>
              </p14:nvContentPartPr>
              <p14:xfrm>
                <a:off x="5210168" y="3342907"/>
                <a:ext cx="322920" cy="148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A4F436-9F83-4E75-BBCD-643FFA827B7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01168" y="3334267"/>
                  <a:ext cx="340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3F2DD0-E4A8-4AC9-8D1C-20968B86B270}"/>
                    </a:ext>
                  </a:extLst>
                </p14:cNvPr>
                <p14:cNvContentPartPr/>
                <p14:nvPr/>
              </p14:nvContentPartPr>
              <p14:xfrm>
                <a:off x="1628168" y="950707"/>
                <a:ext cx="257400" cy="360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3F2DD0-E4A8-4AC9-8D1C-20968B86B2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619168" y="941707"/>
                  <a:ext cx="2750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D2E61B-BE96-46C3-B78A-5E8BCB3FAD75}"/>
                    </a:ext>
                  </a:extLst>
                </p14:cNvPr>
                <p14:cNvContentPartPr/>
                <p14:nvPr/>
              </p14:nvContentPartPr>
              <p14:xfrm>
                <a:off x="3194528" y="2950507"/>
                <a:ext cx="244800" cy="75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D2E61B-BE96-46C3-B78A-5E8BCB3FAD7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85888" y="2941507"/>
                  <a:ext cx="2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6DA0AF-DB41-4829-A69D-BC05C19E0E04}"/>
                    </a:ext>
                  </a:extLst>
                </p14:cNvPr>
                <p14:cNvContentPartPr/>
                <p14:nvPr/>
              </p14:nvContentPartPr>
              <p14:xfrm>
                <a:off x="3738128" y="2671147"/>
                <a:ext cx="125640" cy="9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6DA0AF-DB41-4829-A69D-BC05C19E0E0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29488" y="2662507"/>
                  <a:ext cx="143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CD35E5-0C74-4CD0-AF1F-300CCFC1868F}"/>
                    </a:ext>
                  </a:extLst>
                </p14:cNvPr>
                <p14:cNvContentPartPr/>
                <p14:nvPr/>
              </p14:nvContentPartPr>
              <p14:xfrm>
                <a:off x="3971768" y="2339227"/>
                <a:ext cx="142200" cy="181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CD35E5-0C74-4CD0-AF1F-300CCFC1868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62768" y="2330227"/>
                  <a:ext cx="159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7DC80A-07F2-4154-96A4-5FF1F6607C39}"/>
                    </a:ext>
                  </a:extLst>
                </p14:cNvPr>
                <p14:cNvContentPartPr/>
                <p14:nvPr/>
              </p14:nvContentPartPr>
              <p14:xfrm>
                <a:off x="4299728" y="2067427"/>
                <a:ext cx="230040" cy="133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7DC80A-07F2-4154-96A4-5FF1F6607C3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90728" y="2058427"/>
                  <a:ext cx="247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AE73FE-DBF8-487E-9416-F1F059E2B8BA}"/>
                    </a:ext>
                  </a:extLst>
                </p14:cNvPr>
                <p14:cNvContentPartPr/>
                <p14:nvPr/>
              </p14:nvContentPartPr>
              <p14:xfrm>
                <a:off x="4795448" y="1870147"/>
                <a:ext cx="44280" cy="4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AE73FE-DBF8-487E-9416-F1F059E2B8B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86808" y="1861147"/>
                  <a:ext cx="61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7FBBBC-2F96-4469-9F2B-9EB63A991FC5}"/>
                    </a:ext>
                  </a:extLst>
                </p14:cNvPr>
                <p14:cNvContentPartPr/>
                <p14:nvPr/>
              </p14:nvContentPartPr>
              <p14:xfrm>
                <a:off x="4978328" y="1408987"/>
                <a:ext cx="174960" cy="300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7FBBBC-2F96-4469-9F2B-9EB63A991F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69328" y="1399987"/>
                  <a:ext cx="192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603C8C-FA21-4150-8CFB-8E78A36FE42F}"/>
                    </a:ext>
                  </a:extLst>
                </p14:cNvPr>
                <p14:cNvContentPartPr/>
                <p14:nvPr/>
              </p14:nvContentPartPr>
              <p14:xfrm>
                <a:off x="5194328" y="1331227"/>
                <a:ext cx="109800" cy="4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603C8C-FA21-4150-8CFB-8E78A36FE4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85688" y="1322227"/>
                  <a:ext cx="1274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C131B9-E6FE-4F5C-A0BB-9F169E2163F9}"/>
                    </a:ext>
                  </a:extLst>
                </p14:cNvPr>
                <p14:cNvContentPartPr/>
                <p14:nvPr/>
              </p14:nvContentPartPr>
              <p14:xfrm>
                <a:off x="2185088" y="3041587"/>
                <a:ext cx="35280" cy="5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C131B9-E6FE-4F5C-A0BB-9F169E2163F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76088" y="3032947"/>
                  <a:ext cx="52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AD001C-DEDD-4731-8635-910AAC05C769}"/>
                    </a:ext>
                  </a:extLst>
                </p14:cNvPr>
                <p14:cNvContentPartPr/>
                <p14:nvPr/>
              </p14:nvContentPartPr>
              <p14:xfrm>
                <a:off x="2357888" y="3063187"/>
                <a:ext cx="88200" cy="29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AD001C-DEDD-4731-8635-910AAC05C7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49248" y="3054187"/>
                  <a:ext cx="105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88FBDB-B425-46F2-9F76-E340A50F88AA}"/>
                    </a:ext>
                  </a:extLst>
                </p14:cNvPr>
                <p14:cNvContentPartPr/>
                <p14:nvPr/>
              </p14:nvContentPartPr>
              <p14:xfrm>
                <a:off x="2542208" y="3076507"/>
                <a:ext cx="386640" cy="2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88FBDB-B425-46F2-9F76-E340A50F88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533568" y="3067867"/>
                  <a:ext cx="40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B17457-39A2-4AEF-AD9B-35653A3EF32C}"/>
                    </a:ext>
                  </a:extLst>
                </p14:cNvPr>
                <p14:cNvContentPartPr/>
                <p14:nvPr/>
              </p14:nvContentPartPr>
              <p14:xfrm>
                <a:off x="2176808" y="3057787"/>
                <a:ext cx="27360" cy="12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B17457-39A2-4AEF-AD9B-35653A3EF32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68168" y="3048787"/>
                  <a:ext cx="45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82AB25E-D2B6-4D10-9DF1-2000A300DC9E}"/>
                    </a:ext>
                  </a:extLst>
                </p14:cNvPr>
                <p14:cNvContentPartPr/>
                <p14:nvPr/>
              </p14:nvContentPartPr>
              <p14:xfrm>
                <a:off x="1872826" y="2898667"/>
                <a:ext cx="1191240" cy="303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82AB25E-D2B6-4D10-9DF1-2000A300DC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64186" y="2890027"/>
                  <a:ext cx="1208880" cy="32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061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D2C20-E402-4612-B691-C5850257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190625"/>
            <a:ext cx="6648450" cy="44767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DA65DE-1B5E-42E3-AABB-7F4B7DC1B931}"/>
              </a:ext>
            </a:extLst>
          </p:cNvPr>
          <p:cNvGrpSpPr/>
          <p:nvPr/>
        </p:nvGrpSpPr>
        <p:grpSpPr>
          <a:xfrm>
            <a:off x="5085608" y="4100707"/>
            <a:ext cx="82440" cy="186120"/>
            <a:chOff x="5085608" y="4100707"/>
            <a:chExt cx="8244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F2500E-B46E-42CC-B061-6B2483C2BA4B}"/>
                    </a:ext>
                  </a:extLst>
                </p14:cNvPr>
                <p14:cNvContentPartPr/>
                <p14:nvPr/>
              </p14:nvContentPartPr>
              <p14:xfrm>
                <a:off x="5151128" y="4121587"/>
                <a:ext cx="12240" cy="23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F2500E-B46E-42CC-B061-6B2483C2BA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2488" y="4112587"/>
                  <a:ext cx="29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4FC3DF-9A7B-4CB2-9D79-41241023A198}"/>
                    </a:ext>
                  </a:extLst>
                </p14:cNvPr>
                <p14:cNvContentPartPr/>
                <p14:nvPr/>
              </p14:nvContentPartPr>
              <p14:xfrm>
                <a:off x="5091008" y="4100707"/>
                <a:ext cx="9720" cy="1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4FC3DF-9A7B-4CB2-9D79-41241023A1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82368" y="4091707"/>
                  <a:ext cx="27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4D9C92-D571-4C14-9020-10CF4E1735A9}"/>
                    </a:ext>
                  </a:extLst>
                </p14:cNvPr>
                <p14:cNvContentPartPr/>
                <p14:nvPr/>
              </p14:nvContentPartPr>
              <p14:xfrm>
                <a:off x="5108648" y="4178467"/>
                <a:ext cx="13680" cy="3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4D9C92-D571-4C14-9020-10CF4E1735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00008" y="4169467"/>
                  <a:ext cx="31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8401C5-A9D5-44F7-AABB-F1BFC61FA5B4}"/>
                    </a:ext>
                  </a:extLst>
                </p14:cNvPr>
                <p14:cNvContentPartPr/>
                <p14:nvPr/>
              </p14:nvContentPartPr>
              <p14:xfrm>
                <a:off x="5085608" y="4143547"/>
                <a:ext cx="79560" cy="14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8401C5-A9D5-44F7-AABB-F1BFC61FA5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6968" y="4134907"/>
                  <a:ext cx="97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8F19B6-C823-40C9-B1F9-55409497EEF3}"/>
                    </a:ext>
                  </a:extLst>
                </p14:cNvPr>
                <p14:cNvContentPartPr/>
                <p14:nvPr/>
              </p14:nvContentPartPr>
              <p14:xfrm>
                <a:off x="5089928" y="4159027"/>
                <a:ext cx="78120" cy="7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8F19B6-C823-40C9-B1F9-55409497EEF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1288" y="4150387"/>
                  <a:ext cx="9576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C0D6C2-9BB2-492E-AC18-EFD2F48CF0BA}"/>
              </a:ext>
            </a:extLst>
          </p:cNvPr>
          <p:cNvGrpSpPr/>
          <p:nvPr/>
        </p:nvGrpSpPr>
        <p:grpSpPr>
          <a:xfrm>
            <a:off x="5707688" y="3228067"/>
            <a:ext cx="83520" cy="200520"/>
            <a:chOff x="5707688" y="3228067"/>
            <a:chExt cx="8352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BA7CB3-27BD-4183-AC7B-C548D9DEF6D2}"/>
                    </a:ext>
                  </a:extLst>
                </p14:cNvPr>
                <p14:cNvContentPartPr/>
                <p14:nvPr/>
              </p14:nvContentPartPr>
              <p14:xfrm>
                <a:off x="5722088" y="3228067"/>
                <a:ext cx="33480" cy="18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BA7CB3-27BD-4183-AC7B-C548D9DEF6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13088" y="3219067"/>
                  <a:ext cx="51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E3FE80-4424-4022-A72E-9FAB2B746E2D}"/>
                    </a:ext>
                  </a:extLst>
                </p14:cNvPr>
                <p14:cNvContentPartPr/>
                <p14:nvPr/>
              </p14:nvContentPartPr>
              <p14:xfrm>
                <a:off x="5707688" y="3395467"/>
                <a:ext cx="83520" cy="3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E3FE80-4424-4022-A72E-9FAB2B746E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9048" y="3386467"/>
                  <a:ext cx="10116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C75EA-687E-4F81-ABCD-6CDE3E78FC64}"/>
              </a:ext>
            </a:extLst>
          </p:cNvPr>
          <p:cNvGrpSpPr/>
          <p:nvPr/>
        </p:nvGrpSpPr>
        <p:grpSpPr>
          <a:xfrm>
            <a:off x="6030248" y="3738907"/>
            <a:ext cx="95760" cy="206280"/>
            <a:chOff x="6030248" y="3738907"/>
            <a:chExt cx="9576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0E63C5-6184-45CE-A691-84B6D4DB2689}"/>
                    </a:ext>
                  </a:extLst>
                </p14:cNvPr>
                <p14:cNvContentPartPr/>
                <p14:nvPr/>
              </p14:nvContentPartPr>
              <p14:xfrm>
                <a:off x="6055088" y="3817027"/>
                <a:ext cx="70920" cy="12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0E63C5-6184-45CE-A691-84B6D4DB26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46448" y="3808387"/>
                  <a:ext cx="88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2B6D8B-736B-448B-A74D-680032B3936F}"/>
                    </a:ext>
                  </a:extLst>
                </p14:cNvPr>
                <p14:cNvContentPartPr/>
                <p14:nvPr/>
              </p14:nvContentPartPr>
              <p14:xfrm>
                <a:off x="6030248" y="3738907"/>
                <a:ext cx="24120" cy="11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2B6D8B-736B-448B-A74D-680032B393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21608" y="3730267"/>
                  <a:ext cx="417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276CEE-CB98-45A7-8844-30811B543FC9}"/>
              </a:ext>
            </a:extLst>
          </p:cNvPr>
          <p:cNvGrpSpPr/>
          <p:nvPr/>
        </p:nvGrpSpPr>
        <p:grpSpPr>
          <a:xfrm>
            <a:off x="6361448" y="3389347"/>
            <a:ext cx="50400" cy="165960"/>
            <a:chOff x="6361448" y="3389347"/>
            <a:chExt cx="5040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5F4DFC-CF62-41D5-9E66-AED50E1B0AAA}"/>
                    </a:ext>
                  </a:extLst>
                </p14:cNvPr>
                <p14:cNvContentPartPr/>
                <p14:nvPr/>
              </p14:nvContentPartPr>
              <p14:xfrm>
                <a:off x="6390608" y="3448387"/>
                <a:ext cx="12960" cy="10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5F4DFC-CF62-41D5-9E66-AED50E1B0A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81608" y="3439387"/>
                  <a:ext cx="30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868E1C-F5E2-4CBB-9575-E479D36B88FB}"/>
                    </a:ext>
                  </a:extLst>
                </p14:cNvPr>
                <p14:cNvContentPartPr/>
                <p14:nvPr/>
              </p14:nvContentPartPr>
              <p14:xfrm>
                <a:off x="6361448" y="3389347"/>
                <a:ext cx="50400" cy="65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868E1C-F5E2-4CBB-9575-E479D36B88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52448" y="3380347"/>
                  <a:ext cx="680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EC357A-AC7B-4D06-B475-D26BF6D1BDAE}"/>
              </a:ext>
            </a:extLst>
          </p:cNvPr>
          <p:cNvGrpSpPr/>
          <p:nvPr/>
        </p:nvGrpSpPr>
        <p:grpSpPr>
          <a:xfrm>
            <a:off x="6432368" y="2643067"/>
            <a:ext cx="86760" cy="511200"/>
            <a:chOff x="6432368" y="2643067"/>
            <a:chExt cx="8676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F3667A-0E7A-40A4-ACD2-A4390EB53ACA}"/>
                    </a:ext>
                  </a:extLst>
                </p14:cNvPr>
                <p14:cNvContentPartPr/>
                <p14:nvPr/>
              </p14:nvContentPartPr>
              <p14:xfrm>
                <a:off x="6476288" y="2643067"/>
                <a:ext cx="19800" cy="445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F3667A-0E7A-40A4-ACD2-A4390EB53A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67288" y="2634067"/>
                  <a:ext cx="37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3C399F-DCA3-4970-B586-2A76CFF9B6D9}"/>
                    </a:ext>
                  </a:extLst>
                </p14:cNvPr>
                <p14:cNvContentPartPr/>
                <p14:nvPr/>
              </p14:nvContentPartPr>
              <p14:xfrm>
                <a:off x="6432368" y="3066427"/>
                <a:ext cx="86760" cy="8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3C399F-DCA3-4970-B586-2A76CFF9B6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23368" y="3057427"/>
                  <a:ext cx="10440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03A58A-E129-4970-858B-726D3FB310A9}"/>
                  </a:ext>
                </a:extLst>
              </p14:cNvPr>
              <p14:cNvContentPartPr/>
              <p14:nvPr/>
            </p14:nvContentPartPr>
            <p14:xfrm>
              <a:off x="3951248" y="4678867"/>
              <a:ext cx="52200" cy="64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03A58A-E129-4970-858B-726D3FB310A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42248" y="4670227"/>
                <a:ext cx="698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2FF6C5-76DB-45FD-8777-92D0590E8174}"/>
                  </a:ext>
                </a:extLst>
              </p14:cNvPr>
              <p14:cNvContentPartPr/>
              <p14:nvPr/>
            </p14:nvContentPartPr>
            <p14:xfrm>
              <a:off x="4195688" y="4496707"/>
              <a:ext cx="50040" cy="68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2FF6C5-76DB-45FD-8777-92D0590E817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86688" y="4487707"/>
                <a:ext cx="67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F16352-1B45-4C0D-B159-AE9E25161A5D}"/>
                  </a:ext>
                </a:extLst>
              </p14:cNvPr>
              <p14:cNvContentPartPr/>
              <p14:nvPr/>
            </p14:nvContentPartPr>
            <p14:xfrm>
              <a:off x="4414568" y="4366387"/>
              <a:ext cx="36720" cy="37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F16352-1B45-4C0D-B159-AE9E25161A5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05568" y="4357387"/>
                <a:ext cx="543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17D191B-A2C5-46DD-A46F-87D50CEED8BE}"/>
              </a:ext>
            </a:extLst>
          </p:cNvPr>
          <p:cNvGrpSpPr/>
          <p:nvPr/>
        </p:nvGrpSpPr>
        <p:grpSpPr>
          <a:xfrm>
            <a:off x="7571048" y="2204947"/>
            <a:ext cx="369360" cy="264240"/>
            <a:chOff x="7571048" y="2204947"/>
            <a:chExt cx="36936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629598-F330-4B69-B340-921E327F9435}"/>
                    </a:ext>
                  </a:extLst>
                </p14:cNvPr>
                <p14:cNvContentPartPr/>
                <p14:nvPr/>
              </p14:nvContentPartPr>
              <p14:xfrm>
                <a:off x="7571048" y="2407627"/>
                <a:ext cx="73440" cy="61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629598-F330-4B69-B340-921E327F94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62048" y="2398627"/>
                  <a:ext cx="91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E9E292-A4B2-4833-AAEA-0D59F040F486}"/>
                    </a:ext>
                  </a:extLst>
                </p14:cNvPr>
                <p14:cNvContentPartPr/>
                <p14:nvPr/>
              </p14:nvContentPartPr>
              <p14:xfrm>
                <a:off x="7741328" y="2318707"/>
                <a:ext cx="52920" cy="47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E9E292-A4B2-4833-AAEA-0D59F040F4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32688" y="2309707"/>
                  <a:ext cx="70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84FA76-1195-4D80-ADC7-B64F2EEF0C46}"/>
                    </a:ext>
                  </a:extLst>
                </p14:cNvPr>
                <p14:cNvContentPartPr/>
                <p14:nvPr/>
              </p14:nvContentPartPr>
              <p14:xfrm>
                <a:off x="7872008" y="2204947"/>
                <a:ext cx="68400" cy="3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84FA76-1195-4D80-ADC7-B64F2EEF0C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63008" y="2195947"/>
                  <a:ext cx="8604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E6C67E9-E8D7-49D3-A929-B80E723E07DC}"/>
                  </a:ext>
                </a:extLst>
              </p14:cNvPr>
              <p14:cNvContentPartPr/>
              <p14:nvPr/>
            </p14:nvContentPartPr>
            <p14:xfrm>
              <a:off x="8089088" y="2060587"/>
              <a:ext cx="86040" cy="43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E6C67E9-E8D7-49D3-A929-B80E723E07D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80448" y="2051587"/>
                <a:ext cx="10368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31F8140-09FA-4FA1-A2A1-46DB9C4B5584}"/>
              </a:ext>
            </a:extLst>
          </p:cNvPr>
          <p:cNvGrpSpPr/>
          <p:nvPr/>
        </p:nvGrpSpPr>
        <p:grpSpPr>
          <a:xfrm>
            <a:off x="8315168" y="1864747"/>
            <a:ext cx="191880" cy="163800"/>
            <a:chOff x="8315168" y="1864747"/>
            <a:chExt cx="19188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DB98A6-FE60-43DE-887D-42A9E9BA7205}"/>
                    </a:ext>
                  </a:extLst>
                </p14:cNvPr>
                <p14:cNvContentPartPr/>
                <p14:nvPr/>
              </p14:nvContentPartPr>
              <p14:xfrm>
                <a:off x="8315168" y="1945027"/>
                <a:ext cx="83880" cy="83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DB98A6-FE60-43DE-887D-42A9E9BA72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06168" y="1936387"/>
                  <a:ext cx="101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AA6F67-4763-4562-A258-534C1BA7DE79}"/>
                    </a:ext>
                  </a:extLst>
                </p14:cNvPr>
                <p14:cNvContentPartPr/>
                <p14:nvPr/>
              </p14:nvContentPartPr>
              <p14:xfrm>
                <a:off x="8471768" y="1864747"/>
                <a:ext cx="35280" cy="21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AA6F67-4763-4562-A258-534C1BA7DE7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128" y="1855747"/>
                  <a:ext cx="5292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3915B8-6D24-4E70-9DE4-B8660AD6C7D6}"/>
                  </a:ext>
                </a:extLst>
              </p14:cNvPr>
              <p14:cNvContentPartPr/>
              <p14:nvPr/>
            </p14:nvContentPartPr>
            <p14:xfrm>
              <a:off x="8648528" y="1743787"/>
              <a:ext cx="29880" cy="19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3915B8-6D24-4E70-9DE4-B8660AD6C7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39528" y="1735147"/>
                <a:ext cx="47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E06646-793A-47EB-BEAA-2CB06725DA19}"/>
                  </a:ext>
                </a:extLst>
              </p14:cNvPr>
              <p14:cNvContentPartPr/>
              <p14:nvPr/>
            </p14:nvContentPartPr>
            <p14:xfrm>
              <a:off x="7133288" y="2676547"/>
              <a:ext cx="10800" cy="68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E06646-793A-47EB-BEAA-2CB06725DA1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24288" y="2667907"/>
                <a:ext cx="2844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7891F3CC-A665-4510-8960-98B9670698CC}"/>
              </a:ext>
            </a:extLst>
          </p:cNvPr>
          <p:cNvGrpSpPr/>
          <p:nvPr/>
        </p:nvGrpSpPr>
        <p:grpSpPr>
          <a:xfrm>
            <a:off x="8895128" y="1538587"/>
            <a:ext cx="76680" cy="119880"/>
            <a:chOff x="8895128" y="1538587"/>
            <a:chExt cx="7668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A125F2-8C01-4440-968B-EDC785EDF07B}"/>
                    </a:ext>
                  </a:extLst>
                </p14:cNvPr>
                <p14:cNvContentPartPr/>
                <p14:nvPr/>
              </p14:nvContentPartPr>
              <p14:xfrm>
                <a:off x="8922128" y="1538587"/>
                <a:ext cx="19800" cy="99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A125F2-8C01-4440-968B-EDC785EDF0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13128" y="1529587"/>
                  <a:ext cx="37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C6C07C-0FA0-4CCE-B935-CC9B6530DB38}"/>
                    </a:ext>
                  </a:extLst>
                </p14:cNvPr>
                <p14:cNvContentPartPr/>
                <p14:nvPr/>
              </p14:nvContentPartPr>
              <p14:xfrm>
                <a:off x="8895128" y="1610947"/>
                <a:ext cx="76680" cy="47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C6C07C-0FA0-4CCE-B935-CC9B6530DB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86488" y="1602307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9252D1-1FD8-4415-8420-C35AA3AE90B9}"/>
              </a:ext>
            </a:extLst>
          </p:cNvPr>
          <p:cNvGrpSpPr/>
          <p:nvPr/>
        </p:nvGrpSpPr>
        <p:grpSpPr>
          <a:xfrm>
            <a:off x="4689248" y="4265587"/>
            <a:ext cx="55080" cy="154080"/>
            <a:chOff x="4689248" y="4265587"/>
            <a:chExt cx="5508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F0E8EE-00EF-4B0E-9194-D165C5B91A51}"/>
                    </a:ext>
                  </a:extLst>
                </p14:cNvPr>
                <p14:cNvContentPartPr/>
                <p14:nvPr/>
              </p14:nvContentPartPr>
              <p14:xfrm>
                <a:off x="4710128" y="4289707"/>
                <a:ext cx="11160" cy="129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F0E8EE-00EF-4B0E-9194-D165C5B91A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01128" y="4281067"/>
                  <a:ext cx="28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718D50-5330-4116-9470-C8C72356F995}"/>
                    </a:ext>
                  </a:extLst>
                </p14:cNvPr>
                <p14:cNvContentPartPr/>
                <p14:nvPr/>
              </p14:nvContentPartPr>
              <p14:xfrm>
                <a:off x="4689248" y="4265587"/>
                <a:ext cx="55080" cy="60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718D50-5330-4116-9470-C8C72356F99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80608" y="4256947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004ECA-D693-4DA1-9FF7-7030F6D4C943}"/>
              </a:ext>
            </a:extLst>
          </p:cNvPr>
          <p:cNvGrpSpPr/>
          <p:nvPr/>
        </p:nvGrpSpPr>
        <p:grpSpPr>
          <a:xfrm>
            <a:off x="9268448" y="2021347"/>
            <a:ext cx="1658520" cy="1175400"/>
            <a:chOff x="9268448" y="2021347"/>
            <a:chExt cx="1658520" cy="11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426570-C776-4A00-AB8A-A84FA04ECA66}"/>
                    </a:ext>
                  </a:extLst>
                </p14:cNvPr>
                <p14:cNvContentPartPr/>
                <p14:nvPr/>
              </p14:nvContentPartPr>
              <p14:xfrm>
                <a:off x="10438808" y="2488987"/>
                <a:ext cx="16920" cy="27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426570-C776-4A00-AB8A-A84FA04ECA6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29808" y="2480347"/>
                  <a:ext cx="34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BFFFE-43FE-4452-B5D2-60101FEC8775}"/>
                    </a:ext>
                  </a:extLst>
                </p14:cNvPr>
                <p14:cNvContentPartPr/>
                <p14:nvPr/>
              </p14:nvContentPartPr>
              <p14:xfrm>
                <a:off x="9538088" y="2459827"/>
                <a:ext cx="228240" cy="412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BFFFE-43FE-4452-B5D2-60101FEC87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29088" y="2450827"/>
                  <a:ext cx="2458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C79A64-902C-42CF-B31E-3D27CD42E5C3}"/>
                    </a:ext>
                  </a:extLst>
                </p14:cNvPr>
                <p14:cNvContentPartPr/>
                <p14:nvPr/>
              </p14:nvContentPartPr>
              <p14:xfrm>
                <a:off x="9784328" y="2329147"/>
                <a:ext cx="162720" cy="131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C79A64-902C-42CF-B31E-3D27CD42E5C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75328" y="2320147"/>
                  <a:ext cx="180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D6CAEB-5B00-4698-AF6E-54DF49F63092}"/>
                    </a:ext>
                  </a:extLst>
                </p14:cNvPr>
                <p14:cNvContentPartPr/>
                <p14:nvPr/>
              </p14:nvContentPartPr>
              <p14:xfrm>
                <a:off x="10019048" y="2632267"/>
                <a:ext cx="124200" cy="19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D6CAEB-5B00-4698-AF6E-54DF49F6309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10048" y="2623627"/>
                  <a:ext cx="141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6EF71F-6553-4BA0-A7F1-7CAA5C26C21D}"/>
                    </a:ext>
                  </a:extLst>
                </p14:cNvPr>
                <p14:cNvContentPartPr/>
                <p14:nvPr/>
              </p14:nvContentPartPr>
              <p14:xfrm>
                <a:off x="10026968" y="2713627"/>
                <a:ext cx="157680" cy="23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6EF71F-6553-4BA0-A7F1-7CAA5C26C21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18328" y="2704627"/>
                  <a:ext cx="175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6FD0C4-CC90-4296-96FE-16F07980B3E6}"/>
                    </a:ext>
                  </a:extLst>
                </p14:cNvPr>
                <p14:cNvContentPartPr/>
                <p14:nvPr/>
              </p14:nvContentPartPr>
              <p14:xfrm>
                <a:off x="9387248" y="2321227"/>
                <a:ext cx="85680" cy="657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6FD0C4-CC90-4296-96FE-16F07980B3E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78248" y="2312227"/>
                  <a:ext cx="1033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AFB12F-E337-4E62-A02B-85FBDADB734B}"/>
                    </a:ext>
                  </a:extLst>
                </p14:cNvPr>
                <p14:cNvContentPartPr/>
                <p14:nvPr/>
              </p14:nvContentPartPr>
              <p14:xfrm>
                <a:off x="9268448" y="2021347"/>
                <a:ext cx="1658520" cy="117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AFB12F-E337-4E62-A02B-85FBDADB734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59448" y="2012707"/>
                  <a:ext cx="1676160" cy="11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EBA357-9823-475D-ADC9-A1B3EE26A7F1}"/>
              </a:ext>
            </a:extLst>
          </p:cNvPr>
          <p:cNvGrpSpPr/>
          <p:nvPr/>
        </p:nvGrpSpPr>
        <p:grpSpPr>
          <a:xfrm>
            <a:off x="11429528" y="2268307"/>
            <a:ext cx="1229040" cy="985680"/>
            <a:chOff x="11429528" y="2268307"/>
            <a:chExt cx="1229040" cy="9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338A92-7BD0-450E-BFE2-7162F1F62C21}"/>
                    </a:ext>
                  </a:extLst>
                </p14:cNvPr>
                <p14:cNvContentPartPr/>
                <p14:nvPr/>
              </p14:nvContentPartPr>
              <p14:xfrm>
                <a:off x="11429528" y="2442907"/>
                <a:ext cx="97200" cy="336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338A92-7BD0-450E-BFE2-7162F1F62C2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420888" y="2433907"/>
                  <a:ext cx="114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35108B-58E7-482E-982C-2F810699DA54}"/>
                    </a:ext>
                  </a:extLst>
                </p14:cNvPr>
                <p14:cNvContentPartPr/>
                <p14:nvPr/>
              </p14:nvContentPartPr>
              <p14:xfrm>
                <a:off x="11504048" y="2404387"/>
                <a:ext cx="118080" cy="172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35108B-58E7-482E-982C-2F810699DA5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95408" y="2395747"/>
                  <a:ext cx="135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82DECC-CC8E-47D6-B3F2-6A08BAF6A556}"/>
                    </a:ext>
                  </a:extLst>
                </p14:cNvPr>
                <p14:cNvContentPartPr/>
                <p14:nvPr/>
              </p14:nvContentPartPr>
              <p14:xfrm>
                <a:off x="11634728" y="2401867"/>
                <a:ext cx="309960" cy="167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82DECC-CC8E-47D6-B3F2-6A08BAF6A5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625728" y="2393227"/>
                  <a:ext cx="327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6A4B06A-733E-476E-8D4E-944B20309C85}"/>
                    </a:ext>
                  </a:extLst>
                </p14:cNvPr>
                <p14:cNvContentPartPr/>
                <p14:nvPr/>
              </p14:nvContentPartPr>
              <p14:xfrm>
                <a:off x="11955488" y="2268307"/>
                <a:ext cx="132840" cy="29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6A4B06A-733E-476E-8D4E-944B20309C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946488" y="2259667"/>
                  <a:ext cx="150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933CFB-43FA-49A5-9AED-3E38E080CB40}"/>
                    </a:ext>
                  </a:extLst>
                </p14:cNvPr>
                <p14:cNvContentPartPr/>
                <p14:nvPr/>
              </p14:nvContentPartPr>
              <p14:xfrm>
                <a:off x="11890328" y="2429947"/>
                <a:ext cx="413280" cy="162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933CFB-43FA-49A5-9AED-3E38E080CB4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81688" y="2420947"/>
                  <a:ext cx="430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53285C-5894-41AE-9A92-0004618459B8}"/>
                    </a:ext>
                  </a:extLst>
                </p14:cNvPr>
                <p14:cNvContentPartPr/>
                <p14:nvPr/>
              </p14:nvContentPartPr>
              <p14:xfrm>
                <a:off x="12381728" y="2400067"/>
                <a:ext cx="19800" cy="188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53285C-5894-41AE-9A92-0004618459B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373088" y="2391427"/>
                  <a:ext cx="37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CFEDB8-6E78-4668-8EE4-6FCB88C29819}"/>
                    </a:ext>
                  </a:extLst>
                </p14:cNvPr>
                <p14:cNvContentPartPr/>
                <p14:nvPr/>
              </p14:nvContentPartPr>
              <p14:xfrm>
                <a:off x="12319808" y="2463787"/>
                <a:ext cx="118800" cy="29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CFEDB8-6E78-4668-8EE4-6FCB88C2981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311168" y="2455147"/>
                  <a:ext cx="136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9F7EF9-BE86-4C0C-9281-D0249C3BF467}"/>
                    </a:ext>
                  </a:extLst>
                </p14:cNvPr>
                <p14:cNvContentPartPr/>
                <p14:nvPr/>
              </p14:nvContentPartPr>
              <p14:xfrm>
                <a:off x="12499808" y="2346427"/>
                <a:ext cx="40680" cy="20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9F7EF9-BE86-4C0C-9281-D0249C3BF4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490808" y="2337787"/>
                  <a:ext cx="58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1BB4C4-4807-486B-B292-114BDCEC4AB5}"/>
                    </a:ext>
                  </a:extLst>
                </p14:cNvPr>
                <p14:cNvContentPartPr/>
                <p14:nvPr/>
              </p14:nvContentPartPr>
              <p14:xfrm>
                <a:off x="12526448" y="2437867"/>
                <a:ext cx="132120" cy="27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1BB4C4-4807-486B-B292-114BDCEC4AB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517808" y="2428867"/>
                  <a:ext cx="149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432CF4-29A7-49AE-B6D3-1E00D96C5F66}"/>
                    </a:ext>
                  </a:extLst>
                </p14:cNvPr>
                <p14:cNvContentPartPr/>
                <p14:nvPr/>
              </p14:nvContentPartPr>
              <p14:xfrm>
                <a:off x="11689808" y="2967427"/>
                <a:ext cx="17640" cy="11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432CF4-29A7-49AE-B6D3-1E00D96C5F6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681168" y="2958427"/>
                  <a:ext cx="35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144515-F7E6-46D9-A417-29D2FFCF43AB}"/>
                    </a:ext>
                  </a:extLst>
                </p14:cNvPr>
                <p14:cNvContentPartPr/>
                <p14:nvPr/>
              </p14:nvContentPartPr>
              <p14:xfrm>
                <a:off x="11607728" y="2802907"/>
                <a:ext cx="213480" cy="45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144515-F7E6-46D9-A417-29D2FFCF43A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99088" y="2794267"/>
                  <a:ext cx="2311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1C8CC4-B0C3-4379-A921-5568D9D72FC7}"/>
                    </a:ext>
                  </a:extLst>
                </p14:cNvPr>
                <p14:cNvContentPartPr/>
                <p14:nvPr/>
              </p14:nvContentPartPr>
              <p14:xfrm>
                <a:off x="11602688" y="3079387"/>
                <a:ext cx="205920" cy="11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1C8CC4-B0C3-4379-A921-5568D9D72FC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93688" y="3070387"/>
                  <a:ext cx="223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F39841-4E96-457B-B319-CC74133E4294}"/>
                    </a:ext>
                  </a:extLst>
                </p14:cNvPr>
                <p14:cNvContentPartPr/>
                <p14:nvPr/>
              </p14:nvContentPartPr>
              <p14:xfrm>
                <a:off x="11798168" y="2956987"/>
                <a:ext cx="92160" cy="9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F39841-4E96-457B-B319-CC74133E42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89168" y="2948347"/>
                  <a:ext cx="10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12BCEA-6E32-4B96-BF4A-0B2C89231FF6}"/>
                    </a:ext>
                  </a:extLst>
                </p14:cNvPr>
                <p14:cNvContentPartPr/>
                <p14:nvPr/>
              </p14:nvContentPartPr>
              <p14:xfrm>
                <a:off x="11902568" y="2806867"/>
                <a:ext cx="113040" cy="405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12BCEA-6E32-4B96-BF4A-0B2C89231FF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893568" y="2797867"/>
                  <a:ext cx="1306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4F56C82-715E-4F33-A4E9-B36A5D3F2DF6}"/>
                    </a:ext>
                  </a:extLst>
                </p14:cNvPr>
                <p14:cNvContentPartPr/>
                <p14:nvPr/>
              </p14:nvContentPartPr>
              <p14:xfrm>
                <a:off x="11880608" y="2976067"/>
                <a:ext cx="234720" cy="44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4F56C82-715E-4F33-A4E9-B36A5D3F2D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871968" y="2967067"/>
                  <a:ext cx="25236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71D42D0-9618-4EB6-98CC-25948EDF02E0}"/>
                  </a:ext>
                </a:extLst>
              </p14:cNvPr>
              <p14:cNvContentPartPr/>
              <p14:nvPr/>
            </p14:nvContentPartPr>
            <p14:xfrm>
              <a:off x="11299568" y="4371787"/>
              <a:ext cx="36360" cy="14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71D42D0-9618-4EB6-98CC-25948EDF02E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290928" y="4362787"/>
                <a:ext cx="5400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E35F1D26-192D-443D-82AD-046618530323}"/>
              </a:ext>
            </a:extLst>
          </p:cNvPr>
          <p:cNvGrpSpPr/>
          <p:nvPr/>
        </p:nvGrpSpPr>
        <p:grpSpPr>
          <a:xfrm>
            <a:off x="10124168" y="3901987"/>
            <a:ext cx="1989000" cy="1003680"/>
            <a:chOff x="10124168" y="3901987"/>
            <a:chExt cx="1989000" cy="10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214B86-B048-40A1-8C3F-FA38FD0EEF31}"/>
                    </a:ext>
                  </a:extLst>
                </p14:cNvPr>
                <p14:cNvContentPartPr/>
                <p14:nvPr/>
              </p14:nvContentPartPr>
              <p14:xfrm>
                <a:off x="10356008" y="4192147"/>
                <a:ext cx="267480" cy="40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214B86-B048-40A1-8C3F-FA38FD0EEF3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47008" y="4183507"/>
                  <a:ext cx="285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CF0F44-3B67-417E-80DC-039177C9B59C}"/>
                    </a:ext>
                  </a:extLst>
                </p14:cNvPr>
                <p14:cNvContentPartPr/>
                <p14:nvPr/>
              </p14:nvContentPartPr>
              <p14:xfrm>
                <a:off x="10624928" y="4390507"/>
                <a:ext cx="61560" cy="24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CF0F44-3B67-417E-80DC-039177C9B59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616288" y="4381867"/>
                  <a:ext cx="79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4FB6C50-C707-495C-BF74-F7C78E639E95}"/>
                    </a:ext>
                  </a:extLst>
                </p14:cNvPr>
                <p14:cNvContentPartPr/>
                <p14:nvPr/>
              </p14:nvContentPartPr>
              <p14:xfrm>
                <a:off x="10566248" y="4145707"/>
                <a:ext cx="133200" cy="138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4FB6C50-C707-495C-BF74-F7C78E639E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57248" y="4137067"/>
                  <a:ext cx="150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FDB363-D026-4487-A1CD-FB28441D52D8}"/>
                    </a:ext>
                  </a:extLst>
                </p14:cNvPr>
                <p14:cNvContentPartPr/>
                <p14:nvPr/>
              </p14:nvContentPartPr>
              <p14:xfrm>
                <a:off x="10605848" y="4371787"/>
                <a:ext cx="178560" cy="56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FDB363-D026-4487-A1CD-FB28441D52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96848" y="4362787"/>
                  <a:ext cx="196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BD8178-E5DB-4337-8AF4-5E1816D6A573}"/>
                    </a:ext>
                  </a:extLst>
                </p14:cNvPr>
                <p14:cNvContentPartPr/>
                <p14:nvPr/>
              </p14:nvContentPartPr>
              <p14:xfrm>
                <a:off x="10647608" y="4452427"/>
                <a:ext cx="130680" cy="15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BD8178-E5DB-4337-8AF4-5E1816D6A57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38608" y="4443427"/>
                  <a:ext cx="148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678C0B-4B3F-4D52-8BCC-75167DE4E9B4}"/>
                    </a:ext>
                  </a:extLst>
                </p14:cNvPr>
                <p14:cNvContentPartPr/>
                <p14:nvPr/>
              </p14:nvContentPartPr>
              <p14:xfrm>
                <a:off x="10970888" y="4222747"/>
                <a:ext cx="206640" cy="25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678C0B-4B3F-4D52-8BCC-75167DE4E9B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61888" y="4213747"/>
                  <a:ext cx="224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D74901-E756-43B0-86EA-71D8376CFD5C}"/>
                    </a:ext>
                  </a:extLst>
                </p14:cNvPr>
                <p14:cNvContentPartPr/>
                <p14:nvPr/>
              </p14:nvContentPartPr>
              <p14:xfrm>
                <a:off x="11322248" y="4305187"/>
                <a:ext cx="81000" cy="91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D74901-E756-43B0-86EA-71D8376CFD5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13608" y="4296547"/>
                  <a:ext cx="9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6717DD-E47E-492B-B62E-DE56F0E94DCB}"/>
                    </a:ext>
                  </a:extLst>
                </p14:cNvPr>
                <p14:cNvContentPartPr/>
                <p14:nvPr/>
              </p14:nvContentPartPr>
              <p14:xfrm>
                <a:off x="11351408" y="4167667"/>
                <a:ext cx="237240" cy="344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6717DD-E47E-492B-B62E-DE56F0E94DC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42768" y="4159027"/>
                  <a:ext cx="2548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2194719-C07F-4469-B614-84151984E59F}"/>
                    </a:ext>
                  </a:extLst>
                </p14:cNvPr>
                <p14:cNvContentPartPr/>
                <p14:nvPr/>
              </p14:nvContentPartPr>
              <p14:xfrm>
                <a:off x="11834168" y="4163347"/>
                <a:ext cx="82440" cy="294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2194719-C07F-4469-B614-84151984E59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825168" y="4154707"/>
                  <a:ext cx="1000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CD48C1-5659-4CF0-BBD8-B80A6F44F539}"/>
                    </a:ext>
                  </a:extLst>
                </p14:cNvPr>
                <p14:cNvContentPartPr/>
                <p14:nvPr/>
              </p14:nvContentPartPr>
              <p14:xfrm>
                <a:off x="11764328" y="4157947"/>
                <a:ext cx="202680" cy="143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CD48C1-5659-4CF0-BBD8-B80A6F44F5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755328" y="4148947"/>
                  <a:ext cx="220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D9B8E7-B3D3-4808-A815-46EBFE895C47}"/>
                    </a:ext>
                  </a:extLst>
                </p14:cNvPr>
                <p14:cNvContentPartPr/>
                <p14:nvPr/>
              </p14:nvContentPartPr>
              <p14:xfrm>
                <a:off x="11254928" y="4357747"/>
                <a:ext cx="71280" cy="41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D9B8E7-B3D3-4808-A815-46EBFE895C4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46288" y="4348747"/>
                  <a:ext cx="88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39E470-E945-411B-B4FA-961AA9A30E19}"/>
                    </a:ext>
                  </a:extLst>
                </p14:cNvPr>
                <p14:cNvContentPartPr/>
                <p14:nvPr/>
              </p14:nvContentPartPr>
              <p14:xfrm>
                <a:off x="10124168" y="4002787"/>
                <a:ext cx="51120" cy="664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39E470-E945-411B-B4FA-961AA9A30E1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15168" y="3993787"/>
                  <a:ext cx="68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F0BC52-DED9-48E8-A065-21540FCEBF26}"/>
                    </a:ext>
                  </a:extLst>
                </p14:cNvPr>
                <p14:cNvContentPartPr/>
                <p14:nvPr/>
              </p14:nvContentPartPr>
              <p14:xfrm>
                <a:off x="10144328" y="3901987"/>
                <a:ext cx="1968840" cy="1003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F0BC52-DED9-48E8-A065-21540FCEBF2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35328" y="3892987"/>
                  <a:ext cx="1986480" cy="10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72AA979-E6E5-4CFA-95B5-4F8F1EF6ACB5}"/>
                    </a:ext>
                  </a:extLst>
                </p14:cNvPr>
                <p14:cNvContentPartPr/>
                <p14:nvPr/>
              </p14:nvContentPartPr>
              <p14:xfrm>
                <a:off x="11414408" y="4151467"/>
                <a:ext cx="100800" cy="189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72AA979-E6E5-4CFA-95B5-4F8F1EF6ACB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405408" y="4142827"/>
                  <a:ext cx="1184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D2C97A4-4919-4626-B278-9ED30B5FEC8A}"/>
              </a:ext>
            </a:extLst>
          </p:cNvPr>
          <p:cNvGrpSpPr/>
          <p:nvPr/>
        </p:nvGrpSpPr>
        <p:grpSpPr>
          <a:xfrm>
            <a:off x="10705928" y="5316067"/>
            <a:ext cx="1897920" cy="1369800"/>
            <a:chOff x="10705928" y="5316067"/>
            <a:chExt cx="1897920" cy="13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DBDE03-162A-4727-8039-C71BC0BD76E5}"/>
                    </a:ext>
                  </a:extLst>
                </p14:cNvPr>
                <p14:cNvContentPartPr/>
                <p14:nvPr/>
              </p14:nvContentPartPr>
              <p14:xfrm>
                <a:off x="11117768" y="5478427"/>
                <a:ext cx="233640" cy="348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DBDE03-162A-4727-8039-C71BC0BD76E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109128" y="5469427"/>
                  <a:ext cx="2512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6F8350-6DDA-4BAB-B0ED-C66261605C4E}"/>
                    </a:ext>
                  </a:extLst>
                </p14:cNvPr>
                <p14:cNvContentPartPr/>
                <p14:nvPr/>
              </p14:nvContentPartPr>
              <p14:xfrm>
                <a:off x="11471288" y="5671027"/>
                <a:ext cx="52920" cy="46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6F8350-6DDA-4BAB-B0ED-C66261605C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462648" y="5662027"/>
                  <a:ext cx="70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916364F-53D8-4205-8D65-651225027BCD}"/>
                    </a:ext>
                  </a:extLst>
                </p14:cNvPr>
                <p14:cNvContentPartPr/>
                <p14:nvPr/>
              </p14:nvContentPartPr>
              <p14:xfrm>
                <a:off x="11586128" y="5511187"/>
                <a:ext cx="188280" cy="333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916364F-53D8-4205-8D65-651225027BC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577488" y="5502547"/>
                  <a:ext cx="2059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EA7BA6-3B3A-469B-9060-6932846D50C9}"/>
                    </a:ext>
                  </a:extLst>
                </p14:cNvPr>
                <p14:cNvContentPartPr/>
                <p14:nvPr/>
              </p14:nvContentPartPr>
              <p14:xfrm>
                <a:off x="11666768" y="5679667"/>
                <a:ext cx="227160" cy="12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EA7BA6-3B3A-469B-9060-6932846D50C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658128" y="5670667"/>
                  <a:ext cx="244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E9931D-BD22-4E41-9D21-C8D44DC4F695}"/>
                    </a:ext>
                  </a:extLst>
                </p14:cNvPr>
                <p14:cNvContentPartPr/>
                <p14:nvPr/>
              </p14:nvContentPartPr>
              <p14:xfrm>
                <a:off x="11672168" y="6001867"/>
                <a:ext cx="153000" cy="321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E9931D-BD22-4E41-9D21-C8D44DC4F69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663168" y="5992867"/>
                  <a:ext cx="170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C1DC939-678B-479B-8C3E-6C339D6BCBDB}"/>
                    </a:ext>
                  </a:extLst>
                </p14:cNvPr>
                <p14:cNvContentPartPr/>
                <p14:nvPr/>
              </p14:nvContentPartPr>
              <p14:xfrm>
                <a:off x="11227568" y="6034987"/>
                <a:ext cx="174600" cy="313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C1DC939-678B-479B-8C3E-6C339D6BCBD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218568" y="6026347"/>
                  <a:ext cx="192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E1E1ABC-1D12-41C8-B374-C35632061135}"/>
                    </a:ext>
                  </a:extLst>
                </p14:cNvPr>
                <p14:cNvContentPartPr/>
                <p14:nvPr/>
              </p14:nvContentPartPr>
              <p14:xfrm>
                <a:off x="11453648" y="6178987"/>
                <a:ext cx="27360" cy="5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E1E1ABC-1D12-41C8-B374-C3563206113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444648" y="6169987"/>
                  <a:ext cx="45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495EE38-8E5E-42DB-B3DB-671AC4E2F16C}"/>
                    </a:ext>
                  </a:extLst>
                </p14:cNvPr>
                <p14:cNvContentPartPr/>
                <p14:nvPr/>
              </p14:nvContentPartPr>
              <p14:xfrm>
                <a:off x="10988168" y="5400307"/>
                <a:ext cx="47880" cy="952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495EE38-8E5E-42DB-B3DB-671AC4E2F16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979528" y="5391667"/>
                  <a:ext cx="6552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E1761E-B57D-4535-B562-FFB30FF4F95E}"/>
                    </a:ext>
                  </a:extLst>
                </p14:cNvPr>
                <p14:cNvContentPartPr/>
                <p14:nvPr/>
              </p14:nvContentPartPr>
              <p14:xfrm>
                <a:off x="10901048" y="5316067"/>
                <a:ext cx="1317600" cy="1369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E1761E-B57D-4535-B562-FFB30FF4F95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892048" y="5307067"/>
                  <a:ext cx="1335240" cy="13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9B6E2E-81D1-435D-8A60-2C68D73CBF99}"/>
                    </a:ext>
                  </a:extLst>
                </p14:cNvPr>
                <p14:cNvContentPartPr/>
                <p14:nvPr/>
              </p14:nvContentPartPr>
              <p14:xfrm>
                <a:off x="10898168" y="6074227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9B6E2E-81D1-435D-8A60-2C68D73CBF9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889168" y="60655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2518A06-145D-4049-A19A-5DF42CCFC226}"/>
                    </a:ext>
                  </a:extLst>
                </p14:cNvPr>
                <p14:cNvContentPartPr/>
                <p14:nvPr/>
              </p14:nvContentPartPr>
              <p14:xfrm>
                <a:off x="10705928" y="5890987"/>
                <a:ext cx="1778760" cy="210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2518A06-145D-4049-A19A-5DF42CCFC22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696928" y="5882347"/>
                  <a:ext cx="1796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DDE24C9-59F5-4EE7-8DB1-82046D04632E}"/>
                    </a:ext>
                  </a:extLst>
                </p14:cNvPr>
                <p14:cNvContentPartPr/>
                <p14:nvPr/>
              </p14:nvContentPartPr>
              <p14:xfrm>
                <a:off x="12603488" y="5819347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DDE24C9-59F5-4EE7-8DB1-82046D04632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2594488" y="58103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D900F2D-5FFD-4E9A-AAAE-1AA58A1A17F1}"/>
                    </a:ext>
                  </a:extLst>
                </p14:cNvPr>
                <p14:cNvContentPartPr/>
                <p14:nvPr/>
              </p14:nvContentPartPr>
              <p14:xfrm>
                <a:off x="11689808" y="6271507"/>
                <a:ext cx="13680" cy="18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D900F2D-5FFD-4E9A-AAAE-1AA58A1A17F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81168" y="6262867"/>
                  <a:ext cx="31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C91F52C-EE69-4A62-8B61-A1B65F1D5803}"/>
              </a:ext>
            </a:extLst>
          </p:cNvPr>
          <p:cNvGrpSpPr/>
          <p:nvPr/>
        </p:nvGrpSpPr>
        <p:grpSpPr>
          <a:xfrm>
            <a:off x="10482728" y="1879507"/>
            <a:ext cx="323640" cy="482400"/>
            <a:chOff x="10482728" y="1879507"/>
            <a:chExt cx="32364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063C252-20E2-4723-BFA3-6B0047C98DF1}"/>
                    </a:ext>
                  </a:extLst>
                </p14:cNvPr>
                <p14:cNvContentPartPr/>
                <p14:nvPr/>
              </p14:nvContentPartPr>
              <p14:xfrm>
                <a:off x="10510088" y="1879507"/>
                <a:ext cx="296280" cy="481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063C252-20E2-4723-BFA3-6B0047C98DF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01448" y="1870507"/>
                  <a:ext cx="3139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053CE3-F3F3-4790-AF53-DF3DF9CC04AB}"/>
                    </a:ext>
                  </a:extLst>
                </p14:cNvPr>
                <p14:cNvContentPartPr/>
                <p14:nvPr/>
              </p14:nvContentPartPr>
              <p14:xfrm>
                <a:off x="10482728" y="2231587"/>
                <a:ext cx="111960" cy="130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053CE3-F3F3-4790-AF53-DF3DF9CC04A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73728" y="2222947"/>
                  <a:ext cx="12960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7FE8990-916C-40D4-B53C-A9AA63E06035}"/>
                  </a:ext>
                </a:extLst>
              </p14:cNvPr>
              <p14:cNvContentPartPr/>
              <p14:nvPr/>
            </p14:nvContentPartPr>
            <p14:xfrm>
              <a:off x="238928" y="296947"/>
              <a:ext cx="2718000" cy="2205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7FE8990-916C-40D4-B53C-A9AA63E0603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30288" y="288307"/>
                <a:ext cx="2735640" cy="22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F1441A2-B7DF-49F9-96CA-4CF1E546D63B}"/>
                  </a:ext>
                </a:extLst>
              </p14:cNvPr>
              <p14:cNvContentPartPr/>
              <p14:nvPr/>
            </p14:nvContentPartPr>
            <p14:xfrm>
              <a:off x="668768" y="2122147"/>
              <a:ext cx="82080" cy="95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F1441A2-B7DF-49F9-96CA-4CF1E546D63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9768" y="2113507"/>
                <a:ext cx="997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B124B77-AC03-45F1-AEB3-7FFF94756E7F}"/>
                  </a:ext>
                </a:extLst>
              </p14:cNvPr>
              <p14:cNvContentPartPr/>
              <p14:nvPr/>
            </p14:nvContentPartPr>
            <p14:xfrm>
              <a:off x="937328" y="1871227"/>
              <a:ext cx="61920" cy="67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B124B77-AC03-45F1-AEB3-7FFF94756E7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8688" y="1862587"/>
                <a:ext cx="79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C1769D3-2BF7-4B62-A64E-6F2CEE3E0E5E}"/>
                  </a:ext>
                </a:extLst>
              </p14:cNvPr>
              <p14:cNvContentPartPr/>
              <p14:nvPr/>
            </p14:nvContentPartPr>
            <p14:xfrm>
              <a:off x="1263488" y="1609867"/>
              <a:ext cx="54720" cy="34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C1769D3-2BF7-4B62-A64E-6F2CEE3E0E5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254488" y="1601227"/>
                <a:ext cx="723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2AD6741-D550-4133-8C50-E55594CAEFB4}"/>
                  </a:ext>
                </a:extLst>
              </p14:cNvPr>
              <p14:cNvContentPartPr/>
              <p14:nvPr/>
            </p14:nvContentPartPr>
            <p14:xfrm>
              <a:off x="1519808" y="1374067"/>
              <a:ext cx="67320" cy="50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2AD6741-D550-4133-8C50-E55594CAEFB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511168" y="1365067"/>
                <a:ext cx="84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DFFCDE8-E74F-4C48-A4B3-765D196CB2BC}"/>
                  </a:ext>
                </a:extLst>
              </p14:cNvPr>
              <p14:cNvContentPartPr/>
              <p14:nvPr/>
            </p14:nvContentPartPr>
            <p14:xfrm>
              <a:off x="1811408" y="1124947"/>
              <a:ext cx="83160" cy="113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DFFCDE8-E74F-4C48-A4B3-765D196CB2B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802768" y="1116307"/>
                <a:ext cx="10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EE34BFF-327F-4C7D-A56A-5A890B086291}"/>
                  </a:ext>
                </a:extLst>
              </p14:cNvPr>
              <p14:cNvContentPartPr/>
              <p14:nvPr/>
            </p14:nvContentPartPr>
            <p14:xfrm>
              <a:off x="2165648" y="838387"/>
              <a:ext cx="84600" cy="44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EE34BFF-327F-4C7D-A56A-5A890B08629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156648" y="829747"/>
                <a:ext cx="1022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F00FEFD-8C8A-4683-8BB0-DCD62E96C18D}"/>
                  </a:ext>
                </a:extLst>
              </p14:cNvPr>
              <p14:cNvContentPartPr/>
              <p14:nvPr/>
            </p14:nvContentPartPr>
            <p14:xfrm>
              <a:off x="2529248" y="541387"/>
              <a:ext cx="82080" cy="84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F00FEFD-8C8A-4683-8BB0-DCD62E96C18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520248" y="532387"/>
                <a:ext cx="997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FF8AF24-BFE6-4733-AA97-4DD27047C1F6}"/>
                  </a:ext>
                </a:extLst>
              </p14:cNvPr>
              <p14:cNvContentPartPr/>
              <p14:nvPr/>
            </p14:nvContentPartPr>
            <p14:xfrm>
              <a:off x="2794208" y="317827"/>
              <a:ext cx="87480" cy="64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FF8AF24-BFE6-4733-AA97-4DD27047C1F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785568" y="308827"/>
                <a:ext cx="1051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6A3FCA7-1297-489C-B533-68D0B8A8CA4A}"/>
                  </a:ext>
                </a:extLst>
              </p14:cNvPr>
              <p14:cNvContentPartPr/>
              <p14:nvPr/>
            </p14:nvContentPartPr>
            <p14:xfrm>
              <a:off x="397688" y="2414827"/>
              <a:ext cx="64080" cy="44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6A3FCA7-1297-489C-B533-68D0B8A8CA4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89048" y="2406187"/>
                <a:ext cx="817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520972-9752-40E7-9409-DE1389D44300}"/>
              </a:ext>
            </a:extLst>
          </p:cNvPr>
          <p:cNvGrpSpPr/>
          <p:nvPr/>
        </p:nvGrpSpPr>
        <p:grpSpPr>
          <a:xfrm>
            <a:off x="11188688" y="575227"/>
            <a:ext cx="1550160" cy="905400"/>
            <a:chOff x="11188688" y="575227"/>
            <a:chExt cx="1550160" cy="90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815C22-0135-4921-A42E-8527E71BE6DF}"/>
                    </a:ext>
                  </a:extLst>
                </p14:cNvPr>
                <p14:cNvContentPartPr/>
                <p14:nvPr/>
              </p14:nvContentPartPr>
              <p14:xfrm>
                <a:off x="11393168" y="1057987"/>
                <a:ext cx="119880" cy="203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815C22-0135-4921-A42E-8527E71BE6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84528" y="1049347"/>
                  <a:ext cx="137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5F86BA-D647-4A31-B7DC-614BEA588619}"/>
                    </a:ext>
                  </a:extLst>
                </p14:cNvPr>
                <p14:cNvContentPartPr/>
                <p14:nvPr/>
              </p14:nvContentPartPr>
              <p14:xfrm>
                <a:off x="11556248" y="1077427"/>
                <a:ext cx="139320" cy="137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5F86BA-D647-4A31-B7DC-614BEA58861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47248" y="1068427"/>
                  <a:ext cx="156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193093-6F41-400D-BA5F-D66445F4973A}"/>
                    </a:ext>
                  </a:extLst>
                </p14:cNvPr>
                <p14:cNvContentPartPr/>
                <p14:nvPr/>
              </p14:nvContentPartPr>
              <p14:xfrm>
                <a:off x="11730488" y="1073467"/>
                <a:ext cx="65880" cy="160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193093-6F41-400D-BA5F-D66445F4973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721848" y="1064467"/>
                  <a:ext cx="83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AAF1314-3DBB-4006-AD75-845E9DAC4A22}"/>
                    </a:ext>
                  </a:extLst>
                </p14:cNvPr>
                <p14:cNvContentPartPr/>
                <p14:nvPr/>
              </p14:nvContentPartPr>
              <p14:xfrm>
                <a:off x="11860088" y="1074907"/>
                <a:ext cx="78480" cy="133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AAF1314-3DBB-4006-AD75-845E9DAC4A2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851448" y="1065907"/>
                  <a:ext cx="96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571F30-89B9-405F-BE77-E822D81F9348}"/>
                    </a:ext>
                  </a:extLst>
                </p14:cNvPr>
                <p14:cNvContentPartPr/>
                <p14:nvPr/>
              </p14:nvContentPartPr>
              <p14:xfrm>
                <a:off x="12069248" y="857827"/>
                <a:ext cx="124200" cy="358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571F30-89B9-405F-BE77-E822D81F934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060248" y="848827"/>
                  <a:ext cx="141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364E2B5-27A1-42B3-80FC-3DF94AD719A2}"/>
                    </a:ext>
                  </a:extLst>
                </p14:cNvPr>
                <p14:cNvContentPartPr/>
                <p14:nvPr/>
              </p14:nvContentPartPr>
              <p14:xfrm>
                <a:off x="12066008" y="1061947"/>
                <a:ext cx="215640" cy="113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364E2B5-27A1-42B3-80FC-3DF94AD719A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057008" y="1053307"/>
                  <a:ext cx="233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F07544-DAD3-41DD-82EA-CB7A5152E2A4}"/>
                    </a:ext>
                  </a:extLst>
                </p14:cNvPr>
                <p14:cNvContentPartPr/>
                <p14:nvPr/>
              </p14:nvContentPartPr>
              <p14:xfrm>
                <a:off x="12234128" y="973387"/>
                <a:ext cx="46440" cy="2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F07544-DAD3-41DD-82EA-CB7A5152E2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225488" y="964747"/>
                  <a:ext cx="64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6693B03-FED3-4356-8051-4B1C93604CAB}"/>
                    </a:ext>
                  </a:extLst>
                </p14:cNvPr>
                <p14:cNvContentPartPr/>
                <p14:nvPr/>
              </p14:nvContentPartPr>
              <p14:xfrm>
                <a:off x="12379568" y="889507"/>
                <a:ext cx="6840" cy="272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693B03-FED3-4356-8051-4B1C93604C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370568" y="880867"/>
                  <a:ext cx="24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5F7EA76-D347-4E40-A658-6924937C086A}"/>
                    </a:ext>
                  </a:extLst>
                </p14:cNvPr>
                <p14:cNvContentPartPr/>
                <p14:nvPr/>
              </p14:nvContentPartPr>
              <p14:xfrm>
                <a:off x="12325208" y="1020547"/>
                <a:ext cx="121320" cy="54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5F7EA76-D347-4E40-A658-6924937C08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316208" y="1011547"/>
                  <a:ext cx="138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766A0AD-85D8-4C7F-A532-364D74A7E0F1}"/>
                    </a:ext>
                  </a:extLst>
                </p14:cNvPr>
                <p14:cNvContentPartPr/>
                <p14:nvPr/>
              </p14:nvContentPartPr>
              <p14:xfrm>
                <a:off x="11188688" y="805627"/>
                <a:ext cx="134640" cy="588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766A0AD-85D8-4C7F-A532-364D74A7E0F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179688" y="796987"/>
                  <a:ext cx="15228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6336F00-45EE-4B33-AAAE-B0DC56E0B9EF}"/>
                    </a:ext>
                  </a:extLst>
                </p14:cNvPr>
                <p14:cNvContentPartPr/>
                <p14:nvPr/>
              </p14:nvContentPartPr>
              <p14:xfrm>
                <a:off x="11194088" y="575227"/>
                <a:ext cx="1544760" cy="905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6336F00-45EE-4B33-AAAE-B0DC56E0B9E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185088" y="566227"/>
                  <a:ext cx="1562400" cy="9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A7D284B-513D-471E-905D-5E01A498FC2B}"/>
              </a:ext>
            </a:extLst>
          </p:cNvPr>
          <p:cNvGrpSpPr/>
          <p:nvPr/>
        </p:nvGrpSpPr>
        <p:grpSpPr>
          <a:xfrm>
            <a:off x="12985088" y="721027"/>
            <a:ext cx="223920" cy="307080"/>
            <a:chOff x="12985088" y="721027"/>
            <a:chExt cx="22392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2B0F389-25DD-48AD-A20F-12CD167DDF64}"/>
                    </a:ext>
                  </a:extLst>
                </p14:cNvPr>
                <p14:cNvContentPartPr/>
                <p14:nvPr/>
              </p14:nvContentPartPr>
              <p14:xfrm>
                <a:off x="12985088" y="721027"/>
                <a:ext cx="223920" cy="307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2B0F389-25DD-48AD-A20F-12CD167DDF6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976448" y="712387"/>
                  <a:ext cx="241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60885C2-09B1-4928-B30D-62A036465790}"/>
                    </a:ext>
                  </a:extLst>
                </p14:cNvPr>
                <p14:cNvContentPartPr/>
                <p14:nvPr/>
              </p14:nvContentPartPr>
              <p14:xfrm>
                <a:off x="12985808" y="789427"/>
                <a:ext cx="127800" cy="212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60885C2-09B1-4928-B30D-62A03646579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977168" y="780787"/>
                  <a:ext cx="14544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B37DC78-9E17-4963-84AA-2D56B6E08454}"/>
              </a:ext>
            </a:extLst>
          </p:cNvPr>
          <p:cNvGrpSpPr/>
          <p:nvPr/>
        </p:nvGrpSpPr>
        <p:grpSpPr>
          <a:xfrm>
            <a:off x="12715808" y="1426987"/>
            <a:ext cx="292680" cy="207360"/>
            <a:chOff x="12715808" y="1426987"/>
            <a:chExt cx="29268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F66057D-2029-4F70-83A7-CACB379F9107}"/>
                    </a:ext>
                  </a:extLst>
                </p14:cNvPr>
                <p14:cNvContentPartPr/>
                <p14:nvPr/>
              </p14:nvContentPartPr>
              <p14:xfrm>
                <a:off x="12753248" y="1528507"/>
                <a:ext cx="255240" cy="105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F66057D-2029-4F70-83A7-CACB379F910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744248" y="1519867"/>
                  <a:ext cx="27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27926AD-E988-4851-890B-0EED874C3710}"/>
                    </a:ext>
                  </a:extLst>
                </p14:cNvPr>
                <p14:cNvContentPartPr/>
                <p14:nvPr/>
              </p14:nvContentPartPr>
              <p14:xfrm>
                <a:off x="12715808" y="1426987"/>
                <a:ext cx="128160" cy="207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27926AD-E988-4851-890B-0EED874C371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706808" y="1418347"/>
                  <a:ext cx="14580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00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EB414-6BEF-408F-9527-C7DFF3137816}"/>
              </a:ext>
            </a:extLst>
          </p:cNvPr>
          <p:cNvSpPr txBox="1"/>
          <p:nvPr/>
        </p:nvSpPr>
        <p:spPr>
          <a:xfrm>
            <a:off x="838200" y="1598409"/>
            <a:ext cx="104869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As a member of Engineers Without Borders, you are working in a community that has contaminated drinking water. At t = 0, you add a disinfectant to a cistern that is contaminated with bacteria. You make the following measurements at several times thereafter (</a:t>
            </a:r>
            <a:r>
              <a:rPr lang="en-US" sz="2800" dirty="0">
                <a:solidFill>
                  <a:srgbClr val="0000FF"/>
                </a:solidFill>
              </a:rPr>
              <a:t>refer to data7_3.csv</a:t>
            </a:r>
            <a:r>
              <a:rPr lang="en-US" sz="2800" dirty="0"/>
              <a:t>). If the water is safe to drink when the concentration, c falls below 5 #/100 mL, estimate the time at which the concentration will fall below this limit.</a:t>
            </a:r>
            <a:endParaRPr lang="en-MY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C2F783-926A-48FB-8DBB-B4D699973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4885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Exercise 2: Regression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FB63C3-923C-4FFB-BAE8-8B4F9F84FF27}"/>
                  </a:ext>
                </a:extLst>
              </p14:cNvPr>
              <p14:cNvContentPartPr/>
              <p14:nvPr/>
            </p14:nvContentPartPr>
            <p14:xfrm>
              <a:off x="7432808" y="4982347"/>
              <a:ext cx="3588840" cy="96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FB63C3-923C-4FFB-BAE8-8B4F9F84FF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3168" y="4802707"/>
                <a:ext cx="3768480" cy="13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9730E0-07CE-471C-85E5-5338E92446A0}"/>
                  </a:ext>
                </a:extLst>
              </p14:cNvPr>
              <p14:cNvContentPartPr/>
              <p14:nvPr/>
            </p14:nvContentPartPr>
            <p14:xfrm>
              <a:off x="8744648" y="5770747"/>
              <a:ext cx="1623240" cy="37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9730E0-07CE-471C-85E5-5338E92446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4648" y="5591107"/>
                <a:ext cx="180288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342D95-FBD2-4F66-B515-B441AA48C1EB}"/>
                  </a:ext>
                </a:extLst>
              </p14:cNvPr>
              <p14:cNvContentPartPr/>
              <p14:nvPr/>
            </p14:nvContentPartPr>
            <p14:xfrm>
              <a:off x="9632048" y="5463307"/>
              <a:ext cx="1365120" cy="455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342D95-FBD2-4F66-B515-B441AA48C1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42048" y="5283667"/>
                <a:ext cx="154476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70AAFC-9097-4D73-BF15-6AAD64DE9E49}"/>
                  </a:ext>
                </a:extLst>
              </p14:cNvPr>
              <p14:cNvContentPartPr/>
              <p14:nvPr/>
            </p14:nvContentPartPr>
            <p14:xfrm>
              <a:off x="8797928" y="2252107"/>
              <a:ext cx="762840" cy="51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70AAFC-9097-4D73-BF15-6AAD64DE9E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44288" y="2144467"/>
                <a:ext cx="8704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FD45E2-51DD-43E0-96F6-270C9A7EE7EC}"/>
                  </a:ext>
                </a:extLst>
              </p14:cNvPr>
              <p14:cNvContentPartPr/>
              <p14:nvPr/>
            </p14:nvContentPartPr>
            <p14:xfrm>
              <a:off x="9548528" y="4938067"/>
              <a:ext cx="10080" cy="109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FD45E2-51DD-43E0-96F6-270C9A7EE7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39528" y="4929427"/>
                <a:ext cx="2772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111966D-0673-4FF2-B8CF-DC45B5B3D84F}"/>
              </a:ext>
            </a:extLst>
          </p:cNvPr>
          <p:cNvGrpSpPr/>
          <p:nvPr/>
        </p:nvGrpSpPr>
        <p:grpSpPr>
          <a:xfrm>
            <a:off x="6199808" y="4252987"/>
            <a:ext cx="1967760" cy="953280"/>
            <a:chOff x="6199808" y="4252987"/>
            <a:chExt cx="1967760" cy="9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FB6729-22B7-4577-AD3E-B293B880AE08}"/>
                    </a:ext>
                  </a:extLst>
                </p14:cNvPr>
                <p14:cNvContentPartPr/>
                <p14:nvPr/>
              </p14:nvContentPartPr>
              <p14:xfrm>
                <a:off x="6225008" y="4498507"/>
                <a:ext cx="567360" cy="574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FB6729-22B7-4577-AD3E-B293B880AE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6008" y="4489867"/>
                  <a:ext cx="5850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BE5D40-AE46-4104-8013-8EF44EB89F55}"/>
                    </a:ext>
                  </a:extLst>
                </p14:cNvPr>
                <p14:cNvContentPartPr/>
                <p14:nvPr/>
              </p14:nvContentPartPr>
              <p14:xfrm>
                <a:off x="6199808" y="4695787"/>
                <a:ext cx="541080" cy="9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BE5D40-AE46-4104-8013-8EF44EB89F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90808" y="4687147"/>
                  <a:ext cx="558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5ACA3B-A335-4014-A5A9-53A05E0D194A}"/>
                    </a:ext>
                  </a:extLst>
                </p14:cNvPr>
                <p14:cNvContentPartPr/>
                <p14:nvPr/>
              </p14:nvContentPartPr>
              <p14:xfrm>
                <a:off x="6202688" y="4728187"/>
                <a:ext cx="613080" cy="31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5ACA3B-A335-4014-A5A9-53A05E0D19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93688" y="4719187"/>
                  <a:ext cx="6307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B622D3-6A5B-402F-88A8-D170CF9C357D}"/>
                    </a:ext>
                  </a:extLst>
                </p14:cNvPr>
                <p14:cNvContentPartPr/>
                <p14:nvPr/>
              </p14:nvContentPartPr>
              <p14:xfrm>
                <a:off x="6628568" y="4252987"/>
                <a:ext cx="1491480" cy="90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B622D3-6A5B-402F-88A8-D170CF9C35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19928" y="4244347"/>
                  <a:ext cx="150912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7B2D1F-1AB6-44D2-9521-DA7221D2F00F}"/>
                    </a:ext>
                  </a:extLst>
                </p14:cNvPr>
                <p14:cNvContentPartPr/>
                <p14:nvPr/>
              </p14:nvContentPartPr>
              <p14:xfrm>
                <a:off x="7993688" y="5115907"/>
                <a:ext cx="173880" cy="90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7B2D1F-1AB6-44D2-9521-DA7221D2F0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85048" y="5107267"/>
                  <a:ext cx="19152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0182B4-A58B-4904-98B2-13C8D76D22D7}"/>
              </a:ext>
            </a:extLst>
          </p:cNvPr>
          <p:cNvGrpSpPr/>
          <p:nvPr/>
        </p:nvGrpSpPr>
        <p:grpSpPr>
          <a:xfrm>
            <a:off x="6078128" y="3347587"/>
            <a:ext cx="1769760" cy="104760"/>
            <a:chOff x="6078128" y="3347587"/>
            <a:chExt cx="1769760" cy="1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5CE4E1-2C75-438A-B40C-365C69CBAE73}"/>
                    </a:ext>
                  </a:extLst>
                </p14:cNvPr>
                <p14:cNvContentPartPr/>
                <p14:nvPr/>
              </p14:nvContentPartPr>
              <p14:xfrm>
                <a:off x="6078128" y="3347587"/>
                <a:ext cx="1224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5CE4E1-2C75-438A-B40C-365C69CBAE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69128" y="3338947"/>
                  <a:ext cx="2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2902A1-F04B-4F95-B6E9-8A301DD8120C}"/>
                    </a:ext>
                  </a:extLst>
                </p14:cNvPr>
                <p14:cNvContentPartPr/>
                <p14:nvPr/>
              </p14:nvContentPartPr>
              <p14:xfrm>
                <a:off x="6218168" y="3382507"/>
                <a:ext cx="1629720" cy="69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2902A1-F04B-4F95-B6E9-8A301DD812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09528" y="3373507"/>
                  <a:ext cx="164736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CD04AD-F8A2-45F2-B953-DC9BDFE3B948}"/>
                  </a:ext>
                </a:extLst>
              </p14:cNvPr>
              <p14:cNvContentPartPr/>
              <p14:nvPr/>
            </p14:nvContentPartPr>
            <p14:xfrm>
              <a:off x="8936888" y="3728107"/>
              <a:ext cx="1695960" cy="39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CD04AD-F8A2-45F2-B953-DC9BDFE3B9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28248" y="3719467"/>
                <a:ext cx="17136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EA871C-3C2D-4EA9-9278-47D6F85F1AE6}"/>
                  </a:ext>
                </a:extLst>
              </p14:cNvPr>
              <p14:cNvContentPartPr/>
              <p14:nvPr/>
            </p14:nvContentPartPr>
            <p14:xfrm>
              <a:off x="2684768" y="4120867"/>
              <a:ext cx="27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EA871C-3C2D-4EA9-9278-47D6F85F1AE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75768" y="4111867"/>
                <a:ext cx="45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051C08-74A1-4D3C-81FE-CBDA6C16E24C}"/>
                  </a:ext>
                </a:extLst>
              </p14:cNvPr>
              <p14:cNvContentPartPr/>
              <p14:nvPr/>
            </p14:nvContentPartPr>
            <p14:xfrm>
              <a:off x="3030008" y="4160467"/>
              <a:ext cx="360" cy="1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051C08-74A1-4D3C-81FE-CBDA6C16E2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1008" y="4151467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B7C3AD2-41DA-46FD-AC62-52F52CE94F10}"/>
                  </a:ext>
                </a:extLst>
              </p14:cNvPr>
              <p14:cNvContentPartPr/>
              <p14:nvPr/>
            </p14:nvContentPartPr>
            <p14:xfrm>
              <a:off x="2574968" y="4906747"/>
              <a:ext cx="72720" cy="102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B7C3AD2-41DA-46FD-AC62-52F52CE94F1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65968" y="4897747"/>
                <a:ext cx="903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DE33CB7-0F1B-45BC-AC01-E0E2AE5D643B}"/>
                  </a:ext>
                </a:extLst>
              </p14:cNvPr>
              <p14:cNvContentPartPr/>
              <p14:nvPr/>
            </p14:nvContentPartPr>
            <p14:xfrm>
              <a:off x="2893928" y="5177107"/>
              <a:ext cx="67320" cy="80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DE33CB7-0F1B-45BC-AC01-E0E2AE5D643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884928" y="5168107"/>
                <a:ext cx="849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340F099-F743-4DE1-A078-B392CD0B738B}"/>
                  </a:ext>
                </a:extLst>
              </p14:cNvPr>
              <p14:cNvContentPartPr/>
              <p14:nvPr/>
            </p14:nvContentPartPr>
            <p14:xfrm>
              <a:off x="3313688" y="5453227"/>
              <a:ext cx="68400" cy="65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340F099-F743-4DE1-A078-B392CD0B738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05048" y="5444587"/>
                <a:ext cx="86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7F397D6-6CAA-43A4-8B2F-F2920DBD6D92}"/>
                  </a:ext>
                </a:extLst>
              </p14:cNvPr>
              <p14:cNvContentPartPr/>
              <p14:nvPr/>
            </p14:nvContentPartPr>
            <p14:xfrm>
              <a:off x="3824528" y="5647987"/>
              <a:ext cx="46080" cy="97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7F397D6-6CAA-43A4-8B2F-F2920DBD6D9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15888" y="5639347"/>
                <a:ext cx="637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1559CB5-3249-486B-BCDD-2EC738FE01C5}"/>
                  </a:ext>
                </a:extLst>
              </p14:cNvPr>
              <p14:cNvContentPartPr/>
              <p14:nvPr/>
            </p14:nvContentPartPr>
            <p14:xfrm>
              <a:off x="4419608" y="5799187"/>
              <a:ext cx="95760" cy="71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1559CB5-3249-486B-BCDD-2EC738FE01C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10968" y="5790187"/>
                <a:ext cx="11340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CD038A9-6D5F-4CC0-8363-8D8EB2508722}"/>
              </a:ext>
            </a:extLst>
          </p:cNvPr>
          <p:cNvGrpSpPr/>
          <p:nvPr/>
        </p:nvGrpSpPr>
        <p:grpSpPr>
          <a:xfrm>
            <a:off x="4899848" y="5912587"/>
            <a:ext cx="406080" cy="77400"/>
            <a:chOff x="4899848" y="5912587"/>
            <a:chExt cx="406080" cy="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7ECA0F-3086-494A-A546-D74910E54451}"/>
                    </a:ext>
                  </a:extLst>
                </p14:cNvPr>
                <p14:cNvContentPartPr/>
                <p14:nvPr/>
              </p14:nvContentPartPr>
              <p14:xfrm>
                <a:off x="4899848" y="5912587"/>
                <a:ext cx="56880" cy="4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7ECA0F-3086-494A-A546-D74910E544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91208" y="5903587"/>
                  <a:ext cx="74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036198-8D66-4C67-9B0A-11AF4D89BA8A}"/>
                    </a:ext>
                  </a:extLst>
                </p14:cNvPr>
                <p14:cNvContentPartPr/>
                <p14:nvPr/>
              </p14:nvContentPartPr>
              <p14:xfrm>
                <a:off x="5263808" y="5960107"/>
                <a:ext cx="42120" cy="29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036198-8D66-4C67-9B0A-11AF4D89BA8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55168" y="5951467"/>
                  <a:ext cx="597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2C91D13-0DE9-4988-9846-CF0983929A98}"/>
              </a:ext>
            </a:extLst>
          </p:cNvPr>
          <p:cNvGrpSpPr/>
          <p:nvPr/>
        </p:nvGrpSpPr>
        <p:grpSpPr>
          <a:xfrm>
            <a:off x="2134328" y="4806667"/>
            <a:ext cx="4446720" cy="1790640"/>
            <a:chOff x="2134328" y="4806667"/>
            <a:chExt cx="4446720" cy="179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21E8C3-1151-4822-A52A-EF2D065CF6FB}"/>
                    </a:ext>
                  </a:extLst>
                </p14:cNvPr>
                <p14:cNvContentPartPr/>
                <p14:nvPr/>
              </p14:nvContentPartPr>
              <p14:xfrm>
                <a:off x="2446088" y="4815307"/>
                <a:ext cx="160200" cy="1506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21E8C3-1151-4822-A52A-EF2D065CF6F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37088" y="4806307"/>
                  <a:ext cx="177840" cy="15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FCA67E-F719-4681-AF4D-A46141A263C6}"/>
                    </a:ext>
                  </a:extLst>
                </p14:cNvPr>
                <p14:cNvContentPartPr/>
                <p14:nvPr/>
              </p14:nvContentPartPr>
              <p14:xfrm>
                <a:off x="2626448" y="6153427"/>
                <a:ext cx="2307240" cy="94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FCA67E-F719-4681-AF4D-A46141A263C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17808" y="6144787"/>
                  <a:ext cx="2324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EC8ECD-CB27-42F2-95F8-7C26F5C2049A}"/>
                    </a:ext>
                  </a:extLst>
                </p14:cNvPr>
                <p14:cNvContentPartPr/>
                <p14:nvPr/>
              </p14:nvContentPartPr>
              <p14:xfrm>
                <a:off x="2134328" y="4812787"/>
                <a:ext cx="132840" cy="19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EC8ECD-CB27-42F2-95F8-7C26F5C204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5688" y="4804147"/>
                  <a:ext cx="150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E7A1D6-6A00-45BB-B22E-847AE8B994AC}"/>
                    </a:ext>
                  </a:extLst>
                </p14:cNvPr>
                <p14:cNvContentPartPr/>
                <p14:nvPr/>
              </p14:nvContentPartPr>
              <p14:xfrm>
                <a:off x="4814888" y="6400747"/>
                <a:ext cx="142920" cy="19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E7A1D6-6A00-45BB-B22E-847AE8B994A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06248" y="6392107"/>
                  <a:ext cx="160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C0E0FB-AB7D-4931-87BD-7A85DBF1D4A3}"/>
                    </a:ext>
                  </a:extLst>
                </p14:cNvPr>
                <p14:cNvContentPartPr/>
                <p14:nvPr/>
              </p14:nvContentPartPr>
              <p14:xfrm>
                <a:off x="4779968" y="6506227"/>
                <a:ext cx="119520" cy="3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C0E0FB-AB7D-4931-87BD-7A85DBF1D4A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70968" y="6497587"/>
                  <a:ext cx="137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F03F78-D17B-4ABA-AFC6-903ABE3E59CD}"/>
                    </a:ext>
                  </a:extLst>
                </p14:cNvPr>
                <p14:cNvContentPartPr/>
                <p14:nvPr/>
              </p14:nvContentPartPr>
              <p14:xfrm>
                <a:off x="2694488" y="6196267"/>
                <a:ext cx="28800" cy="159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F03F78-D17B-4ABA-AFC6-903ABE3E59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85488" y="6187627"/>
                  <a:ext cx="46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D3E476-17DD-4BA9-8EA1-A5C7E13014F2}"/>
                    </a:ext>
                  </a:extLst>
                </p14:cNvPr>
                <p14:cNvContentPartPr/>
                <p14:nvPr/>
              </p14:nvContentPartPr>
              <p14:xfrm>
                <a:off x="2659208" y="6432067"/>
                <a:ext cx="84960" cy="11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D3E476-17DD-4BA9-8EA1-A5C7E13014F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50568" y="6423067"/>
                  <a:ext cx="102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3F32EA-FA0F-4B14-A843-391FF0B6BBD7}"/>
                    </a:ext>
                  </a:extLst>
                </p14:cNvPr>
                <p14:cNvContentPartPr/>
                <p14:nvPr/>
              </p14:nvContentPartPr>
              <p14:xfrm>
                <a:off x="2595128" y="4924747"/>
                <a:ext cx="39960" cy="124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3F32EA-FA0F-4B14-A843-391FF0B6BBD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86488" y="4915747"/>
                  <a:ext cx="57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4C902F-34BD-4FF2-B9E6-18A04DB8B339}"/>
                    </a:ext>
                  </a:extLst>
                </p14:cNvPr>
                <p14:cNvContentPartPr/>
                <p14:nvPr/>
              </p14:nvContentPartPr>
              <p14:xfrm>
                <a:off x="2592248" y="4945627"/>
                <a:ext cx="51840" cy="108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4C902F-34BD-4FF2-B9E6-18A04DB8B33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83248" y="4936627"/>
                  <a:ext cx="69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1E1F42-C3CF-4FE2-BB7A-E9A26E238D9F}"/>
                    </a:ext>
                  </a:extLst>
                </p14:cNvPr>
                <p14:cNvContentPartPr/>
                <p14:nvPr/>
              </p14:nvContentPartPr>
              <p14:xfrm>
                <a:off x="2558768" y="4989907"/>
                <a:ext cx="75960" cy="2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1E1F42-C3CF-4FE2-BB7A-E9A26E238D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49768" y="4980907"/>
                  <a:ext cx="93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FC1FF3-C6EE-4288-9DB9-77BF0E97EE6B}"/>
                    </a:ext>
                  </a:extLst>
                </p14:cNvPr>
                <p14:cNvContentPartPr/>
                <p14:nvPr/>
              </p14:nvContentPartPr>
              <p14:xfrm>
                <a:off x="2410808" y="4938787"/>
                <a:ext cx="77400" cy="4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FC1FF3-C6EE-4288-9DB9-77BF0E97EE6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02168" y="4929787"/>
                  <a:ext cx="95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5A39D4-BECE-45A8-8080-C84B427F74D3}"/>
                    </a:ext>
                  </a:extLst>
                </p14:cNvPr>
                <p14:cNvContentPartPr/>
                <p14:nvPr/>
              </p14:nvContentPartPr>
              <p14:xfrm>
                <a:off x="2491448" y="4806667"/>
                <a:ext cx="3138840" cy="1180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5A39D4-BECE-45A8-8080-C84B427F74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82448" y="4798027"/>
                  <a:ext cx="3156480" cy="11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D08050-DB5C-4FB5-83D2-03B9C1991B8D}"/>
                    </a:ext>
                  </a:extLst>
                </p14:cNvPr>
                <p14:cNvContentPartPr/>
                <p14:nvPr/>
              </p14:nvContentPartPr>
              <p14:xfrm>
                <a:off x="5562968" y="5615947"/>
                <a:ext cx="25560" cy="1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D08050-DB5C-4FB5-83D2-03B9C1991B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53968" y="5606947"/>
                  <a:ext cx="43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BBF22C-0815-48AC-867A-32787BD4A7A1}"/>
                    </a:ext>
                  </a:extLst>
                </p14:cNvPr>
                <p14:cNvContentPartPr/>
                <p14:nvPr/>
              </p14:nvContentPartPr>
              <p14:xfrm>
                <a:off x="5518328" y="5572387"/>
                <a:ext cx="174600" cy="286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BBF22C-0815-48AC-867A-32787BD4A7A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09328" y="5563387"/>
                  <a:ext cx="1922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E67CF6-A583-49F0-AC0C-2C4CBDE7AC7C}"/>
                    </a:ext>
                  </a:extLst>
                </p14:cNvPr>
                <p14:cNvContentPartPr/>
                <p14:nvPr/>
              </p14:nvContentPartPr>
              <p14:xfrm>
                <a:off x="5511488" y="5796307"/>
                <a:ext cx="61560" cy="61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E67CF6-A583-49F0-AC0C-2C4CBDE7AC7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02488" y="5787667"/>
                  <a:ext cx="79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B16B0-3E79-4A01-9145-880DB0B6CB87}"/>
                    </a:ext>
                  </a:extLst>
                </p14:cNvPr>
                <p14:cNvContentPartPr/>
                <p14:nvPr/>
              </p14:nvContentPartPr>
              <p14:xfrm>
                <a:off x="5863208" y="5615227"/>
                <a:ext cx="129240" cy="269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B16B0-3E79-4A01-9145-880DB0B6CB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54568" y="5606227"/>
                  <a:ext cx="146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543E63-3B6E-4D71-A876-4E14638E76B4}"/>
                    </a:ext>
                  </a:extLst>
                </p14:cNvPr>
                <p14:cNvContentPartPr/>
                <p14:nvPr/>
              </p14:nvContentPartPr>
              <p14:xfrm>
                <a:off x="5842328" y="5815747"/>
                <a:ext cx="145800" cy="18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543E63-3B6E-4D71-A876-4E14638E76B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33688" y="5807107"/>
                  <a:ext cx="163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3DEE53-805B-4E11-85F4-2309DB2CCF09}"/>
                    </a:ext>
                  </a:extLst>
                </p14:cNvPr>
                <p14:cNvContentPartPr/>
                <p14:nvPr/>
              </p14:nvContentPartPr>
              <p14:xfrm>
                <a:off x="6105488" y="5709907"/>
                <a:ext cx="96120" cy="187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3DEE53-805B-4E11-85F4-2309DB2CCF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96848" y="5700907"/>
                  <a:ext cx="113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E3D16D-3563-4EAF-A36C-42036371819A}"/>
                    </a:ext>
                  </a:extLst>
                </p14:cNvPr>
                <p14:cNvContentPartPr/>
                <p14:nvPr/>
              </p14:nvContentPartPr>
              <p14:xfrm>
                <a:off x="6054008" y="5569867"/>
                <a:ext cx="77400" cy="354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E3D16D-3563-4EAF-A36C-42036371819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45368" y="5561227"/>
                  <a:ext cx="950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0DA7EB-75DC-492F-BC28-754A51F9DA83}"/>
                    </a:ext>
                  </a:extLst>
                </p14:cNvPr>
                <p14:cNvContentPartPr/>
                <p14:nvPr/>
              </p14:nvContentPartPr>
              <p14:xfrm>
                <a:off x="6110528" y="6027787"/>
                <a:ext cx="31320" cy="57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0DA7EB-75DC-492F-BC28-754A51F9DA8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01528" y="6019147"/>
                  <a:ext cx="48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082EE0-9759-41F3-A0D2-5DEC67ADDCCA}"/>
                    </a:ext>
                  </a:extLst>
                </p14:cNvPr>
                <p14:cNvContentPartPr/>
                <p14:nvPr/>
              </p14:nvContentPartPr>
              <p14:xfrm>
                <a:off x="5975888" y="5641507"/>
                <a:ext cx="72720" cy="174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082EE0-9759-41F3-A0D2-5DEC67ADDC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66888" y="5632507"/>
                  <a:ext cx="90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205D78-627C-4177-B208-2109A971FCA4}"/>
                    </a:ext>
                  </a:extLst>
                </p14:cNvPr>
                <p14:cNvContentPartPr/>
                <p14:nvPr/>
              </p14:nvContentPartPr>
              <p14:xfrm>
                <a:off x="6190808" y="5651587"/>
                <a:ext cx="41400" cy="178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205D78-627C-4177-B208-2109A971FCA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81808" y="5642587"/>
                  <a:ext cx="59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7CD37A-25F6-4FDD-B4D2-C81BF69A962B}"/>
                    </a:ext>
                  </a:extLst>
                </p14:cNvPr>
                <p14:cNvContentPartPr/>
                <p14:nvPr/>
              </p14:nvContentPartPr>
              <p14:xfrm>
                <a:off x="5497808" y="5733307"/>
                <a:ext cx="88200" cy="138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7CD37A-25F6-4FDD-B4D2-C81BF69A96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89168" y="5724307"/>
                  <a:ext cx="105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CDC00C-285D-43E7-837D-97DDE9607B1E}"/>
                    </a:ext>
                  </a:extLst>
                </p14:cNvPr>
                <p14:cNvContentPartPr/>
                <p14:nvPr/>
              </p14:nvContentPartPr>
              <p14:xfrm>
                <a:off x="5674568" y="5434507"/>
                <a:ext cx="906480" cy="911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CDC00C-285D-43E7-837D-97DDE9607B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65568" y="5425507"/>
                  <a:ext cx="924120" cy="9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AC38AF2-DF8D-42EF-96F0-172621354A9A}"/>
                  </a:ext>
                </a:extLst>
              </p14:cNvPr>
              <p14:cNvContentPartPr/>
              <p14:nvPr/>
            </p14:nvContentPartPr>
            <p14:xfrm>
              <a:off x="2163488" y="5848147"/>
              <a:ext cx="96840" cy="105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AC38AF2-DF8D-42EF-96F0-172621354A9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154488" y="5839147"/>
                <a:ext cx="11448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D16F4CE-ABFE-47BF-8C9E-D96C262E31BC}"/>
              </a:ext>
            </a:extLst>
          </p:cNvPr>
          <p:cNvGrpSpPr/>
          <p:nvPr/>
        </p:nvGrpSpPr>
        <p:grpSpPr>
          <a:xfrm>
            <a:off x="2112008" y="5773627"/>
            <a:ext cx="1744200" cy="246960"/>
            <a:chOff x="2112008" y="5773627"/>
            <a:chExt cx="174420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D9EF10-E10F-4DEE-9216-B7E091595044}"/>
                    </a:ext>
                  </a:extLst>
                </p14:cNvPr>
                <p14:cNvContentPartPr/>
                <p14:nvPr/>
              </p14:nvContentPartPr>
              <p14:xfrm>
                <a:off x="2605928" y="5773627"/>
                <a:ext cx="1250280" cy="117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D9EF10-E10F-4DEE-9216-B7E0915950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96928" y="5764987"/>
                  <a:ext cx="1267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CDAF79-B3B6-440B-8D9C-DCFC06A8084C}"/>
                    </a:ext>
                  </a:extLst>
                </p14:cNvPr>
                <p14:cNvContentPartPr/>
                <p14:nvPr/>
              </p14:nvContentPartPr>
              <p14:xfrm>
                <a:off x="2112008" y="5826547"/>
                <a:ext cx="63720" cy="147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CDAF79-B3B6-440B-8D9C-DCFC06A8084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03368" y="5817547"/>
                  <a:ext cx="81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8B3E949-F447-45F9-A922-8B4B50A43A24}"/>
                    </a:ext>
                  </a:extLst>
                </p14:cNvPr>
                <p14:cNvContentPartPr/>
                <p14:nvPr/>
              </p14:nvContentPartPr>
              <p14:xfrm>
                <a:off x="2122088" y="5856427"/>
                <a:ext cx="144000" cy="11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8B3E949-F447-45F9-A922-8B4B50A43A2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13088" y="5847427"/>
                  <a:ext cx="161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3B7082-750E-4199-AE6D-9E270C96ACCE}"/>
                    </a:ext>
                  </a:extLst>
                </p14:cNvPr>
                <p14:cNvContentPartPr/>
                <p14:nvPr/>
              </p14:nvContentPartPr>
              <p14:xfrm>
                <a:off x="2382368" y="5858227"/>
                <a:ext cx="91440" cy="162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3B7082-750E-4199-AE6D-9E270C96ACC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73728" y="5849587"/>
                  <a:ext cx="109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3EBC98-3A4A-4AED-9B70-19F8BDDFB15B}"/>
                    </a:ext>
                  </a:extLst>
                </p14:cNvPr>
                <p14:cNvContentPartPr/>
                <p14:nvPr/>
              </p14:nvContentPartPr>
              <p14:xfrm>
                <a:off x="2361128" y="5836627"/>
                <a:ext cx="117360" cy="43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3EBC98-3A4A-4AED-9B70-19F8BDDFB1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52128" y="5827987"/>
                  <a:ext cx="13500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28D32B7-9ADD-4D73-9E9C-12D7E3194C37}"/>
              </a:ext>
            </a:extLst>
          </p:cNvPr>
          <p:cNvGrpSpPr/>
          <p:nvPr/>
        </p:nvGrpSpPr>
        <p:grpSpPr>
          <a:xfrm>
            <a:off x="7210688" y="4786867"/>
            <a:ext cx="3783960" cy="1467000"/>
            <a:chOff x="7210688" y="4786867"/>
            <a:chExt cx="3783960" cy="14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D3570C-220B-45C2-9615-80B85EB3248B}"/>
                    </a:ext>
                  </a:extLst>
                </p14:cNvPr>
                <p14:cNvContentPartPr/>
                <p14:nvPr/>
              </p14:nvContentPartPr>
              <p14:xfrm>
                <a:off x="7210688" y="4933027"/>
                <a:ext cx="2461680" cy="1320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D3570C-220B-45C2-9615-80B85EB3248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02048" y="4924027"/>
                  <a:ext cx="2479320" cy="13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8B54F6-4A80-4EBC-A999-57940B83DB31}"/>
                    </a:ext>
                  </a:extLst>
                </p14:cNvPr>
                <p14:cNvContentPartPr/>
                <p14:nvPr/>
              </p14:nvContentPartPr>
              <p14:xfrm>
                <a:off x="7384928" y="4786867"/>
                <a:ext cx="3609720" cy="820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8B54F6-4A80-4EBC-A999-57940B83DB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75928" y="4777867"/>
                  <a:ext cx="362736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4B9244-3E65-4ADB-9A02-C3CE3119ED9E}"/>
                    </a:ext>
                  </a:extLst>
                </p14:cNvPr>
                <p14:cNvContentPartPr/>
                <p14:nvPr/>
              </p14:nvContentPartPr>
              <p14:xfrm>
                <a:off x="8289968" y="5274307"/>
                <a:ext cx="52920" cy="88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4B9244-3E65-4ADB-9A02-C3CE3119ED9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81328" y="5265667"/>
                  <a:ext cx="70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3EC9D3-F564-4F9A-8E75-E032E614B16B}"/>
                    </a:ext>
                  </a:extLst>
                </p14:cNvPr>
                <p14:cNvContentPartPr/>
                <p14:nvPr/>
              </p14:nvContentPartPr>
              <p14:xfrm>
                <a:off x="8315168" y="5185747"/>
                <a:ext cx="4680" cy="49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3EC9D3-F564-4F9A-8E75-E032E614B16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06168" y="5176747"/>
                  <a:ext cx="22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779D3D-72EB-4585-A569-B1096FE9E68F}"/>
                    </a:ext>
                  </a:extLst>
                </p14:cNvPr>
                <p14:cNvContentPartPr/>
                <p14:nvPr/>
              </p14:nvContentPartPr>
              <p14:xfrm>
                <a:off x="8226968" y="5243347"/>
                <a:ext cx="19800" cy="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779D3D-72EB-4585-A569-B1096FE9E68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18328" y="5234707"/>
                  <a:ext cx="37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DD7F2C-BA0B-4C7B-827C-C0221709F9CD}"/>
                    </a:ext>
                  </a:extLst>
                </p14:cNvPr>
                <p14:cNvContentPartPr/>
                <p14:nvPr/>
              </p14:nvContentPartPr>
              <p14:xfrm>
                <a:off x="8378528" y="5252347"/>
                <a:ext cx="46440" cy="12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DD7F2C-BA0B-4C7B-827C-C0221709F9C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69528" y="5243347"/>
                  <a:ext cx="64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367202-7CBD-4426-B0D6-EA76538BDA44}"/>
                    </a:ext>
                  </a:extLst>
                </p14:cNvPr>
                <p14:cNvContentPartPr/>
                <p14:nvPr/>
              </p14:nvContentPartPr>
              <p14:xfrm>
                <a:off x="8182328" y="5377627"/>
                <a:ext cx="175680" cy="53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367202-7CBD-4426-B0D6-EA76538BDA4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73688" y="5368987"/>
                  <a:ext cx="193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1BD06C-47D7-458D-B704-E9DA98023E59}"/>
                    </a:ext>
                  </a:extLst>
                </p14:cNvPr>
                <p14:cNvContentPartPr/>
                <p14:nvPr/>
              </p14:nvContentPartPr>
              <p14:xfrm>
                <a:off x="8868488" y="5438827"/>
                <a:ext cx="61560" cy="66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1BD06C-47D7-458D-B704-E9DA98023E5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59488" y="5429827"/>
                  <a:ext cx="79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D63A47-53B1-41D9-BF9C-0B3F090199DF}"/>
                    </a:ext>
                  </a:extLst>
                </p14:cNvPr>
                <p14:cNvContentPartPr/>
                <p14:nvPr/>
              </p14:nvContentPartPr>
              <p14:xfrm>
                <a:off x="8934008" y="5314627"/>
                <a:ext cx="19800" cy="6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D63A47-53B1-41D9-BF9C-0B3F090199D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25008" y="5305627"/>
                  <a:ext cx="37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FF3F9D-95F2-46A9-BAF9-8B4F30E0B512}"/>
                    </a:ext>
                  </a:extLst>
                </p14:cNvPr>
                <p14:cNvContentPartPr/>
                <p14:nvPr/>
              </p14:nvContentPartPr>
              <p14:xfrm>
                <a:off x="8805848" y="5351347"/>
                <a:ext cx="28800" cy="9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FF3F9D-95F2-46A9-BAF9-8B4F30E0B51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96848" y="5342707"/>
                  <a:ext cx="46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7A49F79-2429-4F08-B65B-98D7FA03209E}"/>
                    </a:ext>
                  </a:extLst>
                </p14:cNvPr>
                <p14:cNvContentPartPr/>
                <p14:nvPr/>
              </p14:nvContentPartPr>
              <p14:xfrm>
                <a:off x="8988368" y="5436667"/>
                <a:ext cx="39960" cy="57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7A49F79-2429-4F08-B65B-98D7FA03209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79728" y="5428027"/>
                  <a:ext cx="57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C2581AF-708C-410A-BC7A-F3AF07078D8F}"/>
                    </a:ext>
                  </a:extLst>
                </p14:cNvPr>
                <p14:cNvContentPartPr/>
                <p14:nvPr/>
              </p14:nvContentPartPr>
              <p14:xfrm>
                <a:off x="8837888" y="5518747"/>
                <a:ext cx="136080" cy="51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C2581AF-708C-410A-BC7A-F3AF07078D8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828888" y="5509747"/>
                  <a:ext cx="153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5795D07-E680-4F2F-8BE0-61C771D023AB}"/>
                    </a:ext>
                  </a:extLst>
                </p14:cNvPr>
                <p14:cNvContentPartPr/>
                <p14:nvPr/>
              </p14:nvContentPartPr>
              <p14:xfrm>
                <a:off x="8742488" y="5417947"/>
                <a:ext cx="23400" cy="2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5795D07-E680-4F2F-8BE0-61C771D023A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33488" y="5408947"/>
                  <a:ext cx="41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CF91EB0-8773-4317-8D31-DA4038470654}"/>
                    </a:ext>
                  </a:extLst>
                </p14:cNvPr>
                <p14:cNvContentPartPr/>
                <p14:nvPr/>
              </p14:nvContentPartPr>
              <p14:xfrm>
                <a:off x="8846888" y="5512627"/>
                <a:ext cx="13680" cy="25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CF91EB0-8773-4317-8D31-DA403847065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837888" y="5503627"/>
                  <a:ext cx="3132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8A548BC-6371-40EB-941C-EC01844E781C}"/>
                  </a:ext>
                </a:extLst>
              </p14:cNvPr>
              <p14:cNvContentPartPr/>
              <p14:nvPr/>
            </p14:nvContentPartPr>
            <p14:xfrm>
              <a:off x="2542208" y="6007267"/>
              <a:ext cx="58680" cy="2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8A548BC-6371-40EB-941C-EC01844E781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533568" y="5998267"/>
                <a:ext cx="7632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DF9FC26-C10C-4843-98E8-C17F51E5410C}"/>
              </a:ext>
            </a:extLst>
          </p:cNvPr>
          <p:cNvGrpSpPr/>
          <p:nvPr/>
        </p:nvGrpSpPr>
        <p:grpSpPr>
          <a:xfrm>
            <a:off x="3768728" y="5523787"/>
            <a:ext cx="241920" cy="1036800"/>
            <a:chOff x="3768728" y="5523787"/>
            <a:chExt cx="241920" cy="10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C7FE04-0BAF-48D2-9CE7-B55EEA5F80B2}"/>
                    </a:ext>
                  </a:extLst>
                </p14:cNvPr>
                <p14:cNvContentPartPr/>
                <p14:nvPr/>
              </p14:nvContentPartPr>
              <p14:xfrm>
                <a:off x="3827048" y="5838787"/>
                <a:ext cx="3960" cy="200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C7FE04-0BAF-48D2-9CE7-B55EEA5F80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18048" y="5829787"/>
                  <a:ext cx="21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15BBF8-68EB-460C-A3DD-4A2EBB9FD9CA}"/>
                    </a:ext>
                  </a:extLst>
                </p14:cNvPr>
                <p14:cNvContentPartPr/>
                <p14:nvPr/>
              </p14:nvContentPartPr>
              <p14:xfrm>
                <a:off x="3787448" y="6002947"/>
                <a:ext cx="108360" cy="87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15BBF8-68EB-460C-A3DD-4A2EBB9FD9C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78808" y="5994307"/>
                  <a:ext cx="126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160C43-27DB-4B28-A405-F93890103A5C}"/>
                    </a:ext>
                  </a:extLst>
                </p14:cNvPr>
                <p14:cNvContentPartPr/>
                <p14:nvPr/>
              </p14:nvContentPartPr>
              <p14:xfrm>
                <a:off x="3800048" y="6387787"/>
                <a:ext cx="86040" cy="147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160C43-27DB-4B28-A405-F93890103A5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91408" y="6379147"/>
                  <a:ext cx="10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402A433-69E7-4485-AC2F-9F7FC7130827}"/>
                    </a:ext>
                  </a:extLst>
                </p14:cNvPr>
                <p14:cNvContentPartPr/>
                <p14:nvPr/>
              </p14:nvContentPartPr>
              <p14:xfrm>
                <a:off x="3768728" y="6446827"/>
                <a:ext cx="124920" cy="84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402A433-69E7-4485-AC2F-9F7FC713082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60088" y="6437827"/>
                  <a:ext cx="142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3EAF81-4154-43B6-B4E0-00B9923C601E}"/>
                    </a:ext>
                  </a:extLst>
                </p14:cNvPr>
                <p14:cNvContentPartPr/>
                <p14:nvPr/>
              </p14:nvContentPartPr>
              <p14:xfrm>
                <a:off x="3941168" y="6334867"/>
                <a:ext cx="69480" cy="116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3EAF81-4154-43B6-B4E0-00B9923C601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32528" y="6326227"/>
                  <a:ext cx="87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9C96E2-E793-4DC8-97AC-C1A5BDD5714C}"/>
                    </a:ext>
                  </a:extLst>
                </p14:cNvPr>
                <p14:cNvContentPartPr/>
                <p14:nvPr/>
              </p14:nvContentPartPr>
              <p14:xfrm>
                <a:off x="3998408" y="6537187"/>
                <a:ext cx="8640" cy="10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9C96E2-E793-4DC8-97AC-C1A5BDD571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989768" y="6528547"/>
                  <a:ext cx="26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7757AF-CEBF-4AB5-8B70-459EB18643EB}"/>
                    </a:ext>
                  </a:extLst>
                </p14:cNvPr>
                <p14:cNvContentPartPr/>
                <p14:nvPr/>
              </p14:nvContentPartPr>
              <p14:xfrm>
                <a:off x="3890768" y="6441427"/>
                <a:ext cx="36360" cy="119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7757AF-CEBF-4AB5-8B70-459EB18643E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82128" y="6432427"/>
                  <a:ext cx="54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316D4E-3058-4820-AC0D-187026991C56}"/>
                    </a:ext>
                  </a:extLst>
                </p14:cNvPr>
                <p14:cNvContentPartPr/>
                <p14:nvPr/>
              </p14:nvContentPartPr>
              <p14:xfrm>
                <a:off x="3837488" y="5523787"/>
                <a:ext cx="48600" cy="919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316D4E-3058-4820-AC0D-187026991C5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828488" y="5514787"/>
                  <a:ext cx="66240" cy="9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E5CE68F-7938-44CA-937D-E6B60BCEAF99}"/>
              </a:ext>
            </a:extLst>
          </p:cNvPr>
          <p:cNvGrpSpPr/>
          <p:nvPr/>
        </p:nvGrpSpPr>
        <p:grpSpPr>
          <a:xfrm>
            <a:off x="5265968" y="3667267"/>
            <a:ext cx="1682640" cy="107280"/>
            <a:chOff x="5265968" y="3667267"/>
            <a:chExt cx="168264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02CA75-1784-4940-8616-62282E254461}"/>
                    </a:ext>
                  </a:extLst>
                </p14:cNvPr>
                <p14:cNvContentPartPr/>
                <p14:nvPr/>
              </p14:nvContentPartPr>
              <p14:xfrm>
                <a:off x="5265968" y="3667267"/>
                <a:ext cx="1573560" cy="107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02CA75-1784-4940-8616-62282E2544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57328" y="3658267"/>
                  <a:ext cx="1591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316E877-9582-4084-824C-2443425054F1}"/>
                    </a:ext>
                  </a:extLst>
                </p14:cNvPr>
                <p14:cNvContentPartPr/>
                <p14:nvPr/>
              </p14:nvContentPartPr>
              <p14:xfrm>
                <a:off x="6948248" y="3677347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316E877-9582-4084-824C-2443425054F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39608" y="36683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1571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CF343-02AA-4022-BFA8-4139A167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04912"/>
            <a:ext cx="6705600" cy="44481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97F68B-5723-4854-90AA-4A0737CB0E7F}"/>
              </a:ext>
            </a:extLst>
          </p:cNvPr>
          <p:cNvGrpSpPr/>
          <p:nvPr/>
        </p:nvGrpSpPr>
        <p:grpSpPr>
          <a:xfrm>
            <a:off x="419502" y="429067"/>
            <a:ext cx="1238760" cy="2318400"/>
            <a:chOff x="419502" y="429067"/>
            <a:chExt cx="1238760" cy="23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B64498-49EE-400C-A582-FE9DEE7822E9}"/>
                    </a:ext>
                  </a:extLst>
                </p14:cNvPr>
                <p14:cNvContentPartPr/>
                <p14:nvPr/>
              </p14:nvContentPartPr>
              <p14:xfrm>
                <a:off x="419502" y="429067"/>
                <a:ext cx="1238760" cy="1165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B64498-49EE-400C-A582-FE9DEE7822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0502" y="420427"/>
                  <a:ext cx="1256400" cy="11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F6230F-DEFD-417D-9F13-A69271021C7A}"/>
                    </a:ext>
                  </a:extLst>
                </p14:cNvPr>
                <p14:cNvContentPartPr/>
                <p14:nvPr/>
              </p14:nvContentPartPr>
              <p14:xfrm>
                <a:off x="770862" y="1995067"/>
                <a:ext cx="767520" cy="752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F6230F-DEFD-417D-9F13-A69271021C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862" y="1986427"/>
                  <a:ext cx="785160" cy="77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3F7B32-9918-48D9-B52E-D7A107020A48}"/>
              </a:ext>
            </a:extLst>
          </p:cNvPr>
          <p:cNvGrpSpPr/>
          <p:nvPr/>
        </p:nvGrpSpPr>
        <p:grpSpPr>
          <a:xfrm>
            <a:off x="3541422" y="998227"/>
            <a:ext cx="8645040" cy="4324320"/>
            <a:chOff x="3541422" y="998227"/>
            <a:chExt cx="8645040" cy="43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FB8524-289D-44DD-BE2A-A3B710984744}"/>
                    </a:ext>
                  </a:extLst>
                </p14:cNvPr>
                <p14:cNvContentPartPr/>
                <p14:nvPr/>
              </p14:nvContentPartPr>
              <p14:xfrm>
                <a:off x="3541422" y="998227"/>
                <a:ext cx="8645040" cy="4324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FB8524-289D-44DD-BE2A-A3B7109847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32422" y="989227"/>
                  <a:ext cx="8662680" cy="43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F22F72-DFB2-4A78-B32D-92E5B2E0B583}"/>
                    </a:ext>
                  </a:extLst>
                </p14:cNvPr>
                <p14:cNvContentPartPr/>
                <p14:nvPr/>
              </p14:nvContentPartPr>
              <p14:xfrm>
                <a:off x="9657462" y="4729267"/>
                <a:ext cx="164520" cy="37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F22F72-DFB2-4A78-B32D-92E5B2E0B5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48822" y="4720627"/>
                  <a:ext cx="18216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A3F003-8E64-4DDE-AC44-CBAA90E93DC1}"/>
              </a:ext>
            </a:extLst>
          </p:cNvPr>
          <p:cNvGrpSpPr/>
          <p:nvPr/>
        </p:nvGrpSpPr>
        <p:grpSpPr>
          <a:xfrm>
            <a:off x="9879942" y="4079107"/>
            <a:ext cx="2046960" cy="325080"/>
            <a:chOff x="9879942" y="4079107"/>
            <a:chExt cx="20469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B138DB-EC52-4109-B2DF-FFD12ECFEB44}"/>
                    </a:ext>
                  </a:extLst>
                </p14:cNvPr>
                <p14:cNvContentPartPr/>
                <p14:nvPr/>
              </p14:nvContentPartPr>
              <p14:xfrm>
                <a:off x="9879942" y="4240027"/>
                <a:ext cx="168480" cy="164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B138DB-EC52-4109-B2DF-FFD12ECFEB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70942" y="4231027"/>
                  <a:ext cx="186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C38BC8-38D8-4AB2-B4ED-911E168748A2}"/>
                    </a:ext>
                  </a:extLst>
                </p14:cNvPr>
                <p14:cNvContentPartPr/>
                <p14:nvPr/>
              </p14:nvContentPartPr>
              <p14:xfrm>
                <a:off x="10160022" y="4306267"/>
                <a:ext cx="72000" cy="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C38BC8-38D8-4AB2-B4ED-911E168748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51022" y="4297627"/>
                  <a:ext cx="89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7EB0D6-674D-4A86-A921-B0247E0130F5}"/>
                    </a:ext>
                  </a:extLst>
                </p14:cNvPr>
                <p14:cNvContentPartPr/>
                <p14:nvPr/>
              </p14:nvContentPartPr>
              <p14:xfrm>
                <a:off x="10174062" y="4353067"/>
                <a:ext cx="72720" cy="1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7EB0D6-674D-4A86-A921-B0247E0130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65062" y="4344067"/>
                  <a:ext cx="90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F3D31B-AD06-4EED-AB55-CFFD9CBE0D09}"/>
                    </a:ext>
                  </a:extLst>
                </p14:cNvPr>
                <p14:cNvContentPartPr/>
                <p14:nvPr/>
              </p14:nvContentPartPr>
              <p14:xfrm>
                <a:off x="10363062" y="4241107"/>
                <a:ext cx="122400" cy="12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F3D31B-AD06-4EED-AB55-CFFD9CBE0D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54422" y="4232107"/>
                  <a:ext cx="140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8C3AF7-6F89-431C-B5DF-8F04E38C7139}"/>
                    </a:ext>
                  </a:extLst>
                </p14:cNvPr>
                <p14:cNvContentPartPr/>
                <p14:nvPr/>
              </p14:nvContentPartPr>
              <p14:xfrm>
                <a:off x="10522902" y="4323907"/>
                <a:ext cx="14040" cy="4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8C3AF7-6F89-431C-B5DF-8F04E38C71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13902" y="4315267"/>
                  <a:ext cx="31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0C527B-4736-4B59-8E14-A3503DCB16C8}"/>
                    </a:ext>
                  </a:extLst>
                </p14:cNvPr>
                <p14:cNvContentPartPr/>
                <p14:nvPr/>
              </p14:nvContentPartPr>
              <p14:xfrm>
                <a:off x="10615422" y="4214827"/>
                <a:ext cx="48960" cy="11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0C527B-4736-4B59-8E14-A3503DCB16C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06782" y="4205827"/>
                  <a:ext cx="66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AEAA7A-45DE-4C31-899F-1B124CD3CBBF}"/>
                    </a:ext>
                  </a:extLst>
                </p14:cNvPr>
                <p14:cNvContentPartPr/>
                <p14:nvPr/>
              </p14:nvContentPartPr>
              <p14:xfrm>
                <a:off x="10576182" y="4252267"/>
                <a:ext cx="112680" cy="36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AEAA7A-45DE-4C31-899F-1B124CD3CB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67542" y="4243267"/>
                  <a:ext cx="130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048E4F-2819-4B3C-BA14-83E6601C9223}"/>
                    </a:ext>
                  </a:extLst>
                </p14:cNvPr>
                <p14:cNvContentPartPr/>
                <p14:nvPr/>
              </p14:nvContentPartPr>
              <p14:xfrm>
                <a:off x="10712262" y="4133827"/>
                <a:ext cx="115920" cy="86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048E4F-2819-4B3C-BA14-83E6601C92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03622" y="4124827"/>
                  <a:ext cx="133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DE8CD0-765E-4377-AD32-25E8999D7226}"/>
                    </a:ext>
                  </a:extLst>
                </p14:cNvPr>
                <p14:cNvContentPartPr/>
                <p14:nvPr/>
              </p14:nvContentPartPr>
              <p14:xfrm>
                <a:off x="10881462" y="4209427"/>
                <a:ext cx="15480" cy="124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DE8CD0-765E-4377-AD32-25E8999D72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72462" y="4200787"/>
                  <a:ext cx="33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5ED890-6863-4EA6-8377-842CE417B4DE}"/>
                    </a:ext>
                  </a:extLst>
                </p14:cNvPr>
                <p14:cNvContentPartPr/>
                <p14:nvPr/>
              </p14:nvContentPartPr>
              <p14:xfrm>
                <a:off x="10832502" y="4264867"/>
                <a:ext cx="103320" cy="36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5ED890-6863-4EA6-8377-842CE417B4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23502" y="4256227"/>
                  <a:ext cx="120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22C9A4-99AE-4A4D-A3B5-484C61C91975}"/>
                    </a:ext>
                  </a:extLst>
                </p14:cNvPr>
                <p14:cNvContentPartPr/>
                <p14:nvPr/>
              </p14:nvContentPartPr>
              <p14:xfrm>
                <a:off x="11000622" y="4166587"/>
                <a:ext cx="152640" cy="140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22C9A4-99AE-4A4D-A3B5-484C61C9197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91982" y="4157947"/>
                  <a:ext cx="170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D0F8EF-536F-4093-9747-7809ED3204CB}"/>
                    </a:ext>
                  </a:extLst>
                </p14:cNvPr>
                <p14:cNvContentPartPr/>
                <p14:nvPr/>
              </p14:nvContentPartPr>
              <p14:xfrm>
                <a:off x="11200062" y="4251547"/>
                <a:ext cx="55440" cy="56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D0F8EF-536F-4093-9747-7809ED3204C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191062" y="4242907"/>
                  <a:ext cx="73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D02584-0F80-4C7F-B32D-0F9380374411}"/>
                    </a:ext>
                  </a:extLst>
                </p14:cNvPr>
                <p14:cNvContentPartPr/>
                <p14:nvPr/>
              </p14:nvContentPartPr>
              <p14:xfrm>
                <a:off x="11312742" y="4120147"/>
                <a:ext cx="84600" cy="14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D02584-0F80-4C7F-B32D-0F93803744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03742" y="4111147"/>
                  <a:ext cx="102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49F9E2-C9A3-42B3-8FBA-204244ADE42E}"/>
                    </a:ext>
                  </a:extLst>
                </p14:cNvPr>
                <p14:cNvContentPartPr/>
                <p14:nvPr/>
              </p14:nvContentPartPr>
              <p14:xfrm>
                <a:off x="11282142" y="4199347"/>
                <a:ext cx="133200" cy="9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49F9E2-C9A3-42B3-8FBA-204244ADE4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273142" y="4190347"/>
                  <a:ext cx="150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3BE4DB-620E-40D6-9402-1B158909F369}"/>
                    </a:ext>
                  </a:extLst>
                </p14:cNvPr>
                <p14:cNvContentPartPr/>
                <p14:nvPr/>
              </p14:nvContentPartPr>
              <p14:xfrm>
                <a:off x="11549622" y="4135267"/>
                <a:ext cx="39960" cy="11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3BE4DB-620E-40D6-9402-1B158909F36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540982" y="4126627"/>
                  <a:ext cx="57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79A776-C539-47E4-8FE5-2A34BDC9456C}"/>
                    </a:ext>
                  </a:extLst>
                </p14:cNvPr>
                <p14:cNvContentPartPr/>
                <p14:nvPr/>
              </p14:nvContentPartPr>
              <p14:xfrm>
                <a:off x="11525142" y="4183867"/>
                <a:ext cx="98640" cy="16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79A776-C539-47E4-8FE5-2A34BDC945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516502" y="4174867"/>
                  <a:ext cx="116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EB0D13-F70D-49B3-9481-A4F99C8C0029}"/>
                    </a:ext>
                  </a:extLst>
                </p14:cNvPr>
                <p14:cNvContentPartPr/>
                <p14:nvPr/>
              </p14:nvContentPartPr>
              <p14:xfrm>
                <a:off x="11709822" y="4079107"/>
                <a:ext cx="132480" cy="12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EB0D13-F70D-49B3-9481-A4F99C8C002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700822" y="4070107"/>
                  <a:ext cx="150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381703-096B-45E7-85E4-A449D55B90C4}"/>
                    </a:ext>
                  </a:extLst>
                </p14:cNvPr>
                <p14:cNvContentPartPr/>
                <p14:nvPr/>
              </p14:nvContentPartPr>
              <p14:xfrm>
                <a:off x="11879382" y="4123027"/>
                <a:ext cx="47520" cy="120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381703-096B-45E7-85E4-A449D55B90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870382" y="4114387"/>
                  <a:ext cx="651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F5B71D-256C-45E1-A12A-A61C65D386DD}"/>
              </a:ext>
            </a:extLst>
          </p:cNvPr>
          <p:cNvGrpSpPr/>
          <p:nvPr/>
        </p:nvGrpSpPr>
        <p:grpSpPr>
          <a:xfrm>
            <a:off x="9619302" y="5806747"/>
            <a:ext cx="747360" cy="341640"/>
            <a:chOff x="9619302" y="5806747"/>
            <a:chExt cx="74736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97A383-4C93-4DEC-92F8-698DE609A1BB}"/>
                    </a:ext>
                  </a:extLst>
                </p14:cNvPr>
                <p14:cNvContentPartPr/>
                <p14:nvPr/>
              </p14:nvContentPartPr>
              <p14:xfrm>
                <a:off x="9717942" y="5849587"/>
                <a:ext cx="155880" cy="18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97A383-4C93-4DEC-92F8-698DE609A1B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08942" y="5840587"/>
                  <a:ext cx="173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44C888-26F3-44B3-A361-BC9417A60CD3}"/>
                    </a:ext>
                  </a:extLst>
                </p14:cNvPr>
                <p14:cNvContentPartPr/>
                <p14:nvPr/>
              </p14:nvContentPartPr>
              <p14:xfrm>
                <a:off x="9966702" y="5806747"/>
                <a:ext cx="137520" cy="211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44C888-26F3-44B3-A361-BC9417A60C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57702" y="5797747"/>
                  <a:ext cx="155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C03EF3-83E4-4B34-82FF-551C808C7BBA}"/>
                    </a:ext>
                  </a:extLst>
                </p14:cNvPr>
                <p14:cNvContentPartPr/>
                <p14:nvPr/>
              </p14:nvContentPartPr>
              <p14:xfrm>
                <a:off x="10159662" y="5858587"/>
                <a:ext cx="98280" cy="171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C03EF3-83E4-4B34-82FF-551C808C7BB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51022" y="5849947"/>
                  <a:ext cx="115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871247-34D6-4CF7-8DC7-8500BE3C3DA4}"/>
                    </a:ext>
                  </a:extLst>
                </p14:cNvPr>
                <p14:cNvContentPartPr/>
                <p14:nvPr/>
              </p14:nvContentPartPr>
              <p14:xfrm>
                <a:off x="10149582" y="5871547"/>
                <a:ext cx="154800" cy="37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871247-34D6-4CF7-8DC7-8500BE3C3DA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40582" y="5862907"/>
                  <a:ext cx="172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4978F0E-290F-42C4-B6AB-F184E6428AC7}"/>
                    </a:ext>
                  </a:extLst>
                </p14:cNvPr>
                <p14:cNvContentPartPr/>
                <p14:nvPr/>
              </p14:nvContentPartPr>
              <p14:xfrm>
                <a:off x="9619302" y="5882707"/>
                <a:ext cx="747360" cy="265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4978F0E-290F-42C4-B6AB-F184E6428A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10302" y="5873707"/>
                  <a:ext cx="7650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026266-12BD-4248-9635-CEB3C2A592FC}"/>
              </a:ext>
            </a:extLst>
          </p:cNvPr>
          <p:cNvGrpSpPr/>
          <p:nvPr/>
        </p:nvGrpSpPr>
        <p:grpSpPr>
          <a:xfrm>
            <a:off x="3078462" y="4917907"/>
            <a:ext cx="485280" cy="184680"/>
            <a:chOff x="3078462" y="4917907"/>
            <a:chExt cx="48528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90CD05-5C39-4E87-AD0B-DA60FAA9BCB6}"/>
                    </a:ext>
                  </a:extLst>
                </p14:cNvPr>
                <p14:cNvContentPartPr/>
                <p14:nvPr/>
              </p14:nvContentPartPr>
              <p14:xfrm>
                <a:off x="3411102" y="4951027"/>
                <a:ext cx="152640" cy="25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90CD05-5C39-4E87-AD0B-DA60FAA9BC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02102" y="4942027"/>
                  <a:ext cx="170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28823D-56EC-4C28-BD53-483373877E76}"/>
                    </a:ext>
                  </a:extLst>
                </p14:cNvPr>
                <p14:cNvContentPartPr/>
                <p14:nvPr/>
              </p14:nvContentPartPr>
              <p14:xfrm>
                <a:off x="3094662" y="4953187"/>
                <a:ext cx="70560" cy="149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28823D-56EC-4C28-BD53-483373877E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86022" y="4944187"/>
                  <a:ext cx="88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A0767D-50F3-4784-A28C-D2E6551DC67F}"/>
                    </a:ext>
                  </a:extLst>
                </p14:cNvPr>
                <p14:cNvContentPartPr/>
                <p14:nvPr/>
              </p14:nvContentPartPr>
              <p14:xfrm>
                <a:off x="3078462" y="4917907"/>
                <a:ext cx="209160" cy="1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A0767D-50F3-4784-A28C-D2E6551DC67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69462" y="4909267"/>
                  <a:ext cx="2268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996F2-123E-4906-A230-F87C90896FAC}"/>
              </a:ext>
            </a:extLst>
          </p:cNvPr>
          <p:cNvGrpSpPr/>
          <p:nvPr/>
        </p:nvGrpSpPr>
        <p:grpSpPr>
          <a:xfrm>
            <a:off x="9170382" y="5097187"/>
            <a:ext cx="97560" cy="294480"/>
            <a:chOff x="9170382" y="5097187"/>
            <a:chExt cx="9756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024FED-E399-4110-9F31-6F1D89550342}"/>
                    </a:ext>
                  </a:extLst>
                </p14:cNvPr>
                <p14:cNvContentPartPr/>
                <p14:nvPr/>
              </p14:nvContentPartPr>
              <p14:xfrm>
                <a:off x="9181902" y="5097187"/>
                <a:ext cx="48600" cy="239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024FED-E399-4110-9F31-6F1D895503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73262" y="5088187"/>
                  <a:ext cx="66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1F6DEB-2790-41B5-9156-D751E3EA8BA1}"/>
                    </a:ext>
                  </a:extLst>
                </p14:cNvPr>
                <p14:cNvContentPartPr/>
                <p14:nvPr/>
              </p14:nvContentPartPr>
              <p14:xfrm>
                <a:off x="9170382" y="5321107"/>
                <a:ext cx="97560" cy="70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1F6DEB-2790-41B5-9156-D751E3EA8BA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61382" y="5312467"/>
                  <a:ext cx="1152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22B117-A21D-40C4-B49E-8457C9F488B5}"/>
                  </a:ext>
                </a:extLst>
              </p14:cNvPr>
              <p14:cNvContentPartPr/>
              <p14:nvPr/>
            </p14:nvContentPartPr>
            <p14:xfrm>
              <a:off x="9179382" y="5547907"/>
              <a:ext cx="56520" cy="123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22B117-A21D-40C4-B49E-8457C9F488B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170742" y="5539267"/>
                <a:ext cx="741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541A49-993E-4361-B41C-A274B79A30CD}"/>
                  </a:ext>
                </a:extLst>
              </p14:cNvPr>
              <p14:cNvContentPartPr/>
              <p14:nvPr/>
            </p14:nvContentPartPr>
            <p14:xfrm>
              <a:off x="9225462" y="5774347"/>
              <a:ext cx="17640" cy="6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541A49-993E-4361-B41C-A274B79A30C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216822" y="5765347"/>
                <a:ext cx="3528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54DACB1-1108-40FE-AD3F-39849FAD56A5}"/>
              </a:ext>
            </a:extLst>
          </p:cNvPr>
          <p:cNvGrpSpPr/>
          <p:nvPr/>
        </p:nvGrpSpPr>
        <p:grpSpPr>
          <a:xfrm>
            <a:off x="10090542" y="4899187"/>
            <a:ext cx="251280" cy="292680"/>
            <a:chOff x="10090542" y="4899187"/>
            <a:chExt cx="2512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A33F4D-DB01-4B27-92B0-9FA21EF8C64F}"/>
                    </a:ext>
                  </a:extLst>
                </p14:cNvPr>
                <p14:cNvContentPartPr/>
                <p14:nvPr/>
              </p14:nvContentPartPr>
              <p14:xfrm>
                <a:off x="10106742" y="4899187"/>
                <a:ext cx="235080" cy="292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A33F4D-DB01-4B27-92B0-9FA21EF8C6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98102" y="4890547"/>
                  <a:ext cx="252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BAA8C8-ED7E-4898-9E10-59AAC208F6D2}"/>
                    </a:ext>
                  </a:extLst>
                </p14:cNvPr>
                <p14:cNvContentPartPr/>
                <p14:nvPr/>
              </p14:nvContentPartPr>
              <p14:xfrm>
                <a:off x="10090542" y="5160907"/>
                <a:ext cx="94320" cy="12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BAA8C8-ED7E-4898-9E10-59AAC208F6D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81542" y="5151907"/>
                  <a:ext cx="11196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C149127-DE20-4950-89BC-7378F078C6C9}"/>
              </a:ext>
            </a:extLst>
          </p:cNvPr>
          <p:cNvGrpSpPr/>
          <p:nvPr/>
        </p:nvGrpSpPr>
        <p:grpSpPr>
          <a:xfrm>
            <a:off x="9803982" y="2494747"/>
            <a:ext cx="2876988" cy="1046880"/>
            <a:chOff x="9803982" y="2494747"/>
            <a:chExt cx="2876988" cy="10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B9182D-45B9-47DB-B27D-21D0AC982A09}"/>
                    </a:ext>
                  </a:extLst>
                </p14:cNvPr>
                <p14:cNvContentPartPr/>
                <p14:nvPr/>
              </p14:nvContentPartPr>
              <p14:xfrm>
                <a:off x="9803982" y="3282427"/>
                <a:ext cx="165600" cy="259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B9182D-45B9-47DB-B27D-21D0AC982A0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94982" y="3273427"/>
                  <a:ext cx="183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8BB671-FCCF-4FEE-8BDC-240EAA09D6FA}"/>
                    </a:ext>
                  </a:extLst>
                </p14:cNvPr>
                <p14:cNvContentPartPr/>
                <p14:nvPr/>
              </p14:nvContentPartPr>
              <p14:xfrm>
                <a:off x="10053102" y="3327427"/>
                <a:ext cx="104760" cy="4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8BB671-FCCF-4FEE-8BDC-240EAA09D6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44462" y="3318787"/>
                  <a:ext cx="122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005850-CEC4-49B4-B096-C4CD7C28E186}"/>
                    </a:ext>
                  </a:extLst>
                </p14:cNvPr>
                <p14:cNvContentPartPr/>
                <p14:nvPr/>
              </p14:nvContentPartPr>
              <p14:xfrm>
                <a:off x="10103862" y="3408067"/>
                <a:ext cx="77760" cy="1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005850-CEC4-49B4-B096-C4CD7C28E18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95222" y="3399427"/>
                  <a:ext cx="95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B5ED8C-DADC-4150-88FD-DC8C352449F8}"/>
                    </a:ext>
                  </a:extLst>
                </p14:cNvPr>
                <p14:cNvContentPartPr/>
                <p14:nvPr/>
              </p14:nvContentPartPr>
              <p14:xfrm>
                <a:off x="10172262" y="3163267"/>
                <a:ext cx="205200" cy="21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B5ED8C-DADC-4150-88FD-DC8C352449F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63262" y="3154267"/>
                  <a:ext cx="222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5EB5BD-2842-4B45-8AC6-0186F97017F0}"/>
                    </a:ext>
                  </a:extLst>
                </p14:cNvPr>
                <p14:cNvContentPartPr/>
                <p14:nvPr/>
              </p14:nvContentPartPr>
              <p14:xfrm>
                <a:off x="10437942" y="3298627"/>
                <a:ext cx="25560" cy="9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5EB5BD-2842-4B45-8AC6-0186F97017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29302" y="3289987"/>
                  <a:ext cx="43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E065EB-1614-40AC-8869-617701ABCC2C}"/>
                    </a:ext>
                  </a:extLst>
                </p14:cNvPr>
                <p14:cNvContentPartPr/>
                <p14:nvPr/>
              </p14:nvContentPartPr>
              <p14:xfrm>
                <a:off x="10547742" y="3151387"/>
                <a:ext cx="54000" cy="219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E065EB-1614-40AC-8869-617701ABCC2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538742" y="3142387"/>
                  <a:ext cx="71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AAD3E6-9D4C-4696-8556-3401E1E220A2}"/>
                    </a:ext>
                  </a:extLst>
                </p14:cNvPr>
                <p14:cNvContentPartPr/>
                <p14:nvPr/>
              </p14:nvContentPartPr>
              <p14:xfrm>
                <a:off x="10494822" y="3212947"/>
                <a:ext cx="152640" cy="78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AAD3E6-9D4C-4696-8556-3401E1E220A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85822" y="3203947"/>
                  <a:ext cx="170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FE6180-9188-47FA-9644-3696D7A482B2}"/>
                    </a:ext>
                  </a:extLst>
                </p14:cNvPr>
                <p14:cNvContentPartPr/>
                <p14:nvPr/>
              </p14:nvContentPartPr>
              <p14:xfrm>
                <a:off x="10605342" y="2949787"/>
                <a:ext cx="69480" cy="145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FE6180-9188-47FA-9644-3696D7A482B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96702" y="2940787"/>
                  <a:ext cx="87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31AD2D-9456-4F32-9211-03C750AF28D2}"/>
                    </a:ext>
                  </a:extLst>
                </p14:cNvPr>
                <p14:cNvContentPartPr/>
                <p14:nvPr/>
              </p14:nvContentPartPr>
              <p14:xfrm>
                <a:off x="10803702" y="3076507"/>
                <a:ext cx="46800" cy="162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31AD2D-9456-4F32-9211-03C750AF28D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95062" y="3067867"/>
                  <a:ext cx="64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8C1752-D174-44F6-A81B-DF5DF891CF1D}"/>
                    </a:ext>
                  </a:extLst>
                </p14:cNvPr>
                <p14:cNvContentPartPr/>
                <p14:nvPr/>
              </p14:nvContentPartPr>
              <p14:xfrm>
                <a:off x="10775622" y="3148867"/>
                <a:ext cx="132480" cy="3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8C1752-D174-44F6-A81B-DF5DF891CF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66982" y="3140227"/>
                  <a:ext cx="150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9C916CA-7440-4DAC-92FC-90531E0A9C05}"/>
                    </a:ext>
                  </a:extLst>
                </p14:cNvPr>
                <p14:cNvContentPartPr/>
                <p14:nvPr/>
              </p14:nvContentPartPr>
              <p14:xfrm>
                <a:off x="10955982" y="3031867"/>
                <a:ext cx="176040" cy="183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9C916CA-7440-4DAC-92FC-90531E0A9C0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946982" y="3022867"/>
                  <a:ext cx="193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2B461A-1BD3-4A15-B8BD-A3D236B4F907}"/>
                    </a:ext>
                  </a:extLst>
                </p14:cNvPr>
                <p14:cNvContentPartPr/>
                <p14:nvPr/>
              </p14:nvContentPartPr>
              <p14:xfrm>
                <a:off x="11168022" y="3138067"/>
                <a:ext cx="98280" cy="83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2B461A-1BD3-4A15-B8BD-A3D236B4F90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59022" y="3129427"/>
                  <a:ext cx="115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E85FBC-554F-4FC3-8CE6-CD155FD4811F}"/>
                    </a:ext>
                  </a:extLst>
                </p14:cNvPr>
                <p14:cNvContentPartPr/>
                <p14:nvPr/>
              </p14:nvContentPartPr>
              <p14:xfrm>
                <a:off x="11373222" y="2981827"/>
                <a:ext cx="19080" cy="171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E85FBC-554F-4FC3-8CE6-CD155FD4811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364222" y="2973187"/>
                  <a:ext cx="36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117733-B399-4F39-B90B-5765B1F98B17}"/>
                    </a:ext>
                  </a:extLst>
                </p14:cNvPr>
                <p14:cNvContentPartPr/>
                <p14:nvPr/>
              </p14:nvContentPartPr>
              <p14:xfrm>
                <a:off x="11283582" y="3046987"/>
                <a:ext cx="168840" cy="47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117733-B399-4F39-B90B-5765B1F98B1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274582" y="3038347"/>
                  <a:ext cx="186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D76C9A-FD83-458B-A842-6DA105C683A1}"/>
                    </a:ext>
                  </a:extLst>
                </p14:cNvPr>
                <p14:cNvContentPartPr/>
                <p14:nvPr/>
              </p14:nvContentPartPr>
              <p14:xfrm>
                <a:off x="11385102" y="2830627"/>
                <a:ext cx="132480" cy="110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D76C9A-FD83-458B-A842-6DA105C683A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376102" y="2821987"/>
                  <a:ext cx="150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82854D-0B60-48F2-942C-85A54E38E1F2}"/>
                    </a:ext>
                  </a:extLst>
                </p14:cNvPr>
                <p14:cNvContentPartPr/>
                <p14:nvPr/>
              </p14:nvContentPartPr>
              <p14:xfrm>
                <a:off x="11552862" y="2900107"/>
                <a:ext cx="161280" cy="18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82854D-0B60-48F2-942C-85A54E38E1F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43862" y="2891107"/>
                  <a:ext cx="178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C0DD61-1D0C-40C0-A5C3-A883311FF94F}"/>
                    </a:ext>
                  </a:extLst>
                </p14:cNvPr>
                <p14:cNvContentPartPr/>
                <p14:nvPr/>
              </p14:nvContentPartPr>
              <p14:xfrm>
                <a:off x="11705142" y="2808307"/>
                <a:ext cx="187200" cy="202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C0DD61-1D0C-40C0-A5C3-A883311FF9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696142" y="2799667"/>
                  <a:ext cx="204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6A1F51-2FDC-4E47-A8B1-E1054B12630C}"/>
                    </a:ext>
                  </a:extLst>
                </p14:cNvPr>
                <p14:cNvContentPartPr/>
                <p14:nvPr/>
              </p14:nvContentPartPr>
              <p14:xfrm>
                <a:off x="11933022" y="2914507"/>
                <a:ext cx="73440" cy="12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6A1F51-2FDC-4E47-A8B1-E1054B12630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924382" y="2905507"/>
                  <a:ext cx="91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B238B7-6853-4E9E-A433-F78C49AD89C4}"/>
                    </a:ext>
                  </a:extLst>
                </p14:cNvPr>
                <p14:cNvContentPartPr/>
                <p14:nvPr/>
              </p14:nvContentPartPr>
              <p14:xfrm>
                <a:off x="12036702" y="2748547"/>
                <a:ext cx="30960" cy="162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B238B7-6853-4E9E-A433-F78C49AD89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2027702" y="2739547"/>
                  <a:ext cx="48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479EAE-DC1A-4720-B00C-C68BB5EBFE8A}"/>
                    </a:ext>
                  </a:extLst>
                </p14:cNvPr>
                <p14:cNvContentPartPr/>
                <p14:nvPr/>
              </p14:nvContentPartPr>
              <p14:xfrm>
                <a:off x="11982342" y="2791387"/>
                <a:ext cx="145800" cy="27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479EAE-DC1A-4720-B00C-C68BB5EBFE8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973342" y="2782387"/>
                  <a:ext cx="163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D7CD30-E1F3-4167-B563-B6CD70F24B66}"/>
                    </a:ext>
                  </a:extLst>
                </p14:cNvPr>
                <p14:cNvContentPartPr/>
                <p14:nvPr/>
              </p14:nvContentPartPr>
              <p14:xfrm>
                <a:off x="12204462" y="2638387"/>
                <a:ext cx="66960" cy="175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D7CD30-E1F3-4167-B563-B6CD70F24B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195462" y="2629387"/>
                  <a:ext cx="84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2054E7-F897-4032-83BC-7A68848C2443}"/>
                    </a:ext>
                  </a:extLst>
                </p14:cNvPr>
                <p14:cNvContentPartPr/>
                <p14:nvPr/>
              </p14:nvContentPartPr>
              <p14:xfrm>
                <a:off x="12174582" y="2703547"/>
                <a:ext cx="120240" cy="46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2054E7-F897-4032-83BC-7A68848C244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165942" y="2694547"/>
                  <a:ext cx="137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017E85-2871-4033-B5D0-18B7DF8B9AD0}"/>
                    </a:ext>
                  </a:extLst>
                </p14:cNvPr>
                <p14:cNvContentPartPr/>
                <p14:nvPr/>
              </p14:nvContentPartPr>
              <p14:xfrm>
                <a:off x="12344502" y="2537587"/>
                <a:ext cx="132480" cy="169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017E85-2871-4033-B5D0-18B7DF8B9AD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335862" y="2528947"/>
                  <a:ext cx="150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1587E1-1477-41B4-972F-F1A0EAEFACF6}"/>
                    </a:ext>
                  </a:extLst>
                </p14:cNvPr>
                <p14:cNvContentPartPr/>
                <p14:nvPr/>
              </p14:nvContentPartPr>
              <p14:xfrm>
                <a:off x="12607890" y="2556307"/>
                <a:ext cx="73080" cy="42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1587E1-1477-41B4-972F-F1A0EAEFACF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2598890" y="2547667"/>
                  <a:ext cx="90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61A780-C1EA-489F-A7CB-9CA799BF5E16}"/>
                    </a:ext>
                  </a:extLst>
                </p14:cNvPr>
                <p14:cNvContentPartPr/>
                <p14:nvPr/>
              </p14:nvContentPartPr>
              <p14:xfrm>
                <a:off x="12517834" y="2494747"/>
                <a:ext cx="120240" cy="256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61A780-C1EA-489F-A7CB-9CA799BF5E1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508834" y="2485747"/>
                  <a:ext cx="13788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F618720-5B6D-42AB-A123-DD755612134D}"/>
                  </a:ext>
                </a:extLst>
              </p14:cNvPr>
              <p14:cNvContentPartPr/>
              <p14:nvPr/>
            </p14:nvContentPartPr>
            <p14:xfrm>
              <a:off x="9394834" y="2450467"/>
              <a:ext cx="236160" cy="296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F618720-5B6D-42AB-A123-DD755612134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385834" y="2441467"/>
                <a:ext cx="2538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A8ECFDC-1841-4FB2-8D03-375BECBB18B5}"/>
                  </a:ext>
                </a:extLst>
              </p14:cNvPr>
              <p14:cNvContentPartPr/>
              <p14:nvPr/>
            </p14:nvContentPartPr>
            <p14:xfrm>
              <a:off x="9776434" y="2428147"/>
              <a:ext cx="90720" cy="50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A8ECFDC-1841-4FB2-8D03-375BECBB18B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767794" y="2419507"/>
                <a:ext cx="1083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CF39F52-282C-49B4-B520-55B7E9671C4D}"/>
                  </a:ext>
                </a:extLst>
              </p14:cNvPr>
              <p14:cNvContentPartPr/>
              <p14:nvPr/>
            </p14:nvContentPartPr>
            <p14:xfrm>
              <a:off x="9792994" y="2505547"/>
              <a:ext cx="140400" cy="74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CF39F52-282C-49B4-B520-55B7E9671C4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784354" y="2496547"/>
                <a:ext cx="15804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2FBA67-7DF3-4464-9143-DA5588A70552}"/>
              </a:ext>
            </a:extLst>
          </p:cNvPr>
          <p:cNvGrpSpPr/>
          <p:nvPr/>
        </p:nvGrpSpPr>
        <p:grpSpPr>
          <a:xfrm>
            <a:off x="10058314" y="1068067"/>
            <a:ext cx="2185560" cy="1312560"/>
            <a:chOff x="10058314" y="1068067"/>
            <a:chExt cx="2185560" cy="13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63BE65-BDC1-4D8F-9646-F28FCDCB8375}"/>
                    </a:ext>
                  </a:extLst>
                </p14:cNvPr>
                <p14:cNvContentPartPr/>
                <p14:nvPr/>
              </p14:nvContentPartPr>
              <p14:xfrm>
                <a:off x="10058314" y="2226907"/>
                <a:ext cx="206280" cy="153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63BE65-BDC1-4D8F-9646-F28FCDCB837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49314" y="2218267"/>
                  <a:ext cx="223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251C4B-D2D8-4C9E-A215-CA61F4EBED9E}"/>
                    </a:ext>
                  </a:extLst>
                </p14:cNvPr>
                <p14:cNvContentPartPr/>
                <p14:nvPr/>
              </p14:nvContentPartPr>
              <p14:xfrm>
                <a:off x="10306714" y="2302867"/>
                <a:ext cx="52200" cy="50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251C4B-D2D8-4C9E-A215-CA61F4EBED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97714" y="2294227"/>
                  <a:ext cx="69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A8A9E00-B603-4AF2-BA32-378C952CA736}"/>
                    </a:ext>
                  </a:extLst>
                </p14:cNvPr>
                <p14:cNvContentPartPr/>
                <p14:nvPr/>
              </p14:nvContentPartPr>
              <p14:xfrm>
                <a:off x="10426954" y="2106667"/>
                <a:ext cx="23040" cy="18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A8A9E00-B603-4AF2-BA32-378C952CA73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17954" y="2098027"/>
                  <a:ext cx="40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B18E16-13D3-49D0-ADC8-C1DE0338015F}"/>
                    </a:ext>
                  </a:extLst>
                </p14:cNvPr>
                <p14:cNvContentPartPr/>
                <p14:nvPr/>
              </p14:nvContentPartPr>
              <p14:xfrm>
                <a:off x="10370794" y="2178667"/>
                <a:ext cx="145440" cy="32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B18E16-13D3-49D0-ADC8-C1DE0338015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361794" y="2169667"/>
                  <a:ext cx="163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3226A2-41E5-46D9-9D28-DA4F220299AA}"/>
                    </a:ext>
                  </a:extLst>
                </p14:cNvPr>
                <p14:cNvContentPartPr/>
                <p14:nvPr/>
              </p14:nvContentPartPr>
              <p14:xfrm>
                <a:off x="10477354" y="1930627"/>
                <a:ext cx="159480" cy="91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3226A2-41E5-46D9-9D28-DA4F220299A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468714" y="1921627"/>
                  <a:ext cx="177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F02F65A-D767-4476-97CA-CA3500A405BB}"/>
                    </a:ext>
                  </a:extLst>
                </p14:cNvPr>
                <p14:cNvContentPartPr/>
                <p14:nvPr/>
              </p14:nvContentPartPr>
              <p14:xfrm>
                <a:off x="10748794" y="1988227"/>
                <a:ext cx="77760" cy="114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F02F65A-D767-4476-97CA-CA3500A405B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40154" y="1979227"/>
                  <a:ext cx="95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5902A9D-0511-4B47-8596-676868259838}"/>
                    </a:ext>
                  </a:extLst>
                </p14:cNvPr>
                <p14:cNvContentPartPr/>
                <p14:nvPr/>
              </p14:nvContentPartPr>
              <p14:xfrm>
                <a:off x="10745914" y="2009467"/>
                <a:ext cx="114480" cy="64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5902A9D-0511-4B47-8596-67686825983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37274" y="2000827"/>
                  <a:ext cx="132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B1A094-BCB2-45BB-9B3A-7AC4BFC5AF10}"/>
                    </a:ext>
                  </a:extLst>
                </p14:cNvPr>
                <p14:cNvContentPartPr/>
                <p14:nvPr/>
              </p14:nvContentPartPr>
              <p14:xfrm>
                <a:off x="11061634" y="1739467"/>
                <a:ext cx="89640" cy="146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B1A094-BCB2-45BB-9B3A-7AC4BFC5AF1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52634" y="1730827"/>
                  <a:ext cx="107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758758-6D52-4556-9A4A-0F6D5A411C32}"/>
                    </a:ext>
                  </a:extLst>
                </p14:cNvPr>
                <p14:cNvContentPartPr/>
                <p14:nvPr/>
              </p14:nvContentPartPr>
              <p14:xfrm>
                <a:off x="11070274" y="1866547"/>
                <a:ext cx="168840" cy="121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758758-6D52-4556-9A4A-0F6D5A411C3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061634" y="1857907"/>
                  <a:ext cx="186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F3CACE-5F21-461C-9835-5843FC423F24}"/>
                    </a:ext>
                  </a:extLst>
                </p14:cNvPr>
                <p14:cNvContentPartPr/>
                <p14:nvPr/>
              </p14:nvContentPartPr>
              <p14:xfrm>
                <a:off x="11241994" y="1939987"/>
                <a:ext cx="22680" cy="182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F3CACE-5F21-461C-9835-5843FC423F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233354" y="1930987"/>
                  <a:ext cx="40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81FE6C9-A304-467D-BFFA-3CCD6D5F040F}"/>
                    </a:ext>
                  </a:extLst>
                </p14:cNvPr>
                <p14:cNvContentPartPr/>
                <p14:nvPr/>
              </p14:nvContentPartPr>
              <p14:xfrm>
                <a:off x="11158834" y="2039707"/>
                <a:ext cx="256320" cy="19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81FE6C9-A304-467D-BFFA-3CCD6D5F040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149834" y="2031067"/>
                  <a:ext cx="273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CBD7AE-BC6C-4192-8417-1715D94FE15B}"/>
                    </a:ext>
                  </a:extLst>
                </p14:cNvPr>
                <p14:cNvContentPartPr/>
                <p14:nvPr/>
              </p14:nvContentPartPr>
              <p14:xfrm>
                <a:off x="11052274" y="1718947"/>
                <a:ext cx="1800" cy="2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CBD7AE-BC6C-4192-8417-1715D94FE1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043634" y="1710307"/>
                  <a:ext cx="19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8115952-25C2-4BD5-BDC2-055E70151C65}"/>
                    </a:ext>
                  </a:extLst>
                </p14:cNvPr>
                <p14:cNvContentPartPr/>
                <p14:nvPr/>
              </p14:nvContentPartPr>
              <p14:xfrm>
                <a:off x="11052274" y="1718947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115952-25C2-4BD5-BDC2-055E70151C6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043634" y="1710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7A8665-1685-4475-9E5C-C9A387E85972}"/>
                    </a:ext>
                  </a:extLst>
                </p14:cNvPr>
                <p14:cNvContentPartPr/>
                <p14:nvPr/>
              </p14:nvContentPartPr>
              <p14:xfrm>
                <a:off x="11004754" y="1710667"/>
                <a:ext cx="171360" cy="158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7A8665-1685-4475-9E5C-C9A387E859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95754" y="1702027"/>
                  <a:ext cx="189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BEBF5E-8E34-4BF4-88F7-B0B0C4EDD68C}"/>
                    </a:ext>
                  </a:extLst>
                </p14:cNvPr>
                <p14:cNvContentPartPr/>
                <p14:nvPr/>
              </p14:nvContentPartPr>
              <p14:xfrm>
                <a:off x="11182594" y="1736227"/>
                <a:ext cx="128160" cy="75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BEBF5E-8E34-4BF4-88F7-B0B0C4EDD68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73954" y="1727227"/>
                  <a:ext cx="145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FF9138-BA98-4910-AE55-1DA5C50AF733}"/>
                    </a:ext>
                  </a:extLst>
                </p14:cNvPr>
                <p14:cNvContentPartPr/>
                <p14:nvPr/>
              </p14:nvContentPartPr>
              <p14:xfrm>
                <a:off x="11414074" y="1640467"/>
                <a:ext cx="66600" cy="88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FF9138-BA98-4910-AE55-1DA5C50AF7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405074" y="1631827"/>
                  <a:ext cx="84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6D11B6-E463-416D-9BEE-5D6B2C80422E}"/>
                    </a:ext>
                  </a:extLst>
                </p14:cNvPr>
                <p14:cNvContentPartPr/>
                <p14:nvPr/>
              </p14:nvContentPartPr>
              <p14:xfrm>
                <a:off x="11405074" y="1669267"/>
                <a:ext cx="108360" cy="57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6D11B6-E463-416D-9BEE-5D6B2C8042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96434" y="1660627"/>
                  <a:ext cx="126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93D2518-F66A-4F7F-A1E3-45A62DE62079}"/>
                    </a:ext>
                  </a:extLst>
                </p14:cNvPr>
                <p14:cNvContentPartPr/>
                <p14:nvPr/>
              </p14:nvContentPartPr>
              <p14:xfrm>
                <a:off x="11560234" y="1403587"/>
                <a:ext cx="190440" cy="18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93D2518-F66A-4F7F-A1E3-45A62DE620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51594" y="1394587"/>
                  <a:ext cx="208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3B0CE0-7636-4484-8CBB-B46C18A9A0B4}"/>
                    </a:ext>
                  </a:extLst>
                </p14:cNvPr>
                <p14:cNvContentPartPr/>
                <p14:nvPr/>
              </p14:nvContentPartPr>
              <p14:xfrm>
                <a:off x="11748514" y="1426987"/>
                <a:ext cx="81000" cy="91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93B0CE0-7636-4484-8CBB-B46C18A9A0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39874" y="1418347"/>
                  <a:ext cx="98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120FCEE-F58D-4FEA-87F1-4E56E791D8D9}"/>
                    </a:ext>
                  </a:extLst>
                </p14:cNvPr>
                <p14:cNvContentPartPr/>
                <p14:nvPr/>
              </p14:nvContentPartPr>
              <p14:xfrm>
                <a:off x="11821954" y="1242307"/>
                <a:ext cx="126360" cy="125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120FCEE-F58D-4FEA-87F1-4E56E791D8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13314" y="1233667"/>
                  <a:ext cx="144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C29566-2456-44EC-8B04-76F5C24B4E1E}"/>
                    </a:ext>
                  </a:extLst>
                </p14:cNvPr>
                <p14:cNvContentPartPr/>
                <p14:nvPr/>
              </p14:nvContentPartPr>
              <p14:xfrm>
                <a:off x="11927074" y="1257787"/>
                <a:ext cx="153720" cy="71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C29566-2456-44EC-8B04-76F5C24B4E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18434" y="1249147"/>
                  <a:ext cx="171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D352554-3540-4454-8B2E-7BE2FFE7F694}"/>
                    </a:ext>
                  </a:extLst>
                </p14:cNvPr>
                <p14:cNvContentPartPr/>
                <p14:nvPr/>
              </p14:nvContentPartPr>
              <p14:xfrm>
                <a:off x="12176194" y="1068067"/>
                <a:ext cx="7560" cy="141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D352554-3540-4454-8B2E-7BE2FFE7F69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167194" y="1059067"/>
                  <a:ext cx="25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A96151-C52A-430B-A4E6-35A9F12DCF14}"/>
                    </a:ext>
                  </a:extLst>
                </p14:cNvPr>
                <p14:cNvContentPartPr/>
                <p14:nvPr/>
              </p14:nvContentPartPr>
              <p14:xfrm>
                <a:off x="12111394" y="1139347"/>
                <a:ext cx="132480" cy="47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A96151-C52A-430B-A4E6-35A9F12DCF1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102394" y="1130347"/>
                  <a:ext cx="150120" cy="6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318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CB085-055C-4DAC-9A42-E17FEF94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133475"/>
            <a:ext cx="6896100" cy="45910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E258CAE-F356-4502-861D-47BB58B3F0E4}"/>
              </a:ext>
            </a:extLst>
          </p:cNvPr>
          <p:cNvGrpSpPr/>
          <p:nvPr/>
        </p:nvGrpSpPr>
        <p:grpSpPr>
          <a:xfrm>
            <a:off x="3314262" y="4797307"/>
            <a:ext cx="3962520" cy="106920"/>
            <a:chOff x="3314262" y="4797307"/>
            <a:chExt cx="396252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B3F7F5-2A9D-4B88-8717-55E0051335E6}"/>
                    </a:ext>
                  </a:extLst>
                </p14:cNvPr>
                <p14:cNvContentPartPr/>
                <p14:nvPr/>
              </p14:nvContentPartPr>
              <p14:xfrm>
                <a:off x="3353862" y="4882987"/>
                <a:ext cx="82800" cy="21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B3F7F5-2A9D-4B88-8717-55E0051335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45222" y="4874347"/>
                  <a:ext cx="100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F52300-15E1-450D-826B-8069DE5032D1}"/>
                    </a:ext>
                  </a:extLst>
                </p14:cNvPr>
                <p14:cNvContentPartPr/>
                <p14:nvPr/>
              </p14:nvContentPartPr>
              <p14:xfrm>
                <a:off x="3314262" y="4825387"/>
                <a:ext cx="111240" cy="21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F52300-15E1-450D-826B-8069DE5032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5622" y="4816387"/>
                  <a:ext cx="128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29FBFD-03B7-4425-B53B-018B7BA9D80A}"/>
                    </a:ext>
                  </a:extLst>
                </p14:cNvPr>
                <p14:cNvContentPartPr/>
                <p14:nvPr/>
              </p14:nvContentPartPr>
              <p14:xfrm>
                <a:off x="3410382" y="4812787"/>
                <a:ext cx="3866400" cy="3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29FBFD-03B7-4425-B53B-018B7BA9D80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01382" y="4803787"/>
                  <a:ext cx="3884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237576-0840-4529-A451-F8A4AD26598F}"/>
                    </a:ext>
                  </a:extLst>
                </p14:cNvPr>
                <p14:cNvContentPartPr/>
                <p14:nvPr/>
              </p14:nvContentPartPr>
              <p14:xfrm>
                <a:off x="7150062" y="4797307"/>
                <a:ext cx="63000" cy="93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237576-0840-4529-A451-F8A4AD2659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41062" y="4788307"/>
                  <a:ext cx="8064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8168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F3F6FFEC6C042A02333FDF5D02A34" ma:contentTypeVersion="10" ma:contentTypeDescription="Create a new document." ma:contentTypeScope="" ma:versionID="2bc8928c743f6906b9f9ce98c87a7f2e">
  <xsd:schema xmlns:xsd="http://www.w3.org/2001/XMLSchema" xmlns:xs="http://www.w3.org/2001/XMLSchema" xmlns:p="http://schemas.microsoft.com/office/2006/metadata/properties" xmlns:ns2="e457430f-8824-4276-9566-2db21f5fe15e" xmlns:ns3="23cf2109-7d3d-4a7c-bcca-2bbb404a37c9" targetNamespace="http://schemas.microsoft.com/office/2006/metadata/properties" ma:root="true" ma:fieldsID="aa38474b076006e0ebd557bc3eacf626" ns2:_="" ns3:_="">
    <xsd:import namespace="e457430f-8824-4276-9566-2db21f5fe15e"/>
    <xsd:import namespace="23cf2109-7d3d-4a7c-bcca-2bbb404a37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430f-8824-4276-9566-2db21f5fe1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f2109-7d3d-4a7c-bcca-2bbb404a3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960D7D-A9CD-42A5-847B-91A10EDD1320}"/>
</file>

<file path=customXml/itemProps2.xml><?xml version="1.0" encoding="utf-8"?>
<ds:datastoreItem xmlns:ds="http://schemas.openxmlformats.org/officeDocument/2006/customXml" ds:itemID="{31532EB8-2D98-4758-A251-8829FBC6FCF3}"/>
</file>

<file path=customXml/itemProps3.xml><?xml version="1.0" encoding="utf-8"?>
<ds:datastoreItem xmlns:ds="http://schemas.openxmlformats.org/officeDocument/2006/customXml" ds:itemID="{55AE5EA0-3386-4B68-9DED-18AB65493134}"/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1086</Words>
  <Application>Microsoft Office PowerPoint</Application>
  <PresentationFormat>Widescreen</PresentationFormat>
  <Paragraphs>211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Grande</vt:lpstr>
      <vt:lpstr>Office Theme</vt:lpstr>
      <vt:lpstr>Programming for Engineers</vt:lpstr>
      <vt:lpstr>Course Learning 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Study: Apply Lifecycle of Data science</vt:lpstr>
      <vt:lpstr>Case Study</vt:lpstr>
      <vt:lpstr>Statistical Thinking in Python</vt:lpstr>
      <vt:lpstr>Basic Descriptive Statistics</vt:lpstr>
      <vt:lpstr>Exercise 1: Data Overview</vt:lpstr>
      <vt:lpstr>Exercise 1: Descriptive Statistics</vt:lpstr>
      <vt:lpstr>Basic statistical Analysis</vt:lpstr>
      <vt:lpstr>Library: statsmodels</vt:lpstr>
      <vt:lpstr>Regression with Two Predictor Variables</vt:lpstr>
      <vt:lpstr>PowerPoint Presentation</vt:lpstr>
      <vt:lpstr>Regression with Two Predictor Variables (cont.)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BEP2073</dc:title>
  <dc:creator>Mohd Fauzi Zanil</dc:creator>
  <cp:lastModifiedBy>Mohd Fauzi Zanil</cp:lastModifiedBy>
  <cp:revision>86</cp:revision>
  <dcterms:created xsi:type="dcterms:W3CDTF">2021-01-11T07:13:24Z</dcterms:created>
  <dcterms:modified xsi:type="dcterms:W3CDTF">2021-11-11T07:36:48Z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643DAFD8-7936-4B39-BC49-7ABE61BC8E8C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0x0101001FAF3F6FFEC6C042A02333FDF5D02A34</vt:lpwstr>
  </property>
</Properties>
</file>